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414" r:id="rId5"/>
    <p:sldId id="297" r:id="rId6"/>
    <p:sldId id="418" r:id="rId7"/>
    <p:sldId id="391" r:id="rId8"/>
    <p:sldId id="392" r:id="rId9"/>
    <p:sldId id="394" r:id="rId10"/>
    <p:sldId id="302" r:id="rId11"/>
    <p:sldId id="304" r:id="rId12"/>
    <p:sldId id="419" r:id="rId13"/>
    <p:sldId id="395" r:id="rId14"/>
    <p:sldId id="396" r:id="rId15"/>
    <p:sldId id="397" r:id="rId16"/>
    <p:sldId id="306" r:id="rId17"/>
    <p:sldId id="420" r:id="rId18"/>
    <p:sldId id="421" r:id="rId19"/>
    <p:sldId id="398" r:id="rId20"/>
    <p:sldId id="317" r:id="rId21"/>
    <p:sldId id="423" r:id="rId22"/>
    <p:sldId id="318" r:id="rId23"/>
    <p:sldId id="399" r:id="rId24"/>
    <p:sldId id="400" r:id="rId25"/>
    <p:sldId id="401" r:id="rId26"/>
    <p:sldId id="402" r:id="rId27"/>
    <p:sldId id="325" r:id="rId28"/>
    <p:sldId id="413" r:id="rId29"/>
    <p:sldId id="350" r:id="rId30"/>
    <p:sldId id="258" r:id="rId31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35"/>
    </p:embeddedFont>
    <p:embeddedFont>
      <p:font typeface="Calibri" panose="020F0502020204030204"/>
      <p:regular r:id="rId36"/>
      <p:bold r:id="rId37"/>
      <p:italic r:id="rId38"/>
      <p:boldItalic r:id="rId39"/>
    </p:embeddedFon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楷体" panose="02010609060101010101" pitchFamily="49" charset="-122"/>
      <p:regular r:id="rId44"/>
    </p:embeddedFont>
    <p:embeddedFont>
      <p:font typeface="黑体" panose="02010609060101010101" pitchFamily="49" charset="-122"/>
      <p:regular r:id="rId45"/>
    </p:embeddedFont>
    <p:embeddedFont>
      <p:font typeface="仿宋" panose="02010609060101010101" pitchFamily="49" charset="-122"/>
      <p:regular r:id="rId46"/>
    </p:embeddedFont>
    <p:embeddedFont>
      <p:font typeface="华文楷体" panose="02010600040101010101" pitchFamily="2" charset="-122"/>
      <p:regular r:id="rId47"/>
    </p:embeddedFont>
    <p:embeddedFont>
      <p:font typeface="等线" panose="02010600030101010101" pitchFamily="2" charset="-122"/>
      <p:regular r:id="rId48"/>
    </p:embeddedFont>
  </p:embeddedFontLst>
  <p:custDataLst>
    <p:tags r:id="rId4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28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8285"/>
    <a:srgbClr val="FA7E81"/>
    <a:srgbClr val="FA5206"/>
    <a:srgbClr val="0000FF"/>
    <a:srgbClr val="FF00FF"/>
    <a:srgbClr val="ECFEEC"/>
    <a:srgbClr val="CE29DB"/>
    <a:srgbClr val="FCE6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727" autoAdjust="0"/>
    <p:restoredTop sz="94660" autoAdjust="0"/>
  </p:normalViewPr>
  <p:slideViewPr>
    <p:cSldViewPr snapToGrid="0">
      <p:cViewPr varScale="1">
        <p:scale>
          <a:sx n="97" d="100"/>
          <a:sy n="97" d="100"/>
        </p:scale>
        <p:origin x="-114" y="-858"/>
      </p:cViewPr>
      <p:guideLst>
        <p:guide orient="horz" pos="2228"/>
        <p:guide pos="283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9" Type="http://schemas.openxmlformats.org/officeDocument/2006/relationships/tags" Target="tags/tag28.xml"/><Relationship Id="rId48" Type="http://schemas.openxmlformats.org/officeDocument/2006/relationships/font" Target="fonts/font14.fntdata"/><Relationship Id="rId47" Type="http://schemas.openxmlformats.org/officeDocument/2006/relationships/font" Target="fonts/font13.fntdata"/><Relationship Id="rId46" Type="http://schemas.openxmlformats.org/officeDocument/2006/relationships/font" Target="fonts/font12.fntdata"/><Relationship Id="rId45" Type="http://schemas.openxmlformats.org/officeDocument/2006/relationships/font" Target="fonts/font11.fntdata"/><Relationship Id="rId44" Type="http://schemas.openxmlformats.org/officeDocument/2006/relationships/font" Target="fonts/font10.fntdata"/><Relationship Id="rId43" Type="http://schemas.openxmlformats.org/officeDocument/2006/relationships/font" Target="fonts/font9.fntdata"/><Relationship Id="rId42" Type="http://schemas.openxmlformats.org/officeDocument/2006/relationships/font" Target="fonts/font8.fntdata"/><Relationship Id="rId41" Type="http://schemas.openxmlformats.org/officeDocument/2006/relationships/font" Target="fonts/font7.fntdata"/><Relationship Id="rId40" Type="http://schemas.openxmlformats.org/officeDocument/2006/relationships/font" Target="fonts/font6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5.fntdata"/><Relationship Id="rId38" Type="http://schemas.openxmlformats.org/officeDocument/2006/relationships/font" Target="fonts/font4.fntdata"/><Relationship Id="rId37" Type="http://schemas.openxmlformats.org/officeDocument/2006/relationships/font" Target="fonts/font3.fntdata"/><Relationship Id="rId36" Type="http://schemas.openxmlformats.org/officeDocument/2006/relationships/font" Target="fonts/font2.fntdata"/><Relationship Id="rId35" Type="http://schemas.openxmlformats.org/officeDocument/2006/relationships/font" Target="fonts/font1.fntdata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buFont typeface="Arial" panose="020B0604020202020204" pitchFamily="34" charset="0"/>
              <a:buNone/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C00F5A42-217A-4E28-8AC6-428F921CC4D2}" type="datetimeFigureOut">
              <a:rPr lang="zh-CN" altLang="en-US"/>
            </a:fld>
            <a:endParaRPr lang="zh-CN" altLang="en-US"/>
          </a:p>
        </p:txBody>
      </p:sp>
      <p:sp>
        <p:nvSpPr>
          <p:cNvPr id="3076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fld id="{E0066445-2E71-4354-A0C1-DBC06FACCEB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02BCADC-B5E3-408B-A950-1A6DC64836BB}" type="slidenum">
              <a:rPr altLang="en-US" noProof="1">
                <a:solidFill>
                  <a:srgbClr val="000000"/>
                </a:solidFill>
              </a:rPr>
            </a:fld>
            <a:endParaRPr lang="zh-CN" altLang="en-US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584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584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100E49E9-F806-40FB-9AAF-CC47BEA2B295}" type="slidenum">
              <a:rPr altLang="en-US" noProof="1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 noProof="1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1589038" y="1670567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个人简历：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www.1ppt.com/jianli/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手抄报：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www.1ppt.com/shouchaobao/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 noProof="1"/>
            </a:lvl1pPr>
          </a:lstStyle>
          <a:p>
            <a:fld id="{263DB197-84B0-484E-9C0F-88358ECCB79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14E3D86B-52B6-4D68-B74F-E9726F9D0A9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4.png"/><Relationship Id="rId7" Type="http://schemas.openxmlformats.org/officeDocument/2006/relationships/image" Target="../media/image3.png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>
            <p:custDataLst>
              <p:tags r:id="rId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buFont typeface="Arial" panose="020B0604020202020204" pitchFamily="34" charset="0"/>
              <a:buNone/>
              <a:defRPr/>
            </a:pPr>
            <a:endParaRPr lang="zh-CN" altLang="en-US" sz="1350" noProof="1"/>
          </a:p>
        </p:txBody>
      </p:sp>
      <p:sp>
        <p:nvSpPr>
          <p:cNvPr id="7" name="矩形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7FF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1350"/>
          </a:p>
        </p:txBody>
      </p:sp>
      <p:pic>
        <p:nvPicPr>
          <p:cNvPr id="1028" name="图片 7"/>
          <p:cNvPicPr>
            <a:picLocks noChangeAspect="1" noChangeArrowheads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4833938"/>
            <a:ext cx="9144000" cy="30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>
          <a:xfrm>
            <a:off x="100013" y="4321175"/>
            <a:ext cx="1016000" cy="723900"/>
          </a:xfrm>
          <a:prstGeom prst="rect">
            <a:avLst/>
          </a:prstGeom>
          <a:effectLst>
            <a:outerShdw blurRad="25400" dist="254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1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52438" y="4443413"/>
            <a:ext cx="647700" cy="631825"/>
          </a:xfrm>
          <a:prstGeom prst="rect">
            <a:avLst/>
          </a:prstGeom>
          <a:noFill/>
          <a:ln>
            <a:noFill/>
          </a:ln>
          <a:effectLst>
            <a:outerShdw blurRad="25400" dist="38100" dir="5400000" algn="t" rotWithShape="0">
              <a:prstClr val="black">
                <a:alpha val="30000"/>
              </a:prstClr>
            </a:outerShdw>
          </a:effectLst>
        </p:spPr>
      </p:pic>
      <p:pic>
        <p:nvPicPr>
          <p:cNvPr id="11" name="图片 2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63513" y="4276725"/>
            <a:ext cx="434975" cy="368300"/>
          </a:xfrm>
          <a:prstGeom prst="rect">
            <a:avLst/>
          </a:prstGeom>
          <a:noFill/>
          <a:ln>
            <a:noFill/>
          </a:ln>
          <a:effectLst>
            <a:outerShdw blurRad="25400" dist="38100" dir="5400000" algn="t" rotWithShape="0">
              <a:prstClr val="black">
                <a:alpha val="30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9" cstate="email"/>
          <a:srcRect/>
          <a:stretch>
            <a:fillRect/>
          </a:stretch>
        </p:blipFill>
        <p:spPr>
          <a:xfrm>
            <a:off x="8582025" y="4584700"/>
            <a:ext cx="423863" cy="419100"/>
          </a:xfrm>
          <a:prstGeom prst="rect">
            <a:avLst/>
          </a:prstGeom>
          <a:effectLst>
            <a:outerShdw blurRad="50800" dir="2700000" algn="tl" rotWithShape="0">
              <a:prstClr val="black">
                <a:alpha val="41000"/>
              </a:prstClr>
            </a:outerShdw>
          </a:effectLst>
        </p:spPr>
      </p:pic>
      <p:sp>
        <p:nvSpPr>
          <p:cNvPr id="13" name="矩形 12"/>
          <p:cNvSpPr/>
          <p:nvPr/>
        </p:nvSpPr>
        <p:spPr>
          <a:xfrm>
            <a:off x="1989138" y="338138"/>
            <a:ext cx="4995862" cy="3989387"/>
          </a:xfrm>
          <a:prstGeom prst="rect">
            <a:avLst/>
          </a:prstGeom>
          <a:blipFill dpi="0" rotWithShape="1">
            <a:blip r:embed="rId10" cstate="print">
              <a:alphaModFix amt="1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135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3.xml"/><Relationship Id="rId4" Type="http://schemas.openxmlformats.org/officeDocument/2006/relationships/themeOverride" Target="../theme/themeOverride1.xml"/><Relationship Id="rId3" Type="http://schemas.openxmlformats.org/officeDocument/2006/relationships/tags" Target="../tags/tag2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1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8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20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4.xml"/><Relationship Id="rId2" Type="http://schemas.openxmlformats.org/officeDocument/2006/relationships/image" Target="../media/image39.png"/><Relationship Id="rId1" Type="http://schemas.openxmlformats.org/officeDocument/2006/relationships/image" Target="../media/image38.jpe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5.xml"/><Relationship Id="rId3" Type="http://schemas.openxmlformats.org/officeDocument/2006/relationships/image" Target="../media/image40.jpeg"/><Relationship Id="rId2" Type="http://schemas.openxmlformats.org/officeDocument/2006/relationships/hyperlink" Target="&#21644;&#22823;&#20154;&#19968;&#36215;&#35835;-&#23385;&#24735;&#31354;&#25171;&#22934;&#24618;&#65288;&#26391;&#35835;&#65289;.mp3" TargetMode="External"/><Relationship Id="rId1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6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.xml"/><Relationship Id="rId2" Type="http://schemas.openxmlformats.org/officeDocument/2006/relationships/image" Target="../media/image2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10"/>
          <p:cNvSpPr txBox="1">
            <a:spLocks noChangeArrowheads="1"/>
          </p:cNvSpPr>
          <p:nvPr/>
        </p:nvSpPr>
        <p:spPr bwMode="auto">
          <a:xfrm>
            <a:off x="68262" y="1435758"/>
            <a:ext cx="899707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语文园地七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9" name="图片 38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263" y="52388"/>
            <a:ext cx="2324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55813" y="2413000"/>
            <a:ext cx="1582737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2051050" y="2478088"/>
            <a:ext cx="1541463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8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午</a:t>
            </a:r>
            <a:endParaRPr lang="zh-CN" altLang="en-US" sz="8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600075" y="2503488"/>
            <a:ext cx="1612900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8000" b="1"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endParaRPr lang="zh-CN" altLang="en-US" sz="8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399213" y="2386013"/>
            <a:ext cx="1582737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4"/>
          <p:cNvSpPr txBox="1">
            <a:spLocks noChangeArrowheads="1"/>
          </p:cNvSpPr>
          <p:nvPr/>
        </p:nvSpPr>
        <p:spPr bwMode="auto">
          <a:xfrm>
            <a:off x="6388100" y="2449513"/>
            <a:ext cx="154146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8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</a:t>
            </a:r>
            <a:endParaRPr lang="zh-CN" altLang="en-US" sz="8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4"/>
          <p:cNvSpPr txBox="1">
            <a:spLocks noChangeArrowheads="1"/>
          </p:cNvSpPr>
          <p:nvPr/>
        </p:nvSpPr>
        <p:spPr bwMode="auto">
          <a:xfrm>
            <a:off x="4786313" y="2513013"/>
            <a:ext cx="16129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8000" b="1"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endParaRPr lang="zh-CN" altLang="en-US" sz="8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3"/>
          <p:cNvGrpSpPr/>
          <p:nvPr/>
        </p:nvGrpSpPr>
        <p:grpSpPr bwMode="auto">
          <a:xfrm>
            <a:off x="2811463" y="725488"/>
            <a:ext cx="1541462" cy="1343025"/>
            <a:chOff x="2296890" y="834065"/>
            <a:chExt cx="1541462" cy="1341625"/>
          </a:xfrm>
        </p:grpSpPr>
        <p:sp>
          <p:nvSpPr>
            <p:cNvPr id="3" name="爆炸形: 8 pt  2"/>
            <p:cNvSpPr/>
            <p:nvPr/>
          </p:nvSpPr>
          <p:spPr>
            <a:xfrm>
              <a:off x="2296890" y="834065"/>
              <a:ext cx="1541462" cy="1341625"/>
            </a:xfrm>
            <a:prstGeom prst="irregularSeal1">
              <a:avLst/>
            </a:prstGeom>
            <a:solidFill>
              <a:srgbClr val="FFFFCB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  <p:sp>
          <p:nvSpPr>
            <p:cNvPr id="15369" name="矩形 1"/>
            <p:cNvSpPr>
              <a:spLocks noChangeArrowheads="1"/>
            </p:cNvSpPr>
            <p:nvPr/>
          </p:nvSpPr>
          <p:spPr bwMode="auto">
            <a:xfrm>
              <a:off x="2718006" y="1084217"/>
              <a:ext cx="69923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40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午</a:t>
              </a:r>
              <a:endParaRPr lang="zh-CN" altLang="en-US" sz="40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组合 21"/>
          <p:cNvGrpSpPr/>
          <p:nvPr/>
        </p:nvGrpSpPr>
        <p:grpSpPr bwMode="auto">
          <a:xfrm>
            <a:off x="5451475" y="704850"/>
            <a:ext cx="1541463" cy="1343025"/>
            <a:chOff x="2296890" y="834065"/>
            <a:chExt cx="1541462" cy="1341625"/>
          </a:xfrm>
        </p:grpSpPr>
        <p:sp>
          <p:nvSpPr>
            <p:cNvPr id="23" name="爆炸形: 8 pt  22"/>
            <p:cNvSpPr/>
            <p:nvPr/>
          </p:nvSpPr>
          <p:spPr>
            <a:xfrm>
              <a:off x="2296890" y="834065"/>
              <a:ext cx="1541462" cy="1341625"/>
            </a:xfrm>
            <a:prstGeom prst="irregularSeal1">
              <a:avLst/>
            </a:prstGeom>
            <a:solidFill>
              <a:srgbClr val="FFFFCB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5372" name="矩形 23"/>
            <p:cNvSpPr>
              <a:spLocks noChangeArrowheads="1"/>
            </p:cNvSpPr>
            <p:nvPr/>
          </p:nvSpPr>
          <p:spPr bwMode="auto">
            <a:xfrm>
              <a:off x="2718006" y="1084217"/>
              <a:ext cx="69762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40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牛</a:t>
              </a:r>
              <a:endParaRPr lang="zh-CN" altLang="en-US" sz="40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 bwMode="auto">
          <a:xfrm>
            <a:off x="4764088" y="2560638"/>
            <a:ext cx="3051175" cy="1514475"/>
            <a:chOff x="4598988" y="2254250"/>
            <a:chExt cx="3051175" cy="1514475"/>
          </a:xfrm>
        </p:grpSpPr>
        <p:pic>
          <p:nvPicPr>
            <p:cNvPr id="16386" name="图片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067425" y="2254250"/>
              <a:ext cx="1582738" cy="151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87" name="TextBox 4"/>
            <p:cNvSpPr txBox="1">
              <a:spLocks noChangeArrowheads="1"/>
            </p:cNvSpPr>
            <p:nvPr/>
          </p:nvSpPr>
          <p:spPr bwMode="auto">
            <a:xfrm>
              <a:off x="4598988" y="2343150"/>
              <a:ext cx="1612900" cy="1323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Ctr="1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8000" b="1">
                  <a:latin typeface="楷体" panose="02010609060101010101" pitchFamily="49" charset="-122"/>
                  <a:ea typeface="楷体" panose="02010609060101010101" pitchFamily="49" charset="-122"/>
                </a:rPr>
                <a:t>自</a:t>
              </a:r>
              <a:endParaRPr lang="zh-CN" altLang="en-US" sz="8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 bwMode="auto">
          <a:xfrm>
            <a:off x="1335088" y="2587625"/>
            <a:ext cx="3041650" cy="1514475"/>
            <a:chOff x="1169988" y="2281238"/>
            <a:chExt cx="3041650" cy="1514475"/>
          </a:xfrm>
        </p:grpSpPr>
        <p:pic>
          <p:nvPicPr>
            <p:cNvPr id="16389" name="图片 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169988" y="2281238"/>
              <a:ext cx="1584325" cy="151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0" name="TextBox 4"/>
            <p:cNvSpPr txBox="1">
              <a:spLocks noChangeArrowheads="1"/>
            </p:cNvSpPr>
            <p:nvPr/>
          </p:nvSpPr>
          <p:spPr bwMode="auto">
            <a:xfrm>
              <a:off x="2598738" y="2371725"/>
              <a:ext cx="1612900" cy="132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Ctr="1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8000" b="1">
                  <a:latin typeface="楷体" panose="02010609060101010101" pitchFamily="49" charset="-122"/>
                  <a:ea typeface="楷体" panose="02010609060101010101" pitchFamily="49" charset="-122"/>
                </a:rPr>
                <a:t>经</a:t>
              </a:r>
              <a:endParaRPr lang="zh-CN" altLang="en-US" sz="8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250" name="TextBox 4"/>
          <p:cNvSpPr txBox="1">
            <a:spLocks noChangeArrowheads="1"/>
          </p:cNvSpPr>
          <p:nvPr/>
        </p:nvSpPr>
        <p:spPr bwMode="auto">
          <a:xfrm>
            <a:off x="1355725" y="2679700"/>
            <a:ext cx="15430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8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</a:t>
            </a:r>
            <a:endParaRPr lang="zh-CN" altLang="en-US" sz="8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8" name="TextBox 4"/>
          <p:cNvSpPr txBox="1">
            <a:spLocks noChangeArrowheads="1"/>
          </p:cNvSpPr>
          <p:nvPr/>
        </p:nvSpPr>
        <p:spPr bwMode="auto">
          <a:xfrm>
            <a:off x="6291263" y="2684463"/>
            <a:ext cx="1541462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8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己</a:t>
            </a:r>
            <a:endParaRPr lang="zh-CN" altLang="en-US" sz="8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8"/>
          <p:cNvGrpSpPr/>
          <p:nvPr/>
        </p:nvGrpSpPr>
        <p:grpSpPr bwMode="auto">
          <a:xfrm>
            <a:off x="2590800" y="849313"/>
            <a:ext cx="1541463" cy="1341437"/>
            <a:chOff x="3509000" y="865967"/>
            <a:chExt cx="1541462" cy="1341625"/>
          </a:xfrm>
        </p:grpSpPr>
        <p:sp>
          <p:nvSpPr>
            <p:cNvPr id="10" name="爆炸形: 8 pt  9"/>
            <p:cNvSpPr/>
            <p:nvPr/>
          </p:nvSpPr>
          <p:spPr>
            <a:xfrm>
              <a:off x="3509000" y="865967"/>
              <a:ext cx="1541462" cy="1341625"/>
            </a:xfrm>
            <a:prstGeom prst="irregularSeal1">
              <a:avLst/>
            </a:prstGeom>
            <a:solidFill>
              <a:srgbClr val="FFFFCB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  <p:sp>
          <p:nvSpPr>
            <p:cNvPr id="16395" name="矩形 10"/>
            <p:cNvSpPr>
              <a:spLocks noChangeArrowheads="1"/>
            </p:cNvSpPr>
            <p:nvPr/>
          </p:nvSpPr>
          <p:spPr bwMode="auto">
            <a:xfrm>
              <a:off x="3877256" y="1144110"/>
              <a:ext cx="697626" cy="707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40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己</a:t>
              </a:r>
              <a:endParaRPr lang="zh-CN" altLang="en-US" sz="4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11"/>
          <p:cNvGrpSpPr/>
          <p:nvPr/>
        </p:nvGrpSpPr>
        <p:grpSpPr bwMode="auto">
          <a:xfrm>
            <a:off x="5148263" y="774700"/>
            <a:ext cx="1541462" cy="1341438"/>
            <a:chOff x="2296890" y="834065"/>
            <a:chExt cx="1541462" cy="1341625"/>
          </a:xfrm>
        </p:grpSpPr>
        <p:sp>
          <p:nvSpPr>
            <p:cNvPr id="13" name="爆炸形: 8 pt  12"/>
            <p:cNvSpPr/>
            <p:nvPr/>
          </p:nvSpPr>
          <p:spPr>
            <a:xfrm>
              <a:off x="2296890" y="834065"/>
              <a:ext cx="1541462" cy="1341625"/>
            </a:xfrm>
            <a:prstGeom prst="irregularSeal1">
              <a:avLst/>
            </a:prstGeom>
            <a:solidFill>
              <a:srgbClr val="FFFFCB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  <p:sp>
          <p:nvSpPr>
            <p:cNvPr id="16398" name="矩形 13"/>
            <p:cNvSpPr>
              <a:spLocks noChangeArrowheads="1"/>
            </p:cNvSpPr>
            <p:nvPr/>
          </p:nvSpPr>
          <p:spPr bwMode="auto">
            <a:xfrm>
              <a:off x="2661300" y="1105481"/>
              <a:ext cx="697627" cy="707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40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已</a:t>
              </a:r>
              <a:endParaRPr lang="zh-CN" altLang="en-US" sz="4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0" grpId="0"/>
      <p:bldP spid="1024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3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58913" y="2665413"/>
            <a:ext cx="1584325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4" name="TextBox 4"/>
          <p:cNvSpPr txBox="1">
            <a:spLocks noChangeArrowheads="1"/>
          </p:cNvSpPr>
          <p:nvPr/>
        </p:nvSpPr>
        <p:spPr bwMode="auto">
          <a:xfrm>
            <a:off x="1501775" y="2736850"/>
            <a:ext cx="15430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8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力</a:t>
            </a:r>
            <a:endParaRPr lang="zh-CN" altLang="en-US" sz="8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8" name="TextBox 4"/>
          <p:cNvSpPr txBox="1">
            <a:spLocks noChangeArrowheads="1"/>
          </p:cNvSpPr>
          <p:nvPr/>
        </p:nvSpPr>
        <p:spPr bwMode="auto">
          <a:xfrm>
            <a:off x="2887663" y="2755900"/>
            <a:ext cx="1612900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8000" b="1">
                <a:latin typeface="楷体" panose="02010609060101010101" pitchFamily="49" charset="-122"/>
                <a:ea typeface="楷体" panose="02010609060101010101" pitchFamily="49" charset="-122"/>
              </a:rPr>
              <a:t>气</a:t>
            </a:r>
            <a:endParaRPr lang="zh-CN" altLang="en-US" sz="8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71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64163" y="2638425"/>
            <a:ext cx="1584325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TextBox 4"/>
          <p:cNvSpPr txBox="1">
            <a:spLocks noChangeArrowheads="1"/>
          </p:cNvSpPr>
          <p:nvPr/>
        </p:nvSpPr>
        <p:spPr bwMode="auto">
          <a:xfrm>
            <a:off x="5405438" y="2719388"/>
            <a:ext cx="15430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8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刀</a:t>
            </a:r>
            <a:endParaRPr lang="zh-CN" altLang="en-US" sz="8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0" name="TextBox 4"/>
          <p:cNvSpPr txBox="1">
            <a:spLocks noChangeArrowheads="1"/>
          </p:cNvSpPr>
          <p:nvPr/>
        </p:nvSpPr>
        <p:spPr bwMode="auto">
          <a:xfrm>
            <a:off x="6775450" y="2713038"/>
            <a:ext cx="1612900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8000" b="1">
                <a:latin typeface="楷体" panose="02010609060101010101" pitchFamily="49" charset="-122"/>
                <a:ea typeface="楷体" panose="02010609060101010101" pitchFamily="49" charset="-122"/>
              </a:rPr>
              <a:t>片</a:t>
            </a:r>
            <a:endParaRPr lang="zh-CN" altLang="en-US" sz="8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2522538" y="842963"/>
            <a:ext cx="4017962" cy="1398587"/>
            <a:chOff x="2522538" y="842963"/>
            <a:chExt cx="4017962" cy="1398587"/>
          </a:xfrm>
        </p:grpSpPr>
        <p:grpSp>
          <p:nvGrpSpPr>
            <p:cNvPr id="17416" name="组合 8"/>
            <p:cNvGrpSpPr/>
            <p:nvPr/>
          </p:nvGrpSpPr>
          <p:grpSpPr bwMode="auto">
            <a:xfrm>
              <a:off x="2522538" y="900113"/>
              <a:ext cx="1541462" cy="1341437"/>
              <a:chOff x="2296890" y="834065"/>
              <a:chExt cx="1541462" cy="1341625"/>
            </a:xfrm>
          </p:grpSpPr>
          <p:sp>
            <p:nvSpPr>
              <p:cNvPr id="10" name="爆炸形: 8 pt  9"/>
              <p:cNvSpPr/>
              <p:nvPr/>
            </p:nvSpPr>
            <p:spPr>
              <a:xfrm>
                <a:off x="2296890" y="834065"/>
                <a:ext cx="1541462" cy="1341625"/>
              </a:xfrm>
              <a:prstGeom prst="irregularSeal1">
                <a:avLst/>
              </a:prstGeom>
              <a:solidFill>
                <a:srgbClr val="FFFFCB"/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 dirty="0"/>
              </a:p>
            </p:txBody>
          </p:sp>
          <p:sp>
            <p:nvSpPr>
              <p:cNvPr id="17418" name="矩形 10"/>
              <p:cNvSpPr>
                <a:spLocks noChangeArrowheads="1"/>
              </p:cNvSpPr>
              <p:nvPr/>
            </p:nvSpPr>
            <p:spPr bwMode="auto">
              <a:xfrm>
                <a:off x="2718006" y="1084217"/>
                <a:ext cx="697627" cy="7079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zh-CN" altLang="en-US" sz="4000" b="1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刀</a:t>
                </a:r>
                <a:endParaRPr lang="zh-CN" altLang="en-US" sz="40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7419" name="组合 11"/>
            <p:cNvGrpSpPr/>
            <p:nvPr/>
          </p:nvGrpSpPr>
          <p:grpSpPr bwMode="auto">
            <a:xfrm>
              <a:off x="4999038" y="842963"/>
              <a:ext cx="1541462" cy="1341437"/>
              <a:chOff x="2296890" y="834065"/>
              <a:chExt cx="1541462" cy="1341625"/>
            </a:xfrm>
          </p:grpSpPr>
          <p:sp>
            <p:nvSpPr>
              <p:cNvPr id="13" name="爆炸形: 8 pt  12"/>
              <p:cNvSpPr/>
              <p:nvPr/>
            </p:nvSpPr>
            <p:spPr>
              <a:xfrm>
                <a:off x="2296890" y="834065"/>
                <a:ext cx="1541462" cy="1341625"/>
              </a:xfrm>
              <a:prstGeom prst="irregularSeal1">
                <a:avLst/>
              </a:prstGeom>
              <a:solidFill>
                <a:srgbClr val="FFFFCB"/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/>
              </a:p>
            </p:txBody>
          </p:sp>
          <p:sp>
            <p:nvSpPr>
              <p:cNvPr id="17421" name="矩形 13"/>
              <p:cNvSpPr>
                <a:spLocks noChangeArrowheads="1"/>
              </p:cNvSpPr>
              <p:nvPr/>
            </p:nvSpPr>
            <p:spPr bwMode="auto">
              <a:xfrm>
                <a:off x="2718006" y="1084217"/>
                <a:ext cx="697627" cy="7079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zh-CN" altLang="en-US" sz="4000" b="1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力</a:t>
                </a:r>
                <a:endParaRPr lang="zh-CN" altLang="en-US" sz="40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4" grpId="0"/>
      <p:bldP spid="11268" grpId="0"/>
      <p:bldP spid="11272" grpId="0"/>
      <p:bldP spid="1127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7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73188" y="2627313"/>
            <a:ext cx="1584325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8" name="TextBox 4"/>
          <p:cNvSpPr txBox="1">
            <a:spLocks noChangeArrowheads="1"/>
          </p:cNvSpPr>
          <p:nvPr/>
        </p:nvSpPr>
        <p:spPr bwMode="auto">
          <a:xfrm>
            <a:off x="1393825" y="2724150"/>
            <a:ext cx="15430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8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8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2" name="TextBox 4"/>
          <p:cNvSpPr txBox="1">
            <a:spLocks noChangeArrowheads="1"/>
          </p:cNvSpPr>
          <p:nvPr/>
        </p:nvSpPr>
        <p:spPr bwMode="auto">
          <a:xfrm>
            <a:off x="2801938" y="2717800"/>
            <a:ext cx="1612900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8000" b="1">
                <a:latin typeface="楷体" panose="02010609060101010101" pitchFamily="49" charset="-122"/>
                <a:ea typeface="楷体" panose="02010609060101010101" pitchFamily="49" charset="-122"/>
              </a:rPr>
              <a:t>们</a:t>
            </a:r>
            <a:endParaRPr lang="zh-CN" altLang="en-US" sz="8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295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70625" y="2600325"/>
            <a:ext cx="1584325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6" name="TextBox 4"/>
          <p:cNvSpPr txBox="1">
            <a:spLocks noChangeArrowheads="1"/>
          </p:cNvSpPr>
          <p:nvPr/>
        </p:nvSpPr>
        <p:spPr bwMode="auto">
          <a:xfrm>
            <a:off x="6288088" y="2690813"/>
            <a:ext cx="15430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8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入</a:t>
            </a:r>
            <a:endParaRPr lang="zh-CN" altLang="en-US" sz="8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TextBox 4"/>
          <p:cNvSpPr txBox="1">
            <a:spLocks noChangeArrowheads="1"/>
          </p:cNvSpPr>
          <p:nvPr/>
        </p:nvSpPr>
        <p:spPr bwMode="auto">
          <a:xfrm>
            <a:off x="4802188" y="2689225"/>
            <a:ext cx="16129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Ctr="1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8000" b="1">
                <a:latin typeface="楷体" panose="02010609060101010101" pitchFamily="49" charset="-122"/>
                <a:ea typeface="楷体" panose="02010609060101010101" pitchFamily="49" charset="-122"/>
              </a:rPr>
              <a:t>出</a:t>
            </a:r>
            <a:endParaRPr lang="zh-CN" altLang="en-US" sz="8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8"/>
          <p:cNvGrpSpPr/>
          <p:nvPr/>
        </p:nvGrpSpPr>
        <p:grpSpPr bwMode="auto">
          <a:xfrm>
            <a:off x="2482850" y="763588"/>
            <a:ext cx="1541463" cy="1343025"/>
            <a:chOff x="2296890" y="834065"/>
            <a:chExt cx="1541462" cy="1341625"/>
          </a:xfrm>
        </p:grpSpPr>
        <p:sp>
          <p:nvSpPr>
            <p:cNvPr id="10" name="爆炸形: 8 pt  9"/>
            <p:cNvSpPr/>
            <p:nvPr/>
          </p:nvSpPr>
          <p:spPr>
            <a:xfrm>
              <a:off x="2296890" y="834065"/>
              <a:ext cx="1541462" cy="1341625"/>
            </a:xfrm>
            <a:prstGeom prst="irregularSeal1">
              <a:avLst/>
            </a:prstGeom>
            <a:solidFill>
              <a:srgbClr val="FFFFCB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  <p:sp>
          <p:nvSpPr>
            <p:cNvPr id="18441" name="矩形 10"/>
            <p:cNvSpPr>
              <a:spLocks noChangeArrowheads="1"/>
            </p:cNvSpPr>
            <p:nvPr/>
          </p:nvSpPr>
          <p:spPr bwMode="auto">
            <a:xfrm>
              <a:off x="2718006" y="1084217"/>
              <a:ext cx="69923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40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人</a:t>
              </a:r>
              <a:endParaRPr lang="zh-CN" altLang="en-US" sz="40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11"/>
          <p:cNvGrpSpPr/>
          <p:nvPr/>
        </p:nvGrpSpPr>
        <p:grpSpPr bwMode="auto">
          <a:xfrm>
            <a:off x="5141913" y="817563"/>
            <a:ext cx="1541462" cy="1343025"/>
            <a:chOff x="2296890" y="834065"/>
            <a:chExt cx="1541462" cy="1341625"/>
          </a:xfrm>
        </p:grpSpPr>
        <p:sp>
          <p:nvSpPr>
            <p:cNvPr id="13" name="爆炸形: 8 pt  12"/>
            <p:cNvSpPr/>
            <p:nvPr/>
          </p:nvSpPr>
          <p:spPr>
            <a:xfrm>
              <a:off x="2296890" y="834065"/>
              <a:ext cx="1541462" cy="1341625"/>
            </a:xfrm>
            <a:prstGeom prst="irregularSeal1">
              <a:avLst/>
            </a:prstGeom>
            <a:solidFill>
              <a:srgbClr val="FFFFCB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8444" name="矩形 13"/>
            <p:cNvSpPr>
              <a:spLocks noChangeArrowheads="1"/>
            </p:cNvSpPr>
            <p:nvPr/>
          </p:nvSpPr>
          <p:spPr bwMode="auto">
            <a:xfrm>
              <a:off x="2718006" y="1084217"/>
              <a:ext cx="69762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40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入</a:t>
              </a:r>
              <a:endParaRPr lang="zh-CN" altLang="en-US" sz="40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8" grpId="0"/>
      <p:bldP spid="12292" grpId="0"/>
      <p:bldP spid="12296" grpId="0"/>
      <p:bldP spid="1229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2"/>
          <p:cNvSpPr txBox="1">
            <a:spLocks noChangeArrowheads="1"/>
          </p:cNvSpPr>
          <p:nvPr/>
        </p:nvSpPr>
        <p:spPr bwMode="auto">
          <a:xfrm>
            <a:off x="609600" y="757238"/>
            <a:ext cx="3303588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400" b="1">
                <a:latin typeface="黑体" panose="02010609060101010101" pitchFamily="49" charset="-122"/>
                <a:ea typeface="黑体" panose="02010609060101010101" pitchFamily="49" charset="-122"/>
              </a:rPr>
              <a:t>比一比，填一填。</a:t>
            </a:r>
            <a:endParaRPr lang="zh-CN" altLang="en-US" sz="3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58" name="TextBox 76"/>
          <p:cNvSpPr txBox="1">
            <a:spLocks noChangeArrowheads="1"/>
          </p:cNvSpPr>
          <p:nvPr/>
        </p:nvSpPr>
        <p:spPr bwMode="auto">
          <a:xfrm>
            <a:off x="490538" y="2665413"/>
            <a:ext cx="8023225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  ）活  （  ）空  （  ）子  （  ）一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  ）里  （  ）力  （  ）天  （  ）向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76"/>
          <p:cNvSpPr txBox="1">
            <a:spLocks noChangeArrowheads="1"/>
          </p:cNvSpPr>
          <p:nvPr/>
        </p:nvSpPr>
        <p:spPr bwMode="auto">
          <a:xfrm>
            <a:off x="898525" y="2717800"/>
            <a:ext cx="5969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干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76"/>
          <p:cNvSpPr txBox="1">
            <a:spLocks noChangeArrowheads="1"/>
          </p:cNvSpPr>
          <p:nvPr/>
        </p:nvSpPr>
        <p:spPr bwMode="auto">
          <a:xfrm>
            <a:off x="2944813" y="2717800"/>
            <a:ext cx="59531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6"/>
          <p:cNvSpPr txBox="1">
            <a:spLocks noChangeArrowheads="1"/>
          </p:cNvSpPr>
          <p:nvPr/>
        </p:nvSpPr>
        <p:spPr bwMode="auto">
          <a:xfrm>
            <a:off x="5000625" y="2717800"/>
            <a:ext cx="5969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76"/>
          <p:cNvSpPr txBox="1">
            <a:spLocks noChangeArrowheads="1"/>
          </p:cNvSpPr>
          <p:nvPr/>
        </p:nvSpPr>
        <p:spPr bwMode="auto">
          <a:xfrm>
            <a:off x="7040563" y="2717800"/>
            <a:ext cx="59531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76"/>
          <p:cNvSpPr txBox="1">
            <a:spLocks noChangeArrowheads="1"/>
          </p:cNvSpPr>
          <p:nvPr/>
        </p:nvSpPr>
        <p:spPr bwMode="auto">
          <a:xfrm>
            <a:off x="909638" y="3465513"/>
            <a:ext cx="5969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76"/>
          <p:cNvSpPr txBox="1">
            <a:spLocks noChangeArrowheads="1"/>
          </p:cNvSpPr>
          <p:nvPr/>
        </p:nvSpPr>
        <p:spPr bwMode="auto">
          <a:xfrm>
            <a:off x="2954338" y="3465513"/>
            <a:ext cx="5969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76"/>
          <p:cNvSpPr txBox="1">
            <a:spLocks noChangeArrowheads="1"/>
          </p:cNvSpPr>
          <p:nvPr/>
        </p:nvSpPr>
        <p:spPr bwMode="auto">
          <a:xfrm>
            <a:off x="5011738" y="3465513"/>
            <a:ext cx="5969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76"/>
          <p:cNvSpPr txBox="1">
            <a:spLocks noChangeArrowheads="1"/>
          </p:cNvSpPr>
          <p:nvPr/>
        </p:nvSpPr>
        <p:spPr bwMode="auto">
          <a:xfrm>
            <a:off x="7050088" y="3465513"/>
            <a:ext cx="5969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467" name="组合 13"/>
          <p:cNvGrpSpPr/>
          <p:nvPr/>
        </p:nvGrpSpPr>
        <p:grpSpPr bwMode="auto">
          <a:xfrm>
            <a:off x="723900" y="1693863"/>
            <a:ext cx="1419225" cy="708025"/>
            <a:chOff x="2284379" y="1151597"/>
            <a:chExt cx="1419232" cy="707886"/>
          </a:xfrm>
        </p:grpSpPr>
        <p:sp>
          <p:nvSpPr>
            <p:cNvPr id="15" name="双波形 14"/>
            <p:cNvSpPr/>
            <p:nvPr/>
          </p:nvSpPr>
          <p:spPr>
            <a:xfrm>
              <a:off x="2284379" y="1151597"/>
              <a:ext cx="1390657" cy="707886"/>
            </a:xfrm>
            <a:prstGeom prst="doubleWave">
              <a:avLst/>
            </a:prstGeom>
            <a:solidFill>
              <a:srgbClr val="FFFFCB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  <p:sp>
          <p:nvSpPr>
            <p:cNvPr id="19469" name="矩形 15"/>
            <p:cNvSpPr>
              <a:spLocks noChangeArrowheads="1"/>
            </p:cNvSpPr>
            <p:nvPr/>
          </p:nvSpPr>
          <p:spPr bwMode="auto">
            <a:xfrm>
              <a:off x="2312732" y="1163892"/>
              <a:ext cx="139087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00B05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干 千</a:t>
              </a:r>
              <a:endParaRPr lang="zh-CN" altLang="en-US" sz="3600">
                <a:solidFill>
                  <a:srgbClr val="00B05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grpSp>
        <p:nvGrpSpPr>
          <p:cNvPr id="19470" name="组合 16"/>
          <p:cNvGrpSpPr/>
          <p:nvPr/>
        </p:nvGrpSpPr>
        <p:grpSpPr bwMode="auto">
          <a:xfrm>
            <a:off x="2844800" y="1697038"/>
            <a:ext cx="1419225" cy="715962"/>
            <a:chOff x="2284379" y="1142628"/>
            <a:chExt cx="1419232" cy="716855"/>
          </a:xfrm>
        </p:grpSpPr>
        <p:sp>
          <p:nvSpPr>
            <p:cNvPr id="18" name="双波形 17"/>
            <p:cNvSpPr/>
            <p:nvPr/>
          </p:nvSpPr>
          <p:spPr>
            <a:xfrm>
              <a:off x="2284379" y="1152165"/>
              <a:ext cx="1390657" cy="707318"/>
            </a:xfrm>
            <a:prstGeom prst="doubleWave">
              <a:avLst/>
            </a:prstGeom>
            <a:solidFill>
              <a:srgbClr val="FFFFCB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  <p:sp>
          <p:nvSpPr>
            <p:cNvPr id="19472" name="矩形 18"/>
            <p:cNvSpPr>
              <a:spLocks noChangeArrowheads="1"/>
            </p:cNvSpPr>
            <p:nvPr/>
          </p:nvSpPr>
          <p:spPr bwMode="auto">
            <a:xfrm>
              <a:off x="2312732" y="1142628"/>
              <a:ext cx="139087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00B05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天 无</a:t>
              </a:r>
              <a:endParaRPr lang="zh-CN" altLang="en-US" sz="3600" b="1">
                <a:solidFill>
                  <a:srgbClr val="00B05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grpSp>
        <p:nvGrpSpPr>
          <p:cNvPr id="19473" name="组合 19"/>
          <p:cNvGrpSpPr/>
          <p:nvPr/>
        </p:nvGrpSpPr>
        <p:grpSpPr bwMode="auto">
          <a:xfrm>
            <a:off x="4819650" y="1714500"/>
            <a:ext cx="1404938" cy="709613"/>
            <a:chOff x="2284379" y="1149716"/>
            <a:chExt cx="1405056" cy="709767"/>
          </a:xfrm>
        </p:grpSpPr>
        <p:sp>
          <p:nvSpPr>
            <p:cNvPr id="21" name="双波形 20"/>
            <p:cNvSpPr/>
            <p:nvPr/>
          </p:nvSpPr>
          <p:spPr>
            <a:xfrm>
              <a:off x="2284379" y="1151304"/>
              <a:ext cx="1390767" cy="708179"/>
            </a:xfrm>
            <a:prstGeom prst="doubleWave">
              <a:avLst/>
            </a:prstGeom>
            <a:solidFill>
              <a:srgbClr val="FFFFCB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  <p:sp>
          <p:nvSpPr>
            <p:cNvPr id="19475" name="矩形 21"/>
            <p:cNvSpPr>
              <a:spLocks noChangeArrowheads="1"/>
            </p:cNvSpPr>
            <p:nvPr/>
          </p:nvSpPr>
          <p:spPr bwMode="auto">
            <a:xfrm>
              <a:off x="2298556" y="1149716"/>
              <a:ext cx="139087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00B05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儿 几</a:t>
              </a:r>
              <a:endParaRPr lang="zh-CN" altLang="en-US" sz="3600" b="1">
                <a:solidFill>
                  <a:srgbClr val="00B05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grpSp>
        <p:nvGrpSpPr>
          <p:cNvPr id="19476" name="组合 22"/>
          <p:cNvGrpSpPr/>
          <p:nvPr/>
        </p:nvGrpSpPr>
        <p:grpSpPr bwMode="auto">
          <a:xfrm>
            <a:off x="6940550" y="1727200"/>
            <a:ext cx="1419225" cy="709613"/>
            <a:chOff x="2284379" y="1149716"/>
            <a:chExt cx="1419232" cy="709767"/>
          </a:xfrm>
        </p:grpSpPr>
        <p:sp>
          <p:nvSpPr>
            <p:cNvPr id="24" name="双波形 23"/>
            <p:cNvSpPr/>
            <p:nvPr/>
          </p:nvSpPr>
          <p:spPr>
            <a:xfrm>
              <a:off x="2284379" y="1151304"/>
              <a:ext cx="1390657" cy="708179"/>
            </a:xfrm>
            <a:prstGeom prst="doubleWave">
              <a:avLst/>
            </a:prstGeom>
            <a:solidFill>
              <a:srgbClr val="FFFFCB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  <p:sp>
          <p:nvSpPr>
            <p:cNvPr id="19478" name="矩形 24"/>
            <p:cNvSpPr>
              <a:spLocks noChangeArrowheads="1"/>
            </p:cNvSpPr>
            <p:nvPr/>
          </p:nvSpPr>
          <p:spPr bwMode="auto">
            <a:xfrm>
              <a:off x="2312732" y="1149716"/>
              <a:ext cx="139087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3600" b="1">
                  <a:solidFill>
                    <a:srgbClr val="00B05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万 方</a:t>
              </a:r>
              <a:endParaRPr lang="zh-CN" altLang="en-US" sz="3600" b="1">
                <a:solidFill>
                  <a:srgbClr val="00B05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 bwMode="auto">
          <a:xfrm>
            <a:off x="1014413" y="1427163"/>
            <a:ext cx="7446962" cy="1196975"/>
            <a:chOff x="851010" y="1220870"/>
            <a:chExt cx="7447434" cy="1194688"/>
          </a:xfrm>
        </p:grpSpPr>
        <p:sp>
          <p:nvSpPr>
            <p:cNvPr id="20482" name="TextBox 2"/>
            <p:cNvSpPr txBox="1">
              <a:spLocks noChangeArrowheads="1"/>
            </p:cNvSpPr>
            <p:nvPr/>
          </p:nvSpPr>
          <p:spPr bwMode="auto">
            <a:xfrm>
              <a:off x="1235984" y="1220870"/>
              <a:ext cx="7062460" cy="1194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从下面的词语中选择几个，展开想象说几句话。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0483" name="Picture 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51010" y="1307592"/>
              <a:ext cx="465137" cy="469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10"/>
          <p:cNvSpPr txBox="1">
            <a:spLocks noChangeArrowheads="1"/>
          </p:cNvSpPr>
          <p:nvPr/>
        </p:nvSpPr>
        <p:spPr bwMode="auto">
          <a:xfrm>
            <a:off x="2682875" y="560388"/>
            <a:ext cx="3673475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第三关</a:t>
            </a:r>
            <a:r>
              <a:rPr lang="en-US" altLang="zh-CN" sz="3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会说话</a:t>
            </a:r>
            <a:endParaRPr lang="zh-CN" altLang="en-US" sz="3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2"/>
          <p:cNvGrpSpPr/>
          <p:nvPr/>
        </p:nvGrpSpPr>
        <p:grpSpPr bwMode="auto">
          <a:xfrm>
            <a:off x="1498600" y="2916238"/>
            <a:ext cx="6581775" cy="1344612"/>
            <a:chOff x="1399467" y="2823313"/>
            <a:chExt cx="6582251" cy="1344650"/>
          </a:xfrm>
        </p:grpSpPr>
        <p:sp>
          <p:nvSpPr>
            <p:cNvPr id="20486" name="TextBox 76"/>
            <p:cNvSpPr txBox="1">
              <a:spLocks noChangeArrowheads="1"/>
            </p:cNvSpPr>
            <p:nvPr/>
          </p:nvSpPr>
          <p:spPr bwMode="auto">
            <a:xfrm>
              <a:off x="1399467" y="2823313"/>
              <a:ext cx="6582251" cy="12818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0000FF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花朵     笑声     阳光     草地</a:t>
              </a:r>
              <a:endParaRPr lang="en-US" altLang="zh-CN" sz="32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0000FF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告诉     歌唱     跑步     喜欢</a:t>
              </a:r>
              <a:endParaRPr lang="zh-CN" altLang="en-US" sz="32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2" name="矩形: 圆角 1"/>
            <p:cNvSpPr/>
            <p:nvPr/>
          </p:nvSpPr>
          <p:spPr>
            <a:xfrm>
              <a:off x="1399467" y="2823313"/>
              <a:ext cx="6582251" cy="1344650"/>
            </a:xfrm>
            <a:prstGeom prst="roundRect">
              <a:avLst/>
            </a:prstGeom>
            <a:noFill/>
            <a:ln w="19050">
              <a:solidFill>
                <a:srgbClr val="00B0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extBox 76"/>
          <p:cNvSpPr txBox="1">
            <a:spLocks noChangeArrowheads="1"/>
          </p:cNvSpPr>
          <p:nvPr/>
        </p:nvSpPr>
        <p:spPr bwMode="auto">
          <a:xfrm>
            <a:off x="406400" y="928688"/>
            <a:ext cx="5599113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☆把话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说完整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说清楚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。如：</a:t>
            </a:r>
            <a:endParaRPr lang="en-US" altLang="zh-CN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3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草地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上盛开着许多</a:t>
            </a:r>
            <a:r>
              <a:rPr lang="zh-CN" altLang="en-US" sz="3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花朵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0"/>
          <p:cNvSpPr txBox="1">
            <a:spLocks noChangeArrowheads="1"/>
          </p:cNvSpPr>
          <p:nvPr/>
        </p:nvSpPr>
        <p:spPr bwMode="auto">
          <a:xfrm>
            <a:off x="3502025" y="257175"/>
            <a:ext cx="21399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说话指导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76"/>
          <p:cNvSpPr txBox="1">
            <a:spLocks noChangeArrowheads="1"/>
          </p:cNvSpPr>
          <p:nvPr/>
        </p:nvSpPr>
        <p:spPr bwMode="auto">
          <a:xfrm>
            <a:off x="406400" y="2165350"/>
            <a:ext cx="8340725" cy="240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☆多选几个词语，展开合理想象，从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说一句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到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 </a:t>
            </a:r>
            <a:endParaRPr lang="en-US" altLang="zh-CN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几句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连贯、通顺的话。如：</a:t>
            </a:r>
            <a:endParaRPr lang="en-US" altLang="zh-CN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3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草地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上盛开着许多</a:t>
            </a:r>
            <a:r>
              <a:rPr lang="zh-CN" altLang="en-US" sz="3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花朵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，我们喜欢在</a:t>
            </a:r>
            <a:r>
              <a:rPr lang="zh-CN" altLang="en-US" sz="3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草地</a:t>
            </a:r>
            <a:endParaRPr lang="en-US" altLang="zh-CN" sz="3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zh-CN" altLang="en-US" sz="3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跑步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歌唱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草地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上到处都是我们的</a:t>
            </a:r>
            <a:r>
              <a:rPr lang="zh-CN" altLang="en-US" sz="3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笑声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build="p"/>
      <p:bldP spid="6" grpId="0"/>
      <p:bldP spid="7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6"/>
          <p:cNvSpPr txBox="1">
            <a:spLocks noChangeArrowheads="1"/>
          </p:cNvSpPr>
          <p:nvPr/>
        </p:nvSpPr>
        <p:spPr bwMode="auto">
          <a:xfrm>
            <a:off x="584200" y="1198563"/>
            <a:ext cx="79867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☆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风儿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告诉草地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，它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喜欢跑步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喜欢歌唱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76"/>
          <p:cNvSpPr txBox="1">
            <a:spLocks noChangeArrowheads="1"/>
          </p:cNvSpPr>
          <p:nvPr/>
        </p:nvSpPr>
        <p:spPr bwMode="auto">
          <a:xfrm>
            <a:off x="584200" y="2043113"/>
            <a:ext cx="7975600" cy="180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☆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公园里，</a:t>
            </a:r>
            <a:r>
              <a:rPr lang="zh-CN" altLang="en-US" sz="3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草地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绿了，</a:t>
            </a:r>
            <a:r>
              <a:rPr lang="zh-CN" altLang="en-US" sz="3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花朵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红了，小鸟沐浴着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明媚的</a:t>
            </a:r>
            <a:r>
              <a:rPr lang="zh-CN" altLang="en-US" sz="3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阳光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在枝头上</a:t>
            </a:r>
            <a:r>
              <a:rPr lang="zh-CN" altLang="en-US" sz="3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歌唱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。人们在公园四周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跑步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，不时传来一阵阵欢乐的</a:t>
            </a:r>
            <a:r>
              <a:rPr lang="zh-CN" altLang="en-US" sz="3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笑声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组合 12"/>
          <p:cNvGrpSpPr/>
          <p:nvPr/>
        </p:nvGrpSpPr>
        <p:grpSpPr bwMode="auto">
          <a:xfrm>
            <a:off x="277813" y="314325"/>
            <a:ext cx="2163762" cy="584200"/>
            <a:chOff x="437" y="495"/>
            <a:chExt cx="3408" cy="919"/>
          </a:xfrm>
        </p:grpSpPr>
        <p:pic>
          <p:nvPicPr>
            <p:cNvPr id="23554" name="Picture 1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t="-4967"/>
            <a:stretch>
              <a:fillRect/>
            </a:stretch>
          </p:blipFill>
          <p:spPr bwMode="auto">
            <a:xfrm>
              <a:off x="437" y="513"/>
              <a:ext cx="242" cy="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" name="Picture 1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t="-4967"/>
            <a:stretch>
              <a:fillRect/>
            </a:stretch>
          </p:blipFill>
          <p:spPr bwMode="auto">
            <a:xfrm>
              <a:off x="3603" y="513"/>
              <a:ext cx="242" cy="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56" name="文本框 6"/>
            <p:cNvSpPr txBox="1">
              <a:spLocks noChangeArrowheads="1"/>
            </p:cNvSpPr>
            <p:nvPr/>
          </p:nvSpPr>
          <p:spPr bwMode="auto">
            <a:xfrm>
              <a:off x="618" y="495"/>
              <a:ext cx="2860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书写提示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8475" y="1463674"/>
            <a:ext cx="2641600" cy="2635250"/>
          </a:xfrm>
          <a:prstGeom prst="snip2DiagRect">
            <a:avLst>
              <a:gd name="adj1" fmla="val 0"/>
              <a:gd name="adj2" fmla="val 40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030538" y="623888"/>
            <a:ext cx="3671887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第四关</a:t>
            </a:r>
            <a:r>
              <a:rPr lang="en-US" altLang="zh-CN" sz="3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  <a:endParaRPr lang="zh-CN" altLang="en-US" sz="3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6"/>
          <p:cNvGrpSpPr/>
          <p:nvPr/>
        </p:nvGrpSpPr>
        <p:grpSpPr bwMode="auto">
          <a:xfrm>
            <a:off x="3303588" y="1717675"/>
            <a:ext cx="5480050" cy="2381250"/>
            <a:chOff x="4034441" y="1249281"/>
            <a:chExt cx="5480076" cy="2380457"/>
          </a:xfrm>
        </p:grpSpPr>
        <p:grpSp>
          <p:nvGrpSpPr>
            <p:cNvPr id="23560" name="组合 26"/>
            <p:cNvGrpSpPr/>
            <p:nvPr/>
          </p:nvGrpSpPr>
          <p:grpSpPr bwMode="auto">
            <a:xfrm>
              <a:off x="4034441" y="1250314"/>
              <a:ext cx="3787513" cy="2007447"/>
              <a:chOff x="5997447" y="266652"/>
              <a:chExt cx="3787540" cy="2008235"/>
            </a:xfrm>
          </p:grpSpPr>
          <p:sp>
            <p:nvSpPr>
              <p:cNvPr id="3" name="椭圆形标注 2"/>
              <p:cNvSpPr/>
              <p:nvPr/>
            </p:nvSpPr>
            <p:spPr>
              <a:xfrm>
                <a:off x="5997447" y="267207"/>
                <a:ext cx="3787820" cy="2008306"/>
              </a:xfrm>
              <a:prstGeom prst="cloudCallout">
                <a:avLst>
                  <a:gd name="adj1" fmla="val 65254"/>
                  <a:gd name="adj2" fmla="val 3182"/>
                </a:avLst>
              </a:prstGeom>
              <a:solidFill>
                <a:srgbClr val="D9FFD9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 dirty="0"/>
              </a:p>
            </p:txBody>
          </p:sp>
          <p:sp>
            <p:nvSpPr>
              <p:cNvPr id="23562" name="TextBox 25"/>
              <p:cNvSpPr txBox="1">
                <a:spLocks noChangeArrowheads="1"/>
              </p:cNvSpPr>
              <p:nvPr/>
            </p:nvSpPr>
            <p:spPr bwMode="auto">
              <a:xfrm>
                <a:off x="6395444" y="405536"/>
                <a:ext cx="3154548" cy="15754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zh-CN" altLang="en-US" sz="2800" b="1">
                    <a:solidFill>
                      <a:srgbClr val="CC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    在写左上包围和右上包围的字时，应</a:t>
                </a:r>
                <a:r>
                  <a:rPr lang="zh-CN" altLang="en-US" sz="28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先外后内</a:t>
                </a:r>
                <a:r>
                  <a:rPr lang="zh-CN" altLang="en-US" sz="2800" b="1">
                    <a:solidFill>
                      <a:srgbClr val="CC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。</a:t>
                </a:r>
                <a:endParaRPr lang="zh-CN" altLang="en-US" sz="2800" b="1">
                  <a:solidFill>
                    <a:srgbClr val="CC00FF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23563" name="图片 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flipH="1">
              <a:off x="8324288" y="1249281"/>
              <a:ext cx="1190229" cy="2380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1771650" y="1762125"/>
            <a:ext cx="5929313" cy="688975"/>
            <a:chOff x="1852994" y="1070323"/>
            <a:chExt cx="5928814" cy="689386"/>
          </a:xfrm>
        </p:grpSpPr>
        <p:sp>
          <p:nvSpPr>
            <p:cNvPr id="11" name="椭圆形标注 2"/>
            <p:cNvSpPr/>
            <p:nvPr/>
          </p:nvSpPr>
          <p:spPr bwMode="auto">
            <a:xfrm>
              <a:off x="1852994" y="1117976"/>
              <a:ext cx="5928814" cy="641733"/>
            </a:xfrm>
            <a:prstGeom prst="wedgeRoundRectCallout">
              <a:avLst>
                <a:gd name="adj1" fmla="val 49660"/>
                <a:gd name="adj2" fmla="val 5574"/>
                <a:gd name="adj3" fmla="val 16667"/>
              </a:avLst>
            </a:prstGeom>
            <a:solidFill>
              <a:srgbClr val="FFFFCB"/>
            </a:solidFill>
            <a:ln>
              <a:solidFill>
                <a:srgbClr val="FFC00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3200" dirty="0"/>
            </a:p>
          </p:txBody>
        </p:sp>
        <p:sp>
          <p:nvSpPr>
            <p:cNvPr id="24579" name="TextBox 76"/>
            <p:cNvSpPr txBox="1">
              <a:spLocks noChangeArrowheads="1"/>
            </p:cNvSpPr>
            <p:nvPr/>
          </p:nvSpPr>
          <p:spPr bwMode="auto">
            <a:xfrm>
              <a:off x="1899268" y="1070323"/>
              <a:ext cx="5882540" cy="676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3400" b="1">
                  <a:latin typeface="楷体" panose="02010609060101010101" pitchFamily="49" charset="-122"/>
                  <a:ea typeface="楷体" panose="02010609060101010101" pitchFamily="49" charset="-122"/>
                </a:rPr>
                <a:t>过  这  迷  造  运  近  远</a:t>
              </a:r>
              <a:endParaRPr lang="en-US" altLang="zh-CN" sz="3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" name="文本框 10"/>
          <p:cNvSpPr txBox="1">
            <a:spLocks noChangeArrowheads="1"/>
          </p:cNvSpPr>
          <p:nvPr/>
        </p:nvSpPr>
        <p:spPr bwMode="auto">
          <a:xfrm>
            <a:off x="747713" y="655638"/>
            <a:ext cx="21399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拓展发现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4"/>
          <p:cNvGrpSpPr/>
          <p:nvPr/>
        </p:nvGrpSpPr>
        <p:grpSpPr bwMode="auto">
          <a:xfrm>
            <a:off x="839788" y="2581275"/>
            <a:ext cx="7732712" cy="2130425"/>
            <a:chOff x="4034440" y="747504"/>
            <a:chExt cx="7733234" cy="2131219"/>
          </a:xfrm>
        </p:grpSpPr>
        <p:grpSp>
          <p:nvGrpSpPr>
            <p:cNvPr id="24582" name="组合 26"/>
            <p:cNvGrpSpPr/>
            <p:nvPr/>
          </p:nvGrpSpPr>
          <p:grpSpPr bwMode="auto">
            <a:xfrm>
              <a:off x="4034440" y="1225421"/>
              <a:ext cx="5726482" cy="1221633"/>
              <a:chOff x="5997445" y="241746"/>
              <a:chExt cx="5726522" cy="1222109"/>
            </a:xfrm>
          </p:grpSpPr>
          <p:sp>
            <p:nvSpPr>
              <p:cNvPr id="9" name="椭圆形标注 2"/>
              <p:cNvSpPr/>
              <p:nvPr/>
            </p:nvSpPr>
            <p:spPr>
              <a:xfrm>
                <a:off x="5997445" y="267264"/>
                <a:ext cx="5720189" cy="1196298"/>
              </a:xfrm>
              <a:prstGeom prst="wedgeRoundRectCallout">
                <a:avLst>
                  <a:gd name="adj1" fmla="val 54849"/>
                  <a:gd name="adj2" fmla="val 822"/>
                  <a:gd name="adj3" fmla="val 16667"/>
                </a:avLst>
              </a:prstGeom>
              <a:solidFill>
                <a:srgbClr val="FFE5FF"/>
              </a:solidFill>
              <a:ln>
                <a:solidFill>
                  <a:srgbClr val="FF99FF"/>
                </a:solidFill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 sz="3200" dirty="0"/>
              </a:p>
            </p:txBody>
          </p:sp>
          <p:sp>
            <p:nvSpPr>
              <p:cNvPr id="24584" name="TextBox 25"/>
              <p:cNvSpPr txBox="1">
                <a:spLocks noChangeArrowheads="1"/>
              </p:cNvSpPr>
              <p:nvPr/>
            </p:nvSpPr>
            <p:spPr bwMode="auto">
              <a:xfrm>
                <a:off x="6003884" y="241746"/>
                <a:ext cx="5720083" cy="1196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zh-CN" altLang="en-US" sz="3200" b="1">
                    <a:solidFill>
                      <a:srgbClr val="00B05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    这些字均为左下包围的字，笔顺规则是“</a:t>
                </a:r>
                <a:r>
                  <a:rPr lang="zh-CN" altLang="en-US" sz="3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先内后外</a:t>
                </a:r>
                <a:r>
                  <a:rPr lang="zh-CN" altLang="en-US" sz="3200" b="1">
                    <a:solidFill>
                      <a:srgbClr val="00B05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”。</a:t>
                </a:r>
                <a:endParaRPr lang="zh-CN" altLang="en-US" sz="3200" b="1">
                  <a:solidFill>
                    <a:srgbClr val="00B05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24585" name="图片 7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0339757" y="747504"/>
              <a:ext cx="1427917" cy="2131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" name="组合 11"/>
          <p:cNvGrpSpPr/>
          <p:nvPr/>
        </p:nvGrpSpPr>
        <p:grpSpPr bwMode="auto">
          <a:xfrm>
            <a:off x="5026025" y="434975"/>
            <a:ext cx="2708275" cy="1057275"/>
            <a:chOff x="1576432" y="4170148"/>
            <a:chExt cx="2183603" cy="853169"/>
          </a:xfrm>
        </p:grpSpPr>
        <p:sp>
          <p:nvSpPr>
            <p:cNvPr id="13" name="思想气泡: 云 12"/>
            <p:cNvSpPr/>
            <p:nvPr/>
          </p:nvSpPr>
          <p:spPr>
            <a:xfrm>
              <a:off x="1576432" y="4170148"/>
              <a:ext cx="2183603" cy="853169"/>
            </a:xfrm>
            <a:prstGeom prst="cloudCallout">
              <a:avLst>
                <a:gd name="adj1" fmla="val -42471"/>
                <a:gd name="adj2" fmla="val 66642"/>
              </a:avLst>
            </a:prstGeom>
            <a:solidFill>
              <a:srgbClr val="ECFEEC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sz="3200" dirty="0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1700588" y="4334120"/>
              <a:ext cx="1954491" cy="488075"/>
            </a:xfrm>
            <a:prstGeom prst="rect">
              <a:avLst/>
            </a:prstGeom>
            <a:noFill/>
            <a:ln w="28575"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32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你有何发现？</a:t>
              </a:r>
              <a:endPara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/>
          <p:cNvSpPr txBox="1">
            <a:spLocks noChangeArrowheads="1"/>
          </p:cNvSpPr>
          <p:nvPr/>
        </p:nvSpPr>
        <p:spPr bwMode="auto">
          <a:xfrm>
            <a:off x="2960688" y="1089025"/>
            <a:ext cx="30241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花果山之旅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41338" y="2085975"/>
            <a:ext cx="2709862" cy="270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 bwMode="auto">
          <a:xfrm>
            <a:off x="2628900" y="1924050"/>
            <a:ext cx="2257425" cy="982663"/>
            <a:chOff x="3026126" y="3900602"/>
            <a:chExt cx="2257404" cy="982011"/>
          </a:xfrm>
        </p:grpSpPr>
        <p:sp>
          <p:nvSpPr>
            <p:cNvPr id="6" name="思想气泡: 云 5"/>
            <p:cNvSpPr/>
            <p:nvPr/>
          </p:nvSpPr>
          <p:spPr>
            <a:xfrm>
              <a:off x="3026126" y="3900602"/>
              <a:ext cx="2092306" cy="982011"/>
            </a:xfrm>
            <a:prstGeom prst="cloudCallout">
              <a:avLst>
                <a:gd name="adj1" fmla="val -50608"/>
                <a:gd name="adj2" fmla="val 64671"/>
              </a:avLst>
            </a:prstGeom>
            <a:solidFill>
              <a:srgbClr val="FFFFCB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dirty="0"/>
            </a:p>
          </p:txBody>
        </p:sp>
        <p:sp>
          <p:nvSpPr>
            <p:cNvPr id="7" name="TextBox 14"/>
            <p:cNvSpPr txBox="1"/>
            <p:nvPr/>
          </p:nvSpPr>
          <p:spPr>
            <a:xfrm>
              <a:off x="3126138" y="4086217"/>
              <a:ext cx="2157392" cy="553669"/>
            </a:xfrm>
            <a:prstGeom prst="rect">
              <a:avLst/>
            </a:prstGeom>
            <a:noFill/>
            <a:ln w="28575"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3000" b="1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快来闯关！</a:t>
              </a:r>
              <a:endParaRPr lang="zh-CN" altLang="en-US" sz="30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 bwMode="auto">
          <a:xfrm>
            <a:off x="3471863" y="2416175"/>
            <a:ext cx="4765675" cy="2179638"/>
            <a:chOff x="3478310" y="1814587"/>
            <a:chExt cx="4766078" cy="217952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5091112" y="1814587"/>
              <a:ext cx="3153276" cy="2179522"/>
            </a:xfrm>
            <a:prstGeom prst="ellipse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8" name="箭头: 右 7"/>
            <p:cNvSpPr/>
            <p:nvPr/>
          </p:nvSpPr>
          <p:spPr>
            <a:xfrm>
              <a:off x="3478310" y="2814659"/>
              <a:ext cx="1131983" cy="252400"/>
            </a:xfrm>
            <a:prstGeom prst="rightArrow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</p:grpSp>
      <p:grpSp>
        <p:nvGrpSpPr>
          <p:cNvPr id="10" name="组合 10"/>
          <p:cNvGrpSpPr/>
          <p:nvPr/>
        </p:nvGrpSpPr>
        <p:grpSpPr bwMode="auto">
          <a:xfrm>
            <a:off x="3251200" y="185738"/>
            <a:ext cx="2830513" cy="641350"/>
            <a:chOff x="-7257" y="115500"/>
            <a:chExt cx="2785575" cy="634325"/>
          </a:xfrm>
        </p:grpSpPr>
        <p:pic>
          <p:nvPicPr>
            <p:cNvPr id="7178" name="图片 11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95503" y="115500"/>
              <a:ext cx="1823574" cy="634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179" name="组合 12"/>
            <p:cNvGrpSpPr/>
            <p:nvPr/>
          </p:nvGrpSpPr>
          <p:grpSpPr bwMode="auto">
            <a:xfrm>
              <a:off x="-7257" y="120482"/>
              <a:ext cx="2785575" cy="627004"/>
              <a:chOff x="1168" y="1230825"/>
              <a:chExt cx="2785575" cy="627004"/>
            </a:xfrm>
          </p:grpSpPr>
          <p:grpSp>
            <p:nvGrpSpPr>
              <p:cNvPr id="7180" name="组合 13"/>
              <p:cNvGrpSpPr/>
              <p:nvPr/>
            </p:nvGrpSpPr>
            <p:grpSpPr bwMode="auto">
              <a:xfrm>
                <a:off x="1168" y="1348089"/>
                <a:ext cx="2785575" cy="509740"/>
                <a:chOff x="1168" y="1348089"/>
                <a:chExt cx="2785575" cy="509740"/>
              </a:xfrm>
            </p:grpSpPr>
            <p:pic>
              <p:nvPicPr>
                <p:cNvPr id="7181" name="图片 15"/>
                <p:cNvPicPr>
                  <a:picLocks noChangeAspect="1" noChangeArrowheads="1"/>
                </p:cNvPicPr>
                <p:nvPr/>
              </p:nvPicPr>
              <p:blipFill>
                <a:blip r:embed="rId4" cstate="email"/>
                <a:srcRect/>
                <a:stretch>
                  <a:fillRect/>
                </a:stretch>
              </p:blipFill>
              <p:spPr bwMode="auto">
                <a:xfrm>
                  <a:off x="1168" y="1786450"/>
                  <a:ext cx="2785575" cy="7137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182" name="图片 16"/>
                <p:cNvPicPr>
                  <a:picLocks noChangeAspect="1" noChangeArrowheads="1"/>
                </p:cNvPicPr>
                <p:nvPr/>
              </p:nvPicPr>
              <p:blipFill>
                <a:blip r:embed="rId5" cstate="email"/>
                <a:srcRect/>
                <a:stretch>
                  <a:fillRect/>
                </a:stretch>
              </p:blipFill>
              <p:spPr bwMode="auto">
                <a:xfrm>
                  <a:off x="2014551" y="1440139"/>
                  <a:ext cx="283632" cy="34631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183" name="图片 17"/>
                <p:cNvPicPr>
                  <a:picLocks noChangeAspect="1" noChangeArrowheads="1"/>
                </p:cNvPicPr>
                <p:nvPr/>
              </p:nvPicPr>
              <p:blipFill>
                <a:blip r:embed="rId6" cstate="email"/>
                <a:srcRect/>
                <a:stretch>
                  <a:fillRect/>
                </a:stretch>
              </p:blipFill>
              <p:spPr bwMode="auto">
                <a:xfrm>
                  <a:off x="6935" y="1449157"/>
                  <a:ext cx="445707" cy="34631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184" name="图片 18"/>
                <p:cNvPicPr>
                  <a:picLocks noChangeAspect="1" noChangeArrowheads="1"/>
                </p:cNvPicPr>
                <p:nvPr/>
              </p:nvPicPr>
              <p:blipFill>
                <a:blip r:embed="rId7" cstate="email"/>
                <a:srcRect/>
                <a:stretch>
                  <a:fillRect/>
                </a:stretch>
              </p:blipFill>
              <p:spPr bwMode="auto">
                <a:xfrm>
                  <a:off x="2232123" y="1348089"/>
                  <a:ext cx="439057" cy="4447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7185" name="矩形 14"/>
              <p:cNvSpPr>
                <a:spLocks noChangeArrowheads="1"/>
              </p:cNvSpPr>
              <p:nvPr/>
            </p:nvSpPr>
            <p:spPr bwMode="auto">
              <a:xfrm>
                <a:off x="381942" y="1230825"/>
                <a:ext cx="1668954" cy="5780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zh-CN" altLang="en-US" sz="3200" b="1" dirty="0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第</a:t>
                </a:r>
                <a:r>
                  <a:rPr lang="en-US" altLang="zh-CN" sz="3200" b="1" dirty="0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1</a:t>
                </a:r>
                <a:r>
                  <a:rPr lang="zh-CN" altLang="en-US" sz="3200" b="1" dirty="0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课时</a:t>
                </a:r>
                <a:endParaRPr lang="zh-CN" altLang="en-US" sz="32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1" name="组合 12"/>
          <p:cNvGrpSpPr/>
          <p:nvPr/>
        </p:nvGrpSpPr>
        <p:grpSpPr bwMode="auto">
          <a:xfrm>
            <a:off x="271463" y="322263"/>
            <a:ext cx="2163762" cy="584200"/>
            <a:chOff x="437" y="495"/>
            <a:chExt cx="3408" cy="919"/>
          </a:xfrm>
        </p:grpSpPr>
        <p:pic>
          <p:nvPicPr>
            <p:cNvPr id="25602" name="Picture 1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t="-4967"/>
            <a:stretch>
              <a:fillRect/>
            </a:stretch>
          </p:blipFill>
          <p:spPr bwMode="auto">
            <a:xfrm>
              <a:off x="437" y="513"/>
              <a:ext cx="242" cy="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03" name="Picture 1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t="-4967"/>
            <a:stretch>
              <a:fillRect/>
            </a:stretch>
          </p:blipFill>
          <p:spPr bwMode="auto">
            <a:xfrm>
              <a:off x="3603" y="513"/>
              <a:ext cx="242" cy="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04" name="文本框 6"/>
            <p:cNvSpPr txBox="1">
              <a:spLocks noChangeArrowheads="1"/>
            </p:cNvSpPr>
            <p:nvPr/>
          </p:nvSpPr>
          <p:spPr bwMode="auto">
            <a:xfrm>
              <a:off x="618" y="495"/>
              <a:ext cx="2860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日积月累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1"/>
          <p:cNvGrpSpPr/>
          <p:nvPr/>
        </p:nvGrpSpPr>
        <p:grpSpPr bwMode="auto">
          <a:xfrm>
            <a:off x="461963" y="1900238"/>
            <a:ext cx="8280400" cy="1020762"/>
            <a:chOff x="461963" y="1836738"/>
            <a:chExt cx="8280400" cy="1020762"/>
          </a:xfrm>
        </p:grpSpPr>
        <p:sp>
          <p:nvSpPr>
            <p:cNvPr id="25606" name="矩形 4"/>
            <p:cNvSpPr>
              <a:spLocks noChangeArrowheads="1"/>
            </p:cNvSpPr>
            <p:nvPr/>
          </p:nvSpPr>
          <p:spPr bwMode="auto">
            <a:xfrm>
              <a:off x="461963" y="2141538"/>
              <a:ext cx="8280400" cy="715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敏 而 好 学，不 耻 下 问。</a:t>
              </a:r>
              <a:r>
                <a:rPr lang="en-US" altLang="zh-CN" sz="3000" b="1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——</a:t>
              </a:r>
              <a:r>
                <a:rPr lang="en-US" altLang="zh-CN" sz="3000" b="1" dirty="0">
                  <a:solidFill>
                    <a:srgbClr val="00B05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《</a:t>
              </a:r>
              <a:r>
                <a:rPr lang="zh-CN" altLang="en-US" sz="3000" b="1" dirty="0">
                  <a:solidFill>
                    <a:srgbClr val="00B05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论 语</a:t>
              </a:r>
              <a:r>
                <a:rPr lang="en-US" altLang="zh-CN" sz="3000" b="1" dirty="0">
                  <a:solidFill>
                    <a:srgbClr val="00B05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》 </a:t>
              </a:r>
              <a:endParaRPr lang="zh-CN" altLang="en-US" sz="3000" b="1" dirty="0">
                <a:solidFill>
                  <a:srgbClr val="00B05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26640" name="矩形 6"/>
            <p:cNvSpPr>
              <a:spLocks noChangeArrowheads="1"/>
            </p:cNvSpPr>
            <p:nvPr/>
          </p:nvSpPr>
          <p:spPr bwMode="auto">
            <a:xfrm>
              <a:off x="531813" y="1836738"/>
              <a:ext cx="7747000" cy="56038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en-US" altLang="zh-CN" sz="2400" b="1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000" b="1" dirty="0" err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mǐn</a:t>
              </a:r>
              <a:r>
                <a:rPr lang="en-US" altLang="zh-CN" sz="2000" b="1" spc="5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zh-CN" altLang="en-US" sz="2000" b="1" spc="5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000" b="1" dirty="0" err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ér</a:t>
              </a:r>
              <a:r>
                <a:rPr lang="en-US" altLang="zh-CN" sz="2000" b="1" spc="20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zh-CN" altLang="en-US" sz="2000" b="1" spc="20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000" b="1" dirty="0" err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hào</a:t>
              </a:r>
              <a:r>
                <a:rPr lang="en-US" altLang="zh-CN" sz="2000" b="1" spc="-10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zh-CN" altLang="en-US" sz="2000" b="1" spc="-10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000" b="1" dirty="0" err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xué</a:t>
              </a:r>
              <a:r>
                <a:rPr lang="zh-CN" altLang="en-US" sz="2000" b="1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</a:t>
              </a:r>
              <a:r>
                <a:rPr lang="zh-CN" altLang="en-US" sz="2000" b="1" spc="-10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</a:t>
              </a:r>
              <a:r>
                <a:rPr lang="en-US" altLang="zh-CN" sz="2000" b="1" dirty="0" err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bù</a:t>
              </a:r>
              <a:r>
                <a:rPr lang="en-US" altLang="zh-CN" sz="2000" b="1" spc="12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</a:t>
              </a:r>
              <a:r>
                <a:rPr lang="en-US" altLang="zh-CN" sz="2000" b="1" dirty="0" err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chǐ</a:t>
              </a:r>
              <a:r>
                <a:rPr lang="en-US" altLang="zh-CN" sz="2000" b="1" spc="-10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zh-CN" altLang="en-US" sz="2000" b="1" spc="-10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000" b="1" dirty="0" err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xià</a:t>
              </a:r>
              <a:r>
                <a:rPr lang="zh-CN" altLang="en-US" sz="2000" b="1" spc="-5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</a:t>
              </a:r>
              <a:r>
                <a:rPr lang="en-US" altLang="zh-CN" sz="2000" b="1" dirty="0" err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wèn</a:t>
              </a:r>
              <a:r>
                <a:rPr lang="en-US" altLang="zh-CN" sz="2000" b="1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     </a:t>
              </a:r>
              <a:r>
                <a:rPr lang="en-US" altLang="zh-CN" sz="2000" b="1" spc="-10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000" b="1" spc="10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</a:t>
              </a:r>
              <a:r>
                <a:rPr lang="en-US" altLang="zh-CN" sz="2000" b="1" dirty="0" err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lún</a:t>
              </a:r>
              <a:r>
                <a:rPr lang="en-US" altLang="zh-CN" sz="2000" b="1" spc="-10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zh-CN" altLang="en-US" sz="2000" b="1" spc="-10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000" b="1" dirty="0" err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yǔ</a:t>
              </a:r>
              <a:endParaRPr lang="zh-CN" altLang="en-US" sz="20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4582" name="矩形 14"/>
          <p:cNvSpPr>
            <a:spLocks noChangeArrowheads="1"/>
          </p:cNvSpPr>
          <p:nvPr/>
        </p:nvSpPr>
        <p:spPr bwMode="auto">
          <a:xfrm>
            <a:off x="569913" y="3049588"/>
            <a:ext cx="8172450" cy="120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天资聪明而又好学，不以向地位比自己低、学识比自己差的人请教为羞耻。形容谦虚好学。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10"/>
          <p:cNvGrpSpPr/>
          <p:nvPr/>
        </p:nvGrpSpPr>
        <p:grpSpPr bwMode="auto">
          <a:xfrm>
            <a:off x="3348038" y="295275"/>
            <a:ext cx="2811462" cy="638175"/>
            <a:chOff x="-7257" y="115500"/>
            <a:chExt cx="2785575" cy="634325"/>
          </a:xfrm>
        </p:grpSpPr>
        <p:pic>
          <p:nvPicPr>
            <p:cNvPr id="25610" name="图片 11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95503" y="115500"/>
              <a:ext cx="1823574" cy="634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5611" name="组合 12"/>
            <p:cNvGrpSpPr/>
            <p:nvPr/>
          </p:nvGrpSpPr>
          <p:grpSpPr bwMode="auto">
            <a:xfrm>
              <a:off x="-7257" y="120309"/>
              <a:ext cx="2785575" cy="627177"/>
              <a:chOff x="1168" y="1230652"/>
              <a:chExt cx="2785575" cy="627177"/>
            </a:xfrm>
          </p:grpSpPr>
          <p:grpSp>
            <p:nvGrpSpPr>
              <p:cNvPr id="25612" name="组合 13"/>
              <p:cNvGrpSpPr/>
              <p:nvPr/>
            </p:nvGrpSpPr>
            <p:grpSpPr bwMode="auto">
              <a:xfrm>
                <a:off x="1168" y="1348089"/>
                <a:ext cx="2785575" cy="509740"/>
                <a:chOff x="1168" y="1348089"/>
                <a:chExt cx="2785575" cy="509740"/>
              </a:xfrm>
            </p:grpSpPr>
            <p:pic>
              <p:nvPicPr>
                <p:cNvPr id="25613" name="图片 15"/>
                <p:cNvPicPr>
                  <a:picLocks noChangeAspect="1" noChangeArrowheads="1"/>
                </p:cNvPicPr>
                <p:nvPr/>
              </p:nvPicPr>
              <p:blipFill>
                <a:blip r:embed="rId3" cstate="email"/>
                <a:srcRect/>
                <a:stretch>
                  <a:fillRect/>
                </a:stretch>
              </p:blipFill>
              <p:spPr bwMode="auto">
                <a:xfrm>
                  <a:off x="1168" y="1786450"/>
                  <a:ext cx="2785575" cy="7137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5614" name="图片 16"/>
                <p:cNvPicPr>
                  <a:picLocks noChangeAspect="1" noChangeArrowheads="1"/>
                </p:cNvPicPr>
                <p:nvPr/>
              </p:nvPicPr>
              <p:blipFill>
                <a:blip r:embed="rId4" cstate="email"/>
                <a:srcRect/>
                <a:stretch>
                  <a:fillRect/>
                </a:stretch>
              </p:blipFill>
              <p:spPr bwMode="auto">
                <a:xfrm>
                  <a:off x="2014551" y="1440139"/>
                  <a:ext cx="283632" cy="34631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5615" name="图片 17"/>
                <p:cNvPicPr>
                  <a:picLocks noChangeAspect="1" noChangeArrowheads="1"/>
                </p:cNvPicPr>
                <p:nvPr/>
              </p:nvPicPr>
              <p:blipFill>
                <a:blip r:embed="rId5" cstate="email"/>
                <a:srcRect/>
                <a:stretch>
                  <a:fillRect/>
                </a:stretch>
              </p:blipFill>
              <p:spPr bwMode="auto">
                <a:xfrm>
                  <a:off x="6935" y="1449157"/>
                  <a:ext cx="445707" cy="34631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5616" name="图片 18"/>
                <p:cNvPicPr>
                  <a:picLocks noChangeAspect="1" noChangeArrowheads="1"/>
                </p:cNvPicPr>
                <p:nvPr/>
              </p:nvPicPr>
              <p:blipFill>
                <a:blip r:embed="rId6" cstate="email"/>
                <a:srcRect/>
                <a:stretch>
                  <a:fillRect/>
                </a:stretch>
              </p:blipFill>
              <p:spPr bwMode="auto">
                <a:xfrm>
                  <a:off x="2232123" y="1348089"/>
                  <a:ext cx="439057" cy="4447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25617" name="矩形 14"/>
              <p:cNvSpPr>
                <a:spLocks noChangeArrowheads="1"/>
              </p:cNvSpPr>
              <p:nvPr/>
            </p:nvSpPr>
            <p:spPr bwMode="auto">
              <a:xfrm>
                <a:off x="342966" y="1230652"/>
                <a:ext cx="1735014" cy="5820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>
                  <a:buFont typeface="Arial" panose="020B0604020202020204" pitchFamily="34" charset="0"/>
                  <a:buNone/>
                </a:pPr>
                <a:r>
                  <a:rPr lang="zh-CN" altLang="en-US" sz="3200" b="1" dirty="0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第</a:t>
                </a:r>
                <a:r>
                  <a:rPr lang="en-US" altLang="zh-CN" sz="3200" b="1" dirty="0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2</a:t>
                </a:r>
                <a:r>
                  <a:rPr lang="zh-CN" altLang="en-US" sz="3200" b="1" dirty="0">
                    <a:solidFill>
                      <a:srgbClr val="0070C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课时</a:t>
                </a:r>
                <a:endParaRPr lang="zh-CN" altLang="en-US" sz="3200" b="1" dirty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2732088" y="1198563"/>
            <a:ext cx="3673475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第五关</a:t>
            </a:r>
            <a:r>
              <a:rPr lang="en-US" altLang="zh-CN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会背诵</a:t>
            </a:r>
            <a:endParaRPr lang="zh-CN" altLang="en-US" sz="3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598488" y="882650"/>
            <a:ext cx="8370887" cy="1762125"/>
            <a:chOff x="250825" y="1247434"/>
            <a:chExt cx="8620969" cy="1762388"/>
          </a:xfrm>
        </p:grpSpPr>
        <p:sp>
          <p:nvSpPr>
            <p:cNvPr id="26626" name="矩形 4"/>
            <p:cNvSpPr>
              <a:spLocks noChangeArrowheads="1"/>
            </p:cNvSpPr>
            <p:nvPr/>
          </p:nvSpPr>
          <p:spPr bwMode="auto">
            <a:xfrm>
              <a:off x="250825" y="1468438"/>
              <a:ext cx="8191427" cy="1541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不 知 则 问，不 能 则 学。</a:t>
              </a:r>
              <a:endPara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en-US" altLang="zh-CN" sz="3600" b="1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                </a:t>
              </a:r>
              <a:r>
                <a:rPr lang="en-US" altLang="zh-CN" sz="3200" b="1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——</a:t>
              </a:r>
              <a:r>
                <a:rPr lang="en-US" altLang="zh-CN" sz="3200" b="1" dirty="0">
                  <a:solidFill>
                    <a:srgbClr val="00B05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《</a:t>
              </a:r>
              <a:r>
                <a:rPr lang="zh-CN" altLang="en-US" sz="3200" b="1" dirty="0">
                  <a:solidFill>
                    <a:srgbClr val="00B05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荀 子</a:t>
              </a:r>
              <a:r>
                <a:rPr lang="en-US" altLang="zh-CN" sz="3200" b="1" dirty="0">
                  <a:solidFill>
                    <a:srgbClr val="00B05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》</a:t>
              </a:r>
              <a:endParaRPr lang="zh-CN" altLang="en-US" sz="3200" b="1" dirty="0">
                <a:solidFill>
                  <a:srgbClr val="00B05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27654" name="矩形 3"/>
            <p:cNvSpPr>
              <a:spLocks noChangeArrowheads="1"/>
            </p:cNvSpPr>
            <p:nvPr/>
          </p:nvSpPr>
          <p:spPr bwMode="auto">
            <a:xfrm>
              <a:off x="352190" y="1247434"/>
              <a:ext cx="8519604" cy="48108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en-US" altLang="zh-CN" sz="2000" b="1" dirty="0" err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bù</a:t>
              </a:r>
              <a:r>
                <a:rPr lang="zh-CN" altLang="en-US" sz="2000" b="1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</a:t>
              </a:r>
              <a:r>
                <a:rPr lang="en-US" altLang="zh-CN" sz="2000" b="1" dirty="0" err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zhī</a:t>
              </a:r>
              <a:r>
                <a:rPr lang="zh-CN" altLang="en-US" sz="2000" b="1" spc="-10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</a:t>
              </a:r>
              <a:r>
                <a:rPr lang="en-US" altLang="zh-CN" sz="2000" b="1" dirty="0" err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zé</a:t>
              </a:r>
              <a:r>
                <a:rPr lang="zh-CN" altLang="en-US" sz="2000" b="1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</a:t>
              </a:r>
              <a:r>
                <a:rPr lang="en-US" altLang="zh-CN" sz="2000" b="1" dirty="0" err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wèn</a:t>
              </a:r>
              <a:r>
                <a:rPr lang="zh-CN" altLang="en-US" sz="2000" b="1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zh-CN" altLang="en-US" sz="2000" b="1" spc="15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</a:t>
              </a:r>
              <a:r>
                <a:rPr lang="en-US" altLang="zh-CN" sz="2000" b="1" dirty="0" err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bù</a:t>
              </a:r>
              <a:r>
                <a:rPr lang="zh-CN" altLang="en-US" sz="2000" b="1" spc="20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</a:t>
              </a:r>
              <a:r>
                <a:rPr lang="en-US" altLang="zh-CN" sz="2000" b="1" dirty="0" err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nénɡ</a:t>
              </a:r>
              <a:r>
                <a:rPr lang="zh-CN" altLang="en-US" sz="2000" b="1" spc="15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</a:t>
              </a:r>
              <a:r>
                <a:rPr lang="en-US" altLang="zh-CN" sz="2000" b="1" dirty="0" err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zé</a:t>
              </a:r>
              <a:r>
                <a:rPr lang="zh-CN" altLang="en-US" sz="2000" b="1" spc="5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</a:t>
              </a:r>
              <a:r>
                <a:rPr lang="en-US" altLang="zh-CN" sz="2000" b="1" dirty="0" err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xué</a:t>
              </a:r>
              <a:endParaRPr lang="zh-CN" altLang="en-US" sz="20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5605" name="矩形 4"/>
          <p:cNvSpPr>
            <a:spLocks noChangeArrowheads="1"/>
          </p:cNvSpPr>
          <p:nvPr/>
        </p:nvSpPr>
        <p:spPr bwMode="auto">
          <a:xfrm>
            <a:off x="485775" y="2808288"/>
            <a:ext cx="8421688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31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有不知道的就要虚心向他人请教，有不明白的就要深入学习。指做学问应该多问好学。</a:t>
            </a:r>
            <a:endParaRPr lang="zh-CN" altLang="en-US" sz="31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061200" y="1677988"/>
            <a:ext cx="12239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0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xún </a:t>
            </a:r>
            <a:r>
              <a:rPr lang="zh-CN" altLang="en-US" sz="20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0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zǐ</a:t>
            </a:r>
            <a:endParaRPr lang="zh-CN" altLang="en-US" sz="20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512763" y="1030288"/>
            <a:ext cx="8161337" cy="1000125"/>
            <a:chOff x="590550" y="1253574"/>
            <a:chExt cx="8161338" cy="1000676"/>
          </a:xfrm>
        </p:grpSpPr>
        <p:sp>
          <p:nvSpPr>
            <p:cNvPr id="27650" name="矩形 4"/>
            <p:cNvSpPr>
              <a:spLocks noChangeArrowheads="1"/>
            </p:cNvSpPr>
            <p:nvPr/>
          </p:nvSpPr>
          <p:spPr bwMode="auto">
            <a:xfrm>
              <a:off x="590550" y="1460500"/>
              <a:ext cx="8161338" cy="793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3600" b="1">
                  <a:latin typeface="楷体" panose="02010609060101010101" pitchFamily="49" charset="-122"/>
                  <a:ea typeface="楷体" panose="02010609060101010101" pitchFamily="49" charset="-122"/>
                </a:rPr>
                <a:t>读 书 百 遍，而 义 自 见。</a:t>
              </a:r>
              <a:r>
                <a:rPr lang="en-US" altLang="zh-CN" sz="3200" b="1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——</a:t>
              </a:r>
              <a:r>
                <a:rPr lang="zh-CN" altLang="en-US" sz="3200" b="1">
                  <a:solidFill>
                    <a:srgbClr val="00B05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董 遇</a:t>
              </a:r>
              <a:endParaRPr lang="zh-CN" altLang="en-US" sz="3200" b="1">
                <a:solidFill>
                  <a:srgbClr val="00B05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28677" name="矩形 3"/>
            <p:cNvSpPr>
              <a:spLocks noChangeArrowheads="1"/>
            </p:cNvSpPr>
            <p:nvPr/>
          </p:nvSpPr>
          <p:spPr bwMode="auto">
            <a:xfrm>
              <a:off x="695325" y="1253574"/>
              <a:ext cx="8018463" cy="48127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en-US" altLang="zh-CN" sz="2000" b="1" dirty="0" err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dú</a:t>
              </a:r>
              <a:r>
                <a:rPr lang="zh-CN" altLang="en-US" sz="2000" b="1" spc="-5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</a:t>
              </a:r>
              <a:r>
                <a:rPr lang="en-US" altLang="zh-CN" sz="2000" b="1" dirty="0" err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shū</a:t>
              </a:r>
              <a:r>
                <a:rPr lang="zh-CN" altLang="en-US" sz="2000" b="1" spc="15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</a:t>
              </a:r>
              <a:r>
                <a:rPr lang="en-US" altLang="zh-CN" sz="2000" b="1" dirty="0" err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bǎi</a:t>
              </a:r>
              <a:r>
                <a:rPr lang="zh-CN" altLang="en-US" sz="2000" b="1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</a:t>
              </a:r>
              <a:r>
                <a:rPr lang="en-US" altLang="zh-CN" sz="2000" b="1" dirty="0" err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biàn</a:t>
              </a:r>
              <a:r>
                <a:rPr lang="zh-CN" altLang="en-US" sz="2000" b="1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zh-CN" altLang="en-US" sz="2000" b="1" spc="-5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</a:t>
              </a:r>
              <a:r>
                <a:rPr lang="en-US" altLang="zh-CN" sz="2000" b="1" dirty="0" err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ér</a:t>
              </a:r>
              <a:r>
                <a:rPr lang="zh-CN" altLang="en-US" sz="2000" b="1" spc="5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</a:t>
              </a:r>
              <a:r>
                <a:rPr lang="en-US" altLang="zh-CN" sz="2000" b="1" dirty="0" err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yì</a:t>
              </a:r>
              <a:r>
                <a:rPr lang="zh-CN" altLang="en-US" sz="2000" b="1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</a:t>
              </a:r>
              <a:r>
                <a:rPr lang="zh-CN" altLang="en-US" sz="2000" b="1" spc="-10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</a:t>
              </a:r>
              <a:r>
                <a:rPr lang="en-US" altLang="zh-CN" sz="2000" b="1" dirty="0" err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zì</a:t>
              </a:r>
              <a:r>
                <a:rPr lang="zh-CN" altLang="en-US" sz="2000" b="1" spc="15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</a:t>
              </a:r>
              <a:r>
                <a:rPr lang="en-US" altLang="zh-CN" sz="2000" b="1" dirty="0" err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xiàn</a:t>
              </a:r>
              <a:r>
                <a:rPr lang="en-US" altLang="zh-CN" sz="2000" b="1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   </a:t>
              </a:r>
              <a:r>
                <a:rPr lang="en-US" altLang="zh-CN" sz="2000" b="1" spc="10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</a:t>
              </a:r>
              <a:r>
                <a:rPr lang="en-US" altLang="zh-CN" sz="2000" b="1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d</a:t>
              </a:r>
              <a:r>
                <a:rPr lang="it-IT" altLang="zh-CN" sz="2000" b="1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ǒ</a:t>
              </a:r>
              <a:r>
                <a:rPr lang="en-US" altLang="zh-CN" sz="2000" b="1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n</a:t>
              </a:r>
              <a:r>
                <a:rPr lang="it-IT" altLang="zh-CN" sz="2000" b="1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ɡ</a:t>
              </a:r>
              <a:r>
                <a:rPr lang="it-IT" altLang="zh-CN" sz="2000" b="1" spc="-15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zh-CN" altLang="it-IT" sz="2000" b="1" spc="-15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000" b="1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y</a:t>
              </a:r>
              <a:r>
                <a:rPr lang="it-IT" altLang="zh-CN" sz="2000" b="1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ù</a:t>
              </a:r>
              <a:endParaRPr lang="zh-CN" altLang="en-US" sz="20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517525" y="2227263"/>
            <a:ext cx="8178800" cy="185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读书读的多了，不用讲解，其中的意思就自然明白了。指书要熟读才能真正领会其中的意思。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120650" y="654050"/>
            <a:ext cx="8921750" cy="1030288"/>
            <a:chOff x="120650" y="774094"/>
            <a:chExt cx="8921515" cy="1030894"/>
          </a:xfrm>
        </p:grpSpPr>
        <p:sp>
          <p:nvSpPr>
            <p:cNvPr id="28674" name="矩形 4"/>
            <p:cNvSpPr>
              <a:spLocks noChangeArrowheads="1"/>
            </p:cNvSpPr>
            <p:nvPr/>
          </p:nvSpPr>
          <p:spPr bwMode="auto">
            <a:xfrm>
              <a:off x="120650" y="1011238"/>
              <a:ext cx="8902700" cy="793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3600" b="1">
                  <a:latin typeface="楷体" panose="02010609060101010101" pitchFamily="49" charset="-122"/>
                  <a:ea typeface="楷体" panose="02010609060101010101" pitchFamily="49" charset="-122"/>
                </a:rPr>
                <a:t>读 万 卷 书，行 万 里 路。</a:t>
              </a:r>
              <a:r>
                <a:rPr lang="en-US" altLang="zh-CN" sz="3600" b="1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——</a:t>
              </a:r>
              <a:r>
                <a:rPr lang="zh-CN" altLang="en-US" sz="3200" b="1">
                  <a:solidFill>
                    <a:srgbClr val="00B05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董 其 昌</a:t>
              </a:r>
              <a:endParaRPr lang="zh-CN" altLang="en-US" sz="3600" b="1">
                <a:solidFill>
                  <a:srgbClr val="00B050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29701" name="矩形 3"/>
            <p:cNvSpPr>
              <a:spLocks noChangeArrowheads="1"/>
            </p:cNvSpPr>
            <p:nvPr/>
          </p:nvSpPr>
          <p:spPr bwMode="auto">
            <a:xfrm>
              <a:off x="223835" y="774094"/>
              <a:ext cx="8818330" cy="48129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r>
                <a:rPr lang="en-US" altLang="zh-CN" sz="2000" b="1" dirty="0" err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dú</a:t>
              </a:r>
              <a:r>
                <a:rPr lang="zh-CN" altLang="en-US" sz="2000" b="1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</a:t>
              </a:r>
              <a:r>
                <a:rPr lang="en-US" altLang="zh-CN" sz="2000" b="1" dirty="0" err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wàn</a:t>
              </a:r>
              <a:r>
                <a:rPr lang="zh-CN" altLang="en-US" sz="2000" b="1" spc="-10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</a:t>
              </a:r>
              <a:r>
                <a:rPr lang="en-US" altLang="zh-CN" sz="2000" b="1" dirty="0" err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juàn</a:t>
              </a:r>
              <a:r>
                <a:rPr lang="en-US" altLang="zh-CN" sz="2000" b="1" spc="-10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zh-CN" altLang="en-US" sz="2000" b="1" spc="-10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000" b="1" dirty="0" err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shū</a:t>
              </a:r>
              <a:r>
                <a:rPr lang="zh-CN" altLang="en-US" sz="2000" b="1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zh-CN" altLang="en-US" sz="2000" b="1" spc="-10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</a:t>
              </a:r>
              <a:r>
                <a:rPr lang="en-US" altLang="zh-CN" sz="2000" b="1" dirty="0" err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xínɡ</a:t>
              </a:r>
              <a:r>
                <a:rPr lang="en-US" altLang="zh-CN" sz="2000" b="1" spc="-10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zh-CN" altLang="en-US" sz="2000" b="1" spc="-10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000" b="1" dirty="0" err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wàn</a:t>
              </a:r>
              <a:r>
                <a:rPr lang="zh-CN" altLang="en-US" sz="2000" b="1" spc="-5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</a:t>
              </a:r>
              <a:r>
                <a:rPr lang="en-US" altLang="zh-CN" sz="2000" b="1" dirty="0" err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lǐ</a:t>
              </a:r>
              <a:r>
                <a:rPr lang="zh-CN" altLang="en-US" sz="2000" b="1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zh-CN" altLang="en-US" sz="2000" b="1" spc="5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</a:t>
              </a:r>
              <a:r>
                <a:rPr lang="en-US" altLang="zh-CN" sz="2000" b="1" dirty="0" err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lù</a:t>
              </a:r>
              <a:r>
                <a:rPr lang="en-US" altLang="zh-CN" sz="2000" b="1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     </a:t>
              </a:r>
              <a:r>
                <a:rPr lang="en-US" altLang="zh-CN" sz="2000" b="1" spc="10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</a:t>
              </a:r>
              <a:r>
                <a:rPr lang="en-US" altLang="zh-CN" sz="2000" b="1" dirty="0" err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dǒnɡ</a:t>
              </a:r>
              <a:r>
                <a:rPr lang="zh-CN" altLang="en-US" sz="2000" b="1" spc="-10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</a:t>
              </a:r>
              <a:r>
                <a:rPr lang="en-US" altLang="zh-CN" sz="2000" b="1" dirty="0" err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qí</a:t>
              </a:r>
              <a:r>
                <a:rPr lang="en-US" altLang="zh-CN" sz="2000" b="1" spc="200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r>
                <a:rPr lang="en-US" altLang="zh-CN" sz="2000" b="1" dirty="0" err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chānɡ</a:t>
              </a:r>
              <a:r>
                <a:rPr lang="en-US" altLang="zh-CN" sz="2000" b="1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endParaRPr lang="zh-CN" altLang="en-US" sz="20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54013" y="1844675"/>
            <a:ext cx="8280400" cy="240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“读万卷书”指应全面吸收书本知识，使自己具有渊博、扎实的文化素养；“行万里路”指不能单纯地沉迷于书本，还必须广泛了解、认识和接触社会，并把书本知识应用于社会实践。</a:t>
            </a:r>
            <a:endParaRPr lang="zh-CN" altLang="en-US" sz="30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5FBBC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Rectangle 2"/>
          <p:cNvSpPr txBox="1">
            <a:spLocks noChangeArrowheads="1"/>
          </p:cNvSpPr>
          <p:nvPr/>
        </p:nvSpPr>
        <p:spPr bwMode="auto">
          <a:xfrm>
            <a:off x="814388" y="415925"/>
            <a:ext cx="7642225" cy="214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0" hangingPunct="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zh-CN" altLang="zh-CN" sz="3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我积累的关于</a:t>
            </a:r>
            <a:r>
              <a:rPr lang="zh-CN" altLang="en-US" sz="3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读书</a:t>
            </a:r>
            <a:r>
              <a:rPr lang="zh-CN" altLang="zh-CN" sz="3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的名言：</a:t>
            </a:r>
            <a:endParaRPr lang="en-US" altLang="zh-CN" sz="3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书犹药也，善读之可以医愚。</a:t>
            </a:r>
            <a:endParaRPr lang="en-US" altLang="zh-CN" sz="3200" b="1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书卷多情似故人，晨昏忧乐每相亲。</a:t>
            </a:r>
            <a:endParaRPr lang="zh-CN" altLang="zh-CN" sz="3200" b="1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立身以立学为先，立学以读书为本。</a:t>
            </a:r>
            <a:endParaRPr lang="zh-CN" altLang="zh-CN" sz="3200" b="1" u="sng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700" name="图片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70138" y="2544763"/>
            <a:ext cx="3678237" cy="245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3"/>
    </p:custData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750"/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750"/>
                                        <p:tgtEl>
                                          <p:spTgt spid="23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1" name="组合 12"/>
          <p:cNvGrpSpPr/>
          <p:nvPr/>
        </p:nvGrpSpPr>
        <p:grpSpPr bwMode="auto">
          <a:xfrm>
            <a:off x="277813" y="314325"/>
            <a:ext cx="2963862" cy="584200"/>
            <a:chOff x="437" y="495"/>
            <a:chExt cx="4668" cy="919"/>
          </a:xfrm>
        </p:grpSpPr>
        <p:pic>
          <p:nvPicPr>
            <p:cNvPr id="30722" name="Picture 1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t="-4967"/>
            <a:stretch>
              <a:fillRect/>
            </a:stretch>
          </p:blipFill>
          <p:spPr bwMode="auto">
            <a:xfrm>
              <a:off x="437" y="513"/>
              <a:ext cx="242" cy="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23" name="Picture 1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t="-4967"/>
            <a:stretch>
              <a:fillRect/>
            </a:stretch>
          </p:blipFill>
          <p:spPr bwMode="auto">
            <a:xfrm>
              <a:off x="4863" y="513"/>
              <a:ext cx="242" cy="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24" name="文本框 6"/>
            <p:cNvSpPr txBox="1">
              <a:spLocks noChangeArrowheads="1"/>
            </p:cNvSpPr>
            <p:nvPr/>
          </p:nvSpPr>
          <p:spPr bwMode="auto">
            <a:xfrm>
              <a:off x="618" y="495"/>
              <a:ext cx="4146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和大人一起读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3860800" y="779463"/>
            <a:ext cx="24225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闯关胜利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0727" name="组合 4"/>
          <p:cNvGrpSpPr/>
          <p:nvPr/>
        </p:nvGrpSpPr>
        <p:grpSpPr bwMode="auto">
          <a:xfrm>
            <a:off x="838200" y="1856543"/>
            <a:ext cx="8054975" cy="2466220"/>
            <a:chOff x="838079" y="1856255"/>
            <a:chExt cx="8055095" cy="2466554"/>
          </a:xfrm>
        </p:grpSpPr>
        <p:pic>
          <p:nvPicPr>
            <p:cNvPr id="2" name="图片 1">
              <a:hlinkClick r:id="rId2" action="ppaction://hlinkfile"/>
            </p:cNvPr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838079" y="1856255"/>
              <a:ext cx="2850276" cy="2457911"/>
            </a:xfrm>
            <a:prstGeom prst="snip2Diag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88900" algn="tl" rotWithShape="0">
                <a:srgbClr val="000000">
                  <a:alpha val="45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grpSp>
          <p:nvGrpSpPr>
            <p:cNvPr id="30729" name="组合 3"/>
            <p:cNvGrpSpPr/>
            <p:nvPr/>
          </p:nvGrpSpPr>
          <p:grpSpPr bwMode="auto">
            <a:xfrm>
              <a:off x="3562349" y="2663872"/>
              <a:ext cx="5330825" cy="1658937"/>
              <a:chOff x="1912938" y="1358900"/>
              <a:chExt cx="5330825" cy="1658880"/>
            </a:xfrm>
          </p:grpSpPr>
          <p:grpSp>
            <p:nvGrpSpPr>
              <p:cNvPr id="30730" name="组合 1"/>
              <p:cNvGrpSpPr/>
              <p:nvPr/>
            </p:nvGrpSpPr>
            <p:grpSpPr bwMode="auto">
              <a:xfrm>
                <a:off x="1912938" y="1358900"/>
                <a:ext cx="5330825" cy="1651778"/>
                <a:chOff x="1912938" y="1358900"/>
                <a:chExt cx="5330825" cy="1323975"/>
              </a:xfrm>
            </p:grpSpPr>
            <p:sp>
              <p:nvSpPr>
                <p:cNvPr id="30731" name="TextBox 10"/>
                <p:cNvSpPr txBox="1">
                  <a:spLocks noChangeArrowheads="1"/>
                </p:cNvSpPr>
                <p:nvPr/>
              </p:nvSpPr>
              <p:spPr bwMode="auto">
                <a:xfrm>
                  <a:off x="1912938" y="1358900"/>
                  <a:ext cx="5330825" cy="13239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>
                    <a:lnSpc>
                      <a:spcPct val="200000"/>
                    </a:lnSpc>
                    <a:buFont typeface="Arial" panose="020B0604020202020204" pitchFamily="34" charset="0"/>
                    <a:buNone/>
                  </a:pPr>
                  <a:r>
                    <a:rPr lang="zh-CN" altLang="en-US" sz="4000" b="1">
                      <a:solidFill>
                        <a:srgbClr val="00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孙 悟 空 打 妖 怪</a:t>
                  </a:r>
                  <a:endParaRPr lang="zh-CN" altLang="en-US" sz="4000" b="1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9708" name="TextBox 6"/>
                <p:cNvSpPr txBox="1">
                  <a:spLocks noChangeArrowheads="1"/>
                </p:cNvSpPr>
                <p:nvPr/>
              </p:nvSpPr>
              <p:spPr bwMode="auto">
                <a:xfrm>
                  <a:off x="2335140" y="1443982"/>
                  <a:ext cx="4654619" cy="37032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9pPr>
                </a:lstStyle>
                <a:p>
                  <a:pPr>
                    <a:buFont typeface="Arial" panose="020B0604020202020204" pitchFamily="34" charset="0"/>
                    <a:buNone/>
                    <a:defRPr/>
                  </a:pPr>
                  <a:r>
                    <a:rPr lang="en-US" altLang="zh-CN" sz="2400" b="1" dirty="0" err="1">
                      <a:solidFill>
                        <a:srgbClr val="0000FF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sūn</a:t>
                  </a:r>
                  <a:r>
                    <a:rPr lang="en-US" altLang="zh-CN" sz="2400" b="1" spc="250" dirty="0">
                      <a:solidFill>
                        <a:srgbClr val="0000FF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  </a:t>
                  </a:r>
                  <a:r>
                    <a:rPr lang="en-US" altLang="zh-CN" sz="2400" b="1" dirty="0" err="1">
                      <a:solidFill>
                        <a:srgbClr val="0000FF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wù</a:t>
                  </a:r>
                  <a:r>
                    <a:rPr lang="en-US" altLang="zh-CN" sz="2400" b="1" dirty="0">
                      <a:solidFill>
                        <a:srgbClr val="0000FF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  </a:t>
                  </a:r>
                  <a:r>
                    <a:rPr lang="en-US" altLang="zh-CN" sz="2400" b="1" dirty="0" err="1">
                      <a:solidFill>
                        <a:srgbClr val="0000FF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kōnɡ</a:t>
                  </a:r>
                  <a:r>
                    <a:rPr lang="en-US" altLang="zh-CN" sz="2400" b="1" dirty="0">
                      <a:solidFill>
                        <a:srgbClr val="0000FF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  </a:t>
                  </a:r>
                  <a:r>
                    <a:rPr lang="en-US" altLang="zh-CN" sz="2400" b="1" dirty="0" err="1">
                      <a:solidFill>
                        <a:srgbClr val="0000FF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dǎ</a:t>
                  </a:r>
                  <a:r>
                    <a:rPr lang="en-US" altLang="zh-CN" sz="2400" b="1" spc="200" dirty="0">
                      <a:solidFill>
                        <a:srgbClr val="0000FF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  </a:t>
                  </a:r>
                  <a:r>
                    <a:rPr lang="en-US" altLang="zh-CN" sz="2400" b="1" dirty="0" err="1">
                      <a:solidFill>
                        <a:srgbClr val="0000FF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yāo</a:t>
                  </a:r>
                  <a:r>
                    <a:rPr lang="en-US" altLang="zh-CN" sz="2400" b="1" spc="-150" dirty="0">
                      <a:solidFill>
                        <a:srgbClr val="0000FF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  </a:t>
                  </a:r>
                  <a:r>
                    <a:rPr lang="en-US" altLang="zh-CN" sz="2400" b="1" dirty="0" err="1">
                      <a:solidFill>
                        <a:srgbClr val="0000FF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</a:rPr>
                    <a:t>ɡuài</a:t>
                  </a:r>
                  <a:endParaRPr lang="zh-CN" altLang="en-US" sz="2400" b="1" dirty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30733" name="矩形 2"/>
              <p:cNvSpPr>
                <a:spLocks noChangeArrowheads="1"/>
              </p:cNvSpPr>
              <p:nvPr/>
            </p:nvSpPr>
            <p:spPr bwMode="auto">
              <a:xfrm>
                <a:off x="2221507" y="2556128"/>
                <a:ext cx="4830168" cy="4616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zh-CN" altLang="zh-CN" sz="2400" b="1">
                    <a:solidFill>
                      <a:srgbClr val="000000"/>
                    </a:solidFill>
                    <a:latin typeface="仿宋" panose="02010609060101010101" pitchFamily="49" charset="-122"/>
                    <a:ea typeface="仿宋" panose="02010609060101010101" pitchFamily="49" charset="-122"/>
                  </a:rPr>
                  <a:t>原文略，见教材第</a:t>
                </a:r>
                <a:r>
                  <a:rPr lang="en-US" altLang="zh-CN" sz="2400" b="1">
                    <a:solidFill>
                      <a:srgbClr val="000000"/>
                    </a:solidFill>
                    <a:latin typeface="仿宋" panose="02010609060101010101" pitchFamily="49" charset="-122"/>
                    <a:ea typeface="仿宋" panose="02010609060101010101" pitchFamily="49" charset="-122"/>
                  </a:rPr>
                  <a:t>100</a:t>
                </a:r>
                <a:r>
                  <a:rPr lang="zh-CN" altLang="en-US" sz="2400" b="1">
                    <a:solidFill>
                      <a:srgbClr val="000000"/>
                    </a:solidFill>
                    <a:latin typeface="仿宋" panose="02010609060101010101" pitchFamily="49" charset="-122"/>
                    <a:ea typeface="仿宋" panose="02010609060101010101" pitchFamily="49" charset="-122"/>
                  </a:rPr>
                  <a:t>、</a:t>
                </a:r>
                <a:r>
                  <a:rPr lang="en-US" altLang="zh-CN" sz="2400" b="1">
                    <a:solidFill>
                      <a:srgbClr val="000000"/>
                    </a:solidFill>
                    <a:latin typeface="仿宋" panose="02010609060101010101" pitchFamily="49" charset="-122"/>
                    <a:ea typeface="仿宋" panose="02010609060101010101" pitchFamily="49" charset="-122"/>
                  </a:rPr>
                  <a:t>101</a:t>
                </a:r>
                <a:r>
                  <a:rPr lang="zh-CN" altLang="en-US" sz="2400" b="1">
                    <a:solidFill>
                      <a:srgbClr val="000000"/>
                    </a:solidFill>
                    <a:latin typeface="仿宋" panose="02010609060101010101" pitchFamily="49" charset="-122"/>
                    <a:ea typeface="仿宋" panose="02010609060101010101" pitchFamily="49" charset="-122"/>
                  </a:rPr>
                  <a:t>面</a:t>
                </a:r>
                <a:r>
                  <a:rPr lang="zh-CN" altLang="zh-CN" sz="2400" b="1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endParaRPr lang="zh-CN" altLang="en-US" sz="2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9" name="TextBox 7"/>
          <p:cNvSpPr txBox="1">
            <a:spLocks noChangeArrowheads="1"/>
          </p:cNvSpPr>
          <p:nvPr/>
        </p:nvSpPr>
        <p:spPr bwMode="auto">
          <a:xfrm>
            <a:off x="454025" y="1997075"/>
            <a:ext cx="8235950" cy="193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3000" b="1" noProof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这首儿歌讲述的是孙悟空（          ）的故事，赞扬了孙悟空火眼金睛、（         ）、（        ）的超强本领。</a:t>
            </a:r>
            <a:endParaRPr lang="zh-CN" altLang="en-US" sz="3000" b="1" noProof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746" name="组合 14"/>
          <p:cNvGrpSpPr/>
          <p:nvPr/>
        </p:nvGrpSpPr>
        <p:grpSpPr bwMode="auto">
          <a:xfrm>
            <a:off x="68263" y="-15875"/>
            <a:ext cx="2187575" cy="1025525"/>
            <a:chOff x="52187" y="148808"/>
            <a:chExt cx="2187213" cy="1024528"/>
          </a:xfrm>
        </p:grpSpPr>
        <p:grpSp>
          <p:nvGrpSpPr>
            <p:cNvPr id="31747" name="组合 15"/>
            <p:cNvGrpSpPr/>
            <p:nvPr/>
          </p:nvGrpSpPr>
          <p:grpSpPr bwMode="auto">
            <a:xfrm>
              <a:off x="52187" y="148808"/>
              <a:ext cx="2187213" cy="1024528"/>
              <a:chOff x="52187" y="148808"/>
              <a:chExt cx="2187213" cy="1024528"/>
            </a:xfrm>
          </p:grpSpPr>
          <p:pic>
            <p:nvPicPr>
              <p:cNvPr id="31748" name="图片 17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67900" y="198120"/>
                <a:ext cx="571500" cy="584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31749" name="组合 18"/>
              <p:cNvGrpSpPr/>
              <p:nvPr/>
            </p:nvGrpSpPr>
            <p:grpSpPr bwMode="auto">
              <a:xfrm>
                <a:off x="52187" y="148808"/>
                <a:ext cx="1885839" cy="1024528"/>
                <a:chOff x="52187" y="148808"/>
                <a:chExt cx="1885839" cy="1024528"/>
              </a:xfrm>
            </p:grpSpPr>
            <p:pic>
              <p:nvPicPr>
                <p:cNvPr id="31750" name="图片 19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 rot="-5081554">
                  <a:off x="535371" y="-229318"/>
                  <a:ext cx="919468" cy="18858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cxnSp>
              <p:nvCxnSpPr>
                <p:cNvPr id="14" name="直接连接符 13"/>
                <p:cNvCxnSpPr/>
                <p:nvPr/>
              </p:nvCxnSpPr>
              <p:spPr>
                <a:xfrm>
                  <a:off x="296622" y="148808"/>
                  <a:ext cx="0" cy="269613"/>
                </a:xfrm>
                <a:prstGeom prst="line">
                  <a:avLst/>
                </a:prstGeom>
                <a:ln w="9525">
                  <a:solidFill>
                    <a:srgbClr val="A1A3A5"/>
                  </a:solidFill>
                </a:ln>
                <a:effectLst>
                  <a:outerShdw blurRad="12700" dist="12700" dir="8100000" algn="tr" rotWithShape="0">
                    <a:prstClr val="black">
                      <a:alpha val="7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>
                  <a:off x="1471177" y="148808"/>
                  <a:ext cx="0" cy="231550"/>
                </a:xfrm>
                <a:prstGeom prst="line">
                  <a:avLst/>
                </a:prstGeom>
                <a:ln w="9525">
                  <a:solidFill>
                    <a:srgbClr val="A1A3A5"/>
                  </a:solidFill>
                </a:ln>
                <a:effectLst>
                  <a:outerShdw blurRad="12700" dist="12700" dir="8100000" algn="tr" rotWithShape="0">
                    <a:prstClr val="black">
                      <a:alpha val="7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1753" name="矩形 16"/>
            <p:cNvSpPr>
              <a:spLocks noChangeArrowheads="1"/>
            </p:cNvSpPr>
            <p:nvPr/>
          </p:nvSpPr>
          <p:spPr bwMode="auto">
            <a:xfrm>
              <a:off x="176809" y="443240"/>
              <a:ext cx="162736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整体感知</a:t>
              </a:r>
              <a:endParaRPr lang="zh-CN" altLang="en-US" sz="28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TextBox 7"/>
          <p:cNvSpPr txBox="1">
            <a:spLocks noChangeArrowheads="1"/>
          </p:cNvSpPr>
          <p:nvPr/>
        </p:nvSpPr>
        <p:spPr bwMode="auto">
          <a:xfrm>
            <a:off x="6303963" y="2671763"/>
            <a:ext cx="1724025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000" b="1" noProof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是非分明</a:t>
            </a:r>
            <a:endParaRPr lang="zh-CN" altLang="en-US" sz="3000" b="1" noProof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7"/>
          <p:cNvSpPr txBox="1">
            <a:spLocks noChangeArrowheads="1"/>
          </p:cNvSpPr>
          <p:nvPr/>
        </p:nvSpPr>
        <p:spPr bwMode="auto">
          <a:xfrm>
            <a:off x="854075" y="3289300"/>
            <a:ext cx="1736725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000" b="1" noProof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斩妖除魔</a:t>
            </a:r>
            <a:endParaRPr lang="zh-CN" altLang="en-US" sz="3000" b="1" noProof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7"/>
          <p:cNvSpPr txBox="1">
            <a:spLocks noChangeArrowheads="1"/>
          </p:cNvSpPr>
          <p:nvPr/>
        </p:nvSpPr>
        <p:spPr bwMode="auto">
          <a:xfrm>
            <a:off x="5816600" y="2022475"/>
            <a:ext cx="2311400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000" b="1" noProof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三打白骨精</a:t>
            </a:r>
            <a:endParaRPr lang="zh-CN" altLang="en-US" sz="3000" b="1" noProof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7"/>
          <p:cNvSpPr txBox="1">
            <a:spLocks noChangeArrowheads="1"/>
          </p:cNvSpPr>
          <p:nvPr/>
        </p:nvSpPr>
        <p:spPr bwMode="auto">
          <a:xfrm>
            <a:off x="485775" y="1249363"/>
            <a:ext cx="6127750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zh-CN" altLang="en-US" sz="3400" b="1" noProof="1">
                <a:latin typeface="黑体" panose="02010609060101010101" pitchFamily="49" charset="-122"/>
                <a:ea typeface="黑体" panose="02010609060101010101" pitchFamily="49" charset="-122"/>
              </a:rPr>
              <a:t>朗读儿歌，儿歌写的是什么？</a:t>
            </a:r>
            <a:endParaRPr lang="zh-CN" altLang="en-US" sz="34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  <p:bldP spid="13" grpId="0"/>
      <p:bldP spid="16" grpId="0"/>
      <p:bldP spid="17" grpId="0"/>
      <p:bldP spid="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Rot="1" noChangeArrowheads="1"/>
          </p:cNvSpPr>
          <p:nvPr/>
        </p:nvSpPr>
        <p:spPr>
          <a:xfrm>
            <a:off x="2078038" y="1841500"/>
            <a:ext cx="4641850" cy="7302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40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制作阅读卡</a:t>
            </a:r>
            <a:endParaRPr lang="en-US" altLang="zh-CN" sz="4000" b="1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2" name="组合 5"/>
          <p:cNvGrpSpPr/>
          <p:nvPr/>
        </p:nvGrpSpPr>
        <p:grpSpPr bwMode="auto">
          <a:xfrm>
            <a:off x="0" y="0"/>
            <a:ext cx="9144000" cy="5143500"/>
            <a:chOff x="0" y="0"/>
            <a:chExt cx="9144000" cy="5143500"/>
          </a:xfrm>
        </p:grpSpPr>
        <p:graphicFrame>
          <p:nvGraphicFramePr>
            <p:cNvPr id="7" name="表格 6"/>
            <p:cNvGraphicFramePr/>
            <p:nvPr/>
          </p:nvGraphicFramePr>
          <p:xfrm>
            <a:off x="0" y="0"/>
            <a:ext cx="9144000" cy="5143500"/>
          </p:xfrm>
          <a:graphic>
            <a:graphicData uri="http://schemas.openxmlformats.org/drawingml/2006/table">
              <a:tbl>
                <a:tblPr firstRow="1" bandRow="1">
                  <a:tableStyleId>{5C22544A-7EE6-4342-B048-85BDC9FD1C3A}</a:tableStyleId>
                </a:tblPr>
                <a:tblGrid>
                  <a:gridCol w="742520"/>
                  <a:gridCol w="2145059"/>
                  <a:gridCol w="2092290"/>
                  <a:gridCol w="2691683"/>
                  <a:gridCol w="1472448"/>
                </a:tblGrid>
                <a:tr h="1185244">
                  <a:tc rowSpan="3">
                    <a:txBody>
                      <a:bodyPr/>
                      <a:lstStyle/>
                      <a:p>
                        <a:pPr algn="ctr">
                          <a:buNone/>
                        </a:pPr>
                        <a:endParaRPr lang="en-US" altLang="zh-CN" sz="3200" b="1" dirty="0">
                          <a:solidFill>
                            <a:schemeClr val="tx1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endParaRPr>
                      </a:p>
                      <a:p>
                        <a:pPr algn="ctr">
                          <a:buNone/>
                        </a:pPr>
                        <a:endParaRPr lang="en-US" altLang="zh-CN" sz="3200" b="1" dirty="0">
                          <a:solidFill>
                            <a:schemeClr val="tx1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endParaRPr>
                      </a:p>
                      <a:p>
                        <a:pPr algn="ctr">
                          <a:buNone/>
                        </a:pPr>
                        <a:endParaRPr lang="en-US" altLang="zh-CN" sz="3200" b="1" dirty="0">
                          <a:solidFill>
                            <a:schemeClr val="tx1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endParaRPr>
                      </a:p>
                      <a:p>
                        <a:pPr algn="ctr">
                          <a:buNone/>
                        </a:pPr>
                        <a:r>
                          <a:rPr lang="zh-CN" altLang="en-US" sz="3400" b="1" dirty="0">
                            <a:solidFill>
                              <a:schemeClr val="tx1"/>
                            </a:solidFill>
                            <a:uFillTx/>
                            <a:latin typeface="黑体" panose="02010609060101010101" pitchFamily="49" charset="-122"/>
                            <a:ea typeface="黑体" panose="02010609060101010101" pitchFamily="49" charset="-122"/>
                          </a:rPr>
                          <a:t>我的阅读卡</a:t>
                        </a:r>
                        <a:endParaRPr lang="zh-CN" altLang="en-US" sz="3400" b="1" dirty="0">
                          <a:solidFill>
                            <a:schemeClr val="tx1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endParaRPr>
                      </a:p>
                    </a:txBody>
                    <a:tcPr marL="100349" marR="100349" marT="50177" marB="50177">
                      <a:solidFill>
                        <a:schemeClr val="accent2">
                          <a:lumMod val="20000"/>
                          <a:lumOff val="8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buNone/>
                        </a:pPr>
                        <a:endParaRPr lang="zh-CN" altLang="en-US" sz="3100" dirty="0">
                          <a:solidFill>
                            <a:schemeClr val="tx1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endParaRPr>
                      </a:p>
                    </a:txBody>
                    <a:tcPr marL="100349" marR="100349" marT="50177" marB="50177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buNone/>
                        </a:pPr>
                        <a:endParaRPr lang="zh-CN" altLang="en-US" sz="3100" dirty="0">
                          <a:solidFill>
                            <a:schemeClr val="tx1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endParaRPr>
                      </a:p>
                    </a:txBody>
                    <a:tcPr marL="100349" marR="100349" marT="50177" marB="50177">
                      <a:solidFill>
                        <a:srgbClr val="F1E7FD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buNone/>
                        </a:pPr>
                        <a:endParaRPr lang="zh-CN" altLang="en-US" sz="3100" dirty="0">
                          <a:solidFill>
                            <a:schemeClr val="tx1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endParaRPr>
                      </a:p>
                    </a:txBody>
                    <a:tcPr marL="100349" marR="100349" marT="50177" marB="50177">
                      <a:solidFill>
                        <a:schemeClr val="accent4">
                          <a:lumMod val="20000"/>
                          <a:lumOff val="8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>
                          <a:buNone/>
                        </a:pPr>
                        <a:endParaRPr lang="zh-CN" altLang="en-US" sz="3100" dirty="0">
                          <a:solidFill>
                            <a:schemeClr val="tx1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endParaRPr>
                      </a:p>
                    </a:txBody>
                    <a:tcPr marL="100349" marR="100349" marT="50177" marB="50177">
                      <a:solidFill>
                        <a:srgbClr val="F1E7FD"/>
                      </a:solidFill>
                    </a:tcPr>
                  </a:tc>
                </a:tr>
                <a:tr h="1595269">
                  <a:tc vMerge="1">
                    <a:tcPr marL="100349" marR="100349" marT="50177" marB="50177"/>
                  </a:tc>
                  <a:tc>
                    <a:txBody>
                      <a:bodyPr/>
                      <a:lstStyle/>
                      <a:p>
                        <a:pPr algn="ctr">
                          <a:buNone/>
                        </a:pPr>
                        <a:endParaRPr lang="en-US" altLang="zh-CN" sz="3100" b="1" dirty="0">
                          <a:latin typeface="宋体" panose="02010600030101010101" pitchFamily="2" charset="-122"/>
                          <a:ea typeface="宋体" panose="02010600030101010101" pitchFamily="2" charset="-122"/>
                        </a:endParaRPr>
                      </a:p>
                    </a:txBody>
                    <a:tcPr marL="100349" marR="100349" marT="50177" marB="50177">
                      <a:solidFill>
                        <a:srgbClr val="FDE9EE"/>
                      </a:solidFill>
                    </a:tcPr>
                  </a:tc>
                  <a:tc gridSpan="3">
                    <a:txBody>
                      <a:bodyPr/>
                      <a:lstStyle/>
                      <a:p>
                        <a:pPr algn="ctr">
                          <a:buNone/>
                        </a:pPr>
                        <a:endParaRPr lang="en-US" altLang="zh-CN" sz="3100" b="1" dirty="0">
                          <a:latin typeface="宋体" panose="02010600030101010101" pitchFamily="2" charset="-122"/>
                          <a:ea typeface="宋体" panose="02010600030101010101" pitchFamily="2" charset="-122"/>
                        </a:endParaRPr>
                      </a:p>
                    </a:txBody>
                    <a:tcPr marL="100349" marR="100349" marT="50177" marB="50177">
                      <a:solidFill>
                        <a:srgbClr val="FDE9EE"/>
                      </a:solidFill>
                    </a:tcPr>
                  </a:tc>
                  <a:tc hMerge="1">
                    <a:tcPr marL="100349" marR="100349" marT="50177" marB="50177"/>
                  </a:tc>
                  <a:tc hMerge="1">
                    <a:tcPr marL="100349" marR="100349" marT="50177" marB="50177"/>
                  </a:tc>
                </a:tr>
                <a:tr h="2362987">
                  <a:tc vMerge="1">
                    <a:tcPr marL="100349" marR="100349" marT="50177" marB="50177"/>
                  </a:tc>
                  <a:tc>
                    <a:txBody>
                      <a:bodyPr/>
                      <a:lstStyle/>
                      <a:p>
                        <a:pPr algn="ctr">
                          <a:buNone/>
                        </a:pPr>
                        <a:endParaRPr lang="en-US" altLang="zh-CN" sz="3100" b="1" dirty="0">
                          <a:latin typeface="宋体" panose="02010600030101010101" pitchFamily="2" charset="-122"/>
                          <a:ea typeface="宋体" panose="02010600030101010101" pitchFamily="2" charset="-122"/>
                        </a:endParaRPr>
                      </a:p>
                    </a:txBody>
                    <a:tcPr marL="100349" marR="100349" marT="50177" marB="50177">
                      <a:solidFill>
                        <a:srgbClr val="E5FDEF"/>
                      </a:solidFill>
                    </a:tcPr>
                  </a:tc>
                  <a:tc gridSpan="3">
                    <a:txBody>
                      <a:bodyPr/>
                      <a:lstStyle/>
                      <a:p>
                        <a:pPr algn="ctr">
                          <a:buNone/>
                        </a:pPr>
                        <a:endParaRPr lang="en-US" altLang="zh-CN" sz="3100" b="1" dirty="0">
                          <a:latin typeface="宋体" panose="02010600030101010101" pitchFamily="2" charset="-122"/>
                          <a:ea typeface="宋体" panose="02010600030101010101" pitchFamily="2" charset="-122"/>
                        </a:endParaRPr>
                      </a:p>
                    </a:txBody>
                    <a:tcPr marL="100349" marR="100349" marT="50177" marB="50177">
                      <a:solidFill>
                        <a:srgbClr val="E5FDEF"/>
                      </a:solidFill>
                    </a:tcPr>
                  </a:tc>
                  <a:tc hMerge="1">
                    <a:tcPr marL="100349" marR="100349" marT="50177" marB="50177"/>
                  </a:tc>
                  <a:tc hMerge="1">
                    <a:tcPr marL="100349" marR="100349" marT="50177" marB="50177"/>
                  </a:tc>
                </a:tr>
              </a:tbl>
            </a:graphicData>
          </a:graphic>
        </p:graphicFrame>
        <p:sp>
          <p:nvSpPr>
            <p:cNvPr id="32772" name="文本框 28"/>
            <p:cNvSpPr txBox="1">
              <a:spLocks noChangeArrowheads="1"/>
            </p:cNvSpPr>
            <p:nvPr/>
          </p:nvSpPr>
          <p:spPr bwMode="auto">
            <a:xfrm>
              <a:off x="743673" y="331120"/>
              <a:ext cx="234480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FF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微软雅黑" panose="020B0503020204020204" pitchFamily="34" charset="-122"/>
                </a:rPr>
                <a:t>和谁一起读</a:t>
              </a:r>
              <a:endParaRPr lang="en-US" altLang="zh-CN" sz="28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endParaRPr>
            </a:p>
          </p:txBody>
        </p:sp>
        <p:sp>
          <p:nvSpPr>
            <p:cNvPr id="32773" name="文本框 29"/>
            <p:cNvSpPr txBox="1">
              <a:spLocks noChangeArrowheads="1"/>
            </p:cNvSpPr>
            <p:nvPr/>
          </p:nvSpPr>
          <p:spPr bwMode="auto">
            <a:xfrm>
              <a:off x="5141089" y="330347"/>
              <a:ext cx="234480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FF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读后来评分</a:t>
              </a:r>
              <a:endParaRPr lang="zh-CN" altLang="en-US" sz="28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944563" y="1666875"/>
            <a:ext cx="17383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我的问题</a:t>
            </a:r>
            <a:endParaRPr lang="en-US" altLang="zh-CN" sz="28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2976563" y="1366838"/>
            <a:ext cx="597693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1.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唐僧的徒弟都有谁？他们一起去做什么？</a:t>
            </a:r>
            <a:endParaRPr lang="en-US" altLang="zh-CN" sz="2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814388" y="3592513"/>
            <a:ext cx="21399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大人的解答</a:t>
            </a:r>
            <a:endParaRPr lang="en-US" altLang="zh-CN" sz="28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2976563" y="1860550"/>
            <a:ext cx="5976937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2.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为什么除了孙悟空，唐僧和其他徒弟都 </a:t>
            </a:r>
            <a:endParaRPr lang="en-US" altLang="zh-CN" sz="2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  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被妖怪骗了？</a:t>
            </a:r>
            <a:endParaRPr lang="en-US" altLang="zh-CN" sz="24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2976563" y="3732213"/>
            <a:ext cx="6067425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2.</a:t>
            </a:r>
            <a:r>
              <a:rPr lang="zh-CN" altLang="en-US" sz="24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因为他们轻易地相信陌生人，被老妖婆的</a:t>
            </a:r>
            <a:endParaRPr lang="en-US" altLang="zh-CN" sz="2400" b="1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</a:t>
            </a:r>
            <a:r>
              <a:rPr lang="zh-CN" altLang="en-US" sz="24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假身份和假话所骗。我们可不能这样，对</a:t>
            </a:r>
            <a:endParaRPr lang="en-US" altLang="zh-CN" sz="2400" b="1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</a:t>
            </a:r>
            <a:r>
              <a:rPr lang="zh-CN" altLang="en-US" sz="24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人对事要分清好恶。</a:t>
            </a:r>
            <a:endParaRPr lang="en-US" altLang="zh-CN" sz="2400" b="1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2976563" y="2844800"/>
            <a:ext cx="60674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1.</a:t>
            </a:r>
            <a:r>
              <a:rPr lang="zh-CN" altLang="en-US" sz="24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唐僧的大徒弟是孙悟空，二徒弟是猪八戒、   </a:t>
            </a:r>
            <a:endParaRPr lang="en-US" altLang="zh-CN" sz="2400" b="1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</a:t>
            </a:r>
            <a:r>
              <a:rPr lang="zh-CN" altLang="en-US" sz="24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三徒弟是沙和尚。他们一起去西天取经。</a:t>
            </a:r>
            <a:endParaRPr lang="en-US" altLang="zh-CN" sz="2400" b="1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8" name="图片 4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406400" y="833438"/>
            <a:ext cx="2805113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图片 4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862138" y="1992313"/>
            <a:ext cx="1682750" cy="203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图片 4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92450" y="854075"/>
            <a:ext cx="2308225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图片 4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884738" y="1144588"/>
            <a:ext cx="1165225" cy="288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文本框 29"/>
          <p:cNvSpPr txBox="1"/>
          <p:nvPr/>
        </p:nvSpPr>
        <p:spPr>
          <a:xfrm>
            <a:off x="5361010" y="2840328"/>
            <a:ext cx="666633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5400" b="1" dirty="0">
                <a:ln w="6600">
                  <a:solidFill>
                    <a:srgbClr val="284EBA"/>
                  </a:solidFill>
                  <a:prstDash val="solid"/>
                </a:ln>
                <a:solidFill>
                  <a:srgbClr val="FFF1EB"/>
                </a:solidFill>
                <a:effectLst>
                  <a:outerShdw dist="38100" dir="2700000" algn="tl" rotWithShape="0">
                    <a:srgbClr val="284EBA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！</a:t>
            </a:r>
            <a:endParaRPr lang="zh-CN" altLang="en-US" sz="5400" b="1" dirty="0">
              <a:ln w="6600">
                <a:solidFill>
                  <a:srgbClr val="284EBA"/>
                </a:solidFill>
                <a:prstDash val="solid"/>
              </a:ln>
              <a:solidFill>
                <a:srgbClr val="FFF1EB"/>
              </a:solidFill>
              <a:effectLst>
                <a:outerShdw dist="38100" dir="2700000" algn="tl" rotWithShape="0">
                  <a:srgbClr val="284EBA"/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69754" y="2840328"/>
            <a:ext cx="811181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5400" b="1" dirty="0">
                <a:ln w="6600">
                  <a:solidFill>
                    <a:srgbClr val="284EBA"/>
                  </a:solidFill>
                  <a:prstDash val="solid"/>
                </a:ln>
                <a:solidFill>
                  <a:srgbClr val="FFF1EB"/>
                </a:solidFill>
                <a:effectLst>
                  <a:outerShdw dist="38100" dir="2700000" algn="tl" rotWithShape="0">
                    <a:srgbClr val="284EBA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下</a:t>
            </a:r>
            <a:endParaRPr lang="zh-CN" altLang="en-US" sz="135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143635" y="2840328"/>
            <a:ext cx="8771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5400" b="1" dirty="0">
                <a:ln w="6600">
                  <a:solidFill>
                    <a:srgbClr val="284EBA"/>
                  </a:solidFill>
                  <a:prstDash val="solid"/>
                </a:ln>
                <a:solidFill>
                  <a:srgbClr val="FFF1EB"/>
                </a:solidFill>
                <a:effectLst>
                  <a:outerShdw dist="38100" dir="2700000" algn="tl" rotWithShape="0">
                    <a:srgbClr val="284EBA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课</a:t>
            </a:r>
            <a:endParaRPr lang="zh-CN" altLang="en-US" sz="135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773087" y="2840328"/>
            <a:ext cx="87716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5400" b="1" dirty="0">
                <a:ln w="6600">
                  <a:solidFill>
                    <a:srgbClr val="284EBA"/>
                  </a:solidFill>
                  <a:prstDash val="solid"/>
                </a:ln>
                <a:solidFill>
                  <a:srgbClr val="FFF1EB"/>
                </a:solidFill>
                <a:effectLst>
                  <a:outerShdw dist="38100" dir="2700000" algn="tl" rotWithShape="0">
                    <a:srgbClr val="284EBA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啦</a:t>
            </a:r>
            <a:endParaRPr lang="zh-CN" altLang="en-US" sz="135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10"/>
          <p:cNvSpPr txBox="1">
            <a:spLocks noChangeArrowheads="1"/>
          </p:cNvSpPr>
          <p:nvPr/>
        </p:nvSpPr>
        <p:spPr bwMode="auto">
          <a:xfrm>
            <a:off x="2622550" y="752475"/>
            <a:ext cx="4105275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第一关</a:t>
            </a:r>
            <a:r>
              <a:rPr lang="en-US" altLang="zh-CN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会识字</a:t>
            </a:r>
            <a:endParaRPr lang="zh-CN" altLang="en-US" sz="3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194" name="组合 12"/>
          <p:cNvGrpSpPr/>
          <p:nvPr/>
        </p:nvGrpSpPr>
        <p:grpSpPr bwMode="auto">
          <a:xfrm>
            <a:off x="228600" y="290513"/>
            <a:ext cx="2554288" cy="582612"/>
            <a:chOff x="437" y="495"/>
            <a:chExt cx="4024" cy="918"/>
          </a:xfrm>
        </p:grpSpPr>
        <p:pic>
          <p:nvPicPr>
            <p:cNvPr id="8195" name="Picture 1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t="-4967"/>
            <a:stretch>
              <a:fillRect/>
            </a:stretch>
          </p:blipFill>
          <p:spPr bwMode="auto">
            <a:xfrm>
              <a:off x="437" y="513"/>
              <a:ext cx="242" cy="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6" name="Picture 1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t="-4967"/>
            <a:stretch>
              <a:fillRect/>
            </a:stretch>
          </p:blipFill>
          <p:spPr bwMode="auto">
            <a:xfrm>
              <a:off x="4219" y="513"/>
              <a:ext cx="242" cy="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97" name="文本框 6"/>
            <p:cNvSpPr txBox="1">
              <a:spLocks noChangeArrowheads="1"/>
            </p:cNvSpPr>
            <p:nvPr/>
          </p:nvSpPr>
          <p:spPr bwMode="auto">
            <a:xfrm>
              <a:off x="618" y="495"/>
              <a:ext cx="3503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识字加油站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1693863" y="3084513"/>
            <a:ext cx="6196012" cy="164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口＋少＝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吵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月＋半＝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胖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山＋夕＝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岁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王＋见＝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现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8"/>
          <p:cNvGrpSpPr/>
          <p:nvPr/>
        </p:nvGrpSpPr>
        <p:grpSpPr bwMode="auto">
          <a:xfrm>
            <a:off x="890588" y="1558925"/>
            <a:ext cx="909637" cy="1260475"/>
            <a:chOff x="1678955" y="1698091"/>
            <a:chExt cx="909638" cy="1260138"/>
          </a:xfrm>
        </p:grpSpPr>
        <p:grpSp>
          <p:nvGrpSpPr>
            <p:cNvPr id="8200" name="组合 7"/>
            <p:cNvGrpSpPr/>
            <p:nvPr/>
          </p:nvGrpSpPr>
          <p:grpSpPr bwMode="auto">
            <a:xfrm>
              <a:off x="1684482" y="2259095"/>
              <a:ext cx="861464" cy="699134"/>
              <a:chOff x="2726863" y="1843456"/>
              <a:chExt cx="861464" cy="699134"/>
            </a:xfrm>
          </p:grpSpPr>
          <p:sp>
            <p:nvSpPr>
              <p:cNvPr id="5" name="云形 4"/>
              <p:cNvSpPr/>
              <p:nvPr/>
            </p:nvSpPr>
            <p:spPr>
              <a:xfrm>
                <a:off x="2726098" y="1842690"/>
                <a:ext cx="862014" cy="699900"/>
              </a:xfrm>
              <a:prstGeom prst="cloud">
                <a:avLst/>
              </a:prstGeom>
              <a:solidFill>
                <a:srgbClr val="FA82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/>
              </a:p>
            </p:txBody>
          </p:sp>
          <p:sp>
            <p:nvSpPr>
              <p:cNvPr id="8202" name="TextBox 2"/>
              <p:cNvSpPr txBox="1">
                <a:spLocks noChangeArrowheads="1"/>
              </p:cNvSpPr>
              <p:nvPr/>
            </p:nvSpPr>
            <p:spPr bwMode="auto">
              <a:xfrm flipH="1">
                <a:off x="2860964" y="1916024"/>
                <a:ext cx="630382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3000" b="1" dirty="0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吵</a:t>
                </a:r>
                <a:endParaRPr lang="zh-CN" altLang="en-US" sz="3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203" name="TextBox 2"/>
            <p:cNvSpPr txBox="1">
              <a:spLocks noChangeArrowheads="1"/>
            </p:cNvSpPr>
            <p:nvPr/>
          </p:nvSpPr>
          <p:spPr bwMode="auto">
            <a:xfrm>
              <a:off x="1678955" y="1698091"/>
              <a:ext cx="909638" cy="522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FF00FF"/>
                  </a:solidFill>
                  <a:latin typeface="宋体" panose="02010600030101010101" pitchFamily="2" charset="-122"/>
                </a:rPr>
                <a:t>chǎo</a:t>
              </a:r>
              <a:endParaRPr lang="zh-CN" altLang="en-US" sz="2800" b="1">
                <a:solidFill>
                  <a:srgbClr val="FF00FF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" name="组合 12"/>
          <p:cNvGrpSpPr/>
          <p:nvPr/>
        </p:nvGrpSpPr>
        <p:grpSpPr bwMode="auto">
          <a:xfrm>
            <a:off x="4543425" y="1558925"/>
            <a:ext cx="909638" cy="1260475"/>
            <a:chOff x="6344648" y="1698091"/>
            <a:chExt cx="909637" cy="1260138"/>
          </a:xfrm>
        </p:grpSpPr>
        <p:grpSp>
          <p:nvGrpSpPr>
            <p:cNvPr id="8205" name="组合 34"/>
            <p:cNvGrpSpPr/>
            <p:nvPr/>
          </p:nvGrpSpPr>
          <p:grpSpPr bwMode="auto">
            <a:xfrm>
              <a:off x="6368735" y="2259095"/>
              <a:ext cx="861464" cy="699134"/>
              <a:chOff x="2726863" y="1843456"/>
              <a:chExt cx="861464" cy="699134"/>
            </a:xfrm>
          </p:grpSpPr>
          <p:sp>
            <p:nvSpPr>
              <p:cNvPr id="36" name="云形 35"/>
              <p:cNvSpPr/>
              <p:nvPr/>
            </p:nvSpPr>
            <p:spPr>
              <a:xfrm>
                <a:off x="2726589" y="1842690"/>
                <a:ext cx="862011" cy="699900"/>
              </a:xfrm>
              <a:prstGeom prst="cloud">
                <a:avLst/>
              </a:prstGeom>
              <a:solidFill>
                <a:srgbClr val="CC99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dirty="0"/>
              </a:p>
            </p:txBody>
          </p:sp>
          <p:sp>
            <p:nvSpPr>
              <p:cNvPr id="8207" name="TextBox 2"/>
              <p:cNvSpPr txBox="1">
                <a:spLocks noChangeArrowheads="1"/>
              </p:cNvSpPr>
              <p:nvPr/>
            </p:nvSpPr>
            <p:spPr bwMode="auto">
              <a:xfrm flipH="1">
                <a:off x="2860964" y="1916024"/>
                <a:ext cx="630382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30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现</a:t>
                </a:r>
                <a:endParaRPr lang="zh-CN" altLang="en-US" sz="3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208" name="TextBox 11"/>
            <p:cNvSpPr txBox="1">
              <a:spLocks noChangeArrowheads="1"/>
            </p:cNvSpPr>
            <p:nvPr/>
          </p:nvSpPr>
          <p:spPr bwMode="auto">
            <a:xfrm>
              <a:off x="6344648" y="1698091"/>
              <a:ext cx="909637" cy="522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FF00FF"/>
                  </a:solidFill>
                  <a:latin typeface="宋体" panose="02010600030101010101" pitchFamily="2" charset="-122"/>
                </a:rPr>
                <a:t>xiàn</a:t>
              </a:r>
              <a:endParaRPr lang="zh-CN" altLang="en-US" sz="2800" b="1">
                <a:solidFill>
                  <a:srgbClr val="FF00FF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" name="组合 9"/>
          <p:cNvGrpSpPr/>
          <p:nvPr/>
        </p:nvGrpSpPr>
        <p:grpSpPr bwMode="auto">
          <a:xfrm>
            <a:off x="2111375" y="1558925"/>
            <a:ext cx="909638" cy="1260475"/>
            <a:chOff x="3170540" y="1698090"/>
            <a:chExt cx="909638" cy="1260139"/>
          </a:xfrm>
        </p:grpSpPr>
        <p:grpSp>
          <p:nvGrpSpPr>
            <p:cNvPr id="8210" name="组合 28"/>
            <p:cNvGrpSpPr/>
            <p:nvPr/>
          </p:nvGrpSpPr>
          <p:grpSpPr bwMode="auto">
            <a:xfrm>
              <a:off x="3194627" y="2259095"/>
              <a:ext cx="861464" cy="699134"/>
              <a:chOff x="2726863" y="1843456"/>
              <a:chExt cx="861464" cy="699134"/>
            </a:xfrm>
          </p:grpSpPr>
          <p:sp>
            <p:nvSpPr>
              <p:cNvPr id="30" name="云形 29"/>
              <p:cNvSpPr/>
              <p:nvPr/>
            </p:nvSpPr>
            <p:spPr>
              <a:xfrm>
                <a:off x="2726589" y="1842689"/>
                <a:ext cx="862012" cy="699901"/>
              </a:xfrm>
              <a:prstGeom prst="cloud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/>
              </a:p>
            </p:txBody>
          </p:sp>
          <p:sp>
            <p:nvSpPr>
              <p:cNvPr id="8212" name="TextBox 2"/>
              <p:cNvSpPr txBox="1">
                <a:spLocks noChangeArrowheads="1"/>
              </p:cNvSpPr>
              <p:nvPr/>
            </p:nvSpPr>
            <p:spPr bwMode="auto">
              <a:xfrm flipH="1">
                <a:off x="2860964" y="1916024"/>
                <a:ext cx="630382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30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胖</a:t>
                </a:r>
                <a:endParaRPr lang="zh-CN" altLang="en-US" sz="3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213" name="TextBox 2"/>
            <p:cNvSpPr txBox="1">
              <a:spLocks noChangeArrowheads="1"/>
            </p:cNvSpPr>
            <p:nvPr/>
          </p:nvSpPr>
          <p:spPr bwMode="auto">
            <a:xfrm>
              <a:off x="3170540" y="1698090"/>
              <a:ext cx="909638" cy="522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FF00FF"/>
                  </a:solidFill>
                  <a:latin typeface="宋体" panose="02010600030101010101" pitchFamily="2" charset="-122"/>
                </a:rPr>
                <a:t>pànɡ</a:t>
              </a:r>
              <a:endParaRPr lang="zh-CN" altLang="en-US" sz="2800" b="1">
                <a:solidFill>
                  <a:srgbClr val="FF00FF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3327400" y="1533525"/>
            <a:ext cx="862013" cy="1285875"/>
            <a:chOff x="4781681" y="1673144"/>
            <a:chExt cx="861464" cy="1285085"/>
          </a:xfrm>
        </p:grpSpPr>
        <p:grpSp>
          <p:nvGrpSpPr>
            <p:cNvPr id="8215" name="组合 31"/>
            <p:cNvGrpSpPr/>
            <p:nvPr/>
          </p:nvGrpSpPr>
          <p:grpSpPr bwMode="auto">
            <a:xfrm>
              <a:off x="4781681" y="2259095"/>
              <a:ext cx="861464" cy="699134"/>
              <a:chOff x="2726863" y="1843456"/>
              <a:chExt cx="861464" cy="699134"/>
            </a:xfrm>
          </p:grpSpPr>
          <p:sp>
            <p:nvSpPr>
              <p:cNvPr id="33" name="云形 32"/>
              <p:cNvSpPr/>
              <p:nvPr/>
            </p:nvSpPr>
            <p:spPr>
              <a:xfrm>
                <a:off x="2726863" y="1842933"/>
                <a:ext cx="861464" cy="699657"/>
              </a:xfrm>
              <a:prstGeom prst="cloud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/>
              </a:p>
            </p:txBody>
          </p:sp>
          <p:sp>
            <p:nvSpPr>
              <p:cNvPr id="8217" name="TextBox 2"/>
              <p:cNvSpPr txBox="1">
                <a:spLocks noChangeArrowheads="1"/>
              </p:cNvSpPr>
              <p:nvPr/>
            </p:nvSpPr>
            <p:spPr bwMode="auto">
              <a:xfrm flipH="1">
                <a:off x="2860964" y="1916024"/>
                <a:ext cx="630382" cy="5539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3000" b="1">
                    <a:solidFill>
                      <a:schemeClr val="bg1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岁</a:t>
                </a:r>
                <a:endParaRPr lang="zh-CN" altLang="en-US" sz="3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218" name="TextBox 11"/>
            <p:cNvSpPr txBox="1">
              <a:spLocks noChangeArrowheads="1"/>
            </p:cNvSpPr>
            <p:nvPr/>
          </p:nvSpPr>
          <p:spPr bwMode="auto">
            <a:xfrm>
              <a:off x="4866642" y="1673144"/>
              <a:ext cx="728662" cy="522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FF00FF"/>
                  </a:solidFill>
                  <a:latin typeface="宋体" panose="02010600030101010101" pitchFamily="2" charset="-122"/>
                </a:rPr>
                <a:t>suì</a:t>
              </a:r>
              <a:endParaRPr lang="zh-CN" altLang="en-US" sz="2800" b="1">
                <a:solidFill>
                  <a:srgbClr val="FF00FF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3" name="组合 44"/>
          <p:cNvGrpSpPr/>
          <p:nvPr/>
        </p:nvGrpSpPr>
        <p:grpSpPr bwMode="auto">
          <a:xfrm>
            <a:off x="6132513" y="1593850"/>
            <a:ext cx="2522537" cy="1290638"/>
            <a:chOff x="3215587" y="3989791"/>
            <a:chExt cx="2033538" cy="1041923"/>
          </a:xfrm>
        </p:grpSpPr>
        <p:sp>
          <p:nvSpPr>
            <p:cNvPr id="46" name="思想气泡: 云 45"/>
            <p:cNvSpPr/>
            <p:nvPr/>
          </p:nvSpPr>
          <p:spPr>
            <a:xfrm>
              <a:off x="3215587" y="3989791"/>
              <a:ext cx="2033538" cy="1041923"/>
            </a:xfrm>
            <a:prstGeom prst="cloudCallout">
              <a:avLst>
                <a:gd name="adj1" fmla="val -71415"/>
                <a:gd name="adj2" fmla="val 11008"/>
              </a:avLst>
            </a:prstGeom>
            <a:solidFill>
              <a:srgbClr val="FFFFCB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dirty="0"/>
            </a:p>
          </p:txBody>
        </p:sp>
        <p:sp>
          <p:nvSpPr>
            <p:cNvPr id="47" name="TextBox 14"/>
            <p:cNvSpPr txBox="1"/>
            <p:nvPr/>
          </p:nvSpPr>
          <p:spPr>
            <a:xfrm>
              <a:off x="3346123" y="4020549"/>
              <a:ext cx="1757110" cy="852250"/>
            </a:xfrm>
            <a:prstGeom prst="rect">
              <a:avLst/>
            </a:prstGeom>
            <a:noFill/>
            <a:ln w="28575"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B05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均由两个熟字组成</a:t>
              </a:r>
              <a:endParaRPr lang="zh-CN" altLang="en-US" sz="28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 bwMode="auto">
          <a:xfrm>
            <a:off x="849313" y="739775"/>
            <a:ext cx="862012" cy="700088"/>
            <a:chOff x="2726863" y="1843456"/>
            <a:chExt cx="861464" cy="699134"/>
          </a:xfrm>
        </p:grpSpPr>
        <p:sp>
          <p:nvSpPr>
            <p:cNvPr id="5" name="云形 4"/>
            <p:cNvSpPr/>
            <p:nvPr/>
          </p:nvSpPr>
          <p:spPr>
            <a:xfrm>
              <a:off x="2726863" y="1843456"/>
              <a:ext cx="861464" cy="699134"/>
            </a:xfrm>
            <a:prstGeom prst="cloud">
              <a:avLst/>
            </a:prstGeom>
            <a:solidFill>
              <a:srgbClr val="FA82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9219" name="TextBox 2"/>
            <p:cNvSpPr txBox="1">
              <a:spLocks noChangeArrowheads="1"/>
            </p:cNvSpPr>
            <p:nvPr/>
          </p:nvSpPr>
          <p:spPr bwMode="auto">
            <a:xfrm flipH="1">
              <a:off x="2860964" y="1916024"/>
              <a:ext cx="630382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0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飘</a:t>
              </a:r>
              <a:endParaRPr lang="zh-CN" altLang="en-US" sz="3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34"/>
          <p:cNvGrpSpPr/>
          <p:nvPr/>
        </p:nvGrpSpPr>
        <p:grpSpPr bwMode="auto">
          <a:xfrm>
            <a:off x="4351338" y="739775"/>
            <a:ext cx="860425" cy="700088"/>
            <a:chOff x="2726863" y="1843456"/>
            <a:chExt cx="861464" cy="699134"/>
          </a:xfrm>
        </p:grpSpPr>
        <p:sp>
          <p:nvSpPr>
            <p:cNvPr id="36" name="云形 35"/>
            <p:cNvSpPr/>
            <p:nvPr/>
          </p:nvSpPr>
          <p:spPr>
            <a:xfrm>
              <a:off x="2726863" y="1843456"/>
              <a:ext cx="861464" cy="699134"/>
            </a:xfrm>
            <a:prstGeom prst="cloud">
              <a:avLst/>
            </a:prstGeom>
            <a:solidFill>
              <a:srgbClr val="CC99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dirty="0"/>
            </a:p>
          </p:txBody>
        </p:sp>
        <p:sp>
          <p:nvSpPr>
            <p:cNvPr id="9222" name="TextBox 2"/>
            <p:cNvSpPr txBox="1">
              <a:spLocks noChangeArrowheads="1"/>
            </p:cNvSpPr>
            <p:nvPr/>
          </p:nvSpPr>
          <p:spPr bwMode="auto">
            <a:xfrm flipH="1">
              <a:off x="2860964" y="1916024"/>
              <a:ext cx="630382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甜</a:t>
              </a:r>
              <a:endParaRPr lang="zh-CN" altLang="en-US" sz="30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组合 28"/>
          <p:cNvGrpSpPr/>
          <p:nvPr/>
        </p:nvGrpSpPr>
        <p:grpSpPr bwMode="auto">
          <a:xfrm>
            <a:off x="2022475" y="739775"/>
            <a:ext cx="862013" cy="700088"/>
            <a:chOff x="2726863" y="1843456"/>
            <a:chExt cx="861464" cy="699134"/>
          </a:xfrm>
        </p:grpSpPr>
        <p:sp>
          <p:nvSpPr>
            <p:cNvPr id="30" name="云形 29"/>
            <p:cNvSpPr/>
            <p:nvPr/>
          </p:nvSpPr>
          <p:spPr>
            <a:xfrm>
              <a:off x="2726863" y="1843456"/>
              <a:ext cx="861464" cy="699134"/>
            </a:xfrm>
            <a:prstGeom prst="cloud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9225" name="TextBox 2"/>
            <p:cNvSpPr txBox="1">
              <a:spLocks noChangeArrowheads="1"/>
            </p:cNvSpPr>
            <p:nvPr/>
          </p:nvSpPr>
          <p:spPr bwMode="auto">
            <a:xfrm flipH="1">
              <a:off x="2860964" y="1916024"/>
              <a:ext cx="630382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校</a:t>
              </a:r>
              <a:endParaRPr lang="zh-CN" altLang="en-US" sz="30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组合 31"/>
          <p:cNvGrpSpPr/>
          <p:nvPr/>
        </p:nvGrpSpPr>
        <p:grpSpPr bwMode="auto">
          <a:xfrm>
            <a:off x="3182938" y="733425"/>
            <a:ext cx="862012" cy="700088"/>
            <a:chOff x="2726863" y="1843456"/>
            <a:chExt cx="861464" cy="699134"/>
          </a:xfrm>
        </p:grpSpPr>
        <p:sp>
          <p:nvSpPr>
            <p:cNvPr id="33" name="云形 32"/>
            <p:cNvSpPr/>
            <p:nvPr/>
          </p:nvSpPr>
          <p:spPr>
            <a:xfrm>
              <a:off x="2726863" y="1843456"/>
              <a:ext cx="861464" cy="699134"/>
            </a:xfrm>
            <a:prstGeom prst="cloud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9228" name="TextBox 2"/>
            <p:cNvSpPr txBox="1">
              <a:spLocks noChangeArrowheads="1"/>
            </p:cNvSpPr>
            <p:nvPr/>
          </p:nvSpPr>
          <p:spPr bwMode="auto">
            <a:xfrm flipH="1">
              <a:off x="2860964" y="1916024"/>
              <a:ext cx="630382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0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张</a:t>
              </a:r>
              <a:endParaRPr lang="zh-CN" altLang="en-US" sz="30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3" name="TextBox 1"/>
          <p:cNvSpPr txBox="1">
            <a:spLocks noChangeArrowheads="1"/>
          </p:cNvSpPr>
          <p:nvPr/>
        </p:nvSpPr>
        <p:spPr bwMode="auto">
          <a:xfrm>
            <a:off x="766763" y="2803525"/>
            <a:ext cx="6196012" cy="169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飘－风＝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票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校－木＝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张－长＝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弓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甜－舌＝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甘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4" name="TextBox 11"/>
          <p:cNvSpPr txBox="1">
            <a:spLocks noChangeArrowheads="1"/>
          </p:cNvSpPr>
          <p:nvPr/>
        </p:nvSpPr>
        <p:spPr bwMode="auto">
          <a:xfrm>
            <a:off x="5287963" y="2605088"/>
            <a:ext cx="8572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600" b="1">
                <a:solidFill>
                  <a:srgbClr val="00B050"/>
                </a:solidFill>
                <a:latin typeface="宋体" panose="02010600030101010101" pitchFamily="2" charset="-122"/>
              </a:rPr>
              <a:t>jiāo</a:t>
            </a:r>
            <a:endParaRPr lang="zh-CN" altLang="en-US" sz="2600" b="1">
              <a:solidFill>
                <a:srgbClr val="00B050"/>
              </a:solidFill>
              <a:latin typeface="宋体" panose="02010600030101010101" pitchFamily="2" charset="-122"/>
            </a:endParaRPr>
          </a:p>
        </p:txBody>
      </p:sp>
      <p:sp>
        <p:nvSpPr>
          <p:cNvPr id="55" name="TextBox 11"/>
          <p:cNvSpPr txBox="1">
            <a:spLocks noChangeArrowheads="1"/>
          </p:cNvSpPr>
          <p:nvPr/>
        </p:nvSpPr>
        <p:spPr bwMode="auto">
          <a:xfrm>
            <a:off x="5392738" y="3451225"/>
            <a:ext cx="68897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600" b="1">
                <a:solidFill>
                  <a:srgbClr val="00B050"/>
                </a:solidFill>
                <a:latin typeface="宋体" panose="02010600030101010101" pitchFamily="2" charset="-122"/>
              </a:rPr>
              <a:t>ɡān</a:t>
            </a:r>
            <a:endParaRPr lang="zh-CN" altLang="en-US" sz="2600" b="1">
              <a:solidFill>
                <a:srgbClr val="00B050"/>
              </a:solidFill>
              <a:latin typeface="宋体" panose="02010600030101010101" pitchFamily="2" charset="-122"/>
            </a:endParaRPr>
          </a:p>
        </p:txBody>
      </p:sp>
      <p:sp>
        <p:nvSpPr>
          <p:cNvPr id="56" name="TextBox 11"/>
          <p:cNvSpPr txBox="1">
            <a:spLocks noChangeArrowheads="1"/>
          </p:cNvSpPr>
          <p:nvPr/>
        </p:nvSpPr>
        <p:spPr bwMode="auto">
          <a:xfrm>
            <a:off x="2268538" y="3416300"/>
            <a:ext cx="8572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600" b="1">
                <a:solidFill>
                  <a:srgbClr val="00B050"/>
                </a:solidFill>
                <a:latin typeface="宋体" panose="02010600030101010101" pitchFamily="2" charset="-122"/>
              </a:rPr>
              <a:t>ɡōnɡ</a:t>
            </a:r>
            <a:endParaRPr lang="zh-CN" altLang="en-US" sz="2600" b="1">
              <a:solidFill>
                <a:srgbClr val="00B050"/>
              </a:solidFill>
              <a:latin typeface="宋体" panose="02010600030101010101" pitchFamily="2" charset="-122"/>
            </a:endParaRPr>
          </a:p>
        </p:txBody>
      </p:sp>
      <p:sp>
        <p:nvSpPr>
          <p:cNvPr id="57" name="TextBox 11"/>
          <p:cNvSpPr txBox="1">
            <a:spLocks noChangeArrowheads="1"/>
          </p:cNvSpPr>
          <p:nvPr/>
        </p:nvSpPr>
        <p:spPr bwMode="auto">
          <a:xfrm>
            <a:off x="2286000" y="2571750"/>
            <a:ext cx="8572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600" b="1">
                <a:solidFill>
                  <a:srgbClr val="00B050"/>
                </a:solidFill>
                <a:latin typeface="宋体" panose="02010600030101010101" pitchFamily="2" charset="-122"/>
              </a:rPr>
              <a:t>piào</a:t>
            </a:r>
            <a:endParaRPr lang="zh-CN" altLang="en-US" sz="2600" b="1">
              <a:solidFill>
                <a:srgbClr val="00B050"/>
              </a:solidFill>
              <a:latin typeface="宋体" panose="02010600030101010101" pitchFamily="2" charset="-122"/>
            </a:endParaRPr>
          </a:p>
        </p:txBody>
      </p:sp>
      <p:grpSp>
        <p:nvGrpSpPr>
          <p:cNvPr id="7" name="组合 5"/>
          <p:cNvGrpSpPr/>
          <p:nvPr/>
        </p:nvGrpSpPr>
        <p:grpSpPr bwMode="auto">
          <a:xfrm>
            <a:off x="5588000" y="546100"/>
            <a:ext cx="2862263" cy="4330700"/>
            <a:chOff x="2610796" y="677917"/>
            <a:chExt cx="2863601" cy="4329124"/>
          </a:xfrm>
        </p:grpSpPr>
        <p:grpSp>
          <p:nvGrpSpPr>
            <p:cNvPr id="9235" name="组合 44"/>
            <p:cNvGrpSpPr/>
            <p:nvPr/>
          </p:nvGrpSpPr>
          <p:grpSpPr bwMode="auto">
            <a:xfrm>
              <a:off x="2610796" y="677917"/>
              <a:ext cx="2863601" cy="1901357"/>
              <a:chOff x="774791" y="2938687"/>
              <a:chExt cx="2309288" cy="1532847"/>
            </a:xfrm>
          </p:grpSpPr>
          <p:sp>
            <p:nvSpPr>
              <p:cNvPr id="46" name="思想气泡: 云 45"/>
              <p:cNvSpPr/>
              <p:nvPr/>
            </p:nvSpPr>
            <p:spPr>
              <a:xfrm>
                <a:off x="774791" y="2938687"/>
                <a:ext cx="2309288" cy="1532666"/>
              </a:xfrm>
              <a:prstGeom prst="cloudCallout">
                <a:avLst>
                  <a:gd name="adj1" fmla="val 12746"/>
                  <a:gd name="adj2" fmla="val 59091"/>
                </a:avLst>
              </a:prstGeom>
              <a:solidFill>
                <a:srgbClr val="D5FFD5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dirty="0"/>
              </a:p>
            </p:txBody>
          </p:sp>
          <p:sp>
            <p:nvSpPr>
              <p:cNvPr id="47" name="TextBox 14"/>
              <p:cNvSpPr txBox="1"/>
              <p:nvPr/>
            </p:nvSpPr>
            <p:spPr>
              <a:xfrm>
                <a:off x="1030952" y="3005213"/>
                <a:ext cx="1893027" cy="1270399"/>
              </a:xfrm>
              <a:prstGeom prst="rect">
                <a:avLst/>
              </a:prstGeom>
              <a:noFill/>
              <a:ln w="28575"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buFont typeface="Arial" panose="020B0604020202020204" pitchFamily="34" charset="0"/>
                  <a:buNone/>
                  <a:defRPr/>
                </a:pPr>
                <a:r>
                  <a:rPr lang="zh-CN" altLang="en-US" sz="2800" b="1" dirty="0">
                    <a:solidFill>
                      <a:schemeClr val="accent2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    </a:t>
                </a:r>
                <a:r>
                  <a:rPr lang="zh-CN" altLang="en-US" sz="2800" b="1" dirty="0">
                    <a:solidFill>
                      <a:srgbClr val="FF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减去其中一部分，你还认识吗？</a:t>
                </a:r>
                <a:endParaRPr lang="zh-CN" altLang="en-US" sz="28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9238" name="图片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529845" y="2795255"/>
              <a:ext cx="1481896" cy="2211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组合 57"/>
          <p:cNvGrpSpPr/>
          <p:nvPr/>
        </p:nvGrpSpPr>
        <p:grpSpPr bwMode="auto">
          <a:xfrm>
            <a:off x="1014413" y="1839913"/>
            <a:ext cx="3546475" cy="628650"/>
            <a:chOff x="1591435" y="4259719"/>
            <a:chExt cx="2859476" cy="507721"/>
          </a:xfrm>
        </p:grpSpPr>
        <p:sp>
          <p:nvSpPr>
            <p:cNvPr id="59" name="对话气泡: 圆角矩形 58"/>
            <p:cNvSpPr/>
            <p:nvPr/>
          </p:nvSpPr>
          <p:spPr>
            <a:xfrm>
              <a:off x="1591435" y="4259719"/>
              <a:ext cx="2813397" cy="507721"/>
            </a:xfrm>
            <a:prstGeom prst="wedgeRoundRectCallout">
              <a:avLst>
                <a:gd name="adj1" fmla="val -5282"/>
                <a:gd name="adj2" fmla="val -90227"/>
                <a:gd name="adj3" fmla="val 16667"/>
              </a:avLst>
            </a:prstGeom>
            <a:solidFill>
              <a:srgbClr val="FFFFCB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dirty="0"/>
            </a:p>
          </p:txBody>
        </p:sp>
        <p:sp>
          <p:nvSpPr>
            <p:cNvPr id="60" name="TextBox 14"/>
            <p:cNvSpPr txBox="1"/>
            <p:nvPr/>
          </p:nvSpPr>
          <p:spPr>
            <a:xfrm>
              <a:off x="1591435" y="4259719"/>
              <a:ext cx="2859476" cy="488489"/>
            </a:xfrm>
            <a:prstGeom prst="rect">
              <a:avLst/>
            </a:prstGeom>
            <a:noFill/>
            <a:ln w="28575"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3200" b="1" dirty="0">
                  <a:solidFill>
                    <a:srgbClr val="00B05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均由两个熟字组成</a:t>
              </a:r>
              <a:endParaRPr lang="zh-CN" altLang="en-US" sz="32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/>
      <p:bldP spid="56" grpId="0"/>
      <p:bldP spid="5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727075" y="1247775"/>
            <a:ext cx="1322388" cy="1493838"/>
            <a:chOff x="261149" y="1749924"/>
            <a:chExt cx="1323453" cy="1494246"/>
          </a:xfrm>
        </p:grpSpPr>
        <p:sp>
          <p:nvSpPr>
            <p:cNvPr id="10242" name="TextBox 6"/>
            <p:cNvSpPr txBox="1">
              <a:spLocks noChangeArrowheads="1"/>
            </p:cNvSpPr>
            <p:nvPr/>
          </p:nvSpPr>
          <p:spPr bwMode="auto">
            <a:xfrm>
              <a:off x="282852" y="2136174"/>
              <a:ext cx="1301750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6600" b="1">
                  <a:latin typeface="楷体" panose="02010609060101010101" pitchFamily="49" charset="-122"/>
                  <a:ea typeface="楷体" panose="02010609060101010101" pitchFamily="49" charset="-122"/>
                </a:rPr>
                <a:t>吵</a:t>
              </a:r>
              <a:endParaRPr lang="zh-CN" altLang="en-US" sz="6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43" name="TextBox 12"/>
            <p:cNvSpPr txBox="1">
              <a:spLocks noChangeArrowheads="1"/>
            </p:cNvSpPr>
            <p:nvPr/>
          </p:nvSpPr>
          <p:spPr bwMode="auto">
            <a:xfrm>
              <a:off x="261149" y="1749924"/>
              <a:ext cx="101181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chǎo</a:t>
              </a:r>
              <a:endPara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 bwMode="auto">
          <a:xfrm>
            <a:off x="2990850" y="3033713"/>
            <a:ext cx="1300163" cy="1493837"/>
            <a:chOff x="3328100" y="1749924"/>
            <a:chExt cx="1300163" cy="1494246"/>
          </a:xfrm>
        </p:grpSpPr>
        <p:sp>
          <p:nvSpPr>
            <p:cNvPr id="10245" name="TextBox 6"/>
            <p:cNvSpPr txBox="1">
              <a:spLocks noChangeArrowheads="1"/>
            </p:cNvSpPr>
            <p:nvPr/>
          </p:nvSpPr>
          <p:spPr bwMode="auto">
            <a:xfrm>
              <a:off x="3328100" y="2136174"/>
              <a:ext cx="1300163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6600" b="1">
                  <a:latin typeface="楷体" panose="02010609060101010101" pitchFamily="49" charset="-122"/>
                  <a:ea typeface="楷体" panose="02010609060101010101" pitchFamily="49" charset="-122"/>
                </a:rPr>
                <a:t>胖</a:t>
              </a:r>
              <a:endParaRPr lang="zh-CN" altLang="en-US" sz="6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46" name="TextBox 13"/>
            <p:cNvSpPr txBox="1">
              <a:spLocks noChangeArrowheads="1"/>
            </p:cNvSpPr>
            <p:nvPr/>
          </p:nvSpPr>
          <p:spPr bwMode="auto">
            <a:xfrm>
              <a:off x="3342650" y="1749924"/>
              <a:ext cx="101181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pànɡ</a:t>
              </a:r>
              <a:endPara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4105" name="Picture 14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11350" y="919163"/>
            <a:ext cx="2173288" cy="190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15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81475" y="2646363"/>
            <a:ext cx="2028825" cy="210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4"/>
          <p:cNvGrpSpPr/>
          <p:nvPr/>
        </p:nvGrpSpPr>
        <p:grpSpPr bwMode="auto">
          <a:xfrm>
            <a:off x="3689350" y="-55563"/>
            <a:ext cx="1878013" cy="1119188"/>
            <a:chOff x="3950994" y="-222751"/>
            <a:chExt cx="1876615" cy="1118754"/>
          </a:xfrm>
        </p:grpSpPr>
        <p:pic>
          <p:nvPicPr>
            <p:cNvPr id="10250" name="图片 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950994" y="-222751"/>
              <a:ext cx="1876615" cy="11187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1" name="文本框 6"/>
            <p:cNvSpPr txBox="1">
              <a:spLocks noChangeArrowheads="1"/>
            </p:cNvSpPr>
            <p:nvPr/>
          </p:nvSpPr>
          <p:spPr bwMode="auto">
            <a:xfrm>
              <a:off x="4211695" y="95230"/>
              <a:ext cx="1420070" cy="584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9933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我会认</a:t>
              </a:r>
              <a:endParaRPr lang="zh-CN" altLang="en-US" sz="3200" b="1">
                <a:solidFill>
                  <a:srgbClr val="9933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3"/>
          <p:cNvGrpSpPr/>
          <p:nvPr/>
        </p:nvGrpSpPr>
        <p:grpSpPr bwMode="auto">
          <a:xfrm>
            <a:off x="5910263" y="1217613"/>
            <a:ext cx="1301750" cy="1495425"/>
            <a:chOff x="6329364" y="1747832"/>
            <a:chExt cx="1301750" cy="1496338"/>
          </a:xfrm>
        </p:grpSpPr>
        <p:sp>
          <p:nvSpPr>
            <p:cNvPr id="10253" name="TextBox 6"/>
            <p:cNvSpPr txBox="1">
              <a:spLocks noChangeArrowheads="1"/>
            </p:cNvSpPr>
            <p:nvPr/>
          </p:nvSpPr>
          <p:spPr bwMode="auto">
            <a:xfrm>
              <a:off x="6329364" y="2136174"/>
              <a:ext cx="1301750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6600" b="1">
                  <a:latin typeface="楷体" panose="02010609060101010101" pitchFamily="49" charset="-122"/>
                  <a:ea typeface="楷体" panose="02010609060101010101" pitchFamily="49" charset="-122"/>
                </a:rPr>
                <a:t>岁</a:t>
              </a:r>
              <a:endParaRPr lang="zh-CN" altLang="en-US" sz="6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54" name="TextBox 7"/>
            <p:cNvSpPr txBox="1">
              <a:spLocks noChangeArrowheads="1"/>
            </p:cNvSpPr>
            <p:nvPr/>
          </p:nvSpPr>
          <p:spPr bwMode="auto">
            <a:xfrm>
              <a:off x="6450677" y="1747832"/>
              <a:ext cx="80502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suì</a:t>
              </a:r>
              <a:endPara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27" name="Picture 1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37363" y="825500"/>
            <a:ext cx="1631950" cy="20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 bwMode="auto">
          <a:xfrm>
            <a:off x="1100138" y="827088"/>
            <a:ext cx="1300162" cy="1501775"/>
            <a:chOff x="432911" y="858544"/>
            <a:chExt cx="1300163" cy="1500825"/>
          </a:xfrm>
        </p:grpSpPr>
        <p:sp>
          <p:nvSpPr>
            <p:cNvPr id="11266" name="TextBox 6"/>
            <p:cNvSpPr txBox="1">
              <a:spLocks noChangeArrowheads="1"/>
            </p:cNvSpPr>
            <p:nvPr/>
          </p:nvSpPr>
          <p:spPr bwMode="auto">
            <a:xfrm>
              <a:off x="432911" y="1251373"/>
              <a:ext cx="1300163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6600" b="1">
                  <a:latin typeface="楷体" panose="02010609060101010101" pitchFamily="49" charset="-122"/>
                  <a:ea typeface="楷体" panose="02010609060101010101" pitchFamily="49" charset="-122"/>
                </a:rPr>
                <a:t>现</a:t>
              </a:r>
              <a:endParaRPr lang="zh-CN" altLang="en-US" sz="6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67" name="TextBox 8"/>
            <p:cNvSpPr txBox="1">
              <a:spLocks noChangeArrowheads="1"/>
            </p:cNvSpPr>
            <p:nvPr/>
          </p:nvSpPr>
          <p:spPr bwMode="auto">
            <a:xfrm>
              <a:off x="476098" y="858544"/>
              <a:ext cx="101181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xiàn</a:t>
              </a:r>
              <a:endPara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5129" name="Picture 1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7888" y="712788"/>
            <a:ext cx="1625600" cy="181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6"/>
          <p:cNvGrpSpPr/>
          <p:nvPr/>
        </p:nvGrpSpPr>
        <p:grpSpPr bwMode="auto">
          <a:xfrm>
            <a:off x="5238750" y="827088"/>
            <a:ext cx="1300163" cy="1501775"/>
            <a:chOff x="4572000" y="858544"/>
            <a:chExt cx="1300163" cy="1500825"/>
          </a:xfrm>
        </p:grpSpPr>
        <p:sp>
          <p:nvSpPr>
            <p:cNvPr id="11270" name="TextBox 6"/>
            <p:cNvSpPr txBox="1">
              <a:spLocks noChangeArrowheads="1"/>
            </p:cNvSpPr>
            <p:nvPr/>
          </p:nvSpPr>
          <p:spPr bwMode="auto">
            <a:xfrm>
              <a:off x="4572000" y="1251373"/>
              <a:ext cx="1300163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6600" b="1">
                  <a:latin typeface="楷体" panose="02010609060101010101" pitchFamily="49" charset="-122"/>
                  <a:ea typeface="楷体" panose="02010609060101010101" pitchFamily="49" charset="-122"/>
                </a:rPr>
                <a:t>交</a:t>
              </a:r>
              <a:endParaRPr lang="zh-CN" altLang="en-US" sz="6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71" name="TextBox 8"/>
            <p:cNvSpPr txBox="1">
              <a:spLocks noChangeArrowheads="1"/>
            </p:cNvSpPr>
            <p:nvPr/>
          </p:nvSpPr>
          <p:spPr bwMode="auto">
            <a:xfrm>
              <a:off x="4572000" y="858544"/>
              <a:ext cx="101181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jiāo</a:t>
              </a:r>
              <a:endPara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13" name="Picture 1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69063" y="779463"/>
            <a:ext cx="1757362" cy="154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17"/>
          <p:cNvGrpSpPr/>
          <p:nvPr/>
        </p:nvGrpSpPr>
        <p:grpSpPr bwMode="auto">
          <a:xfrm>
            <a:off x="2947988" y="2763838"/>
            <a:ext cx="1301750" cy="1500187"/>
            <a:chOff x="2421217" y="2794447"/>
            <a:chExt cx="1301750" cy="1500824"/>
          </a:xfrm>
        </p:grpSpPr>
        <p:sp>
          <p:nvSpPr>
            <p:cNvPr id="11274" name="TextBox 6"/>
            <p:cNvSpPr txBox="1">
              <a:spLocks noChangeArrowheads="1"/>
            </p:cNvSpPr>
            <p:nvPr/>
          </p:nvSpPr>
          <p:spPr bwMode="auto">
            <a:xfrm>
              <a:off x="2421217" y="3187275"/>
              <a:ext cx="1301750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6600" b="1">
                  <a:latin typeface="楷体" panose="02010609060101010101" pitchFamily="49" charset="-122"/>
                  <a:ea typeface="楷体" panose="02010609060101010101" pitchFamily="49" charset="-122"/>
                </a:rPr>
                <a:t>票</a:t>
              </a:r>
              <a:endParaRPr lang="zh-CN" altLang="en-US" sz="6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75" name="TextBox 7"/>
            <p:cNvSpPr txBox="1">
              <a:spLocks noChangeArrowheads="1"/>
            </p:cNvSpPr>
            <p:nvPr/>
          </p:nvSpPr>
          <p:spPr bwMode="auto">
            <a:xfrm>
              <a:off x="2470721" y="2794447"/>
              <a:ext cx="101181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piào</a:t>
              </a:r>
              <a:endPara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17" name="图片 16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9725" y="3155950"/>
            <a:ext cx="2390775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579438" y="1519238"/>
            <a:ext cx="1301750" cy="1868487"/>
            <a:chOff x="671273" y="1390649"/>
            <a:chExt cx="1301750" cy="1868488"/>
          </a:xfrm>
        </p:grpSpPr>
        <p:sp>
          <p:nvSpPr>
            <p:cNvPr id="12290" name="TextBox 6"/>
            <p:cNvSpPr txBox="1">
              <a:spLocks noChangeArrowheads="1"/>
            </p:cNvSpPr>
            <p:nvPr/>
          </p:nvSpPr>
          <p:spPr bwMode="auto">
            <a:xfrm>
              <a:off x="671273" y="1812924"/>
              <a:ext cx="1301750" cy="1446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8800" b="1">
                  <a:latin typeface="楷体" panose="02010609060101010101" pitchFamily="49" charset="-122"/>
                  <a:ea typeface="楷体" panose="02010609060101010101" pitchFamily="49" charset="-122"/>
                </a:rPr>
                <a:t>弓</a:t>
              </a:r>
              <a:endParaRPr lang="zh-CN" altLang="en-US" sz="8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291" name="TextBox 7"/>
            <p:cNvSpPr txBox="1">
              <a:spLocks noChangeArrowheads="1"/>
            </p:cNvSpPr>
            <p:nvPr/>
          </p:nvSpPr>
          <p:spPr bwMode="auto">
            <a:xfrm>
              <a:off x="703023" y="1390649"/>
              <a:ext cx="1208088" cy="706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ɡōnɡ</a:t>
              </a:r>
              <a:endParaRPr lang="en-US" altLang="zh-CN" sz="4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3"/>
          <p:cNvGrpSpPr/>
          <p:nvPr/>
        </p:nvGrpSpPr>
        <p:grpSpPr bwMode="auto">
          <a:xfrm>
            <a:off x="4913313" y="1381125"/>
            <a:ext cx="1300162" cy="1976438"/>
            <a:chOff x="4685550" y="1387185"/>
            <a:chExt cx="1300163" cy="1976295"/>
          </a:xfrm>
        </p:grpSpPr>
        <p:sp>
          <p:nvSpPr>
            <p:cNvPr id="12293" name="TextBox 6"/>
            <p:cNvSpPr txBox="1">
              <a:spLocks noChangeArrowheads="1"/>
            </p:cNvSpPr>
            <p:nvPr/>
          </p:nvSpPr>
          <p:spPr bwMode="auto">
            <a:xfrm>
              <a:off x="4685550" y="1918855"/>
              <a:ext cx="1300163" cy="1444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8800" b="1">
                  <a:latin typeface="楷体" panose="02010609060101010101" pitchFamily="49" charset="-122"/>
                  <a:ea typeface="楷体" panose="02010609060101010101" pitchFamily="49" charset="-122"/>
                </a:rPr>
                <a:t>甘</a:t>
              </a:r>
              <a:endParaRPr lang="zh-CN" altLang="en-US" sz="8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294" name="TextBox 8"/>
            <p:cNvSpPr txBox="1">
              <a:spLocks noChangeArrowheads="1"/>
            </p:cNvSpPr>
            <p:nvPr/>
          </p:nvSpPr>
          <p:spPr bwMode="auto">
            <a:xfrm>
              <a:off x="4835425" y="1387185"/>
              <a:ext cx="958850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ɡān</a:t>
              </a:r>
              <a:endParaRPr lang="en-US" altLang="zh-CN" sz="4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7176" name="Picture 10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8188" y="1009650"/>
            <a:ext cx="2071687" cy="257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1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7138" y="1309688"/>
            <a:ext cx="2228850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75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对话气泡: 圆角矩形 3"/>
          <p:cNvSpPr/>
          <p:nvPr/>
        </p:nvSpPr>
        <p:spPr bwMode="auto">
          <a:xfrm>
            <a:off x="1689100" y="2940050"/>
            <a:ext cx="5608638" cy="1492250"/>
          </a:xfrm>
          <a:prstGeom prst="wedgeRoundRectCallout">
            <a:avLst>
              <a:gd name="adj1" fmla="val -49511"/>
              <a:gd name="adj2" fmla="val -2059"/>
              <a:gd name="adj3" fmla="val 16667"/>
            </a:avLst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eaLnBrk="0" hangingPunct="0">
              <a:lnSpc>
                <a:spcPct val="120000"/>
              </a:lnSpc>
              <a:defRPr/>
            </a:pPr>
            <a:r>
              <a:rPr lang="zh-CN" altLang="en-US" sz="3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踪－</a:t>
            </a:r>
            <a:r>
              <a:rPr lang="zh-CN" altLang="en-US" sz="3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⻊</a:t>
            </a:r>
            <a:r>
              <a:rPr lang="zh-CN" altLang="en-US" sz="3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＝</a:t>
            </a:r>
            <a:r>
              <a:rPr lang="zh-CN" altLang="en-US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宗</a:t>
            </a:r>
            <a:r>
              <a:rPr lang="zh-CN" altLang="en-US" sz="3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膀－月＝</a:t>
            </a:r>
            <a:r>
              <a:rPr lang="zh-CN" altLang="en-US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旁</a:t>
            </a:r>
            <a:endParaRPr lang="en-US" altLang="zh-CN" sz="3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eaLnBrk="0" hangingPunct="0">
              <a:lnSpc>
                <a:spcPct val="120000"/>
              </a:lnSpc>
              <a:defRPr/>
            </a:pPr>
            <a:r>
              <a:rPr lang="zh-CN" altLang="en-US" sz="3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趣－走＝</a:t>
            </a:r>
            <a:r>
              <a:rPr lang="zh-CN" altLang="en-US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取</a:t>
            </a:r>
            <a:r>
              <a:rPr lang="zh-CN" altLang="en-US" sz="3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您－心＝</a:t>
            </a:r>
            <a:r>
              <a:rPr lang="zh-CN" altLang="en-US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你</a:t>
            </a:r>
            <a:endParaRPr lang="zh-CN" altLang="en-US" sz="3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" name="对话气泡: 圆角矩形 2"/>
          <p:cNvSpPr/>
          <p:nvPr/>
        </p:nvSpPr>
        <p:spPr bwMode="auto">
          <a:xfrm>
            <a:off x="1689100" y="1431925"/>
            <a:ext cx="5608638" cy="1492250"/>
          </a:xfrm>
          <a:prstGeom prst="wedgeRoundRectCallout">
            <a:avLst>
              <a:gd name="adj1" fmla="val 49735"/>
              <a:gd name="adj2" fmla="val -7310"/>
              <a:gd name="adj3" fmla="val 16667"/>
            </a:avLst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0" hangingPunct="0">
              <a:lnSpc>
                <a:spcPct val="120000"/>
              </a:lnSpc>
              <a:defRPr/>
            </a:pPr>
            <a:r>
              <a:rPr lang="zh-CN" altLang="en-US" sz="3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土＋不＝</a:t>
            </a:r>
            <a:r>
              <a:rPr lang="zh-CN" altLang="en-US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坏</a:t>
            </a:r>
            <a:r>
              <a:rPr lang="zh-CN" altLang="en-US" sz="3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马＋奇＝</a:t>
            </a:r>
            <a:r>
              <a:rPr lang="zh-CN" altLang="en-US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骑</a:t>
            </a:r>
            <a:endParaRPr lang="en-US" altLang="zh-CN" sz="3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  <a:defRPr/>
            </a:pPr>
            <a:r>
              <a:rPr lang="zh-CN" altLang="en-US" sz="3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目＋分＝</a:t>
            </a:r>
            <a:r>
              <a:rPr lang="zh-CN" altLang="en-US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盼</a:t>
            </a:r>
            <a:r>
              <a:rPr lang="zh-CN" altLang="en-US" sz="3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木＋果＝</a:t>
            </a:r>
            <a:r>
              <a:rPr lang="zh-CN" altLang="en-US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棵</a:t>
            </a:r>
            <a:endParaRPr lang="zh-CN" altLang="en-US" sz="3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10"/>
          <p:cNvSpPr txBox="1">
            <a:spLocks noChangeArrowheads="1"/>
          </p:cNvSpPr>
          <p:nvPr/>
        </p:nvSpPr>
        <p:spPr bwMode="auto">
          <a:xfrm>
            <a:off x="838200" y="757238"/>
            <a:ext cx="79946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你用加一加或减一减的方法认识了哪些字？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 build="p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组合 12"/>
          <p:cNvGrpSpPr/>
          <p:nvPr/>
        </p:nvGrpSpPr>
        <p:grpSpPr bwMode="auto">
          <a:xfrm>
            <a:off x="277813" y="231775"/>
            <a:ext cx="2554287" cy="584200"/>
            <a:chOff x="437" y="495"/>
            <a:chExt cx="4024" cy="919"/>
          </a:xfrm>
        </p:grpSpPr>
        <p:pic>
          <p:nvPicPr>
            <p:cNvPr id="14338" name="Picture 1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t="-4967"/>
            <a:stretch>
              <a:fillRect/>
            </a:stretch>
          </p:blipFill>
          <p:spPr bwMode="auto">
            <a:xfrm>
              <a:off x="437" y="513"/>
              <a:ext cx="242" cy="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39" name="Picture 1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t="-4967"/>
            <a:stretch>
              <a:fillRect/>
            </a:stretch>
          </p:blipFill>
          <p:spPr bwMode="auto">
            <a:xfrm>
              <a:off x="4219" y="513"/>
              <a:ext cx="242" cy="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0" name="文本框 6"/>
            <p:cNvSpPr txBox="1">
              <a:spLocks noChangeArrowheads="1"/>
            </p:cNvSpPr>
            <p:nvPr/>
          </p:nvSpPr>
          <p:spPr bwMode="auto">
            <a:xfrm>
              <a:off x="618" y="495"/>
              <a:ext cx="3503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字词句运用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 bwMode="auto">
          <a:xfrm>
            <a:off x="354013" y="1031875"/>
            <a:ext cx="3916362" cy="582613"/>
            <a:chOff x="865188" y="1203325"/>
            <a:chExt cx="3915542" cy="583504"/>
          </a:xfrm>
        </p:grpSpPr>
        <p:sp>
          <p:nvSpPr>
            <p:cNvPr id="14342" name="TextBox 2"/>
            <p:cNvSpPr txBox="1">
              <a:spLocks noChangeArrowheads="1"/>
            </p:cNvSpPr>
            <p:nvPr/>
          </p:nvSpPr>
          <p:spPr bwMode="auto">
            <a:xfrm>
              <a:off x="1331913" y="1203325"/>
              <a:ext cx="3448817" cy="583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比一比，填一填。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4343" name="Picture 2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65188" y="1258272"/>
              <a:ext cx="465137" cy="469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" name="文本框 10"/>
          <p:cNvSpPr txBox="1">
            <a:spLocks noChangeArrowheads="1"/>
          </p:cNvSpPr>
          <p:nvPr/>
        </p:nvSpPr>
        <p:spPr bwMode="auto">
          <a:xfrm>
            <a:off x="3136900" y="363538"/>
            <a:ext cx="3671888" cy="61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第二关</a:t>
            </a:r>
            <a:r>
              <a:rPr lang="en-US" altLang="zh-CN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会辨字</a:t>
            </a:r>
            <a:endParaRPr lang="zh-CN" altLang="en-US" sz="3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5"/>
          <p:cNvGrpSpPr/>
          <p:nvPr/>
        </p:nvGrpSpPr>
        <p:grpSpPr bwMode="auto">
          <a:xfrm>
            <a:off x="735013" y="3054350"/>
            <a:ext cx="1836737" cy="1443038"/>
            <a:chOff x="716301" y="2678073"/>
            <a:chExt cx="1836989" cy="1442762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1540326" y="2678073"/>
              <a:ext cx="0" cy="41902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47" name="文本框 10"/>
            <p:cNvSpPr txBox="1">
              <a:spLocks noChangeArrowheads="1"/>
            </p:cNvSpPr>
            <p:nvPr/>
          </p:nvSpPr>
          <p:spPr bwMode="auto">
            <a:xfrm>
              <a:off x="716301" y="3062685"/>
              <a:ext cx="1836989" cy="105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竖上端是否出头</a:t>
              </a:r>
              <a:endParaRPr lang="zh-CN" altLang="en-US" sz="28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组合 29"/>
          <p:cNvGrpSpPr/>
          <p:nvPr/>
        </p:nvGrpSpPr>
        <p:grpSpPr bwMode="auto">
          <a:xfrm>
            <a:off x="2584450" y="3054350"/>
            <a:ext cx="2114550" cy="1443038"/>
            <a:chOff x="513884" y="2678073"/>
            <a:chExt cx="2113843" cy="1442761"/>
          </a:xfrm>
        </p:grpSpPr>
        <p:cxnSp>
          <p:nvCxnSpPr>
            <p:cNvPr id="31" name="直接连接符 30"/>
            <p:cNvCxnSpPr/>
            <p:nvPr/>
          </p:nvCxnSpPr>
          <p:spPr>
            <a:xfrm flipH="1">
              <a:off x="1540654" y="2678073"/>
              <a:ext cx="0" cy="41902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50" name="文本框 10"/>
            <p:cNvSpPr txBox="1">
              <a:spLocks noChangeArrowheads="1"/>
            </p:cNvSpPr>
            <p:nvPr/>
          </p:nvSpPr>
          <p:spPr bwMode="auto">
            <a:xfrm>
              <a:off x="513884" y="3062684"/>
              <a:ext cx="2113843" cy="105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竖弯钩上端是否出头</a:t>
              </a:r>
              <a:endParaRPr lang="zh-CN" altLang="en-US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组合 41"/>
          <p:cNvGrpSpPr/>
          <p:nvPr/>
        </p:nvGrpSpPr>
        <p:grpSpPr bwMode="auto">
          <a:xfrm>
            <a:off x="4964113" y="3054350"/>
            <a:ext cx="1838325" cy="1443038"/>
            <a:chOff x="779317" y="2678073"/>
            <a:chExt cx="1836989" cy="1442762"/>
          </a:xfrm>
        </p:grpSpPr>
        <p:cxnSp>
          <p:nvCxnSpPr>
            <p:cNvPr id="43" name="直接连接符 42"/>
            <p:cNvCxnSpPr/>
            <p:nvPr/>
          </p:nvCxnSpPr>
          <p:spPr>
            <a:xfrm flipH="1">
              <a:off x="1539176" y="2678073"/>
              <a:ext cx="0" cy="41902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53" name="文本框 10"/>
            <p:cNvSpPr txBox="1">
              <a:spLocks noChangeArrowheads="1"/>
            </p:cNvSpPr>
            <p:nvPr/>
          </p:nvSpPr>
          <p:spPr bwMode="auto">
            <a:xfrm>
              <a:off x="779317" y="3062685"/>
              <a:ext cx="1836989" cy="105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撇上端是否出头</a:t>
              </a:r>
              <a:endParaRPr lang="zh-CN" altLang="en-US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8" name="组合 47"/>
          <p:cNvGrpSpPr/>
          <p:nvPr/>
        </p:nvGrpSpPr>
        <p:grpSpPr bwMode="auto">
          <a:xfrm>
            <a:off x="6953250" y="3054350"/>
            <a:ext cx="1836738" cy="1443038"/>
            <a:chOff x="716301" y="2678073"/>
            <a:chExt cx="1836989" cy="1442762"/>
          </a:xfrm>
        </p:grpSpPr>
        <p:cxnSp>
          <p:nvCxnSpPr>
            <p:cNvPr id="49" name="直接连接符 48"/>
            <p:cNvCxnSpPr/>
            <p:nvPr/>
          </p:nvCxnSpPr>
          <p:spPr>
            <a:xfrm flipH="1">
              <a:off x="1540327" y="2678073"/>
              <a:ext cx="0" cy="41902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56" name="文本框 10"/>
            <p:cNvSpPr txBox="1">
              <a:spLocks noChangeArrowheads="1"/>
            </p:cNvSpPr>
            <p:nvPr/>
          </p:nvSpPr>
          <p:spPr bwMode="auto">
            <a:xfrm>
              <a:off x="716301" y="3062685"/>
              <a:ext cx="1836989" cy="105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FF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捺起笔是否高过撇</a:t>
              </a:r>
              <a:endParaRPr lang="zh-CN" altLang="en-US" sz="28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9" name="组合 50"/>
          <p:cNvGrpSpPr/>
          <p:nvPr/>
        </p:nvGrpSpPr>
        <p:grpSpPr bwMode="auto">
          <a:xfrm>
            <a:off x="4270375" y="1177925"/>
            <a:ext cx="2538413" cy="838200"/>
            <a:chOff x="1608586" y="4233969"/>
            <a:chExt cx="2047039" cy="677095"/>
          </a:xfrm>
        </p:grpSpPr>
        <p:sp>
          <p:nvSpPr>
            <p:cNvPr id="52" name="思想气泡: 云 51"/>
            <p:cNvSpPr/>
            <p:nvPr/>
          </p:nvSpPr>
          <p:spPr>
            <a:xfrm>
              <a:off x="1608586" y="4233969"/>
              <a:ext cx="1954865" cy="677095"/>
            </a:xfrm>
            <a:prstGeom prst="cloudCallout">
              <a:avLst>
                <a:gd name="adj1" fmla="val -42471"/>
                <a:gd name="adj2" fmla="val 66642"/>
              </a:avLst>
            </a:prstGeom>
            <a:solidFill>
              <a:srgbClr val="FCE6FE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dirty="0"/>
            </a:p>
          </p:txBody>
        </p:sp>
        <p:sp>
          <p:nvSpPr>
            <p:cNvPr id="53" name="TextBox 14"/>
            <p:cNvSpPr txBox="1"/>
            <p:nvPr/>
          </p:nvSpPr>
          <p:spPr>
            <a:xfrm>
              <a:off x="1700760" y="4333994"/>
              <a:ext cx="1954865" cy="434726"/>
            </a:xfrm>
            <a:prstGeom prst="rect">
              <a:avLst/>
            </a:prstGeom>
            <a:noFill/>
            <a:ln w="28575"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800" b="1" dirty="0">
                  <a:solidFill>
                    <a:srgbClr val="00B05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你有何发现？</a:t>
              </a:r>
              <a:endParaRPr lang="zh-CN" altLang="en-US" sz="2800" b="1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0" name="组合 1"/>
          <p:cNvGrpSpPr/>
          <p:nvPr/>
        </p:nvGrpSpPr>
        <p:grpSpPr bwMode="auto">
          <a:xfrm>
            <a:off x="850900" y="2286000"/>
            <a:ext cx="1416050" cy="704850"/>
            <a:chOff x="831850" y="2306638"/>
            <a:chExt cx="1416050" cy="704850"/>
          </a:xfrm>
        </p:grpSpPr>
        <p:sp>
          <p:nvSpPr>
            <p:cNvPr id="21" name="对话气泡: 圆角矩形 20"/>
            <p:cNvSpPr/>
            <p:nvPr/>
          </p:nvSpPr>
          <p:spPr bwMode="auto">
            <a:xfrm>
              <a:off x="831850" y="2306638"/>
              <a:ext cx="1416050" cy="704850"/>
            </a:xfrm>
            <a:prstGeom prst="wedgeRoundRectCallout">
              <a:avLst>
                <a:gd name="adj1" fmla="val -49511"/>
                <a:gd name="adj2" fmla="val -2059"/>
                <a:gd name="adj3" fmla="val 16667"/>
              </a:avLst>
            </a:prstGeom>
            <a:solidFill>
              <a:srgbClr val="FFFFCB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>
              <a:spAutoFit/>
            </a:bodyPr>
            <a:lstStyle/>
            <a:p>
              <a:pPr eaLnBrk="0" hangingPunct="0">
                <a:lnSpc>
                  <a:spcPct val="120000"/>
                </a:lnSpc>
                <a:defRPr/>
              </a:pPr>
              <a:endParaRPr lang="zh-CN" altLang="en-US" sz="34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endParaRPr>
            </a:p>
          </p:txBody>
        </p:sp>
        <p:grpSp>
          <p:nvGrpSpPr>
            <p:cNvPr id="14362" name="组合 53"/>
            <p:cNvGrpSpPr/>
            <p:nvPr/>
          </p:nvGrpSpPr>
          <p:grpSpPr bwMode="auto">
            <a:xfrm>
              <a:off x="950913" y="2403537"/>
              <a:ext cx="518302" cy="544630"/>
              <a:chOff x="2070101" y="1408113"/>
              <a:chExt cx="2224088" cy="2343151"/>
            </a:xfrm>
          </p:grpSpPr>
          <p:sp>
            <p:nvSpPr>
              <p:cNvPr id="14363" name="Freeform 5"/>
              <p:cNvSpPr>
                <a:spLocks noChangeArrowheads="1"/>
              </p:cNvSpPr>
              <p:nvPr/>
            </p:nvSpPr>
            <p:spPr bwMode="auto">
              <a:xfrm>
                <a:off x="2428876" y="1408113"/>
                <a:ext cx="671513" cy="903288"/>
              </a:xfrm>
              <a:custGeom>
                <a:avLst/>
                <a:gdLst>
                  <a:gd name="T0" fmla="*/ 215 w 847"/>
                  <a:gd name="T1" fmla="*/ 830 h 1139"/>
                  <a:gd name="T2" fmla="*/ 277 w 847"/>
                  <a:gd name="T3" fmla="*/ 751 h 1139"/>
                  <a:gd name="T4" fmla="*/ 332 w 847"/>
                  <a:gd name="T5" fmla="*/ 676 h 1139"/>
                  <a:gd name="T6" fmla="*/ 382 w 847"/>
                  <a:gd name="T7" fmla="*/ 601 h 1139"/>
                  <a:gd name="T8" fmla="*/ 424 w 847"/>
                  <a:gd name="T9" fmla="*/ 532 h 1139"/>
                  <a:gd name="T10" fmla="*/ 461 w 847"/>
                  <a:gd name="T11" fmla="*/ 463 h 1139"/>
                  <a:gd name="T12" fmla="*/ 492 w 847"/>
                  <a:gd name="T13" fmla="*/ 402 h 1139"/>
                  <a:gd name="T14" fmla="*/ 518 w 847"/>
                  <a:gd name="T15" fmla="*/ 344 h 1139"/>
                  <a:gd name="T16" fmla="*/ 542 w 847"/>
                  <a:gd name="T17" fmla="*/ 294 h 1139"/>
                  <a:gd name="T18" fmla="*/ 561 w 847"/>
                  <a:gd name="T19" fmla="*/ 250 h 1139"/>
                  <a:gd name="T20" fmla="*/ 574 w 847"/>
                  <a:gd name="T21" fmla="*/ 212 h 1139"/>
                  <a:gd name="T22" fmla="*/ 582 w 847"/>
                  <a:gd name="T23" fmla="*/ 179 h 1139"/>
                  <a:gd name="T24" fmla="*/ 586 w 847"/>
                  <a:gd name="T25" fmla="*/ 148 h 1139"/>
                  <a:gd name="T26" fmla="*/ 584 w 847"/>
                  <a:gd name="T27" fmla="*/ 119 h 1139"/>
                  <a:gd name="T28" fmla="*/ 578 w 847"/>
                  <a:gd name="T29" fmla="*/ 94 h 1139"/>
                  <a:gd name="T30" fmla="*/ 566 w 847"/>
                  <a:gd name="T31" fmla="*/ 71 h 1139"/>
                  <a:gd name="T32" fmla="*/ 551 w 847"/>
                  <a:gd name="T33" fmla="*/ 50 h 1139"/>
                  <a:gd name="T34" fmla="*/ 543 w 847"/>
                  <a:gd name="T35" fmla="*/ 33 h 1139"/>
                  <a:gd name="T36" fmla="*/ 542 w 847"/>
                  <a:gd name="T37" fmla="*/ 20 h 1139"/>
                  <a:gd name="T38" fmla="*/ 545 w 847"/>
                  <a:gd name="T39" fmla="*/ 10 h 1139"/>
                  <a:gd name="T40" fmla="*/ 555 w 847"/>
                  <a:gd name="T41" fmla="*/ 2 h 1139"/>
                  <a:gd name="T42" fmla="*/ 574 w 847"/>
                  <a:gd name="T43" fmla="*/ 0 h 1139"/>
                  <a:gd name="T44" fmla="*/ 595 w 847"/>
                  <a:gd name="T45" fmla="*/ 2 h 1139"/>
                  <a:gd name="T46" fmla="*/ 634 w 847"/>
                  <a:gd name="T47" fmla="*/ 10 h 1139"/>
                  <a:gd name="T48" fmla="*/ 678 w 847"/>
                  <a:gd name="T49" fmla="*/ 27 h 1139"/>
                  <a:gd name="T50" fmla="*/ 716 w 847"/>
                  <a:gd name="T51" fmla="*/ 45 h 1139"/>
                  <a:gd name="T52" fmla="*/ 755 w 847"/>
                  <a:gd name="T53" fmla="*/ 64 h 1139"/>
                  <a:gd name="T54" fmla="*/ 789 w 847"/>
                  <a:gd name="T55" fmla="*/ 85 h 1139"/>
                  <a:gd name="T56" fmla="*/ 814 w 847"/>
                  <a:gd name="T57" fmla="*/ 104 h 1139"/>
                  <a:gd name="T58" fmla="*/ 833 w 847"/>
                  <a:gd name="T59" fmla="*/ 121 h 1139"/>
                  <a:gd name="T60" fmla="*/ 843 w 847"/>
                  <a:gd name="T61" fmla="*/ 139 h 1139"/>
                  <a:gd name="T62" fmla="*/ 847 w 847"/>
                  <a:gd name="T63" fmla="*/ 156 h 1139"/>
                  <a:gd name="T64" fmla="*/ 845 w 847"/>
                  <a:gd name="T65" fmla="*/ 177 h 1139"/>
                  <a:gd name="T66" fmla="*/ 835 w 847"/>
                  <a:gd name="T67" fmla="*/ 204 h 1139"/>
                  <a:gd name="T68" fmla="*/ 820 w 847"/>
                  <a:gd name="T69" fmla="*/ 236 h 1139"/>
                  <a:gd name="T70" fmla="*/ 799 w 847"/>
                  <a:gd name="T71" fmla="*/ 273 h 1139"/>
                  <a:gd name="T72" fmla="*/ 772 w 847"/>
                  <a:gd name="T73" fmla="*/ 317 h 1139"/>
                  <a:gd name="T74" fmla="*/ 739 w 847"/>
                  <a:gd name="T75" fmla="*/ 367 h 1139"/>
                  <a:gd name="T76" fmla="*/ 701 w 847"/>
                  <a:gd name="T77" fmla="*/ 425 h 1139"/>
                  <a:gd name="T78" fmla="*/ 655 w 847"/>
                  <a:gd name="T79" fmla="*/ 488 h 1139"/>
                  <a:gd name="T80" fmla="*/ 605 w 847"/>
                  <a:gd name="T81" fmla="*/ 557 h 1139"/>
                  <a:gd name="T82" fmla="*/ 549 w 847"/>
                  <a:gd name="T83" fmla="*/ 634 h 1139"/>
                  <a:gd name="T84" fmla="*/ 490 w 847"/>
                  <a:gd name="T85" fmla="*/ 714 h 1139"/>
                  <a:gd name="T86" fmla="*/ 428 w 847"/>
                  <a:gd name="T87" fmla="*/ 789 h 1139"/>
                  <a:gd name="T88" fmla="*/ 365 w 847"/>
                  <a:gd name="T89" fmla="*/ 858 h 1139"/>
                  <a:gd name="T90" fmla="*/ 302 w 847"/>
                  <a:gd name="T91" fmla="*/ 924 h 1139"/>
                  <a:gd name="T92" fmla="*/ 236 w 847"/>
                  <a:gd name="T93" fmla="*/ 983 h 1139"/>
                  <a:gd name="T94" fmla="*/ 173 w 847"/>
                  <a:gd name="T95" fmla="*/ 1037 h 1139"/>
                  <a:gd name="T96" fmla="*/ 117 w 847"/>
                  <a:gd name="T97" fmla="*/ 1081 h 1139"/>
                  <a:gd name="T98" fmla="*/ 71 w 847"/>
                  <a:gd name="T99" fmla="*/ 1112 h 1139"/>
                  <a:gd name="T100" fmla="*/ 37 w 847"/>
                  <a:gd name="T101" fmla="*/ 1131 h 1139"/>
                  <a:gd name="T102" fmla="*/ 14 w 847"/>
                  <a:gd name="T103" fmla="*/ 1139 h 1139"/>
                  <a:gd name="T104" fmla="*/ 2 w 847"/>
                  <a:gd name="T105" fmla="*/ 1133 h 1139"/>
                  <a:gd name="T106" fmla="*/ 2 w 847"/>
                  <a:gd name="T107" fmla="*/ 1114 h 1139"/>
                  <a:gd name="T108" fmla="*/ 16 w 847"/>
                  <a:gd name="T109" fmla="*/ 1083 h 1139"/>
                  <a:gd name="T110" fmla="*/ 44 w 847"/>
                  <a:gd name="T111" fmla="*/ 1039 h 1139"/>
                  <a:gd name="T112" fmla="*/ 89 w 847"/>
                  <a:gd name="T113" fmla="*/ 981 h 1139"/>
                  <a:gd name="T114" fmla="*/ 146 w 847"/>
                  <a:gd name="T115" fmla="*/ 910 h 1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47" h="1139">
                    <a:moveTo>
                      <a:pt x="169" y="883"/>
                    </a:moveTo>
                    <a:lnTo>
                      <a:pt x="192" y="857"/>
                    </a:lnTo>
                    <a:lnTo>
                      <a:pt x="215" y="830"/>
                    </a:lnTo>
                    <a:lnTo>
                      <a:pt x="236" y="803"/>
                    </a:lnTo>
                    <a:lnTo>
                      <a:pt x="257" y="778"/>
                    </a:lnTo>
                    <a:lnTo>
                      <a:pt x="277" y="751"/>
                    </a:lnTo>
                    <a:lnTo>
                      <a:pt x="296" y="726"/>
                    </a:lnTo>
                    <a:lnTo>
                      <a:pt x="315" y="701"/>
                    </a:lnTo>
                    <a:lnTo>
                      <a:pt x="332" y="676"/>
                    </a:lnTo>
                    <a:lnTo>
                      <a:pt x="350" y="651"/>
                    </a:lnTo>
                    <a:lnTo>
                      <a:pt x="365" y="626"/>
                    </a:lnTo>
                    <a:lnTo>
                      <a:pt x="382" y="601"/>
                    </a:lnTo>
                    <a:lnTo>
                      <a:pt x="396" y="578"/>
                    </a:lnTo>
                    <a:lnTo>
                      <a:pt x="411" y="555"/>
                    </a:lnTo>
                    <a:lnTo>
                      <a:pt x="424" y="532"/>
                    </a:lnTo>
                    <a:lnTo>
                      <a:pt x="438" y="509"/>
                    </a:lnTo>
                    <a:lnTo>
                      <a:pt x="449" y="486"/>
                    </a:lnTo>
                    <a:lnTo>
                      <a:pt x="461" y="463"/>
                    </a:lnTo>
                    <a:lnTo>
                      <a:pt x="472" y="442"/>
                    </a:lnTo>
                    <a:lnTo>
                      <a:pt x="482" y="421"/>
                    </a:lnTo>
                    <a:lnTo>
                      <a:pt x="492" y="402"/>
                    </a:lnTo>
                    <a:lnTo>
                      <a:pt x="501" y="382"/>
                    </a:lnTo>
                    <a:lnTo>
                      <a:pt x="511" y="363"/>
                    </a:lnTo>
                    <a:lnTo>
                      <a:pt x="518" y="344"/>
                    </a:lnTo>
                    <a:lnTo>
                      <a:pt x="526" y="327"/>
                    </a:lnTo>
                    <a:lnTo>
                      <a:pt x="534" y="311"/>
                    </a:lnTo>
                    <a:lnTo>
                      <a:pt x="542" y="294"/>
                    </a:lnTo>
                    <a:lnTo>
                      <a:pt x="549" y="279"/>
                    </a:lnTo>
                    <a:lnTo>
                      <a:pt x="555" y="263"/>
                    </a:lnTo>
                    <a:lnTo>
                      <a:pt x="561" y="250"/>
                    </a:lnTo>
                    <a:lnTo>
                      <a:pt x="565" y="236"/>
                    </a:lnTo>
                    <a:lnTo>
                      <a:pt x="570" y="223"/>
                    </a:lnTo>
                    <a:lnTo>
                      <a:pt x="574" y="212"/>
                    </a:lnTo>
                    <a:lnTo>
                      <a:pt x="578" y="200"/>
                    </a:lnTo>
                    <a:lnTo>
                      <a:pt x="580" y="188"/>
                    </a:lnTo>
                    <a:lnTo>
                      <a:pt x="582" y="179"/>
                    </a:lnTo>
                    <a:lnTo>
                      <a:pt x="584" y="167"/>
                    </a:lnTo>
                    <a:lnTo>
                      <a:pt x="586" y="158"/>
                    </a:lnTo>
                    <a:lnTo>
                      <a:pt x="586" y="148"/>
                    </a:lnTo>
                    <a:lnTo>
                      <a:pt x="586" y="139"/>
                    </a:lnTo>
                    <a:lnTo>
                      <a:pt x="586" y="129"/>
                    </a:lnTo>
                    <a:lnTo>
                      <a:pt x="584" y="119"/>
                    </a:lnTo>
                    <a:lnTo>
                      <a:pt x="582" y="110"/>
                    </a:lnTo>
                    <a:lnTo>
                      <a:pt x="580" y="102"/>
                    </a:lnTo>
                    <a:lnTo>
                      <a:pt x="578" y="94"/>
                    </a:lnTo>
                    <a:lnTo>
                      <a:pt x="574" y="85"/>
                    </a:lnTo>
                    <a:lnTo>
                      <a:pt x="570" y="77"/>
                    </a:lnTo>
                    <a:lnTo>
                      <a:pt x="566" y="71"/>
                    </a:lnTo>
                    <a:lnTo>
                      <a:pt x="561" y="64"/>
                    </a:lnTo>
                    <a:lnTo>
                      <a:pt x="555" y="56"/>
                    </a:lnTo>
                    <a:lnTo>
                      <a:pt x="551" y="50"/>
                    </a:lnTo>
                    <a:lnTo>
                      <a:pt x="547" y="45"/>
                    </a:lnTo>
                    <a:lnTo>
                      <a:pt x="545" y="39"/>
                    </a:lnTo>
                    <a:lnTo>
                      <a:pt x="543" y="33"/>
                    </a:lnTo>
                    <a:lnTo>
                      <a:pt x="542" y="27"/>
                    </a:lnTo>
                    <a:lnTo>
                      <a:pt x="542" y="23"/>
                    </a:lnTo>
                    <a:lnTo>
                      <a:pt x="542" y="20"/>
                    </a:lnTo>
                    <a:lnTo>
                      <a:pt x="542" y="16"/>
                    </a:lnTo>
                    <a:lnTo>
                      <a:pt x="543" y="12"/>
                    </a:lnTo>
                    <a:lnTo>
                      <a:pt x="545" y="10"/>
                    </a:lnTo>
                    <a:lnTo>
                      <a:pt x="547" y="6"/>
                    </a:lnTo>
                    <a:lnTo>
                      <a:pt x="551" y="4"/>
                    </a:lnTo>
                    <a:lnTo>
                      <a:pt x="555" y="2"/>
                    </a:lnTo>
                    <a:lnTo>
                      <a:pt x="561" y="2"/>
                    </a:lnTo>
                    <a:lnTo>
                      <a:pt x="566" y="0"/>
                    </a:lnTo>
                    <a:lnTo>
                      <a:pt x="574" y="0"/>
                    </a:lnTo>
                    <a:lnTo>
                      <a:pt x="580" y="0"/>
                    </a:lnTo>
                    <a:lnTo>
                      <a:pt x="588" y="0"/>
                    </a:lnTo>
                    <a:lnTo>
                      <a:pt x="595" y="2"/>
                    </a:lnTo>
                    <a:lnTo>
                      <a:pt x="605" y="2"/>
                    </a:lnTo>
                    <a:lnTo>
                      <a:pt x="614" y="4"/>
                    </a:lnTo>
                    <a:lnTo>
                      <a:pt x="634" y="10"/>
                    </a:lnTo>
                    <a:lnTo>
                      <a:pt x="655" y="18"/>
                    </a:lnTo>
                    <a:lnTo>
                      <a:pt x="666" y="21"/>
                    </a:lnTo>
                    <a:lnTo>
                      <a:pt x="678" y="27"/>
                    </a:lnTo>
                    <a:lnTo>
                      <a:pt x="689" y="31"/>
                    </a:lnTo>
                    <a:lnTo>
                      <a:pt x="703" y="37"/>
                    </a:lnTo>
                    <a:lnTo>
                      <a:pt x="716" y="45"/>
                    </a:lnTo>
                    <a:lnTo>
                      <a:pt x="730" y="50"/>
                    </a:lnTo>
                    <a:lnTo>
                      <a:pt x="743" y="58"/>
                    </a:lnTo>
                    <a:lnTo>
                      <a:pt x="755" y="64"/>
                    </a:lnTo>
                    <a:lnTo>
                      <a:pt x="768" y="71"/>
                    </a:lnTo>
                    <a:lnTo>
                      <a:pt x="778" y="77"/>
                    </a:lnTo>
                    <a:lnTo>
                      <a:pt x="789" y="85"/>
                    </a:lnTo>
                    <a:lnTo>
                      <a:pt x="797" y="91"/>
                    </a:lnTo>
                    <a:lnTo>
                      <a:pt x="806" y="98"/>
                    </a:lnTo>
                    <a:lnTo>
                      <a:pt x="814" y="104"/>
                    </a:lnTo>
                    <a:lnTo>
                      <a:pt x="822" y="110"/>
                    </a:lnTo>
                    <a:lnTo>
                      <a:pt x="828" y="116"/>
                    </a:lnTo>
                    <a:lnTo>
                      <a:pt x="833" y="121"/>
                    </a:lnTo>
                    <a:lnTo>
                      <a:pt x="837" y="127"/>
                    </a:lnTo>
                    <a:lnTo>
                      <a:pt x="841" y="133"/>
                    </a:lnTo>
                    <a:lnTo>
                      <a:pt x="843" y="139"/>
                    </a:lnTo>
                    <a:lnTo>
                      <a:pt x="845" y="144"/>
                    </a:lnTo>
                    <a:lnTo>
                      <a:pt x="847" y="150"/>
                    </a:lnTo>
                    <a:lnTo>
                      <a:pt x="847" y="156"/>
                    </a:lnTo>
                    <a:lnTo>
                      <a:pt x="847" y="162"/>
                    </a:lnTo>
                    <a:lnTo>
                      <a:pt x="847" y="169"/>
                    </a:lnTo>
                    <a:lnTo>
                      <a:pt x="845" y="177"/>
                    </a:lnTo>
                    <a:lnTo>
                      <a:pt x="843" y="185"/>
                    </a:lnTo>
                    <a:lnTo>
                      <a:pt x="839" y="194"/>
                    </a:lnTo>
                    <a:lnTo>
                      <a:pt x="835" y="204"/>
                    </a:lnTo>
                    <a:lnTo>
                      <a:pt x="831" y="213"/>
                    </a:lnTo>
                    <a:lnTo>
                      <a:pt x="826" y="225"/>
                    </a:lnTo>
                    <a:lnTo>
                      <a:pt x="820" y="236"/>
                    </a:lnTo>
                    <a:lnTo>
                      <a:pt x="814" y="248"/>
                    </a:lnTo>
                    <a:lnTo>
                      <a:pt x="806" y="260"/>
                    </a:lnTo>
                    <a:lnTo>
                      <a:pt x="799" y="273"/>
                    </a:lnTo>
                    <a:lnTo>
                      <a:pt x="791" y="288"/>
                    </a:lnTo>
                    <a:lnTo>
                      <a:pt x="781" y="302"/>
                    </a:lnTo>
                    <a:lnTo>
                      <a:pt x="772" y="317"/>
                    </a:lnTo>
                    <a:lnTo>
                      <a:pt x="762" y="332"/>
                    </a:lnTo>
                    <a:lnTo>
                      <a:pt x="751" y="350"/>
                    </a:lnTo>
                    <a:lnTo>
                      <a:pt x="739" y="367"/>
                    </a:lnTo>
                    <a:lnTo>
                      <a:pt x="726" y="386"/>
                    </a:lnTo>
                    <a:lnTo>
                      <a:pt x="714" y="405"/>
                    </a:lnTo>
                    <a:lnTo>
                      <a:pt x="701" y="425"/>
                    </a:lnTo>
                    <a:lnTo>
                      <a:pt x="685" y="446"/>
                    </a:lnTo>
                    <a:lnTo>
                      <a:pt x="672" y="467"/>
                    </a:lnTo>
                    <a:lnTo>
                      <a:pt x="655" y="488"/>
                    </a:lnTo>
                    <a:lnTo>
                      <a:pt x="639" y="511"/>
                    </a:lnTo>
                    <a:lnTo>
                      <a:pt x="622" y="534"/>
                    </a:lnTo>
                    <a:lnTo>
                      <a:pt x="605" y="557"/>
                    </a:lnTo>
                    <a:lnTo>
                      <a:pt x="588" y="582"/>
                    </a:lnTo>
                    <a:lnTo>
                      <a:pt x="568" y="607"/>
                    </a:lnTo>
                    <a:lnTo>
                      <a:pt x="549" y="634"/>
                    </a:lnTo>
                    <a:lnTo>
                      <a:pt x="530" y="661"/>
                    </a:lnTo>
                    <a:lnTo>
                      <a:pt x="509" y="688"/>
                    </a:lnTo>
                    <a:lnTo>
                      <a:pt x="490" y="714"/>
                    </a:lnTo>
                    <a:lnTo>
                      <a:pt x="469" y="739"/>
                    </a:lnTo>
                    <a:lnTo>
                      <a:pt x="447" y="764"/>
                    </a:lnTo>
                    <a:lnTo>
                      <a:pt x="428" y="789"/>
                    </a:lnTo>
                    <a:lnTo>
                      <a:pt x="407" y="812"/>
                    </a:lnTo>
                    <a:lnTo>
                      <a:pt x="386" y="835"/>
                    </a:lnTo>
                    <a:lnTo>
                      <a:pt x="365" y="858"/>
                    </a:lnTo>
                    <a:lnTo>
                      <a:pt x="344" y="881"/>
                    </a:lnTo>
                    <a:lnTo>
                      <a:pt x="323" y="903"/>
                    </a:lnTo>
                    <a:lnTo>
                      <a:pt x="302" y="924"/>
                    </a:lnTo>
                    <a:lnTo>
                      <a:pt x="280" y="945"/>
                    </a:lnTo>
                    <a:lnTo>
                      <a:pt x="259" y="964"/>
                    </a:lnTo>
                    <a:lnTo>
                      <a:pt x="236" y="983"/>
                    </a:lnTo>
                    <a:lnTo>
                      <a:pt x="215" y="1002"/>
                    </a:lnTo>
                    <a:lnTo>
                      <a:pt x="194" y="1020"/>
                    </a:lnTo>
                    <a:lnTo>
                      <a:pt x="173" y="1037"/>
                    </a:lnTo>
                    <a:lnTo>
                      <a:pt x="154" y="1052"/>
                    </a:lnTo>
                    <a:lnTo>
                      <a:pt x="135" y="1068"/>
                    </a:lnTo>
                    <a:lnTo>
                      <a:pt x="117" y="1081"/>
                    </a:lnTo>
                    <a:lnTo>
                      <a:pt x="100" y="1093"/>
                    </a:lnTo>
                    <a:lnTo>
                      <a:pt x="87" y="1102"/>
                    </a:lnTo>
                    <a:lnTo>
                      <a:pt x="71" y="1112"/>
                    </a:lnTo>
                    <a:lnTo>
                      <a:pt x="60" y="1120"/>
                    </a:lnTo>
                    <a:lnTo>
                      <a:pt x="48" y="1125"/>
                    </a:lnTo>
                    <a:lnTo>
                      <a:pt x="37" y="1131"/>
                    </a:lnTo>
                    <a:lnTo>
                      <a:pt x="29" y="1135"/>
                    </a:lnTo>
                    <a:lnTo>
                      <a:pt x="21" y="1137"/>
                    </a:lnTo>
                    <a:lnTo>
                      <a:pt x="14" y="1139"/>
                    </a:lnTo>
                    <a:lnTo>
                      <a:pt x="10" y="1137"/>
                    </a:lnTo>
                    <a:lnTo>
                      <a:pt x="4" y="1137"/>
                    </a:lnTo>
                    <a:lnTo>
                      <a:pt x="2" y="1133"/>
                    </a:lnTo>
                    <a:lnTo>
                      <a:pt x="0" y="1129"/>
                    </a:lnTo>
                    <a:lnTo>
                      <a:pt x="0" y="1121"/>
                    </a:lnTo>
                    <a:lnTo>
                      <a:pt x="2" y="1114"/>
                    </a:lnTo>
                    <a:lnTo>
                      <a:pt x="6" y="1106"/>
                    </a:lnTo>
                    <a:lnTo>
                      <a:pt x="10" y="1095"/>
                    </a:lnTo>
                    <a:lnTo>
                      <a:pt x="16" y="1083"/>
                    </a:lnTo>
                    <a:lnTo>
                      <a:pt x="25" y="1070"/>
                    </a:lnTo>
                    <a:lnTo>
                      <a:pt x="35" y="1054"/>
                    </a:lnTo>
                    <a:lnTo>
                      <a:pt x="44" y="1039"/>
                    </a:lnTo>
                    <a:lnTo>
                      <a:pt x="58" y="1022"/>
                    </a:lnTo>
                    <a:lnTo>
                      <a:pt x="73" y="1002"/>
                    </a:lnTo>
                    <a:lnTo>
                      <a:pt x="89" y="981"/>
                    </a:lnTo>
                    <a:lnTo>
                      <a:pt x="106" y="958"/>
                    </a:lnTo>
                    <a:lnTo>
                      <a:pt x="125" y="935"/>
                    </a:lnTo>
                    <a:lnTo>
                      <a:pt x="146" y="910"/>
                    </a:lnTo>
                    <a:lnTo>
                      <a:pt x="169" y="883"/>
                    </a:lnTo>
                  </a:path>
                </a:pathLst>
              </a:custGeom>
              <a:solidFill>
                <a:srgbClr val="FF0000"/>
              </a:solidFill>
              <a:ln w="1588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4" name="Freeform 6"/>
              <p:cNvSpPr>
                <a:spLocks noChangeArrowheads="1"/>
              </p:cNvSpPr>
              <p:nvPr/>
            </p:nvSpPr>
            <p:spPr bwMode="auto">
              <a:xfrm>
                <a:off x="2760663" y="1778001"/>
                <a:ext cx="1025525" cy="238125"/>
              </a:xfrm>
              <a:custGeom>
                <a:avLst/>
                <a:gdLst>
                  <a:gd name="T0" fmla="*/ 1199 w 1292"/>
                  <a:gd name="T1" fmla="*/ 182 h 299"/>
                  <a:gd name="T2" fmla="*/ 1176 w 1292"/>
                  <a:gd name="T3" fmla="*/ 188 h 299"/>
                  <a:gd name="T4" fmla="*/ 1146 w 1292"/>
                  <a:gd name="T5" fmla="*/ 192 h 299"/>
                  <a:gd name="T6" fmla="*/ 1107 w 1292"/>
                  <a:gd name="T7" fmla="*/ 198 h 299"/>
                  <a:gd name="T8" fmla="*/ 1063 w 1292"/>
                  <a:gd name="T9" fmla="*/ 203 h 299"/>
                  <a:gd name="T10" fmla="*/ 1011 w 1292"/>
                  <a:gd name="T11" fmla="*/ 209 h 299"/>
                  <a:gd name="T12" fmla="*/ 952 w 1292"/>
                  <a:gd name="T13" fmla="*/ 217 h 299"/>
                  <a:gd name="T14" fmla="*/ 886 w 1292"/>
                  <a:gd name="T15" fmla="*/ 223 h 299"/>
                  <a:gd name="T16" fmla="*/ 814 w 1292"/>
                  <a:gd name="T17" fmla="*/ 232 h 299"/>
                  <a:gd name="T18" fmla="*/ 733 w 1292"/>
                  <a:gd name="T19" fmla="*/ 240 h 299"/>
                  <a:gd name="T20" fmla="*/ 645 w 1292"/>
                  <a:gd name="T21" fmla="*/ 249 h 299"/>
                  <a:gd name="T22" fmla="*/ 556 w 1292"/>
                  <a:gd name="T23" fmla="*/ 259 h 299"/>
                  <a:gd name="T24" fmla="*/ 474 w 1292"/>
                  <a:gd name="T25" fmla="*/ 267 h 299"/>
                  <a:gd name="T26" fmla="*/ 399 w 1292"/>
                  <a:gd name="T27" fmla="*/ 272 h 299"/>
                  <a:gd name="T28" fmla="*/ 328 w 1292"/>
                  <a:gd name="T29" fmla="*/ 280 h 299"/>
                  <a:gd name="T30" fmla="*/ 263 w 1292"/>
                  <a:gd name="T31" fmla="*/ 286 h 299"/>
                  <a:gd name="T32" fmla="*/ 203 w 1292"/>
                  <a:gd name="T33" fmla="*/ 290 h 299"/>
                  <a:gd name="T34" fmla="*/ 149 w 1292"/>
                  <a:gd name="T35" fmla="*/ 294 h 299"/>
                  <a:gd name="T36" fmla="*/ 101 w 1292"/>
                  <a:gd name="T37" fmla="*/ 295 h 299"/>
                  <a:gd name="T38" fmla="*/ 57 w 1292"/>
                  <a:gd name="T39" fmla="*/ 297 h 299"/>
                  <a:gd name="T40" fmla="*/ 21 w 1292"/>
                  <a:gd name="T41" fmla="*/ 299 h 299"/>
                  <a:gd name="T42" fmla="*/ 0 w 1292"/>
                  <a:gd name="T43" fmla="*/ 175 h 299"/>
                  <a:gd name="T44" fmla="*/ 92 w 1292"/>
                  <a:gd name="T45" fmla="*/ 171 h 299"/>
                  <a:gd name="T46" fmla="*/ 192 w 1292"/>
                  <a:gd name="T47" fmla="*/ 163 h 299"/>
                  <a:gd name="T48" fmla="*/ 301 w 1292"/>
                  <a:gd name="T49" fmla="*/ 148 h 299"/>
                  <a:gd name="T50" fmla="*/ 416 w 1292"/>
                  <a:gd name="T51" fmla="*/ 125 h 299"/>
                  <a:gd name="T52" fmla="*/ 541 w 1292"/>
                  <a:gd name="T53" fmla="*/ 98 h 299"/>
                  <a:gd name="T54" fmla="*/ 666 w 1292"/>
                  <a:gd name="T55" fmla="*/ 65 h 299"/>
                  <a:gd name="T56" fmla="*/ 777 w 1292"/>
                  <a:gd name="T57" fmla="*/ 40 h 299"/>
                  <a:gd name="T58" fmla="*/ 873 w 1292"/>
                  <a:gd name="T59" fmla="*/ 21 h 299"/>
                  <a:gd name="T60" fmla="*/ 950 w 1292"/>
                  <a:gd name="T61" fmla="*/ 8 h 299"/>
                  <a:gd name="T62" fmla="*/ 1011 w 1292"/>
                  <a:gd name="T63" fmla="*/ 2 h 299"/>
                  <a:gd name="T64" fmla="*/ 1071 w 1292"/>
                  <a:gd name="T65" fmla="*/ 0 h 299"/>
                  <a:gd name="T66" fmla="*/ 1144 w 1292"/>
                  <a:gd name="T67" fmla="*/ 13 h 299"/>
                  <a:gd name="T68" fmla="*/ 1207 w 1292"/>
                  <a:gd name="T69" fmla="*/ 38 h 299"/>
                  <a:gd name="T70" fmla="*/ 1240 w 1292"/>
                  <a:gd name="T71" fmla="*/ 61 h 299"/>
                  <a:gd name="T72" fmla="*/ 1259 w 1292"/>
                  <a:gd name="T73" fmla="*/ 79 h 299"/>
                  <a:gd name="T74" fmla="*/ 1274 w 1292"/>
                  <a:gd name="T75" fmla="*/ 94 h 299"/>
                  <a:gd name="T76" fmla="*/ 1286 w 1292"/>
                  <a:gd name="T77" fmla="*/ 109 h 299"/>
                  <a:gd name="T78" fmla="*/ 1290 w 1292"/>
                  <a:gd name="T79" fmla="*/ 123 h 299"/>
                  <a:gd name="T80" fmla="*/ 1292 w 1292"/>
                  <a:gd name="T81" fmla="*/ 134 h 299"/>
                  <a:gd name="T82" fmla="*/ 1286 w 1292"/>
                  <a:gd name="T83" fmla="*/ 146 h 299"/>
                  <a:gd name="T84" fmla="*/ 1276 w 1292"/>
                  <a:gd name="T85" fmla="*/ 155 h 299"/>
                  <a:gd name="T86" fmla="*/ 1261 w 1292"/>
                  <a:gd name="T87" fmla="*/ 165 h 299"/>
                  <a:gd name="T88" fmla="*/ 1238 w 1292"/>
                  <a:gd name="T89" fmla="*/ 173 h 299"/>
                  <a:gd name="T90" fmla="*/ 1211 w 1292"/>
                  <a:gd name="T91" fmla="*/ 18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292" h="299">
                    <a:moveTo>
                      <a:pt x="1211" y="180"/>
                    </a:moveTo>
                    <a:lnTo>
                      <a:pt x="1205" y="182"/>
                    </a:lnTo>
                    <a:lnTo>
                      <a:pt x="1199" y="182"/>
                    </a:lnTo>
                    <a:lnTo>
                      <a:pt x="1192" y="184"/>
                    </a:lnTo>
                    <a:lnTo>
                      <a:pt x="1184" y="186"/>
                    </a:lnTo>
                    <a:lnTo>
                      <a:pt x="1176" y="188"/>
                    </a:lnTo>
                    <a:lnTo>
                      <a:pt x="1167" y="188"/>
                    </a:lnTo>
                    <a:lnTo>
                      <a:pt x="1157" y="190"/>
                    </a:lnTo>
                    <a:lnTo>
                      <a:pt x="1146" y="192"/>
                    </a:lnTo>
                    <a:lnTo>
                      <a:pt x="1134" y="194"/>
                    </a:lnTo>
                    <a:lnTo>
                      <a:pt x="1121" y="196"/>
                    </a:lnTo>
                    <a:lnTo>
                      <a:pt x="1107" y="198"/>
                    </a:lnTo>
                    <a:lnTo>
                      <a:pt x="1094" y="199"/>
                    </a:lnTo>
                    <a:lnTo>
                      <a:pt x="1078" y="201"/>
                    </a:lnTo>
                    <a:lnTo>
                      <a:pt x="1063" y="203"/>
                    </a:lnTo>
                    <a:lnTo>
                      <a:pt x="1046" y="205"/>
                    </a:lnTo>
                    <a:lnTo>
                      <a:pt x="1029" y="207"/>
                    </a:lnTo>
                    <a:lnTo>
                      <a:pt x="1011" y="209"/>
                    </a:lnTo>
                    <a:lnTo>
                      <a:pt x="992" y="211"/>
                    </a:lnTo>
                    <a:lnTo>
                      <a:pt x="973" y="213"/>
                    </a:lnTo>
                    <a:lnTo>
                      <a:pt x="952" y="217"/>
                    </a:lnTo>
                    <a:lnTo>
                      <a:pt x="931" y="219"/>
                    </a:lnTo>
                    <a:lnTo>
                      <a:pt x="910" y="221"/>
                    </a:lnTo>
                    <a:lnTo>
                      <a:pt x="886" y="223"/>
                    </a:lnTo>
                    <a:lnTo>
                      <a:pt x="862" y="226"/>
                    </a:lnTo>
                    <a:lnTo>
                      <a:pt x="839" y="228"/>
                    </a:lnTo>
                    <a:lnTo>
                      <a:pt x="814" y="232"/>
                    </a:lnTo>
                    <a:lnTo>
                      <a:pt x="787" y="234"/>
                    </a:lnTo>
                    <a:lnTo>
                      <a:pt x="760" y="238"/>
                    </a:lnTo>
                    <a:lnTo>
                      <a:pt x="733" y="240"/>
                    </a:lnTo>
                    <a:lnTo>
                      <a:pt x="704" y="244"/>
                    </a:lnTo>
                    <a:lnTo>
                      <a:pt x="675" y="246"/>
                    </a:lnTo>
                    <a:lnTo>
                      <a:pt x="645" y="249"/>
                    </a:lnTo>
                    <a:lnTo>
                      <a:pt x="614" y="253"/>
                    </a:lnTo>
                    <a:lnTo>
                      <a:pt x="585" y="255"/>
                    </a:lnTo>
                    <a:lnTo>
                      <a:pt x="556" y="259"/>
                    </a:lnTo>
                    <a:lnTo>
                      <a:pt x="529" y="261"/>
                    </a:lnTo>
                    <a:lnTo>
                      <a:pt x="501" y="263"/>
                    </a:lnTo>
                    <a:lnTo>
                      <a:pt x="474" y="267"/>
                    </a:lnTo>
                    <a:lnTo>
                      <a:pt x="449" y="269"/>
                    </a:lnTo>
                    <a:lnTo>
                      <a:pt x="424" y="270"/>
                    </a:lnTo>
                    <a:lnTo>
                      <a:pt x="399" y="272"/>
                    </a:lnTo>
                    <a:lnTo>
                      <a:pt x="374" y="276"/>
                    </a:lnTo>
                    <a:lnTo>
                      <a:pt x="351" y="278"/>
                    </a:lnTo>
                    <a:lnTo>
                      <a:pt x="328" y="280"/>
                    </a:lnTo>
                    <a:lnTo>
                      <a:pt x="305" y="282"/>
                    </a:lnTo>
                    <a:lnTo>
                      <a:pt x="284" y="284"/>
                    </a:lnTo>
                    <a:lnTo>
                      <a:pt x="263" y="286"/>
                    </a:lnTo>
                    <a:lnTo>
                      <a:pt x="242" y="286"/>
                    </a:lnTo>
                    <a:lnTo>
                      <a:pt x="222" y="288"/>
                    </a:lnTo>
                    <a:lnTo>
                      <a:pt x="203" y="290"/>
                    </a:lnTo>
                    <a:lnTo>
                      <a:pt x="184" y="292"/>
                    </a:lnTo>
                    <a:lnTo>
                      <a:pt x="167" y="292"/>
                    </a:lnTo>
                    <a:lnTo>
                      <a:pt x="149" y="294"/>
                    </a:lnTo>
                    <a:lnTo>
                      <a:pt x="132" y="294"/>
                    </a:lnTo>
                    <a:lnTo>
                      <a:pt x="117" y="295"/>
                    </a:lnTo>
                    <a:lnTo>
                      <a:pt x="101" y="295"/>
                    </a:lnTo>
                    <a:lnTo>
                      <a:pt x="86" y="297"/>
                    </a:lnTo>
                    <a:lnTo>
                      <a:pt x="71" y="297"/>
                    </a:lnTo>
                    <a:lnTo>
                      <a:pt x="57" y="297"/>
                    </a:lnTo>
                    <a:lnTo>
                      <a:pt x="46" y="299"/>
                    </a:lnTo>
                    <a:lnTo>
                      <a:pt x="32" y="299"/>
                    </a:lnTo>
                    <a:lnTo>
                      <a:pt x="21" y="299"/>
                    </a:lnTo>
                    <a:lnTo>
                      <a:pt x="9" y="299"/>
                    </a:lnTo>
                    <a:lnTo>
                      <a:pt x="0" y="299"/>
                    </a:lnTo>
                    <a:lnTo>
                      <a:pt x="0" y="175"/>
                    </a:lnTo>
                    <a:lnTo>
                      <a:pt x="30" y="175"/>
                    </a:lnTo>
                    <a:lnTo>
                      <a:pt x="61" y="173"/>
                    </a:lnTo>
                    <a:lnTo>
                      <a:pt x="92" y="171"/>
                    </a:lnTo>
                    <a:lnTo>
                      <a:pt x="124" y="169"/>
                    </a:lnTo>
                    <a:lnTo>
                      <a:pt x="157" y="167"/>
                    </a:lnTo>
                    <a:lnTo>
                      <a:pt x="192" y="163"/>
                    </a:lnTo>
                    <a:lnTo>
                      <a:pt x="228" y="157"/>
                    </a:lnTo>
                    <a:lnTo>
                      <a:pt x="263" y="153"/>
                    </a:lnTo>
                    <a:lnTo>
                      <a:pt x="301" y="148"/>
                    </a:lnTo>
                    <a:lnTo>
                      <a:pt x="338" y="140"/>
                    </a:lnTo>
                    <a:lnTo>
                      <a:pt x="376" y="132"/>
                    </a:lnTo>
                    <a:lnTo>
                      <a:pt x="416" y="125"/>
                    </a:lnTo>
                    <a:lnTo>
                      <a:pt x="457" y="117"/>
                    </a:lnTo>
                    <a:lnTo>
                      <a:pt x="499" y="107"/>
                    </a:lnTo>
                    <a:lnTo>
                      <a:pt x="541" y="98"/>
                    </a:lnTo>
                    <a:lnTo>
                      <a:pt x="583" y="86"/>
                    </a:lnTo>
                    <a:lnTo>
                      <a:pt x="625" y="77"/>
                    </a:lnTo>
                    <a:lnTo>
                      <a:pt x="666" y="65"/>
                    </a:lnTo>
                    <a:lnTo>
                      <a:pt x="706" y="57"/>
                    </a:lnTo>
                    <a:lnTo>
                      <a:pt x="743" y="48"/>
                    </a:lnTo>
                    <a:lnTo>
                      <a:pt x="777" y="40"/>
                    </a:lnTo>
                    <a:lnTo>
                      <a:pt x="812" y="34"/>
                    </a:lnTo>
                    <a:lnTo>
                      <a:pt x="842" y="27"/>
                    </a:lnTo>
                    <a:lnTo>
                      <a:pt x="873" y="21"/>
                    </a:lnTo>
                    <a:lnTo>
                      <a:pt x="900" y="17"/>
                    </a:lnTo>
                    <a:lnTo>
                      <a:pt x="927" y="11"/>
                    </a:lnTo>
                    <a:lnTo>
                      <a:pt x="950" y="8"/>
                    </a:lnTo>
                    <a:lnTo>
                      <a:pt x="973" y="6"/>
                    </a:lnTo>
                    <a:lnTo>
                      <a:pt x="994" y="4"/>
                    </a:lnTo>
                    <a:lnTo>
                      <a:pt x="1011" y="2"/>
                    </a:lnTo>
                    <a:lnTo>
                      <a:pt x="1029" y="0"/>
                    </a:lnTo>
                    <a:lnTo>
                      <a:pt x="1044" y="0"/>
                    </a:lnTo>
                    <a:lnTo>
                      <a:pt x="1071" y="0"/>
                    </a:lnTo>
                    <a:lnTo>
                      <a:pt x="1096" y="4"/>
                    </a:lnTo>
                    <a:lnTo>
                      <a:pt x="1121" y="8"/>
                    </a:lnTo>
                    <a:lnTo>
                      <a:pt x="1144" y="13"/>
                    </a:lnTo>
                    <a:lnTo>
                      <a:pt x="1167" y="19"/>
                    </a:lnTo>
                    <a:lnTo>
                      <a:pt x="1188" y="29"/>
                    </a:lnTo>
                    <a:lnTo>
                      <a:pt x="1207" y="38"/>
                    </a:lnTo>
                    <a:lnTo>
                      <a:pt x="1224" y="50"/>
                    </a:lnTo>
                    <a:lnTo>
                      <a:pt x="1232" y="55"/>
                    </a:lnTo>
                    <a:lnTo>
                      <a:pt x="1240" y="61"/>
                    </a:lnTo>
                    <a:lnTo>
                      <a:pt x="1247" y="67"/>
                    </a:lnTo>
                    <a:lnTo>
                      <a:pt x="1253" y="73"/>
                    </a:lnTo>
                    <a:lnTo>
                      <a:pt x="1259" y="79"/>
                    </a:lnTo>
                    <a:lnTo>
                      <a:pt x="1265" y="84"/>
                    </a:lnTo>
                    <a:lnTo>
                      <a:pt x="1270" y="90"/>
                    </a:lnTo>
                    <a:lnTo>
                      <a:pt x="1274" y="94"/>
                    </a:lnTo>
                    <a:lnTo>
                      <a:pt x="1278" y="100"/>
                    </a:lnTo>
                    <a:lnTo>
                      <a:pt x="1282" y="103"/>
                    </a:lnTo>
                    <a:lnTo>
                      <a:pt x="1286" y="109"/>
                    </a:lnTo>
                    <a:lnTo>
                      <a:pt x="1288" y="113"/>
                    </a:lnTo>
                    <a:lnTo>
                      <a:pt x="1290" y="119"/>
                    </a:lnTo>
                    <a:lnTo>
                      <a:pt x="1290" y="123"/>
                    </a:lnTo>
                    <a:lnTo>
                      <a:pt x="1292" y="127"/>
                    </a:lnTo>
                    <a:lnTo>
                      <a:pt x="1292" y="130"/>
                    </a:lnTo>
                    <a:lnTo>
                      <a:pt x="1292" y="134"/>
                    </a:lnTo>
                    <a:lnTo>
                      <a:pt x="1290" y="138"/>
                    </a:lnTo>
                    <a:lnTo>
                      <a:pt x="1290" y="142"/>
                    </a:lnTo>
                    <a:lnTo>
                      <a:pt x="1286" y="146"/>
                    </a:lnTo>
                    <a:lnTo>
                      <a:pt x="1284" y="150"/>
                    </a:lnTo>
                    <a:lnTo>
                      <a:pt x="1280" y="151"/>
                    </a:lnTo>
                    <a:lnTo>
                      <a:pt x="1276" y="155"/>
                    </a:lnTo>
                    <a:lnTo>
                      <a:pt x="1272" y="159"/>
                    </a:lnTo>
                    <a:lnTo>
                      <a:pt x="1267" y="163"/>
                    </a:lnTo>
                    <a:lnTo>
                      <a:pt x="1261" y="165"/>
                    </a:lnTo>
                    <a:lnTo>
                      <a:pt x="1253" y="169"/>
                    </a:lnTo>
                    <a:lnTo>
                      <a:pt x="1245" y="171"/>
                    </a:lnTo>
                    <a:lnTo>
                      <a:pt x="1238" y="173"/>
                    </a:lnTo>
                    <a:lnTo>
                      <a:pt x="1230" y="176"/>
                    </a:lnTo>
                    <a:lnTo>
                      <a:pt x="1220" y="178"/>
                    </a:lnTo>
                    <a:lnTo>
                      <a:pt x="1211" y="180"/>
                    </a:lnTo>
                  </a:path>
                </a:pathLst>
              </a:custGeom>
              <a:solidFill>
                <a:srgbClr val="FF0000"/>
              </a:solidFill>
              <a:ln w="1588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5" name="Freeform 7"/>
              <p:cNvSpPr>
                <a:spLocks noChangeArrowheads="1"/>
              </p:cNvSpPr>
              <p:nvPr/>
            </p:nvSpPr>
            <p:spPr bwMode="auto">
              <a:xfrm>
                <a:off x="3095626" y="1936751"/>
                <a:ext cx="206375" cy="1814513"/>
              </a:xfrm>
              <a:custGeom>
                <a:avLst/>
                <a:gdLst>
                  <a:gd name="T0" fmla="*/ 115 w 259"/>
                  <a:gd name="T1" fmla="*/ 2283 h 2287"/>
                  <a:gd name="T2" fmla="*/ 102 w 259"/>
                  <a:gd name="T3" fmla="*/ 2264 h 2287"/>
                  <a:gd name="T4" fmla="*/ 90 w 259"/>
                  <a:gd name="T5" fmla="*/ 2229 h 2287"/>
                  <a:gd name="T6" fmla="*/ 79 w 259"/>
                  <a:gd name="T7" fmla="*/ 2179 h 2287"/>
                  <a:gd name="T8" fmla="*/ 71 w 259"/>
                  <a:gd name="T9" fmla="*/ 2135 h 2287"/>
                  <a:gd name="T10" fmla="*/ 65 w 259"/>
                  <a:gd name="T11" fmla="*/ 2079 h 2287"/>
                  <a:gd name="T12" fmla="*/ 59 w 259"/>
                  <a:gd name="T13" fmla="*/ 2003 h 2287"/>
                  <a:gd name="T14" fmla="*/ 58 w 259"/>
                  <a:gd name="T15" fmla="*/ 1909 h 2287"/>
                  <a:gd name="T16" fmla="*/ 54 w 259"/>
                  <a:gd name="T17" fmla="*/ 1793 h 2287"/>
                  <a:gd name="T18" fmla="*/ 52 w 259"/>
                  <a:gd name="T19" fmla="*/ 1659 h 2287"/>
                  <a:gd name="T20" fmla="*/ 50 w 259"/>
                  <a:gd name="T21" fmla="*/ 1505 h 2287"/>
                  <a:gd name="T22" fmla="*/ 50 w 259"/>
                  <a:gd name="T23" fmla="*/ 1333 h 2287"/>
                  <a:gd name="T24" fmla="*/ 48 w 259"/>
                  <a:gd name="T25" fmla="*/ 1012 h 2287"/>
                  <a:gd name="T26" fmla="*/ 40 w 259"/>
                  <a:gd name="T27" fmla="*/ 670 h 2287"/>
                  <a:gd name="T28" fmla="*/ 27 w 259"/>
                  <a:gd name="T29" fmla="*/ 356 h 2287"/>
                  <a:gd name="T30" fmla="*/ 6 w 259"/>
                  <a:gd name="T31" fmla="*/ 68 h 2287"/>
                  <a:gd name="T32" fmla="*/ 73 w 259"/>
                  <a:gd name="T33" fmla="*/ 27 h 2287"/>
                  <a:gd name="T34" fmla="*/ 150 w 259"/>
                  <a:gd name="T35" fmla="*/ 58 h 2287"/>
                  <a:gd name="T36" fmla="*/ 205 w 259"/>
                  <a:gd name="T37" fmla="*/ 85 h 2287"/>
                  <a:gd name="T38" fmla="*/ 238 w 259"/>
                  <a:gd name="T39" fmla="*/ 108 h 2287"/>
                  <a:gd name="T40" fmla="*/ 257 w 259"/>
                  <a:gd name="T41" fmla="*/ 148 h 2287"/>
                  <a:gd name="T42" fmla="*/ 253 w 259"/>
                  <a:gd name="T43" fmla="*/ 219 h 2287"/>
                  <a:gd name="T44" fmla="*/ 244 w 259"/>
                  <a:gd name="T45" fmla="*/ 263 h 2287"/>
                  <a:gd name="T46" fmla="*/ 238 w 259"/>
                  <a:gd name="T47" fmla="*/ 304 h 2287"/>
                  <a:gd name="T48" fmla="*/ 234 w 259"/>
                  <a:gd name="T49" fmla="*/ 358 h 2287"/>
                  <a:gd name="T50" fmla="*/ 232 w 259"/>
                  <a:gd name="T51" fmla="*/ 425 h 2287"/>
                  <a:gd name="T52" fmla="*/ 230 w 259"/>
                  <a:gd name="T53" fmla="*/ 505 h 2287"/>
                  <a:gd name="T54" fmla="*/ 228 w 259"/>
                  <a:gd name="T55" fmla="*/ 601 h 2287"/>
                  <a:gd name="T56" fmla="*/ 228 w 259"/>
                  <a:gd name="T57" fmla="*/ 709 h 2287"/>
                  <a:gd name="T58" fmla="*/ 230 w 259"/>
                  <a:gd name="T59" fmla="*/ 832 h 2287"/>
                  <a:gd name="T60" fmla="*/ 232 w 259"/>
                  <a:gd name="T61" fmla="*/ 960 h 2287"/>
                  <a:gd name="T62" fmla="*/ 232 w 259"/>
                  <a:gd name="T63" fmla="*/ 1079 h 2287"/>
                  <a:gd name="T64" fmla="*/ 232 w 259"/>
                  <a:gd name="T65" fmla="*/ 1191 h 2287"/>
                  <a:gd name="T66" fmla="*/ 232 w 259"/>
                  <a:gd name="T67" fmla="*/ 1290 h 2287"/>
                  <a:gd name="T68" fmla="*/ 230 w 259"/>
                  <a:gd name="T69" fmla="*/ 1379 h 2287"/>
                  <a:gd name="T70" fmla="*/ 228 w 259"/>
                  <a:gd name="T71" fmla="*/ 1459 h 2287"/>
                  <a:gd name="T72" fmla="*/ 226 w 259"/>
                  <a:gd name="T73" fmla="*/ 1530 h 2287"/>
                  <a:gd name="T74" fmla="*/ 223 w 259"/>
                  <a:gd name="T75" fmla="*/ 1590 h 2287"/>
                  <a:gd name="T76" fmla="*/ 219 w 259"/>
                  <a:gd name="T77" fmla="*/ 1680 h 2287"/>
                  <a:gd name="T78" fmla="*/ 213 w 259"/>
                  <a:gd name="T79" fmla="*/ 1776 h 2287"/>
                  <a:gd name="T80" fmla="*/ 205 w 259"/>
                  <a:gd name="T81" fmla="*/ 1863 h 2287"/>
                  <a:gd name="T82" fmla="*/ 200 w 259"/>
                  <a:gd name="T83" fmla="*/ 1941 h 2287"/>
                  <a:gd name="T84" fmla="*/ 188 w 259"/>
                  <a:gd name="T85" fmla="*/ 2058 h 2287"/>
                  <a:gd name="T86" fmla="*/ 173 w 259"/>
                  <a:gd name="T87" fmla="*/ 2170 h 2287"/>
                  <a:gd name="T88" fmla="*/ 159 w 259"/>
                  <a:gd name="T89" fmla="*/ 2225 h 2287"/>
                  <a:gd name="T90" fmla="*/ 150 w 259"/>
                  <a:gd name="T91" fmla="*/ 2258 h 2287"/>
                  <a:gd name="T92" fmla="*/ 138 w 259"/>
                  <a:gd name="T93" fmla="*/ 2277 h 2287"/>
                  <a:gd name="T94" fmla="*/ 129 w 259"/>
                  <a:gd name="T95" fmla="*/ 2287 h 2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59" h="2287">
                    <a:moveTo>
                      <a:pt x="125" y="2287"/>
                    </a:moveTo>
                    <a:lnTo>
                      <a:pt x="121" y="2287"/>
                    </a:lnTo>
                    <a:lnTo>
                      <a:pt x="119" y="2285"/>
                    </a:lnTo>
                    <a:lnTo>
                      <a:pt x="115" y="2283"/>
                    </a:lnTo>
                    <a:lnTo>
                      <a:pt x="111" y="2279"/>
                    </a:lnTo>
                    <a:lnTo>
                      <a:pt x="109" y="2275"/>
                    </a:lnTo>
                    <a:lnTo>
                      <a:pt x="106" y="2269"/>
                    </a:lnTo>
                    <a:lnTo>
                      <a:pt x="102" y="2264"/>
                    </a:lnTo>
                    <a:lnTo>
                      <a:pt x="100" y="2256"/>
                    </a:lnTo>
                    <a:lnTo>
                      <a:pt x="96" y="2248"/>
                    </a:lnTo>
                    <a:lnTo>
                      <a:pt x="92" y="2239"/>
                    </a:lnTo>
                    <a:lnTo>
                      <a:pt x="90" y="2229"/>
                    </a:lnTo>
                    <a:lnTo>
                      <a:pt x="86" y="2218"/>
                    </a:lnTo>
                    <a:lnTo>
                      <a:pt x="84" y="2206"/>
                    </a:lnTo>
                    <a:lnTo>
                      <a:pt x="81" y="2193"/>
                    </a:lnTo>
                    <a:lnTo>
                      <a:pt x="79" y="2179"/>
                    </a:lnTo>
                    <a:lnTo>
                      <a:pt x="75" y="2164"/>
                    </a:lnTo>
                    <a:lnTo>
                      <a:pt x="73" y="2156"/>
                    </a:lnTo>
                    <a:lnTo>
                      <a:pt x="71" y="2147"/>
                    </a:lnTo>
                    <a:lnTo>
                      <a:pt x="71" y="2135"/>
                    </a:lnTo>
                    <a:lnTo>
                      <a:pt x="69" y="2122"/>
                    </a:lnTo>
                    <a:lnTo>
                      <a:pt x="67" y="2108"/>
                    </a:lnTo>
                    <a:lnTo>
                      <a:pt x="65" y="2095"/>
                    </a:lnTo>
                    <a:lnTo>
                      <a:pt x="65" y="2079"/>
                    </a:lnTo>
                    <a:lnTo>
                      <a:pt x="63" y="2062"/>
                    </a:lnTo>
                    <a:lnTo>
                      <a:pt x="63" y="2043"/>
                    </a:lnTo>
                    <a:lnTo>
                      <a:pt x="61" y="2024"/>
                    </a:lnTo>
                    <a:lnTo>
                      <a:pt x="59" y="2003"/>
                    </a:lnTo>
                    <a:lnTo>
                      <a:pt x="59" y="1982"/>
                    </a:lnTo>
                    <a:lnTo>
                      <a:pt x="58" y="1959"/>
                    </a:lnTo>
                    <a:lnTo>
                      <a:pt x="58" y="1934"/>
                    </a:lnTo>
                    <a:lnTo>
                      <a:pt x="58" y="1909"/>
                    </a:lnTo>
                    <a:lnTo>
                      <a:pt x="56" y="1882"/>
                    </a:lnTo>
                    <a:lnTo>
                      <a:pt x="56" y="1853"/>
                    </a:lnTo>
                    <a:lnTo>
                      <a:pt x="54" y="1824"/>
                    </a:lnTo>
                    <a:lnTo>
                      <a:pt x="54" y="1793"/>
                    </a:lnTo>
                    <a:lnTo>
                      <a:pt x="54" y="1763"/>
                    </a:lnTo>
                    <a:lnTo>
                      <a:pt x="52" y="1730"/>
                    </a:lnTo>
                    <a:lnTo>
                      <a:pt x="52" y="1696"/>
                    </a:lnTo>
                    <a:lnTo>
                      <a:pt x="52" y="1659"/>
                    </a:lnTo>
                    <a:lnTo>
                      <a:pt x="52" y="1623"/>
                    </a:lnTo>
                    <a:lnTo>
                      <a:pt x="52" y="1586"/>
                    </a:lnTo>
                    <a:lnTo>
                      <a:pt x="50" y="1546"/>
                    </a:lnTo>
                    <a:lnTo>
                      <a:pt x="50" y="1505"/>
                    </a:lnTo>
                    <a:lnTo>
                      <a:pt x="50" y="1465"/>
                    </a:lnTo>
                    <a:lnTo>
                      <a:pt x="50" y="1423"/>
                    </a:lnTo>
                    <a:lnTo>
                      <a:pt x="50" y="1379"/>
                    </a:lnTo>
                    <a:lnTo>
                      <a:pt x="50" y="1333"/>
                    </a:lnTo>
                    <a:lnTo>
                      <a:pt x="50" y="1287"/>
                    </a:lnTo>
                    <a:lnTo>
                      <a:pt x="50" y="1194"/>
                    </a:lnTo>
                    <a:lnTo>
                      <a:pt x="50" y="1102"/>
                    </a:lnTo>
                    <a:lnTo>
                      <a:pt x="48" y="1012"/>
                    </a:lnTo>
                    <a:lnTo>
                      <a:pt x="46" y="924"/>
                    </a:lnTo>
                    <a:lnTo>
                      <a:pt x="44" y="837"/>
                    </a:lnTo>
                    <a:lnTo>
                      <a:pt x="42" y="753"/>
                    </a:lnTo>
                    <a:lnTo>
                      <a:pt x="40" y="670"/>
                    </a:lnTo>
                    <a:lnTo>
                      <a:pt x="36" y="590"/>
                    </a:lnTo>
                    <a:lnTo>
                      <a:pt x="35" y="509"/>
                    </a:lnTo>
                    <a:lnTo>
                      <a:pt x="31" y="430"/>
                    </a:lnTo>
                    <a:lnTo>
                      <a:pt x="27" y="356"/>
                    </a:lnTo>
                    <a:lnTo>
                      <a:pt x="21" y="281"/>
                    </a:lnTo>
                    <a:lnTo>
                      <a:pt x="17" y="208"/>
                    </a:lnTo>
                    <a:lnTo>
                      <a:pt x="11" y="137"/>
                    </a:lnTo>
                    <a:lnTo>
                      <a:pt x="6" y="68"/>
                    </a:lnTo>
                    <a:lnTo>
                      <a:pt x="0" y="0"/>
                    </a:lnTo>
                    <a:lnTo>
                      <a:pt x="25" y="10"/>
                    </a:lnTo>
                    <a:lnTo>
                      <a:pt x="50" y="18"/>
                    </a:lnTo>
                    <a:lnTo>
                      <a:pt x="73" y="27"/>
                    </a:lnTo>
                    <a:lnTo>
                      <a:pt x="94" y="35"/>
                    </a:lnTo>
                    <a:lnTo>
                      <a:pt x="113" y="43"/>
                    </a:lnTo>
                    <a:lnTo>
                      <a:pt x="132" y="50"/>
                    </a:lnTo>
                    <a:lnTo>
                      <a:pt x="150" y="58"/>
                    </a:lnTo>
                    <a:lnTo>
                      <a:pt x="165" y="66"/>
                    </a:lnTo>
                    <a:lnTo>
                      <a:pt x="180" y="71"/>
                    </a:lnTo>
                    <a:lnTo>
                      <a:pt x="194" y="79"/>
                    </a:lnTo>
                    <a:lnTo>
                      <a:pt x="205" y="85"/>
                    </a:lnTo>
                    <a:lnTo>
                      <a:pt x="215" y="91"/>
                    </a:lnTo>
                    <a:lnTo>
                      <a:pt x="225" y="96"/>
                    </a:lnTo>
                    <a:lnTo>
                      <a:pt x="230" y="102"/>
                    </a:lnTo>
                    <a:lnTo>
                      <a:pt x="238" y="108"/>
                    </a:lnTo>
                    <a:lnTo>
                      <a:pt x="242" y="112"/>
                    </a:lnTo>
                    <a:lnTo>
                      <a:pt x="250" y="121"/>
                    </a:lnTo>
                    <a:lnTo>
                      <a:pt x="253" y="135"/>
                    </a:lnTo>
                    <a:lnTo>
                      <a:pt x="257" y="148"/>
                    </a:lnTo>
                    <a:lnTo>
                      <a:pt x="259" y="164"/>
                    </a:lnTo>
                    <a:lnTo>
                      <a:pt x="259" y="181"/>
                    </a:lnTo>
                    <a:lnTo>
                      <a:pt x="257" y="200"/>
                    </a:lnTo>
                    <a:lnTo>
                      <a:pt x="253" y="219"/>
                    </a:lnTo>
                    <a:lnTo>
                      <a:pt x="248" y="242"/>
                    </a:lnTo>
                    <a:lnTo>
                      <a:pt x="246" y="248"/>
                    </a:lnTo>
                    <a:lnTo>
                      <a:pt x="246" y="256"/>
                    </a:lnTo>
                    <a:lnTo>
                      <a:pt x="244" y="263"/>
                    </a:lnTo>
                    <a:lnTo>
                      <a:pt x="242" y="273"/>
                    </a:lnTo>
                    <a:lnTo>
                      <a:pt x="242" y="283"/>
                    </a:lnTo>
                    <a:lnTo>
                      <a:pt x="240" y="292"/>
                    </a:lnTo>
                    <a:lnTo>
                      <a:pt x="238" y="304"/>
                    </a:lnTo>
                    <a:lnTo>
                      <a:pt x="238" y="315"/>
                    </a:lnTo>
                    <a:lnTo>
                      <a:pt x="236" y="329"/>
                    </a:lnTo>
                    <a:lnTo>
                      <a:pt x="236" y="342"/>
                    </a:lnTo>
                    <a:lnTo>
                      <a:pt x="234" y="358"/>
                    </a:lnTo>
                    <a:lnTo>
                      <a:pt x="234" y="373"/>
                    </a:lnTo>
                    <a:lnTo>
                      <a:pt x="232" y="390"/>
                    </a:lnTo>
                    <a:lnTo>
                      <a:pt x="232" y="407"/>
                    </a:lnTo>
                    <a:lnTo>
                      <a:pt x="232" y="425"/>
                    </a:lnTo>
                    <a:lnTo>
                      <a:pt x="230" y="444"/>
                    </a:lnTo>
                    <a:lnTo>
                      <a:pt x="230" y="463"/>
                    </a:lnTo>
                    <a:lnTo>
                      <a:pt x="230" y="484"/>
                    </a:lnTo>
                    <a:lnTo>
                      <a:pt x="230" y="505"/>
                    </a:lnTo>
                    <a:lnTo>
                      <a:pt x="228" y="528"/>
                    </a:lnTo>
                    <a:lnTo>
                      <a:pt x="228" y="551"/>
                    </a:lnTo>
                    <a:lnTo>
                      <a:pt x="228" y="576"/>
                    </a:lnTo>
                    <a:lnTo>
                      <a:pt x="228" y="601"/>
                    </a:lnTo>
                    <a:lnTo>
                      <a:pt x="228" y="626"/>
                    </a:lnTo>
                    <a:lnTo>
                      <a:pt x="228" y="653"/>
                    </a:lnTo>
                    <a:lnTo>
                      <a:pt x="228" y="682"/>
                    </a:lnTo>
                    <a:lnTo>
                      <a:pt x="228" y="709"/>
                    </a:lnTo>
                    <a:lnTo>
                      <a:pt x="228" y="740"/>
                    </a:lnTo>
                    <a:lnTo>
                      <a:pt x="228" y="768"/>
                    </a:lnTo>
                    <a:lnTo>
                      <a:pt x="230" y="799"/>
                    </a:lnTo>
                    <a:lnTo>
                      <a:pt x="230" y="832"/>
                    </a:lnTo>
                    <a:lnTo>
                      <a:pt x="230" y="864"/>
                    </a:lnTo>
                    <a:lnTo>
                      <a:pt x="230" y="897"/>
                    </a:lnTo>
                    <a:lnTo>
                      <a:pt x="230" y="930"/>
                    </a:lnTo>
                    <a:lnTo>
                      <a:pt x="232" y="960"/>
                    </a:lnTo>
                    <a:lnTo>
                      <a:pt x="232" y="991"/>
                    </a:lnTo>
                    <a:lnTo>
                      <a:pt x="232" y="1022"/>
                    </a:lnTo>
                    <a:lnTo>
                      <a:pt x="232" y="1051"/>
                    </a:lnTo>
                    <a:lnTo>
                      <a:pt x="232" y="1079"/>
                    </a:lnTo>
                    <a:lnTo>
                      <a:pt x="232" y="1108"/>
                    </a:lnTo>
                    <a:lnTo>
                      <a:pt x="232" y="1137"/>
                    </a:lnTo>
                    <a:lnTo>
                      <a:pt x="232" y="1164"/>
                    </a:lnTo>
                    <a:lnTo>
                      <a:pt x="232" y="1191"/>
                    </a:lnTo>
                    <a:lnTo>
                      <a:pt x="232" y="1216"/>
                    </a:lnTo>
                    <a:lnTo>
                      <a:pt x="232" y="1241"/>
                    </a:lnTo>
                    <a:lnTo>
                      <a:pt x="232" y="1266"/>
                    </a:lnTo>
                    <a:lnTo>
                      <a:pt x="232" y="1290"/>
                    </a:lnTo>
                    <a:lnTo>
                      <a:pt x="232" y="1314"/>
                    </a:lnTo>
                    <a:lnTo>
                      <a:pt x="232" y="1337"/>
                    </a:lnTo>
                    <a:lnTo>
                      <a:pt x="230" y="1358"/>
                    </a:lnTo>
                    <a:lnTo>
                      <a:pt x="230" y="1379"/>
                    </a:lnTo>
                    <a:lnTo>
                      <a:pt x="230" y="1400"/>
                    </a:lnTo>
                    <a:lnTo>
                      <a:pt x="230" y="1421"/>
                    </a:lnTo>
                    <a:lnTo>
                      <a:pt x="230" y="1440"/>
                    </a:lnTo>
                    <a:lnTo>
                      <a:pt x="228" y="1459"/>
                    </a:lnTo>
                    <a:lnTo>
                      <a:pt x="228" y="1479"/>
                    </a:lnTo>
                    <a:lnTo>
                      <a:pt x="228" y="1496"/>
                    </a:lnTo>
                    <a:lnTo>
                      <a:pt x="226" y="1513"/>
                    </a:lnTo>
                    <a:lnTo>
                      <a:pt x="226" y="1530"/>
                    </a:lnTo>
                    <a:lnTo>
                      <a:pt x="226" y="1546"/>
                    </a:lnTo>
                    <a:lnTo>
                      <a:pt x="225" y="1561"/>
                    </a:lnTo>
                    <a:lnTo>
                      <a:pt x="225" y="1576"/>
                    </a:lnTo>
                    <a:lnTo>
                      <a:pt x="223" y="1590"/>
                    </a:lnTo>
                    <a:lnTo>
                      <a:pt x="223" y="1603"/>
                    </a:lnTo>
                    <a:lnTo>
                      <a:pt x="221" y="1630"/>
                    </a:lnTo>
                    <a:lnTo>
                      <a:pt x="221" y="1655"/>
                    </a:lnTo>
                    <a:lnTo>
                      <a:pt x="219" y="1680"/>
                    </a:lnTo>
                    <a:lnTo>
                      <a:pt x="217" y="1705"/>
                    </a:lnTo>
                    <a:lnTo>
                      <a:pt x="215" y="1730"/>
                    </a:lnTo>
                    <a:lnTo>
                      <a:pt x="213" y="1753"/>
                    </a:lnTo>
                    <a:lnTo>
                      <a:pt x="213" y="1776"/>
                    </a:lnTo>
                    <a:lnTo>
                      <a:pt x="211" y="1799"/>
                    </a:lnTo>
                    <a:lnTo>
                      <a:pt x="209" y="1820"/>
                    </a:lnTo>
                    <a:lnTo>
                      <a:pt x="207" y="1841"/>
                    </a:lnTo>
                    <a:lnTo>
                      <a:pt x="205" y="1863"/>
                    </a:lnTo>
                    <a:lnTo>
                      <a:pt x="205" y="1882"/>
                    </a:lnTo>
                    <a:lnTo>
                      <a:pt x="203" y="1903"/>
                    </a:lnTo>
                    <a:lnTo>
                      <a:pt x="202" y="1922"/>
                    </a:lnTo>
                    <a:lnTo>
                      <a:pt x="200" y="1941"/>
                    </a:lnTo>
                    <a:lnTo>
                      <a:pt x="198" y="1959"/>
                    </a:lnTo>
                    <a:lnTo>
                      <a:pt x="194" y="1993"/>
                    </a:lnTo>
                    <a:lnTo>
                      <a:pt x="192" y="2026"/>
                    </a:lnTo>
                    <a:lnTo>
                      <a:pt x="188" y="2058"/>
                    </a:lnTo>
                    <a:lnTo>
                      <a:pt x="184" y="2089"/>
                    </a:lnTo>
                    <a:lnTo>
                      <a:pt x="180" y="2118"/>
                    </a:lnTo>
                    <a:lnTo>
                      <a:pt x="177" y="2145"/>
                    </a:lnTo>
                    <a:lnTo>
                      <a:pt x="173" y="2170"/>
                    </a:lnTo>
                    <a:lnTo>
                      <a:pt x="167" y="2195"/>
                    </a:lnTo>
                    <a:lnTo>
                      <a:pt x="165" y="2206"/>
                    </a:lnTo>
                    <a:lnTo>
                      <a:pt x="163" y="2216"/>
                    </a:lnTo>
                    <a:lnTo>
                      <a:pt x="159" y="2225"/>
                    </a:lnTo>
                    <a:lnTo>
                      <a:pt x="157" y="2235"/>
                    </a:lnTo>
                    <a:lnTo>
                      <a:pt x="155" y="2243"/>
                    </a:lnTo>
                    <a:lnTo>
                      <a:pt x="154" y="2250"/>
                    </a:lnTo>
                    <a:lnTo>
                      <a:pt x="150" y="2258"/>
                    </a:lnTo>
                    <a:lnTo>
                      <a:pt x="148" y="2264"/>
                    </a:lnTo>
                    <a:lnTo>
                      <a:pt x="144" y="2269"/>
                    </a:lnTo>
                    <a:lnTo>
                      <a:pt x="142" y="2273"/>
                    </a:lnTo>
                    <a:lnTo>
                      <a:pt x="138" y="2277"/>
                    </a:lnTo>
                    <a:lnTo>
                      <a:pt x="136" y="2281"/>
                    </a:lnTo>
                    <a:lnTo>
                      <a:pt x="134" y="2283"/>
                    </a:lnTo>
                    <a:lnTo>
                      <a:pt x="130" y="2285"/>
                    </a:lnTo>
                    <a:lnTo>
                      <a:pt x="129" y="2287"/>
                    </a:lnTo>
                    <a:lnTo>
                      <a:pt x="125" y="2287"/>
                    </a:lnTo>
                  </a:path>
                </a:pathLst>
              </a:custGeom>
              <a:solidFill>
                <a:srgbClr val="0000FF"/>
              </a:solidFill>
              <a:ln w="1588">
                <a:solidFill>
                  <a:srgbClr val="0000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6" name="Freeform 8"/>
              <p:cNvSpPr>
                <a:spLocks noChangeArrowheads="1"/>
              </p:cNvSpPr>
              <p:nvPr/>
            </p:nvSpPr>
            <p:spPr bwMode="auto">
              <a:xfrm>
                <a:off x="2070101" y="2360613"/>
                <a:ext cx="2224088" cy="317500"/>
              </a:xfrm>
              <a:custGeom>
                <a:avLst/>
                <a:gdLst>
                  <a:gd name="T0" fmla="*/ 2793 w 2803"/>
                  <a:gd name="T1" fmla="*/ 186 h 399"/>
                  <a:gd name="T2" fmla="*/ 2803 w 2803"/>
                  <a:gd name="T3" fmla="*/ 213 h 399"/>
                  <a:gd name="T4" fmla="*/ 2801 w 2803"/>
                  <a:gd name="T5" fmla="*/ 229 h 399"/>
                  <a:gd name="T6" fmla="*/ 2789 w 2803"/>
                  <a:gd name="T7" fmla="*/ 236 h 399"/>
                  <a:gd name="T8" fmla="*/ 2764 w 2803"/>
                  <a:gd name="T9" fmla="*/ 236 h 399"/>
                  <a:gd name="T10" fmla="*/ 2711 w 2803"/>
                  <a:gd name="T11" fmla="*/ 232 h 399"/>
                  <a:gd name="T12" fmla="*/ 2628 w 2803"/>
                  <a:gd name="T13" fmla="*/ 229 h 399"/>
                  <a:gd name="T14" fmla="*/ 2519 w 2803"/>
                  <a:gd name="T15" fmla="*/ 221 h 399"/>
                  <a:gd name="T16" fmla="*/ 2386 w 2803"/>
                  <a:gd name="T17" fmla="*/ 213 h 399"/>
                  <a:gd name="T18" fmla="*/ 2244 w 2803"/>
                  <a:gd name="T19" fmla="*/ 209 h 399"/>
                  <a:gd name="T20" fmla="*/ 2092 w 2803"/>
                  <a:gd name="T21" fmla="*/ 211 h 399"/>
                  <a:gd name="T22" fmla="*/ 1933 w 2803"/>
                  <a:gd name="T23" fmla="*/ 217 h 399"/>
                  <a:gd name="T24" fmla="*/ 1639 w 2803"/>
                  <a:gd name="T25" fmla="*/ 234 h 399"/>
                  <a:gd name="T26" fmla="*/ 1142 w 2803"/>
                  <a:gd name="T27" fmla="*/ 277 h 399"/>
                  <a:gd name="T28" fmla="*/ 814 w 2803"/>
                  <a:gd name="T29" fmla="*/ 313 h 399"/>
                  <a:gd name="T30" fmla="*/ 545 w 2803"/>
                  <a:gd name="T31" fmla="*/ 353 h 399"/>
                  <a:gd name="T32" fmla="*/ 471 w 2803"/>
                  <a:gd name="T33" fmla="*/ 363 h 399"/>
                  <a:gd name="T34" fmla="*/ 403 w 2803"/>
                  <a:gd name="T35" fmla="*/ 373 h 399"/>
                  <a:gd name="T36" fmla="*/ 346 w 2803"/>
                  <a:gd name="T37" fmla="*/ 382 h 399"/>
                  <a:gd name="T38" fmla="*/ 296 w 2803"/>
                  <a:gd name="T39" fmla="*/ 388 h 399"/>
                  <a:gd name="T40" fmla="*/ 256 w 2803"/>
                  <a:gd name="T41" fmla="*/ 394 h 399"/>
                  <a:gd name="T42" fmla="*/ 223 w 2803"/>
                  <a:gd name="T43" fmla="*/ 397 h 399"/>
                  <a:gd name="T44" fmla="*/ 198 w 2803"/>
                  <a:gd name="T45" fmla="*/ 399 h 399"/>
                  <a:gd name="T46" fmla="*/ 175 w 2803"/>
                  <a:gd name="T47" fmla="*/ 399 h 399"/>
                  <a:gd name="T48" fmla="*/ 117 w 2803"/>
                  <a:gd name="T49" fmla="*/ 380 h 399"/>
                  <a:gd name="T50" fmla="*/ 62 w 2803"/>
                  <a:gd name="T51" fmla="*/ 344 h 399"/>
                  <a:gd name="T52" fmla="*/ 33 w 2803"/>
                  <a:gd name="T53" fmla="*/ 321 h 399"/>
                  <a:gd name="T54" fmla="*/ 14 w 2803"/>
                  <a:gd name="T55" fmla="*/ 302 h 399"/>
                  <a:gd name="T56" fmla="*/ 2 w 2803"/>
                  <a:gd name="T57" fmla="*/ 288 h 399"/>
                  <a:gd name="T58" fmla="*/ 0 w 2803"/>
                  <a:gd name="T59" fmla="*/ 278 h 399"/>
                  <a:gd name="T60" fmla="*/ 16 w 2803"/>
                  <a:gd name="T61" fmla="*/ 269 h 399"/>
                  <a:gd name="T62" fmla="*/ 48 w 2803"/>
                  <a:gd name="T63" fmla="*/ 261 h 399"/>
                  <a:gd name="T64" fmla="*/ 100 w 2803"/>
                  <a:gd name="T65" fmla="*/ 254 h 399"/>
                  <a:gd name="T66" fmla="*/ 160 w 2803"/>
                  <a:gd name="T67" fmla="*/ 250 h 399"/>
                  <a:gd name="T68" fmla="*/ 204 w 2803"/>
                  <a:gd name="T69" fmla="*/ 246 h 399"/>
                  <a:gd name="T70" fmla="*/ 254 w 2803"/>
                  <a:gd name="T71" fmla="*/ 240 h 399"/>
                  <a:gd name="T72" fmla="*/ 313 w 2803"/>
                  <a:gd name="T73" fmla="*/ 234 h 399"/>
                  <a:gd name="T74" fmla="*/ 378 w 2803"/>
                  <a:gd name="T75" fmla="*/ 227 h 399"/>
                  <a:gd name="T76" fmla="*/ 453 w 2803"/>
                  <a:gd name="T77" fmla="*/ 217 h 399"/>
                  <a:gd name="T78" fmla="*/ 536 w 2803"/>
                  <a:gd name="T79" fmla="*/ 207 h 399"/>
                  <a:gd name="T80" fmla="*/ 624 w 2803"/>
                  <a:gd name="T81" fmla="*/ 196 h 399"/>
                  <a:gd name="T82" fmla="*/ 747 w 2803"/>
                  <a:gd name="T83" fmla="*/ 181 h 399"/>
                  <a:gd name="T84" fmla="*/ 958 w 2803"/>
                  <a:gd name="T85" fmla="*/ 154 h 399"/>
                  <a:gd name="T86" fmla="*/ 1183 w 2803"/>
                  <a:gd name="T87" fmla="*/ 125 h 399"/>
                  <a:gd name="T88" fmla="*/ 1421 w 2803"/>
                  <a:gd name="T89" fmla="*/ 94 h 399"/>
                  <a:gd name="T90" fmla="*/ 1643 w 2803"/>
                  <a:gd name="T91" fmla="*/ 65 h 399"/>
                  <a:gd name="T92" fmla="*/ 1764 w 2803"/>
                  <a:gd name="T93" fmla="*/ 50 h 399"/>
                  <a:gd name="T94" fmla="*/ 1877 w 2803"/>
                  <a:gd name="T95" fmla="*/ 37 h 399"/>
                  <a:gd name="T96" fmla="*/ 1983 w 2803"/>
                  <a:gd name="T97" fmla="*/ 25 h 399"/>
                  <a:gd name="T98" fmla="*/ 2079 w 2803"/>
                  <a:gd name="T99" fmla="*/ 15 h 399"/>
                  <a:gd name="T100" fmla="*/ 2165 w 2803"/>
                  <a:gd name="T101" fmla="*/ 8 h 399"/>
                  <a:gd name="T102" fmla="*/ 2242 w 2803"/>
                  <a:gd name="T103" fmla="*/ 4 h 399"/>
                  <a:gd name="T104" fmla="*/ 2311 w 2803"/>
                  <a:gd name="T105" fmla="*/ 0 h 399"/>
                  <a:gd name="T106" fmla="*/ 2386 w 2803"/>
                  <a:gd name="T107" fmla="*/ 0 h 399"/>
                  <a:gd name="T108" fmla="*/ 2484 w 2803"/>
                  <a:gd name="T109" fmla="*/ 4 h 399"/>
                  <a:gd name="T110" fmla="*/ 2565 w 2803"/>
                  <a:gd name="T111" fmla="*/ 14 h 399"/>
                  <a:gd name="T112" fmla="*/ 2628 w 2803"/>
                  <a:gd name="T113" fmla="*/ 29 h 399"/>
                  <a:gd name="T114" fmla="*/ 2680 w 2803"/>
                  <a:gd name="T115" fmla="*/ 56 h 399"/>
                  <a:gd name="T116" fmla="*/ 2743 w 2803"/>
                  <a:gd name="T117" fmla="*/ 111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803" h="399">
                    <a:moveTo>
                      <a:pt x="2780" y="161"/>
                    </a:moveTo>
                    <a:lnTo>
                      <a:pt x="2785" y="171"/>
                    </a:lnTo>
                    <a:lnTo>
                      <a:pt x="2789" y="179"/>
                    </a:lnTo>
                    <a:lnTo>
                      <a:pt x="2793" y="186"/>
                    </a:lnTo>
                    <a:lnTo>
                      <a:pt x="2797" y="194"/>
                    </a:lnTo>
                    <a:lnTo>
                      <a:pt x="2799" y="202"/>
                    </a:lnTo>
                    <a:lnTo>
                      <a:pt x="2801" y="207"/>
                    </a:lnTo>
                    <a:lnTo>
                      <a:pt x="2803" y="213"/>
                    </a:lnTo>
                    <a:lnTo>
                      <a:pt x="2803" y="217"/>
                    </a:lnTo>
                    <a:lnTo>
                      <a:pt x="2803" y="223"/>
                    </a:lnTo>
                    <a:lnTo>
                      <a:pt x="2803" y="227"/>
                    </a:lnTo>
                    <a:lnTo>
                      <a:pt x="2801" y="229"/>
                    </a:lnTo>
                    <a:lnTo>
                      <a:pt x="2799" y="232"/>
                    </a:lnTo>
                    <a:lnTo>
                      <a:pt x="2797" y="234"/>
                    </a:lnTo>
                    <a:lnTo>
                      <a:pt x="2793" y="234"/>
                    </a:lnTo>
                    <a:lnTo>
                      <a:pt x="2789" y="236"/>
                    </a:lnTo>
                    <a:lnTo>
                      <a:pt x="2785" y="236"/>
                    </a:lnTo>
                    <a:lnTo>
                      <a:pt x="2780" y="236"/>
                    </a:lnTo>
                    <a:lnTo>
                      <a:pt x="2772" y="236"/>
                    </a:lnTo>
                    <a:lnTo>
                      <a:pt x="2764" y="236"/>
                    </a:lnTo>
                    <a:lnTo>
                      <a:pt x="2753" y="234"/>
                    </a:lnTo>
                    <a:lnTo>
                      <a:pt x="2739" y="234"/>
                    </a:lnTo>
                    <a:lnTo>
                      <a:pt x="2726" y="234"/>
                    </a:lnTo>
                    <a:lnTo>
                      <a:pt x="2711" y="232"/>
                    </a:lnTo>
                    <a:lnTo>
                      <a:pt x="2691" y="232"/>
                    </a:lnTo>
                    <a:lnTo>
                      <a:pt x="2672" y="230"/>
                    </a:lnTo>
                    <a:lnTo>
                      <a:pt x="2651" y="230"/>
                    </a:lnTo>
                    <a:lnTo>
                      <a:pt x="2628" y="229"/>
                    </a:lnTo>
                    <a:lnTo>
                      <a:pt x="2603" y="227"/>
                    </a:lnTo>
                    <a:lnTo>
                      <a:pt x="2578" y="225"/>
                    </a:lnTo>
                    <a:lnTo>
                      <a:pt x="2549" y="223"/>
                    </a:lnTo>
                    <a:lnTo>
                      <a:pt x="2519" y="221"/>
                    </a:lnTo>
                    <a:lnTo>
                      <a:pt x="2488" y="219"/>
                    </a:lnTo>
                    <a:lnTo>
                      <a:pt x="2455" y="217"/>
                    </a:lnTo>
                    <a:lnTo>
                      <a:pt x="2421" y="215"/>
                    </a:lnTo>
                    <a:lnTo>
                      <a:pt x="2386" y="213"/>
                    </a:lnTo>
                    <a:lnTo>
                      <a:pt x="2352" y="211"/>
                    </a:lnTo>
                    <a:lnTo>
                      <a:pt x="2317" y="211"/>
                    </a:lnTo>
                    <a:lnTo>
                      <a:pt x="2281" y="209"/>
                    </a:lnTo>
                    <a:lnTo>
                      <a:pt x="2244" y="209"/>
                    </a:lnTo>
                    <a:lnTo>
                      <a:pt x="2208" y="209"/>
                    </a:lnTo>
                    <a:lnTo>
                      <a:pt x="2169" y="209"/>
                    </a:lnTo>
                    <a:lnTo>
                      <a:pt x="2131" y="209"/>
                    </a:lnTo>
                    <a:lnTo>
                      <a:pt x="2092" y="211"/>
                    </a:lnTo>
                    <a:lnTo>
                      <a:pt x="2054" y="211"/>
                    </a:lnTo>
                    <a:lnTo>
                      <a:pt x="2014" y="213"/>
                    </a:lnTo>
                    <a:lnTo>
                      <a:pt x="1973" y="215"/>
                    </a:lnTo>
                    <a:lnTo>
                      <a:pt x="1933" y="217"/>
                    </a:lnTo>
                    <a:lnTo>
                      <a:pt x="1891" y="219"/>
                    </a:lnTo>
                    <a:lnTo>
                      <a:pt x="1806" y="223"/>
                    </a:lnTo>
                    <a:lnTo>
                      <a:pt x="1724" y="229"/>
                    </a:lnTo>
                    <a:lnTo>
                      <a:pt x="1639" y="234"/>
                    </a:lnTo>
                    <a:lnTo>
                      <a:pt x="1557" y="240"/>
                    </a:lnTo>
                    <a:lnTo>
                      <a:pt x="1390" y="254"/>
                    </a:lnTo>
                    <a:lnTo>
                      <a:pt x="1225" y="269"/>
                    </a:lnTo>
                    <a:lnTo>
                      <a:pt x="1142" y="277"/>
                    </a:lnTo>
                    <a:lnTo>
                      <a:pt x="1060" y="284"/>
                    </a:lnTo>
                    <a:lnTo>
                      <a:pt x="977" y="294"/>
                    </a:lnTo>
                    <a:lnTo>
                      <a:pt x="897" y="303"/>
                    </a:lnTo>
                    <a:lnTo>
                      <a:pt x="814" y="313"/>
                    </a:lnTo>
                    <a:lnTo>
                      <a:pt x="732" y="325"/>
                    </a:lnTo>
                    <a:lnTo>
                      <a:pt x="649" y="336"/>
                    </a:lnTo>
                    <a:lnTo>
                      <a:pt x="566" y="350"/>
                    </a:lnTo>
                    <a:lnTo>
                      <a:pt x="545" y="353"/>
                    </a:lnTo>
                    <a:lnTo>
                      <a:pt x="526" y="355"/>
                    </a:lnTo>
                    <a:lnTo>
                      <a:pt x="507" y="359"/>
                    </a:lnTo>
                    <a:lnTo>
                      <a:pt x="490" y="361"/>
                    </a:lnTo>
                    <a:lnTo>
                      <a:pt x="471" y="363"/>
                    </a:lnTo>
                    <a:lnTo>
                      <a:pt x="453" y="367"/>
                    </a:lnTo>
                    <a:lnTo>
                      <a:pt x="436" y="369"/>
                    </a:lnTo>
                    <a:lnTo>
                      <a:pt x="421" y="371"/>
                    </a:lnTo>
                    <a:lnTo>
                      <a:pt x="403" y="373"/>
                    </a:lnTo>
                    <a:lnTo>
                      <a:pt x="388" y="376"/>
                    </a:lnTo>
                    <a:lnTo>
                      <a:pt x="373" y="378"/>
                    </a:lnTo>
                    <a:lnTo>
                      <a:pt x="359" y="380"/>
                    </a:lnTo>
                    <a:lnTo>
                      <a:pt x="346" y="382"/>
                    </a:lnTo>
                    <a:lnTo>
                      <a:pt x="332" y="384"/>
                    </a:lnTo>
                    <a:lnTo>
                      <a:pt x="319" y="386"/>
                    </a:lnTo>
                    <a:lnTo>
                      <a:pt x="307" y="386"/>
                    </a:lnTo>
                    <a:lnTo>
                      <a:pt x="296" y="388"/>
                    </a:lnTo>
                    <a:lnTo>
                      <a:pt x="284" y="390"/>
                    </a:lnTo>
                    <a:lnTo>
                      <a:pt x="275" y="392"/>
                    </a:lnTo>
                    <a:lnTo>
                      <a:pt x="265" y="392"/>
                    </a:lnTo>
                    <a:lnTo>
                      <a:pt x="256" y="394"/>
                    </a:lnTo>
                    <a:lnTo>
                      <a:pt x="246" y="394"/>
                    </a:lnTo>
                    <a:lnTo>
                      <a:pt x="238" y="396"/>
                    </a:lnTo>
                    <a:lnTo>
                      <a:pt x="231" y="396"/>
                    </a:lnTo>
                    <a:lnTo>
                      <a:pt x="223" y="397"/>
                    </a:lnTo>
                    <a:lnTo>
                      <a:pt x="215" y="397"/>
                    </a:lnTo>
                    <a:lnTo>
                      <a:pt x="209" y="397"/>
                    </a:lnTo>
                    <a:lnTo>
                      <a:pt x="204" y="399"/>
                    </a:lnTo>
                    <a:lnTo>
                      <a:pt x="198" y="399"/>
                    </a:lnTo>
                    <a:lnTo>
                      <a:pt x="194" y="399"/>
                    </a:lnTo>
                    <a:lnTo>
                      <a:pt x="190" y="399"/>
                    </a:lnTo>
                    <a:lnTo>
                      <a:pt x="186" y="399"/>
                    </a:lnTo>
                    <a:lnTo>
                      <a:pt x="175" y="399"/>
                    </a:lnTo>
                    <a:lnTo>
                      <a:pt x="161" y="396"/>
                    </a:lnTo>
                    <a:lnTo>
                      <a:pt x="148" y="392"/>
                    </a:lnTo>
                    <a:lnTo>
                      <a:pt x="133" y="386"/>
                    </a:lnTo>
                    <a:lnTo>
                      <a:pt x="117" y="380"/>
                    </a:lnTo>
                    <a:lnTo>
                      <a:pt x="102" y="371"/>
                    </a:lnTo>
                    <a:lnTo>
                      <a:pt x="87" y="361"/>
                    </a:lnTo>
                    <a:lnTo>
                      <a:pt x="69" y="350"/>
                    </a:lnTo>
                    <a:lnTo>
                      <a:pt x="62" y="344"/>
                    </a:lnTo>
                    <a:lnTo>
                      <a:pt x="54" y="338"/>
                    </a:lnTo>
                    <a:lnTo>
                      <a:pt x="46" y="332"/>
                    </a:lnTo>
                    <a:lnTo>
                      <a:pt x="39" y="326"/>
                    </a:lnTo>
                    <a:lnTo>
                      <a:pt x="33" y="321"/>
                    </a:lnTo>
                    <a:lnTo>
                      <a:pt x="27" y="315"/>
                    </a:lnTo>
                    <a:lnTo>
                      <a:pt x="21" y="311"/>
                    </a:lnTo>
                    <a:lnTo>
                      <a:pt x="18" y="307"/>
                    </a:lnTo>
                    <a:lnTo>
                      <a:pt x="14" y="302"/>
                    </a:lnTo>
                    <a:lnTo>
                      <a:pt x="10" y="298"/>
                    </a:lnTo>
                    <a:lnTo>
                      <a:pt x="8" y="294"/>
                    </a:lnTo>
                    <a:lnTo>
                      <a:pt x="4" y="292"/>
                    </a:lnTo>
                    <a:lnTo>
                      <a:pt x="2" y="288"/>
                    </a:lnTo>
                    <a:lnTo>
                      <a:pt x="2" y="286"/>
                    </a:lnTo>
                    <a:lnTo>
                      <a:pt x="0" y="282"/>
                    </a:lnTo>
                    <a:lnTo>
                      <a:pt x="0" y="280"/>
                    </a:lnTo>
                    <a:lnTo>
                      <a:pt x="0" y="278"/>
                    </a:lnTo>
                    <a:lnTo>
                      <a:pt x="2" y="277"/>
                    </a:lnTo>
                    <a:lnTo>
                      <a:pt x="6" y="275"/>
                    </a:lnTo>
                    <a:lnTo>
                      <a:pt x="10" y="273"/>
                    </a:lnTo>
                    <a:lnTo>
                      <a:pt x="16" y="269"/>
                    </a:lnTo>
                    <a:lnTo>
                      <a:pt x="21" y="267"/>
                    </a:lnTo>
                    <a:lnTo>
                      <a:pt x="29" y="265"/>
                    </a:lnTo>
                    <a:lnTo>
                      <a:pt x="39" y="263"/>
                    </a:lnTo>
                    <a:lnTo>
                      <a:pt x="48" y="261"/>
                    </a:lnTo>
                    <a:lnTo>
                      <a:pt x="58" y="259"/>
                    </a:lnTo>
                    <a:lnTo>
                      <a:pt x="71" y="257"/>
                    </a:lnTo>
                    <a:lnTo>
                      <a:pt x="85" y="255"/>
                    </a:lnTo>
                    <a:lnTo>
                      <a:pt x="100" y="254"/>
                    </a:lnTo>
                    <a:lnTo>
                      <a:pt x="115" y="254"/>
                    </a:lnTo>
                    <a:lnTo>
                      <a:pt x="133" y="252"/>
                    </a:lnTo>
                    <a:lnTo>
                      <a:pt x="150" y="250"/>
                    </a:lnTo>
                    <a:lnTo>
                      <a:pt x="160" y="250"/>
                    </a:lnTo>
                    <a:lnTo>
                      <a:pt x="169" y="248"/>
                    </a:lnTo>
                    <a:lnTo>
                      <a:pt x="181" y="248"/>
                    </a:lnTo>
                    <a:lnTo>
                      <a:pt x="192" y="246"/>
                    </a:lnTo>
                    <a:lnTo>
                      <a:pt x="204" y="246"/>
                    </a:lnTo>
                    <a:lnTo>
                      <a:pt x="215" y="244"/>
                    </a:lnTo>
                    <a:lnTo>
                      <a:pt x="227" y="242"/>
                    </a:lnTo>
                    <a:lnTo>
                      <a:pt x="240" y="242"/>
                    </a:lnTo>
                    <a:lnTo>
                      <a:pt x="254" y="240"/>
                    </a:lnTo>
                    <a:lnTo>
                      <a:pt x="267" y="238"/>
                    </a:lnTo>
                    <a:lnTo>
                      <a:pt x="282" y="236"/>
                    </a:lnTo>
                    <a:lnTo>
                      <a:pt x="298" y="236"/>
                    </a:lnTo>
                    <a:lnTo>
                      <a:pt x="313" y="234"/>
                    </a:lnTo>
                    <a:lnTo>
                      <a:pt x="328" y="232"/>
                    </a:lnTo>
                    <a:lnTo>
                      <a:pt x="344" y="230"/>
                    </a:lnTo>
                    <a:lnTo>
                      <a:pt x="361" y="229"/>
                    </a:lnTo>
                    <a:lnTo>
                      <a:pt x="378" y="227"/>
                    </a:lnTo>
                    <a:lnTo>
                      <a:pt x="398" y="225"/>
                    </a:lnTo>
                    <a:lnTo>
                      <a:pt x="415" y="221"/>
                    </a:lnTo>
                    <a:lnTo>
                      <a:pt x="434" y="219"/>
                    </a:lnTo>
                    <a:lnTo>
                      <a:pt x="453" y="217"/>
                    </a:lnTo>
                    <a:lnTo>
                      <a:pt x="472" y="215"/>
                    </a:lnTo>
                    <a:lnTo>
                      <a:pt x="494" y="213"/>
                    </a:lnTo>
                    <a:lnTo>
                      <a:pt x="515" y="209"/>
                    </a:lnTo>
                    <a:lnTo>
                      <a:pt x="536" y="207"/>
                    </a:lnTo>
                    <a:lnTo>
                      <a:pt x="557" y="204"/>
                    </a:lnTo>
                    <a:lnTo>
                      <a:pt x="578" y="202"/>
                    </a:lnTo>
                    <a:lnTo>
                      <a:pt x="601" y="198"/>
                    </a:lnTo>
                    <a:lnTo>
                      <a:pt x="624" y="196"/>
                    </a:lnTo>
                    <a:lnTo>
                      <a:pt x="649" y="192"/>
                    </a:lnTo>
                    <a:lnTo>
                      <a:pt x="672" y="190"/>
                    </a:lnTo>
                    <a:lnTo>
                      <a:pt x="697" y="186"/>
                    </a:lnTo>
                    <a:lnTo>
                      <a:pt x="747" y="181"/>
                    </a:lnTo>
                    <a:lnTo>
                      <a:pt x="799" y="175"/>
                    </a:lnTo>
                    <a:lnTo>
                      <a:pt x="851" y="167"/>
                    </a:lnTo>
                    <a:lnTo>
                      <a:pt x="902" y="161"/>
                    </a:lnTo>
                    <a:lnTo>
                      <a:pt x="958" y="154"/>
                    </a:lnTo>
                    <a:lnTo>
                      <a:pt x="1012" y="148"/>
                    </a:lnTo>
                    <a:lnTo>
                      <a:pt x="1067" y="140"/>
                    </a:lnTo>
                    <a:lnTo>
                      <a:pt x="1125" y="133"/>
                    </a:lnTo>
                    <a:lnTo>
                      <a:pt x="1183" y="125"/>
                    </a:lnTo>
                    <a:lnTo>
                      <a:pt x="1240" y="117"/>
                    </a:lnTo>
                    <a:lnTo>
                      <a:pt x="1300" y="110"/>
                    </a:lnTo>
                    <a:lnTo>
                      <a:pt x="1361" y="102"/>
                    </a:lnTo>
                    <a:lnTo>
                      <a:pt x="1421" y="94"/>
                    </a:lnTo>
                    <a:lnTo>
                      <a:pt x="1484" y="87"/>
                    </a:lnTo>
                    <a:lnTo>
                      <a:pt x="1547" y="77"/>
                    </a:lnTo>
                    <a:lnTo>
                      <a:pt x="1611" y="69"/>
                    </a:lnTo>
                    <a:lnTo>
                      <a:pt x="1643" y="65"/>
                    </a:lnTo>
                    <a:lnTo>
                      <a:pt x="1674" y="62"/>
                    </a:lnTo>
                    <a:lnTo>
                      <a:pt x="1705" y="58"/>
                    </a:lnTo>
                    <a:lnTo>
                      <a:pt x="1735" y="54"/>
                    </a:lnTo>
                    <a:lnTo>
                      <a:pt x="1764" y="50"/>
                    </a:lnTo>
                    <a:lnTo>
                      <a:pt x="1795" y="46"/>
                    </a:lnTo>
                    <a:lnTo>
                      <a:pt x="1822" y="42"/>
                    </a:lnTo>
                    <a:lnTo>
                      <a:pt x="1851" y="39"/>
                    </a:lnTo>
                    <a:lnTo>
                      <a:pt x="1877" y="37"/>
                    </a:lnTo>
                    <a:lnTo>
                      <a:pt x="1904" y="33"/>
                    </a:lnTo>
                    <a:lnTo>
                      <a:pt x="1931" y="31"/>
                    </a:lnTo>
                    <a:lnTo>
                      <a:pt x="1958" y="27"/>
                    </a:lnTo>
                    <a:lnTo>
                      <a:pt x="1983" y="25"/>
                    </a:lnTo>
                    <a:lnTo>
                      <a:pt x="2008" y="21"/>
                    </a:lnTo>
                    <a:lnTo>
                      <a:pt x="2031" y="19"/>
                    </a:lnTo>
                    <a:lnTo>
                      <a:pt x="2056" y="17"/>
                    </a:lnTo>
                    <a:lnTo>
                      <a:pt x="2079" y="15"/>
                    </a:lnTo>
                    <a:lnTo>
                      <a:pt x="2100" y="14"/>
                    </a:lnTo>
                    <a:lnTo>
                      <a:pt x="2123" y="12"/>
                    </a:lnTo>
                    <a:lnTo>
                      <a:pt x="2144" y="10"/>
                    </a:lnTo>
                    <a:lnTo>
                      <a:pt x="2165" y="8"/>
                    </a:lnTo>
                    <a:lnTo>
                      <a:pt x="2185" y="8"/>
                    </a:lnTo>
                    <a:lnTo>
                      <a:pt x="2206" y="6"/>
                    </a:lnTo>
                    <a:lnTo>
                      <a:pt x="2225" y="4"/>
                    </a:lnTo>
                    <a:lnTo>
                      <a:pt x="2242" y="4"/>
                    </a:lnTo>
                    <a:lnTo>
                      <a:pt x="2261" y="2"/>
                    </a:lnTo>
                    <a:lnTo>
                      <a:pt x="2279" y="2"/>
                    </a:lnTo>
                    <a:lnTo>
                      <a:pt x="2296" y="2"/>
                    </a:lnTo>
                    <a:lnTo>
                      <a:pt x="2311" y="0"/>
                    </a:lnTo>
                    <a:lnTo>
                      <a:pt x="2327" y="0"/>
                    </a:lnTo>
                    <a:lnTo>
                      <a:pt x="2342" y="0"/>
                    </a:lnTo>
                    <a:lnTo>
                      <a:pt x="2357" y="0"/>
                    </a:lnTo>
                    <a:lnTo>
                      <a:pt x="2386" y="0"/>
                    </a:lnTo>
                    <a:lnTo>
                      <a:pt x="2411" y="0"/>
                    </a:lnTo>
                    <a:lnTo>
                      <a:pt x="2438" y="2"/>
                    </a:lnTo>
                    <a:lnTo>
                      <a:pt x="2461" y="4"/>
                    </a:lnTo>
                    <a:lnTo>
                      <a:pt x="2484" y="4"/>
                    </a:lnTo>
                    <a:lnTo>
                      <a:pt x="2507" y="6"/>
                    </a:lnTo>
                    <a:lnTo>
                      <a:pt x="2528" y="10"/>
                    </a:lnTo>
                    <a:lnTo>
                      <a:pt x="2547" y="12"/>
                    </a:lnTo>
                    <a:lnTo>
                      <a:pt x="2565" y="14"/>
                    </a:lnTo>
                    <a:lnTo>
                      <a:pt x="2582" y="17"/>
                    </a:lnTo>
                    <a:lnTo>
                      <a:pt x="2599" y="21"/>
                    </a:lnTo>
                    <a:lnTo>
                      <a:pt x="2613" y="25"/>
                    </a:lnTo>
                    <a:lnTo>
                      <a:pt x="2628" y="29"/>
                    </a:lnTo>
                    <a:lnTo>
                      <a:pt x="2640" y="35"/>
                    </a:lnTo>
                    <a:lnTo>
                      <a:pt x="2651" y="39"/>
                    </a:lnTo>
                    <a:lnTo>
                      <a:pt x="2661" y="44"/>
                    </a:lnTo>
                    <a:lnTo>
                      <a:pt x="2680" y="56"/>
                    </a:lnTo>
                    <a:lnTo>
                      <a:pt x="2697" y="67"/>
                    </a:lnTo>
                    <a:lnTo>
                      <a:pt x="2712" y="81"/>
                    </a:lnTo>
                    <a:lnTo>
                      <a:pt x="2728" y="96"/>
                    </a:lnTo>
                    <a:lnTo>
                      <a:pt x="2743" y="111"/>
                    </a:lnTo>
                    <a:lnTo>
                      <a:pt x="2757" y="127"/>
                    </a:lnTo>
                    <a:lnTo>
                      <a:pt x="2768" y="144"/>
                    </a:lnTo>
                    <a:lnTo>
                      <a:pt x="2780" y="161"/>
                    </a:lnTo>
                  </a:path>
                </a:pathLst>
              </a:custGeom>
              <a:solidFill>
                <a:srgbClr val="FF0000"/>
              </a:solidFill>
              <a:ln w="1588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367" name="组合 40"/>
            <p:cNvGrpSpPr/>
            <p:nvPr/>
          </p:nvGrpSpPr>
          <p:grpSpPr bwMode="auto">
            <a:xfrm>
              <a:off x="1650621" y="2411953"/>
              <a:ext cx="499371" cy="548913"/>
              <a:chOff x="2100263" y="1374776"/>
              <a:chExt cx="2208213" cy="2427288"/>
            </a:xfrm>
          </p:grpSpPr>
          <p:sp>
            <p:nvSpPr>
              <p:cNvPr id="14368" name="Freeform 4"/>
              <p:cNvSpPr>
                <a:spLocks noChangeArrowheads="1"/>
              </p:cNvSpPr>
              <p:nvPr/>
            </p:nvSpPr>
            <p:spPr bwMode="auto">
              <a:xfrm>
                <a:off x="2401888" y="1797051"/>
                <a:ext cx="503238" cy="728663"/>
              </a:xfrm>
              <a:custGeom>
                <a:avLst/>
                <a:gdLst>
                  <a:gd name="T0" fmla="*/ 0 w 633"/>
                  <a:gd name="T1" fmla="*/ 910 h 917"/>
                  <a:gd name="T2" fmla="*/ 2 w 633"/>
                  <a:gd name="T3" fmla="*/ 892 h 917"/>
                  <a:gd name="T4" fmla="*/ 13 w 633"/>
                  <a:gd name="T5" fmla="*/ 866 h 917"/>
                  <a:gd name="T6" fmla="*/ 34 w 633"/>
                  <a:gd name="T7" fmla="*/ 829 h 917"/>
                  <a:gd name="T8" fmla="*/ 67 w 633"/>
                  <a:gd name="T9" fmla="*/ 783 h 917"/>
                  <a:gd name="T10" fmla="*/ 105 w 633"/>
                  <a:gd name="T11" fmla="*/ 729 h 917"/>
                  <a:gd name="T12" fmla="*/ 147 w 633"/>
                  <a:gd name="T13" fmla="*/ 668 h 917"/>
                  <a:gd name="T14" fmla="*/ 192 w 633"/>
                  <a:gd name="T15" fmla="*/ 599 h 917"/>
                  <a:gd name="T16" fmla="*/ 234 w 633"/>
                  <a:gd name="T17" fmla="*/ 522 h 917"/>
                  <a:gd name="T18" fmla="*/ 278 w 633"/>
                  <a:gd name="T19" fmla="*/ 439 h 917"/>
                  <a:gd name="T20" fmla="*/ 322 w 633"/>
                  <a:gd name="T21" fmla="*/ 349 h 917"/>
                  <a:gd name="T22" fmla="*/ 361 w 633"/>
                  <a:gd name="T23" fmla="*/ 263 h 917"/>
                  <a:gd name="T24" fmla="*/ 386 w 633"/>
                  <a:gd name="T25" fmla="*/ 194 h 917"/>
                  <a:gd name="T26" fmla="*/ 397 w 633"/>
                  <a:gd name="T27" fmla="*/ 136 h 917"/>
                  <a:gd name="T28" fmla="*/ 397 w 633"/>
                  <a:gd name="T29" fmla="*/ 96 h 917"/>
                  <a:gd name="T30" fmla="*/ 386 w 633"/>
                  <a:gd name="T31" fmla="*/ 69 h 917"/>
                  <a:gd name="T32" fmla="*/ 364 w 633"/>
                  <a:gd name="T33" fmla="*/ 56 h 917"/>
                  <a:gd name="T34" fmla="*/ 349 w 633"/>
                  <a:gd name="T35" fmla="*/ 42 h 917"/>
                  <a:gd name="T36" fmla="*/ 343 w 633"/>
                  <a:gd name="T37" fmla="*/ 32 h 917"/>
                  <a:gd name="T38" fmla="*/ 345 w 633"/>
                  <a:gd name="T39" fmla="*/ 21 h 917"/>
                  <a:gd name="T40" fmla="*/ 355 w 633"/>
                  <a:gd name="T41" fmla="*/ 13 h 917"/>
                  <a:gd name="T42" fmla="*/ 378 w 633"/>
                  <a:gd name="T43" fmla="*/ 4 h 917"/>
                  <a:gd name="T44" fmla="*/ 422 w 633"/>
                  <a:gd name="T45" fmla="*/ 0 h 917"/>
                  <a:gd name="T46" fmla="*/ 472 w 633"/>
                  <a:gd name="T47" fmla="*/ 9 h 917"/>
                  <a:gd name="T48" fmla="*/ 524 w 633"/>
                  <a:gd name="T49" fmla="*/ 29 h 917"/>
                  <a:gd name="T50" fmla="*/ 568 w 633"/>
                  <a:gd name="T51" fmla="*/ 50 h 917"/>
                  <a:gd name="T52" fmla="*/ 600 w 633"/>
                  <a:gd name="T53" fmla="*/ 77 h 917"/>
                  <a:gd name="T54" fmla="*/ 624 w 633"/>
                  <a:gd name="T55" fmla="*/ 105 h 917"/>
                  <a:gd name="T56" fmla="*/ 633 w 633"/>
                  <a:gd name="T57" fmla="*/ 132 h 917"/>
                  <a:gd name="T58" fmla="*/ 629 w 633"/>
                  <a:gd name="T59" fmla="*/ 161 h 917"/>
                  <a:gd name="T60" fmla="*/ 616 w 633"/>
                  <a:gd name="T61" fmla="*/ 200 h 917"/>
                  <a:gd name="T62" fmla="*/ 587 w 633"/>
                  <a:gd name="T63" fmla="*/ 249 h 917"/>
                  <a:gd name="T64" fmla="*/ 562 w 633"/>
                  <a:gd name="T65" fmla="*/ 290 h 917"/>
                  <a:gd name="T66" fmla="*/ 539 w 633"/>
                  <a:gd name="T67" fmla="*/ 328 h 917"/>
                  <a:gd name="T68" fmla="*/ 512 w 633"/>
                  <a:gd name="T69" fmla="*/ 370 h 917"/>
                  <a:gd name="T70" fmla="*/ 481 w 633"/>
                  <a:gd name="T71" fmla="*/ 418 h 917"/>
                  <a:gd name="T72" fmla="*/ 445 w 633"/>
                  <a:gd name="T73" fmla="*/ 474 h 917"/>
                  <a:gd name="T74" fmla="*/ 393 w 633"/>
                  <a:gd name="T75" fmla="*/ 553 h 917"/>
                  <a:gd name="T76" fmla="*/ 307 w 633"/>
                  <a:gd name="T77" fmla="*/ 666 h 917"/>
                  <a:gd name="T78" fmla="*/ 207 w 633"/>
                  <a:gd name="T79" fmla="*/ 772 h 917"/>
                  <a:gd name="T80" fmla="*/ 138 w 633"/>
                  <a:gd name="T81" fmla="*/ 835 h 917"/>
                  <a:gd name="T82" fmla="*/ 94 w 633"/>
                  <a:gd name="T83" fmla="*/ 871 h 917"/>
                  <a:gd name="T84" fmla="*/ 59 w 633"/>
                  <a:gd name="T85" fmla="*/ 898 h 917"/>
                  <a:gd name="T86" fmla="*/ 30 w 633"/>
                  <a:gd name="T87" fmla="*/ 914 h 917"/>
                  <a:gd name="T88" fmla="*/ 11 w 633"/>
                  <a:gd name="T89" fmla="*/ 917 h 9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33" h="917">
                    <a:moveTo>
                      <a:pt x="4" y="916"/>
                    </a:moveTo>
                    <a:lnTo>
                      <a:pt x="2" y="914"/>
                    </a:lnTo>
                    <a:lnTo>
                      <a:pt x="0" y="910"/>
                    </a:lnTo>
                    <a:lnTo>
                      <a:pt x="0" y="904"/>
                    </a:lnTo>
                    <a:lnTo>
                      <a:pt x="0" y="898"/>
                    </a:lnTo>
                    <a:lnTo>
                      <a:pt x="2" y="892"/>
                    </a:lnTo>
                    <a:lnTo>
                      <a:pt x="5" y="885"/>
                    </a:lnTo>
                    <a:lnTo>
                      <a:pt x="9" y="875"/>
                    </a:lnTo>
                    <a:lnTo>
                      <a:pt x="13" y="866"/>
                    </a:lnTo>
                    <a:lnTo>
                      <a:pt x="21" y="854"/>
                    </a:lnTo>
                    <a:lnTo>
                      <a:pt x="27" y="843"/>
                    </a:lnTo>
                    <a:lnTo>
                      <a:pt x="34" y="829"/>
                    </a:lnTo>
                    <a:lnTo>
                      <a:pt x="44" y="816"/>
                    </a:lnTo>
                    <a:lnTo>
                      <a:pt x="55" y="800"/>
                    </a:lnTo>
                    <a:lnTo>
                      <a:pt x="67" y="783"/>
                    </a:lnTo>
                    <a:lnTo>
                      <a:pt x="78" y="768"/>
                    </a:lnTo>
                    <a:lnTo>
                      <a:pt x="92" y="749"/>
                    </a:lnTo>
                    <a:lnTo>
                      <a:pt x="105" y="729"/>
                    </a:lnTo>
                    <a:lnTo>
                      <a:pt x="121" y="710"/>
                    </a:lnTo>
                    <a:lnTo>
                      <a:pt x="134" y="689"/>
                    </a:lnTo>
                    <a:lnTo>
                      <a:pt x="147" y="668"/>
                    </a:lnTo>
                    <a:lnTo>
                      <a:pt x="163" y="645"/>
                    </a:lnTo>
                    <a:lnTo>
                      <a:pt x="176" y="622"/>
                    </a:lnTo>
                    <a:lnTo>
                      <a:pt x="192" y="599"/>
                    </a:lnTo>
                    <a:lnTo>
                      <a:pt x="205" y="574"/>
                    </a:lnTo>
                    <a:lnTo>
                      <a:pt x="220" y="549"/>
                    </a:lnTo>
                    <a:lnTo>
                      <a:pt x="234" y="522"/>
                    </a:lnTo>
                    <a:lnTo>
                      <a:pt x="249" y="495"/>
                    </a:lnTo>
                    <a:lnTo>
                      <a:pt x="263" y="468"/>
                    </a:lnTo>
                    <a:lnTo>
                      <a:pt x="278" y="439"/>
                    </a:lnTo>
                    <a:lnTo>
                      <a:pt x="293" y="411"/>
                    </a:lnTo>
                    <a:lnTo>
                      <a:pt x="307" y="380"/>
                    </a:lnTo>
                    <a:lnTo>
                      <a:pt x="322" y="349"/>
                    </a:lnTo>
                    <a:lnTo>
                      <a:pt x="336" y="319"/>
                    </a:lnTo>
                    <a:lnTo>
                      <a:pt x="349" y="290"/>
                    </a:lnTo>
                    <a:lnTo>
                      <a:pt x="361" y="263"/>
                    </a:lnTo>
                    <a:lnTo>
                      <a:pt x="370" y="238"/>
                    </a:lnTo>
                    <a:lnTo>
                      <a:pt x="378" y="215"/>
                    </a:lnTo>
                    <a:lnTo>
                      <a:pt x="386" y="194"/>
                    </a:lnTo>
                    <a:lnTo>
                      <a:pt x="391" y="173"/>
                    </a:lnTo>
                    <a:lnTo>
                      <a:pt x="395" y="153"/>
                    </a:lnTo>
                    <a:lnTo>
                      <a:pt x="397" y="136"/>
                    </a:lnTo>
                    <a:lnTo>
                      <a:pt x="399" y="121"/>
                    </a:lnTo>
                    <a:lnTo>
                      <a:pt x="399" y="107"/>
                    </a:lnTo>
                    <a:lnTo>
                      <a:pt x="397" y="96"/>
                    </a:lnTo>
                    <a:lnTo>
                      <a:pt x="395" y="84"/>
                    </a:lnTo>
                    <a:lnTo>
                      <a:pt x="389" y="77"/>
                    </a:lnTo>
                    <a:lnTo>
                      <a:pt x="386" y="69"/>
                    </a:lnTo>
                    <a:lnTo>
                      <a:pt x="378" y="63"/>
                    </a:lnTo>
                    <a:lnTo>
                      <a:pt x="370" y="59"/>
                    </a:lnTo>
                    <a:lnTo>
                      <a:pt x="364" y="56"/>
                    </a:lnTo>
                    <a:lnTo>
                      <a:pt x="359" y="50"/>
                    </a:lnTo>
                    <a:lnTo>
                      <a:pt x="353" y="46"/>
                    </a:lnTo>
                    <a:lnTo>
                      <a:pt x="349" y="42"/>
                    </a:lnTo>
                    <a:lnTo>
                      <a:pt x="347" y="38"/>
                    </a:lnTo>
                    <a:lnTo>
                      <a:pt x="345" y="36"/>
                    </a:lnTo>
                    <a:lnTo>
                      <a:pt x="343" y="32"/>
                    </a:lnTo>
                    <a:lnTo>
                      <a:pt x="343" y="29"/>
                    </a:lnTo>
                    <a:lnTo>
                      <a:pt x="343" y="25"/>
                    </a:lnTo>
                    <a:lnTo>
                      <a:pt x="345" y="21"/>
                    </a:lnTo>
                    <a:lnTo>
                      <a:pt x="347" y="19"/>
                    </a:lnTo>
                    <a:lnTo>
                      <a:pt x="349" y="15"/>
                    </a:lnTo>
                    <a:lnTo>
                      <a:pt x="355" y="13"/>
                    </a:lnTo>
                    <a:lnTo>
                      <a:pt x="359" y="9"/>
                    </a:lnTo>
                    <a:lnTo>
                      <a:pt x="364" y="8"/>
                    </a:lnTo>
                    <a:lnTo>
                      <a:pt x="378" y="4"/>
                    </a:lnTo>
                    <a:lnTo>
                      <a:pt x="391" y="2"/>
                    </a:lnTo>
                    <a:lnTo>
                      <a:pt x="407" y="0"/>
                    </a:lnTo>
                    <a:lnTo>
                      <a:pt x="422" y="0"/>
                    </a:lnTo>
                    <a:lnTo>
                      <a:pt x="437" y="2"/>
                    </a:lnTo>
                    <a:lnTo>
                      <a:pt x="453" y="6"/>
                    </a:lnTo>
                    <a:lnTo>
                      <a:pt x="472" y="9"/>
                    </a:lnTo>
                    <a:lnTo>
                      <a:pt x="489" y="15"/>
                    </a:lnTo>
                    <a:lnTo>
                      <a:pt x="506" y="21"/>
                    </a:lnTo>
                    <a:lnTo>
                      <a:pt x="524" y="29"/>
                    </a:lnTo>
                    <a:lnTo>
                      <a:pt x="539" y="34"/>
                    </a:lnTo>
                    <a:lnTo>
                      <a:pt x="554" y="42"/>
                    </a:lnTo>
                    <a:lnTo>
                      <a:pt x="568" y="50"/>
                    </a:lnTo>
                    <a:lnTo>
                      <a:pt x="579" y="59"/>
                    </a:lnTo>
                    <a:lnTo>
                      <a:pt x="591" y="67"/>
                    </a:lnTo>
                    <a:lnTo>
                      <a:pt x="600" y="77"/>
                    </a:lnTo>
                    <a:lnTo>
                      <a:pt x="610" y="86"/>
                    </a:lnTo>
                    <a:lnTo>
                      <a:pt x="616" y="96"/>
                    </a:lnTo>
                    <a:lnTo>
                      <a:pt x="624" y="105"/>
                    </a:lnTo>
                    <a:lnTo>
                      <a:pt x="627" y="115"/>
                    </a:lnTo>
                    <a:lnTo>
                      <a:pt x="631" y="123"/>
                    </a:lnTo>
                    <a:lnTo>
                      <a:pt x="633" y="132"/>
                    </a:lnTo>
                    <a:lnTo>
                      <a:pt x="633" y="142"/>
                    </a:lnTo>
                    <a:lnTo>
                      <a:pt x="631" y="152"/>
                    </a:lnTo>
                    <a:lnTo>
                      <a:pt x="629" y="161"/>
                    </a:lnTo>
                    <a:lnTo>
                      <a:pt x="625" y="173"/>
                    </a:lnTo>
                    <a:lnTo>
                      <a:pt x="622" y="186"/>
                    </a:lnTo>
                    <a:lnTo>
                      <a:pt x="616" y="200"/>
                    </a:lnTo>
                    <a:lnTo>
                      <a:pt x="608" y="215"/>
                    </a:lnTo>
                    <a:lnTo>
                      <a:pt x="599" y="232"/>
                    </a:lnTo>
                    <a:lnTo>
                      <a:pt x="587" y="249"/>
                    </a:lnTo>
                    <a:lnTo>
                      <a:pt x="576" y="269"/>
                    </a:lnTo>
                    <a:lnTo>
                      <a:pt x="570" y="278"/>
                    </a:lnTo>
                    <a:lnTo>
                      <a:pt x="562" y="290"/>
                    </a:lnTo>
                    <a:lnTo>
                      <a:pt x="554" y="301"/>
                    </a:lnTo>
                    <a:lnTo>
                      <a:pt x="547" y="315"/>
                    </a:lnTo>
                    <a:lnTo>
                      <a:pt x="539" y="328"/>
                    </a:lnTo>
                    <a:lnTo>
                      <a:pt x="531" y="342"/>
                    </a:lnTo>
                    <a:lnTo>
                      <a:pt x="522" y="355"/>
                    </a:lnTo>
                    <a:lnTo>
                      <a:pt x="512" y="370"/>
                    </a:lnTo>
                    <a:lnTo>
                      <a:pt x="503" y="386"/>
                    </a:lnTo>
                    <a:lnTo>
                      <a:pt x="491" y="403"/>
                    </a:lnTo>
                    <a:lnTo>
                      <a:pt x="481" y="418"/>
                    </a:lnTo>
                    <a:lnTo>
                      <a:pt x="470" y="436"/>
                    </a:lnTo>
                    <a:lnTo>
                      <a:pt x="458" y="455"/>
                    </a:lnTo>
                    <a:lnTo>
                      <a:pt x="445" y="474"/>
                    </a:lnTo>
                    <a:lnTo>
                      <a:pt x="433" y="493"/>
                    </a:lnTo>
                    <a:lnTo>
                      <a:pt x="420" y="512"/>
                    </a:lnTo>
                    <a:lnTo>
                      <a:pt x="393" y="553"/>
                    </a:lnTo>
                    <a:lnTo>
                      <a:pt x="366" y="591"/>
                    </a:lnTo>
                    <a:lnTo>
                      <a:pt x="338" y="630"/>
                    </a:lnTo>
                    <a:lnTo>
                      <a:pt x="307" y="666"/>
                    </a:lnTo>
                    <a:lnTo>
                      <a:pt x="274" y="702"/>
                    </a:lnTo>
                    <a:lnTo>
                      <a:pt x="242" y="737"/>
                    </a:lnTo>
                    <a:lnTo>
                      <a:pt x="207" y="772"/>
                    </a:lnTo>
                    <a:lnTo>
                      <a:pt x="172" y="804"/>
                    </a:lnTo>
                    <a:lnTo>
                      <a:pt x="155" y="820"/>
                    </a:lnTo>
                    <a:lnTo>
                      <a:pt x="138" y="835"/>
                    </a:lnTo>
                    <a:lnTo>
                      <a:pt x="123" y="848"/>
                    </a:lnTo>
                    <a:lnTo>
                      <a:pt x="107" y="860"/>
                    </a:lnTo>
                    <a:lnTo>
                      <a:pt x="94" y="871"/>
                    </a:lnTo>
                    <a:lnTo>
                      <a:pt x="82" y="881"/>
                    </a:lnTo>
                    <a:lnTo>
                      <a:pt x="69" y="891"/>
                    </a:lnTo>
                    <a:lnTo>
                      <a:pt x="59" y="898"/>
                    </a:lnTo>
                    <a:lnTo>
                      <a:pt x="48" y="904"/>
                    </a:lnTo>
                    <a:lnTo>
                      <a:pt x="40" y="910"/>
                    </a:lnTo>
                    <a:lnTo>
                      <a:pt x="30" y="914"/>
                    </a:lnTo>
                    <a:lnTo>
                      <a:pt x="25" y="916"/>
                    </a:lnTo>
                    <a:lnTo>
                      <a:pt x="17" y="917"/>
                    </a:lnTo>
                    <a:lnTo>
                      <a:pt x="11" y="917"/>
                    </a:lnTo>
                    <a:lnTo>
                      <a:pt x="7" y="917"/>
                    </a:lnTo>
                    <a:lnTo>
                      <a:pt x="4" y="916"/>
                    </a:lnTo>
                  </a:path>
                </a:pathLst>
              </a:custGeom>
              <a:solidFill>
                <a:srgbClr val="FF0000"/>
              </a:solidFill>
              <a:ln w="1588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9" name="Freeform 5"/>
              <p:cNvSpPr>
                <a:spLocks noChangeArrowheads="1"/>
              </p:cNvSpPr>
              <p:nvPr/>
            </p:nvSpPr>
            <p:spPr bwMode="auto">
              <a:xfrm>
                <a:off x="3100388" y="1374776"/>
                <a:ext cx="274638" cy="2427288"/>
              </a:xfrm>
              <a:custGeom>
                <a:avLst/>
                <a:gdLst>
                  <a:gd name="T0" fmla="*/ 315 w 345"/>
                  <a:gd name="T1" fmla="*/ 265 h 3058"/>
                  <a:gd name="T2" fmla="*/ 309 w 345"/>
                  <a:gd name="T3" fmla="*/ 336 h 3058"/>
                  <a:gd name="T4" fmla="*/ 301 w 345"/>
                  <a:gd name="T5" fmla="*/ 447 h 3058"/>
                  <a:gd name="T6" fmla="*/ 297 w 345"/>
                  <a:gd name="T7" fmla="*/ 599 h 3058"/>
                  <a:gd name="T8" fmla="*/ 293 w 345"/>
                  <a:gd name="T9" fmla="*/ 791 h 3058"/>
                  <a:gd name="T10" fmla="*/ 291 w 345"/>
                  <a:gd name="T11" fmla="*/ 1021 h 3058"/>
                  <a:gd name="T12" fmla="*/ 291 w 345"/>
                  <a:gd name="T13" fmla="*/ 1288 h 3058"/>
                  <a:gd name="T14" fmla="*/ 291 w 345"/>
                  <a:gd name="T15" fmla="*/ 1540 h 3058"/>
                  <a:gd name="T16" fmla="*/ 290 w 345"/>
                  <a:gd name="T17" fmla="*/ 1766 h 3058"/>
                  <a:gd name="T18" fmla="*/ 286 w 345"/>
                  <a:gd name="T19" fmla="*/ 1966 h 3058"/>
                  <a:gd name="T20" fmla="*/ 284 w 345"/>
                  <a:gd name="T21" fmla="*/ 2139 h 3058"/>
                  <a:gd name="T22" fmla="*/ 280 w 345"/>
                  <a:gd name="T23" fmla="*/ 2284 h 3058"/>
                  <a:gd name="T24" fmla="*/ 274 w 345"/>
                  <a:gd name="T25" fmla="*/ 2405 h 3058"/>
                  <a:gd name="T26" fmla="*/ 261 w 345"/>
                  <a:gd name="T27" fmla="*/ 2601 h 3058"/>
                  <a:gd name="T28" fmla="*/ 245 w 345"/>
                  <a:gd name="T29" fmla="*/ 2761 h 3058"/>
                  <a:gd name="T30" fmla="*/ 228 w 345"/>
                  <a:gd name="T31" fmla="*/ 2883 h 3058"/>
                  <a:gd name="T32" fmla="*/ 209 w 345"/>
                  <a:gd name="T33" fmla="*/ 2970 h 3058"/>
                  <a:gd name="T34" fmla="*/ 190 w 345"/>
                  <a:gd name="T35" fmla="*/ 3029 h 3058"/>
                  <a:gd name="T36" fmla="*/ 172 w 345"/>
                  <a:gd name="T37" fmla="*/ 3056 h 3058"/>
                  <a:gd name="T38" fmla="*/ 161 w 345"/>
                  <a:gd name="T39" fmla="*/ 3054 h 3058"/>
                  <a:gd name="T40" fmla="*/ 153 w 345"/>
                  <a:gd name="T41" fmla="*/ 3039 h 3058"/>
                  <a:gd name="T42" fmla="*/ 148 w 345"/>
                  <a:gd name="T43" fmla="*/ 3010 h 3058"/>
                  <a:gd name="T44" fmla="*/ 140 w 345"/>
                  <a:gd name="T45" fmla="*/ 2968 h 3058"/>
                  <a:gd name="T46" fmla="*/ 134 w 345"/>
                  <a:gd name="T47" fmla="*/ 2914 h 3058"/>
                  <a:gd name="T48" fmla="*/ 128 w 345"/>
                  <a:gd name="T49" fmla="*/ 2849 h 3058"/>
                  <a:gd name="T50" fmla="*/ 123 w 345"/>
                  <a:gd name="T51" fmla="*/ 2768 h 3058"/>
                  <a:gd name="T52" fmla="*/ 117 w 345"/>
                  <a:gd name="T53" fmla="*/ 2657 h 3058"/>
                  <a:gd name="T54" fmla="*/ 113 w 345"/>
                  <a:gd name="T55" fmla="*/ 2509 h 3058"/>
                  <a:gd name="T56" fmla="*/ 111 w 345"/>
                  <a:gd name="T57" fmla="*/ 2325 h 3058"/>
                  <a:gd name="T58" fmla="*/ 109 w 345"/>
                  <a:gd name="T59" fmla="*/ 2106 h 3058"/>
                  <a:gd name="T60" fmla="*/ 109 w 345"/>
                  <a:gd name="T61" fmla="*/ 1851 h 3058"/>
                  <a:gd name="T62" fmla="*/ 111 w 345"/>
                  <a:gd name="T63" fmla="*/ 1559 h 3058"/>
                  <a:gd name="T64" fmla="*/ 113 w 345"/>
                  <a:gd name="T65" fmla="*/ 1269 h 3058"/>
                  <a:gd name="T66" fmla="*/ 113 w 345"/>
                  <a:gd name="T67" fmla="*/ 1016 h 3058"/>
                  <a:gd name="T68" fmla="*/ 111 w 345"/>
                  <a:gd name="T69" fmla="*/ 801 h 3058"/>
                  <a:gd name="T70" fmla="*/ 109 w 345"/>
                  <a:gd name="T71" fmla="*/ 620 h 3058"/>
                  <a:gd name="T72" fmla="*/ 105 w 345"/>
                  <a:gd name="T73" fmla="*/ 478 h 3058"/>
                  <a:gd name="T74" fmla="*/ 101 w 345"/>
                  <a:gd name="T75" fmla="*/ 374 h 3058"/>
                  <a:gd name="T76" fmla="*/ 92 w 345"/>
                  <a:gd name="T77" fmla="*/ 263 h 3058"/>
                  <a:gd name="T78" fmla="*/ 75 w 345"/>
                  <a:gd name="T79" fmla="*/ 165 h 3058"/>
                  <a:gd name="T80" fmla="*/ 52 w 345"/>
                  <a:gd name="T81" fmla="*/ 108 h 3058"/>
                  <a:gd name="T82" fmla="*/ 17 w 345"/>
                  <a:gd name="T83" fmla="*/ 81 h 3058"/>
                  <a:gd name="T84" fmla="*/ 0 w 345"/>
                  <a:gd name="T85" fmla="*/ 37 h 3058"/>
                  <a:gd name="T86" fmla="*/ 13 w 345"/>
                  <a:gd name="T87" fmla="*/ 6 h 3058"/>
                  <a:gd name="T88" fmla="*/ 55 w 345"/>
                  <a:gd name="T89" fmla="*/ 2 h 3058"/>
                  <a:gd name="T90" fmla="*/ 128 w 345"/>
                  <a:gd name="T91" fmla="*/ 17 h 3058"/>
                  <a:gd name="T92" fmla="*/ 222 w 345"/>
                  <a:gd name="T93" fmla="*/ 52 h 3058"/>
                  <a:gd name="T94" fmla="*/ 291 w 345"/>
                  <a:gd name="T95" fmla="*/ 85 h 3058"/>
                  <a:gd name="T96" fmla="*/ 332 w 345"/>
                  <a:gd name="T97" fmla="*/ 113 h 3058"/>
                  <a:gd name="T98" fmla="*/ 345 w 345"/>
                  <a:gd name="T99" fmla="*/ 154 h 3058"/>
                  <a:gd name="T100" fmla="*/ 330 w 345"/>
                  <a:gd name="T101" fmla="*/ 221 h 30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45" h="3058">
                    <a:moveTo>
                      <a:pt x="322" y="236"/>
                    </a:moveTo>
                    <a:lnTo>
                      <a:pt x="320" y="240"/>
                    </a:lnTo>
                    <a:lnTo>
                      <a:pt x="318" y="248"/>
                    </a:lnTo>
                    <a:lnTo>
                      <a:pt x="316" y="255"/>
                    </a:lnTo>
                    <a:lnTo>
                      <a:pt x="315" y="265"/>
                    </a:lnTo>
                    <a:lnTo>
                      <a:pt x="315" y="275"/>
                    </a:lnTo>
                    <a:lnTo>
                      <a:pt x="313" y="288"/>
                    </a:lnTo>
                    <a:lnTo>
                      <a:pt x="311" y="302"/>
                    </a:lnTo>
                    <a:lnTo>
                      <a:pt x="309" y="319"/>
                    </a:lnTo>
                    <a:lnTo>
                      <a:pt x="309" y="336"/>
                    </a:lnTo>
                    <a:lnTo>
                      <a:pt x="307" y="355"/>
                    </a:lnTo>
                    <a:lnTo>
                      <a:pt x="305" y="374"/>
                    </a:lnTo>
                    <a:lnTo>
                      <a:pt x="305" y="397"/>
                    </a:lnTo>
                    <a:lnTo>
                      <a:pt x="303" y="421"/>
                    </a:lnTo>
                    <a:lnTo>
                      <a:pt x="301" y="447"/>
                    </a:lnTo>
                    <a:lnTo>
                      <a:pt x="301" y="474"/>
                    </a:lnTo>
                    <a:lnTo>
                      <a:pt x="299" y="503"/>
                    </a:lnTo>
                    <a:lnTo>
                      <a:pt x="299" y="534"/>
                    </a:lnTo>
                    <a:lnTo>
                      <a:pt x="297" y="564"/>
                    </a:lnTo>
                    <a:lnTo>
                      <a:pt x="297" y="599"/>
                    </a:lnTo>
                    <a:lnTo>
                      <a:pt x="295" y="634"/>
                    </a:lnTo>
                    <a:lnTo>
                      <a:pt x="295" y="670"/>
                    </a:lnTo>
                    <a:lnTo>
                      <a:pt x="295" y="708"/>
                    </a:lnTo>
                    <a:lnTo>
                      <a:pt x="293" y="749"/>
                    </a:lnTo>
                    <a:lnTo>
                      <a:pt x="293" y="791"/>
                    </a:lnTo>
                    <a:lnTo>
                      <a:pt x="293" y="833"/>
                    </a:lnTo>
                    <a:lnTo>
                      <a:pt x="293" y="877"/>
                    </a:lnTo>
                    <a:lnTo>
                      <a:pt x="291" y="925"/>
                    </a:lnTo>
                    <a:lnTo>
                      <a:pt x="291" y="973"/>
                    </a:lnTo>
                    <a:lnTo>
                      <a:pt x="291" y="1021"/>
                    </a:lnTo>
                    <a:lnTo>
                      <a:pt x="291" y="1073"/>
                    </a:lnTo>
                    <a:lnTo>
                      <a:pt x="291" y="1127"/>
                    </a:lnTo>
                    <a:lnTo>
                      <a:pt x="291" y="1181"/>
                    </a:lnTo>
                    <a:lnTo>
                      <a:pt x="291" y="1234"/>
                    </a:lnTo>
                    <a:lnTo>
                      <a:pt x="291" y="1288"/>
                    </a:lnTo>
                    <a:lnTo>
                      <a:pt x="291" y="1342"/>
                    </a:lnTo>
                    <a:lnTo>
                      <a:pt x="291" y="1392"/>
                    </a:lnTo>
                    <a:lnTo>
                      <a:pt x="291" y="1444"/>
                    </a:lnTo>
                    <a:lnTo>
                      <a:pt x="291" y="1492"/>
                    </a:lnTo>
                    <a:lnTo>
                      <a:pt x="291" y="1540"/>
                    </a:lnTo>
                    <a:lnTo>
                      <a:pt x="290" y="1588"/>
                    </a:lnTo>
                    <a:lnTo>
                      <a:pt x="290" y="1634"/>
                    </a:lnTo>
                    <a:lnTo>
                      <a:pt x="290" y="1680"/>
                    </a:lnTo>
                    <a:lnTo>
                      <a:pt x="290" y="1724"/>
                    </a:lnTo>
                    <a:lnTo>
                      <a:pt x="290" y="1766"/>
                    </a:lnTo>
                    <a:lnTo>
                      <a:pt x="290" y="1808"/>
                    </a:lnTo>
                    <a:lnTo>
                      <a:pt x="288" y="1849"/>
                    </a:lnTo>
                    <a:lnTo>
                      <a:pt x="288" y="1889"/>
                    </a:lnTo>
                    <a:lnTo>
                      <a:pt x="288" y="1927"/>
                    </a:lnTo>
                    <a:lnTo>
                      <a:pt x="286" y="1966"/>
                    </a:lnTo>
                    <a:lnTo>
                      <a:pt x="286" y="2002"/>
                    </a:lnTo>
                    <a:lnTo>
                      <a:pt x="286" y="2039"/>
                    </a:lnTo>
                    <a:lnTo>
                      <a:pt x="286" y="2073"/>
                    </a:lnTo>
                    <a:lnTo>
                      <a:pt x="284" y="2106"/>
                    </a:lnTo>
                    <a:lnTo>
                      <a:pt x="284" y="2139"/>
                    </a:lnTo>
                    <a:lnTo>
                      <a:pt x="282" y="2169"/>
                    </a:lnTo>
                    <a:lnTo>
                      <a:pt x="282" y="2200"/>
                    </a:lnTo>
                    <a:lnTo>
                      <a:pt x="282" y="2229"/>
                    </a:lnTo>
                    <a:lnTo>
                      <a:pt x="280" y="2258"/>
                    </a:lnTo>
                    <a:lnTo>
                      <a:pt x="280" y="2284"/>
                    </a:lnTo>
                    <a:lnTo>
                      <a:pt x="278" y="2311"/>
                    </a:lnTo>
                    <a:lnTo>
                      <a:pt x="278" y="2336"/>
                    </a:lnTo>
                    <a:lnTo>
                      <a:pt x="276" y="2361"/>
                    </a:lnTo>
                    <a:lnTo>
                      <a:pt x="276" y="2384"/>
                    </a:lnTo>
                    <a:lnTo>
                      <a:pt x="274" y="2405"/>
                    </a:lnTo>
                    <a:lnTo>
                      <a:pt x="272" y="2448"/>
                    </a:lnTo>
                    <a:lnTo>
                      <a:pt x="268" y="2488"/>
                    </a:lnTo>
                    <a:lnTo>
                      <a:pt x="267" y="2526"/>
                    </a:lnTo>
                    <a:lnTo>
                      <a:pt x="263" y="2565"/>
                    </a:lnTo>
                    <a:lnTo>
                      <a:pt x="261" y="2601"/>
                    </a:lnTo>
                    <a:lnTo>
                      <a:pt x="257" y="2636"/>
                    </a:lnTo>
                    <a:lnTo>
                      <a:pt x="255" y="2668"/>
                    </a:lnTo>
                    <a:lnTo>
                      <a:pt x="251" y="2701"/>
                    </a:lnTo>
                    <a:lnTo>
                      <a:pt x="247" y="2732"/>
                    </a:lnTo>
                    <a:lnTo>
                      <a:pt x="245" y="2761"/>
                    </a:lnTo>
                    <a:lnTo>
                      <a:pt x="242" y="2787"/>
                    </a:lnTo>
                    <a:lnTo>
                      <a:pt x="238" y="2814"/>
                    </a:lnTo>
                    <a:lnTo>
                      <a:pt x="236" y="2837"/>
                    </a:lnTo>
                    <a:lnTo>
                      <a:pt x="232" y="2860"/>
                    </a:lnTo>
                    <a:lnTo>
                      <a:pt x="228" y="2883"/>
                    </a:lnTo>
                    <a:lnTo>
                      <a:pt x="224" y="2903"/>
                    </a:lnTo>
                    <a:lnTo>
                      <a:pt x="220" y="2922"/>
                    </a:lnTo>
                    <a:lnTo>
                      <a:pt x="217" y="2939"/>
                    </a:lnTo>
                    <a:lnTo>
                      <a:pt x="213" y="2956"/>
                    </a:lnTo>
                    <a:lnTo>
                      <a:pt x="209" y="2970"/>
                    </a:lnTo>
                    <a:lnTo>
                      <a:pt x="205" y="2985"/>
                    </a:lnTo>
                    <a:lnTo>
                      <a:pt x="201" y="2997"/>
                    </a:lnTo>
                    <a:lnTo>
                      <a:pt x="197" y="3008"/>
                    </a:lnTo>
                    <a:lnTo>
                      <a:pt x="194" y="3020"/>
                    </a:lnTo>
                    <a:lnTo>
                      <a:pt x="190" y="3029"/>
                    </a:lnTo>
                    <a:lnTo>
                      <a:pt x="188" y="3037"/>
                    </a:lnTo>
                    <a:lnTo>
                      <a:pt x="184" y="3043"/>
                    </a:lnTo>
                    <a:lnTo>
                      <a:pt x="180" y="3049"/>
                    </a:lnTo>
                    <a:lnTo>
                      <a:pt x="176" y="3052"/>
                    </a:lnTo>
                    <a:lnTo>
                      <a:pt x="172" y="3056"/>
                    </a:lnTo>
                    <a:lnTo>
                      <a:pt x="171" y="3058"/>
                    </a:lnTo>
                    <a:lnTo>
                      <a:pt x="167" y="3058"/>
                    </a:lnTo>
                    <a:lnTo>
                      <a:pt x="165" y="3058"/>
                    </a:lnTo>
                    <a:lnTo>
                      <a:pt x="163" y="3056"/>
                    </a:lnTo>
                    <a:lnTo>
                      <a:pt x="161" y="3054"/>
                    </a:lnTo>
                    <a:lnTo>
                      <a:pt x="159" y="3052"/>
                    </a:lnTo>
                    <a:lnTo>
                      <a:pt x="159" y="3049"/>
                    </a:lnTo>
                    <a:lnTo>
                      <a:pt x="157" y="3047"/>
                    </a:lnTo>
                    <a:lnTo>
                      <a:pt x="155" y="3043"/>
                    </a:lnTo>
                    <a:lnTo>
                      <a:pt x="153" y="3039"/>
                    </a:lnTo>
                    <a:lnTo>
                      <a:pt x="153" y="3033"/>
                    </a:lnTo>
                    <a:lnTo>
                      <a:pt x="151" y="3027"/>
                    </a:lnTo>
                    <a:lnTo>
                      <a:pt x="149" y="3022"/>
                    </a:lnTo>
                    <a:lnTo>
                      <a:pt x="148" y="3016"/>
                    </a:lnTo>
                    <a:lnTo>
                      <a:pt x="148" y="3010"/>
                    </a:lnTo>
                    <a:lnTo>
                      <a:pt x="146" y="3002"/>
                    </a:lnTo>
                    <a:lnTo>
                      <a:pt x="144" y="2995"/>
                    </a:lnTo>
                    <a:lnTo>
                      <a:pt x="144" y="2987"/>
                    </a:lnTo>
                    <a:lnTo>
                      <a:pt x="142" y="2977"/>
                    </a:lnTo>
                    <a:lnTo>
                      <a:pt x="140" y="2968"/>
                    </a:lnTo>
                    <a:lnTo>
                      <a:pt x="140" y="2958"/>
                    </a:lnTo>
                    <a:lnTo>
                      <a:pt x="138" y="2949"/>
                    </a:lnTo>
                    <a:lnTo>
                      <a:pt x="136" y="2937"/>
                    </a:lnTo>
                    <a:lnTo>
                      <a:pt x="136" y="2926"/>
                    </a:lnTo>
                    <a:lnTo>
                      <a:pt x="134" y="2914"/>
                    </a:lnTo>
                    <a:lnTo>
                      <a:pt x="132" y="2903"/>
                    </a:lnTo>
                    <a:lnTo>
                      <a:pt x="132" y="2889"/>
                    </a:lnTo>
                    <a:lnTo>
                      <a:pt x="130" y="2876"/>
                    </a:lnTo>
                    <a:lnTo>
                      <a:pt x="128" y="2862"/>
                    </a:lnTo>
                    <a:lnTo>
                      <a:pt x="128" y="2849"/>
                    </a:lnTo>
                    <a:lnTo>
                      <a:pt x="126" y="2834"/>
                    </a:lnTo>
                    <a:lnTo>
                      <a:pt x="126" y="2818"/>
                    </a:lnTo>
                    <a:lnTo>
                      <a:pt x="124" y="2803"/>
                    </a:lnTo>
                    <a:lnTo>
                      <a:pt x="123" y="2786"/>
                    </a:lnTo>
                    <a:lnTo>
                      <a:pt x="123" y="2768"/>
                    </a:lnTo>
                    <a:lnTo>
                      <a:pt x="121" y="2749"/>
                    </a:lnTo>
                    <a:lnTo>
                      <a:pt x="121" y="2728"/>
                    </a:lnTo>
                    <a:lnTo>
                      <a:pt x="119" y="2705"/>
                    </a:lnTo>
                    <a:lnTo>
                      <a:pt x="119" y="2682"/>
                    </a:lnTo>
                    <a:lnTo>
                      <a:pt x="117" y="2657"/>
                    </a:lnTo>
                    <a:lnTo>
                      <a:pt x="117" y="2630"/>
                    </a:lnTo>
                    <a:lnTo>
                      <a:pt x="115" y="2601"/>
                    </a:lnTo>
                    <a:lnTo>
                      <a:pt x="115" y="2572"/>
                    </a:lnTo>
                    <a:lnTo>
                      <a:pt x="115" y="2542"/>
                    </a:lnTo>
                    <a:lnTo>
                      <a:pt x="113" y="2509"/>
                    </a:lnTo>
                    <a:lnTo>
                      <a:pt x="113" y="2475"/>
                    </a:lnTo>
                    <a:lnTo>
                      <a:pt x="113" y="2440"/>
                    </a:lnTo>
                    <a:lnTo>
                      <a:pt x="111" y="2404"/>
                    </a:lnTo>
                    <a:lnTo>
                      <a:pt x="111" y="2365"/>
                    </a:lnTo>
                    <a:lnTo>
                      <a:pt x="111" y="2325"/>
                    </a:lnTo>
                    <a:lnTo>
                      <a:pt x="111" y="2284"/>
                    </a:lnTo>
                    <a:lnTo>
                      <a:pt x="111" y="2242"/>
                    </a:lnTo>
                    <a:lnTo>
                      <a:pt x="111" y="2198"/>
                    </a:lnTo>
                    <a:lnTo>
                      <a:pt x="109" y="2152"/>
                    </a:lnTo>
                    <a:lnTo>
                      <a:pt x="109" y="2106"/>
                    </a:lnTo>
                    <a:lnTo>
                      <a:pt x="109" y="2058"/>
                    </a:lnTo>
                    <a:lnTo>
                      <a:pt x="109" y="2008"/>
                    </a:lnTo>
                    <a:lnTo>
                      <a:pt x="109" y="1956"/>
                    </a:lnTo>
                    <a:lnTo>
                      <a:pt x="109" y="1904"/>
                    </a:lnTo>
                    <a:lnTo>
                      <a:pt x="109" y="1851"/>
                    </a:lnTo>
                    <a:lnTo>
                      <a:pt x="109" y="1795"/>
                    </a:lnTo>
                    <a:lnTo>
                      <a:pt x="111" y="1737"/>
                    </a:lnTo>
                    <a:lnTo>
                      <a:pt x="111" y="1680"/>
                    </a:lnTo>
                    <a:lnTo>
                      <a:pt x="111" y="1620"/>
                    </a:lnTo>
                    <a:lnTo>
                      <a:pt x="111" y="1559"/>
                    </a:lnTo>
                    <a:lnTo>
                      <a:pt x="111" y="1497"/>
                    </a:lnTo>
                    <a:lnTo>
                      <a:pt x="111" y="1438"/>
                    </a:lnTo>
                    <a:lnTo>
                      <a:pt x="111" y="1380"/>
                    </a:lnTo>
                    <a:lnTo>
                      <a:pt x="113" y="1325"/>
                    </a:lnTo>
                    <a:lnTo>
                      <a:pt x="113" y="1269"/>
                    </a:lnTo>
                    <a:lnTo>
                      <a:pt x="113" y="1215"/>
                    </a:lnTo>
                    <a:lnTo>
                      <a:pt x="113" y="1163"/>
                    </a:lnTo>
                    <a:lnTo>
                      <a:pt x="113" y="1114"/>
                    </a:lnTo>
                    <a:lnTo>
                      <a:pt x="113" y="1064"/>
                    </a:lnTo>
                    <a:lnTo>
                      <a:pt x="113" y="1016"/>
                    </a:lnTo>
                    <a:lnTo>
                      <a:pt x="113" y="970"/>
                    </a:lnTo>
                    <a:lnTo>
                      <a:pt x="113" y="925"/>
                    </a:lnTo>
                    <a:lnTo>
                      <a:pt x="111" y="881"/>
                    </a:lnTo>
                    <a:lnTo>
                      <a:pt x="111" y="841"/>
                    </a:lnTo>
                    <a:lnTo>
                      <a:pt x="111" y="801"/>
                    </a:lnTo>
                    <a:lnTo>
                      <a:pt x="111" y="760"/>
                    </a:lnTo>
                    <a:lnTo>
                      <a:pt x="111" y="724"/>
                    </a:lnTo>
                    <a:lnTo>
                      <a:pt x="111" y="687"/>
                    </a:lnTo>
                    <a:lnTo>
                      <a:pt x="109" y="653"/>
                    </a:lnTo>
                    <a:lnTo>
                      <a:pt x="109" y="620"/>
                    </a:lnTo>
                    <a:lnTo>
                      <a:pt x="109" y="589"/>
                    </a:lnTo>
                    <a:lnTo>
                      <a:pt x="107" y="559"/>
                    </a:lnTo>
                    <a:lnTo>
                      <a:pt x="107" y="532"/>
                    </a:lnTo>
                    <a:lnTo>
                      <a:pt x="107" y="505"/>
                    </a:lnTo>
                    <a:lnTo>
                      <a:pt x="105" y="478"/>
                    </a:lnTo>
                    <a:lnTo>
                      <a:pt x="105" y="455"/>
                    </a:lnTo>
                    <a:lnTo>
                      <a:pt x="105" y="432"/>
                    </a:lnTo>
                    <a:lnTo>
                      <a:pt x="103" y="411"/>
                    </a:lnTo>
                    <a:lnTo>
                      <a:pt x="103" y="392"/>
                    </a:lnTo>
                    <a:lnTo>
                      <a:pt x="101" y="374"/>
                    </a:lnTo>
                    <a:lnTo>
                      <a:pt x="101" y="357"/>
                    </a:lnTo>
                    <a:lnTo>
                      <a:pt x="100" y="342"/>
                    </a:lnTo>
                    <a:lnTo>
                      <a:pt x="98" y="313"/>
                    </a:lnTo>
                    <a:lnTo>
                      <a:pt x="94" y="288"/>
                    </a:lnTo>
                    <a:lnTo>
                      <a:pt x="92" y="263"/>
                    </a:lnTo>
                    <a:lnTo>
                      <a:pt x="88" y="240"/>
                    </a:lnTo>
                    <a:lnTo>
                      <a:pt x="84" y="219"/>
                    </a:lnTo>
                    <a:lnTo>
                      <a:pt x="82" y="200"/>
                    </a:lnTo>
                    <a:lnTo>
                      <a:pt x="78" y="181"/>
                    </a:lnTo>
                    <a:lnTo>
                      <a:pt x="75" y="165"/>
                    </a:lnTo>
                    <a:lnTo>
                      <a:pt x="71" y="150"/>
                    </a:lnTo>
                    <a:lnTo>
                      <a:pt x="67" y="136"/>
                    </a:lnTo>
                    <a:lnTo>
                      <a:pt x="61" y="125"/>
                    </a:lnTo>
                    <a:lnTo>
                      <a:pt x="57" y="115"/>
                    </a:lnTo>
                    <a:lnTo>
                      <a:pt x="52" y="108"/>
                    </a:lnTo>
                    <a:lnTo>
                      <a:pt x="48" y="100"/>
                    </a:lnTo>
                    <a:lnTo>
                      <a:pt x="42" y="96"/>
                    </a:lnTo>
                    <a:lnTo>
                      <a:pt x="36" y="92"/>
                    </a:lnTo>
                    <a:lnTo>
                      <a:pt x="27" y="87"/>
                    </a:lnTo>
                    <a:lnTo>
                      <a:pt x="17" y="81"/>
                    </a:lnTo>
                    <a:lnTo>
                      <a:pt x="11" y="75"/>
                    </a:lnTo>
                    <a:lnTo>
                      <a:pt x="5" y="67"/>
                    </a:lnTo>
                    <a:lnTo>
                      <a:pt x="2" y="58"/>
                    </a:lnTo>
                    <a:lnTo>
                      <a:pt x="0" y="48"/>
                    </a:lnTo>
                    <a:lnTo>
                      <a:pt x="0" y="37"/>
                    </a:lnTo>
                    <a:lnTo>
                      <a:pt x="0" y="25"/>
                    </a:lnTo>
                    <a:lnTo>
                      <a:pt x="2" y="19"/>
                    </a:lnTo>
                    <a:lnTo>
                      <a:pt x="4" y="14"/>
                    </a:lnTo>
                    <a:lnTo>
                      <a:pt x="7" y="10"/>
                    </a:lnTo>
                    <a:lnTo>
                      <a:pt x="13" y="6"/>
                    </a:lnTo>
                    <a:lnTo>
                      <a:pt x="19" y="4"/>
                    </a:lnTo>
                    <a:lnTo>
                      <a:pt x="27" y="2"/>
                    </a:lnTo>
                    <a:lnTo>
                      <a:pt x="34" y="0"/>
                    </a:lnTo>
                    <a:lnTo>
                      <a:pt x="44" y="0"/>
                    </a:lnTo>
                    <a:lnTo>
                      <a:pt x="55" y="2"/>
                    </a:lnTo>
                    <a:lnTo>
                      <a:pt x="67" y="4"/>
                    </a:lnTo>
                    <a:lnTo>
                      <a:pt x="80" y="6"/>
                    </a:lnTo>
                    <a:lnTo>
                      <a:pt x="96" y="10"/>
                    </a:lnTo>
                    <a:lnTo>
                      <a:pt x="111" y="14"/>
                    </a:lnTo>
                    <a:lnTo>
                      <a:pt x="128" y="17"/>
                    </a:lnTo>
                    <a:lnTo>
                      <a:pt x="148" y="23"/>
                    </a:lnTo>
                    <a:lnTo>
                      <a:pt x="167" y="31"/>
                    </a:lnTo>
                    <a:lnTo>
                      <a:pt x="186" y="39"/>
                    </a:lnTo>
                    <a:lnTo>
                      <a:pt x="205" y="44"/>
                    </a:lnTo>
                    <a:lnTo>
                      <a:pt x="222" y="52"/>
                    </a:lnTo>
                    <a:lnTo>
                      <a:pt x="240" y="58"/>
                    </a:lnTo>
                    <a:lnTo>
                      <a:pt x="255" y="63"/>
                    </a:lnTo>
                    <a:lnTo>
                      <a:pt x="268" y="71"/>
                    </a:lnTo>
                    <a:lnTo>
                      <a:pt x="280" y="77"/>
                    </a:lnTo>
                    <a:lnTo>
                      <a:pt x="291" y="85"/>
                    </a:lnTo>
                    <a:lnTo>
                      <a:pt x="303" y="90"/>
                    </a:lnTo>
                    <a:lnTo>
                      <a:pt x="311" y="96"/>
                    </a:lnTo>
                    <a:lnTo>
                      <a:pt x="320" y="102"/>
                    </a:lnTo>
                    <a:lnTo>
                      <a:pt x="326" y="108"/>
                    </a:lnTo>
                    <a:lnTo>
                      <a:pt x="332" y="113"/>
                    </a:lnTo>
                    <a:lnTo>
                      <a:pt x="336" y="119"/>
                    </a:lnTo>
                    <a:lnTo>
                      <a:pt x="339" y="125"/>
                    </a:lnTo>
                    <a:lnTo>
                      <a:pt x="341" y="131"/>
                    </a:lnTo>
                    <a:lnTo>
                      <a:pt x="343" y="142"/>
                    </a:lnTo>
                    <a:lnTo>
                      <a:pt x="345" y="154"/>
                    </a:lnTo>
                    <a:lnTo>
                      <a:pt x="345" y="165"/>
                    </a:lnTo>
                    <a:lnTo>
                      <a:pt x="343" y="179"/>
                    </a:lnTo>
                    <a:lnTo>
                      <a:pt x="339" y="192"/>
                    </a:lnTo>
                    <a:lnTo>
                      <a:pt x="336" y="206"/>
                    </a:lnTo>
                    <a:lnTo>
                      <a:pt x="330" y="221"/>
                    </a:lnTo>
                    <a:lnTo>
                      <a:pt x="322" y="236"/>
                    </a:lnTo>
                  </a:path>
                </a:pathLst>
              </a:custGeom>
              <a:solidFill>
                <a:srgbClr val="0000FF"/>
              </a:solidFill>
              <a:ln w="1588">
                <a:solidFill>
                  <a:srgbClr val="0000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70" name="Freeform 6"/>
              <p:cNvSpPr>
                <a:spLocks noChangeArrowheads="1"/>
              </p:cNvSpPr>
              <p:nvPr/>
            </p:nvSpPr>
            <p:spPr bwMode="auto">
              <a:xfrm>
                <a:off x="2701926" y="1906589"/>
                <a:ext cx="1152525" cy="285750"/>
              </a:xfrm>
              <a:custGeom>
                <a:avLst/>
                <a:gdLst>
                  <a:gd name="T0" fmla="*/ 1397 w 1453"/>
                  <a:gd name="T1" fmla="*/ 142 h 361"/>
                  <a:gd name="T2" fmla="*/ 1376 w 1453"/>
                  <a:gd name="T3" fmla="*/ 148 h 361"/>
                  <a:gd name="T4" fmla="*/ 1343 w 1453"/>
                  <a:gd name="T5" fmla="*/ 156 h 361"/>
                  <a:gd name="T6" fmla="*/ 1303 w 1453"/>
                  <a:gd name="T7" fmla="*/ 163 h 361"/>
                  <a:gd name="T8" fmla="*/ 1253 w 1453"/>
                  <a:gd name="T9" fmla="*/ 173 h 361"/>
                  <a:gd name="T10" fmla="*/ 1194 w 1453"/>
                  <a:gd name="T11" fmla="*/ 184 h 361"/>
                  <a:gd name="T12" fmla="*/ 1123 w 1453"/>
                  <a:gd name="T13" fmla="*/ 198 h 361"/>
                  <a:gd name="T14" fmla="*/ 1044 w 1453"/>
                  <a:gd name="T15" fmla="*/ 211 h 361"/>
                  <a:gd name="T16" fmla="*/ 954 w 1453"/>
                  <a:gd name="T17" fmla="*/ 227 h 361"/>
                  <a:gd name="T18" fmla="*/ 854 w 1453"/>
                  <a:gd name="T19" fmla="*/ 244 h 361"/>
                  <a:gd name="T20" fmla="*/ 745 w 1453"/>
                  <a:gd name="T21" fmla="*/ 261 h 361"/>
                  <a:gd name="T22" fmla="*/ 635 w 1453"/>
                  <a:gd name="T23" fmla="*/ 278 h 361"/>
                  <a:gd name="T24" fmla="*/ 533 w 1453"/>
                  <a:gd name="T25" fmla="*/ 296 h 361"/>
                  <a:gd name="T26" fmla="*/ 439 w 1453"/>
                  <a:gd name="T27" fmla="*/ 309 h 361"/>
                  <a:gd name="T28" fmla="*/ 355 w 1453"/>
                  <a:gd name="T29" fmla="*/ 323 h 361"/>
                  <a:gd name="T30" fmla="*/ 278 w 1453"/>
                  <a:gd name="T31" fmla="*/ 332 h 361"/>
                  <a:gd name="T32" fmla="*/ 209 w 1453"/>
                  <a:gd name="T33" fmla="*/ 342 h 361"/>
                  <a:gd name="T34" fmla="*/ 150 w 1453"/>
                  <a:gd name="T35" fmla="*/ 349 h 361"/>
                  <a:gd name="T36" fmla="*/ 98 w 1453"/>
                  <a:gd name="T37" fmla="*/ 355 h 361"/>
                  <a:gd name="T38" fmla="*/ 54 w 1453"/>
                  <a:gd name="T39" fmla="*/ 359 h 361"/>
                  <a:gd name="T40" fmla="*/ 19 w 1453"/>
                  <a:gd name="T41" fmla="*/ 361 h 361"/>
                  <a:gd name="T42" fmla="*/ 0 w 1453"/>
                  <a:gd name="T43" fmla="*/ 261 h 361"/>
                  <a:gd name="T44" fmla="*/ 23 w 1453"/>
                  <a:gd name="T45" fmla="*/ 259 h 361"/>
                  <a:gd name="T46" fmla="*/ 52 w 1453"/>
                  <a:gd name="T47" fmla="*/ 257 h 361"/>
                  <a:gd name="T48" fmla="*/ 90 w 1453"/>
                  <a:gd name="T49" fmla="*/ 252 h 361"/>
                  <a:gd name="T50" fmla="*/ 136 w 1453"/>
                  <a:gd name="T51" fmla="*/ 244 h 361"/>
                  <a:gd name="T52" fmla="*/ 192 w 1453"/>
                  <a:gd name="T53" fmla="*/ 232 h 361"/>
                  <a:gd name="T54" fmla="*/ 253 w 1453"/>
                  <a:gd name="T55" fmla="*/ 221 h 361"/>
                  <a:gd name="T56" fmla="*/ 322 w 1453"/>
                  <a:gd name="T57" fmla="*/ 205 h 361"/>
                  <a:gd name="T58" fmla="*/ 401 w 1453"/>
                  <a:gd name="T59" fmla="*/ 188 h 361"/>
                  <a:gd name="T60" fmla="*/ 487 w 1453"/>
                  <a:gd name="T61" fmla="*/ 169 h 361"/>
                  <a:gd name="T62" fmla="*/ 580 w 1453"/>
                  <a:gd name="T63" fmla="*/ 146 h 361"/>
                  <a:gd name="T64" fmla="*/ 681 w 1453"/>
                  <a:gd name="T65" fmla="*/ 123 h 361"/>
                  <a:gd name="T66" fmla="*/ 775 w 1453"/>
                  <a:gd name="T67" fmla="*/ 100 h 361"/>
                  <a:gd name="T68" fmla="*/ 864 w 1453"/>
                  <a:gd name="T69" fmla="*/ 81 h 361"/>
                  <a:gd name="T70" fmla="*/ 942 w 1453"/>
                  <a:gd name="T71" fmla="*/ 62 h 361"/>
                  <a:gd name="T72" fmla="*/ 1013 w 1453"/>
                  <a:gd name="T73" fmla="*/ 46 h 361"/>
                  <a:gd name="T74" fmla="*/ 1077 w 1453"/>
                  <a:gd name="T75" fmla="*/ 33 h 361"/>
                  <a:gd name="T76" fmla="*/ 1132 w 1453"/>
                  <a:gd name="T77" fmla="*/ 21 h 361"/>
                  <a:gd name="T78" fmla="*/ 1178 w 1453"/>
                  <a:gd name="T79" fmla="*/ 14 h 361"/>
                  <a:gd name="T80" fmla="*/ 1217 w 1453"/>
                  <a:gd name="T81" fmla="*/ 6 h 361"/>
                  <a:gd name="T82" fmla="*/ 1247 w 1453"/>
                  <a:gd name="T83" fmla="*/ 2 h 361"/>
                  <a:gd name="T84" fmla="*/ 1269 w 1453"/>
                  <a:gd name="T85" fmla="*/ 0 h 361"/>
                  <a:gd name="T86" fmla="*/ 1313 w 1453"/>
                  <a:gd name="T87" fmla="*/ 2 h 361"/>
                  <a:gd name="T88" fmla="*/ 1363 w 1453"/>
                  <a:gd name="T89" fmla="*/ 8 h 361"/>
                  <a:gd name="T90" fmla="*/ 1405 w 1453"/>
                  <a:gd name="T91" fmla="*/ 19 h 361"/>
                  <a:gd name="T92" fmla="*/ 1434 w 1453"/>
                  <a:gd name="T93" fmla="*/ 37 h 361"/>
                  <a:gd name="T94" fmla="*/ 1451 w 1453"/>
                  <a:gd name="T95" fmla="*/ 58 h 361"/>
                  <a:gd name="T96" fmla="*/ 1453 w 1453"/>
                  <a:gd name="T97" fmla="*/ 85 h 361"/>
                  <a:gd name="T98" fmla="*/ 1441 w 1453"/>
                  <a:gd name="T99" fmla="*/ 109 h 361"/>
                  <a:gd name="T100" fmla="*/ 1416 w 1453"/>
                  <a:gd name="T101" fmla="*/ 133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53" h="361">
                    <a:moveTo>
                      <a:pt x="1405" y="138"/>
                    </a:moveTo>
                    <a:lnTo>
                      <a:pt x="1401" y="140"/>
                    </a:lnTo>
                    <a:lnTo>
                      <a:pt x="1397" y="142"/>
                    </a:lnTo>
                    <a:lnTo>
                      <a:pt x="1390" y="144"/>
                    </a:lnTo>
                    <a:lnTo>
                      <a:pt x="1384" y="146"/>
                    </a:lnTo>
                    <a:lnTo>
                      <a:pt x="1376" y="148"/>
                    </a:lnTo>
                    <a:lnTo>
                      <a:pt x="1367" y="150"/>
                    </a:lnTo>
                    <a:lnTo>
                      <a:pt x="1355" y="152"/>
                    </a:lnTo>
                    <a:lnTo>
                      <a:pt x="1343" y="156"/>
                    </a:lnTo>
                    <a:lnTo>
                      <a:pt x="1332" y="157"/>
                    </a:lnTo>
                    <a:lnTo>
                      <a:pt x="1319" y="161"/>
                    </a:lnTo>
                    <a:lnTo>
                      <a:pt x="1303" y="163"/>
                    </a:lnTo>
                    <a:lnTo>
                      <a:pt x="1288" y="167"/>
                    </a:lnTo>
                    <a:lnTo>
                      <a:pt x="1271" y="171"/>
                    </a:lnTo>
                    <a:lnTo>
                      <a:pt x="1253" y="173"/>
                    </a:lnTo>
                    <a:lnTo>
                      <a:pt x="1234" y="177"/>
                    </a:lnTo>
                    <a:lnTo>
                      <a:pt x="1215" y="181"/>
                    </a:lnTo>
                    <a:lnTo>
                      <a:pt x="1194" y="184"/>
                    </a:lnTo>
                    <a:lnTo>
                      <a:pt x="1171" y="188"/>
                    </a:lnTo>
                    <a:lnTo>
                      <a:pt x="1148" y="194"/>
                    </a:lnTo>
                    <a:lnTo>
                      <a:pt x="1123" y="198"/>
                    </a:lnTo>
                    <a:lnTo>
                      <a:pt x="1098" y="202"/>
                    </a:lnTo>
                    <a:lnTo>
                      <a:pt x="1071" y="207"/>
                    </a:lnTo>
                    <a:lnTo>
                      <a:pt x="1044" y="211"/>
                    </a:lnTo>
                    <a:lnTo>
                      <a:pt x="1015" y="217"/>
                    </a:lnTo>
                    <a:lnTo>
                      <a:pt x="985" y="221"/>
                    </a:lnTo>
                    <a:lnTo>
                      <a:pt x="954" y="227"/>
                    </a:lnTo>
                    <a:lnTo>
                      <a:pt x="921" y="232"/>
                    </a:lnTo>
                    <a:lnTo>
                      <a:pt x="889" y="238"/>
                    </a:lnTo>
                    <a:lnTo>
                      <a:pt x="854" y="244"/>
                    </a:lnTo>
                    <a:lnTo>
                      <a:pt x="819" y="250"/>
                    </a:lnTo>
                    <a:lnTo>
                      <a:pt x="783" y="255"/>
                    </a:lnTo>
                    <a:lnTo>
                      <a:pt x="745" y="261"/>
                    </a:lnTo>
                    <a:lnTo>
                      <a:pt x="706" y="267"/>
                    </a:lnTo>
                    <a:lnTo>
                      <a:pt x="670" y="273"/>
                    </a:lnTo>
                    <a:lnTo>
                      <a:pt x="635" y="278"/>
                    </a:lnTo>
                    <a:lnTo>
                      <a:pt x="601" y="284"/>
                    </a:lnTo>
                    <a:lnTo>
                      <a:pt x="566" y="290"/>
                    </a:lnTo>
                    <a:lnTo>
                      <a:pt x="533" y="296"/>
                    </a:lnTo>
                    <a:lnTo>
                      <a:pt x="501" y="300"/>
                    </a:lnTo>
                    <a:lnTo>
                      <a:pt x="470" y="305"/>
                    </a:lnTo>
                    <a:lnTo>
                      <a:pt x="439" y="309"/>
                    </a:lnTo>
                    <a:lnTo>
                      <a:pt x="411" y="315"/>
                    </a:lnTo>
                    <a:lnTo>
                      <a:pt x="382" y="319"/>
                    </a:lnTo>
                    <a:lnTo>
                      <a:pt x="355" y="323"/>
                    </a:lnTo>
                    <a:lnTo>
                      <a:pt x="328" y="326"/>
                    </a:lnTo>
                    <a:lnTo>
                      <a:pt x="303" y="330"/>
                    </a:lnTo>
                    <a:lnTo>
                      <a:pt x="278" y="332"/>
                    </a:lnTo>
                    <a:lnTo>
                      <a:pt x="255" y="336"/>
                    </a:lnTo>
                    <a:lnTo>
                      <a:pt x="232" y="340"/>
                    </a:lnTo>
                    <a:lnTo>
                      <a:pt x="209" y="342"/>
                    </a:lnTo>
                    <a:lnTo>
                      <a:pt x="188" y="346"/>
                    </a:lnTo>
                    <a:lnTo>
                      <a:pt x="169" y="348"/>
                    </a:lnTo>
                    <a:lnTo>
                      <a:pt x="150" y="349"/>
                    </a:lnTo>
                    <a:lnTo>
                      <a:pt x="130" y="351"/>
                    </a:lnTo>
                    <a:lnTo>
                      <a:pt x="113" y="353"/>
                    </a:lnTo>
                    <a:lnTo>
                      <a:pt x="98" y="355"/>
                    </a:lnTo>
                    <a:lnTo>
                      <a:pt x="82" y="357"/>
                    </a:lnTo>
                    <a:lnTo>
                      <a:pt x="67" y="357"/>
                    </a:lnTo>
                    <a:lnTo>
                      <a:pt x="54" y="359"/>
                    </a:lnTo>
                    <a:lnTo>
                      <a:pt x="42" y="359"/>
                    </a:lnTo>
                    <a:lnTo>
                      <a:pt x="29" y="361"/>
                    </a:lnTo>
                    <a:lnTo>
                      <a:pt x="19" y="361"/>
                    </a:lnTo>
                    <a:lnTo>
                      <a:pt x="9" y="361"/>
                    </a:lnTo>
                    <a:lnTo>
                      <a:pt x="0" y="361"/>
                    </a:lnTo>
                    <a:lnTo>
                      <a:pt x="0" y="261"/>
                    </a:lnTo>
                    <a:lnTo>
                      <a:pt x="6" y="261"/>
                    </a:lnTo>
                    <a:lnTo>
                      <a:pt x="13" y="261"/>
                    </a:lnTo>
                    <a:lnTo>
                      <a:pt x="23" y="259"/>
                    </a:lnTo>
                    <a:lnTo>
                      <a:pt x="31" y="259"/>
                    </a:lnTo>
                    <a:lnTo>
                      <a:pt x="42" y="257"/>
                    </a:lnTo>
                    <a:lnTo>
                      <a:pt x="52" y="257"/>
                    </a:lnTo>
                    <a:lnTo>
                      <a:pt x="65" y="255"/>
                    </a:lnTo>
                    <a:lnTo>
                      <a:pt x="77" y="253"/>
                    </a:lnTo>
                    <a:lnTo>
                      <a:pt x="90" y="252"/>
                    </a:lnTo>
                    <a:lnTo>
                      <a:pt x="105" y="250"/>
                    </a:lnTo>
                    <a:lnTo>
                      <a:pt x="121" y="246"/>
                    </a:lnTo>
                    <a:lnTo>
                      <a:pt x="136" y="244"/>
                    </a:lnTo>
                    <a:lnTo>
                      <a:pt x="153" y="240"/>
                    </a:lnTo>
                    <a:lnTo>
                      <a:pt x="173" y="236"/>
                    </a:lnTo>
                    <a:lnTo>
                      <a:pt x="192" y="232"/>
                    </a:lnTo>
                    <a:lnTo>
                      <a:pt x="211" y="229"/>
                    </a:lnTo>
                    <a:lnTo>
                      <a:pt x="232" y="225"/>
                    </a:lnTo>
                    <a:lnTo>
                      <a:pt x="253" y="221"/>
                    </a:lnTo>
                    <a:lnTo>
                      <a:pt x="276" y="215"/>
                    </a:lnTo>
                    <a:lnTo>
                      <a:pt x="299" y="211"/>
                    </a:lnTo>
                    <a:lnTo>
                      <a:pt x="322" y="205"/>
                    </a:lnTo>
                    <a:lnTo>
                      <a:pt x="349" y="200"/>
                    </a:lnTo>
                    <a:lnTo>
                      <a:pt x="374" y="194"/>
                    </a:lnTo>
                    <a:lnTo>
                      <a:pt x="401" y="188"/>
                    </a:lnTo>
                    <a:lnTo>
                      <a:pt x="428" y="182"/>
                    </a:lnTo>
                    <a:lnTo>
                      <a:pt x="457" y="175"/>
                    </a:lnTo>
                    <a:lnTo>
                      <a:pt x="487" y="169"/>
                    </a:lnTo>
                    <a:lnTo>
                      <a:pt x="516" y="161"/>
                    </a:lnTo>
                    <a:lnTo>
                      <a:pt x="549" y="154"/>
                    </a:lnTo>
                    <a:lnTo>
                      <a:pt x="580" y="146"/>
                    </a:lnTo>
                    <a:lnTo>
                      <a:pt x="612" y="138"/>
                    </a:lnTo>
                    <a:lnTo>
                      <a:pt x="647" y="131"/>
                    </a:lnTo>
                    <a:lnTo>
                      <a:pt x="681" y="123"/>
                    </a:lnTo>
                    <a:lnTo>
                      <a:pt x="714" y="115"/>
                    </a:lnTo>
                    <a:lnTo>
                      <a:pt x="745" y="108"/>
                    </a:lnTo>
                    <a:lnTo>
                      <a:pt x="775" y="100"/>
                    </a:lnTo>
                    <a:lnTo>
                      <a:pt x="806" y="94"/>
                    </a:lnTo>
                    <a:lnTo>
                      <a:pt x="835" y="86"/>
                    </a:lnTo>
                    <a:lnTo>
                      <a:pt x="864" y="81"/>
                    </a:lnTo>
                    <a:lnTo>
                      <a:pt x="890" y="73"/>
                    </a:lnTo>
                    <a:lnTo>
                      <a:pt x="917" y="67"/>
                    </a:lnTo>
                    <a:lnTo>
                      <a:pt x="942" y="62"/>
                    </a:lnTo>
                    <a:lnTo>
                      <a:pt x="967" y="56"/>
                    </a:lnTo>
                    <a:lnTo>
                      <a:pt x="992" y="52"/>
                    </a:lnTo>
                    <a:lnTo>
                      <a:pt x="1013" y="46"/>
                    </a:lnTo>
                    <a:lnTo>
                      <a:pt x="1036" y="42"/>
                    </a:lnTo>
                    <a:lnTo>
                      <a:pt x="1057" y="37"/>
                    </a:lnTo>
                    <a:lnTo>
                      <a:pt x="1077" y="33"/>
                    </a:lnTo>
                    <a:lnTo>
                      <a:pt x="1096" y="29"/>
                    </a:lnTo>
                    <a:lnTo>
                      <a:pt x="1115" y="25"/>
                    </a:lnTo>
                    <a:lnTo>
                      <a:pt x="1132" y="21"/>
                    </a:lnTo>
                    <a:lnTo>
                      <a:pt x="1148" y="19"/>
                    </a:lnTo>
                    <a:lnTo>
                      <a:pt x="1163" y="15"/>
                    </a:lnTo>
                    <a:lnTo>
                      <a:pt x="1178" y="14"/>
                    </a:lnTo>
                    <a:lnTo>
                      <a:pt x="1192" y="10"/>
                    </a:lnTo>
                    <a:lnTo>
                      <a:pt x="1205" y="8"/>
                    </a:lnTo>
                    <a:lnTo>
                      <a:pt x="1217" y="6"/>
                    </a:lnTo>
                    <a:lnTo>
                      <a:pt x="1228" y="4"/>
                    </a:lnTo>
                    <a:lnTo>
                      <a:pt x="1238" y="4"/>
                    </a:lnTo>
                    <a:lnTo>
                      <a:pt x="1247" y="2"/>
                    </a:lnTo>
                    <a:lnTo>
                      <a:pt x="1255" y="2"/>
                    </a:lnTo>
                    <a:lnTo>
                      <a:pt x="1263" y="0"/>
                    </a:lnTo>
                    <a:lnTo>
                      <a:pt x="1269" y="0"/>
                    </a:lnTo>
                    <a:lnTo>
                      <a:pt x="1274" y="0"/>
                    </a:lnTo>
                    <a:lnTo>
                      <a:pt x="1294" y="0"/>
                    </a:lnTo>
                    <a:lnTo>
                      <a:pt x="1313" y="2"/>
                    </a:lnTo>
                    <a:lnTo>
                      <a:pt x="1330" y="4"/>
                    </a:lnTo>
                    <a:lnTo>
                      <a:pt x="1347" y="6"/>
                    </a:lnTo>
                    <a:lnTo>
                      <a:pt x="1363" y="8"/>
                    </a:lnTo>
                    <a:lnTo>
                      <a:pt x="1378" y="12"/>
                    </a:lnTo>
                    <a:lnTo>
                      <a:pt x="1391" y="15"/>
                    </a:lnTo>
                    <a:lnTo>
                      <a:pt x="1405" y="19"/>
                    </a:lnTo>
                    <a:lnTo>
                      <a:pt x="1416" y="25"/>
                    </a:lnTo>
                    <a:lnTo>
                      <a:pt x="1426" y="31"/>
                    </a:lnTo>
                    <a:lnTo>
                      <a:pt x="1434" y="37"/>
                    </a:lnTo>
                    <a:lnTo>
                      <a:pt x="1441" y="42"/>
                    </a:lnTo>
                    <a:lnTo>
                      <a:pt x="1447" y="50"/>
                    </a:lnTo>
                    <a:lnTo>
                      <a:pt x="1451" y="58"/>
                    </a:lnTo>
                    <a:lnTo>
                      <a:pt x="1453" y="65"/>
                    </a:lnTo>
                    <a:lnTo>
                      <a:pt x="1453" y="75"/>
                    </a:lnTo>
                    <a:lnTo>
                      <a:pt x="1453" y="85"/>
                    </a:lnTo>
                    <a:lnTo>
                      <a:pt x="1451" y="92"/>
                    </a:lnTo>
                    <a:lnTo>
                      <a:pt x="1447" y="102"/>
                    </a:lnTo>
                    <a:lnTo>
                      <a:pt x="1441" y="109"/>
                    </a:lnTo>
                    <a:lnTo>
                      <a:pt x="1434" y="117"/>
                    </a:lnTo>
                    <a:lnTo>
                      <a:pt x="1426" y="125"/>
                    </a:lnTo>
                    <a:lnTo>
                      <a:pt x="1416" y="133"/>
                    </a:lnTo>
                    <a:lnTo>
                      <a:pt x="1405" y="138"/>
                    </a:lnTo>
                  </a:path>
                </a:pathLst>
              </a:custGeom>
              <a:solidFill>
                <a:srgbClr val="FF0000"/>
              </a:solidFill>
              <a:ln w="1588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71" name="Freeform 7"/>
              <p:cNvSpPr>
                <a:spLocks noChangeArrowheads="1"/>
              </p:cNvSpPr>
              <p:nvPr/>
            </p:nvSpPr>
            <p:spPr bwMode="auto">
              <a:xfrm>
                <a:off x="2100263" y="2411414"/>
                <a:ext cx="2208213" cy="393700"/>
              </a:xfrm>
              <a:custGeom>
                <a:avLst/>
                <a:gdLst>
                  <a:gd name="T0" fmla="*/ 1505 w 2783"/>
                  <a:gd name="T1" fmla="*/ 129 h 498"/>
                  <a:gd name="T2" fmla="*/ 1758 w 2783"/>
                  <a:gd name="T3" fmla="*/ 87 h 498"/>
                  <a:gd name="T4" fmla="*/ 1971 w 2783"/>
                  <a:gd name="T5" fmla="*/ 54 h 498"/>
                  <a:gd name="T6" fmla="*/ 2148 w 2783"/>
                  <a:gd name="T7" fmla="*/ 27 h 498"/>
                  <a:gd name="T8" fmla="*/ 2282 w 2783"/>
                  <a:gd name="T9" fmla="*/ 10 h 498"/>
                  <a:gd name="T10" fmla="*/ 2378 w 2783"/>
                  <a:gd name="T11" fmla="*/ 2 h 498"/>
                  <a:gd name="T12" fmla="*/ 2458 w 2783"/>
                  <a:gd name="T13" fmla="*/ 2 h 498"/>
                  <a:gd name="T14" fmla="*/ 2551 w 2783"/>
                  <a:gd name="T15" fmla="*/ 16 h 498"/>
                  <a:gd name="T16" fmla="*/ 2631 w 2783"/>
                  <a:gd name="T17" fmla="*/ 47 h 498"/>
                  <a:gd name="T18" fmla="*/ 2697 w 2783"/>
                  <a:gd name="T19" fmla="*/ 91 h 498"/>
                  <a:gd name="T20" fmla="*/ 2744 w 2783"/>
                  <a:gd name="T21" fmla="*/ 133 h 498"/>
                  <a:gd name="T22" fmla="*/ 2773 w 2783"/>
                  <a:gd name="T23" fmla="*/ 162 h 498"/>
                  <a:gd name="T24" fmla="*/ 2783 w 2783"/>
                  <a:gd name="T25" fmla="*/ 181 h 498"/>
                  <a:gd name="T26" fmla="*/ 2777 w 2783"/>
                  <a:gd name="T27" fmla="*/ 204 h 498"/>
                  <a:gd name="T28" fmla="*/ 2750 w 2783"/>
                  <a:gd name="T29" fmla="*/ 229 h 498"/>
                  <a:gd name="T30" fmla="*/ 2716 w 2783"/>
                  <a:gd name="T31" fmla="*/ 237 h 498"/>
                  <a:gd name="T32" fmla="*/ 2675 w 2783"/>
                  <a:gd name="T33" fmla="*/ 235 h 498"/>
                  <a:gd name="T34" fmla="*/ 2591 w 2783"/>
                  <a:gd name="T35" fmla="*/ 229 h 498"/>
                  <a:gd name="T36" fmla="*/ 2466 w 2783"/>
                  <a:gd name="T37" fmla="*/ 219 h 498"/>
                  <a:gd name="T38" fmla="*/ 2305 w 2783"/>
                  <a:gd name="T39" fmla="*/ 212 h 498"/>
                  <a:gd name="T40" fmla="*/ 2125 w 2783"/>
                  <a:gd name="T41" fmla="*/ 212 h 498"/>
                  <a:gd name="T42" fmla="*/ 1925 w 2783"/>
                  <a:gd name="T43" fmla="*/ 223 h 498"/>
                  <a:gd name="T44" fmla="*/ 1714 w 2783"/>
                  <a:gd name="T45" fmla="*/ 240 h 498"/>
                  <a:gd name="T46" fmla="*/ 1528 w 2783"/>
                  <a:gd name="T47" fmla="*/ 262 h 498"/>
                  <a:gd name="T48" fmla="*/ 1372 w 2783"/>
                  <a:gd name="T49" fmla="*/ 285 h 498"/>
                  <a:gd name="T50" fmla="*/ 1238 w 2783"/>
                  <a:gd name="T51" fmla="*/ 308 h 498"/>
                  <a:gd name="T52" fmla="*/ 1076 w 2783"/>
                  <a:gd name="T53" fmla="*/ 340 h 498"/>
                  <a:gd name="T54" fmla="*/ 871 w 2783"/>
                  <a:gd name="T55" fmla="*/ 379 h 498"/>
                  <a:gd name="T56" fmla="*/ 652 w 2783"/>
                  <a:gd name="T57" fmla="*/ 423 h 498"/>
                  <a:gd name="T58" fmla="*/ 535 w 2783"/>
                  <a:gd name="T59" fmla="*/ 444 h 498"/>
                  <a:gd name="T60" fmla="*/ 435 w 2783"/>
                  <a:gd name="T61" fmla="*/ 463 h 498"/>
                  <a:gd name="T62" fmla="*/ 357 w 2783"/>
                  <a:gd name="T63" fmla="*/ 478 h 498"/>
                  <a:gd name="T64" fmla="*/ 295 w 2783"/>
                  <a:gd name="T65" fmla="*/ 488 h 498"/>
                  <a:gd name="T66" fmla="*/ 253 w 2783"/>
                  <a:gd name="T67" fmla="*/ 496 h 498"/>
                  <a:gd name="T68" fmla="*/ 230 w 2783"/>
                  <a:gd name="T69" fmla="*/ 498 h 498"/>
                  <a:gd name="T70" fmla="*/ 209 w 2783"/>
                  <a:gd name="T71" fmla="*/ 494 h 498"/>
                  <a:gd name="T72" fmla="*/ 172 w 2783"/>
                  <a:gd name="T73" fmla="*/ 482 h 498"/>
                  <a:gd name="T74" fmla="*/ 122 w 2783"/>
                  <a:gd name="T75" fmla="*/ 459 h 498"/>
                  <a:gd name="T76" fmla="*/ 65 w 2783"/>
                  <a:gd name="T77" fmla="*/ 430 h 498"/>
                  <a:gd name="T78" fmla="*/ 25 w 2783"/>
                  <a:gd name="T79" fmla="*/ 406 h 498"/>
                  <a:gd name="T80" fmla="*/ 3 w 2783"/>
                  <a:gd name="T81" fmla="*/ 386 h 498"/>
                  <a:gd name="T82" fmla="*/ 2 w 2783"/>
                  <a:gd name="T83" fmla="*/ 375 h 498"/>
                  <a:gd name="T84" fmla="*/ 28 w 2783"/>
                  <a:gd name="T85" fmla="*/ 363 h 498"/>
                  <a:gd name="T86" fmla="*/ 82 w 2783"/>
                  <a:gd name="T87" fmla="*/ 354 h 498"/>
                  <a:gd name="T88" fmla="*/ 157 w 2783"/>
                  <a:gd name="T89" fmla="*/ 348 h 498"/>
                  <a:gd name="T90" fmla="*/ 232 w 2783"/>
                  <a:gd name="T91" fmla="*/ 338 h 498"/>
                  <a:gd name="T92" fmla="*/ 349 w 2783"/>
                  <a:gd name="T93" fmla="*/ 321 h 498"/>
                  <a:gd name="T94" fmla="*/ 504 w 2783"/>
                  <a:gd name="T95" fmla="*/ 296 h 498"/>
                  <a:gd name="T96" fmla="*/ 700 w 2783"/>
                  <a:gd name="T97" fmla="*/ 265 h 498"/>
                  <a:gd name="T98" fmla="*/ 936 w 2783"/>
                  <a:gd name="T99" fmla="*/ 225 h 498"/>
                  <a:gd name="T100" fmla="*/ 1213 w 2783"/>
                  <a:gd name="T101" fmla="*/ 177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783" h="498">
                    <a:moveTo>
                      <a:pt x="1272" y="167"/>
                    </a:moveTo>
                    <a:lnTo>
                      <a:pt x="1332" y="158"/>
                    </a:lnTo>
                    <a:lnTo>
                      <a:pt x="1391" y="146"/>
                    </a:lnTo>
                    <a:lnTo>
                      <a:pt x="1449" y="137"/>
                    </a:lnTo>
                    <a:lnTo>
                      <a:pt x="1505" y="129"/>
                    </a:lnTo>
                    <a:lnTo>
                      <a:pt x="1558" y="119"/>
                    </a:lnTo>
                    <a:lnTo>
                      <a:pt x="1610" y="110"/>
                    </a:lnTo>
                    <a:lnTo>
                      <a:pt x="1660" y="102"/>
                    </a:lnTo>
                    <a:lnTo>
                      <a:pt x="1710" y="95"/>
                    </a:lnTo>
                    <a:lnTo>
                      <a:pt x="1758" y="87"/>
                    </a:lnTo>
                    <a:lnTo>
                      <a:pt x="1804" y="79"/>
                    </a:lnTo>
                    <a:lnTo>
                      <a:pt x="1848" y="72"/>
                    </a:lnTo>
                    <a:lnTo>
                      <a:pt x="1890" y="66"/>
                    </a:lnTo>
                    <a:lnTo>
                      <a:pt x="1933" y="60"/>
                    </a:lnTo>
                    <a:lnTo>
                      <a:pt x="1971" y="54"/>
                    </a:lnTo>
                    <a:lnTo>
                      <a:pt x="2009" y="48"/>
                    </a:lnTo>
                    <a:lnTo>
                      <a:pt x="2046" y="43"/>
                    </a:lnTo>
                    <a:lnTo>
                      <a:pt x="2082" y="37"/>
                    </a:lnTo>
                    <a:lnTo>
                      <a:pt x="2115" y="33"/>
                    </a:lnTo>
                    <a:lnTo>
                      <a:pt x="2148" y="27"/>
                    </a:lnTo>
                    <a:lnTo>
                      <a:pt x="2176" y="24"/>
                    </a:lnTo>
                    <a:lnTo>
                      <a:pt x="2205" y="20"/>
                    </a:lnTo>
                    <a:lnTo>
                      <a:pt x="2232" y="18"/>
                    </a:lnTo>
                    <a:lnTo>
                      <a:pt x="2259" y="14"/>
                    </a:lnTo>
                    <a:lnTo>
                      <a:pt x="2282" y="10"/>
                    </a:lnTo>
                    <a:lnTo>
                      <a:pt x="2305" y="8"/>
                    </a:lnTo>
                    <a:lnTo>
                      <a:pt x="2326" y="6"/>
                    </a:lnTo>
                    <a:lnTo>
                      <a:pt x="2345" y="4"/>
                    </a:lnTo>
                    <a:lnTo>
                      <a:pt x="2363" y="2"/>
                    </a:lnTo>
                    <a:lnTo>
                      <a:pt x="2378" y="2"/>
                    </a:lnTo>
                    <a:lnTo>
                      <a:pt x="2391" y="0"/>
                    </a:lnTo>
                    <a:lnTo>
                      <a:pt x="2405" y="0"/>
                    </a:lnTo>
                    <a:lnTo>
                      <a:pt x="2416" y="0"/>
                    </a:lnTo>
                    <a:lnTo>
                      <a:pt x="2437" y="0"/>
                    </a:lnTo>
                    <a:lnTo>
                      <a:pt x="2458" y="2"/>
                    </a:lnTo>
                    <a:lnTo>
                      <a:pt x="2478" y="2"/>
                    </a:lnTo>
                    <a:lnTo>
                      <a:pt x="2497" y="6"/>
                    </a:lnTo>
                    <a:lnTo>
                      <a:pt x="2516" y="8"/>
                    </a:lnTo>
                    <a:lnTo>
                      <a:pt x="2533" y="12"/>
                    </a:lnTo>
                    <a:lnTo>
                      <a:pt x="2551" y="16"/>
                    </a:lnTo>
                    <a:lnTo>
                      <a:pt x="2568" y="22"/>
                    </a:lnTo>
                    <a:lnTo>
                      <a:pt x="2585" y="25"/>
                    </a:lnTo>
                    <a:lnTo>
                      <a:pt x="2601" y="31"/>
                    </a:lnTo>
                    <a:lnTo>
                      <a:pt x="2616" y="39"/>
                    </a:lnTo>
                    <a:lnTo>
                      <a:pt x="2631" y="47"/>
                    </a:lnTo>
                    <a:lnTo>
                      <a:pt x="2645" y="54"/>
                    </a:lnTo>
                    <a:lnTo>
                      <a:pt x="2658" y="62"/>
                    </a:lnTo>
                    <a:lnTo>
                      <a:pt x="2672" y="72"/>
                    </a:lnTo>
                    <a:lnTo>
                      <a:pt x="2685" y="81"/>
                    </a:lnTo>
                    <a:lnTo>
                      <a:pt x="2697" y="91"/>
                    </a:lnTo>
                    <a:lnTo>
                      <a:pt x="2708" y="100"/>
                    </a:lnTo>
                    <a:lnTo>
                      <a:pt x="2718" y="110"/>
                    </a:lnTo>
                    <a:lnTo>
                      <a:pt x="2727" y="118"/>
                    </a:lnTo>
                    <a:lnTo>
                      <a:pt x="2737" y="125"/>
                    </a:lnTo>
                    <a:lnTo>
                      <a:pt x="2744" y="133"/>
                    </a:lnTo>
                    <a:lnTo>
                      <a:pt x="2752" y="141"/>
                    </a:lnTo>
                    <a:lnTo>
                      <a:pt x="2758" y="146"/>
                    </a:lnTo>
                    <a:lnTo>
                      <a:pt x="2764" y="152"/>
                    </a:lnTo>
                    <a:lnTo>
                      <a:pt x="2769" y="158"/>
                    </a:lnTo>
                    <a:lnTo>
                      <a:pt x="2773" y="162"/>
                    </a:lnTo>
                    <a:lnTo>
                      <a:pt x="2777" y="167"/>
                    </a:lnTo>
                    <a:lnTo>
                      <a:pt x="2779" y="171"/>
                    </a:lnTo>
                    <a:lnTo>
                      <a:pt x="2781" y="175"/>
                    </a:lnTo>
                    <a:lnTo>
                      <a:pt x="2783" y="179"/>
                    </a:lnTo>
                    <a:lnTo>
                      <a:pt x="2783" y="181"/>
                    </a:lnTo>
                    <a:lnTo>
                      <a:pt x="2783" y="185"/>
                    </a:lnTo>
                    <a:lnTo>
                      <a:pt x="2781" y="191"/>
                    </a:lnTo>
                    <a:lnTo>
                      <a:pt x="2781" y="194"/>
                    </a:lnTo>
                    <a:lnTo>
                      <a:pt x="2779" y="200"/>
                    </a:lnTo>
                    <a:lnTo>
                      <a:pt x="2777" y="204"/>
                    </a:lnTo>
                    <a:lnTo>
                      <a:pt x="2773" y="208"/>
                    </a:lnTo>
                    <a:lnTo>
                      <a:pt x="2769" y="214"/>
                    </a:lnTo>
                    <a:lnTo>
                      <a:pt x="2766" y="217"/>
                    </a:lnTo>
                    <a:lnTo>
                      <a:pt x="2756" y="225"/>
                    </a:lnTo>
                    <a:lnTo>
                      <a:pt x="2750" y="229"/>
                    </a:lnTo>
                    <a:lnTo>
                      <a:pt x="2744" y="231"/>
                    </a:lnTo>
                    <a:lnTo>
                      <a:pt x="2737" y="233"/>
                    </a:lnTo>
                    <a:lnTo>
                      <a:pt x="2731" y="235"/>
                    </a:lnTo>
                    <a:lnTo>
                      <a:pt x="2723" y="237"/>
                    </a:lnTo>
                    <a:lnTo>
                      <a:pt x="2716" y="237"/>
                    </a:lnTo>
                    <a:lnTo>
                      <a:pt x="2712" y="237"/>
                    </a:lnTo>
                    <a:lnTo>
                      <a:pt x="2704" y="237"/>
                    </a:lnTo>
                    <a:lnTo>
                      <a:pt x="2697" y="237"/>
                    </a:lnTo>
                    <a:lnTo>
                      <a:pt x="2687" y="235"/>
                    </a:lnTo>
                    <a:lnTo>
                      <a:pt x="2675" y="235"/>
                    </a:lnTo>
                    <a:lnTo>
                      <a:pt x="2662" y="233"/>
                    </a:lnTo>
                    <a:lnTo>
                      <a:pt x="2647" y="233"/>
                    </a:lnTo>
                    <a:lnTo>
                      <a:pt x="2629" y="231"/>
                    </a:lnTo>
                    <a:lnTo>
                      <a:pt x="2612" y="231"/>
                    </a:lnTo>
                    <a:lnTo>
                      <a:pt x="2591" y="229"/>
                    </a:lnTo>
                    <a:lnTo>
                      <a:pt x="2570" y="227"/>
                    </a:lnTo>
                    <a:lnTo>
                      <a:pt x="2547" y="225"/>
                    </a:lnTo>
                    <a:lnTo>
                      <a:pt x="2520" y="223"/>
                    </a:lnTo>
                    <a:lnTo>
                      <a:pt x="2495" y="221"/>
                    </a:lnTo>
                    <a:lnTo>
                      <a:pt x="2466" y="219"/>
                    </a:lnTo>
                    <a:lnTo>
                      <a:pt x="2435" y="217"/>
                    </a:lnTo>
                    <a:lnTo>
                      <a:pt x="2405" y="215"/>
                    </a:lnTo>
                    <a:lnTo>
                      <a:pt x="2372" y="214"/>
                    </a:lnTo>
                    <a:lnTo>
                      <a:pt x="2339" y="212"/>
                    </a:lnTo>
                    <a:lnTo>
                      <a:pt x="2305" y="212"/>
                    </a:lnTo>
                    <a:lnTo>
                      <a:pt x="2270" y="212"/>
                    </a:lnTo>
                    <a:lnTo>
                      <a:pt x="2236" y="212"/>
                    </a:lnTo>
                    <a:lnTo>
                      <a:pt x="2199" y="212"/>
                    </a:lnTo>
                    <a:lnTo>
                      <a:pt x="2163" y="212"/>
                    </a:lnTo>
                    <a:lnTo>
                      <a:pt x="2125" y="212"/>
                    </a:lnTo>
                    <a:lnTo>
                      <a:pt x="2086" y="214"/>
                    </a:lnTo>
                    <a:lnTo>
                      <a:pt x="2046" y="215"/>
                    </a:lnTo>
                    <a:lnTo>
                      <a:pt x="2007" y="217"/>
                    </a:lnTo>
                    <a:lnTo>
                      <a:pt x="1965" y="219"/>
                    </a:lnTo>
                    <a:lnTo>
                      <a:pt x="1925" y="223"/>
                    </a:lnTo>
                    <a:lnTo>
                      <a:pt x="1883" y="225"/>
                    </a:lnTo>
                    <a:lnTo>
                      <a:pt x="1838" y="229"/>
                    </a:lnTo>
                    <a:lnTo>
                      <a:pt x="1796" y="233"/>
                    </a:lnTo>
                    <a:lnTo>
                      <a:pt x="1754" y="237"/>
                    </a:lnTo>
                    <a:lnTo>
                      <a:pt x="1714" y="240"/>
                    </a:lnTo>
                    <a:lnTo>
                      <a:pt x="1673" y="244"/>
                    </a:lnTo>
                    <a:lnTo>
                      <a:pt x="1635" y="250"/>
                    </a:lnTo>
                    <a:lnTo>
                      <a:pt x="1599" y="254"/>
                    </a:lnTo>
                    <a:lnTo>
                      <a:pt x="1562" y="258"/>
                    </a:lnTo>
                    <a:lnTo>
                      <a:pt x="1528" y="262"/>
                    </a:lnTo>
                    <a:lnTo>
                      <a:pt x="1495" y="267"/>
                    </a:lnTo>
                    <a:lnTo>
                      <a:pt x="1462" y="271"/>
                    </a:lnTo>
                    <a:lnTo>
                      <a:pt x="1430" y="275"/>
                    </a:lnTo>
                    <a:lnTo>
                      <a:pt x="1401" y="279"/>
                    </a:lnTo>
                    <a:lnTo>
                      <a:pt x="1372" y="285"/>
                    </a:lnTo>
                    <a:lnTo>
                      <a:pt x="1343" y="288"/>
                    </a:lnTo>
                    <a:lnTo>
                      <a:pt x="1316" y="294"/>
                    </a:lnTo>
                    <a:lnTo>
                      <a:pt x="1291" y="298"/>
                    </a:lnTo>
                    <a:lnTo>
                      <a:pt x="1266" y="304"/>
                    </a:lnTo>
                    <a:lnTo>
                      <a:pt x="1238" y="308"/>
                    </a:lnTo>
                    <a:lnTo>
                      <a:pt x="1209" y="313"/>
                    </a:lnTo>
                    <a:lnTo>
                      <a:pt x="1178" y="319"/>
                    </a:lnTo>
                    <a:lnTo>
                      <a:pt x="1146" y="327"/>
                    </a:lnTo>
                    <a:lnTo>
                      <a:pt x="1111" y="333"/>
                    </a:lnTo>
                    <a:lnTo>
                      <a:pt x="1076" y="340"/>
                    </a:lnTo>
                    <a:lnTo>
                      <a:pt x="1038" y="346"/>
                    </a:lnTo>
                    <a:lnTo>
                      <a:pt x="1000" y="354"/>
                    </a:lnTo>
                    <a:lnTo>
                      <a:pt x="957" y="363"/>
                    </a:lnTo>
                    <a:lnTo>
                      <a:pt x="915" y="371"/>
                    </a:lnTo>
                    <a:lnTo>
                      <a:pt x="871" y="379"/>
                    </a:lnTo>
                    <a:lnTo>
                      <a:pt x="825" y="388"/>
                    </a:lnTo>
                    <a:lnTo>
                      <a:pt x="777" y="398"/>
                    </a:lnTo>
                    <a:lnTo>
                      <a:pt x="729" y="407"/>
                    </a:lnTo>
                    <a:lnTo>
                      <a:pt x="677" y="417"/>
                    </a:lnTo>
                    <a:lnTo>
                      <a:pt x="652" y="423"/>
                    </a:lnTo>
                    <a:lnTo>
                      <a:pt x="627" y="427"/>
                    </a:lnTo>
                    <a:lnTo>
                      <a:pt x="602" y="432"/>
                    </a:lnTo>
                    <a:lnTo>
                      <a:pt x="579" y="436"/>
                    </a:lnTo>
                    <a:lnTo>
                      <a:pt x="556" y="440"/>
                    </a:lnTo>
                    <a:lnTo>
                      <a:pt x="535" y="444"/>
                    </a:lnTo>
                    <a:lnTo>
                      <a:pt x="512" y="448"/>
                    </a:lnTo>
                    <a:lnTo>
                      <a:pt x="493" y="452"/>
                    </a:lnTo>
                    <a:lnTo>
                      <a:pt x="474" y="455"/>
                    </a:lnTo>
                    <a:lnTo>
                      <a:pt x="455" y="459"/>
                    </a:lnTo>
                    <a:lnTo>
                      <a:pt x="435" y="463"/>
                    </a:lnTo>
                    <a:lnTo>
                      <a:pt x="418" y="467"/>
                    </a:lnTo>
                    <a:lnTo>
                      <a:pt x="401" y="469"/>
                    </a:lnTo>
                    <a:lnTo>
                      <a:pt x="385" y="473"/>
                    </a:lnTo>
                    <a:lnTo>
                      <a:pt x="370" y="475"/>
                    </a:lnTo>
                    <a:lnTo>
                      <a:pt x="357" y="478"/>
                    </a:lnTo>
                    <a:lnTo>
                      <a:pt x="343" y="480"/>
                    </a:lnTo>
                    <a:lnTo>
                      <a:pt x="330" y="482"/>
                    </a:lnTo>
                    <a:lnTo>
                      <a:pt x="318" y="484"/>
                    </a:lnTo>
                    <a:lnTo>
                      <a:pt x="307" y="486"/>
                    </a:lnTo>
                    <a:lnTo>
                      <a:pt x="295" y="488"/>
                    </a:lnTo>
                    <a:lnTo>
                      <a:pt x="286" y="490"/>
                    </a:lnTo>
                    <a:lnTo>
                      <a:pt x="276" y="492"/>
                    </a:lnTo>
                    <a:lnTo>
                      <a:pt x="268" y="492"/>
                    </a:lnTo>
                    <a:lnTo>
                      <a:pt x="261" y="494"/>
                    </a:lnTo>
                    <a:lnTo>
                      <a:pt x="253" y="496"/>
                    </a:lnTo>
                    <a:lnTo>
                      <a:pt x="247" y="496"/>
                    </a:lnTo>
                    <a:lnTo>
                      <a:pt x="241" y="496"/>
                    </a:lnTo>
                    <a:lnTo>
                      <a:pt x="238" y="498"/>
                    </a:lnTo>
                    <a:lnTo>
                      <a:pt x="234" y="498"/>
                    </a:lnTo>
                    <a:lnTo>
                      <a:pt x="230" y="498"/>
                    </a:lnTo>
                    <a:lnTo>
                      <a:pt x="228" y="498"/>
                    </a:lnTo>
                    <a:lnTo>
                      <a:pt x="224" y="498"/>
                    </a:lnTo>
                    <a:lnTo>
                      <a:pt x="220" y="498"/>
                    </a:lnTo>
                    <a:lnTo>
                      <a:pt x="215" y="496"/>
                    </a:lnTo>
                    <a:lnTo>
                      <a:pt x="209" y="494"/>
                    </a:lnTo>
                    <a:lnTo>
                      <a:pt x="203" y="492"/>
                    </a:lnTo>
                    <a:lnTo>
                      <a:pt x="195" y="490"/>
                    </a:lnTo>
                    <a:lnTo>
                      <a:pt x="190" y="488"/>
                    </a:lnTo>
                    <a:lnTo>
                      <a:pt x="180" y="484"/>
                    </a:lnTo>
                    <a:lnTo>
                      <a:pt x="172" y="482"/>
                    </a:lnTo>
                    <a:lnTo>
                      <a:pt x="163" y="478"/>
                    </a:lnTo>
                    <a:lnTo>
                      <a:pt x="153" y="475"/>
                    </a:lnTo>
                    <a:lnTo>
                      <a:pt x="144" y="469"/>
                    </a:lnTo>
                    <a:lnTo>
                      <a:pt x="132" y="465"/>
                    </a:lnTo>
                    <a:lnTo>
                      <a:pt x="122" y="459"/>
                    </a:lnTo>
                    <a:lnTo>
                      <a:pt x="109" y="454"/>
                    </a:lnTo>
                    <a:lnTo>
                      <a:pt x="98" y="448"/>
                    </a:lnTo>
                    <a:lnTo>
                      <a:pt x="86" y="442"/>
                    </a:lnTo>
                    <a:lnTo>
                      <a:pt x="74" y="436"/>
                    </a:lnTo>
                    <a:lnTo>
                      <a:pt x="65" y="430"/>
                    </a:lnTo>
                    <a:lnTo>
                      <a:pt x="55" y="425"/>
                    </a:lnTo>
                    <a:lnTo>
                      <a:pt x="46" y="421"/>
                    </a:lnTo>
                    <a:lnTo>
                      <a:pt x="38" y="415"/>
                    </a:lnTo>
                    <a:lnTo>
                      <a:pt x="30" y="411"/>
                    </a:lnTo>
                    <a:lnTo>
                      <a:pt x="25" y="406"/>
                    </a:lnTo>
                    <a:lnTo>
                      <a:pt x="19" y="402"/>
                    </a:lnTo>
                    <a:lnTo>
                      <a:pt x="13" y="398"/>
                    </a:lnTo>
                    <a:lnTo>
                      <a:pt x="9" y="394"/>
                    </a:lnTo>
                    <a:lnTo>
                      <a:pt x="5" y="390"/>
                    </a:lnTo>
                    <a:lnTo>
                      <a:pt x="3" y="386"/>
                    </a:lnTo>
                    <a:lnTo>
                      <a:pt x="2" y="384"/>
                    </a:lnTo>
                    <a:lnTo>
                      <a:pt x="0" y="381"/>
                    </a:lnTo>
                    <a:lnTo>
                      <a:pt x="0" y="379"/>
                    </a:lnTo>
                    <a:lnTo>
                      <a:pt x="0" y="377"/>
                    </a:lnTo>
                    <a:lnTo>
                      <a:pt x="2" y="375"/>
                    </a:lnTo>
                    <a:lnTo>
                      <a:pt x="5" y="373"/>
                    </a:lnTo>
                    <a:lnTo>
                      <a:pt x="9" y="371"/>
                    </a:lnTo>
                    <a:lnTo>
                      <a:pt x="15" y="367"/>
                    </a:lnTo>
                    <a:lnTo>
                      <a:pt x="21" y="365"/>
                    </a:lnTo>
                    <a:lnTo>
                      <a:pt x="28" y="363"/>
                    </a:lnTo>
                    <a:lnTo>
                      <a:pt x="36" y="361"/>
                    </a:lnTo>
                    <a:lnTo>
                      <a:pt x="48" y="359"/>
                    </a:lnTo>
                    <a:lnTo>
                      <a:pt x="57" y="358"/>
                    </a:lnTo>
                    <a:lnTo>
                      <a:pt x="71" y="356"/>
                    </a:lnTo>
                    <a:lnTo>
                      <a:pt x="82" y="354"/>
                    </a:lnTo>
                    <a:lnTo>
                      <a:pt x="98" y="352"/>
                    </a:lnTo>
                    <a:lnTo>
                      <a:pt x="113" y="352"/>
                    </a:lnTo>
                    <a:lnTo>
                      <a:pt x="130" y="350"/>
                    </a:lnTo>
                    <a:lnTo>
                      <a:pt x="147" y="348"/>
                    </a:lnTo>
                    <a:lnTo>
                      <a:pt x="157" y="348"/>
                    </a:lnTo>
                    <a:lnTo>
                      <a:pt x="169" y="346"/>
                    </a:lnTo>
                    <a:lnTo>
                      <a:pt x="182" y="344"/>
                    </a:lnTo>
                    <a:lnTo>
                      <a:pt x="197" y="342"/>
                    </a:lnTo>
                    <a:lnTo>
                      <a:pt x="215" y="340"/>
                    </a:lnTo>
                    <a:lnTo>
                      <a:pt x="232" y="338"/>
                    </a:lnTo>
                    <a:lnTo>
                      <a:pt x="253" y="334"/>
                    </a:lnTo>
                    <a:lnTo>
                      <a:pt x="274" y="333"/>
                    </a:lnTo>
                    <a:lnTo>
                      <a:pt x="297" y="329"/>
                    </a:lnTo>
                    <a:lnTo>
                      <a:pt x="322" y="325"/>
                    </a:lnTo>
                    <a:lnTo>
                      <a:pt x="349" y="321"/>
                    </a:lnTo>
                    <a:lnTo>
                      <a:pt x="376" y="317"/>
                    </a:lnTo>
                    <a:lnTo>
                      <a:pt x="407" y="311"/>
                    </a:lnTo>
                    <a:lnTo>
                      <a:pt x="437" y="308"/>
                    </a:lnTo>
                    <a:lnTo>
                      <a:pt x="470" y="302"/>
                    </a:lnTo>
                    <a:lnTo>
                      <a:pt x="504" y="296"/>
                    </a:lnTo>
                    <a:lnTo>
                      <a:pt x="541" y="290"/>
                    </a:lnTo>
                    <a:lnTo>
                      <a:pt x="577" y="285"/>
                    </a:lnTo>
                    <a:lnTo>
                      <a:pt x="618" y="279"/>
                    </a:lnTo>
                    <a:lnTo>
                      <a:pt x="658" y="271"/>
                    </a:lnTo>
                    <a:lnTo>
                      <a:pt x="700" y="265"/>
                    </a:lnTo>
                    <a:lnTo>
                      <a:pt x="744" y="258"/>
                    </a:lnTo>
                    <a:lnTo>
                      <a:pt x="790" y="250"/>
                    </a:lnTo>
                    <a:lnTo>
                      <a:pt x="837" y="242"/>
                    </a:lnTo>
                    <a:lnTo>
                      <a:pt x="886" y="233"/>
                    </a:lnTo>
                    <a:lnTo>
                      <a:pt x="936" y="225"/>
                    </a:lnTo>
                    <a:lnTo>
                      <a:pt x="988" y="215"/>
                    </a:lnTo>
                    <a:lnTo>
                      <a:pt x="1042" y="208"/>
                    </a:lnTo>
                    <a:lnTo>
                      <a:pt x="1098" y="198"/>
                    </a:lnTo>
                    <a:lnTo>
                      <a:pt x="1153" y="189"/>
                    </a:lnTo>
                    <a:lnTo>
                      <a:pt x="1213" y="177"/>
                    </a:lnTo>
                    <a:lnTo>
                      <a:pt x="1272" y="167"/>
                    </a:lnTo>
                  </a:path>
                </a:pathLst>
              </a:custGeom>
              <a:solidFill>
                <a:srgbClr val="FF0000"/>
              </a:solidFill>
              <a:ln w="1588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3" name="组合 2"/>
          <p:cNvGrpSpPr/>
          <p:nvPr/>
        </p:nvGrpSpPr>
        <p:grpSpPr bwMode="auto">
          <a:xfrm>
            <a:off x="2903538" y="2311400"/>
            <a:ext cx="1416050" cy="704850"/>
            <a:chOff x="2884488" y="2332038"/>
            <a:chExt cx="1416050" cy="704850"/>
          </a:xfrm>
        </p:grpSpPr>
        <p:sp>
          <p:nvSpPr>
            <p:cNvPr id="28" name="对话气泡: 圆角矩形 27"/>
            <p:cNvSpPr/>
            <p:nvPr/>
          </p:nvSpPr>
          <p:spPr bwMode="auto">
            <a:xfrm>
              <a:off x="2884488" y="2332038"/>
              <a:ext cx="1416050" cy="704850"/>
            </a:xfrm>
            <a:prstGeom prst="wedgeRoundRectCallout">
              <a:avLst>
                <a:gd name="adj1" fmla="val -49511"/>
                <a:gd name="adj2" fmla="val -2059"/>
                <a:gd name="adj3" fmla="val 16667"/>
              </a:avLst>
            </a:prstGeom>
            <a:solidFill>
              <a:srgbClr val="FFFFCB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>
              <a:spAutoFit/>
            </a:bodyPr>
            <a:lstStyle/>
            <a:p>
              <a:pPr eaLnBrk="0" hangingPunct="0">
                <a:lnSpc>
                  <a:spcPct val="120000"/>
                </a:lnSpc>
                <a:defRPr/>
              </a:pPr>
              <a:endParaRPr lang="zh-CN" altLang="en-US" sz="34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endParaRPr>
            </a:p>
          </p:txBody>
        </p:sp>
        <p:grpSp>
          <p:nvGrpSpPr>
            <p:cNvPr id="14374" name="组合 54"/>
            <p:cNvGrpSpPr/>
            <p:nvPr/>
          </p:nvGrpSpPr>
          <p:grpSpPr bwMode="auto">
            <a:xfrm>
              <a:off x="3733801" y="2475083"/>
              <a:ext cx="425728" cy="441732"/>
              <a:chOff x="2428876" y="1611313"/>
              <a:chExt cx="1816100" cy="1884363"/>
            </a:xfrm>
          </p:grpSpPr>
          <p:sp>
            <p:nvSpPr>
              <p:cNvPr id="14375" name="Freeform 13"/>
              <p:cNvSpPr>
                <a:spLocks noChangeArrowheads="1"/>
              </p:cNvSpPr>
              <p:nvPr/>
            </p:nvSpPr>
            <p:spPr bwMode="auto">
              <a:xfrm>
                <a:off x="2573338" y="1611313"/>
                <a:ext cx="1036638" cy="720725"/>
              </a:xfrm>
              <a:custGeom>
                <a:avLst/>
                <a:gdLst>
                  <a:gd name="T0" fmla="*/ 1220 w 1305"/>
                  <a:gd name="T1" fmla="*/ 301 h 908"/>
                  <a:gd name="T2" fmla="*/ 1184 w 1305"/>
                  <a:gd name="T3" fmla="*/ 338 h 908"/>
                  <a:gd name="T4" fmla="*/ 1146 w 1305"/>
                  <a:gd name="T5" fmla="*/ 391 h 908"/>
                  <a:gd name="T6" fmla="*/ 1119 w 1305"/>
                  <a:gd name="T7" fmla="*/ 439 h 908"/>
                  <a:gd name="T8" fmla="*/ 1096 w 1305"/>
                  <a:gd name="T9" fmla="*/ 487 h 908"/>
                  <a:gd name="T10" fmla="*/ 1071 w 1305"/>
                  <a:gd name="T11" fmla="*/ 549 h 908"/>
                  <a:gd name="T12" fmla="*/ 1044 w 1305"/>
                  <a:gd name="T13" fmla="*/ 624 h 908"/>
                  <a:gd name="T14" fmla="*/ 1015 w 1305"/>
                  <a:gd name="T15" fmla="*/ 714 h 908"/>
                  <a:gd name="T16" fmla="*/ 982 w 1305"/>
                  <a:gd name="T17" fmla="*/ 816 h 908"/>
                  <a:gd name="T18" fmla="*/ 806 w 1305"/>
                  <a:gd name="T19" fmla="*/ 908 h 908"/>
                  <a:gd name="T20" fmla="*/ 812 w 1305"/>
                  <a:gd name="T21" fmla="*/ 840 h 908"/>
                  <a:gd name="T22" fmla="*/ 831 w 1305"/>
                  <a:gd name="T23" fmla="*/ 733 h 908"/>
                  <a:gd name="T24" fmla="*/ 861 w 1305"/>
                  <a:gd name="T25" fmla="*/ 587 h 908"/>
                  <a:gd name="T26" fmla="*/ 884 w 1305"/>
                  <a:gd name="T27" fmla="*/ 487 h 908"/>
                  <a:gd name="T28" fmla="*/ 898 w 1305"/>
                  <a:gd name="T29" fmla="*/ 414 h 908"/>
                  <a:gd name="T30" fmla="*/ 909 w 1305"/>
                  <a:gd name="T31" fmla="*/ 355 h 908"/>
                  <a:gd name="T32" fmla="*/ 917 w 1305"/>
                  <a:gd name="T33" fmla="*/ 309 h 908"/>
                  <a:gd name="T34" fmla="*/ 921 w 1305"/>
                  <a:gd name="T35" fmla="*/ 272 h 908"/>
                  <a:gd name="T36" fmla="*/ 921 w 1305"/>
                  <a:gd name="T37" fmla="*/ 249 h 908"/>
                  <a:gd name="T38" fmla="*/ 915 w 1305"/>
                  <a:gd name="T39" fmla="*/ 238 h 908"/>
                  <a:gd name="T40" fmla="*/ 900 w 1305"/>
                  <a:gd name="T41" fmla="*/ 234 h 908"/>
                  <a:gd name="T42" fmla="*/ 867 w 1305"/>
                  <a:gd name="T43" fmla="*/ 232 h 908"/>
                  <a:gd name="T44" fmla="*/ 823 w 1305"/>
                  <a:gd name="T45" fmla="*/ 236 h 908"/>
                  <a:gd name="T46" fmla="*/ 764 w 1305"/>
                  <a:gd name="T47" fmla="*/ 243 h 908"/>
                  <a:gd name="T48" fmla="*/ 691 w 1305"/>
                  <a:gd name="T49" fmla="*/ 257 h 908"/>
                  <a:gd name="T50" fmla="*/ 602 w 1305"/>
                  <a:gd name="T51" fmla="*/ 274 h 908"/>
                  <a:gd name="T52" fmla="*/ 433 w 1305"/>
                  <a:gd name="T53" fmla="*/ 307 h 908"/>
                  <a:gd name="T54" fmla="*/ 309 w 1305"/>
                  <a:gd name="T55" fmla="*/ 326 h 908"/>
                  <a:gd name="T56" fmla="*/ 228 w 1305"/>
                  <a:gd name="T57" fmla="*/ 336 h 908"/>
                  <a:gd name="T58" fmla="*/ 172 w 1305"/>
                  <a:gd name="T59" fmla="*/ 328 h 908"/>
                  <a:gd name="T60" fmla="*/ 107 w 1305"/>
                  <a:gd name="T61" fmla="*/ 299 h 908"/>
                  <a:gd name="T62" fmla="*/ 32 w 1305"/>
                  <a:gd name="T63" fmla="*/ 249 h 908"/>
                  <a:gd name="T64" fmla="*/ 78 w 1305"/>
                  <a:gd name="T65" fmla="*/ 217 h 908"/>
                  <a:gd name="T66" fmla="*/ 230 w 1305"/>
                  <a:gd name="T67" fmla="*/ 199 h 908"/>
                  <a:gd name="T68" fmla="*/ 408 w 1305"/>
                  <a:gd name="T69" fmla="*/ 171 h 908"/>
                  <a:gd name="T70" fmla="*/ 568 w 1305"/>
                  <a:gd name="T71" fmla="*/ 142 h 908"/>
                  <a:gd name="T72" fmla="*/ 658 w 1305"/>
                  <a:gd name="T73" fmla="*/ 123 h 908"/>
                  <a:gd name="T74" fmla="*/ 735 w 1305"/>
                  <a:gd name="T75" fmla="*/ 105 h 908"/>
                  <a:gd name="T76" fmla="*/ 798 w 1305"/>
                  <a:gd name="T77" fmla="*/ 88 h 908"/>
                  <a:gd name="T78" fmla="*/ 848 w 1305"/>
                  <a:gd name="T79" fmla="*/ 73 h 908"/>
                  <a:gd name="T80" fmla="*/ 883 w 1305"/>
                  <a:gd name="T81" fmla="*/ 57 h 908"/>
                  <a:gd name="T82" fmla="*/ 906 w 1305"/>
                  <a:gd name="T83" fmla="*/ 44 h 908"/>
                  <a:gd name="T84" fmla="*/ 963 w 1305"/>
                  <a:gd name="T85" fmla="*/ 5 h 908"/>
                  <a:gd name="T86" fmla="*/ 1005 w 1305"/>
                  <a:gd name="T87" fmla="*/ 2 h 908"/>
                  <a:gd name="T88" fmla="*/ 1046 w 1305"/>
                  <a:gd name="T89" fmla="*/ 17 h 908"/>
                  <a:gd name="T90" fmla="*/ 1105 w 1305"/>
                  <a:gd name="T91" fmla="*/ 48 h 908"/>
                  <a:gd name="T92" fmla="*/ 1184 w 1305"/>
                  <a:gd name="T93" fmla="*/ 98 h 908"/>
                  <a:gd name="T94" fmla="*/ 1251 w 1305"/>
                  <a:gd name="T95" fmla="*/ 146 h 908"/>
                  <a:gd name="T96" fmla="*/ 1291 w 1305"/>
                  <a:gd name="T97" fmla="*/ 182 h 908"/>
                  <a:gd name="T98" fmla="*/ 1305 w 1305"/>
                  <a:gd name="T99" fmla="*/ 211 h 908"/>
                  <a:gd name="T100" fmla="*/ 1282 w 1305"/>
                  <a:gd name="T101" fmla="*/ 255 h 9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05" h="908">
                    <a:moveTo>
                      <a:pt x="1247" y="280"/>
                    </a:moveTo>
                    <a:lnTo>
                      <a:pt x="1240" y="284"/>
                    </a:lnTo>
                    <a:lnTo>
                      <a:pt x="1234" y="290"/>
                    </a:lnTo>
                    <a:lnTo>
                      <a:pt x="1226" y="293"/>
                    </a:lnTo>
                    <a:lnTo>
                      <a:pt x="1220" y="301"/>
                    </a:lnTo>
                    <a:lnTo>
                      <a:pt x="1213" y="307"/>
                    </a:lnTo>
                    <a:lnTo>
                      <a:pt x="1205" y="314"/>
                    </a:lnTo>
                    <a:lnTo>
                      <a:pt x="1197" y="322"/>
                    </a:lnTo>
                    <a:lnTo>
                      <a:pt x="1192" y="330"/>
                    </a:lnTo>
                    <a:lnTo>
                      <a:pt x="1184" y="338"/>
                    </a:lnTo>
                    <a:lnTo>
                      <a:pt x="1176" y="347"/>
                    </a:lnTo>
                    <a:lnTo>
                      <a:pt x="1169" y="357"/>
                    </a:lnTo>
                    <a:lnTo>
                      <a:pt x="1161" y="368"/>
                    </a:lnTo>
                    <a:lnTo>
                      <a:pt x="1153" y="380"/>
                    </a:lnTo>
                    <a:lnTo>
                      <a:pt x="1146" y="391"/>
                    </a:lnTo>
                    <a:lnTo>
                      <a:pt x="1138" y="403"/>
                    </a:lnTo>
                    <a:lnTo>
                      <a:pt x="1130" y="416"/>
                    </a:lnTo>
                    <a:lnTo>
                      <a:pt x="1126" y="424"/>
                    </a:lnTo>
                    <a:lnTo>
                      <a:pt x="1122" y="432"/>
                    </a:lnTo>
                    <a:lnTo>
                      <a:pt x="1119" y="439"/>
                    </a:lnTo>
                    <a:lnTo>
                      <a:pt x="1113" y="447"/>
                    </a:lnTo>
                    <a:lnTo>
                      <a:pt x="1109" y="457"/>
                    </a:lnTo>
                    <a:lnTo>
                      <a:pt x="1105" y="466"/>
                    </a:lnTo>
                    <a:lnTo>
                      <a:pt x="1099" y="476"/>
                    </a:lnTo>
                    <a:lnTo>
                      <a:pt x="1096" y="487"/>
                    </a:lnTo>
                    <a:lnTo>
                      <a:pt x="1092" y="499"/>
                    </a:lnTo>
                    <a:lnTo>
                      <a:pt x="1086" y="510"/>
                    </a:lnTo>
                    <a:lnTo>
                      <a:pt x="1080" y="522"/>
                    </a:lnTo>
                    <a:lnTo>
                      <a:pt x="1076" y="535"/>
                    </a:lnTo>
                    <a:lnTo>
                      <a:pt x="1071" y="549"/>
                    </a:lnTo>
                    <a:lnTo>
                      <a:pt x="1065" y="562"/>
                    </a:lnTo>
                    <a:lnTo>
                      <a:pt x="1061" y="577"/>
                    </a:lnTo>
                    <a:lnTo>
                      <a:pt x="1055" y="593"/>
                    </a:lnTo>
                    <a:lnTo>
                      <a:pt x="1050" y="608"/>
                    </a:lnTo>
                    <a:lnTo>
                      <a:pt x="1044" y="624"/>
                    </a:lnTo>
                    <a:lnTo>
                      <a:pt x="1038" y="641"/>
                    </a:lnTo>
                    <a:lnTo>
                      <a:pt x="1032" y="658"/>
                    </a:lnTo>
                    <a:lnTo>
                      <a:pt x="1027" y="675"/>
                    </a:lnTo>
                    <a:lnTo>
                      <a:pt x="1021" y="695"/>
                    </a:lnTo>
                    <a:lnTo>
                      <a:pt x="1015" y="714"/>
                    </a:lnTo>
                    <a:lnTo>
                      <a:pt x="1009" y="733"/>
                    </a:lnTo>
                    <a:lnTo>
                      <a:pt x="1002" y="752"/>
                    </a:lnTo>
                    <a:lnTo>
                      <a:pt x="996" y="773"/>
                    </a:lnTo>
                    <a:lnTo>
                      <a:pt x="990" y="794"/>
                    </a:lnTo>
                    <a:lnTo>
                      <a:pt x="982" y="816"/>
                    </a:lnTo>
                    <a:lnTo>
                      <a:pt x="977" y="839"/>
                    </a:lnTo>
                    <a:lnTo>
                      <a:pt x="969" y="860"/>
                    </a:lnTo>
                    <a:lnTo>
                      <a:pt x="963" y="885"/>
                    </a:lnTo>
                    <a:lnTo>
                      <a:pt x="955" y="908"/>
                    </a:lnTo>
                    <a:lnTo>
                      <a:pt x="806" y="908"/>
                    </a:lnTo>
                    <a:lnTo>
                      <a:pt x="806" y="898"/>
                    </a:lnTo>
                    <a:lnTo>
                      <a:pt x="808" y="887"/>
                    </a:lnTo>
                    <a:lnTo>
                      <a:pt x="808" y="873"/>
                    </a:lnTo>
                    <a:lnTo>
                      <a:pt x="810" y="858"/>
                    </a:lnTo>
                    <a:lnTo>
                      <a:pt x="812" y="840"/>
                    </a:lnTo>
                    <a:lnTo>
                      <a:pt x="815" y="823"/>
                    </a:lnTo>
                    <a:lnTo>
                      <a:pt x="817" y="802"/>
                    </a:lnTo>
                    <a:lnTo>
                      <a:pt x="821" y="781"/>
                    </a:lnTo>
                    <a:lnTo>
                      <a:pt x="825" y="758"/>
                    </a:lnTo>
                    <a:lnTo>
                      <a:pt x="831" y="733"/>
                    </a:lnTo>
                    <a:lnTo>
                      <a:pt x="836" y="708"/>
                    </a:lnTo>
                    <a:lnTo>
                      <a:pt x="842" y="679"/>
                    </a:lnTo>
                    <a:lnTo>
                      <a:pt x="848" y="650"/>
                    </a:lnTo>
                    <a:lnTo>
                      <a:pt x="854" y="620"/>
                    </a:lnTo>
                    <a:lnTo>
                      <a:pt x="861" y="587"/>
                    </a:lnTo>
                    <a:lnTo>
                      <a:pt x="869" y="553"/>
                    </a:lnTo>
                    <a:lnTo>
                      <a:pt x="873" y="535"/>
                    </a:lnTo>
                    <a:lnTo>
                      <a:pt x="877" y="518"/>
                    </a:lnTo>
                    <a:lnTo>
                      <a:pt x="881" y="503"/>
                    </a:lnTo>
                    <a:lnTo>
                      <a:pt x="884" y="487"/>
                    </a:lnTo>
                    <a:lnTo>
                      <a:pt x="886" y="472"/>
                    </a:lnTo>
                    <a:lnTo>
                      <a:pt x="890" y="457"/>
                    </a:lnTo>
                    <a:lnTo>
                      <a:pt x="892" y="443"/>
                    </a:lnTo>
                    <a:lnTo>
                      <a:pt x="896" y="428"/>
                    </a:lnTo>
                    <a:lnTo>
                      <a:pt x="898" y="414"/>
                    </a:lnTo>
                    <a:lnTo>
                      <a:pt x="902" y="403"/>
                    </a:lnTo>
                    <a:lnTo>
                      <a:pt x="904" y="389"/>
                    </a:lnTo>
                    <a:lnTo>
                      <a:pt x="906" y="378"/>
                    </a:lnTo>
                    <a:lnTo>
                      <a:pt x="908" y="366"/>
                    </a:lnTo>
                    <a:lnTo>
                      <a:pt x="909" y="355"/>
                    </a:lnTo>
                    <a:lnTo>
                      <a:pt x="911" y="345"/>
                    </a:lnTo>
                    <a:lnTo>
                      <a:pt x="913" y="336"/>
                    </a:lnTo>
                    <a:lnTo>
                      <a:pt x="915" y="326"/>
                    </a:lnTo>
                    <a:lnTo>
                      <a:pt x="915" y="316"/>
                    </a:lnTo>
                    <a:lnTo>
                      <a:pt x="917" y="309"/>
                    </a:lnTo>
                    <a:lnTo>
                      <a:pt x="917" y="301"/>
                    </a:lnTo>
                    <a:lnTo>
                      <a:pt x="919" y="293"/>
                    </a:lnTo>
                    <a:lnTo>
                      <a:pt x="919" y="286"/>
                    </a:lnTo>
                    <a:lnTo>
                      <a:pt x="921" y="280"/>
                    </a:lnTo>
                    <a:lnTo>
                      <a:pt x="921" y="272"/>
                    </a:lnTo>
                    <a:lnTo>
                      <a:pt x="921" y="266"/>
                    </a:lnTo>
                    <a:lnTo>
                      <a:pt x="921" y="263"/>
                    </a:lnTo>
                    <a:lnTo>
                      <a:pt x="921" y="257"/>
                    </a:lnTo>
                    <a:lnTo>
                      <a:pt x="921" y="253"/>
                    </a:lnTo>
                    <a:lnTo>
                      <a:pt x="921" y="249"/>
                    </a:lnTo>
                    <a:lnTo>
                      <a:pt x="921" y="247"/>
                    </a:lnTo>
                    <a:lnTo>
                      <a:pt x="919" y="243"/>
                    </a:lnTo>
                    <a:lnTo>
                      <a:pt x="919" y="242"/>
                    </a:lnTo>
                    <a:lnTo>
                      <a:pt x="917" y="240"/>
                    </a:lnTo>
                    <a:lnTo>
                      <a:pt x="915" y="238"/>
                    </a:lnTo>
                    <a:lnTo>
                      <a:pt x="913" y="238"/>
                    </a:lnTo>
                    <a:lnTo>
                      <a:pt x="911" y="236"/>
                    </a:lnTo>
                    <a:lnTo>
                      <a:pt x="908" y="234"/>
                    </a:lnTo>
                    <a:lnTo>
                      <a:pt x="904" y="234"/>
                    </a:lnTo>
                    <a:lnTo>
                      <a:pt x="900" y="234"/>
                    </a:lnTo>
                    <a:lnTo>
                      <a:pt x="894" y="232"/>
                    </a:lnTo>
                    <a:lnTo>
                      <a:pt x="888" y="232"/>
                    </a:lnTo>
                    <a:lnTo>
                      <a:pt x="883" y="232"/>
                    </a:lnTo>
                    <a:lnTo>
                      <a:pt x="875" y="232"/>
                    </a:lnTo>
                    <a:lnTo>
                      <a:pt x="867" y="232"/>
                    </a:lnTo>
                    <a:lnTo>
                      <a:pt x="860" y="232"/>
                    </a:lnTo>
                    <a:lnTo>
                      <a:pt x="852" y="234"/>
                    </a:lnTo>
                    <a:lnTo>
                      <a:pt x="842" y="234"/>
                    </a:lnTo>
                    <a:lnTo>
                      <a:pt x="833" y="236"/>
                    </a:lnTo>
                    <a:lnTo>
                      <a:pt x="823" y="236"/>
                    </a:lnTo>
                    <a:lnTo>
                      <a:pt x="812" y="238"/>
                    </a:lnTo>
                    <a:lnTo>
                      <a:pt x="800" y="238"/>
                    </a:lnTo>
                    <a:lnTo>
                      <a:pt x="788" y="240"/>
                    </a:lnTo>
                    <a:lnTo>
                      <a:pt x="777" y="242"/>
                    </a:lnTo>
                    <a:lnTo>
                      <a:pt x="764" y="243"/>
                    </a:lnTo>
                    <a:lnTo>
                      <a:pt x="750" y="245"/>
                    </a:lnTo>
                    <a:lnTo>
                      <a:pt x="735" y="249"/>
                    </a:lnTo>
                    <a:lnTo>
                      <a:pt x="721" y="251"/>
                    </a:lnTo>
                    <a:lnTo>
                      <a:pt x="706" y="253"/>
                    </a:lnTo>
                    <a:lnTo>
                      <a:pt x="691" y="257"/>
                    </a:lnTo>
                    <a:lnTo>
                      <a:pt x="673" y="261"/>
                    </a:lnTo>
                    <a:lnTo>
                      <a:pt x="656" y="263"/>
                    </a:lnTo>
                    <a:lnTo>
                      <a:pt x="639" y="266"/>
                    </a:lnTo>
                    <a:lnTo>
                      <a:pt x="622" y="270"/>
                    </a:lnTo>
                    <a:lnTo>
                      <a:pt x="602" y="274"/>
                    </a:lnTo>
                    <a:lnTo>
                      <a:pt x="566" y="282"/>
                    </a:lnTo>
                    <a:lnTo>
                      <a:pt x="529" y="288"/>
                    </a:lnTo>
                    <a:lnTo>
                      <a:pt x="497" y="295"/>
                    </a:lnTo>
                    <a:lnTo>
                      <a:pt x="464" y="301"/>
                    </a:lnTo>
                    <a:lnTo>
                      <a:pt x="433" y="307"/>
                    </a:lnTo>
                    <a:lnTo>
                      <a:pt x="405" y="311"/>
                    </a:lnTo>
                    <a:lnTo>
                      <a:pt x="378" y="316"/>
                    </a:lnTo>
                    <a:lnTo>
                      <a:pt x="353" y="320"/>
                    </a:lnTo>
                    <a:lnTo>
                      <a:pt x="330" y="324"/>
                    </a:lnTo>
                    <a:lnTo>
                      <a:pt x="309" y="326"/>
                    </a:lnTo>
                    <a:lnTo>
                      <a:pt x="289" y="330"/>
                    </a:lnTo>
                    <a:lnTo>
                      <a:pt x="270" y="332"/>
                    </a:lnTo>
                    <a:lnTo>
                      <a:pt x="255" y="334"/>
                    </a:lnTo>
                    <a:lnTo>
                      <a:pt x="240" y="336"/>
                    </a:lnTo>
                    <a:lnTo>
                      <a:pt x="228" y="336"/>
                    </a:lnTo>
                    <a:lnTo>
                      <a:pt x="216" y="336"/>
                    </a:lnTo>
                    <a:lnTo>
                      <a:pt x="207" y="336"/>
                    </a:lnTo>
                    <a:lnTo>
                      <a:pt x="195" y="334"/>
                    </a:lnTo>
                    <a:lnTo>
                      <a:pt x="184" y="332"/>
                    </a:lnTo>
                    <a:lnTo>
                      <a:pt x="172" y="328"/>
                    </a:lnTo>
                    <a:lnTo>
                      <a:pt x="161" y="324"/>
                    </a:lnTo>
                    <a:lnTo>
                      <a:pt x="147" y="320"/>
                    </a:lnTo>
                    <a:lnTo>
                      <a:pt x="136" y="314"/>
                    </a:lnTo>
                    <a:lnTo>
                      <a:pt x="122" y="307"/>
                    </a:lnTo>
                    <a:lnTo>
                      <a:pt x="107" y="299"/>
                    </a:lnTo>
                    <a:lnTo>
                      <a:pt x="94" y="291"/>
                    </a:lnTo>
                    <a:lnTo>
                      <a:pt x="78" y="282"/>
                    </a:lnTo>
                    <a:lnTo>
                      <a:pt x="65" y="272"/>
                    </a:lnTo>
                    <a:lnTo>
                      <a:pt x="49" y="261"/>
                    </a:lnTo>
                    <a:lnTo>
                      <a:pt x="32" y="249"/>
                    </a:lnTo>
                    <a:lnTo>
                      <a:pt x="17" y="238"/>
                    </a:lnTo>
                    <a:lnTo>
                      <a:pt x="0" y="224"/>
                    </a:lnTo>
                    <a:lnTo>
                      <a:pt x="25" y="222"/>
                    </a:lnTo>
                    <a:lnTo>
                      <a:pt x="51" y="220"/>
                    </a:lnTo>
                    <a:lnTo>
                      <a:pt x="78" y="217"/>
                    </a:lnTo>
                    <a:lnTo>
                      <a:pt x="107" y="215"/>
                    </a:lnTo>
                    <a:lnTo>
                      <a:pt x="136" y="211"/>
                    </a:lnTo>
                    <a:lnTo>
                      <a:pt x="167" y="207"/>
                    </a:lnTo>
                    <a:lnTo>
                      <a:pt x="197" y="203"/>
                    </a:lnTo>
                    <a:lnTo>
                      <a:pt x="230" y="199"/>
                    </a:lnTo>
                    <a:lnTo>
                      <a:pt x="264" y="194"/>
                    </a:lnTo>
                    <a:lnTo>
                      <a:pt x="299" y="188"/>
                    </a:lnTo>
                    <a:lnTo>
                      <a:pt x="334" y="182"/>
                    </a:lnTo>
                    <a:lnTo>
                      <a:pt x="370" y="176"/>
                    </a:lnTo>
                    <a:lnTo>
                      <a:pt x="408" y="171"/>
                    </a:lnTo>
                    <a:lnTo>
                      <a:pt x="447" y="165"/>
                    </a:lnTo>
                    <a:lnTo>
                      <a:pt x="487" y="157"/>
                    </a:lnTo>
                    <a:lnTo>
                      <a:pt x="527" y="149"/>
                    </a:lnTo>
                    <a:lnTo>
                      <a:pt x="549" y="146"/>
                    </a:lnTo>
                    <a:lnTo>
                      <a:pt x="568" y="142"/>
                    </a:lnTo>
                    <a:lnTo>
                      <a:pt x="587" y="138"/>
                    </a:lnTo>
                    <a:lnTo>
                      <a:pt x="606" y="134"/>
                    </a:lnTo>
                    <a:lnTo>
                      <a:pt x="623" y="130"/>
                    </a:lnTo>
                    <a:lnTo>
                      <a:pt x="641" y="126"/>
                    </a:lnTo>
                    <a:lnTo>
                      <a:pt x="658" y="123"/>
                    </a:lnTo>
                    <a:lnTo>
                      <a:pt x="675" y="119"/>
                    </a:lnTo>
                    <a:lnTo>
                      <a:pt x="691" y="115"/>
                    </a:lnTo>
                    <a:lnTo>
                      <a:pt x="706" y="113"/>
                    </a:lnTo>
                    <a:lnTo>
                      <a:pt x="721" y="109"/>
                    </a:lnTo>
                    <a:lnTo>
                      <a:pt x="735" y="105"/>
                    </a:lnTo>
                    <a:lnTo>
                      <a:pt x="748" y="101"/>
                    </a:lnTo>
                    <a:lnTo>
                      <a:pt x="762" y="98"/>
                    </a:lnTo>
                    <a:lnTo>
                      <a:pt x="775" y="96"/>
                    </a:lnTo>
                    <a:lnTo>
                      <a:pt x="787" y="92"/>
                    </a:lnTo>
                    <a:lnTo>
                      <a:pt x="798" y="88"/>
                    </a:lnTo>
                    <a:lnTo>
                      <a:pt x="810" y="86"/>
                    </a:lnTo>
                    <a:lnTo>
                      <a:pt x="819" y="82"/>
                    </a:lnTo>
                    <a:lnTo>
                      <a:pt x="829" y="78"/>
                    </a:lnTo>
                    <a:lnTo>
                      <a:pt x="838" y="76"/>
                    </a:lnTo>
                    <a:lnTo>
                      <a:pt x="848" y="73"/>
                    </a:lnTo>
                    <a:lnTo>
                      <a:pt x="856" y="69"/>
                    </a:lnTo>
                    <a:lnTo>
                      <a:pt x="863" y="67"/>
                    </a:lnTo>
                    <a:lnTo>
                      <a:pt x="871" y="63"/>
                    </a:lnTo>
                    <a:lnTo>
                      <a:pt x="877" y="61"/>
                    </a:lnTo>
                    <a:lnTo>
                      <a:pt x="883" y="57"/>
                    </a:lnTo>
                    <a:lnTo>
                      <a:pt x="888" y="55"/>
                    </a:lnTo>
                    <a:lnTo>
                      <a:pt x="894" y="51"/>
                    </a:lnTo>
                    <a:lnTo>
                      <a:pt x="898" y="50"/>
                    </a:lnTo>
                    <a:lnTo>
                      <a:pt x="902" y="46"/>
                    </a:lnTo>
                    <a:lnTo>
                      <a:pt x="906" y="44"/>
                    </a:lnTo>
                    <a:lnTo>
                      <a:pt x="919" y="34"/>
                    </a:lnTo>
                    <a:lnTo>
                      <a:pt x="931" y="25"/>
                    </a:lnTo>
                    <a:lnTo>
                      <a:pt x="942" y="17"/>
                    </a:lnTo>
                    <a:lnTo>
                      <a:pt x="954" y="11"/>
                    </a:lnTo>
                    <a:lnTo>
                      <a:pt x="963" y="5"/>
                    </a:lnTo>
                    <a:lnTo>
                      <a:pt x="975" y="4"/>
                    </a:lnTo>
                    <a:lnTo>
                      <a:pt x="984" y="0"/>
                    </a:lnTo>
                    <a:lnTo>
                      <a:pt x="994" y="0"/>
                    </a:lnTo>
                    <a:lnTo>
                      <a:pt x="1000" y="0"/>
                    </a:lnTo>
                    <a:lnTo>
                      <a:pt x="1005" y="2"/>
                    </a:lnTo>
                    <a:lnTo>
                      <a:pt x="1011" y="4"/>
                    </a:lnTo>
                    <a:lnTo>
                      <a:pt x="1019" y="5"/>
                    </a:lnTo>
                    <a:lnTo>
                      <a:pt x="1027" y="7"/>
                    </a:lnTo>
                    <a:lnTo>
                      <a:pt x="1036" y="11"/>
                    </a:lnTo>
                    <a:lnTo>
                      <a:pt x="1046" y="17"/>
                    </a:lnTo>
                    <a:lnTo>
                      <a:pt x="1055" y="21"/>
                    </a:lnTo>
                    <a:lnTo>
                      <a:pt x="1067" y="27"/>
                    </a:lnTo>
                    <a:lnTo>
                      <a:pt x="1078" y="34"/>
                    </a:lnTo>
                    <a:lnTo>
                      <a:pt x="1092" y="40"/>
                    </a:lnTo>
                    <a:lnTo>
                      <a:pt x="1105" y="48"/>
                    </a:lnTo>
                    <a:lnTo>
                      <a:pt x="1119" y="57"/>
                    </a:lnTo>
                    <a:lnTo>
                      <a:pt x="1134" y="65"/>
                    </a:lnTo>
                    <a:lnTo>
                      <a:pt x="1149" y="76"/>
                    </a:lnTo>
                    <a:lnTo>
                      <a:pt x="1167" y="86"/>
                    </a:lnTo>
                    <a:lnTo>
                      <a:pt x="1184" y="98"/>
                    </a:lnTo>
                    <a:lnTo>
                      <a:pt x="1199" y="107"/>
                    </a:lnTo>
                    <a:lnTo>
                      <a:pt x="1213" y="117"/>
                    </a:lnTo>
                    <a:lnTo>
                      <a:pt x="1228" y="126"/>
                    </a:lnTo>
                    <a:lnTo>
                      <a:pt x="1240" y="136"/>
                    </a:lnTo>
                    <a:lnTo>
                      <a:pt x="1251" y="146"/>
                    </a:lnTo>
                    <a:lnTo>
                      <a:pt x="1261" y="153"/>
                    </a:lnTo>
                    <a:lnTo>
                      <a:pt x="1270" y="161"/>
                    </a:lnTo>
                    <a:lnTo>
                      <a:pt x="1278" y="169"/>
                    </a:lnTo>
                    <a:lnTo>
                      <a:pt x="1286" y="176"/>
                    </a:lnTo>
                    <a:lnTo>
                      <a:pt x="1291" y="182"/>
                    </a:lnTo>
                    <a:lnTo>
                      <a:pt x="1297" y="190"/>
                    </a:lnTo>
                    <a:lnTo>
                      <a:pt x="1299" y="195"/>
                    </a:lnTo>
                    <a:lnTo>
                      <a:pt x="1303" y="201"/>
                    </a:lnTo>
                    <a:lnTo>
                      <a:pt x="1305" y="205"/>
                    </a:lnTo>
                    <a:lnTo>
                      <a:pt x="1305" y="211"/>
                    </a:lnTo>
                    <a:lnTo>
                      <a:pt x="1305" y="220"/>
                    </a:lnTo>
                    <a:lnTo>
                      <a:pt x="1301" y="230"/>
                    </a:lnTo>
                    <a:lnTo>
                      <a:pt x="1297" y="238"/>
                    </a:lnTo>
                    <a:lnTo>
                      <a:pt x="1291" y="247"/>
                    </a:lnTo>
                    <a:lnTo>
                      <a:pt x="1282" y="255"/>
                    </a:lnTo>
                    <a:lnTo>
                      <a:pt x="1272" y="265"/>
                    </a:lnTo>
                    <a:lnTo>
                      <a:pt x="1261" y="272"/>
                    </a:lnTo>
                    <a:lnTo>
                      <a:pt x="1247" y="280"/>
                    </a:lnTo>
                  </a:path>
                </a:pathLst>
              </a:custGeom>
              <a:solidFill>
                <a:srgbClr val="FF0000"/>
              </a:solidFill>
              <a:ln w="1588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76" name="Freeform 14"/>
              <p:cNvSpPr>
                <a:spLocks noChangeArrowheads="1"/>
              </p:cNvSpPr>
              <p:nvPr/>
            </p:nvSpPr>
            <p:spPr bwMode="auto">
              <a:xfrm>
                <a:off x="2493963" y="2270126"/>
                <a:ext cx="946150" cy="249238"/>
              </a:xfrm>
              <a:custGeom>
                <a:avLst/>
                <a:gdLst>
                  <a:gd name="T0" fmla="*/ 650 w 1192"/>
                  <a:gd name="T1" fmla="*/ 75 h 313"/>
                  <a:gd name="T2" fmla="*/ 723 w 1192"/>
                  <a:gd name="T3" fmla="*/ 57 h 313"/>
                  <a:gd name="T4" fmla="*/ 793 w 1192"/>
                  <a:gd name="T5" fmla="*/ 40 h 313"/>
                  <a:gd name="T6" fmla="*/ 854 w 1192"/>
                  <a:gd name="T7" fmla="*/ 29 h 313"/>
                  <a:gd name="T8" fmla="*/ 910 w 1192"/>
                  <a:gd name="T9" fmla="*/ 17 h 313"/>
                  <a:gd name="T10" fmla="*/ 958 w 1192"/>
                  <a:gd name="T11" fmla="*/ 9 h 313"/>
                  <a:gd name="T12" fmla="*/ 1002 w 1192"/>
                  <a:gd name="T13" fmla="*/ 4 h 313"/>
                  <a:gd name="T14" fmla="*/ 1038 w 1192"/>
                  <a:gd name="T15" fmla="*/ 2 h 313"/>
                  <a:gd name="T16" fmla="*/ 1069 w 1192"/>
                  <a:gd name="T17" fmla="*/ 0 h 313"/>
                  <a:gd name="T18" fmla="*/ 1094 w 1192"/>
                  <a:gd name="T19" fmla="*/ 4 h 313"/>
                  <a:gd name="T20" fmla="*/ 1111 w 1192"/>
                  <a:gd name="T21" fmla="*/ 8 h 313"/>
                  <a:gd name="T22" fmla="*/ 1138 w 1192"/>
                  <a:gd name="T23" fmla="*/ 19 h 313"/>
                  <a:gd name="T24" fmla="*/ 1161 w 1192"/>
                  <a:gd name="T25" fmla="*/ 33 h 313"/>
                  <a:gd name="T26" fmla="*/ 1176 w 1192"/>
                  <a:gd name="T27" fmla="*/ 46 h 313"/>
                  <a:gd name="T28" fmla="*/ 1186 w 1192"/>
                  <a:gd name="T29" fmla="*/ 57 h 313"/>
                  <a:gd name="T30" fmla="*/ 1192 w 1192"/>
                  <a:gd name="T31" fmla="*/ 73 h 313"/>
                  <a:gd name="T32" fmla="*/ 1190 w 1192"/>
                  <a:gd name="T33" fmla="*/ 82 h 313"/>
                  <a:gd name="T34" fmla="*/ 1178 w 1192"/>
                  <a:gd name="T35" fmla="*/ 90 h 313"/>
                  <a:gd name="T36" fmla="*/ 1159 w 1192"/>
                  <a:gd name="T37" fmla="*/ 100 h 313"/>
                  <a:gd name="T38" fmla="*/ 1130 w 1192"/>
                  <a:gd name="T39" fmla="*/ 109 h 313"/>
                  <a:gd name="T40" fmla="*/ 1094 w 1192"/>
                  <a:gd name="T41" fmla="*/ 121 h 313"/>
                  <a:gd name="T42" fmla="*/ 1048 w 1192"/>
                  <a:gd name="T43" fmla="*/ 134 h 313"/>
                  <a:gd name="T44" fmla="*/ 990 w 1192"/>
                  <a:gd name="T45" fmla="*/ 148 h 313"/>
                  <a:gd name="T46" fmla="*/ 927 w 1192"/>
                  <a:gd name="T47" fmla="*/ 163 h 313"/>
                  <a:gd name="T48" fmla="*/ 852 w 1192"/>
                  <a:gd name="T49" fmla="*/ 178 h 313"/>
                  <a:gd name="T50" fmla="*/ 769 w 1192"/>
                  <a:gd name="T51" fmla="*/ 196 h 313"/>
                  <a:gd name="T52" fmla="*/ 677 w 1192"/>
                  <a:gd name="T53" fmla="*/ 213 h 313"/>
                  <a:gd name="T54" fmla="*/ 583 w 1192"/>
                  <a:gd name="T55" fmla="*/ 230 h 313"/>
                  <a:gd name="T56" fmla="*/ 497 w 1192"/>
                  <a:gd name="T57" fmla="*/ 248 h 313"/>
                  <a:gd name="T58" fmla="*/ 414 w 1192"/>
                  <a:gd name="T59" fmla="*/ 261 h 313"/>
                  <a:gd name="T60" fmla="*/ 340 w 1192"/>
                  <a:gd name="T61" fmla="*/ 274 h 313"/>
                  <a:gd name="T62" fmla="*/ 272 w 1192"/>
                  <a:gd name="T63" fmla="*/ 284 h 313"/>
                  <a:gd name="T64" fmla="*/ 209 w 1192"/>
                  <a:gd name="T65" fmla="*/ 294 h 313"/>
                  <a:gd name="T66" fmla="*/ 153 w 1192"/>
                  <a:gd name="T67" fmla="*/ 301 h 313"/>
                  <a:gd name="T68" fmla="*/ 103 w 1192"/>
                  <a:gd name="T69" fmla="*/ 307 h 313"/>
                  <a:gd name="T70" fmla="*/ 59 w 1192"/>
                  <a:gd name="T71" fmla="*/ 311 h 313"/>
                  <a:gd name="T72" fmla="*/ 21 w 1192"/>
                  <a:gd name="T73" fmla="*/ 313 h 313"/>
                  <a:gd name="T74" fmla="*/ 0 w 1192"/>
                  <a:gd name="T75" fmla="*/ 201 h 313"/>
                  <a:gd name="T76" fmla="*/ 32 w 1192"/>
                  <a:gd name="T77" fmla="*/ 200 h 313"/>
                  <a:gd name="T78" fmla="*/ 69 w 1192"/>
                  <a:gd name="T79" fmla="*/ 198 h 313"/>
                  <a:gd name="T80" fmla="*/ 111 w 1192"/>
                  <a:gd name="T81" fmla="*/ 192 h 313"/>
                  <a:gd name="T82" fmla="*/ 159 w 1192"/>
                  <a:gd name="T83" fmla="*/ 186 h 313"/>
                  <a:gd name="T84" fmla="*/ 211 w 1192"/>
                  <a:gd name="T85" fmla="*/ 176 h 313"/>
                  <a:gd name="T86" fmla="*/ 267 w 1192"/>
                  <a:gd name="T87" fmla="*/ 165 h 313"/>
                  <a:gd name="T88" fmla="*/ 330 w 1192"/>
                  <a:gd name="T89" fmla="*/ 152 h 313"/>
                  <a:gd name="T90" fmla="*/ 395 w 1192"/>
                  <a:gd name="T91" fmla="*/ 138 h 313"/>
                  <a:gd name="T92" fmla="*/ 466 w 1192"/>
                  <a:gd name="T93" fmla="*/ 121 h 313"/>
                  <a:gd name="T94" fmla="*/ 543 w 1192"/>
                  <a:gd name="T95" fmla="*/ 102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92" h="313">
                    <a:moveTo>
                      <a:pt x="597" y="88"/>
                    </a:moveTo>
                    <a:lnTo>
                      <a:pt x="624" y="80"/>
                    </a:lnTo>
                    <a:lnTo>
                      <a:pt x="650" y="75"/>
                    </a:lnTo>
                    <a:lnTo>
                      <a:pt x="675" y="69"/>
                    </a:lnTo>
                    <a:lnTo>
                      <a:pt x="700" y="63"/>
                    </a:lnTo>
                    <a:lnTo>
                      <a:pt x="723" y="57"/>
                    </a:lnTo>
                    <a:lnTo>
                      <a:pt x="746" y="52"/>
                    </a:lnTo>
                    <a:lnTo>
                      <a:pt x="769" y="46"/>
                    </a:lnTo>
                    <a:lnTo>
                      <a:pt x="793" y="40"/>
                    </a:lnTo>
                    <a:lnTo>
                      <a:pt x="814" y="36"/>
                    </a:lnTo>
                    <a:lnTo>
                      <a:pt x="833" y="33"/>
                    </a:lnTo>
                    <a:lnTo>
                      <a:pt x="854" y="29"/>
                    </a:lnTo>
                    <a:lnTo>
                      <a:pt x="873" y="25"/>
                    </a:lnTo>
                    <a:lnTo>
                      <a:pt x="890" y="21"/>
                    </a:lnTo>
                    <a:lnTo>
                      <a:pt x="910" y="17"/>
                    </a:lnTo>
                    <a:lnTo>
                      <a:pt x="927" y="15"/>
                    </a:lnTo>
                    <a:lnTo>
                      <a:pt x="942" y="11"/>
                    </a:lnTo>
                    <a:lnTo>
                      <a:pt x="958" y="9"/>
                    </a:lnTo>
                    <a:lnTo>
                      <a:pt x="973" y="8"/>
                    </a:lnTo>
                    <a:lnTo>
                      <a:pt x="988" y="6"/>
                    </a:lnTo>
                    <a:lnTo>
                      <a:pt x="1002" y="4"/>
                    </a:lnTo>
                    <a:lnTo>
                      <a:pt x="1013" y="4"/>
                    </a:lnTo>
                    <a:lnTo>
                      <a:pt x="1027" y="2"/>
                    </a:lnTo>
                    <a:lnTo>
                      <a:pt x="1038" y="2"/>
                    </a:lnTo>
                    <a:lnTo>
                      <a:pt x="1050" y="0"/>
                    </a:lnTo>
                    <a:lnTo>
                      <a:pt x="1059" y="0"/>
                    </a:lnTo>
                    <a:lnTo>
                      <a:pt x="1069" y="0"/>
                    </a:lnTo>
                    <a:lnTo>
                      <a:pt x="1077" y="2"/>
                    </a:lnTo>
                    <a:lnTo>
                      <a:pt x="1086" y="2"/>
                    </a:lnTo>
                    <a:lnTo>
                      <a:pt x="1094" y="4"/>
                    </a:lnTo>
                    <a:lnTo>
                      <a:pt x="1100" y="4"/>
                    </a:lnTo>
                    <a:lnTo>
                      <a:pt x="1105" y="6"/>
                    </a:lnTo>
                    <a:lnTo>
                      <a:pt x="1111" y="8"/>
                    </a:lnTo>
                    <a:lnTo>
                      <a:pt x="1121" y="11"/>
                    </a:lnTo>
                    <a:lnTo>
                      <a:pt x="1130" y="15"/>
                    </a:lnTo>
                    <a:lnTo>
                      <a:pt x="1138" y="19"/>
                    </a:lnTo>
                    <a:lnTo>
                      <a:pt x="1146" y="23"/>
                    </a:lnTo>
                    <a:lnTo>
                      <a:pt x="1153" y="29"/>
                    </a:lnTo>
                    <a:lnTo>
                      <a:pt x="1161" y="33"/>
                    </a:lnTo>
                    <a:lnTo>
                      <a:pt x="1167" y="36"/>
                    </a:lnTo>
                    <a:lnTo>
                      <a:pt x="1173" y="40"/>
                    </a:lnTo>
                    <a:lnTo>
                      <a:pt x="1176" y="46"/>
                    </a:lnTo>
                    <a:lnTo>
                      <a:pt x="1180" y="50"/>
                    </a:lnTo>
                    <a:lnTo>
                      <a:pt x="1184" y="54"/>
                    </a:lnTo>
                    <a:lnTo>
                      <a:pt x="1186" y="57"/>
                    </a:lnTo>
                    <a:lnTo>
                      <a:pt x="1190" y="63"/>
                    </a:lnTo>
                    <a:lnTo>
                      <a:pt x="1190" y="67"/>
                    </a:lnTo>
                    <a:lnTo>
                      <a:pt x="1192" y="73"/>
                    </a:lnTo>
                    <a:lnTo>
                      <a:pt x="1192" y="77"/>
                    </a:lnTo>
                    <a:lnTo>
                      <a:pt x="1192" y="79"/>
                    </a:lnTo>
                    <a:lnTo>
                      <a:pt x="1190" y="82"/>
                    </a:lnTo>
                    <a:lnTo>
                      <a:pt x="1188" y="84"/>
                    </a:lnTo>
                    <a:lnTo>
                      <a:pt x="1184" y="86"/>
                    </a:lnTo>
                    <a:lnTo>
                      <a:pt x="1178" y="90"/>
                    </a:lnTo>
                    <a:lnTo>
                      <a:pt x="1175" y="92"/>
                    </a:lnTo>
                    <a:lnTo>
                      <a:pt x="1167" y="96"/>
                    </a:lnTo>
                    <a:lnTo>
                      <a:pt x="1159" y="100"/>
                    </a:lnTo>
                    <a:lnTo>
                      <a:pt x="1151" y="104"/>
                    </a:lnTo>
                    <a:lnTo>
                      <a:pt x="1142" y="105"/>
                    </a:lnTo>
                    <a:lnTo>
                      <a:pt x="1130" y="109"/>
                    </a:lnTo>
                    <a:lnTo>
                      <a:pt x="1119" y="113"/>
                    </a:lnTo>
                    <a:lnTo>
                      <a:pt x="1107" y="117"/>
                    </a:lnTo>
                    <a:lnTo>
                      <a:pt x="1094" y="121"/>
                    </a:lnTo>
                    <a:lnTo>
                      <a:pt x="1079" y="125"/>
                    </a:lnTo>
                    <a:lnTo>
                      <a:pt x="1063" y="130"/>
                    </a:lnTo>
                    <a:lnTo>
                      <a:pt x="1048" y="134"/>
                    </a:lnTo>
                    <a:lnTo>
                      <a:pt x="1029" y="138"/>
                    </a:lnTo>
                    <a:lnTo>
                      <a:pt x="1011" y="144"/>
                    </a:lnTo>
                    <a:lnTo>
                      <a:pt x="990" y="148"/>
                    </a:lnTo>
                    <a:lnTo>
                      <a:pt x="971" y="153"/>
                    </a:lnTo>
                    <a:lnTo>
                      <a:pt x="948" y="157"/>
                    </a:lnTo>
                    <a:lnTo>
                      <a:pt x="927" y="163"/>
                    </a:lnTo>
                    <a:lnTo>
                      <a:pt x="902" y="167"/>
                    </a:lnTo>
                    <a:lnTo>
                      <a:pt x="879" y="173"/>
                    </a:lnTo>
                    <a:lnTo>
                      <a:pt x="852" y="178"/>
                    </a:lnTo>
                    <a:lnTo>
                      <a:pt x="825" y="184"/>
                    </a:lnTo>
                    <a:lnTo>
                      <a:pt x="798" y="190"/>
                    </a:lnTo>
                    <a:lnTo>
                      <a:pt x="769" y="196"/>
                    </a:lnTo>
                    <a:lnTo>
                      <a:pt x="741" y="201"/>
                    </a:lnTo>
                    <a:lnTo>
                      <a:pt x="710" y="207"/>
                    </a:lnTo>
                    <a:lnTo>
                      <a:pt x="677" y="213"/>
                    </a:lnTo>
                    <a:lnTo>
                      <a:pt x="645" y="219"/>
                    </a:lnTo>
                    <a:lnTo>
                      <a:pt x="614" y="224"/>
                    </a:lnTo>
                    <a:lnTo>
                      <a:pt x="583" y="230"/>
                    </a:lnTo>
                    <a:lnTo>
                      <a:pt x="555" y="236"/>
                    </a:lnTo>
                    <a:lnTo>
                      <a:pt x="526" y="242"/>
                    </a:lnTo>
                    <a:lnTo>
                      <a:pt x="497" y="248"/>
                    </a:lnTo>
                    <a:lnTo>
                      <a:pt x="468" y="251"/>
                    </a:lnTo>
                    <a:lnTo>
                      <a:pt x="441" y="257"/>
                    </a:lnTo>
                    <a:lnTo>
                      <a:pt x="414" y="261"/>
                    </a:lnTo>
                    <a:lnTo>
                      <a:pt x="389" y="267"/>
                    </a:lnTo>
                    <a:lnTo>
                      <a:pt x="364" y="271"/>
                    </a:lnTo>
                    <a:lnTo>
                      <a:pt x="340" y="274"/>
                    </a:lnTo>
                    <a:lnTo>
                      <a:pt x="316" y="278"/>
                    </a:lnTo>
                    <a:lnTo>
                      <a:pt x="293" y="282"/>
                    </a:lnTo>
                    <a:lnTo>
                      <a:pt x="272" y="284"/>
                    </a:lnTo>
                    <a:lnTo>
                      <a:pt x="249" y="288"/>
                    </a:lnTo>
                    <a:lnTo>
                      <a:pt x="230" y="292"/>
                    </a:lnTo>
                    <a:lnTo>
                      <a:pt x="209" y="294"/>
                    </a:lnTo>
                    <a:lnTo>
                      <a:pt x="190" y="297"/>
                    </a:lnTo>
                    <a:lnTo>
                      <a:pt x="171" y="299"/>
                    </a:lnTo>
                    <a:lnTo>
                      <a:pt x="153" y="301"/>
                    </a:lnTo>
                    <a:lnTo>
                      <a:pt x="136" y="303"/>
                    </a:lnTo>
                    <a:lnTo>
                      <a:pt x="119" y="305"/>
                    </a:lnTo>
                    <a:lnTo>
                      <a:pt x="103" y="307"/>
                    </a:lnTo>
                    <a:lnTo>
                      <a:pt x="88" y="309"/>
                    </a:lnTo>
                    <a:lnTo>
                      <a:pt x="73" y="309"/>
                    </a:lnTo>
                    <a:lnTo>
                      <a:pt x="59" y="311"/>
                    </a:lnTo>
                    <a:lnTo>
                      <a:pt x="46" y="311"/>
                    </a:lnTo>
                    <a:lnTo>
                      <a:pt x="32" y="313"/>
                    </a:lnTo>
                    <a:lnTo>
                      <a:pt x="21" y="313"/>
                    </a:lnTo>
                    <a:lnTo>
                      <a:pt x="9" y="313"/>
                    </a:lnTo>
                    <a:lnTo>
                      <a:pt x="0" y="313"/>
                    </a:lnTo>
                    <a:lnTo>
                      <a:pt x="0" y="201"/>
                    </a:lnTo>
                    <a:lnTo>
                      <a:pt x="9" y="201"/>
                    </a:lnTo>
                    <a:lnTo>
                      <a:pt x="21" y="201"/>
                    </a:lnTo>
                    <a:lnTo>
                      <a:pt x="32" y="200"/>
                    </a:lnTo>
                    <a:lnTo>
                      <a:pt x="44" y="200"/>
                    </a:lnTo>
                    <a:lnTo>
                      <a:pt x="57" y="200"/>
                    </a:lnTo>
                    <a:lnTo>
                      <a:pt x="69" y="198"/>
                    </a:lnTo>
                    <a:lnTo>
                      <a:pt x="84" y="196"/>
                    </a:lnTo>
                    <a:lnTo>
                      <a:pt x="98" y="194"/>
                    </a:lnTo>
                    <a:lnTo>
                      <a:pt x="111" y="192"/>
                    </a:lnTo>
                    <a:lnTo>
                      <a:pt x="126" y="190"/>
                    </a:lnTo>
                    <a:lnTo>
                      <a:pt x="144" y="188"/>
                    </a:lnTo>
                    <a:lnTo>
                      <a:pt x="159" y="186"/>
                    </a:lnTo>
                    <a:lnTo>
                      <a:pt x="176" y="182"/>
                    </a:lnTo>
                    <a:lnTo>
                      <a:pt x="194" y="180"/>
                    </a:lnTo>
                    <a:lnTo>
                      <a:pt x="211" y="176"/>
                    </a:lnTo>
                    <a:lnTo>
                      <a:pt x="230" y="173"/>
                    </a:lnTo>
                    <a:lnTo>
                      <a:pt x="247" y="169"/>
                    </a:lnTo>
                    <a:lnTo>
                      <a:pt x="267" y="165"/>
                    </a:lnTo>
                    <a:lnTo>
                      <a:pt x="288" y="161"/>
                    </a:lnTo>
                    <a:lnTo>
                      <a:pt x="309" y="157"/>
                    </a:lnTo>
                    <a:lnTo>
                      <a:pt x="330" y="152"/>
                    </a:lnTo>
                    <a:lnTo>
                      <a:pt x="351" y="148"/>
                    </a:lnTo>
                    <a:lnTo>
                      <a:pt x="372" y="142"/>
                    </a:lnTo>
                    <a:lnTo>
                      <a:pt x="395" y="138"/>
                    </a:lnTo>
                    <a:lnTo>
                      <a:pt x="418" y="132"/>
                    </a:lnTo>
                    <a:lnTo>
                      <a:pt x="443" y="127"/>
                    </a:lnTo>
                    <a:lnTo>
                      <a:pt x="466" y="121"/>
                    </a:lnTo>
                    <a:lnTo>
                      <a:pt x="491" y="115"/>
                    </a:lnTo>
                    <a:lnTo>
                      <a:pt x="518" y="107"/>
                    </a:lnTo>
                    <a:lnTo>
                      <a:pt x="543" y="102"/>
                    </a:lnTo>
                    <a:lnTo>
                      <a:pt x="570" y="96"/>
                    </a:lnTo>
                    <a:lnTo>
                      <a:pt x="597" y="88"/>
                    </a:lnTo>
                  </a:path>
                </a:pathLst>
              </a:custGeom>
              <a:solidFill>
                <a:srgbClr val="FF0000"/>
              </a:solidFill>
              <a:ln w="1588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77" name="Freeform 12"/>
              <p:cNvSpPr>
                <a:spLocks noChangeArrowheads="1"/>
              </p:cNvSpPr>
              <p:nvPr/>
            </p:nvSpPr>
            <p:spPr bwMode="auto">
              <a:xfrm>
                <a:off x="2428876" y="2057401"/>
                <a:ext cx="1816100" cy="1438275"/>
              </a:xfrm>
              <a:custGeom>
                <a:avLst/>
                <a:gdLst>
                  <a:gd name="T0" fmla="*/ 2164 w 2288"/>
                  <a:gd name="T1" fmla="*/ 791 h 1812"/>
                  <a:gd name="T2" fmla="*/ 2177 w 2288"/>
                  <a:gd name="T3" fmla="*/ 831 h 1812"/>
                  <a:gd name="T4" fmla="*/ 2190 w 2288"/>
                  <a:gd name="T5" fmla="*/ 899 h 1812"/>
                  <a:gd name="T6" fmla="*/ 2204 w 2288"/>
                  <a:gd name="T7" fmla="*/ 996 h 1812"/>
                  <a:gd name="T8" fmla="*/ 2221 w 2288"/>
                  <a:gd name="T9" fmla="*/ 1158 h 1812"/>
                  <a:gd name="T10" fmla="*/ 2252 w 2288"/>
                  <a:gd name="T11" fmla="*/ 1361 h 1812"/>
                  <a:gd name="T12" fmla="*/ 2283 w 2288"/>
                  <a:gd name="T13" fmla="*/ 1482 h 1812"/>
                  <a:gd name="T14" fmla="*/ 2273 w 2288"/>
                  <a:gd name="T15" fmla="*/ 1563 h 1812"/>
                  <a:gd name="T16" fmla="*/ 2183 w 2288"/>
                  <a:gd name="T17" fmla="*/ 1636 h 1812"/>
                  <a:gd name="T18" fmla="*/ 2020 w 2288"/>
                  <a:gd name="T19" fmla="*/ 1703 h 1812"/>
                  <a:gd name="T20" fmla="*/ 1824 w 2288"/>
                  <a:gd name="T21" fmla="*/ 1755 h 1812"/>
                  <a:gd name="T22" fmla="*/ 1597 w 2288"/>
                  <a:gd name="T23" fmla="*/ 1789 h 1812"/>
                  <a:gd name="T24" fmla="*/ 1338 w 2288"/>
                  <a:gd name="T25" fmla="*/ 1807 h 1812"/>
                  <a:gd name="T26" fmla="*/ 1046 w 2288"/>
                  <a:gd name="T27" fmla="*/ 1812 h 1812"/>
                  <a:gd name="T28" fmla="*/ 778 w 2288"/>
                  <a:gd name="T29" fmla="*/ 1803 h 1812"/>
                  <a:gd name="T30" fmla="*/ 566 w 2288"/>
                  <a:gd name="T31" fmla="*/ 1780 h 1812"/>
                  <a:gd name="T32" fmla="*/ 401 w 2288"/>
                  <a:gd name="T33" fmla="*/ 1735 h 1812"/>
                  <a:gd name="T34" fmla="*/ 259 w 2288"/>
                  <a:gd name="T35" fmla="*/ 1657 h 1812"/>
                  <a:gd name="T36" fmla="*/ 144 w 2288"/>
                  <a:gd name="T37" fmla="*/ 1545 h 1812"/>
                  <a:gd name="T38" fmla="*/ 64 w 2288"/>
                  <a:gd name="T39" fmla="*/ 1403 h 1812"/>
                  <a:gd name="T40" fmla="*/ 18 w 2288"/>
                  <a:gd name="T41" fmla="*/ 1231 h 1812"/>
                  <a:gd name="T42" fmla="*/ 0 w 2288"/>
                  <a:gd name="T43" fmla="*/ 1002 h 1812"/>
                  <a:gd name="T44" fmla="*/ 14 w 2288"/>
                  <a:gd name="T45" fmla="*/ 712 h 1812"/>
                  <a:gd name="T46" fmla="*/ 27 w 2288"/>
                  <a:gd name="T47" fmla="*/ 564 h 1812"/>
                  <a:gd name="T48" fmla="*/ 37 w 2288"/>
                  <a:gd name="T49" fmla="*/ 444 h 1812"/>
                  <a:gd name="T50" fmla="*/ 46 w 2288"/>
                  <a:gd name="T51" fmla="*/ 346 h 1812"/>
                  <a:gd name="T52" fmla="*/ 54 w 2288"/>
                  <a:gd name="T53" fmla="*/ 275 h 1812"/>
                  <a:gd name="T54" fmla="*/ 62 w 2288"/>
                  <a:gd name="T55" fmla="*/ 179 h 1812"/>
                  <a:gd name="T56" fmla="*/ 25 w 2288"/>
                  <a:gd name="T57" fmla="*/ 73 h 1812"/>
                  <a:gd name="T58" fmla="*/ 16 w 2288"/>
                  <a:gd name="T59" fmla="*/ 12 h 1812"/>
                  <a:gd name="T60" fmla="*/ 46 w 2288"/>
                  <a:gd name="T61" fmla="*/ 0 h 1812"/>
                  <a:gd name="T62" fmla="*/ 119 w 2288"/>
                  <a:gd name="T63" fmla="*/ 12 h 1812"/>
                  <a:gd name="T64" fmla="*/ 202 w 2288"/>
                  <a:gd name="T65" fmla="*/ 42 h 1812"/>
                  <a:gd name="T66" fmla="*/ 244 w 2288"/>
                  <a:gd name="T67" fmla="*/ 79 h 1812"/>
                  <a:gd name="T68" fmla="*/ 250 w 2288"/>
                  <a:gd name="T69" fmla="*/ 133 h 1812"/>
                  <a:gd name="T70" fmla="*/ 234 w 2288"/>
                  <a:gd name="T71" fmla="*/ 244 h 1812"/>
                  <a:gd name="T72" fmla="*/ 194 w 2288"/>
                  <a:gd name="T73" fmla="*/ 474 h 1812"/>
                  <a:gd name="T74" fmla="*/ 148 w 2288"/>
                  <a:gd name="T75" fmla="*/ 860 h 1812"/>
                  <a:gd name="T76" fmla="*/ 144 w 2288"/>
                  <a:gd name="T77" fmla="*/ 1048 h 1812"/>
                  <a:gd name="T78" fmla="*/ 160 w 2288"/>
                  <a:gd name="T79" fmla="*/ 1188 h 1812"/>
                  <a:gd name="T80" fmla="*/ 231 w 2288"/>
                  <a:gd name="T81" fmla="*/ 1373 h 1812"/>
                  <a:gd name="T82" fmla="*/ 315 w 2288"/>
                  <a:gd name="T83" fmla="*/ 1474 h 1812"/>
                  <a:gd name="T84" fmla="*/ 424 w 2288"/>
                  <a:gd name="T85" fmla="*/ 1536 h 1812"/>
                  <a:gd name="T86" fmla="*/ 595 w 2288"/>
                  <a:gd name="T87" fmla="*/ 1586 h 1812"/>
                  <a:gd name="T88" fmla="*/ 937 w 2288"/>
                  <a:gd name="T89" fmla="*/ 1620 h 1812"/>
                  <a:gd name="T90" fmla="*/ 1156 w 2288"/>
                  <a:gd name="T91" fmla="*/ 1615 h 1812"/>
                  <a:gd name="T92" fmla="*/ 1401 w 2288"/>
                  <a:gd name="T93" fmla="*/ 1592 h 1812"/>
                  <a:gd name="T94" fmla="*/ 1638 w 2288"/>
                  <a:gd name="T95" fmla="*/ 1559 h 1812"/>
                  <a:gd name="T96" fmla="*/ 1816 w 2288"/>
                  <a:gd name="T97" fmla="*/ 1515 h 1812"/>
                  <a:gd name="T98" fmla="*/ 1904 w 2288"/>
                  <a:gd name="T99" fmla="*/ 1478 h 1812"/>
                  <a:gd name="T100" fmla="*/ 1956 w 2288"/>
                  <a:gd name="T101" fmla="*/ 1424 h 1812"/>
                  <a:gd name="T102" fmla="*/ 2000 w 2288"/>
                  <a:gd name="T103" fmla="*/ 1346 h 1812"/>
                  <a:gd name="T104" fmla="*/ 2037 w 2288"/>
                  <a:gd name="T105" fmla="*/ 1242 h 1812"/>
                  <a:gd name="T106" fmla="*/ 2066 w 2288"/>
                  <a:gd name="T107" fmla="*/ 1110 h 1812"/>
                  <a:gd name="T108" fmla="*/ 2089 w 2288"/>
                  <a:gd name="T109" fmla="*/ 981 h 1812"/>
                  <a:gd name="T110" fmla="*/ 2110 w 2288"/>
                  <a:gd name="T111" fmla="*/ 885 h 1812"/>
                  <a:gd name="T112" fmla="*/ 2127 w 2288"/>
                  <a:gd name="T113" fmla="*/ 820 h 1812"/>
                  <a:gd name="T114" fmla="*/ 2144 w 2288"/>
                  <a:gd name="T115" fmla="*/ 785 h 18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288" h="1812">
                    <a:moveTo>
                      <a:pt x="2152" y="779"/>
                    </a:moveTo>
                    <a:lnTo>
                      <a:pt x="2154" y="779"/>
                    </a:lnTo>
                    <a:lnTo>
                      <a:pt x="2156" y="781"/>
                    </a:lnTo>
                    <a:lnTo>
                      <a:pt x="2158" y="783"/>
                    </a:lnTo>
                    <a:lnTo>
                      <a:pt x="2160" y="785"/>
                    </a:lnTo>
                    <a:lnTo>
                      <a:pt x="2162" y="787"/>
                    </a:lnTo>
                    <a:lnTo>
                      <a:pt x="2164" y="791"/>
                    </a:lnTo>
                    <a:lnTo>
                      <a:pt x="2165" y="795"/>
                    </a:lnTo>
                    <a:lnTo>
                      <a:pt x="2167" y="799"/>
                    </a:lnTo>
                    <a:lnTo>
                      <a:pt x="2169" y="804"/>
                    </a:lnTo>
                    <a:lnTo>
                      <a:pt x="2171" y="810"/>
                    </a:lnTo>
                    <a:lnTo>
                      <a:pt x="2173" y="816"/>
                    </a:lnTo>
                    <a:lnTo>
                      <a:pt x="2175" y="824"/>
                    </a:lnTo>
                    <a:lnTo>
                      <a:pt x="2177" y="831"/>
                    </a:lnTo>
                    <a:lnTo>
                      <a:pt x="2179" y="839"/>
                    </a:lnTo>
                    <a:lnTo>
                      <a:pt x="2181" y="847"/>
                    </a:lnTo>
                    <a:lnTo>
                      <a:pt x="2183" y="856"/>
                    </a:lnTo>
                    <a:lnTo>
                      <a:pt x="2185" y="866"/>
                    </a:lnTo>
                    <a:lnTo>
                      <a:pt x="2187" y="877"/>
                    </a:lnTo>
                    <a:lnTo>
                      <a:pt x="2188" y="887"/>
                    </a:lnTo>
                    <a:lnTo>
                      <a:pt x="2190" y="899"/>
                    </a:lnTo>
                    <a:lnTo>
                      <a:pt x="2192" y="912"/>
                    </a:lnTo>
                    <a:lnTo>
                      <a:pt x="2194" y="923"/>
                    </a:lnTo>
                    <a:lnTo>
                      <a:pt x="2196" y="937"/>
                    </a:lnTo>
                    <a:lnTo>
                      <a:pt x="2198" y="952"/>
                    </a:lnTo>
                    <a:lnTo>
                      <a:pt x="2200" y="966"/>
                    </a:lnTo>
                    <a:lnTo>
                      <a:pt x="2202" y="981"/>
                    </a:lnTo>
                    <a:lnTo>
                      <a:pt x="2204" y="996"/>
                    </a:lnTo>
                    <a:lnTo>
                      <a:pt x="2206" y="1014"/>
                    </a:lnTo>
                    <a:lnTo>
                      <a:pt x="2208" y="1031"/>
                    </a:lnTo>
                    <a:lnTo>
                      <a:pt x="2210" y="1048"/>
                    </a:lnTo>
                    <a:lnTo>
                      <a:pt x="2211" y="1066"/>
                    </a:lnTo>
                    <a:lnTo>
                      <a:pt x="2213" y="1085"/>
                    </a:lnTo>
                    <a:lnTo>
                      <a:pt x="2217" y="1121"/>
                    </a:lnTo>
                    <a:lnTo>
                      <a:pt x="2221" y="1158"/>
                    </a:lnTo>
                    <a:lnTo>
                      <a:pt x="2225" y="1192"/>
                    </a:lnTo>
                    <a:lnTo>
                      <a:pt x="2229" y="1225"/>
                    </a:lnTo>
                    <a:lnTo>
                      <a:pt x="2235" y="1256"/>
                    </a:lnTo>
                    <a:lnTo>
                      <a:pt x="2238" y="1284"/>
                    </a:lnTo>
                    <a:lnTo>
                      <a:pt x="2242" y="1311"/>
                    </a:lnTo>
                    <a:lnTo>
                      <a:pt x="2246" y="1336"/>
                    </a:lnTo>
                    <a:lnTo>
                      <a:pt x="2252" y="1361"/>
                    </a:lnTo>
                    <a:lnTo>
                      <a:pt x="2256" y="1382"/>
                    </a:lnTo>
                    <a:lnTo>
                      <a:pt x="2259" y="1403"/>
                    </a:lnTo>
                    <a:lnTo>
                      <a:pt x="2263" y="1423"/>
                    </a:lnTo>
                    <a:lnTo>
                      <a:pt x="2269" y="1440"/>
                    </a:lnTo>
                    <a:lnTo>
                      <a:pt x="2273" y="1455"/>
                    </a:lnTo>
                    <a:lnTo>
                      <a:pt x="2279" y="1471"/>
                    </a:lnTo>
                    <a:lnTo>
                      <a:pt x="2283" y="1482"/>
                    </a:lnTo>
                    <a:lnTo>
                      <a:pt x="2286" y="1494"/>
                    </a:lnTo>
                    <a:lnTo>
                      <a:pt x="2288" y="1505"/>
                    </a:lnTo>
                    <a:lnTo>
                      <a:pt x="2288" y="1517"/>
                    </a:lnTo>
                    <a:lnTo>
                      <a:pt x="2288" y="1528"/>
                    </a:lnTo>
                    <a:lnTo>
                      <a:pt x="2284" y="1540"/>
                    </a:lnTo>
                    <a:lnTo>
                      <a:pt x="2281" y="1551"/>
                    </a:lnTo>
                    <a:lnTo>
                      <a:pt x="2273" y="1563"/>
                    </a:lnTo>
                    <a:lnTo>
                      <a:pt x="2265" y="1572"/>
                    </a:lnTo>
                    <a:lnTo>
                      <a:pt x="2256" y="1584"/>
                    </a:lnTo>
                    <a:lnTo>
                      <a:pt x="2244" y="1595"/>
                    </a:lnTo>
                    <a:lnTo>
                      <a:pt x="2231" y="1605"/>
                    </a:lnTo>
                    <a:lnTo>
                      <a:pt x="2217" y="1616"/>
                    </a:lnTo>
                    <a:lnTo>
                      <a:pt x="2200" y="1626"/>
                    </a:lnTo>
                    <a:lnTo>
                      <a:pt x="2183" y="1636"/>
                    </a:lnTo>
                    <a:lnTo>
                      <a:pt x="2162" y="1647"/>
                    </a:lnTo>
                    <a:lnTo>
                      <a:pt x="2140" y="1657"/>
                    </a:lnTo>
                    <a:lnTo>
                      <a:pt x="2117" y="1666"/>
                    </a:lnTo>
                    <a:lnTo>
                      <a:pt x="2094" y="1676"/>
                    </a:lnTo>
                    <a:lnTo>
                      <a:pt x="2069" y="1686"/>
                    </a:lnTo>
                    <a:lnTo>
                      <a:pt x="2044" y="1695"/>
                    </a:lnTo>
                    <a:lnTo>
                      <a:pt x="2020" y="1703"/>
                    </a:lnTo>
                    <a:lnTo>
                      <a:pt x="1993" y="1712"/>
                    </a:lnTo>
                    <a:lnTo>
                      <a:pt x="1966" y="1720"/>
                    </a:lnTo>
                    <a:lnTo>
                      <a:pt x="1939" y="1728"/>
                    </a:lnTo>
                    <a:lnTo>
                      <a:pt x="1912" y="1734"/>
                    </a:lnTo>
                    <a:lnTo>
                      <a:pt x="1883" y="1741"/>
                    </a:lnTo>
                    <a:lnTo>
                      <a:pt x="1854" y="1749"/>
                    </a:lnTo>
                    <a:lnTo>
                      <a:pt x="1824" y="1755"/>
                    </a:lnTo>
                    <a:lnTo>
                      <a:pt x="1793" y="1760"/>
                    </a:lnTo>
                    <a:lnTo>
                      <a:pt x="1762" y="1766"/>
                    </a:lnTo>
                    <a:lnTo>
                      <a:pt x="1732" y="1770"/>
                    </a:lnTo>
                    <a:lnTo>
                      <a:pt x="1699" y="1776"/>
                    </a:lnTo>
                    <a:lnTo>
                      <a:pt x="1666" y="1780"/>
                    </a:lnTo>
                    <a:lnTo>
                      <a:pt x="1632" y="1785"/>
                    </a:lnTo>
                    <a:lnTo>
                      <a:pt x="1597" y="1789"/>
                    </a:lnTo>
                    <a:lnTo>
                      <a:pt x="1563" y="1791"/>
                    </a:lnTo>
                    <a:lnTo>
                      <a:pt x="1526" y="1795"/>
                    </a:lnTo>
                    <a:lnTo>
                      <a:pt x="1490" y="1799"/>
                    </a:lnTo>
                    <a:lnTo>
                      <a:pt x="1453" y="1801"/>
                    </a:lnTo>
                    <a:lnTo>
                      <a:pt x="1415" y="1803"/>
                    </a:lnTo>
                    <a:lnTo>
                      <a:pt x="1377" y="1805"/>
                    </a:lnTo>
                    <a:lnTo>
                      <a:pt x="1338" y="1807"/>
                    </a:lnTo>
                    <a:lnTo>
                      <a:pt x="1298" y="1808"/>
                    </a:lnTo>
                    <a:lnTo>
                      <a:pt x="1258" y="1810"/>
                    </a:lnTo>
                    <a:lnTo>
                      <a:pt x="1217" y="1810"/>
                    </a:lnTo>
                    <a:lnTo>
                      <a:pt x="1175" y="1812"/>
                    </a:lnTo>
                    <a:lnTo>
                      <a:pt x="1133" y="1812"/>
                    </a:lnTo>
                    <a:lnTo>
                      <a:pt x="1089" y="1812"/>
                    </a:lnTo>
                    <a:lnTo>
                      <a:pt x="1046" y="1812"/>
                    </a:lnTo>
                    <a:lnTo>
                      <a:pt x="1004" y="1812"/>
                    </a:lnTo>
                    <a:lnTo>
                      <a:pt x="964" y="1810"/>
                    </a:lnTo>
                    <a:lnTo>
                      <a:pt x="924" y="1810"/>
                    </a:lnTo>
                    <a:lnTo>
                      <a:pt x="885" y="1808"/>
                    </a:lnTo>
                    <a:lnTo>
                      <a:pt x="849" y="1807"/>
                    </a:lnTo>
                    <a:lnTo>
                      <a:pt x="812" y="1805"/>
                    </a:lnTo>
                    <a:lnTo>
                      <a:pt x="778" y="1803"/>
                    </a:lnTo>
                    <a:lnTo>
                      <a:pt x="745" y="1801"/>
                    </a:lnTo>
                    <a:lnTo>
                      <a:pt x="712" y="1799"/>
                    </a:lnTo>
                    <a:lnTo>
                      <a:pt x="680" y="1795"/>
                    </a:lnTo>
                    <a:lnTo>
                      <a:pt x="651" y="1791"/>
                    </a:lnTo>
                    <a:lnTo>
                      <a:pt x="622" y="1789"/>
                    </a:lnTo>
                    <a:lnTo>
                      <a:pt x="593" y="1785"/>
                    </a:lnTo>
                    <a:lnTo>
                      <a:pt x="566" y="1780"/>
                    </a:lnTo>
                    <a:lnTo>
                      <a:pt x="542" y="1776"/>
                    </a:lnTo>
                    <a:lnTo>
                      <a:pt x="517" y="1770"/>
                    </a:lnTo>
                    <a:lnTo>
                      <a:pt x="494" y="1764"/>
                    </a:lnTo>
                    <a:lnTo>
                      <a:pt x="469" y="1759"/>
                    </a:lnTo>
                    <a:lnTo>
                      <a:pt x="446" y="1751"/>
                    </a:lnTo>
                    <a:lnTo>
                      <a:pt x="424" y="1743"/>
                    </a:lnTo>
                    <a:lnTo>
                      <a:pt x="401" y="1735"/>
                    </a:lnTo>
                    <a:lnTo>
                      <a:pt x="380" y="1726"/>
                    </a:lnTo>
                    <a:lnTo>
                      <a:pt x="359" y="1716"/>
                    </a:lnTo>
                    <a:lnTo>
                      <a:pt x="338" y="1707"/>
                    </a:lnTo>
                    <a:lnTo>
                      <a:pt x="317" y="1695"/>
                    </a:lnTo>
                    <a:lnTo>
                      <a:pt x="298" y="1684"/>
                    </a:lnTo>
                    <a:lnTo>
                      <a:pt x="279" y="1670"/>
                    </a:lnTo>
                    <a:lnTo>
                      <a:pt x="259" y="1657"/>
                    </a:lnTo>
                    <a:lnTo>
                      <a:pt x="240" y="1643"/>
                    </a:lnTo>
                    <a:lnTo>
                      <a:pt x="223" y="1628"/>
                    </a:lnTo>
                    <a:lnTo>
                      <a:pt x="206" y="1613"/>
                    </a:lnTo>
                    <a:lnTo>
                      <a:pt x="188" y="1597"/>
                    </a:lnTo>
                    <a:lnTo>
                      <a:pt x="173" y="1580"/>
                    </a:lnTo>
                    <a:lnTo>
                      <a:pt x="158" y="1563"/>
                    </a:lnTo>
                    <a:lnTo>
                      <a:pt x="144" y="1545"/>
                    </a:lnTo>
                    <a:lnTo>
                      <a:pt x="131" y="1528"/>
                    </a:lnTo>
                    <a:lnTo>
                      <a:pt x="117" y="1509"/>
                    </a:lnTo>
                    <a:lnTo>
                      <a:pt x="106" y="1490"/>
                    </a:lnTo>
                    <a:lnTo>
                      <a:pt x="94" y="1469"/>
                    </a:lnTo>
                    <a:lnTo>
                      <a:pt x="83" y="1448"/>
                    </a:lnTo>
                    <a:lnTo>
                      <a:pt x="73" y="1426"/>
                    </a:lnTo>
                    <a:lnTo>
                      <a:pt x="64" y="1403"/>
                    </a:lnTo>
                    <a:lnTo>
                      <a:pt x="54" y="1382"/>
                    </a:lnTo>
                    <a:lnTo>
                      <a:pt x="46" y="1357"/>
                    </a:lnTo>
                    <a:lnTo>
                      <a:pt x="39" y="1334"/>
                    </a:lnTo>
                    <a:lnTo>
                      <a:pt x="33" y="1309"/>
                    </a:lnTo>
                    <a:lnTo>
                      <a:pt x="27" y="1284"/>
                    </a:lnTo>
                    <a:lnTo>
                      <a:pt x="21" y="1257"/>
                    </a:lnTo>
                    <a:lnTo>
                      <a:pt x="18" y="1231"/>
                    </a:lnTo>
                    <a:lnTo>
                      <a:pt x="12" y="1202"/>
                    </a:lnTo>
                    <a:lnTo>
                      <a:pt x="10" y="1171"/>
                    </a:lnTo>
                    <a:lnTo>
                      <a:pt x="6" y="1140"/>
                    </a:lnTo>
                    <a:lnTo>
                      <a:pt x="4" y="1108"/>
                    </a:lnTo>
                    <a:lnTo>
                      <a:pt x="2" y="1073"/>
                    </a:lnTo>
                    <a:lnTo>
                      <a:pt x="0" y="1039"/>
                    </a:lnTo>
                    <a:lnTo>
                      <a:pt x="0" y="1002"/>
                    </a:lnTo>
                    <a:lnTo>
                      <a:pt x="0" y="964"/>
                    </a:lnTo>
                    <a:lnTo>
                      <a:pt x="2" y="925"/>
                    </a:lnTo>
                    <a:lnTo>
                      <a:pt x="2" y="885"/>
                    </a:lnTo>
                    <a:lnTo>
                      <a:pt x="4" y="845"/>
                    </a:lnTo>
                    <a:lnTo>
                      <a:pt x="8" y="801"/>
                    </a:lnTo>
                    <a:lnTo>
                      <a:pt x="10" y="758"/>
                    </a:lnTo>
                    <a:lnTo>
                      <a:pt x="14" y="712"/>
                    </a:lnTo>
                    <a:lnTo>
                      <a:pt x="16" y="689"/>
                    </a:lnTo>
                    <a:lnTo>
                      <a:pt x="18" y="668"/>
                    </a:lnTo>
                    <a:lnTo>
                      <a:pt x="19" y="647"/>
                    </a:lnTo>
                    <a:lnTo>
                      <a:pt x="21" y="626"/>
                    </a:lnTo>
                    <a:lnTo>
                      <a:pt x="23" y="605"/>
                    </a:lnTo>
                    <a:lnTo>
                      <a:pt x="25" y="584"/>
                    </a:lnTo>
                    <a:lnTo>
                      <a:pt x="27" y="564"/>
                    </a:lnTo>
                    <a:lnTo>
                      <a:pt x="29" y="545"/>
                    </a:lnTo>
                    <a:lnTo>
                      <a:pt x="29" y="528"/>
                    </a:lnTo>
                    <a:lnTo>
                      <a:pt x="31" y="509"/>
                    </a:lnTo>
                    <a:lnTo>
                      <a:pt x="33" y="492"/>
                    </a:lnTo>
                    <a:lnTo>
                      <a:pt x="35" y="476"/>
                    </a:lnTo>
                    <a:lnTo>
                      <a:pt x="37" y="459"/>
                    </a:lnTo>
                    <a:lnTo>
                      <a:pt x="37" y="444"/>
                    </a:lnTo>
                    <a:lnTo>
                      <a:pt x="39" y="428"/>
                    </a:lnTo>
                    <a:lnTo>
                      <a:pt x="41" y="413"/>
                    </a:lnTo>
                    <a:lnTo>
                      <a:pt x="41" y="399"/>
                    </a:lnTo>
                    <a:lnTo>
                      <a:pt x="42" y="384"/>
                    </a:lnTo>
                    <a:lnTo>
                      <a:pt x="44" y="371"/>
                    </a:lnTo>
                    <a:lnTo>
                      <a:pt x="44" y="359"/>
                    </a:lnTo>
                    <a:lnTo>
                      <a:pt x="46" y="346"/>
                    </a:lnTo>
                    <a:lnTo>
                      <a:pt x="48" y="334"/>
                    </a:lnTo>
                    <a:lnTo>
                      <a:pt x="48" y="323"/>
                    </a:lnTo>
                    <a:lnTo>
                      <a:pt x="50" y="313"/>
                    </a:lnTo>
                    <a:lnTo>
                      <a:pt x="50" y="303"/>
                    </a:lnTo>
                    <a:lnTo>
                      <a:pt x="52" y="294"/>
                    </a:lnTo>
                    <a:lnTo>
                      <a:pt x="54" y="284"/>
                    </a:lnTo>
                    <a:lnTo>
                      <a:pt x="54" y="275"/>
                    </a:lnTo>
                    <a:lnTo>
                      <a:pt x="56" y="267"/>
                    </a:lnTo>
                    <a:lnTo>
                      <a:pt x="56" y="259"/>
                    </a:lnTo>
                    <a:lnTo>
                      <a:pt x="58" y="252"/>
                    </a:lnTo>
                    <a:lnTo>
                      <a:pt x="58" y="246"/>
                    </a:lnTo>
                    <a:lnTo>
                      <a:pt x="60" y="223"/>
                    </a:lnTo>
                    <a:lnTo>
                      <a:pt x="62" y="200"/>
                    </a:lnTo>
                    <a:lnTo>
                      <a:pt x="62" y="179"/>
                    </a:lnTo>
                    <a:lnTo>
                      <a:pt x="60" y="159"/>
                    </a:lnTo>
                    <a:lnTo>
                      <a:pt x="56" y="142"/>
                    </a:lnTo>
                    <a:lnTo>
                      <a:pt x="52" y="125"/>
                    </a:lnTo>
                    <a:lnTo>
                      <a:pt x="46" y="110"/>
                    </a:lnTo>
                    <a:lnTo>
                      <a:pt x="39" y="96"/>
                    </a:lnTo>
                    <a:lnTo>
                      <a:pt x="31" y="85"/>
                    </a:lnTo>
                    <a:lnTo>
                      <a:pt x="25" y="73"/>
                    </a:lnTo>
                    <a:lnTo>
                      <a:pt x="21" y="62"/>
                    </a:lnTo>
                    <a:lnTo>
                      <a:pt x="18" y="52"/>
                    </a:lnTo>
                    <a:lnTo>
                      <a:pt x="14" y="42"/>
                    </a:lnTo>
                    <a:lnTo>
                      <a:pt x="14" y="33"/>
                    </a:lnTo>
                    <a:lnTo>
                      <a:pt x="14" y="23"/>
                    </a:lnTo>
                    <a:lnTo>
                      <a:pt x="14" y="15"/>
                    </a:lnTo>
                    <a:lnTo>
                      <a:pt x="16" y="12"/>
                    </a:lnTo>
                    <a:lnTo>
                      <a:pt x="18" y="8"/>
                    </a:lnTo>
                    <a:lnTo>
                      <a:pt x="19" y="6"/>
                    </a:lnTo>
                    <a:lnTo>
                      <a:pt x="23" y="4"/>
                    </a:lnTo>
                    <a:lnTo>
                      <a:pt x="27" y="2"/>
                    </a:lnTo>
                    <a:lnTo>
                      <a:pt x="33" y="0"/>
                    </a:lnTo>
                    <a:lnTo>
                      <a:pt x="39" y="0"/>
                    </a:lnTo>
                    <a:lnTo>
                      <a:pt x="46" y="0"/>
                    </a:lnTo>
                    <a:lnTo>
                      <a:pt x="54" y="0"/>
                    </a:lnTo>
                    <a:lnTo>
                      <a:pt x="64" y="0"/>
                    </a:lnTo>
                    <a:lnTo>
                      <a:pt x="73" y="2"/>
                    </a:lnTo>
                    <a:lnTo>
                      <a:pt x="83" y="4"/>
                    </a:lnTo>
                    <a:lnTo>
                      <a:pt x="94" y="6"/>
                    </a:lnTo>
                    <a:lnTo>
                      <a:pt x="106" y="8"/>
                    </a:lnTo>
                    <a:lnTo>
                      <a:pt x="119" y="12"/>
                    </a:lnTo>
                    <a:lnTo>
                      <a:pt x="133" y="15"/>
                    </a:lnTo>
                    <a:lnTo>
                      <a:pt x="146" y="19"/>
                    </a:lnTo>
                    <a:lnTo>
                      <a:pt x="160" y="23"/>
                    </a:lnTo>
                    <a:lnTo>
                      <a:pt x="171" y="29"/>
                    </a:lnTo>
                    <a:lnTo>
                      <a:pt x="183" y="33"/>
                    </a:lnTo>
                    <a:lnTo>
                      <a:pt x="192" y="37"/>
                    </a:lnTo>
                    <a:lnTo>
                      <a:pt x="202" y="42"/>
                    </a:lnTo>
                    <a:lnTo>
                      <a:pt x="209" y="46"/>
                    </a:lnTo>
                    <a:lnTo>
                      <a:pt x="217" y="52"/>
                    </a:lnTo>
                    <a:lnTo>
                      <a:pt x="225" y="56"/>
                    </a:lnTo>
                    <a:lnTo>
                      <a:pt x="231" y="62"/>
                    </a:lnTo>
                    <a:lnTo>
                      <a:pt x="236" y="67"/>
                    </a:lnTo>
                    <a:lnTo>
                      <a:pt x="240" y="73"/>
                    </a:lnTo>
                    <a:lnTo>
                      <a:pt x="244" y="79"/>
                    </a:lnTo>
                    <a:lnTo>
                      <a:pt x="246" y="85"/>
                    </a:lnTo>
                    <a:lnTo>
                      <a:pt x="248" y="90"/>
                    </a:lnTo>
                    <a:lnTo>
                      <a:pt x="250" y="96"/>
                    </a:lnTo>
                    <a:lnTo>
                      <a:pt x="250" y="104"/>
                    </a:lnTo>
                    <a:lnTo>
                      <a:pt x="250" y="111"/>
                    </a:lnTo>
                    <a:lnTo>
                      <a:pt x="250" y="121"/>
                    </a:lnTo>
                    <a:lnTo>
                      <a:pt x="250" y="133"/>
                    </a:lnTo>
                    <a:lnTo>
                      <a:pt x="250" y="144"/>
                    </a:lnTo>
                    <a:lnTo>
                      <a:pt x="248" y="158"/>
                    </a:lnTo>
                    <a:lnTo>
                      <a:pt x="246" y="173"/>
                    </a:lnTo>
                    <a:lnTo>
                      <a:pt x="244" y="188"/>
                    </a:lnTo>
                    <a:lnTo>
                      <a:pt x="242" y="206"/>
                    </a:lnTo>
                    <a:lnTo>
                      <a:pt x="238" y="225"/>
                    </a:lnTo>
                    <a:lnTo>
                      <a:pt x="234" y="244"/>
                    </a:lnTo>
                    <a:lnTo>
                      <a:pt x="232" y="267"/>
                    </a:lnTo>
                    <a:lnTo>
                      <a:pt x="229" y="288"/>
                    </a:lnTo>
                    <a:lnTo>
                      <a:pt x="223" y="313"/>
                    </a:lnTo>
                    <a:lnTo>
                      <a:pt x="219" y="338"/>
                    </a:lnTo>
                    <a:lnTo>
                      <a:pt x="213" y="365"/>
                    </a:lnTo>
                    <a:lnTo>
                      <a:pt x="204" y="419"/>
                    </a:lnTo>
                    <a:lnTo>
                      <a:pt x="194" y="474"/>
                    </a:lnTo>
                    <a:lnTo>
                      <a:pt x="185" y="532"/>
                    </a:lnTo>
                    <a:lnTo>
                      <a:pt x="177" y="589"/>
                    </a:lnTo>
                    <a:lnTo>
                      <a:pt x="169" y="647"/>
                    </a:lnTo>
                    <a:lnTo>
                      <a:pt x="161" y="707"/>
                    </a:lnTo>
                    <a:lnTo>
                      <a:pt x="156" y="768"/>
                    </a:lnTo>
                    <a:lnTo>
                      <a:pt x="150" y="829"/>
                    </a:lnTo>
                    <a:lnTo>
                      <a:pt x="148" y="860"/>
                    </a:lnTo>
                    <a:lnTo>
                      <a:pt x="146" y="891"/>
                    </a:lnTo>
                    <a:lnTo>
                      <a:pt x="144" y="920"/>
                    </a:lnTo>
                    <a:lnTo>
                      <a:pt x="144" y="947"/>
                    </a:lnTo>
                    <a:lnTo>
                      <a:pt x="144" y="973"/>
                    </a:lnTo>
                    <a:lnTo>
                      <a:pt x="144" y="1000"/>
                    </a:lnTo>
                    <a:lnTo>
                      <a:pt x="144" y="1025"/>
                    </a:lnTo>
                    <a:lnTo>
                      <a:pt x="144" y="1048"/>
                    </a:lnTo>
                    <a:lnTo>
                      <a:pt x="146" y="1071"/>
                    </a:lnTo>
                    <a:lnTo>
                      <a:pt x="146" y="1092"/>
                    </a:lnTo>
                    <a:lnTo>
                      <a:pt x="148" y="1114"/>
                    </a:lnTo>
                    <a:lnTo>
                      <a:pt x="150" y="1135"/>
                    </a:lnTo>
                    <a:lnTo>
                      <a:pt x="154" y="1154"/>
                    </a:lnTo>
                    <a:lnTo>
                      <a:pt x="156" y="1171"/>
                    </a:lnTo>
                    <a:lnTo>
                      <a:pt x="160" y="1188"/>
                    </a:lnTo>
                    <a:lnTo>
                      <a:pt x="163" y="1204"/>
                    </a:lnTo>
                    <a:lnTo>
                      <a:pt x="171" y="1234"/>
                    </a:lnTo>
                    <a:lnTo>
                      <a:pt x="181" y="1263"/>
                    </a:lnTo>
                    <a:lnTo>
                      <a:pt x="192" y="1292"/>
                    </a:lnTo>
                    <a:lnTo>
                      <a:pt x="204" y="1321"/>
                    </a:lnTo>
                    <a:lnTo>
                      <a:pt x="217" y="1348"/>
                    </a:lnTo>
                    <a:lnTo>
                      <a:pt x="231" y="1373"/>
                    </a:lnTo>
                    <a:lnTo>
                      <a:pt x="246" y="1398"/>
                    </a:lnTo>
                    <a:lnTo>
                      <a:pt x="263" y="1421"/>
                    </a:lnTo>
                    <a:lnTo>
                      <a:pt x="273" y="1432"/>
                    </a:lnTo>
                    <a:lnTo>
                      <a:pt x="282" y="1444"/>
                    </a:lnTo>
                    <a:lnTo>
                      <a:pt x="292" y="1453"/>
                    </a:lnTo>
                    <a:lnTo>
                      <a:pt x="304" y="1465"/>
                    </a:lnTo>
                    <a:lnTo>
                      <a:pt x="315" y="1474"/>
                    </a:lnTo>
                    <a:lnTo>
                      <a:pt x="328" y="1484"/>
                    </a:lnTo>
                    <a:lnTo>
                      <a:pt x="342" y="1494"/>
                    </a:lnTo>
                    <a:lnTo>
                      <a:pt x="357" y="1503"/>
                    </a:lnTo>
                    <a:lnTo>
                      <a:pt x="373" y="1511"/>
                    </a:lnTo>
                    <a:lnTo>
                      <a:pt x="388" y="1520"/>
                    </a:lnTo>
                    <a:lnTo>
                      <a:pt x="405" y="1528"/>
                    </a:lnTo>
                    <a:lnTo>
                      <a:pt x="424" y="1536"/>
                    </a:lnTo>
                    <a:lnTo>
                      <a:pt x="444" y="1544"/>
                    </a:lnTo>
                    <a:lnTo>
                      <a:pt x="463" y="1551"/>
                    </a:lnTo>
                    <a:lnTo>
                      <a:pt x="484" y="1559"/>
                    </a:lnTo>
                    <a:lnTo>
                      <a:pt x="505" y="1565"/>
                    </a:lnTo>
                    <a:lnTo>
                      <a:pt x="526" y="1570"/>
                    </a:lnTo>
                    <a:lnTo>
                      <a:pt x="549" y="1576"/>
                    </a:lnTo>
                    <a:lnTo>
                      <a:pt x="595" y="1586"/>
                    </a:lnTo>
                    <a:lnTo>
                      <a:pt x="643" y="1595"/>
                    </a:lnTo>
                    <a:lnTo>
                      <a:pt x="693" y="1603"/>
                    </a:lnTo>
                    <a:lnTo>
                      <a:pt x="745" y="1609"/>
                    </a:lnTo>
                    <a:lnTo>
                      <a:pt x="797" y="1615"/>
                    </a:lnTo>
                    <a:lnTo>
                      <a:pt x="852" y="1618"/>
                    </a:lnTo>
                    <a:lnTo>
                      <a:pt x="908" y="1620"/>
                    </a:lnTo>
                    <a:lnTo>
                      <a:pt x="937" y="1620"/>
                    </a:lnTo>
                    <a:lnTo>
                      <a:pt x="968" y="1620"/>
                    </a:lnTo>
                    <a:lnTo>
                      <a:pt x="996" y="1620"/>
                    </a:lnTo>
                    <a:lnTo>
                      <a:pt x="1027" y="1620"/>
                    </a:lnTo>
                    <a:lnTo>
                      <a:pt x="1060" y="1620"/>
                    </a:lnTo>
                    <a:lnTo>
                      <a:pt x="1091" y="1618"/>
                    </a:lnTo>
                    <a:lnTo>
                      <a:pt x="1123" y="1616"/>
                    </a:lnTo>
                    <a:lnTo>
                      <a:pt x="1156" y="1615"/>
                    </a:lnTo>
                    <a:lnTo>
                      <a:pt x="1188" y="1613"/>
                    </a:lnTo>
                    <a:lnTo>
                      <a:pt x="1223" y="1611"/>
                    </a:lnTo>
                    <a:lnTo>
                      <a:pt x="1258" y="1607"/>
                    </a:lnTo>
                    <a:lnTo>
                      <a:pt x="1292" y="1603"/>
                    </a:lnTo>
                    <a:lnTo>
                      <a:pt x="1329" y="1601"/>
                    </a:lnTo>
                    <a:lnTo>
                      <a:pt x="1365" y="1597"/>
                    </a:lnTo>
                    <a:lnTo>
                      <a:pt x="1401" y="1592"/>
                    </a:lnTo>
                    <a:lnTo>
                      <a:pt x="1438" y="1588"/>
                    </a:lnTo>
                    <a:lnTo>
                      <a:pt x="1474" y="1584"/>
                    </a:lnTo>
                    <a:lnTo>
                      <a:pt x="1509" y="1578"/>
                    </a:lnTo>
                    <a:lnTo>
                      <a:pt x="1544" y="1574"/>
                    </a:lnTo>
                    <a:lnTo>
                      <a:pt x="1576" y="1568"/>
                    </a:lnTo>
                    <a:lnTo>
                      <a:pt x="1609" y="1563"/>
                    </a:lnTo>
                    <a:lnTo>
                      <a:pt x="1638" y="1559"/>
                    </a:lnTo>
                    <a:lnTo>
                      <a:pt x="1668" y="1553"/>
                    </a:lnTo>
                    <a:lnTo>
                      <a:pt x="1695" y="1547"/>
                    </a:lnTo>
                    <a:lnTo>
                      <a:pt x="1722" y="1542"/>
                    </a:lnTo>
                    <a:lnTo>
                      <a:pt x="1747" y="1534"/>
                    </a:lnTo>
                    <a:lnTo>
                      <a:pt x="1772" y="1528"/>
                    </a:lnTo>
                    <a:lnTo>
                      <a:pt x="1793" y="1522"/>
                    </a:lnTo>
                    <a:lnTo>
                      <a:pt x="1816" y="1515"/>
                    </a:lnTo>
                    <a:lnTo>
                      <a:pt x="1835" y="1509"/>
                    </a:lnTo>
                    <a:lnTo>
                      <a:pt x="1854" y="1503"/>
                    </a:lnTo>
                    <a:lnTo>
                      <a:pt x="1872" y="1496"/>
                    </a:lnTo>
                    <a:lnTo>
                      <a:pt x="1879" y="1492"/>
                    </a:lnTo>
                    <a:lnTo>
                      <a:pt x="1889" y="1488"/>
                    </a:lnTo>
                    <a:lnTo>
                      <a:pt x="1897" y="1482"/>
                    </a:lnTo>
                    <a:lnTo>
                      <a:pt x="1904" y="1478"/>
                    </a:lnTo>
                    <a:lnTo>
                      <a:pt x="1912" y="1472"/>
                    </a:lnTo>
                    <a:lnTo>
                      <a:pt x="1920" y="1465"/>
                    </a:lnTo>
                    <a:lnTo>
                      <a:pt x="1927" y="1459"/>
                    </a:lnTo>
                    <a:lnTo>
                      <a:pt x="1935" y="1451"/>
                    </a:lnTo>
                    <a:lnTo>
                      <a:pt x="1943" y="1444"/>
                    </a:lnTo>
                    <a:lnTo>
                      <a:pt x="1950" y="1434"/>
                    </a:lnTo>
                    <a:lnTo>
                      <a:pt x="1956" y="1424"/>
                    </a:lnTo>
                    <a:lnTo>
                      <a:pt x="1964" y="1415"/>
                    </a:lnTo>
                    <a:lnTo>
                      <a:pt x="1970" y="1405"/>
                    </a:lnTo>
                    <a:lnTo>
                      <a:pt x="1977" y="1396"/>
                    </a:lnTo>
                    <a:lnTo>
                      <a:pt x="1983" y="1384"/>
                    </a:lnTo>
                    <a:lnTo>
                      <a:pt x="1989" y="1373"/>
                    </a:lnTo>
                    <a:lnTo>
                      <a:pt x="1995" y="1359"/>
                    </a:lnTo>
                    <a:lnTo>
                      <a:pt x="2000" y="1346"/>
                    </a:lnTo>
                    <a:lnTo>
                      <a:pt x="2006" y="1332"/>
                    </a:lnTo>
                    <a:lnTo>
                      <a:pt x="2012" y="1319"/>
                    </a:lnTo>
                    <a:lnTo>
                      <a:pt x="2018" y="1305"/>
                    </a:lnTo>
                    <a:lnTo>
                      <a:pt x="2021" y="1290"/>
                    </a:lnTo>
                    <a:lnTo>
                      <a:pt x="2027" y="1275"/>
                    </a:lnTo>
                    <a:lnTo>
                      <a:pt x="2033" y="1257"/>
                    </a:lnTo>
                    <a:lnTo>
                      <a:pt x="2037" y="1242"/>
                    </a:lnTo>
                    <a:lnTo>
                      <a:pt x="2041" y="1225"/>
                    </a:lnTo>
                    <a:lnTo>
                      <a:pt x="2046" y="1206"/>
                    </a:lnTo>
                    <a:lnTo>
                      <a:pt x="2050" y="1188"/>
                    </a:lnTo>
                    <a:lnTo>
                      <a:pt x="2054" y="1169"/>
                    </a:lnTo>
                    <a:lnTo>
                      <a:pt x="2058" y="1150"/>
                    </a:lnTo>
                    <a:lnTo>
                      <a:pt x="2062" y="1131"/>
                    </a:lnTo>
                    <a:lnTo>
                      <a:pt x="2066" y="1110"/>
                    </a:lnTo>
                    <a:lnTo>
                      <a:pt x="2069" y="1090"/>
                    </a:lnTo>
                    <a:lnTo>
                      <a:pt x="2073" y="1069"/>
                    </a:lnTo>
                    <a:lnTo>
                      <a:pt x="2075" y="1050"/>
                    </a:lnTo>
                    <a:lnTo>
                      <a:pt x="2079" y="1033"/>
                    </a:lnTo>
                    <a:lnTo>
                      <a:pt x="2083" y="1016"/>
                    </a:lnTo>
                    <a:lnTo>
                      <a:pt x="2085" y="998"/>
                    </a:lnTo>
                    <a:lnTo>
                      <a:pt x="2089" y="981"/>
                    </a:lnTo>
                    <a:lnTo>
                      <a:pt x="2092" y="966"/>
                    </a:lnTo>
                    <a:lnTo>
                      <a:pt x="2094" y="950"/>
                    </a:lnTo>
                    <a:lnTo>
                      <a:pt x="2098" y="937"/>
                    </a:lnTo>
                    <a:lnTo>
                      <a:pt x="2100" y="923"/>
                    </a:lnTo>
                    <a:lnTo>
                      <a:pt x="2104" y="910"/>
                    </a:lnTo>
                    <a:lnTo>
                      <a:pt x="2106" y="897"/>
                    </a:lnTo>
                    <a:lnTo>
                      <a:pt x="2110" y="885"/>
                    </a:lnTo>
                    <a:lnTo>
                      <a:pt x="2112" y="874"/>
                    </a:lnTo>
                    <a:lnTo>
                      <a:pt x="2116" y="864"/>
                    </a:lnTo>
                    <a:lnTo>
                      <a:pt x="2117" y="852"/>
                    </a:lnTo>
                    <a:lnTo>
                      <a:pt x="2119" y="845"/>
                    </a:lnTo>
                    <a:lnTo>
                      <a:pt x="2123" y="835"/>
                    </a:lnTo>
                    <a:lnTo>
                      <a:pt x="2125" y="827"/>
                    </a:lnTo>
                    <a:lnTo>
                      <a:pt x="2127" y="820"/>
                    </a:lnTo>
                    <a:lnTo>
                      <a:pt x="2131" y="812"/>
                    </a:lnTo>
                    <a:lnTo>
                      <a:pt x="2133" y="806"/>
                    </a:lnTo>
                    <a:lnTo>
                      <a:pt x="2135" y="801"/>
                    </a:lnTo>
                    <a:lnTo>
                      <a:pt x="2137" y="797"/>
                    </a:lnTo>
                    <a:lnTo>
                      <a:pt x="2139" y="791"/>
                    </a:lnTo>
                    <a:lnTo>
                      <a:pt x="2142" y="789"/>
                    </a:lnTo>
                    <a:lnTo>
                      <a:pt x="2144" y="785"/>
                    </a:lnTo>
                    <a:lnTo>
                      <a:pt x="2146" y="783"/>
                    </a:lnTo>
                    <a:lnTo>
                      <a:pt x="2148" y="781"/>
                    </a:lnTo>
                    <a:lnTo>
                      <a:pt x="2150" y="779"/>
                    </a:lnTo>
                    <a:lnTo>
                      <a:pt x="2152" y="779"/>
                    </a:lnTo>
                  </a:path>
                </a:pathLst>
              </a:custGeom>
              <a:solidFill>
                <a:srgbClr val="0000FF"/>
              </a:solidFill>
              <a:ln w="1588">
                <a:solidFill>
                  <a:srgbClr val="0000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378" name="组合 58"/>
            <p:cNvGrpSpPr/>
            <p:nvPr/>
          </p:nvGrpSpPr>
          <p:grpSpPr bwMode="auto">
            <a:xfrm>
              <a:off x="3047423" y="2490890"/>
              <a:ext cx="425728" cy="431214"/>
              <a:chOff x="2403476" y="1590676"/>
              <a:chExt cx="1847850" cy="1871662"/>
            </a:xfrm>
          </p:grpSpPr>
          <p:sp>
            <p:nvSpPr>
              <p:cNvPr id="14379" name="Freeform 19"/>
              <p:cNvSpPr>
                <a:spLocks noChangeArrowheads="1"/>
              </p:cNvSpPr>
              <p:nvPr/>
            </p:nvSpPr>
            <p:spPr bwMode="auto">
              <a:xfrm>
                <a:off x="2493963" y="1590676"/>
                <a:ext cx="1135063" cy="681038"/>
              </a:xfrm>
              <a:custGeom>
                <a:avLst/>
                <a:gdLst>
                  <a:gd name="T0" fmla="*/ 1090 w 1430"/>
                  <a:gd name="T1" fmla="*/ 11 h 858"/>
                  <a:gd name="T2" fmla="*/ 1136 w 1430"/>
                  <a:gd name="T3" fmla="*/ 0 h 858"/>
                  <a:gd name="T4" fmla="*/ 1171 w 1430"/>
                  <a:gd name="T5" fmla="*/ 11 h 858"/>
                  <a:gd name="T6" fmla="*/ 1226 w 1430"/>
                  <a:gd name="T7" fmla="*/ 40 h 858"/>
                  <a:gd name="T8" fmla="*/ 1299 w 1430"/>
                  <a:gd name="T9" fmla="*/ 86 h 858"/>
                  <a:gd name="T10" fmla="*/ 1368 w 1430"/>
                  <a:gd name="T11" fmla="*/ 136 h 858"/>
                  <a:gd name="T12" fmla="*/ 1411 w 1430"/>
                  <a:gd name="T13" fmla="*/ 176 h 858"/>
                  <a:gd name="T14" fmla="*/ 1430 w 1430"/>
                  <a:gd name="T15" fmla="*/ 205 h 858"/>
                  <a:gd name="T16" fmla="*/ 1424 w 1430"/>
                  <a:gd name="T17" fmla="*/ 230 h 858"/>
                  <a:gd name="T18" fmla="*/ 1405 w 1430"/>
                  <a:gd name="T19" fmla="*/ 251 h 858"/>
                  <a:gd name="T20" fmla="*/ 1366 w 1430"/>
                  <a:gd name="T21" fmla="*/ 272 h 858"/>
                  <a:gd name="T22" fmla="*/ 1317 w 1430"/>
                  <a:gd name="T23" fmla="*/ 297 h 858"/>
                  <a:gd name="T24" fmla="*/ 1261 w 1430"/>
                  <a:gd name="T25" fmla="*/ 351 h 858"/>
                  <a:gd name="T26" fmla="*/ 1199 w 1430"/>
                  <a:gd name="T27" fmla="*/ 437 h 858"/>
                  <a:gd name="T28" fmla="*/ 1136 w 1430"/>
                  <a:gd name="T29" fmla="*/ 551 h 858"/>
                  <a:gd name="T30" fmla="*/ 1090 w 1430"/>
                  <a:gd name="T31" fmla="*/ 666 h 858"/>
                  <a:gd name="T32" fmla="*/ 1063 w 1430"/>
                  <a:gd name="T33" fmla="*/ 775 h 858"/>
                  <a:gd name="T34" fmla="*/ 894 w 1430"/>
                  <a:gd name="T35" fmla="*/ 858 h 858"/>
                  <a:gd name="T36" fmla="*/ 931 w 1430"/>
                  <a:gd name="T37" fmla="*/ 675 h 858"/>
                  <a:gd name="T38" fmla="*/ 963 w 1430"/>
                  <a:gd name="T39" fmla="*/ 533 h 858"/>
                  <a:gd name="T40" fmla="*/ 990 w 1430"/>
                  <a:gd name="T41" fmla="*/ 432 h 858"/>
                  <a:gd name="T42" fmla="*/ 1009 w 1430"/>
                  <a:gd name="T43" fmla="*/ 363 h 858"/>
                  <a:gd name="T44" fmla="*/ 1019 w 1430"/>
                  <a:gd name="T45" fmla="*/ 315 h 858"/>
                  <a:gd name="T46" fmla="*/ 1017 w 1430"/>
                  <a:gd name="T47" fmla="*/ 286 h 858"/>
                  <a:gd name="T48" fmla="*/ 990 w 1430"/>
                  <a:gd name="T49" fmla="*/ 268 h 858"/>
                  <a:gd name="T50" fmla="*/ 942 w 1430"/>
                  <a:gd name="T51" fmla="*/ 261 h 858"/>
                  <a:gd name="T52" fmla="*/ 871 w 1430"/>
                  <a:gd name="T53" fmla="*/ 263 h 858"/>
                  <a:gd name="T54" fmla="*/ 758 w 1430"/>
                  <a:gd name="T55" fmla="*/ 276 h 858"/>
                  <a:gd name="T56" fmla="*/ 620 w 1430"/>
                  <a:gd name="T57" fmla="*/ 301 h 858"/>
                  <a:gd name="T58" fmla="*/ 459 w 1430"/>
                  <a:gd name="T59" fmla="*/ 334 h 858"/>
                  <a:gd name="T60" fmla="*/ 376 w 1430"/>
                  <a:gd name="T61" fmla="*/ 349 h 858"/>
                  <a:gd name="T62" fmla="*/ 313 w 1430"/>
                  <a:gd name="T63" fmla="*/ 359 h 858"/>
                  <a:gd name="T64" fmla="*/ 272 w 1430"/>
                  <a:gd name="T65" fmla="*/ 361 h 858"/>
                  <a:gd name="T66" fmla="*/ 236 w 1430"/>
                  <a:gd name="T67" fmla="*/ 355 h 858"/>
                  <a:gd name="T68" fmla="*/ 186 w 1430"/>
                  <a:gd name="T69" fmla="*/ 336 h 858"/>
                  <a:gd name="T70" fmla="*/ 125 w 1430"/>
                  <a:gd name="T71" fmla="*/ 307 h 858"/>
                  <a:gd name="T72" fmla="*/ 63 w 1430"/>
                  <a:gd name="T73" fmla="*/ 270 h 858"/>
                  <a:gd name="T74" fmla="*/ 21 w 1430"/>
                  <a:gd name="T75" fmla="*/ 242 h 858"/>
                  <a:gd name="T76" fmla="*/ 2 w 1430"/>
                  <a:gd name="T77" fmla="*/ 222 h 858"/>
                  <a:gd name="T78" fmla="*/ 4 w 1430"/>
                  <a:gd name="T79" fmla="*/ 211 h 858"/>
                  <a:gd name="T80" fmla="*/ 29 w 1430"/>
                  <a:gd name="T81" fmla="*/ 203 h 858"/>
                  <a:gd name="T82" fmla="*/ 77 w 1430"/>
                  <a:gd name="T83" fmla="*/ 199 h 858"/>
                  <a:gd name="T84" fmla="*/ 148 w 1430"/>
                  <a:gd name="T85" fmla="*/ 199 h 858"/>
                  <a:gd name="T86" fmla="*/ 242 w 1430"/>
                  <a:gd name="T87" fmla="*/ 194 h 858"/>
                  <a:gd name="T88" fmla="*/ 353 w 1430"/>
                  <a:gd name="T89" fmla="*/ 184 h 858"/>
                  <a:gd name="T90" fmla="*/ 487 w 1430"/>
                  <a:gd name="T91" fmla="*/ 171 h 858"/>
                  <a:gd name="T92" fmla="*/ 618 w 1430"/>
                  <a:gd name="T93" fmla="*/ 155 h 858"/>
                  <a:gd name="T94" fmla="*/ 735 w 1430"/>
                  <a:gd name="T95" fmla="*/ 136 h 858"/>
                  <a:gd name="T96" fmla="*/ 839 w 1430"/>
                  <a:gd name="T97" fmla="*/ 119 h 858"/>
                  <a:gd name="T98" fmla="*/ 925 w 1430"/>
                  <a:gd name="T99" fmla="*/ 98 h 858"/>
                  <a:gd name="T100" fmla="*/ 990 w 1430"/>
                  <a:gd name="T101" fmla="*/ 75 h 858"/>
                  <a:gd name="T102" fmla="*/ 1036 w 1430"/>
                  <a:gd name="T103" fmla="*/ 50 h 8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430" h="858">
                    <a:moveTo>
                      <a:pt x="1044" y="44"/>
                    </a:moveTo>
                    <a:lnTo>
                      <a:pt x="1055" y="34"/>
                    </a:lnTo>
                    <a:lnTo>
                      <a:pt x="1067" y="25"/>
                    </a:lnTo>
                    <a:lnTo>
                      <a:pt x="1079" y="17"/>
                    </a:lnTo>
                    <a:lnTo>
                      <a:pt x="1090" y="11"/>
                    </a:lnTo>
                    <a:lnTo>
                      <a:pt x="1102" y="5"/>
                    </a:lnTo>
                    <a:lnTo>
                      <a:pt x="1111" y="4"/>
                    </a:lnTo>
                    <a:lnTo>
                      <a:pt x="1121" y="0"/>
                    </a:lnTo>
                    <a:lnTo>
                      <a:pt x="1130" y="0"/>
                    </a:lnTo>
                    <a:lnTo>
                      <a:pt x="1136" y="0"/>
                    </a:lnTo>
                    <a:lnTo>
                      <a:pt x="1142" y="2"/>
                    </a:lnTo>
                    <a:lnTo>
                      <a:pt x="1148" y="4"/>
                    </a:lnTo>
                    <a:lnTo>
                      <a:pt x="1155" y="5"/>
                    </a:lnTo>
                    <a:lnTo>
                      <a:pt x="1163" y="7"/>
                    </a:lnTo>
                    <a:lnTo>
                      <a:pt x="1171" y="11"/>
                    </a:lnTo>
                    <a:lnTo>
                      <a:pt x="1180" y="17"/>
                    </a:lnTo>
                    <a:lnTo>
                      <a:pt x="1192" y="21"/>
                    </a:lnTo>
                    <a:lnTo>
                      <a:pt x="1201" y="27"/>
                    </a:lnTo>
                    <a:lnTo>
                      <a:pt x="1213" y="34"/>
                    </a:lnTo>
                    <a:lnTo>
                      <a:pt x="1226" y="40"/>
                    </a:lnTo>
                    <a:lnTo>
                      <a:pt x="1240" y="48"/>
                    </a:lnTo>
                    <a:lnTo>
                      <a:pt x="1253" y="57"/>
                    </a:lnTo>
                    <a:lnTo>
                      <a:pt x="1269" y="65"/>
                    </a:lnTo>
                    <a:lnTo>
                      <a:pt x="1284" y="76"/>
                    </a:lnTo>
                    <a:lnTo>
                      <a:pt x="1299" y="86"/>
                    </a:lnTo>
                    <a:lnTo>
                      <a:pt x="1315" y="98"/>
                    </a:lnTo>
                    <a:lnTo>
                      <a:pt x="1330" y="107"/>
                    </a:lnTo>
                    <a:lnTo>
                      <a:pt x="1343" y="117"/>
                    </a:lnTo>
                    <a:lnTo>
                      <a:pt x="1357" y="126"/>
                    </a:lnTo>
                    <a:lnTo>
                      <a:pt x="1368" y="136"/>
                    </a:lnTo>
                    <a:lnTo>
                      <a:pt x="1378" y="146"/>
                    </a:lnTo>
                    <a:lnTo>
                      <a:pt x="1388" y="153"/>
                    </a:lnTo>
                    <a:lnTo>
                      <a:pt x="1397" y="161"/>
                    </a:lnTo>
                    <a:lnTo>
                      <a:pt x="1405" y="169"/>
                    </a:lnTo>
                    <a:lnTo>
                      <a:pt x="1411" y="176"/>
                    </a:lnTo>
                    <a:lnTo>
                      <a:pt x="1416" y="182"/>
                    </a:lnTo>
                    <a:lnTo>
                      <a:pt x="1422" y="190"/>
                    </a:lnTo>
                    <a:lnTo>
                      <a:pt x="1426" y="196"/>
                    </a:lnTo>
                    <a:lnTo>
                      <a:pt x="1428" y="201"/>
                    </a:lnTo>
                    <a:lnTo>
                      <a:pt x="1430" y="205"/>
                    </a:lnTo>
                    <a:lnTo>
                      <a:pt x="1430" y="211"/>
                    </a:lnTo>
                    <a:lnTo>
                      <a:pt x="1430" y="215"/>
                    </a:lnTo>
                    <a:lnTo>
                      <a:pt x="1428" y="220"/>
                    </a:lnTo>
                    <a:lnTo>
                      <a:pt x="1428" y="224"/>
                    </a:lnTo>
                    <a:lnTo>
                      <a:pt x="1424" y="230"/>
                    </a:lnTo>
                    <a:lnTo>
                      <a:pt x="1422" y="234"/>
                    </a:lnTo>
                    <a:lnTo>
                      <a:pt x="1418" y="238"/>
                    </a:lnTo>
                    <a:lnTo>
                      <a:pt x="1414" y="244"/>
                    </a:lnTo>
                    <a:lnTo>
                      <a:pt x="1409" y="247"/>
                    </a:lnTo>
                    <a:lnTo>
                      <a:pt x="1405" y="251"/>
                    </a:lnTo>
                    <a:lnTo>
                      <a:pt x="1397" y="255"/>
                    </a:lnTo>
                    <a:lnTo>
                      <a:pt x="1391" y="259"/>
                    </a:lnTo>
                    <a:lnTo>
                      <a:pt x="1384" y="265"/>
                    </a:lnTo>
                    <a:lnTo>
                      <a:pt x="1376" y="268"/>
                    </a:lnTo>
                    <a:lnTo>
                      <a:pt x="1366" y="272"/>
                    </a:lnTo>
                    <a:lnTo>
                      <a:pt x="1357" y="276"/>
                    </a:lnTo>
                    <a:lnTo>
                      <a:pt x="1347" y="280"/>
                    </a:lnTo>
                    <a:lnTo>
                      <a:pt x="1338" y="284"/>
                    </a:lnTo>
                    <a:lnTo>
                      <a:pt x="1326" y="290"/>
                    </a:lnTo>
                    <a:lnTo>
                      <a:pt x="1317" y="297"/>
                    </a:lnTo>
                    <a:lnTo>
                      <a:pt x="1305" y="307"/>
                    </a:lnTo>
                    <a:lnTo>
                      <a:pt x="1295" y="316"/>
                    </a:lnTo>
                    <a:lnTo>
                      <a:pt x="1284" y="326"/>
                    </a:lnTo>
                    <a:lnTo>
                      <a:pt x="1272" y="338"/>
                    </a:lnTo>
                    <a:lnTo>
                      <a:pt x="1261" y="351"/>
                    </a:lnTo>
                    <a:lnTo>
                      <a:pt x="1249" y="366"/>
                    </a:lnTo>
                    <a:lnTo>
                      <a:pt x="1238" y="382"/>
                    </a:lnTo>
                    <a:lnTo>
                      <a:pt x="1224" y="399"/>
                    </a:lnTo>
                    <a:lnTo>
                      <a:pt x="1213" y="418"/>
                    </a:lnTo>
                    <a:lnTo>
                      <a:pt x="1199" y="437"/>
                    </a:lnTo>
                    <a:lnTo>
                      <a:pt x="1188" y="459"/>
                    </a:lnTo>
                    <a:lnTo>
                      <a:pt x="1175" y="480"/>
                    </a:lnTo>
                    <a:lnTo>
                      <a:pt x="1161" y="503"/>
                    </a:lnTo>
                    <a:lnTo>
                      <a:pt x="1148" y="528"/>
                    </a:lnTo>
                    <a:lnTo>
                      <a:pt x="1136" y="551"/>
                    </a:lnTo>
                    <a:lnTo>
                      <a:pt x="1127" y="574"/>
                    </a:lnTo>
                    <a:lnTo>
                      <a:pt x="1115" y="597"/>
                    </a:lnTo>
                    <a:lnTo>
                      <a:pt x="1105" y="620"/>
                    </a:lnTo>
                    <a:lnTo>
                      <a:pt x="1098" y="643"/>
                    </a:lnTo>
                    <a:lnTo>
                      <a:pt x="1090" y="666"/>
                    </a:lnTo>
                    <a:lnTo>
                      <a:pt x="1082" y="689"/>
                    </a:lnTo>
                    <a:lnTo>
                      <a:pt x="1077" y="710"/>
                    </a:lnTo>
                    <a:lnTo>
                      <a:pt x="1071" y="733"/>
                    </a:lnTo>
                    <a:lnTo>
                      <a:pt x="1067" y="754"/>
                    </a:lnTo>
                    <a:lnTo>
                      <a:pt x="1063" y="775"/>
                    </a:lnTo>
                    <a:lnTo>
                      <a:pt x="1059" y="796"/>
                    </a:lnTo>
                    <a:lnTo>
                      <a:pt x="1057" y="817"/>
                    </a:lnTo>
                    <a:lnTo>
                      <a:pt x="1055" y="837"/>
                    </a:lnTo>
                    <a:lnTo>
                      <a:pt x="1055" y="858"/>
                    </a:lnTo>
                    <a:lnTo>
                      <a:pt x="894" y="858"/>
                    </a:lnTo>
                    <a:lnTo>
                      <a:pt x="902" y="817"/>
                    </a:lnTo>
                    <a:lnTo>
                      <a:pt x="910" y="781"/>
                    </a:lnTo>
                    <a:lnTo>
                      <a:pt x="917" y="745"/>
                    </a:lnTo>
                    <a:lnTo>
                      <a:pt x="925" y="710"/>
                    </a:lnTo>
                    <a:lnTo>
                      <a:pt x="931" y="675"/>
                    </a:lnTo>
                    <a:lnTo>
                      <a:pt x="938" y="645"/>
                    </a:lnTo>
                    <a:lnTo>
                      <a:pt x="944" y="614"/>
                    </a:lnTo>
                    <a:lnTo>
                      <a:pt x="950" y="585"/>
                    </a:lnTo>
                    <a:lnTo>
                      <a:pt x="958" y="558"/>
                    </a:lnTo>
                    <a:lnTo>
                      <a:pt x="963" y="533"/>
                    </a:lnTo>
                    <a:lnTo>
                      <a:pt x="969" y="510"/>
                    </a:lnTo>
                    <a:lnTo>
                      <a:pt x="975" y="489"/>
                    </a:lnTo>
                    <a:lnTo>
                      <a:pt x="979" y="468"/>
                    </a:lnTo>
                    <a:lnTo>
                      <a:pt x="984" y="449"/>
                    </a:lnTo>
                    <a:lnTo>
                      <a:pt x="990" y="432"/>
                    </a:lnTo>
                    <a:lnTo>
                      <a:pt x="994" y="416"/>
                    </a:lnTo>
                    <a:lnTo>
                      <a:pt x="998" y="403"/>
                    </a:lnTo>
                    <a:lnTo>
                      <a:pt x="1002" y="387"/>
                    </a:lnTo>
                    <a:lnTo>
                      <a:pt x="1006" y="376"/>
                    </a:lnTo>
                    <a:lnTo>
                      <a:pt x="1009" y="363"/>
                    </a:lnTo>
                    <a:lnTo>
                      <a:pt x="1011" y="353"/>
                    </a:lnTo>
                    <a:lnTo>
                      <a:pt x="1013" y="341"/>
                    </a:lnTo>
                    <a:lnTo>
                      <a:pt x="1015" y="332"/>
                    </a:lnTo>
                    <a:lnTo>
                      <a:pt x="1017" y="322"/>
                    </a:lnTo>
                    <a:lnTo>
                      <a:pt x="1019" y="315"/>
                    </a:lnTo>
                    <a:lnTo>
                      <a:pt x="1019" y="307"/>
                    </a:lnTo>
                    <a:lnTo>
                      <a:pt x="1019" y="301"/>
                    </a:lnTo>
                    <a:lnTo>
                      <a:pt x="1019" y="295"/>
                    </a:lnTo>
                    <a:lnTo>
                      <a:pt x="1017" y="290"/>
                    </a:lnTo>
                    <a:lnTo>
                      <a:pt x="1017" y="286"/>
                    </a:lnTo>
                    <a:lnTo>
                      <a:pt x="1015" y="282"/>
                    </a:lnTo>
                    <a:lnTo>
                      <a:pt x="1013" y="280"/>
                    </a:lnTo>
                    <a:lnTo>
                      <a:pt x="1008" y="276"/>
                    </a:lnTo>
                    <a:lnTo>
                      <a:pt x="1000" y="272"/>
                    </a:lnTo>
                    <a:lnTo>
                      <a:pt x="990" y="268"/>
                    </a:lnTo>
                    <a:lnTo>
                      <a:pt x="979" y="265"/>
                    </a:lnTo>
                    <a:lnTo>
                      <a:pt x="965" y="263"/>
                    </a:lnTo>
                    <a:lnTo>
                      <a:pt x="958" y="263"/>
                    </a:lnTo>
                    <a:lnTo>
                      <a:pt x="950" y="263"/>
                    </a:lnTo>
                    <a:lnTo>
                      <a:pt x="942" y="261"/>
                    </a:lnTo>
                    <a:lnTo>
                      <a:pt x="933" y="261"/>
                    </a:lnTo>
                    <a:lnTo>
                      <a:pt x="923" y="261"/>
                    </a:lnTo>
                    <a:lnTo>
                      <a:pt x="913" y="261"/>
                    </a:lnTo>
                    <a:lnTo>
                      <a:pt x="892" y="261"/>
                    </a:lnTo>
                    <a:lnTo>
                      <a:pt x="871" y="263"/>
                    </a:lnTo>
                    <a:lnTo>
                      <a:pt x="850" y="263"/>
                    </a:lnTo>
                    <a:lnTo>
                      <a:pt x="827" y="265"/>
                    </a:lnTo>
                    <a:lnTo>
                      <a:pt x="804" y="268"/>
                    </a:lnTo>
                    <a:lnTo>
                      <a:pt x="781" y="272"/>
                    </a:lnTo>
                    <a:lnTo>
                      <a:pt x="758" y="276"/>
                    </a:lnTo>
                    <a:lnTo>
                      <a:pt x="733" y="280"/>
                    </a:lnTo>
                    <a:lnTo>
                      <a:pt x="706" y="284"/>
                    </a:lnTo>
                    <a:lnTo>
                      <a:pt x="679" y="290"/>
                    </a:lnTo>
                    <a:lnTo>
                      <a:pt x="650" y="295"/>
                    </a:lnTo>
                    <a:lnTo>
                      <a:pt x="620" y="301"/>
                    </a:lnTo>
                    <a:lnTo>
                      <a:pt x="587" y="309"/>
                    </a:lnTo>
                    <a:lnTo>
                      <a:pt x="553" y="315"/>
                    </a:lnTo>
                    <a:lnTo>
                      <a:pt x="516" y="322"/>
                    </a:lnTo>
                    <a:lnTo>
                      <a:pt x="478" y="330"/>
                    </a:lnTo>
                    <a:lnTo>
                      <a:pt x="459" y="334"/>
                    </a:lnTo>
                    <a:lnTo>
                      <a:pt x="441" y="338"/>
                    </a:lnTo>
                    <a:lnTo>
                      <a:pt x="424" y="341"/>
                    </a:lnTo>
                    <a:lnTo>
                      <a:pt x="407" y="343"/>
                    </a:lnTo>
                    <a:lnTo>
                      <a:pt x="391" y="347"/>
                    </a:lnTo>
                    <a:lnTo>
                      <a:pt x="376" y="349"/>
                    </a:lnTo>
                    <a:lnTo>
                      <a:pt x="363" y="351"/>
                    </a:lnTo>
                    <a:lnTo>
                      <a:pt x="349" y="353"/>
                    </a:lnTo>
                    <a:lnTo>
                      <a:pt x="336" y="355"/>
                    </a:lnTo>
                    <a:lnTo>
                      <a:pt x="324" y="357"/>
                    </a:lnTo>
                    <a:lnTo>
                      <a:pt x="313" y="359"/>
                    </a:lnTo>
                    <a:lnTo>
                      <a:pt x="303" y="359"/>
                    </a:lnTo>
                    <a:lnTo>
                      <a:pt x="295" y="359"/>
                    </a:lnTo>
                    <a:lnTo>
                      <a:pt x="286" y="361"/>
                    </a:lnTo>
                    <a:lnTo>
                      <a:pt x="278" y="361"/>
                    </a:lnTo>
                    <a:lnTo>
                      <a:pt x="272" y="361"/>
                    </a:lnTo>
                    <a:lnTo>
                      <a:pt x="267" y="361"/>
                    </a:lnTo>
                    <a:lnTo>
                      <a:pt x="259" y="361"/>
                    </a:lnTo>
                    <a:lnTo>
                      <a:pt x="251" y="359"/>
                    </a:lnTo>
                    <a:lnTo>
                      <a:pt x="244" y="357"/>
                    </a:lnTo>
                    <a:lnTo>
                      <a:pt x="236" y="355"/>
                    </a:lnTo>
                    <a:lnTo>
                      <a:pt x="226" y="351"/>
                    </a:lnTo>
                    <a:lnTo>
                      <a:pt x="217" y="349"/>
                    </a:lnTo>
                    <a:lnTo>
                      <a:pt x="207" y="345"/>
                    </a:lnTo>
                    <a:lnTo>
                      <a:pt x="197" y="341"/>
                    </a:lnTo>
                    <a:lnTo>
                      <a:pt x="186" y="336"/>
                    </a:lnTo>
                    <a:lnTo>
                      <a:pt x="174" y="332"/>
                    </a:lnTo>
                    <a:lnTo>
                      <a:pt x="163" y="326"/>
                    </a:lnTo>
                    <a:lnTo>
                      <a:pt x="151" y="320"/>
                    </a:lnTo>
                    <a:lnTo>
                      <a:pt x="138" y="313"/>
                    </a:lnTo>
                    <a:lnTo>
                      <a:pt x="125" y="307"/>
                    </a:lnTo>
                    <a:lnTo>
                      <a:pt x="111" y="299"/>
                    </a:lnTo>
                    <a:lnTo>
                      <a:pt x="98" y="291"/>
                    </a:lnTo>
                    <a:lnTo>
                      <a:pt x="84" y="284"/>
                    </a:lnTo>
                    <a:lnTo>
                      <a:pt x="73" y="276"/>
                    </a:lnTo>
                    <a:lnTo>
                      <a:pt x="63" y="270"/>
                    </a:lnTo>
                    <a:lnTo>
                      <a:pt x="52" y="265"/>
                    </a:lnTo>
                    <a:lnTo>
                      <a:pt x="44" y="259"/>
                    </a:lnTo>
                    <a:lnTo>
                      <a:pt x="34" y="253"/>
                    </a:lnTo>
                    <a:lnTo>
                      <a:pt x="27" y="247"/>
                    </a:lnTo>
                    <a:lnTo>
                      <a:pt x="21" y="242"/>
                    </a:lnTo>
                    <a:lnTo>
                      <a:pt x="15" y="238"/>
                    </a:lnTo>
                    <a:lnTo>
                      <a:pt x="11" y="234"/>
                    </a:lnTo>
                    <a:lnTo>
                      <a:pt x="7" y="230"/>
                    </a:lnTo>
                    <a:lnTo>
                      <a:pt x="4" y="226"/>
                    </a:lnTo>
                    <a:lnTo>
                      <a:pt x="2" y="222"/>
                    </a:lnTo>
                    <a:lnTo>
                      <a:pt x="0" y="219"/>
                    </a:lnTo>
                    <a:lnTo>
                      <a:pt x="0" y="217"/>
                    </a:lnTo>
                    <a:lnTo>
                      <a:pt x="0" y="215"/>
                    </a:lnTo>
                    <a:lnTo>
                      <a:pt x="2" y="213"/>
                    </a:lnTo>
                    <a:lnTo>
                      <a:pt x="4" y="211"/>
                    </a:lnTo>
                    <a:lnTo>
                      <a:pt x="7" y="209"/>
                    </a:lnTo>
                    <a:lnTo>
                      <a:pt x="11" y="207"/>
                    </a:lnTo>
                    <a:lnTo>
                      <a:pt x="17" y="207"/>
                    </a:lnTo>
                    <a:lnTo>
                      <a:pt x="23" y="205"/>
                    </a:lnTo>
                    <a:lnTo>
                      <a:pt x="29" y="203"/>
                    </a:lnTo>
                    <a:lnTo>
                      <a:pt x="36" y="203"/>
                    </a:lnTo>
                    <a:lnTo>
                      <a:pt x="46" y="201"/>
                    </a:lnTo>
                    <a:lnTo>
                      <a:pt x="55" y="201"/>
                    </a:lnTo>
                    <a:lnTo>
                      <a:pt x="65" y="201"/>
                    </a:lnTo>
                    <a:lnTo>
                      <a:pt x="77" y="199"/>
                    </a:lnTo>
                    <a:lnTo>
                      <a:pt x="90" y="199"/>
                    </a:lnTo>
                    <a:lnTo>
                      <a:pt x="103" y="199"/>
                    </a:lnTo>
                    <a:lnTo>
                      <a:pt x="117" y="199"/>
                    </a:lnTo>
                    <a:lnTo>
                      <a:pt x="132" y="199"/>
                    </a:lnTo>
                    <a:lnTo>
                      <a:pt x="148" y="199"/>
                    </a:lnTo>
                    <a:lnTo>
                      <a:pt x="165" y="199"/>
                    </a:lnTo>
                    <a:lnTo>
                      <a:pt x="182" y="197"/>
                    </a:lnTo>
                    <a:lnTo>
                      <a:pt x="201" y="197"/>
                    </a:lnTo>
                    <a:lnTo>
                      <a:pt x="221" y="196"/>
                    </a:lnTo>
                    <a:lnTo>
                      <a:pt x="242" y="194"/>
                    </a:lnTo>
                    <a:lnTo>
                      <a:pt x="263" y="194"/>
                    </a:lnTo>
                    <a:lnTo>
                      <a:pt x="284" y="192"/>
                    </a:lnTo>
                    <a:lnTo>
                      <a:pt x="307" y="190"/>
                    </a:lnTo>
                    <a:lnTo>
                      <a:pt x="330" y="188"/>
                    </a:lnTo>
                    <a:lnTo>
                      <a:pt x="353" y="184"/>
                    </a:lnTo>
                    <a:lnTo>
                      <a:pt x="380" y="182"/>
                    </a:lnTo>
                    <a:lnTo>
                      <a:pt x="405" y="180"/>
                    </a:lnTo>
                    <a:lnTo>
                      <a:pt x="432" y="176"/>
                    </a:lnTo>
                    <a:lnTo>
                      <a:pt x="459" y="174"/>
                    </a:lnTo>
                    <a:lnTo>
                      <a:pt x="487" y="171"/>
                    </a:lnTo>
                    <a:lnTo>
                      <a:pt x="514" y="169"/>
                    </a:lnTo>
                    <a:lnTo>
                      <a:pt x="541" y="165"/>
                    </a:lnTo>
                    <a:lnTo>
                      <a:pt x="566" y="161"/>
                    </a:lnTo>
                    <a:lnTo>
                      <a:pt x="593" y="157"/>
                    </a:lnTo>
                    <a:lnTo>
                      <a:pt x="618" y="155"/>
                    </a:lnTo>
                    <a:lnTo>
                      <a:pt x="643" y="151"/>
                    </a:lnTo>
                    <a:lnTo>
                      <a:pt x="666" y="148"/>
                    </a:lnTo>
                    <a:lnTo>
                      <a:pt x="689" y="144"/>
                    </a:lnTo>
                    <a:lnTo>
                      <a:pt x="712" y="140"/>
                    </a:lnTo>
                    <a:lnTo>
                      <a:pt x="735" y="136"/>
                    </a:lnTo>
                    <a:lnTo>
                      <a:pt x="756" y="134"/>
                    </a:lnTo>
                    <a:lnTo>
                      <a:pt x="777" y="130"/>
                    </a:lnTo>
                    <a:lnTo>
                      <a:pt x="798" y="126"/>
                    </a:lnTo>
                    <a:lnTo>
                      <a:pt x="819" y="123"/>
                    </a:lnTo>
                    <a:lnTo>
                      <a:pt x="839" y="119"/>
                    </a:lnTo>
                    <a:lnTo>
                      <a:pt x="858" y="115"/>
                    </a:lnTo>
                    <a:lnTo>
                      <a:pt x="875" y="111"/>
                    </a:lnTo>
                    <a:lnTo>
                      <a:pt x="892" y="107"/>
                    </a:lnTo>
                    <a:lnTo>
                      <a:pt x="910" y="101"/>
                    </a:lnTo>
                    <a:lnTo>
                      <a:pt x="925" y="98"/>
                    </a:lnTo>
                    <a:lnTo>
                      <a:pt x="940" y="94"/>
                    </a:lnTo>
                    <a:lnTo>
                      <a:pt x="954" y="88"/>
                    </a:lnTo>
                    <a:lnTo>
                      <a:pt x="967" y="84"/>
                    </a:lnTo>
                    <a:lnTo>
                      <a:pt x="979" y="80"/>
                    </a:lnTo>
                    <a:lnTo>
                      <a:pt x="990" y="75"/>
                    </a:lnTo>
                    <a:lnTo>
                      <a:pt x="1002" y="69"/>
                    </a:lnTo>
                    <a:lnTo>
                      <a:pt x="1011" y="65"/>
                    </a:lnTo>
                    <a:lnTo>
                      <a:pt x="1021" y="59"/>
                    </a:lnTo>
                    <a:lnTo>
                      <a:pt x="1029" y="55"/>
                    </a:lnTo>
                    <a:lnTo>
                      <a:pt x="1036" y="50"/>
                    </a:lnTo>
                    <a:lnTo>
                      <a:pt x="1044" y="44"/>
                    </a:lnTo>
                  </a:path>
                </a:pathLst>
              </a:custGeom>
              <a:solidFill>
                <a:srgbClr val="FF0000"/>
              </a:solidFill>
              <a:ln w="1588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80" name="Freeform 20"/>
              <p:cNvSpPr>
                <a:spLocks noChangeArrowheads="1"/>
              </p:cNvSpPr>
              <p:nvPr/>
            </p:nvSpPr>
            <p:spPr bwMode="auto">
              <a:xfrm>
                <a:off x="2524126" y="2192338"/>
                <a:ext cx="896938" cy="219075"/>
              </a:xfrm>
              <a:custGeom>
                <a:avLst/>
                <a:gdLst>
                  <a:gd name="T0" fmla="*/ 666 w 1131"/>
                  <a:gd name="T1" fmla="*/ 71 h 274"/>
                  <a:gd name="T2" fmla="*/ 728 w 1131"/>
                  <a:gd name="T3" fmla="*/ 58 h 274"/>
                  <a:gd name="T4" fmla="*/ 781 w 1131"/>
                  <a:gd name="T5" fmla="*/ 46 h 274"/>
                  <a:gd name="T6" fmla="*/ 831 w 1131"/>
                  <a:gd name="T7" fmla="*/ 35 h 274"/>
                  <a:gd name="T8" fmla="*/ 876 w 1131"/>
                  <a:gd name="T9" fmla="*/ 25 h 274"/>
                  <a:gd name="T10" fmla="*/ 914 w 1131"/>
                  <a:gd name="T11" fmla="*/ 17 h 274"/>
                  <a:gd name="T12" fmla="*/ 947 w 1131"/>
                  <a:gd name="T13" fmla="*/ 11 h 274"/>
                  <a:gd name="T14" fmla="*/ 973 w 1131"/>
                  <a:gd name="T15" fmla="*/ 6 h 274"/>
                  <a:gd name="T16" fmla="*/ 995 w 1131"/>
                  <a:gd name="T17" fmla="*/ 2 h 274"/>
                  <a:gd name="T18" fmla="*/ 1010 w 1131"/>
                  <a:gd name="T19" fmla="*/ 0 h 274"/>
                  <a:gd name="T20" fmla="*/ 1019 w 1131"/>
                  <a:gd name="T21" fmla="*/ 0 h 274"/>
                  <a:gd name="T22" fmla="*/ 1048 w 1131"/>
                  <a:gd name="T23" fmla="*/ 6 h 274"/>
                  <a:gd name="T24" fmla="*/ 1075 w 1131"/>
                  <a:gd name="T25" fmla="*/ 21 h 274"/>
                  <a:gd name="T26" fmla="*/ 1104 w 1131"/>
                  <a:gd name="T27" fmla="*/ 48 h 274"/>
                  <a:gd name="T28" fmla="*/ 1121 w 1131"/>
                  <a:gd name="T29" fmla="*/ 75 h 274"/>
                  <a:gd name="T30" fmla="*/ 1131 w 1131"/>
                  <a:gd name="T31" fmla="*/ 102 h 274"/>
                  <a:gd name="T32" fmla="*/ 1129 w 1131"/>
                  <a:gd name="T33" fmla="*/ 117 h 274"/>
                  <a:gd name="T34" fmla="*/ 1119 w 1131"/>
                  <a:gd name="T35" fmla="*/ 123 h 274"/>
                  <a:gd name="T36" fmla="*/ 1102 w 1131"/>
                  <a:gd name="T37" fmla="*/ 132 h 274"/>
                  <a:gd name="T38" fmla="*/ 1077 w 1131"/>
                  <a:gd name="T39" fmla="*/ 140 h 274"/>
                  <a:gd name="T40" fmla="*/ 1043 w 1131"/>
                  <a:gd name="T41" fmla="*/ 150 h 274"/>
                  <a:gd name="T42" fmla="*/ 1000 w 1131"/>
                  <a:gd name="T43" fmla="*/ 159 h 274"/>
                  <a:gd name="T44" fmla="*/ 950 w 1131"/>
                  <a:gd name="T45" fmla="*/ 169 h 274"/>
                  <a:gd name="T46" fmla="*/ 891 w 1131"/>
                  <a:gd name="T47" fmla="*/ 178 h 274"/>
                  <a:gd name="T48" fmla="*/ 826 w 1131"/>
                  <a:gd name="T49" fmla="*/ 190 h 274"/>
                  <a:gd name="T50" fmla="*/ 749 w 1131"/>
                  <a:gd name="T51" fmla="*/ 200 h 274"/>
                  <a:gd name="T52" fmla="*/ 666 w 1131"/>
                  <a:gd name="T53" fmla="*/ 211 h 274"/>
                  <a:gd name="T54" fmla="*/ 582 w 1131"/>
                  <a:gd name="T55" fmla="*/ 223 h 274"/>
                  <a:gd name="T56" fmla="*/ 501 w 1131"/>
                  <a:gd name="T57" fmla="*/ 232 h 274"/>
                  <a:gd name="T58" fmla="*/ 424 w 1131"/>
                  <a:gd name="T59" fmla="*/ 242 h 274"/>
                  <a:gd name="T60" fmla="*/ 353 w 1131"/>
                  <a:gd name="T61" fmla="*/ 250 h 274"/>
                  <a:gd name="T62" fmla="*/ 288 w 1131"/>
                  <a:gd name="T63" fmla="*/ 257 h 274"/>
                  <a:gd name="T64" fmla="*/ 225 w 1131"/>
                  <a:gd name="T65" fmla="*/ 263 h 274"/>
                  <a:gd name="T66" fmla="*/ 169 w 1131"/>
                  <a:gd name="T67" fmla="*/ 267 h 274"/>
                  <a:gd name="T68" fmla="*/ 117 w 1131"/>
                  <a:gd name="T69" fmla="*/ 271 h 274"/>
                  <a:gd name="T70" fmla="*/ 69 w 1131"/>
                  <a:gd name="T71" fmla="*/ 273 h 274"/>
                  <a:gd name="T72" fmla="*/ 27 w 1131"/>
                  <a:gd name="T73" fmla="*/ 274 h 274"/>
                  <a:gd name="T74" fmla="*/ 0 w 1131"/>
                  <a:gd name="T75" fmla="*/ 161 h 274"/>
                  <a:gd name="T76" fmla="*/ 102 w 1131"/>
                  <a:gd name="T77" fmla="*/ 159 h 274"/>
                  <a:gd name="T78" fmla="*/ 211 w 1131"/>
                  <a:gd name="T79" fmla="*/ 150 h 274"/>
                  <a:gd name="T80" fmla="*/ 327 w 1131"/>
                  <a:gd name="T81" fmla="*/ 136 h 274"/>
                  <a:gd name="T82" fmla="*/ 447 w 1131"/>
                  <a:gd name="T83" fmla="*/ 115 h 274"/>
                  <a:gd name="T84" fmla="*/ 578 w 1131"/>
                  <a:gd name="T85" fmla="*/ 9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31" h="274">
                    <a:moveTo>
                      <a:pt x="622" y="81"/>
                    </a:moveTo>
                    <a:lnTo>
                      <a:pt x="645" y="75"/>
                    </a:lnTo>
                    <a:lnTo>
                      <a:pt x="666" y="71"/>
                    </a:lnTo>
                    <a:lnTo>
                      <a:pt x="687" y="67"/>
                    </a:lnTo>
                    <a:lnTo>
                      <a:pt x="707" y="61"/>
                    </a:lnTo>
                    <a:lnTo>
                      <a:pt x="728" y="58"/>
                    </a:lnTo>
                    <a:lnTo>
                      <a:pt x="745" y="54"/>
                    </a:lnTo>
                    <a:lnTo>
                      <a:pt x="764" y="50"/>
                    </a:lnTo>
                    <a:lnTo>
                      <a:pt x="781" y="46"/>
                    </a:lnTo>
                    <a:lnTo>
                      <a:pt x="799" y="42"/>
                    </a:lnTo>
                    <a:lnTo>
                      <a:pt x="816" y="38"/>
                    </a:lnTo>
                    <a:lnTo>
                      <a:pt x="831" y="35"/>
                    </a:lnTo>
                    <a:lnTo>
                      <a:pt x="847" y="31"/>
                    </a:lnTo>
                    <a:lnTo>
                      <a:pt x="862" y="29"/>
                    </a:lnTo>
                    <a:lnTo>
                      <a:pt x="876" y="25"/>
                    </a:lnTo>
                    <a:lnTo>
                      <a:pt x="889" y="23"/>
                    </a:lnTo>
                    <a:lnTo>
                      <a:pt x="902" y="21"/>
                    </a:lnTo>
                    <a:lnTo>
                      <a:pt x="914" y="17"/>
                    </a:lnTo>
                    <a:lnTo>
                      <a:pt x="925" y="15"/>
                    </a:lnTo>
                    <a:lnTo>
                      <a:pt x="935" y="13"/>
                    </a:lnTo>
                    <a:lnTo>
                      <a:pt x="947" y="11"/>
                    </a:lnTo>
                    <a:lnTo>
                      <a:pt x="956" y="10"/>
                    </a:lnTo>
                    <a:lnTo>
                      <a:pt x="964" y="8"/>
                    </a:lnTo>
                    <a:lnTo>
                      <a:pt x="973" y="6"/>
                    </a:lnTo>
                    <a:lnTo>
                      <a:pt x="981" y="6"/>
                    </a:lnTo>
                    <a:lnTo>
                      <a:pt x="987" y="4"/>
                    </a:lnTo>
                    <a:lnTo>
                      <a:pt x="995" y="2"/>
                    </a:lnTo>
                    <a:lnTo>
                      <a:pt x="1000" y="2"/>
                    </a:lnTo>
                    <a:lnTo>
                      <a:pt x="1006" y="2"/>
                    </a:lnTo>
                    <a:lnTo>
                      <a:pt x="1010" y="0"/>
                    </a:lnTo>
                    <a:lnTo>
                      <a:pt x="1014" y="0"/>
                    </a:lnTo>
                    <a:lnTo>
                      <a:pt x="1018" y="0"/>
                    </a:lnTo>
                    <a:lnTo>
                      <a:pt x="1019" y="0"/>
                    </a:lnTo>
                    <a:lnTo>
                      <a:pt x="1029" y="0"/>
                    </a:lnTo>
                    <a:lnTo>
                      <a:pt x="1039" y="2"/>
                    </a:lnTo>
                    <a:lnTo>
                      <a:pt x="1048" y="6"/>
                    </a:lnTo>
                    <a:lnTo>
                      <a:pt x="1058" y="10"/>
                    </a:lnTo>
                    <a:lnTo>
                      <a:pt x="1066" y="15"/>
                    </a:lnTo>
                    <a:lnTo>
                      <a:pt x="1075" y="21"/>
                    </a:lnTo>
                    <a:lnTo>
                      <a:pt x="1085" y="29"/>
                    </a:lnTo>
                    <a:lnTo>
                      <a:pt x="1094" y="38"/>
                    </a:lnTo>
                    <a:lnTo>
                      <a:pt x="1104" y="48"/>
                    </a:lnTo>
                    <a:lnTo>
                      <a:pt x="1110" y="58"/>
                    </a:lnTo>
                    <a:lnTo>
                      <a:pt x="1117" y="67"/>
                    </a:lnTo>
                    <a:lnTo>
                      <a:pt x="1121" y="75"/>
                    </a:lnTo>
                    <a:lnTo>
                      <a:pt x="1125" y="84"/>
                    </a:lnTo>
                    <a:lnTo>
                      <a:pt x="1129" y="94"/>
                    </a:lnTo>
                    <a:lnTo>
                      <a:pt x="1131" y="102"/>
                    </a:lnTo>
                    <a:lnTo>
                      <a:pt x="1131" y="111"/>
                    </a:lnTo>
                    <a:lnTo>
                      <a:pt x="1131" y="113"/>
                    </a:lnTo>
                    <a:lnTo>
                      <a:pt x="1129" y="117"/>
                    </a:lnTo>
                    <a:lnTo>
                      <a:pt x="1127" y="119"/>
                    </a:lnTo>
                    <a:lnTo>
                      <a:pt x="1123" y="121"/>
                    </a:lnTo>
                    <a:lnTo>
                      <a:pt x="1119" y="123"/>
                    </a:lnTo>
                    <a:lnTo>
                      <a:pt x="1115" y="127"/>
                    </a:lnTo>
                    <a:lnTo>
                      <a:pt x="1110" y="129"/>
                    </a:lnTo>
                    <a:lnTo>
                      <a:pt x="1102" y="132"/>
                    </a:lnTo>
                    <a:lnTo>
                      <a:pt x="1094" y="134"/>
                    </a:lnTo>
                    <a:lnTo>
                      <a:pt x="1087" y="138"/>
                    </a:lnTo>
                    <a:lnTo>
                      <a:pt x="1077" y="140"/>
                    </a:lnTo>
                    <a:lnTo>
                      <a:pt x="1066" y="144"/>
                    </a:lnTo>
                    <a:lnTo>
                      <a:pt x="1054" y="146"/>
                    </a:lnTo>
                    <a:lnTo>
                      <a:pt x="1043" y="150"/>
                    </a:lnTo>
                    <a:lnTo>
                      <a:pt x="1029" y="152"/>
                    </a:lnTo>
                    <a:lnTo>
                      <a:pt x="1016" y="155"/>
                    </a:lnTo>
                    <a:lnTo>
                      <a:pt x="1000" y="159"/>
                    </a:lnTo>
                    <a:lnTo>
                      <a:pt x="985" y="161"/>
                    </a:lnTo>
                    <a:lnTo>
                      <a:pt x="968" y="165"/>
                    </a:lnTo>
                    <a:lnTo>
                      <a:pt x="950" y="169"/>
                    </a:lnTo>
                    <a:lnTo>
                      <a:pt x="931" y="173"/>
                    </a:lnTo>
                    <a:lnTo>
                      <a:pt x="912" y="175"/>
                    </a:lnTo>
                    <a:lnTo>
                      <a:pt x="891" y="178"/>
                    </a:lnTo>
                    <a:lnTo>
                      <a:pt x="870" y="182"/>
                    </a:lnTo>
                    <a:lnTo>
                      <a:pt x="849" y="186"/>
                    </a:lnTo>
                    <a:lnTo>
                      <a:pt x="826" y="190"/>
                    </a:lnTo>
                    <a:lnTo>
                      <a:pt x="801" y="192"/>
                    </a:lnTo>
                    <a:lnTo>
                      <a:pt x="776" y="196"/>
                    </a:lnTo>
                    <a:lnTo>
                      <a:pt x="749" y="200"/>
                    </a:lnTo>
                    <a:lnTo>
                      <a:pt x="722" y="203"/>
                    </a:lnTo>
                    <a:lnTo>
                      <a:pt x="695" y="207"/>
                    </a:lnTo>
                    <a:lnTo>
                      <a:pt x="666" y="211"/>
                    </a:lnTo>
                    <a:lnTo>
                      <a:pt x="638" y="215"/>
                    </a:lnTo>
                    <a:lnTo>
                      <a:pt x="609" y="219"/>
                    </a:lnTo>
                    <a:lnTo>
                      <a:pt x="582" y="223"/>
                    </a:lnTo>
                    <a:lnTo>
                      <a:pt x="553" y="226"/>
                    </a:lnTo>
                    <a:lnTo>
                      <a:pt x="526" y="230"/>
                    </a:lnTo>
                    <a:lnTo>
                      <a:pt x="501" y="232"/>
                    </a:lnTo>
                    <a:lnTo>
                      <a:pt x="474" y="236"/>
                    </a:lnTo>
                    <a:lnTo>
                      <a:pt x="449" y="238"/>
                    </a:lnTo>
                    <a:lnTo>
                      <a:pt x="424" y="242"/>
                    </a:lnTo>
                    <a:lnTo>
                      <a:pt x="401" y="244"/>
                    </a:lnTo>
                    <a:lnTo>
                      <a:pt x="376" y="248"/>
                    </a:lnTo>
                    <a:lnTo>
                      <a:pt x="353" y="250"/>
                    </a:lnTo>
                    <a:lnTo>
                      <a:pt x="330" y="251"/>
                    </a:lnTo>
                    <a:lnTo>
                      <a:pt x="309" y="255"/>
                    </a:lnTo>
                    <a:lnTo>
                      <a:pt x="288" y="257"/>
                    </a:lnTo>
                    <a:lnTo>
                      <a:pt x="267" y="259"/>
                    </a:lnTo>
                    <a:lnTo>
                      <a:pt x="246" y="261"/>
                    </a:lnTo>
                    <a:lnTo>
                      <a:pt x="225" y="263"/>
                    </a:lnTo>
                    <a:lnTo>
                      <a:pt x="206" y="265"/>
                    </a:lnTo>
                    <a:lnTo>
                      <a:pt x="186" y="265"/>
                    </a:lnTo>
                    <a:lnTo>
                      <a:pt x="169" y="267"/>
                    </a:lnTo>
                    <a:lnTo>
                      <a:pt x="150" y="269"/>
                    </a:lnTo>
                    <a:lnTo>
                      <a:pt x="133" y="269"/>
                    </a:lnTo>
                    <a:lnTo>
                      <a:pt x="117" y="271"/>
                    </a:lnTo>
                    <a:lnTo>
                      <a:pt x="100" y="271"/>
                    </a:lnTo>
                    <a:lnTo>
                      <a:pt x="85" y="273"/>
                    </a:lnTo>
                    <a:lnTo>
                      <a:pt x="69" y="273"/>
                    </a:lnTo>
                    <a:lnTo>
                      <a:pt x="54" y="274"/>
                    </a:lnTo>
                    <a:lnTo>
                      <a:pt x="41" y="274"/>
                    </a:lnTo>
                    <a:lnTo>
                      <a:pt x="27" y="274"/>
                    </a:lnTo>
                    <a:lnTo>
                      <a:pt x="14" y="274"/>
                    </a:lnTo>
                    <a:lnTo>
                      <a:pt x="0" y="274"/>
                    </a:lnTo>
                    <a:lnTo>
                      <a:pt x="0" y="161"/>
                    </a:lnTo>
                    <a:lnTo>
                      <a:pt x="33" y="161"/>
                    </a:lnTo>
                    <a:lnTo>
                      <a:pt x="67" y="159"/>
                    </a:lnTo>
                    <a:lnTo>
                      <a:pt x="102" y="159"/>
                    </a:lnTo>
                    <a:lnTo>
                      <a:pt x="137" y="155"/>
                    </a:lnTo>
                    <a:lnTo>
                      <a:pt x="173" y="154"/>
                    </a:lnTo>
                    <a:lnTo>
                      <a:pt x="211" y="150"/>
                    </a:lnTo>
                    <a:lnTo>
                      <a:pt x="248" y="146"/>
                    </a:lnTo>
                    <a:lnTo>
                      <a:pt x="286" y="142"/>
                    </a:lnTo>
                    <a:lnTo>
                      <a:pt x="327" y="136"/>
                    </a:lnTo>
                    <a:lnTo>
                      <a:pt x="367" y="131"/>
                    </a:lnTo>
                    <a:lnTo>
                      <a:pt x="407" y="123"/>
                    </a:lnTo>
                    <a:lnTo>
                      <a:pt x="447" y="115"/>
                    </a:lnTo>
                    <a:lnTo>
                      <a:pt x="492" y="107"/>
                    </a:lnTo>
                    <a:lnTo>
                      <a:pt x="534" y="100"/>
                    </a:lnTo>
                    <a:lnTo>
                      <a:pt x="578" y="90"/>
                    </a:lnTo>
                    <a:lnTo>
                      <a:pt x="622" y="81"/>
                    </a:lnTo>
                  </a:path>
                </a:pathLst>
              </a:custGeom>
              <a:solidFill>
                <a:srgbClr val="FF0000"/>
              </a:solidFill>
              <a:ln w="1588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81" name="Freeform 21"/>
              <p:cNvSpPr>
                <a:spLocks noChangeArrowheads="1"/>
              </p:cNvSpPr>
              <p:nvPr/>
            </p:nvSpPr>
            <p:spPr bwMode="auto">
              <a:xfrm>
                <a:off x="2403476" y="2303463"/>
                <a:ext cx="1847850" cy="1158875"/>
              </a:xfrm>
              <a:custGeom>
                <a:avLst/>
                <a:gdLst>
                  <a:gd name="T0" fmla="*/ 3 w 2328"/>
                  <a:gd name="T1" fmla="*/ 60 h 1461"/>
                  <a:gd name="T2" fmla="*/ 9 w 2328"/>
                  <a:gd name="T3" fmla="*/ 8 h 1461"/>
                  <a:gd name="T4" fmla="*/ 53 w 2328"/>
                  <a:gd name="T5" fmla="*/ 0 h 1461"/>
                  <a:gd name="T6" fmla="*/ 134 w 2328"/>
                  <a:gd name="T7" fmla="*/ 16 h 1461"/>
                  <a:gd name="T8" fmla="*/ 199 w 2328"/>
                  <a:gd name="T9" fmla="*/ 37 h 1461"/>
                  <a:gd name="T10" fmla="*/ 226 w 2328"/>
                  <a:gd name="T11" fmla="*/ 58 h 1461"/>
                  <a:gd name="T12" fmla="*/ 226 w 2328"/>
                  <a:gd name="T13" fmla="*/ 81 h 1461"/>
                  <a:gd name="T14" fmla="*/ 226 w 2328"/>
                  <a:gd name="T15" fmla="*/ 133 h 1461"/>
                  <a:gd name="T16" fmla="*/ 224 w 2328"/>
                  <a:gd name="T17" fmla="*/ 215 h 1461"/>
                  <a:gd name="T18" fmla="*/ 222 w 2328"/>
                  <a:gd name="T19" fmla="*/ 328 h 1461"/>
                  <a:gd name="T20" fmla="*/ 220 w 2328"/>
                  <a:gd name="T21" fmla="*/ 511 h 1461"/>
                  <a:gd name="T22" fmla="*/ 226 w 2328"/>
                  <a:gd name="T23" fmla="*/ 747 h 1461"/>
                  <a:gd name="T24" fmla="*/ 245 w 2328"/>
                  <a:gd name="T25" fmla="*/ 900 h 1461"/>
                  <a:gd name="T26" fmla="*/ 289 w 2328"/>
                  <a:gd name="T27" fmla="*/ 1006 h 1461"/>
                  <a:gd name="T28" fmla="*/ 364 w 2328"/>
                  <a:gd name="T29" fmla="*/ 1094 h 1461"/>
                  <a:gd name="T30" fmla="*/ 479 w 2328"/>
                  <a:gd name="T31" fmla="*/ 1167 h 1461"/>
                  <a:gd name="T32" fmla="*/ 645 w 2328"/>
                  <a:gd name="T33" fmla="*/ 1217 h 1461"/>
                  <a:gd name="T34" fmla="*/ 940 w 2328"/>
                  <a:gd name="T35" fmla="*/ 1254 h 1461"/>
                  <a:gd name="T36" fmla="*/ 1201 w 2328"/>
                  <a:gd name="T37" fmla="*/ 1256 h 1461"/>
                  <a:gd name="T38" fmla="*/ 1520 w 2328"/>
                  <a:gd name="T39" fmla="*/ 1223 h 1461"/>
                  <a:gd name="T40" fmla="*/ 1789 w 2328"/>
                  <a:gd name="T41" fmla="*/ 1169 h 1461"/>
                  <a:gd name="T42" fmla="*/ 1925 w 2328"/>
                  <a:gd name="T43" fmla="*/ 1121 h 1461"/>
                  <a:gd name="T44" fmla="*/ 1996 w 2328"/>
                  <a:gd name="T45" fmla="*/ 1081 h 1461"/>
                  <a:gd name="T46" fmla="*/ 2038 w 2328"/>
                  <a:gd name="T47" fmla="*/ 1029 h 1461"/>
                  <a:gd name="T48" fmla="*/ 2076 w 2328"/>
                  <a:gd name="T49" fmla="*/ 900 h 1461"/>
                  <a:gd name="T50" fmla="*/ 2111 w 2328"/>
                  <a:gd name="T51" fmla="*/ 703 h 1461"/>
                  <a:gd name="T52" fmla="*/ 2130 w 2328"/>
                  <a:gd name="T53" fmla="*/ 595 h 1461"/>
                  <a:gd name="T54" fmla="*/ 2148 w 2328"/>
                  <a:gd name="T55" fmla="*/ 515 h 1461"/>
                  <a:gd name="T56" fmla="*/ 2163 w 2328"/>
                  <a:gd name="T57" fmla="*/ 463 h 1461"/>
                  <a:gd name="T58" fmla="*/ 2178 w 2328"/>
                  <a:gd name="T59" fmla="*/ 436 h 1461"/>
                  <a:gd name="T60" fmla="*/ 2192 w 2328"/>
                  <a:gd name="T61" fmla="*/ 438 h 1461"/>
                  <a:gd name="T62" fmla="*/ 2205 w 2328"/>
                  <a:gd name="T63" fmla="*/ 469 h 1461"/>
                  <a:gd name="T64" fmla="*/ 2219 w 2328"/>
                  <a:gd name="T65" fmla="*/ 524 h 1461"/>
                  <a:gd name="T66" fmla="*/ 2232 w 2328"/>
                  <a:gd name="T67" fmla="*/ 609 h 1461"/>
                  <a:gd name="T68" fmla="*/ 2245 w 2328"/>
                  <a:gd name="T69" fmla="*/ 720 h 1461"/>
                  <a:gd name="T70" fmla="*/ 2276 w 2328"/>
                  <a:gd name="T71" fmla="*/ 931 h 1461"/>
                  <a:gd name="T72" fmla="*/ 2309 w 2328"/>
                  <a:gd name="T73" fmla="*/ 1068 h 1461"/>
                  <a:gd name="T74" fmla="*/ 2324 w 2328"/>
                  <a:gd name="T75" fmla="*/ 1148 h 1461"/>
                  <a:gd name="T76" fmla="*/ 2253 w 2328"/>
                  <a:gd name="T77" fmla="*/ 1225 h 1461"/>
                  <a:gd name="T78" fmla="*/ 2098 w 2328"/>
                  <a:gd name="T79" fmla="*/ 1298 h 1461"/>
                  <a:gd name="T80" fmla="*/ 1908 w 2328"/>
                  <a:gd name="T81" fmla="*/ 1361 h 1461"/>
                  <a:gd name="T82" fmla="*/ 1660 w 2328"/>
                  <a:gd name="T83" fmla="*/ 1415 h 1461"/>
                  <a:gd name="T84" fmla="*/ 1190 w 2328"/>
                  <a:gd name="T85" fmla="*/ 1459 h 1461"/>
                  <a:gd name="T86" fmla="*/ 967 w 2328"/>
                  <a:gd name="T87" fmla="*/ 1461 h 1461"/>
                  <a:gd name="T88" fmla="*/ 790 w 2328"/>
                  <a:gd name="T89" fmla="*/ 1451 h 1461"/>
                  <a:gd name="T90" fmla="*/ 539 w 2328"/>
                  <a:gd name="T91" fmla="*/ 1400 h 1461"/>
                  <a:gd name="T92" fmla="*/ 384 w 2328"/>
                  <a:gd name="T93" fmla="*/ 1338 h 1461"/>
                  <a:gd name="T94" fmla="*/ 251 w 2328"/>
                  <a:gd name="T95" fmla="*/ 1246 h 1461"/>
                  <a:gd name="T96" fmla="*/ 155 w 2328"/>
                  <a:gd name="T97" fmla="*/ 1121 h 1461"/>
                  <a:gd name="T98" fmla="*/ 97 w 2328"/>
                  <a:gd name="T99" fmla="*/ 945 h 1461"/>
                  <a:gd name="T100" fmla="*/ 71 w 2328"/>
                  <a:gd name="T101" fmla="*/ 695 h 1461"/>
                  <a:gd name="T102" fmla="*/ 71 w 2328"/>
                  <a:gd name="T103" fmla="*/ 478 h 1461"/>
                  <a:gd name="T104" fmla="*/ 69 w 2328"/>
                  <a:gd name="T105" fmla="*/ 348 h 1461"/>
                  <a:gd name="T106" fmla="*/ 63 w 2328"/>
                  <a:gd name="T107" fmla="*/ 244 h 1461"/>
                  <a:gd name="T108" fmla="*/ 51 w 2328"/>
                  <a:gd name="T109" fmla="*/ 169 h 1461"/>
                  <a:gd name="T110" fmla="*/ 34 w 2328"/>
                  <a:gd name="T111" fmla="*/ 123 h 1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328" h="1461">
                    <a:moveTo>
                      <a:pt x="34" y="123"/>
                    </a:moveTo>
                    <a:lnTo>
                      <a:pt x="28" y="113"/>
                    </a:lnTo>
                    <a:lnTo>
                      <a:pt x="25" y="106"/>
                    </a:lnTo>
                    <a:lnTo>
                      <a:pt x="19" y="96"/>
                    </a:lnTo>
                    <a:lnTo>
                      <a:pt x="15" y="88"/>
                    </a:lnTo>
                    <a:lnTo>
                      <a:pt x="9" y="73"/>
                    </a:lnTo>
                    <a:lnTo>
                      <a:pt x="3" y="60"/>
                    </a:lnTo>
                    <a:lnTo>
                      <a:pt x="0" y="46"/>
                    </a:lnTo>
                    <a:lnTo>
                      <a:pt x="0" y="37"/>
                    </a:lnTo>
                    <a:lnTo>
                      <a:pt x="0" y="25"/>
                    </a:lnTo>
                    <a:lnTo>
                      <a:pt x="2" y="17"/>
                    </a:lnTo>
                    <a:lnTo>
                      <a:pt x="3" y="14"/>
                    </a:lnTo>
                    <a:lnTo>
                      <a:pt x="7" y="10"/>
                    </a:lnTo>
                    <a:lnTo>
                      <a:pt x="9" y="8"/>
                    </a:lnTo>
                    <a:lnTo>
                      <a:pt x="15" y="6"/>
                    </a:lnTo>
                    <a:lnTo>
                      <a:pt x="19" y="4"/>
                    </a:lnTo>
                    <a:lnTo>
                      <a:pt x="25" y="2"/>
                    </a:lnTo>
                    <a:lnTo>
                      <a:pt x="30" y="0"/>
                    </a:lnTo>
                    <a:lnTo>
                      <a:pt x="38" y="0"/>
                    </a:lnTo>
                    <a:lnTo>
                      <a:pt x="46" y="0"/>
                    </a:lnTo>
                    <a:lnTo>
                      <a:pt x="53" y="0"/>
                    </a:lnTo>
                    <a:lnTo>
                      <a:pt x="63" y="2"/>
                    </a:lnTo>
                    <a:lnTo>
                      <a:pt x="73" y="2"/>
                    </a:lnTo>
                    <a:lnTo>
                      <a:pt x="84" y="4"/>
                    </a:lnTo>
                    <a:lnTo>
                      <a:pt x="96" y="6"/>
                    </a:lnTo>
                    <a:lnTo>
                      <a:pt x="107" y="8"/>
                    </a:lnTo>
                    <a:lnTo>
                      <a:pt x="121" y="12"/>
                    </a:lnTo>
                    <a:lnTo>
                      <a:pt x="134" y="16"/>
                    </a:lnTo>
                    <a:lnTo>
                      <a:pt x="145" y="17"/>
                    </a:lnTo>
                    <a:lnTo>
                      <a:pt x="157" y="21"/>
                    </a:lnTo>
                    <a:lnTo>
                      <a:pt x="167" y="25"/>
                    </a:lnTo>
                    <a:lnTo>
                      <a:pt x="176" y="27"/>
                    </a:lnTo>
                    <a:lnTo>
                      <a:pt x="186" y="31"/>
                    </a:lnTo>
                    <a:lnTo>
                      <a:pt x="193" y="33"/>
                    </a:lnTo>
                    <a:lnTo>
                      <a:pt x="199" y="37"/>
                    </a:lnTo>
                    <a:lnTo>
                      <a:pt x="207" y="40"/>
                    </a:lnTo>
                    <a:lnTo>
                      <a:pt x="211" y="42"/>
                    </a:lnTo>
                    <a:lnTo>
                      <a:pt x="217" y="46"/>
                    </a:lnTo>
                    <a:lnTo>
                      <a:pt x="220" y="48"/>
                    </a:lnTo>
                    <a:lnTo>
                      <a:pt x="222" y="52"/>
                    </a:lnTo>
                    <a:lnTo>
                      <a:pt x="224" y="56"/>
                    </a:lnTo>
                    <a:lnTo>
                      <a:pt x="226" y="58"/>
                    </a:lnTo>
                    <a:lnTo>
                      <a:pt x="226" y="62"/>
                    </a:lnTo>
                    <a:lnTo>
                      <a:pt x="226" y="64"/>
                    </a:lnTo>
                    <a:lnTo>
                      <a:pt x="226" y="65"/>
                    </a:lnTo>
                    <a:lnTo>
                      <a:pt x="226" y="69"/>
                    </a:lnTo>
                    <a:lnTo>
                      <a:pt x="226" y="73"/>
                    </a:lnTo>
                    <a:lnTo>
                      <a:pt x="226" y="77"/>
                    </a:lnTo>
                    <a:lnTo>
                      <a:pt x="226" y="81"/>
                    </a:lnTo>
                    <a:lnTo>
                      <a:pt x="226" y="87"/>
                    </a:lnTo>
                    <a:lnTo>
                      <a:pt x="226" y="94"/>
                    </a:lnTo>
                    <a:lnTo>
                      <a:pt x="226" y="100"/>
                    </a:lnTo>
                    <a:lnTo>
                      <a:pt x="226" y="108"/>
                    </a:lnTo>
                    <a:lnTo>
                      <a:pt x="226" y="115"/>
                    </a:lnTo>
                    <a:lnTo>
                      <a:pt x="226" y="125"/>
                    </a:lnTo>
                    <a:lnTo>
                      <a:pt x="226" y="133"/>
                    </a:lnTo>
                    <a:lnTo>
                      <a:pt x="224" y="144"/>
                    </a:lnTo>
                    <a:lnTo>
                      <a:pt x="224" y="154"/>
                    </a:lnTo>
                    <a:lnTo>
                      <a:pt x="224" y="165"/>
                    </a:lnTo>
                    <a:lnTo>
                      <a:pt x="224" y="177"/>
                    </a:lnTo>
                    <a:lnTo>
                      <a:pt x="224" y="188"/>
                    </a:lnTo>
                    <a:lnTo>
                      <a:pt x="224" y="202"/>
                    </a:lnTo>
                    <a:lnTo>
                      <a:pt x="224" y="215"/>
                    </a:lnTo>
                    <a:lnTo>
                      <a:pt x="224" y="231"/>
                    </a:lnTo>
                    <a:lnTo>
                      <a:pt x="224" y="246"/>
                    </a:lnTo>
                    <a:lnTo>
                      <a:pt x="222" y="261"/>
                    </a:lnTo>
                    <a:lnTo>
                      <a:pt x="222" y="277"/>
                    </a:lnTo>
                    <a:lnTo>
                      <a:pt x="222" y="294"/>
                    </a:lnTo>
                    <a:lnTo>
                      <a:pt x="222" y="311"/>
                    </a:lnTo>
                    <a:lnTo>
                      <a:pt x="222" y="328"/>
                    </a:lnTo>
                    <a:lnTo>
                      <a:pt x="222" y="348"/>
                    </a:lnTo>
                    <a:lnTo>
                      <a:pt x="222" y="367"/>
                    </a:lnTo>
                    <a:lnTo>
                      <a:pt x="220" y="386"/>
                    </a:lnTo>
                    <a:lnTo>
                      <a:pt x="220" y="407"/>
                    </a:lnTo>
                    <a:lnTo>
                      <a:pt x="220" y="428"/>
                    </a:lnTo>
                    <a:lnTo>
                      <a:pt x="220" y="470"/>
                    </a:lnTo>
                    <a:lnTo>
                      <a:pt x="220" y="511"/>
                    </a:lnTo>
                    <a:lnTo>
                      <a:pt x="220" y="549"/>
                    </a:lnTo>
                    <a:lnTo>
                      <a:pt x="220" y="586"/>
                    </a:lnTo>
                    <a:lnTo>
                      <a:pt x="220" y="622"/>
                    </a:lnTo>
                    <a:lnTo>
                      <a:pt x="220" y="655"/>
                    </a:lnTo>
                    <a:lnTo>
                      <a:pt x="222" y="687"/>
                    </a:lnTo>
                    <a:lnTo>
                      <a:pt x="224" y="718"/>
                    </a:lnTo>
                    <a:lnTo>
                      <a:pt x="226" y="747"/>
                    </a:lnTo>
                    <a:lnTo>
                      <a:pt x="228" y="774"/>
                    </a:lnTo>
                    <a:lnTo>
                      <a:pt x="230" y="799"/>
                    </a:lnTo>
                    <a:lnTo>
                      <a:pt x="232" y="822"/>
                    </a:lnTo>
                    <a:lnTo>
                      <a:pt x="236" y="845"/>
                    </a:lnTo>
                    <a:lnTo>
                      <a:pt x="238" y="864"/>
                    </a:lnTo>
                    <a:lnTo>
                      <a:pt x="241" y="883"/>
                    </a:lnTo>
                    <a:lnTo>
                      <a:pt x="245" y="900"/>
                    </a:lnTo>
                    <a:lnTo>
                      <a:pt x="249" y="916"/>
                    </a:lnTo>
                    <a:lnTo>
                      <a:pt x="255" y="933"/>
                    </a:lnTo>
                    <a:lnTo>
                      <a:pt x="261" y="948"/>
                    </a:lnTo>
                    <a:lnTo>
                      <a:pt x="266" y="962"/>
                    </a:lnTo>
                    <a:lnTo>
                      <a:pt x="272" y="977"/>
                    </a:lnTo>
                    <a:lnTo>
                      <a:pt x="280" y="993"/>
                    </a:lnTo>
                    <a:lnTo>
                      <a:pt x="289" y="1006"/>
                    </a:lnTo>
                    <a:lnTo>
                      <a:pt x="297" y="1020"/>
                    </a:lnTo>
                    <a:lnTo>
                      <a:pt x="307" y="1033"/>
                    </a:lnTo>
                    <a:lnTo>
                      <a:pt x="318" y="1046"/>
                    </a:lnTo>
                    <a:lnTo>
                      <a:pt x="328" y="1060"/>
                    </a:lnTo>
                    <a:lnTo>
                      <a:pt x="339" y="1071"/>
                    </a:lnTo>
                    <a:lnTo>
                      <a:pt x="353" y="1083"/>
                    </a:lnTo>
                    <a:lnTo>
                      <a:pt x="364" y="1094"/>
                    </a:lnTo>
                    <a:lnTo>
                      <a:pt x="380" y="1106"/>
                    </a:lnTo>
                    <a:lnTo>
                      <a:pt x="393" y="1117"/>
                    </a:lnTo>
                    <a:lnTo>
                      <a:pt x="408" y="1129"/>
                    </a:lnTo>
                    <a:lnTo>
                      <a:pt x="424" y="1139"/>
                    </a:lnTo>
                    <a:lnTo>
                      <a:pt x="443" y="1148"/>
                    </a:lnTo>
                    <a:lnTo>
                      <a:pt x="460" y="1158"/>
                    </a:lnTo>
                    <a:lnTo>
                      <a:pt x="479" y="1167"/>
                    </a:lnTo>
                    <a:lnTo>
                      <a:pt x="501" y="1175"/>
                    </a:lnTo>
                    <a:lnTo>
                      <a:pt x="522" y="1185"/>
                    </a:lnTo>
                    <a:lnTo>
                      <a:pt x="545" y="1192"/>
                    </a:lnTo>
                    <a:lnTo>
                      <a:pt x="568" y="1198"/>
                    </a:lnTo>
                    <a:lnTo>
                      <a:pt x="593" y="1206"/>
                    </a:lnTo>
                    <a:lnTo>
                      <a:pt x="618" y="1211"/>
                    </a:lnTo>
                    <a:lnTo>
                      <a:pt x="645" y="1217"/>
                    </a:lnTo>
                    <a:lnTo>
                      <a:pt x="673" y="1223"/>
                    </a:lnTo>
                    <a:lnTo>
                      <a:pt x="700" y="1227"/>
                    </a:lnTo>
                    <a:lnTo>
                      <a:pt x="731" y="1233"/>
                    </a:lnTo>
                    <a:lnTo>
                      <a:pt x="762" y="1236"/>
                    </a:lnTo>
                    <a:lnTo>
                      <a:pt x="823" y="1244"/>
                    </a:lnTo>
                    <a:lnTo>
                      <a:pt x="883" y="1250"/>
                    </a:lnTo>
                    <a:lnTo>
                      <a:pt x="940" y="1254"/>
                    </a:lnTo>
                    <a:lnTo>
                      <a:pt x="996" y="1258"/>
                    </a:lnTo>
                    <a:lnTo>
                      <a:pt x="1050" y="1259"/>
                    </a:lnTo>
                    <a:lnTo>
                      <a:pt x="1101" y="1259"/>
                    </a:lnTo>
                    <a:lnTo>
                      <a:pt x="1128" y="1259"/>
                    </a:lnTo>
                    <a:lnTo>
                      <a:pt x="1153" y="1258"/>
                    </a:lnTo>
                    <a:lnTo>
                      <a:pt x="1178" y="1258"/>
                    </a:lnTo>
                    <a:lnTo>
                      <a:pt x="1201" y="1256"/>
                    </a:lnTo>
                    <a:lnTo>
                      <a:pt x="1249" y="1252"/>
                    </a:lnTo>
                    <a:lnTo>
                      <a:pt x="1297" y="1248"/>
                    </a:lnTo>
                    <a:lnTo>
                      <a:pt x="1343" y="1244"/>
                    </a:lnTo>
                    <a:lnTo>
                      <a:pt x="1387" y="1240"/>
                    </a:lnTo>
                    <a:lnTo>
                      <a:pt x="1433" y="1235"/>
                    </a:lnTo>
                    <a:lnTo>
                      <a:pt x="1478" y="1229"/>
                    </a:lnTo>
                    <a:lnTo>
                      <a:pt x="1520" y="1223"/>
                    </a:lnTo>
                    <a:lnTo>
                      <a:pt x="1562" y="1217"/>
                    </a:lnTo>
                    <a:lnTo>
                      <a:pt x="1604" y="1211"/>
                    </a:lnTo>
                    <a:lnTo>
                      <a:pt x="1645" y="1204"/>
                    </a:lnTo>
                    <a:lnTo>
                      <a:pt x="1683" y="1196"/>
                    </a:lnTo>
                    <a:lnTo>
                      <a:pt x="1719" y="1188"/>
                    </a:lnTo>
                    <a:lnTo>
                      <a:pt x="1756" y="1179"/>
                    </a:lnTo>
                    <a:lnTo>
                      <a:pt x="1789" y="1169"/>
                    </a:lnTo>
                    <a:lnTo>
                      <a:pt x="1823" y="1160"/>
                    </a:lnTo>
                    <a:lnTo>
                      <a:pt x="1854" y="1148"/>
                    </a:lnTo>
                    <a:lnTo>
                      <a:pt x="1869" y="1142"/>
                    </a:lnTo>
                    <a:lnTo>
                      <a:pt x="1885" y="1137"/>
                    </a:lnTo>
                    <a:lnTo>
                      <a:pt x="1898" y="1131"/>
                    </a:lnTo>
                    <a:lnTo>
                      <a:pt x="1911" y="1127"/>
                    </a:lnTo>
                    <a:lnTo>
                      <a:pt x="1925" y="1121"/>
                    </a:lnTo>
                    <a:lnTo>
                      <a:pt x="1936" y="1115"/>
                    </a:lnTo>
                    <a:lnTo>
                      <a:pt x="1948" y="1110"/>
                    </a:lnTo>
                    <a:lnTo>
                      <a:pt x="1959" y="1104"/>
                    </a:lnTo>
                    <a:lnTo>
                      <a:pt x="1969" y="1098"/>
                    </a:lnTo>
                    <a:lnTo>
                      <a:pt x="1979" y="1092"/>
                    </a:lnTo>
                    <a:lnTo>
                      <a:pt x="1988" y="1087"/>
                    </a:lnTo>
                    <a:lnTo>
                      <a:pt x="1996" y="1081"/>
                    </a:lnTo>
                    <a:lnTo>
                      <a:pt x="2004" y="1073"/>
                    </a:lnTo>
                    <a:lnTo>
                      <a:pt x="2011" y="1068"/>
                    </a:lnTo>
                    <a:lnTo>
                      <a:pt x="2017" y="1062"/>
                    </a:lnTo>
                    <a:lnTo>
                      <a:pt x="2023" y="1056"/>
                    </a:lnTo>
                    <a:lnTo>
                      <a:pt x="2029" y="1048"/>
                    </a:lnTo>
                    <a:lnTo>
                      <a:pt x="2034" y="1041"/>
                    </a:lnTo>
                    <a:lnTo>
                      <a:pt x="2038" y="1029"/>
                    </a:lnTo>
                    <a:lnTo>
                      <a:pt x="2044" y="1016"/>
                    </a:lnTo>
                    <a:lnTo>
                      <a:pt x="2050" y="1002"/>
                    </a:lnTo>
                    <a:lnTo>
                      <a:pt x="2055" y="985"/>
                    </a:lnTo>
                    <a:lnTo>
                      <a:pt x="2061" y="968"/>
                    </a:lnTo>
                    <a:lnTo>
                      <a:pt x="2067" y="947"/>
                    </a:lnTo>
                    <a:lnTo>
                      <a:pt x="2071" y="925"/>
                    </a:lnTo>
                    <a:lnTo>
                      <a:pt x="2076" y="900"/>
                    </a:lnTo>
                    <a:lnTo>
                      <a:pt x="2082" y="876"/>
                    </a:lnTo>
                    <a:lnTo>
                      <a:pt x="2088" y="849"/>
                    </a:lnTo>
                    <a:lnTo>
                      <a:pt x="2094" y="818"/>
                    </a:lnTo>
                    <a:lnTo>
                      <a:pt x="2098" y="787"/>
                    </a:lnTo>
                    <a:lnTo>
                      <a:pt x="2103" y="755"/>
                    </a:lnTo>
                    <a:lnTo>
                      <a:pt x="2109" y="720"/>
                    </a:lnTo>
                    <a:lnTo>
                      <a:pt x="2111" y="703"/>
                    </a:lnTo>
                    <a:lnTo>
                      <a:pt x="2115" y="685"/>
                    </a:lnTo>
                    <a:lnTo>
                      <a:pt x="2117" y="668"/>
                    </a:lnTo>
                    <a:lnTo>
                      <a:pt x="2121" y="653"/>
                    </a:lnTo>
                    <a:lnTo>
                      <a:pt x="2123" y="638"/>
                    </a:lnTo>
                    <a:lnTo>
                      <a:pt x="2124" y="624"/>
                    </a:lnTo>
                    <a:lnTo>
                      <a:pt x="2128" y="609"/>
                    </a:lnTo>
                    <a:lnTo>
                      <a:pt x="2130" y="595"/>
                    </a:lnTo>
                    <a:lnTo>
                      <a:pt x="2132" y="582"/>
                    </a:lnTo>
                    <a:lnTo>
                      <a:pt x="2134" y="570"/>
                    </a:lnTo>
                    <a:lnTo>
                      <a:pt x="2138" y="557"/>
                    </a:lnTo>
                    <a:lnTo>
                      <a:pt x="2140" y="545"/>
                    </a:lnTo>
                    <a:lnTo>
                      <a:pt x="2142" y="536"/>
                    </a:lnTo>
                    <a:lnTo>
                      <a:pt x="2146" y="524"/>
                    </a:lnTo>
                    <a:lnTo>
                      <a:pt x="2148" y="515"/>
                    </a:lnTo>
                    <a:lnTo>
                      <a:pt x="2149" y="505"/>
                    </a:lnTo>
                    <a:lnTo>
                      <a:pt x="2151" y="497"/>
                    </a:lnTo>
                    <a:lnTo>
                      <a:pt x="2153" y="490"/>
                    </a:lnTo>
                    <a:lnTo>
                      <a:pt x="2157" y="482"/>
                    </a:lnTo>
                    <a:lnTo>
                      <a:pt x="2159" y="474"/>
                    </a:lnTo>
                    <a:lnTo>
                      <a:pt x="2161" y="469"/>
                    </a:lnTo>
                    <a:lnTo>
                      <a:pt x="2163" y="463"/>
                    </a:lnTo>
                    <a:lnTo>
                      <a:pt x="2165" y="457"/>
                    </a:lnTo>
                    <a:lnTo>
                      <a:pt x="2167" y="451"/>
                    </a:lnTo>
                    <a:lnTo>
                      <a:pt x="2171" y="447"/>
                    </a:lnTo>
                    <a:lnTo>
                      <a:pt x="2172" y="444"/>
                    </a:lnTo>
                    <a:lnTo>
                      <a:pt x="2174" y="442"/>
                    </a:lnTo>
                    <a:lnTo>
                      <a:pt x="2176" y="438"/>
                    </a:lnTo>
                    <a:lnTo>
                      <a:pt x="2178" y="436"/>
                    </a:lnTo>
                    <a:lnTo>
                      <a:pt x="2180" y="436"/>
                    </a:lnTo>
                    <a:lnTo>
                      <a:pt x="2182" y="434"/>
                    </a:lnTo>
                    <a:lnTo>
                      <a:pt x="2184" y="434"/>
                    </a:lnTo>
                    <a:lnTo>
                      <a:pt x="2186" y="434"/>
                    </a:lnTo>
                    <a:lnTo>
                      <a:pt x="2188" y="436"/>
                    </a:lnTo>
                    <a:lnTo>
                      <a:pt x="2190" y="436"/>
                    </a:lnTo>
                    <a:lnTo>
                      <a:pt x="2192" y="438"/>
                    </a:lnTo>
                    <a:lnTo>
                      <a:pt x="2194" y="442"/>
                    </a:lnTo>
                    <a:lnTo>
                      <a:pt x="2196" y="444"/>
                    </a:lnTo>
                    <a:lnTo>
                      <a:pt x="2197" y="447"/>
                    </a:lnTo>
                    <a:lnTo>
                      <a:pt x="2199" y="451"/>
                    </a:lnTo>
                    <a:lnTo>
                      <a:pt x="2201" y="457"/>
                    </a:lnTo>
                    <a:lnTo>
                      <a:pt x="2203" y="463"/>
                    </a:lnTo>
                    <a:lnTo>
                      <a:pt x="2205" y="469"/>
                    </a:lnTo>
                    <a:lnTo>
                      <a:pt x="2207" y="474"/>
                    </a:lnTo>
                    <a:lnTo>
                      <a:pt x="2209" y="482"/>
                    </a:lnTo>
                    <a:lnTo>
                      <a:pt x="2211" y="490"/>
                    </a:lnTo>
                    <a:lnTo>
                      <a:pt x="2213" y="497"/>
                    </a:lnTo>
                    <a:lnTo>
                      <a:pt x="2215" y="505"/>
                    </a:lnTo>
                    <a:lnTo>
                      <a:pt x="2217" y="515"/>
                    </a:lnTo>
                    <a:lnTo>
                      <a:pt x="2219" y="524"/>
                    </a:lnTo>
                    <a:lnTo>
                      <a:pt x="2220" y="536"/>
                    </a:lnTo>
                    <a:lnTo>
                      <a:pt x="2222" y="545"/>
                    </a:lnTo>
                    <a:lnTo>
                      <a:pt x="2224" y="557"/>
                    </a:lnTo>
                    <a:lnTo>
                      <a:pt x="2226" y="570"/>
                    </a:lnTo>
                    <a:lnTo>
                      <a:pt x="2228" y="582"/>
                    </a:lnTo>
                    <a:lnTo>
                      <a:pt x="2230" y="595"/>
                    </a:lnTo>
                    <a:lnTo>
                      <a:pt x="2232" y="609"/>
                    </a:lnTo>
                    <a:lnTo>
                      <a:pt x="2234" y="624"/>
                    </a:lnTo>
                    <a:lnTo>
                      <a:pt x="2236" y="638"/>
                    </a:lnTo>
                    <a:lnTo>
                      <a:pt x="2238" y="653"/>
                    </a:lnTo>
                    <a:lnTo>
                      <a:pt x="2240" y="668"/>
                    </a:lnTo>
                    <a:lnTo>
                      <a:pt x="2242" y="685"/>
                    </a:lnTo>
                    <a:lnTo>
                      <a:pt x="2243" y="703"/>
                    </a:lnTo>
                    <a:lnTo>
                      <a:pt x="2245" y="720"/>
                    </a:lnTo>
                    <a:lnTo>
                      <a:pt x="2249" y="755"/>
                    </a:lnTo>
                    <a:lnTo>
                      <a:pt x="2253" y="789"/>
                    </a:lnTo>
                    <a:lnTo>
                      <a:pt x="2257" y="820"/>
                    </a:lnTo>
                    <a:lnTo>
                      <a:pt x="2263" y="851"/>
                    </a:lnTo>
                    <a:lnTo>
                      <a:pt x="2267" y="879"/>
                    </a:lnTo>
                    <a:lnTo>
                      <a:pt x="2270" y="906"/>
                    </a:lnTo>
                    <a:lnTo>
                      <a:pt x="2276" y="931"/>
                    </a:lnTo>
                    <a:lnTo>
                      <a:pt x="2280" y="956"/>
                    </a:lnTo>
                    <a:lnTo>
                      <a:pt x="2284" y="979"/>
                    </a:lnTo>
                    <a:lnTo>
                      <a:pt x="2290" y="1000"/>
                    </a:lnTo>
                    <a:lnTo>
                      <a:pt x="2295" y="1020"/>
                    </a:lnTo>
                    <a:lnTo>
                      <a:pt x="2299" y="1037"/>
                    </a:lnTo>
                    <a:lnTo>
                      <a:pt x="2305" y="1052"/>
                    </a:lnTo>
                    <a:lnTo>
                      <a:pt x="2309" y="1068"/>
                    </a:lnTo>
                    <a:lnTo>
                      <a:pt x="2315" y="1081"/>
                    </a:lnTo>
                    <a:lnTo>
                      <a:pt x="2320" y="1092"/>
                    </a:lnTo>
                    <a:lnTo>
                      <a:pt x="2324" y="1104"/>
                    </a:lnTo>
                    <a:lnTo>
                      <a:pt x="2328" y="1115"/>
                    </a:lnTo>
                    <a:lnTo>
                      <a:pt x="2328" y="1125"/>
                    </a:lnTo>
                    <a:lnTo>
                      <a:pt x="2328" y="1137"/>
                    </a:lnTo>
                    <a:lnTo>
                      <a:pt x="2324" y="1148"/>
                    </a:lnTo>
                    <a:lnTo>
                      <a:pt x="2320" y="1160"/>
                    </a:lnTo>
                    <a:lnTo>
                      <a:pt x="2315" y="1169"/>
                    </a:lnTo>
                    <a:lnTo>
                      <a:pt x="2305" y="1181"/>
                    </a:lnTo>
                    <a:lnTo>
                      <a:pt x="2295" y="1192"/>
                    </a:lnTo>
                    <a:lnTo>
                      <a:pt x="2284" y="1202"/>
                    </a:lnTo>
                    <a:lnTo>
                      <a:pt x="2270" y="1213"/>
                    </a:lnTo>
                    <a:lnTo>
                      <a:pt x="2253" y="1225"/>
                    </a:lnTo>
                    <a:lnTo>
                      <a:pt x="2236" y="1235"/>
                    </a:lnTo>
                    <a:lnTo>
                      <a:pt x="2217" y="1246"/>
                    </a:lnTo>
                    <a:lnTo>
                      <a:pt x="2196" y="1256"/>
                    </a:lnTo>
                    <a:lnTo>
                      <a:pt x="2172" y="1267"/>
                    </a:lnTo>
                    <a:lnTo>
                      <a:pt x="2148" y="1279"/>
                    </a:lnTo>
                    <a:lnTo>
                      <a:pt x="2123" y="1288"/>
                    </a:lnTo>
                    <a:lnTo>
                      <a:pt x="2098" y="1298"/>
                    </a:lnTo>
                    <a:lnTo>
                      <a:pt x="2073" y="1307"/>
                    </a:lnTo>
                    <a:lnTo>
                      <a:pt x="2046" y="1317"/>
                    </a:lnTo>
                    <a:lnTo>
                      <a:pt x="2019" y="1327"/>
                    </a:lnTo>
                    <a:lnTo>
                      <a:pt x="1992" y="1336"/>
                    </a:lnTo>
                    <a:lnTo>
                      <a:pt x="1963" y="1344"/>
                    </a:lnTo>
                    <a:lnTo>
                      <a:pt x="1936" y="1354"/>
                    </a:lnTo>
                    <a:lnTo>
                      <a:pt x="1908" y="1361"/>
                    </a:lnTo>
                    <a:lnTo>
                      <a:pt x="1877" y="1369"/>
                    </a:lnTo>
                    <a:lnTo>
                      <a:pt x="1848" y="1377"/>
                    </a:lnTo>
                    <a:lnTo>
                      <a:pt x="1817" y="1384"/>
                    </a:lnTo>
                    <a:lnTo>
                      <a:pt x="1787" y="1390"/>
                    </a:lnTo>
                    <a:lnTo>
                      <a:pt x="1756" y="1398"/>
                    </a:lnTo>
                    <a:lnTo>
                      <a:pt x="1723" y="1403"/>
                    </a:lnTo>
                    <a:lnTo>
                      <a:pt x="1660" y="1415"/>
                    </a:lnTo>
                    <a:lnTo>
                      <a:pt x="1595" y="1426"/>
                    </a:lnTo>
                    <a:lnTo>
                      <a:pt x="1529" y="1436"/>
                    </a:lnTo>
                    <a:lnTo>
                      <a:pt x="1462" y="1444"/>
                    </a:lnTo>
                    <a:lnTo>
                      <a:pt x="1395" y="1450"/>
                    </a:lnTo>
                    <a:lnTo>
                      <a:pt x="1328" y="1453"/>
                    </a:lnTo>
                    <a:lnTo>
                      <a:pt x="1259" y="1457"/>
                    </a:lnTo>
                    <a:lnTo>
                      <a:pt x="1190" y="1459"/>
                    </a:lnTo>
                    <a:lnTo>
                      <a:pt x="1155" y="1461"/>
                    </a:lnTo>
                    <a:lnTo>
                      <a:pt x="1123" y="1461"/>
                    </a:lnTo>
                    <a:lnTo>
                      <a:pt x="1090" y="1461"/>
                    </a:lnTo>
                    <a:lnTo>
                      <a:pt x="1057" y="1461"/>
                    </a:lnTo>
                    <a:lnTo>
                      <a:pt x="1027" y="1461"/>
                    </a:lnTo>
                    <a:lnTo>
                      <a:pt x="996" y="1461"/>
                    </a:lnTo>
                    <a:lnTo>
                      <a:pt x="967" y="1461"/>
                    </a:lnTo>
                    <a:lnTo>
                      <a:pt x="940" y="1459"/>
                    </a:lnTo>
                    <a:lnTo>
                      <a:pt x="911" y="1459"/>
                    </a:lnTo>
                    <a:lnTo>
                      <a:pt x="886" y="1457"/>
                    </a:lnTo>
                    <a:lnTo>
                      <a:pt x="861" y="1457"/>
                    </a:lnTo>
                    <a:lnTo>
                      <a:pt x="837" y="1455"/>
                    </a:lnTo>
                    <a:lnTo>
                      <a:pt x="813" y="1453"/>
                    </a:lnTo>
                    <a:lnTo>
                      <a:pt x="790" y="1451"/>
                    </a:lnTo>
                    <a:lnTo>
                      <a:pt x="769" y="1450"/>
                    </a:lnTo>
                    <a:lnTo>
                      <a:pt x="748" y="1448"/>
                    </a:lnTo>
                    <a:lnTo>
                      <a:pt x="708" y="1442"/>
                    </a:lnTo>
                    <a:lnTo>
                      <a:pt x="666" y="1434"/>
                    </a:lnTo>
                    <a:lnTo>
                      <a:pt x="625" y="1425"/>
                    </a:lnTo>
                    <a:lnTo>
                      <a:pt x="583" y="1413"/>
                    </a:lnTo>
                    <a:lnTo>
                      <a:pt x="539" y="1400"/>
                    </a:lnTo>
                    <a:lnTo>
                      <a:pt x="518" y="1392"/>
                    </a:lnTo>
                    <a:lnTo>
                      <a:pt x="497" y="1384"/>
                    </a:lnTo>
                    <a:lnTo>
                      <a:pt x="474" y="1377"/>
                    </a:lnTo>
                    <a:lnTo>
                      <a:pt x="451" y="1367"/>
                    </a:lnTo>
                    <a:lnTo>
                      <a:pt x="430" y="1357"/>
                    </a:lnTo>
                    <a:lnTo>
                      <a:pt x="407" y="1348"/>
                    </a:lnTo>
                    <a:lnTo>
                      <a:pt x="384" y="1338"/>
                    </a:lnTo>
                    <a:lnTo>
                      <a:pt x="362" y="1327"/>
                    </a:lnTo>
                    <a:lnTo>
                      <a:pt x="341" y="1315"/>
                    </a:lnTo>
                    <a:lnTo>
                      <a:pt x="322" y="1302"/>
                    </a:lnTo>
                    <a:lnTo>
                      <a:pt x="303" y="1288"/>
                    </a:lnTo>
                    <a:lnTo>
                      <a:pt x="286" y="1275"/>
                    </a:lnTo>
                    <a:lnTo>
                      <a:pt x="268" y="1261"/>
                    </a:lnTo>
                    <a:lnTo>
                      <a:pt x="251" y="1246"/>
                    </a:lnTo>
                    <a:lnTo>
                      <a:pt x="236" y="1231"/>
                    </a:lnTo>
                    <a:lnTo>
                      <a:pt x="220" y="1213"/>
                    </a:lnTo>
                    <a:lnTo>
                      <a:pt x="205" y="1196"/>
                    </a:lnTo>
                    <a:lnTo>
                      <a:pt x="192" y="1179"/>
                    </a:lnTo>
                    <a:lnTo>
                      <a:pt x="180" y="1160"/>
                    </a:lnTo>
                    <a:lnTo>
                      <a:pt x="167" y="1140"/>
                    </a:lnTo>
                    <a:lnTo>
                      <a:pt x="155" y="1121"/>
                    </a:lnTo>
                    <a:lnTo>
                      <a:pt x="145" y="1100"/>
                    </a:lnTo>
                    <a:lnTo>
                      <a:pt x="136" y="1079"/>
                    </a:lnTo>
                    <a:lnTo>
                      <a:pt x="126" y="1054"/>
                    </a:lnTo>
                    <a:lnTo>
                      <a:pt x="119" y="1029"/>
                    </a:lnTo>
                    <a:lnTo>
                      <a:pt x="111" y="1002"/>
                    </a:lnTo>
                    <a:lnTo>
                      <a:pt x="103" y="975"/>
                    </a:lnTo>
                    <a:lnTo>
                      <a:pt x="97" y="945"/>
                    </a:lnTo>
                    <a:lnTo>
                      <a:pt x="92" y="914"/>
                    </a:lnTo>
                    <a:lnTo>
                      <a:pt x="86" y="881"/>
                    </a:lnTo>
                    <a:lnTo>
                      <a:pt x="82" y="847"/>
                    </a:lnTo>
                    <a:lnTo>
                      <a:pt x="78" y="812"/>
                    </a:lnTo>
                    <a:lnTo>
                      <a:pt x="76" y="774"/>
                    </a:lnTo>
                    <a:lnTo>
                      <a:pt x="73" y="735"/>
                    </a:lnTo>
                    <a:lnTo>
                      <a:pt x="71" y="695"/>
                    </a:lnTo>
                    <a:lnTo>
                      <a:pt x="71" y="653"/>
                    </a:lnTo>
                    <a:lnTo>
                      <a:pt x="71" y="609"/>
                    </a:lnTo>
                    <a:lnTo>
                      <a:pt x="71" y="565"/>
                    </a:lnTo>
                    <a:lnTo>
                      <a:pt x="71" y="542"/>
                    </a:lnTo>
                    <a:lnTo>
                      <a:pt x="71" y="520"/>
                    </a:lnTo>
                    <a:lnTo>
                      <a:pt x="71" y="499"/>
                    </a:lnTo>
                    <a:lnTo>
                      <a:pt x="71" y="478"/>
                    </a:lnTo>
                    <a:lnTo>
                      <a:pt x="71" y="457"/>
                    </a:lnTo>
                    <a:lnTo>
                      <a:pt x="71" y="438"/>
                    </a:lnTo>
                    <a:lnTo>
                      <a:pt x="71" y="419"/>
                    </a:lnTo>
                    <a:lnTo>
                      <a:pt x="71" y="399"/>
                    </a:lnTo>
                    <a:lnTo>
                      <a:pt x="71" y="382"/>
                    </a:lnTo>
                    <a:lnTo>
                      <a:pt x="71" y="365"/>
                    </a:lnTo>
                    <a:lnTo>
                      <a:pt x="69" y="348"/>
                    </a:lnTo>
                    <a:lnTo>
                      <a:pt x="69" y="330"/>
                    </a:lnTo>
                    <a:lnTo>
                      <a:pt x="67" y="315"/>
                    </a:lnTo>
                    <a:lnTo>
                      <a:pt x="67" y="300"/>
                    </a:lnTo>
                    <a:lnTo>
                      <a:pt x="65" y="284"/>
                    </a:lnTo>
                    <a:lnTo>
                      <a:pt x="65" y="271"/>
                    </a:lnTo>
                    <a:lnTo>
                      <a:pt x="63" y="257"/>
                    </a:lnTo>
                    <a:lnTo>
                      <a:pt x="63" y="244"/>
                    </a:lnTo>
                    <a:lnTo>
                      <a:pt x="61" y="232"/>
                    </a:lnTo>
                    <a:lnTo>
                      <a:pt x="59" y="221"/>
                    </a:lnTo>
                    <a:lnTo>
                      <a:pt x="57" y="209"/>
                    </a:lnTo>
                    <a:lnTo>
                      <a:pt x="55" y="198"/>
                    </a:lnTo>
                    <a:lnTo>
                      <a:pt x="55" y="188"/>
                    </a:lnTo>
                    <a:lnTo>
                      <a:pt x="53" y="179"/>
                    </a:lnTo>
                    <a:lnTo>
                      <a:pt x="51" y="169"/>
                    </a:lnTo>
                    <a:lnTo>
                      <a:pt x="50" y="161"/>
                    </a:lnTo>
                    <a:lnTo>
                      <a:pt x="46" y="154"/>
                    </a:lnTo>
                    <a:lnTo>
                      <a:pt x="44" y="146"/>
                    </a:lnTo>
                    <a:lnTo>
                      <a:pt x="42" y="140"/>
                    </a:lnTo>
                    <a:lnTo>
                      <a:pt x="40" y="133"/>
                    </a:lnTo>
                    <a:lnTo>
                      <a:pt x="36" y="129"/>
                    </a:lnTo>
                    <a:lnTo>
                      <a:pt x="34" y="123"/>
                    </a:lnTo>
                  </a:path>
                </a:pathLst>
              </a:custGeom>
              <a:solidFill>
                <a:srgbClr val="0000FF"/>
              </a:solidFill>
              <a:ln w="1588">
                <a:solidFill>
                  <a:srgbClr val="0000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6" name="组合 3"/>
          <p:cNvGrpSpPr/>
          <p:nvPr/>
        </p:nvGrpSpPr>
        <p:grpSpPr bwMode="auto">
          <a:xfrm>
            <a:off x="5016500" y="2286000"/>
            <a:ext cx="1416050" cy="704850"/>
            <a:chOff x="4997450" y="2306638"/>
            <a:chExt cx="1416050" cy="704850"/>
          </a:xfrm>
        </p:grpSpPr>
        <p:sp>
          <p:nvSpPr>
            <p:cNvPr id="40" name="对话气泡: 圆角矩形 39"/>
            <p:cNvSpPr/>
            <p:nvPr/>
          </p:nvSpPr>
          <p:spPr bwMode="auto">
            <a:xfrm>
              <a:off x="4997450" y="2306638"/>
              <a:ext cx="1416050" cy="704850"/>
            </a:xfrm>
            <a:prstGeom prst="wedgeRoundRectCallout">
              <a:avLst>
                <a:gd name="adj1" fmla="val -49511"/>
                <a:gd name="adj2" fmla="val -2059"/>
                <a:gd name="adj3" fmla="val 16667"/>
              </a:avLst>
            </a:prstGeom>
            <a:solidFill>
              <a:srgbClr val="FFFFCB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>
              <a:spAutoFit/>
            </a:bodyPr>
            <a:lstStyle/>
            <a:p>
              <a:pPr eaLnBrk="0" hangingPunct="0">
                <a:lnSpc>
                  <a:spcPct val="120000"/>
                </a:lnSpc>
                <a:defRPr/>
              </a:pPr>
              <a:endParaRPr lang="zh-CN" altLang="en-US" sz="34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endParaRPr>
            </a:p>
          </p:txBody>
        </p:sp>
        <p:grpSp>
          <p:nvGrpSpPr>
            <p:cNvPr id="14384" name="Group 31"/>
            <p:cNvGrpSpPr>
              <a:grpSpLocks noChangeAspect="1"/>
            </p:cNvGrpSpPr>
            <p:nvPr/>
          </p:nvGrpSpPr>
          <p:grpSpPr bwMode="auto">
            <a:xfrm>
              <a:off x="5829623" y="2399075"/>
              <a:ext cx="450009" cy="504691"/>
              <a:chOff x="3280" y="745"/>
              <a:chExt cx="1218" cy="1366"/>
            </a:xfrm>
          </p:grpSpPr>
          <p:sp>
            <p:nvSpPr>
              <p:cNvPr id="14385" name="Freeform 33"/>
              <p:cNvSpPr>
                <a:spLocks noChangeArrowheads="1"/>
              </p:cNvSpPr>
              <p:nvPr/>
            </p:nvSpPr>
            <p:spPr bwMode="auto">
              <a:xfrm>
                <a:off x="3480" y="1094"/>
                <a:ext cx="1018" cy="1017"/>
              </a:xfrm>
              <a:custGeom>
                <a:avLst/>
                <a:gdLst>
                  <a:gd name="T0" fmla="*/ 1361 w 2036"/>
                  <a:gd name="T1" fmla="*/ 1990 h 2033"/>
                  <a:gd name="T2" fmla="*/ 1292 w 2036"/>
                  <a:gd name="T3" fmla="*/ 2029 h 2033"/>
                  <a:gd name="T4" fmla="*/ 1253 w 2036"/>
                  <a:gd name="T5" fmla="*/ 2025 h 2033"/>
                  <a:gd name="T6" fmla="*/ 1232 w 2036"/>
                  <a:gd name="T7" fmla="*/ 1977 h 2033"/>
                  <a:gd name="T8" fmla="*/ 1226 w 2036"/>
                  <a:gd name="T9" fmla="*/ 1887 h 2033"/>
                  <a:gd name="T10" fmla="*/ 1188 w 2036"/>
                  <a:gd name="T11" fmla="*/ 1787 h 2033"/>
                  <a:gd name="T12" fmla="*/ 1103 w 2036"/>
                  <a:gd name="T13" fmla="*/ 1691 h 2033"/>
                  <a:gd name="T14" fmla="*/ 1021 w 2036"/>
                  <a:gd name="T15" fmla="*/ 1614 h 2033"/>
                  <a:gd name="T16" fmla="*/ 986 w 2036"/>
                  <a:gd name="T17" fmla="*/ 1568 h 2033"/>
                  <a:gd name="T18" fmla="*/ 1006 w 2036"/>
                  <a:gd name="T19" fmla="*/ 1553 h 2033"/>
                  <a:gd name="T20" fmla="*/ 1078 w 2036"/>
                  <a:gd name="T21" fmla="*/ 1562 h 2033"/>
                  <a:gd name="T22" fmla="*/ 1201 w 2036"/>
                  <a:gd name="T23" fmla="*/ 1593 h 2033"/>
                  <a:gd name="T24" fmla="*/ 1299 w 2036"/>
                  <a:gd name="T25" fmla="*/ 1608 h 2033"/>
                  <a:gd name="T26" fmla="*/ 1359 w 2036"/>
                  <a:gd name="T27" fmla="*/ 1603 h 2033"/>
                  <a:gd name="T28" fmla="*/ 1403 w 2036"/>
                  <a:gd name="T29" fmla="*/ 1568 h 2033"/>
                  <a:gd name="T30" fmla="*/ 1451 w 2036"/>
                  <a:gd name="T31" fmla="*/ 1510 h 2033"/>
                  <a:gd name="T32" fmla="*/ 1503 w 2036"/>
                  <a:gd name="T33" fmla="*/ 1409 h 2033"/>
                  <a:gd name="T34" fmla="*/ 1558 w 2036"/>
                  <a:gd name="T35" fmla="*/ 1242 h 2033"/>
                  <a:gd name="T36" fmla="*/ 1645 w 2036"/>
                  <a:gd name="T37" fmla="*/ 883 h 2033"/>
                  <a:gd name="T38" fmla="*/ 1708 w 2036"/>
                  <a:gd name="T39" fmla="*/ 497 h 2033"/>
                  <a:gd name="T40" fmla="*/ 1712 w 2036"/>
                  <a:gd name="T41" fmla="*/ 326 h 2033"/>
                  <a:gd name="T42" fmla="*/ 1695 w 2036"/>
                  <a:gd name="T43" fmla="*/ 263 h 2033"/>
                  <a:gd name="T44" fmla="*/ 1606 w 2036"/>
                  <a:gd name="T45" fmla="*/ 213 h 2033"/>
                  <a:gd name="T46" fmla="*/ 1432 w 2036"/>
                  <a:gd name="T47" fmla="*/ 209 h 2033"/>
                  <a:gd name="T48" fmla="*/ 1257 w 2036"/>
                  <a:gd name="T49" fmla="*/ 232 h 2033"/>
                  <a:gd name="T50" fmla="*/ 1111 w 2036"/>
                  <a:gd name="T51" fmla="*/ 259 h 2033"/>
                  <a:gd name="T52" fmla="*/ 906 w 2036"/>
                  <a:gd name="T53" fmla="*/ 305 h 2033"/>
                  <a:gd name="T54" fmla="*/ 495 w 2036"/>
                  <a:gd name="T55" fmla="*/ 399 h 2033"/>
                  <a:gd name="T56" fmla="*/ 316 w 2036"/>
                  <a:gd name="T57" fmla="*/ 437 h 2033"/>
                  <a:gd name="T58" fmla="*/ 217 w 2036"/>
                  <a:gd name="T59" fmla="*/ 455 h 2033"/>
                  <a:gd name="T60" fmla="*/ 172 w 2036"/>
                  <a:gd name="T61" fmla="*/ 447 h 2033"/>
                  <a:gd name="T62" fmla="*/ 113 w 2036"/>
                  <a:gd name="T63" fmla="*/ 412 h 2033"/>
                  <a:gd name="T64" fmla="*/ 44 w 2036"/>
                  <a:gd name="T65" fmla="*/ 355 h 2033"/>
                  <a:gd name="T66" fmla="*/ 5 w 2036"/>
                  <a:gd name="T67" fmla="*/ 311 h 2033"/>
                  <a:gd name="T68" fmla="*/ 7 w 2036"/>
                  <a:gd name="T69" fmla="*/ 291 h 2033"/>
                  <a:gd name="T70" fmla="*/ 50 w 2036"/>
                  <a:gd name="T71" fmla="*/ 282 h 2033"/>
                  <a:gd name="T72" fmla="*/ 138 w 2036"/>
                  <a:gd name="T73" fmla="*/ 274 h 2033"/>
                  <a:gd name="T74" fmla="*/ 278 w 2036"/>
                  <a:gd name="T75" fmla="*/ 263 h 2033"/>
                  <a:gd name="T76" fmla="*/ 489 w 2036"/>
                  <a:gd name="T77" fmla="*/ 236 h 2033"/>
                  <a:gd name="T78" fmla="*/ 1082 w 2036"/>
                  <a:gd name="T79" fmla="*/ 140 h 2033"/>
                  <a:gd name="T80" fmla="*/ 1343 w 2036"/>
                  <a:gd name="T81" fmla="*/ 96 h 2033"/>
                  <a:gd name="T82" fmla="*/ 1455 w 2036"/>
                  <a:gd name="T83" fmla="*/ 74 h 2033"/>
                  <a:gd name="T84" fmla="*/ 1537 w 2036"/>
                  <a:gd name="T85" fmla="*/ 53 h 2033"/>
                  <a:gd name="T86" fmla="*/ 1593 w 2036"/>
                  <a:gd name="T87" fmla="*/ 38 h 2033"/>
                  <a:gd name="T88" fmla="*/ 1631 w 2036"/>
                  <a:gd name="T89" fmla="*/ 19 h 2033"/>
                  <a:gd name="T90" fmla="*/ 1720 w 2036"/>
                  <a:gd name="T91" fmla="*/ 0 h 2033"/>
                  <a:gd name="T92" fmla="*/ 1783 w 2036"/>
                  <a:gd name="T93" fmla="*/ 25 h 2033"/>
                  <a:gd name="T94" fmla="*/ 1875 w 2036"/>
                  <a:gd name="T95" fmla="*/ 82 h 2033"/>
                  <a:gd name="T96" fmla="*/ 1975 w 2036"/>
                  <a:gd name="T97" fmla="*/ 161 h 2033"/>
                  <a:gd name="T98" fmla="*/ 2029 w 2036"/>
                  <a:gd name="T99" fmla="*/ 217 h 2033"/>
                  <a:gd name="T100" fmla="*/ 2029 w 2036"/>
                  <a:gd name="T101" fmla="*/ 259 h 2033"/>
                  <a:gd name="T102" fmla="*/ 1975 w 2036"/>
                  <a:gd name="T103" fmla="*/ 311 h 2033"/>
                  <a:gd name="T104" fmla="*/ 1940 w 2036"/>
                  <a:gd name="T105" fmla="*/ 387 h 2033"/>
                  <a:gd name="T106" fmla="*/ 1917 w 2036"/>
                  <a:gd name="T107" fmla="*/ 529 h 2033"/>
                  <a:gd name="T108" fmla="*/ 1894 w 2036"/>
                  <a:gd name="T109" fmla="*/ 721 h 2033"/>
                  <a:gd name="T110" fmla="*/ 1852 w 2036"/>
                  <a:gd name="T111" fmla="*/ 948 h 2033"/>
                  <a:gd name="T112" fmla="*/ 1745 w 2036"/>
                  <a:gd name="T113" fmla="*/ 1368 h 2033"/>
                  <a:gd name="T114" fmla="*/ 1624 w 2036"/>
                  <a:gd name="T115" fmla="*/ 1675 h 2033"/>
                  <a:gd name="T116" fmla="*/ 1524 w 2036"/>
                  <a:gd name="T117" fmla="*/ 1837 h 20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36" h="2033">
                    <a:moveTo>
                      <a:pt x="1445" y="1921"/>
                    </a:moveTo>
                    <a:lnTo>
                      <a:pt x="1430" y="1935"/>
                    </a:lnTo>
                    <a:lnTo>
                      <a:pt x="1414" y="1948"/>
                    </a:lnTo>
                    <a:lnTo>
                      <a:pt x="1399" y="1960"/>
                    </a:lnTo>
                    <a:lnTo>
                      <a:pt x="1386" y="1971"/>
                    </a:lnTo>
                    <a:lnTo>
                      <a:pt x="1372" y="1981"/>
                    </a:lnTo>
                    <a:lnTo>
                      <a:pt x="1361" y="1990"/>
                    </a:lnTo>
                    <a:lnTo>
                      <a:pt x="1349" y="1998"/>
                    </a:lnTo>
                    <a:lnTo>
                      <a:pt x="1338" y="2006"/>
                    </a:lnTo>
                    <a:lnTo>
                      <a:pt x="1326" y="2011"/>
                    </a:lnTo>
                    <a:lnTo>
                      <a:pt x="1317" y="2017"/>
                    </a:lnTo>
                    <a:lnTo>
                      <a:pt x="1307" y="2021"/>
                    </a:lnTo>
                    <a:lnTo>
                      <a:pt x="1299" y="2025"/>
                    </a:lnTo>
                    <a:lnTo>
                      <a:pt x="1292" y="2029"/>
                    </a:lnTo>
                    <a:lnTo>
                      <a:pt x="1284" y="2031"/>
                    </a:lnTo>
                    <a:lnTo>
                      <a:pt x="1278" y="2033"/>
                    </a:lnTo>
                    <a:lnTo>
                      <a:pt x="1272" y="2033"/>
                    </a:lnTo>
                    <a:lnTo>
                      <a:pt x="1267" y="2033"/>
                    </a:lnTo>
                    <a:lnTo>
                      <a:pt x="1261" y="2031"/>
                    </a:lnTo>
                    <a:lnTo>
                      <a:pt x="1257" y="2029"/>
                    </a:lnTo>
                    <a:lnTo>
                      <a:pt x="1253" y="2025"/>
                    </a:lnTo>
                    <a:lnTo>
                      <a:pt x="1249" y="2021"/>
                    </a:lnTo>
                    <a:lnTo>
                      <a:pt x="1245" y="2017"/>
                    </a:lnTo>
                    <a:lnTo>
                      <a:pt x="1242" y="2009"/>
                    </a:lnTo>
                    <a:lnTo>
                      <a:pt x="1240" y="2004"/>
                    </a:lnTo>
                    <a:lnTo>
                      <a:pt x="1236" y="1996"/>
                    </a:lnTo>
                    <a:lnTo>
                      <a:pt x="1234" y="1986"/>
                    </a:lnTo>
                    <a:lnTo>
                      <a:pt x="1232" y="1977"/>
                    </a:lnTo>
                    <a:lnTo>
                      <a:pt x="1230" y="1967"/>
                    </a:lnTo>
                    <a:lnTo>
                      <a:pt x="1230" y="1956"/>
                    </a:lnTo>
                    <a:lnTo>
                      <a:pt x="1228" y="1942"/>
                    </a:lnTo>
                    <a:lnTo>
                      <a:pt x="1228" y="1929"/>
                    </a:lnTo>
                    <a:lnTo>
                      <a:pt x="1228" y="1915"/>
                    </a:lnTo>
                    <a:lnTo>
                      <a:pt x="1228" y="1900"/>
                    </a:lnTo>
                    <a:lnTo>
                      <a:pt x="1226" y="1887"/>
                    </a:lnTo>
                    <a:lnTo>
                      <a:pt x="1224" y="1871"/>
                    </a:lnTo>
                    <a:lnTo>
                      <a:pt x="1221" y="1858"/>
                    </a:lnTo>
                    <a:lnTo>
                      <a:pt x="1217" y="1842"/>
                    </a:lnTo>
                    <a:lnTo>
                      <a:pt x="1211" y="1829"/>
                    </a:lnTo>
                    <a:lnTo>
                      <a:pt x="1203" y="1814"/>
                    </a:lnTo>
                    <a:lnTo>
                      <a:pt x="1198" y="1800"/>
                    </a:lnTo>
                    <a:lnTo>
                      <a:pt x="1188" y="1787"/>
                    </a:lnTo>
                    <a:lnTo>
                      <a:pt x="1178" y="1771"/>
                    </a:lnTo>
                    <a:lnTo>
                      <a:pt x="1169" y="1758"/>
                    </a:lnTo>
                    <a:lnTo>
                      <a:pt x="1157" y="1745"/>
                    </a:lnTo>
                    <a:lnTo>
                      <a:pt x="1146" y="1731"/>
                    </a:lnTo>
                    <a:lnTo>
                      <a:pt x="1132" y="1718"/>
                    </a:lnTo>
                    <a:lnTo>
                      <a:pt x="1119" y="1704"/>
                    </a:lnTo>
                    <a:lnTo>
                      <a:pt x="1103" y="1691"/>
                    </a:lnTo>
                    <a:lnTo>
                      <a:pt x="1088" y="1677"/>
                    </a:lnTo>
                    <a:lnTo>
                      <a:pt x="1075" y="1666"/>
                    </a:lnTo>
                    <a:lnTo>
                      <a:pt x="1061" y="1654"/>
                    </a:lnTo>
                    <a:lnTo>
                      <a:pt x="1050" y="1643"/>
                    </a:lnTo>
                    <a:lnTo>
                      <a:pt x="1038" y="1633"/>
                    </a:lnTo>
                    <a:lnTo>
                      <a:pt x="1029" y="1624"/>
                    </a:lnTo>
                    <a:lnTo>
                      <a:pt x="1021" y="1614"/>
                    </a:lnTo>
                    <a:lnTo>
                      <a:pt x="1013" y="1606"/>
                    </a:lnTo>
                    <a:lnTo>
                      <a:pt x="1006" y="1597"/>
                    </a:lnTo>
                    <a:lnTo>
                      <a:pt x="1000" y="1591"/>
                    </a:lnTo>
                    <a:lnTo>
                      <a:pt x="996" y="1583"/>
                    </a:lnTo>
                    <a:lnTo>
                      <a:pt x="992" y="1578"/>
                    </a:lnTo>
                    <a:lnTo>
                      <a:pt x="988" y="1572"/>
                    </a:lnTo>
                    <a:lnTo>
                      <a:pt x="986" y="1568"/>
                    </a:lnTo>
                    <a:lnTo>
                      <a:pt x="986" y="1564"/>
                    </a:lnTo>
                    <a:lnTo>
                      <a:pt x="986" y="1560"/>
                    </a:lnTo>
                    <a:lnTo>
                      <a:pt x="988" y="1558"/>
                    </a:lnTo>
                    <a:lnTo>
                      <a:pt x="990" y="1556"/>
                    </a:lnTo>
                    <a:lnTo>
                      <a:pt x="994" y="1555"/>
                    </a:lnTo>
                    <a:lnTo>
                      <a:pt x="998" y="1553"/>
                    </a:lnTo>
                    <a:lnTo>
                      <a:pt x="1006" y="1553"/>
                    </a:lnTo>
                    <a:lnTo>
                      <a:pt x="1011" y="1553"/>
                    </a:lnTo>
                    <a:lnTo>
                      <a:pt x="1021" y="1553"/>
                    </a:lnTo>
                    <a:lnTo>
                      <a:pt x="1031" y="1553"/>
                    </a:lnTo>
                    <a:lnTo>
                      <a:pt x="1040" y="1555"/>
                    </a:lnTo>
                    <a:lnTo>
                      <a:pt x="1052" y="1556"/>
                    </a:lnTo>
                    <a:lnTo>
                      <a:pt x="1065" y="1558"/>
                    </a:lnTo>
                    <a:lnTo>
                      <a:pt x="1078" y="1562"/>
                    </a:lnTo>
                    <a:lnTo>
                      <a:pt x="1094" y="1566"/>
                    </a:lnTo>
                    <a:lnTo>
                      <a:pt x="1111" y="1570"/>
                    </a:lnTo>
                    <a:lnTo>
                      <a:pt x="1128" y="1574"/>
                    </a:lnTo>
                    <a:lnTo>
                      <a:pt x="1148" y="1579"/>
                    </a:lnTo>
                    <a:lnTo>
                      <a:pt x="1167" y="1585"/>
                    </a:lnTo>
                    <a:lnTo>
                      <a:pt x="1184" y="1589"/>
                    </a:lnTo>
                    <a:lnTo>
                      <a:pt x="1201" y="1593"/>
                    </a:lnTo>
                    <a:lnTo>
                      <a:pt x="1219" y="1597"/>
                    </a:lnTo>
                    <a:lnTo>
                      <a:pt x="1234" y="1601"/>
                    </a:lnTo>
                    <a:lnTo>
                      <a:pt x="1249" y="1603"/>
                    </a:lnTo>
                    <a:lnTo>
                      <a:pt x="1263" y="1604"/>
                    </a:lnTo>
                    <a:lnTo>
                      <a:pt x="1276" y="1606"/>
                    </a:lnTo>
                    <a:lnTo>
                      <a:pt x="1288" y="1608"/>
                    </a:lnTo>
                    <a:lnTo>
                      <a:pt x="1299" y="1608"/>
                    </a:lnTo>
                    <a:lnTo>
                      <a:pt x="1311" y="1610"/>
                    </a:lnTo>
                    <a:lnTo>
                      <a:pt x="1320" y="1610"/>
                    </a:lnTo>
                    <a:lnTo>
                      <a:pt x="1330" y="1608"/>
                    </a:lnTo>
                    <a:lnTo>
                      <a:pt x="1338" y="1608"/>
                    </a:lnTo>
                    <a:lnTo>
                      <a:pt x="1345" y="1606"/>
                    </a:lnTo>
                    <a:lnTo>
                      <a:pt x="1353" y="1604"/>
                    </a:lnTo>
                    <a:lnTo>
                      <a:pt x="1359" y="1603"/>
                    </a:lnTo>
                    <a:lnTo>
                      <a:pt x="1364" y="1599"/>
                    </a:lnTo>
                    <a:lnTo>
                      <a:pt x="1372" y="1595"/>
                    </a:lnTo>
                    <a:lnTo>
                      <a:pt x="1378" y="1591"/>
                    </a:lnTo>
                    <a:lnTo>
                      <a:pt x="1384" y="1585"/>
                    </a:lnTo>
                    <a:lnTo>
                      <a:pt x="1391" y="1579"/>
                    </a:lnTo>
                    <a:lnTo>
                      <a:pt x="1397" y="1574"/>
                    </a:lnTo>
                    <a:lnTo>
                      <a:pt x="1403" y="1568"/>
                    </a:lnTo>
                    <a:lnTo>
                      <a:pt x="1411" y="1562"/>
                    </a:lnTo>
                    <a:lnTo>
                      <a:pt x="1416" y="1555"/>
                    </a:lnTo>
                    <a:lnTo>
                      <a:pt x="1424" y="1547"/>
                    </a:lnTo>
                    <a:lnTo>
                      <a:pt x="1430" y="1537"/>
                    </a:lnTo>
                    <a:lnTo>
                      <a:pt x="1437" y="1530"/>
                    </a:lnTo>
                    <a:lnTo>
                      <a:pt x="1445" y="1520"/>
                    </a:lnTo>
                    <a:lnTo>
                      <a:pt x="1451" y="1510"/>
                    </a:lnTo>
                    <a:lnTo>
                      <a:pt x="1459" y="1499"/>
                    </a:lnTo>
                    <a:lnTo>
                      <a:pt x="1466" y="1487"/>
                    </a:lnTo>
                    <a:lnTo>
                      <a:pt x="1472" y="1474"/>
                    </a:lnTo>
                    <a:lnTo>
                      <a:pt x="1480" y="1460"/>
                    </a:lnTo>
                    <a:lnTo>
                      <a:pt x="1487" y="1445"/>
                    </a:lnTo>
                    <a:lnTo>
                      <a:pt x="1495" y="1428"/>
                    </a:lnTo>
                    <a:lnTo>
                      <a:pt x="1503" y="1409"/>
                    </a:lnTo>
                    <a:lnTo>
                      <a:pt x="1510" y="1389"/>
                    </a:lnTo>
                    <a:lnTo>
                      <a:pt x="1518" y="1368"/>
                    </a:lnTo>
                    <a:lnTo>
                      <a:pt x="1526" y="1345"/>
                    </a:lnTo>
                    <a:lnTo>
                      <a:pt x="1533" y="1322"/>
                    </a:lnTo>
                    <a:lnTo>
                      <a:pt x="1541" y="1297"/>
                    </a:lnTo>
                    <a:lnTo>
                      <a:pt x="1549" y="1270"/>
                    </a:lnTo>
                    <a:lnTo>
                      <a:pt x="1558" y="1242"/>
                    </a:lnTo>
                    <a:lnTo>
                      <a:pt x="1566" y="1213"/>
                    </a:lnTo>
                    <a:lnTo>
                      <a:pt x="1576" y="1182"/>
                    </a:lnTo>
                    <a:lnTo>
                      <a:pt x="1583" y="1149"/>
                    </a:lnTo>
                    <a:lnTo>
                      <a:pt x="1601" y="1084"/>
                    </a:lnTo>
                    <a:lnTo>
                      <a:pt x="1616" y="1017"/>
                    </a:lnTo>
                    <a:lnTo>
                      <a:pt x="1631" y="950"/>
                    </a:lnTo>
                    <a:lnTo>
                      <a:pt x="1645" y="883"/>
                    </a:lnTo>
                    <a:lnTo>
                      <a:pt x="1658" y="812"/>
                    </a:lnTo>
                    <a:lnTo>
                      <a:pt x="1672" y="741"/>
                    </a:lnTo>
                    <a:lnTo>
                      <a:pt x="1683" y="670"/>
                    </a:lnTo>
                    <a:lnTo>
                      <a:pt x="1695" y="597"/>
                    </a:lnTo>
                    <a:lnTo>
                      <a:pt x="1700" y="562"/>
                    </a:lnTo>
                    <a:lnTo>
                      <a:pt x="1704" y="528"/>
                    </a:lnTo>
                    <a:lnTo>
                      <a:pt x="1708" y="497"/>
                    </a:lnTo>
                    <a:lnTo>
                      <a:pt x="1710" y="466"/>
                    </a:lnTo>
                    <a:lnTo>
                      <a:pt x="1712" y="437"/>
                    </a:lnTo>
                    <a:lnTo>
                      <a:pt x="1714" y="412"/>
                    </a:lnTo>
                    <a:lnTo>
                      <a:pt x="1716" y="387"/>
                    </a:lnTo>
                    <a:lnTo>
                      <a:pt x="1716" y="366"/>
                    </a:lnTo>
                    <a:lnTo>
                      <a:pt x="1714" y="345"/>
                    </a:lnTo>
                    <a:lnTo>
                      <a:pt x="1712" y="326"/>
                    </a:lnTo>
                    <a:lnTo>
                      <a:pt x="1710" y="309"/>
                    </a:lnTo>
                    <a:lnTo>
                      <a:pt x="1708" y="295"/>
                    </a:lnTo>
                    <a:lnTo>
                      <a:pt x="1704" y="282"/>
                    </a:lnTo>
                    <a:lnTo>
                      <a:pt x="1702" y="276"/>
                    </a:lnTo>
                    <a:lnTo>
                      <a:pt x="1700" y="270"/>
                    </a:lnTo>
                    <a:lnTo>
                      <a:pt x="1697" y="266"/>
                    </a:lnTo>
                    <a:lnTo>
                      <a:pt x="1695" y="263"/>
                    </a:lnTo>
                    <a:lnTo>
                      <a:pt x="1693" y="259"/>
                    </a:lnTo>
                    <a:lnTo>
                      <a:pt x="1689" y="255"/>
                    </a:lnTo>
                    <a:lnTo>
                      <a:pt x="1675" y="243"/>
                    </a:lnTo>
                    <a:lnTo>
                      <a:pt x="1660" y="234"/>
                    </a:lnTo>
                    <a:lnTo>
                      <a:pt x="1643" y="224"/>
                    </a:lnTo>
                    <a:lnTo>
                      <a:pt x="1626" y="218"/>
                    </a:lnTo>
                    <a:lnTo>
                      <a:pt x="1606" y="213"/>
                    </a:lnTo>
                    <a:lnTo>
                      <a:pt x="1585" y="209"/>
                    </a:lnTo>
                    <a:lnTo>
                      <a:pt x="1562" y="205"/>
                    </a:lnTo>
                    <a:lnTo>
                      <a:pt x="1539" y="205"/>
                    </a:lnTo>
                    <a:lnTo>
                      <a:pt x="1514" y="205"/>
                    </a:lnTo>
                    <a:lnTo>
                      <a:pt x="1487" y="207"/>
                    </a:lnTo>
                    <a:lnTo>
                      <a:pt x="1460" y="207"/>
                    </a:lnTo>
                    <a:lnTo>
                      <a:pt x="1432" y="209"/>
                    </a:lnTo>
                    <a:lnTo>
                      <a:pt x="1403" y="213"/>
                    </a:lnTo>
                    <a:lnTo>
                      <a:pt x="1372" y="217"/>
                    </a:lnTo>
                    <a:lnTo>
                      <a:pt x="1341" y="220"/>
                    </a:lnTo>
                    <a:lnTo>
                      <a:pt x="1309" y="224"/>
                    </a:lnTo>
                    <a:lnTo>
                      <a:pt x="1292" y="226"/>
                    </a:lnTo>
                    <a:lnTo>
                      <a:pt x="1274" y="230"/>
                    </a:lnTo>
                    <a:lnTo>
                      <a:pt x="1257" y="232"/>
                    </a:lnTo>
                    <a:lnTo>
                      <a:pt x="1238" y="236"/>
                    </a:lnTo>
                    <a:lnTo>
                      <a:pt x="1219" y="238"/>
                    </a:lnTo>
                    <a:lnTo>
                      <a:pt x="1199" y="241"/>
                    </a:lnTo>
                    <a:lnTo>
                      <a:pt x="1178" y="245"/>
                    </a:lnTo>
                    <a:lnTo>
                      <a:pt x="1157" y="251"/>
                    </a:lnTo>
                    <a:lnTo>
                      <a:pt x="1134" y="255"/>
                    </a:lnTo>
                    <a:lnTo>
                      <a:pt x="1111" y="259"/>
                    </a:lnTo>
                    <a:lnTo>
                      <a:pt x="1088" y="265"/>
                    </a:lnTo>
                    <a:lnTo>
                      <a:pt x="1065" y="270"/>
                    </a:lnTo>
                    <a:lnTo>
                      <a:pt x="1040" y="276"/>
                    </a:lnTo>
                    <a:lnTo>
                      <a:pt x="1013" y="282"/>
                    </a:lnTo>
                    <a:lnTo>
                      <a:pt x="988" y="288"/>
                    </a:lnTo>
                    <a:lnTo>
                      <a:pt x="961" y="293"/>
                    </a:lnTo>
                    <a:lnTo>
                      <a:pt x="906" y="305"/>
                    </a:lnTo>
                    <a:lnTo>
                      <a:pt x="850" y="318"/>
                    </a:lnTo>
                    <a:lnTo>
                      <a:pt x="792" y="332"/>
                    </a:lnTo>
                    <a:lnTo>
                      <a:pt x="735" y="343"/>
                    </a:lnTo>
                    <a:lnTo>
                      <a:pt x="677" y="357"/>
                    </a:lnTo>
                    <a:lnTo>
                      <a:pt x="618" y="370"/>
                    </a:lnTo>
                    <a:lnTo>
                      <a:pt x="556" y="385"/>
                    </a:lnTo>
                    <a:lnTo>
                      <a:pt x="495" y="399"/>
                    </a:lnTo>
                    <a:lnTo>
                      <a:pt x="464" y="405"/>
                    </a:lnTo>
                    <a:lnTo>
                      <a:pt x="435" y="412"/>
                    </a:lnTo>
                    <a:lnTo>
                      <a:pt x="409" y="418"/>
                    </a:lnTo>
                    <a:lnTo>
                      <a:pt x="384" y="424"/>
                    </a:lnTo>
                    <a:lnTo>
                      <a:pt x="359" y="428"/>
                    </a:lnTo>
                    <a:lnTo>
                      <a:pt x="338" y="433"/>
                    </a:lnTo>
                    <a:lnTo>
                      <a:pt x="316" y="437"/>
                    </a:lnTo>
                    <a:lnTo>
                      <a:pt x="297" y="441"/>
                    </a:lnTo>
                    <a:lnTo>
                      <a:pt x="280" y="443"/>
                    </a:lnTo>
                    <a:lnTo>
                      <a:pt x="265" y="447"/>
                    </a:lnTo>
                    <a:lnTo>
                      <a:pt x="249" y="449"/>
                    </a:lnTo>
                    <a:lnTo>
                      <a:pt x="238" y="451"/>
                    </a:lnTo>
                    <a:lnTo>
                      <a:pt x="226" y="453"/>
                    </a:lnTo>
                    <a:lnTo>
                      <a:pt x="217" y="455"/>
                    </a:lnTo>
                    <a:lnTo>
                      <a:pt x="209" y="455"/>
                    </a:lnTo>
                    <a:lnTo>
                      <a:pt x="203" y="455"/>
                    </a:lnTo>
                    <a:lnTo>
                      <a:pt x="197" y="455"/>
                    </a:lnTo>
                    <a:lnTo>
                      <a:pt x="192" y="453"/>
                    </a:lnTo>
                    <a:lnTo>
                      <a:pt x="186" y="453"/>
                    </a:lnTo>
                    <a:lnTo>
                      <a:pt x="178" y="451"/>
                    </a:lnTo>
                    <a:lnTo>
                      <a:pt x="172" y="447"/>
                    </a:lnTo>
                    <a:lnTo>
                      <a:pt x="165" y="445"/>
                    </a:lnTo>
                    <a:lnTo>
                      <a:pt x="157" y="441"/>
                    </a:lnTo>
                    <a:lnTo>
                      <a:pt x="149" y="435"/>
                    </a:lnTo>
                    <a:lnTo>
                      <a:pt x="140" y="432"/>
                    </a:lnTo>
                    <a:lnTo>
                      <a:pt x="132" y="426"/>
                    </a:lnTo>
                    <a:lnTo>
                      <a:pt x="123" y="420"/>
                    </a:lnTo>
                    <a:lnTo>
                      <a:pt x="113" y="412"/>
                    </a:lnTo>
                    <a:lnTo>
                      <a:pt x="103" y="405"/>
                    </a:lnTo>
                    <a:lnTo>
                      <a:pt x="94" y="397"/>
                    </a:lnTo>
                    <a:lnTo>
                      <a:pt x="84" y="389"/>
                    </a:lnTo>
                    <a:lnTo>
                      <a:pt x="73" y="380"/>
                    </a:lnTo>
                    <a:lnTo>
                      <a:pt x="61" y="370"/>
                    </a:lnTo>
                    <a:lnTo>
                      <a:pt x="52" y="362"/>
                    </a:lnTo>
                    <a:lnTo>
                      <a:pt x="44" y="355"/>
                    </a:lnTo>
                    <a:lnTo>
                      <a:pt x="34" y="347"/>
                    </a:lnTo>
                    <a:lnTo>
                      <a:pt x="29" y="339"/>
                    </a:lnTo>
                    <a:lnTo>
                      <a:pt x="21" y="332"/>
                    </a:lnTo>
                    <a:lnTo>
                      <a:pt x="17" y="326"/>
                    </a:lnTo>
                    <a:lnTo>
                      <a:pt x="11" y="320"/>
                    </a:lnTo>
                    <a:lnTo>
                      <a:pt x="7" y="316"/>
                    </a:lnTo>
                    <a:lnTo>
                      <a:pt x="5" y="311"/>
                    </a:lnTo>
                    <a:lnTo>
                      <a:pt x="2" y="307"/>
                    </a:lnTo>
                    <a:lnTo>
                      <a:pt x="2" y="303"/>
                    </a:lnTo>
                    <a:lnTo>
                      <a:pt x="0" y="299"/>
                    </a:lnTo>
                    <a:lnTo>
                      <a:pt x="2" y="297"/>
                    </a:lnTo>
                    <a:lnTo>
                      <a:pt x="2" y="295"/>
                    </a:lnTo>
                    <a:lnTo>
                      <a:pt x="4" y="293"/>
                    </a:lnTo>
                    <a:lnTo>
                      <a:pt x="7" y="291"/>
                    </a:lnTo>
                    <a:lnTo>
                      <a:pt x="9" y="289"/>
                    </a:lnTo>
                    <a:lnTo>
                      <a:pt x="15" y="288"/>
                    </a:lnTo>
                    <a:lnTo>
                      <a:pt x="21" y="288"/>
                    </a:lnTo>
                    <a:lnTo>
                      <a:pt x="27" y="286"/>
                    </a:lnTo>
                    <a:lnTo>
                      <a:pt x="34" y="284"/>
                    </a:lnTo>
                    <a:lnTo>
                      <a:pt x="42" y="284"/>
                    </a:lnTo>
                    <a:lnTo>
                      <a:pt x="50" y="282"/>
                    </a:lnTo>
                    <a:lnTo>
                      <a:pt x="59" y="280"/>
                    </a:lnTo>
                    <a:lnTo>
                      <a:pt x="71" y="280"/>
                    </a:lnTo>
                    <a:lnTo>
                      <a:pt x="82" y="278"/>
                    </a:lnTo>
                    <a:lnTo>
                      <a:pt x="94" y="278"/>
                    </a:lnTo>
                    <a:lnTo>
                      <a:pt x="107" y="276"/>
                    </a:lnTo>
                    <a:lnTo>
                      <a:pt x="123" y="276"/>
                    </a:lnTo>
                    <a:lnTo>
                      <a:pt x="138" y="274"/>
                    </a:lnTo>
                    <a:lnTo>
                      <a:pt x="153" y="274"/>
                    </a:lnTo>
                    <a:lnTo>
                      <a:pt x="171" y="274"/>
                    </a:lnTo>
                    <a:lnTo>
                      <a:pt x="188" y="272"/>
                    </a:lnTo>
                    <a:lnTo>
                      <a:pt x="209" y="270"/>
                    </a:lnTo>
                    <a:lnTo>
                      <a:pt x="230" y="268"/>
                    </a:lnTo>
                    <a:lnTo>
                      <a:pt x="253" y="266"/>
                    </a:lnTo>
                    <a:lnTo>
                      <a:pt x="278" y="263"/>
                    </a:lnTo>
                    <a:lnTo>
                      <a:pt x="303" y="261"/>
                    </a:lnTo>
                    <a:lnTo>
                      <a:pt x="330" y="257"/>
                    </a:lnTo>
                    <a:lnTo>
                      <a:pt x="359" y="253"/>
                    </a:lnTo>
                    <a:lnTo>
                      <a:pt x="389" y="249"/>
                    </a:lnTo>
                    <a:lnTo>
                      <a:pt x="420" y="245"/>
                    </a:lnTo>
                    <a:lnTo>
                      <a:pt x="455" y="240"/>
                    </a:lnTo>
                    <a:lnTo>
                      <a:pt x="489" y="236"/>
                    </a:lnTo>
                    <a:lnTo>
                      <a:pt x="524" y="230"/>
                    </a:lnTo>
                    <a:lnTo>
                      <a:pt x="562" y="224"/>
                    </a:lnTo>
                    <a:lnTo>
                      <a:pt x="601" y="218"/>
                    </a:lnTo>
                    <a:lnTo>
                      <a:pt x="760" y="193"/>
                    </a:lnTo>
                    <a:lnTo>
                      <a:pt x="921" y="167"/>
                    </a:lnTo>
                    <a:lnTo>
                      <a:pt x="1002" y="153"/>
                    </a:lnTo>
                    <a:lnTo>
                      <a:pt x="1082" y="140"/>
                    </a:lnTo>
                    <a:lnTo>
                      <a:pt x="1165" y="126"/>
                    </a:lnTo>
                    <a:lnTo>
                      <a:pt x="1247" y="113"/>
                    </a:lnTo>
                    <a:lnTo>
                      <a:pt x="1269" y="109"/>
                    </a:lnTo>
                    <a:lnTo>
                      <a:pt x="1288" y="105"/>
                    </a:lnTo>
                    <a:lnTo>
                      <a:pt x="1307" y="103"/>
                    </a:lnTo>
                    <a:lnTo>
                      <a:pt x="1324" y="99"/>
                    </a:lnTo>
                    <a:lnTo>
                      <a:pt x="1343" y="96"/>
                    </a:lnTo>
                    <a:lnTo>
                      <a:pt x="1361" y="92"/>
                    </a:lnTo>
                    <a:lnTo>
                      <a:pt x="1378" y="90"/>
                    </a:lnTo>
                    <a:lnTo>
                      <a:pt x="1393" y="86"/>
                    </a:lnTo>
                    <a:lnTo>
                      <a:pt x="1411" y="82"/>
                    </a:lnTo>
                    <a:lnTo>
                      <a:pt x="1426" y="80"/>
                    </a:lnTo>
                    <a:lnTo>
                      <a:pt x="1439" y="76"/>
                    </a:lnTo>
                    <a:lnTo>
                      <a:pt x="1455" y="74"/>
                    </a:lnTo>
                    <a:lnTo>
                      <a:pt x="1468" y="71"/>
                    </a:lnTo>
                    <a:lnTo>
                      <a:pt x="1480" y="69"/>
                    </a:lnTo>
                    <a:lnTo>
                      <a:pt x="1493" y="65"/>
                    </a:lnTo>
                    <a:lnTo>
                      <a:pt x="1505" y="63"/>
                    </a:lnTo>
                    <a:lnTo>
                      <a:pt x="1516" y="59"/>
                    </a:lnTo>
                    <a:lnTo>
                      <a:pt x="1528" y="57"/>
                    </a:lnTo>
                    <a:lnTo>
                      <a:pt x="1537" y="53"/>
                    </a:lnTo>
                    <a:lnTo>
                      <a:pt x="1547" y="51"/>
                    </a:lnTo>
                    <a:lnTo>
                      <a:pt x="1556" y="50"/>
                    </a:lnTo>
                    <a:lnTo>
                      <a:pt x="1564" y="48"/>
                    </a:lnTo>
                    <a:lnTo>
                      <a:pt x="1574" y="44"/>
                    </a:lnTo>
                    <a:lnTo>
                      <a:pt x="1579" y="42"/>
                    </a:lnTo>
                    <a:lnTo>
                      <a:pt x="1587" y="40"/>
                    </a:lnTo>
                    <a:lnTo>
                      <a:pt x="1593" y="38"/>
                    </a:lnTo>
                    <a:lnTo>
                      <a:pt x="1599" y="34"/>
                    </a:lnTo>
                    <a:lnTo>
                      <a:pt x="1604" y="32"/>
                    </a:lnTo>
                    <a:lnTo>
                      <a:pt x="1608" y="30"/>
                    </a:lnTo>
                    <a:lnTo>
                      <a:pt x="1614" y="28"/>
                    </a:lnTo>
                    <a:lnTo>
                      <a:pt x="1616" y="26"/>
                    </a:lnTo>
                    <a:lnTo>
                      <a:pt x="1620" y="25"/>
                    </a:lnTo>
                    <a:lnTo>
                      <a:pt x="1631" y="19"/>
                    </a:lnTo>
                    <a:lnTo>
                      <a:pt x="1643" y="11"/>
                    </a:lnTo>
                    <a:lnTo>
                      <a:pt x="1654" y="7"/>
                    </a:lnTo>
                    <a:lnTo>
                      <a:pt x="1666" y="3"/>
                    </a:lnTo>
                    <a:lnTo>
                      <a:pt x="1679" y="2"/>
                    </a:lnTo>
                    <a:lnTo>
                      <a:pt x="1693" y="0"/>
                    </a:lnTo>
                    <a:lnTo>
                      <a:pt x="1706" y="0"/>
                    </a:lnTo>
                    <a:lnTo>
                      <a:pt x="1720" y="0"/>
                    </a:lnTo>
                    <a:lnTo>
                      <a:pt x="1727" y="2"/>
                    </a:lnTo>
                    <a:lnTo>
                      <a:pt x="1735" y="3"/>
                    </a:lnTo>
                    <a:lnTo>
                      <a:pt x="1743" y="5"/>
                    </a:lnTo>
                    <a:lnTo>
                      <a:pt x="1752" y="9"/>
                    </a:lnTo>
                    <a:lnTo>
                      <a:pt x="1762" y="13"/>
                    </a:lnTo>
                    <a:lnTo>
                      <a:pt x="1771" y="19"/>
                    </a:lnTo>
                    <a:lnTo>
                      <a:pt x="1783" y="25"/>
                    </a:lnTo>
                    <a:lnTo>
                      <a:pt x="1794" y="30"/>
                    </a:lnTo>
                    <a:lnTo>
                      <a:pt x="1806" y="36"/>
                    </a:lnTo>
                    <a:lnTo>
                      <a:pt x="1819" y="44"/>
                    </a:lnTo>
                    <a:lnTo>
                      <a:pt x="1831" y="53"/>
                    </a:lnTo>
                    <a:lnTo>
                      <a:pt x="1846" y="63"/>
                    </a:lnTo>
                    <a:lnTo>
                      <a:pt x="1860" y="73"/>
                    </a:lnTo>
                    <a:lnTo>
                      <a:pt x="1875" y="82"/>
                    </a:lnTo>
                    <a:lnTo>
                      <a:pt x="1890" y="94"/>
                    </a:lnTo>
                    <a:lnTo>
                      <a:pt x="1906" y="105"/>
                    </a:lnTo>
                    <a:lnTo>
                      <a:pt x="1921" y="117"/>
                    </a:lnTo>
                    <a:lnTo>
                      <a:pt x="1937" y="130"/>
                    </a:lnTo>
                    <a:lnTo>
                      <a:pt x="1950" y="140"/>
                    </a:lnTo>
                    <a:lnTo>
                      <a:pt x="1963" y="151"/>
                    </a:lnTo>
                    <a:lnTo>
                      <a:pt x="1975" y="161"/>
                    </a:lnTo>
                    <a:lnTo>
                      <a:pt x="1984" y="170"/>
                    </a:lnTo>
                    <a:lnTo>
                      <a:pt x="1994" y="180"/>
                    </a:lnTo>
                    <a:lnTo>
                      <a:pt x="2004" y="188"/>
                    </a:lnTo>
                    <a:lnTo>
                      <a:pt x="2011" y="197"/>
                    </a:lnTo>
                    <a:lnTo>
                      <a:pt x="2017" y="203"/>
                    </a:lnTo>
                    <a:lnTo>
                      <a:pt x="2023" y="211"/>
                    </a:lnTo>
                    <a:lnTo>
                      <a:pt x="2029" y="217"/>
                    </a:lnTo>
                    <a:lnTo>
                      <a:pt x="2032" y="222"/>
                    </a:lnTo>
                    <a:lnTo>
                      <a:pt x="2034" y="228"/>
                    </a:lnTo>
                    <a:lnTo>
                      <a:pt x="2036" y="232"/>
                    </a:lnTo>
                    <a:lnTo>
                      <a:pt x="2036" y="236"/>
                    </a:lnTo>
                    <a:lnTo>
                      <a:pt x="2036" y="243"/>
                    </a:lnTo>
                    <a:lnTo>
                      <a:pt x="2032" y="251"/>
                    </a:lnTo>
                    <a:lnTo>
                      <a:pt x="2029" y="259"/>
                    </a:lnTo>
                    <a:lnTo>
                      <a:pt x="2023" y="268"/>
                    </a:lnTo>
                    <a:lnTo>
                      <a:pt x="2017" y="276"/>
                    </a:lnTo>
                    <a:lnTo>
                      <a:pt x="2008" y="284"/>
                    </a:lnTo>
                    <a:lnTo>
                      <a:pt x="1998" y="291"/>
                    </a:lnTo>
                    <a:lnTo>
                      <a:pt x="1986" y="299"/>
                    </a:lnTo>
                    <a:lnTo>
                      <a:pt x="1981" y="303"/>
                    </a:lnTo>
                    <a:lnTo>
                      <a:pt x="1975" y="311"/>
                    </a:lnTo>
                    <a:lnTo>
                      <a:pt x="1969" y="316"/>
                    </a:lnTo>
                    <a:lnTo>
                      <a:pt x="1963" y="326"/>
                    </a:lnTo>
                    <a:lnTo>
                      <a:pt x="1960" y="336"/>
                    </a:lnTo>
                    <a:lnTo>
                      <a:pt x="1954" y="347"/>
                    </a:lnTo>
                    <a:lnTo>
                      <a:pt x="1950" y="359"/>
                    </a:lnTo>
                    <a:lnTo>
                      <a:pt x="1944" y="372"/>
                    </a:lnTo>
                    <a:lnTo>
                      <a:pt x="1940" y="387"/>
                    </a:lnTo>
                    <a:lnTo>
                      <a:pt x="1937" y="405"/>
                    </a:lnTo>
                    <a:lnTo>
                      <a:pt x="1933" y="422"/>
                    </a:lnTo>
                    <a:lnTo>
                      <a:pt x="1929" y="441"/>
                    </a:lnTo>
                    <a:lnTo>
                      <a:pt x="1925" y="460"/>
                    </a:lnTo>
                    <a:lnTo>
                      <a:pt x="1923" y="483"/>
                    </a:lnTo>
                    <a:lnTo>
                      <a:pt x="1919" y="504"/>
                    </a:lnTo>
                    <a:lnTo>
                      <a:pt x="1917" y="529"/>
                    </a:lnTo>
                    <a:lnTo>
                      <a:pt x="1915" y="554"/>
                    </a:lnTo>
                    <a:lnTo>
                      <a:pt x="1912" y="581"/>
                    </a:lnTo>
                    <a:lnTo>
                      <a:pt x="1910" y="608"/>
                    </a:lnTo>
                    <a:lnTo>
                      <a:pt x="1906" y="635"/>
                    </a:lnTo>
                    <a:lnTo>
                      <a:pt x="1902" y="662"/>
                    </a:lnTo>
                    <a:lnTo>
                      <a:pt x="1898" y="691"/>
                    </a:lnTo>
                    <a:lnTo>
                      <a:pt x="1894" y="721"/>
                    </a:lnTo>
                    <a:lnTo>
                      <a:pt x="1889" y="752"/>
                    </a:lnTo>
                    <a:lnTo>
                      <a:pt x="1883" y="783"/>
                    </a:lnTo>
                    <a:lnTo>
                      <a:pt x="1877" y="814"/>
                    </a:lnTo>
                    <a:lnTo>
                      <a:pt x="1871" y="846"/>
                    </a:lnTo>
                    <a:lnTo>
                      <a:pt x="1865" y="879"/>
                    </a:lnTo>
                    <a:lnTo>
                      <a:pt x="1860" y="913"/>
                    </a:lnTo>
                    <a:lnTo>
                      <a:pt x="1852" y="948"/>
                    </a:lnTo>
                    <a:lnTo>
                      <a:pt x="1844" y="982"/>
                    </a:lnTo>
                    <a:lnTo>
                      <a:pt x="1837" y="1019"/>
                    </a:lnTo>
                    <a:lnTo>
                      <a:pt x="1821" y="1092"/>
                    </a:lnTo>
                    <a:lnTo>
                      <a:pt x="1804" y="1163"/>
                    </a:lnTo>
                    <a:lnTo>
                      <a:pt x="1785" y="1232"/>
                    </a:lnTo>
                    <a:lnTo>
                      <a:pt x="1766" y="1301"/>
                    </a:lnTo>
                    <a:lnTo>
                      <a:pt x="1745" y="1368"/>
                    </a:lnTo>
                    <a:lnTo>
                      <a:pt x="1723" y="1434"/>
                    </a:lnTo>
                    <a:lnTo>
                      <a:pt x="1700" y="1497"/>
                    </a:lnTo>
                    <a:lnTo>
                      <a:pt x="1675" y="1560"/>
                    </a:lnTo>
                    <a:lnTo>
                      <a:pt x="1664" y="1591"/>
                    </a:lnTo>
                    <a:lnTo>
                      <a:pt x="1651" y="1620"/>
                    </a:lnTo>
                    <a:lnTo>
                      <a:pt x="1637" y="1649"/>
                    </a:lnTo>
                    <a:lnTo>
                      <a:pt x="1624" y="1675"/>
                    </a:lnTo>
                    <a:lnTo>
                      <a:pt x="1610" y="1702"/>
                    </a:lnTo>
                    <a:lnTo>
                      <a:pt x="1597" y="1727"/>
                    </a:lnTo>
                    <a:lnTo>
                      <a:pt x="1583" y="1752"/>
                    </a:lnTo>
                    <a:lnTo>
                      <a:pt x="1570" y="1775"/>
                    </a:lnTo>
                    <a:lnTo>
                      <a:pt x="1555" y="1796"/>
                    </a:lnTo>
                    <a:lnTo>
                      <a:pt x="1539" y="1818"/>
                    </a:lnTo>
                    <a:lnTo>
                      <a:pt x="1524" y="1837"/>
                    </a:lnTo>
                    <a:lnTo>
                      <a:pt x="1508" y="1856"/>
                    </a:lnTo>
                    <a:lnTo>
                      <a:pt x="1493" y="1875"/>
                    </a:lnTo>
                    <a:lnTo>
                      <a:pt x="1478" y="1890"/>
                    </a:lnTo>
                    <a:lnTo>
                      <a:pt x="1462" y="1906"/>
                    </a:lnTo>
                    <a:lnTo>
                      <a:pt x="1445" y="1921"/>
                    </a:lnTo>
                  </a:path>
                </a:pathLst>
              </a:custGeom>
              <a:solidFill>
                <a:srgbClr val="FF0000"/>
              </a:solidFill>
              <a:ln w="1588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86" name="Freeform 32"/>
              <p:cNvSpPr>
                <a:spLocks noChangeArrowheads="1"/>
              </p:cNvSpPr>
              <p:nvPr/>
            </p:nvSpPr>
            <p:spPr bwMode="auto">
              <a:xfrm>
                <a:off x="3280" y="745"/>
                <a:ext cx="804" cy="1343"/>
              </a:xfrm>
              <a:custGeom>
                <a:avLst/>
                <a:gdLst>
                  <a:gd name="T0" fmla="*/ 597 w 1607"/>
                  <a:gd name="T1" fmla="*/ 2353 h 2685"/>
                  <a:gd name="T2" fmla="*/ 482 w 1607"/>
                  <a:gd name="T3" fmla="*/ 2440 h 2685"/>
                  <a:gd name="T4" fmla="*/ 361 w 1607"/>
                  <a:gd name="T5" fmla="*/ 2517 h 2685"/>
                  <a:gd name="T6" fmla="*/ 252 w 1607"/>
                  <a:gd name="T7" fmla="*/ 2578 h 2685"/>
                  <a:gd name="T8" fmla="*/ 192 w 1607"/>
                  <a:gd name="T9" fmla="*/ 2609 h 2685"/>
                  <a:gd name="T10" fmla="*/ 143 w 1607"/>
                  <a:gd name="T11" fmla="*/ 2636 h 2685"/>
                  <a:gd name="T12" fmla="*/ 91 w 1607"/>
                  <a:gd name="T13" fmla="*/ 2659 h 2685"/>
                  <a:gd name="T14" fmla="*/ 31 w 1607"/>
                  <a:gd name="T15" fmla="*/ 2682 h 2685"/>
                  <a:gd name="T16" fmla="*/ 2 w 1607"/>
                  <a:gd name="T17" fmla="*/ 2684 h 2685"/>
                  <a:gd name="T18" fmla="*/ 0 w 1607"/>
                  <a:gd name="T19" fmla="*/ 2676 h 2685"/>
                  <a:gd name="T20" fmla="*/ 8 w 1607"/>
                  <a:gd name="T21" fmla="*/ 2662 h 2685"/>
                  <a:gd name="T22" fmla="*/ 24 w 1607"/>
                  <a:gd name="T23" fmla="*/ 2645 h 2685"/>
                  <a:gd name="T24" fmla="*/ 48 w 1607"/>
                  <a:gd name="T25" fmla="*/ 2622 h 2685"/>
                  <a:gd name="T26" fmla="*/ 83 w 1607"/>
                  <a:gd name="T27" fmla="*/ 2593 h 2685"/>
                  <a:gd name="T28" fmla="*/ 125 w 1607"/>
                  <a:gd name="T29" fmla="*/ 2561 h 2685"/>
                  <a:gd name="T30" fmla="*/ 177 w 1607"/>
                  <a:gd name="T31" fmla="*/ 2520 h 2685"/>
                  <a:gd name="T32" fmla="*/ 237 w 1607"/>
                  <a:gd name="T33" fmla="*/ 2476 h 2685"/>
                  <a:gd name="T34" fmla="*/ 352 w 1607"/>
                  <a:gd name="T35" fmla="*/ 2392 h 2685"/>
                  <a:gd name="T36" fmla="*/ 473 w 1607"/>
                  <a:gd name="T37" fmla="*/ 2288 h 2685"/>
                  <a:gd name="T38" fmla="*/ 584 w 1607"/>
                  <a:gd name="T39" fmla="*/ 2181 h 2685"/>
                  <a:gd name="T40" fmla="*/ 686 w 1607"/>
                  <a:gd name="T41" fmla="*/ 2065 h 2685"/>
                  <a:gd name="T42" fmla="*/ 841 w 1607"/>
                  <a:gd name="T43" fmla="*/ 1852 h 2685"/>
                  <a:gd name="T44" fmla="*/ 997 w 1607"/>
                  <a:gd name="T45" fmla="*/ 1589 h 2685"/>
                  <a:gd name="T46" fmla="*/ 1081 w 1607"/>
                  <a:gd name="T47" fmla="*/ 1415 h 2685"/>
                  <a:gd name="T48" fmla="*/ 1139 w 1607"/>
                  <a:gd name="T49" fmla="*/ 1275 h 2685"/>
                  <a:gd name="T50" fmla="*/ 1191 w 1607"/>
                  <a:gd name="T51" fmla="*/ 1132 h 2685"/>
                  <a:gd name="T52" fmla="*/ 1260 w 1607"/>
                  <a:gd name="T53" fmla="*/ 883 h 2685"/>
                  <a:gd name="T54" fmla="*/ 1313 w 1607"/>
                  <a:gd name="T55" fmla="*/ 605 h 2685"/>
                  <a:gd name="T56" fmla="*/ 1338 w 1607"/>
                  <a:gd name="T57" fmla="*/ 368 h 2685"/>
                  <a:gd name="T58" fmla="*/ 1342 w 1607"/>
                  <a:gd name="T59" fmla="*/ 255 h 2685"/>
                  <a:gd name="T60" fmla="*/ 1338 w 1607"/>
                  <a:gd name="T61" fmla="*/ 169 h 2685"/>
                  <a:gd name="T62" fmla="*/ 1329 w 1607"/>
                  <a:gd name="T63" fmla="*/ 111 h 2685"/>
                  <a:gd name="T64" fmla="*/ 1313 w 1607"/>
                  <a:gd name="T65" fmla="*/ 79 h 2685"/>
                  <a:gd name="T66" fmla="*/ 1300 w 1607"/>
                  <a:gd name="T67" fmla="*/ 56 h 2685"/>
                  <a:gd name="T68" fmla="*/ 1296 w 1607"/>
                  <a:gd name="T69" fmla="*/ 36 h 2685"/>
                  <a:gd name="T70" fmla="*/ 1298 w 1607"/>
                  <a:gd name="T71" fmla="*/ 19 h 2685"/>
                  <a:gd name="T72" fmla="*/ 1310 w 1607"/>
                  <a:gd name="T73" fmla="*/ 6 h 2685"/>
                  <a:gd name="T74" fmla="*/ 1331 w 1607"/>
                  <a:gd name="T75" fmla="*/ 0 h 2685"/>
                  <a:gd name="T76" fmla="*/ 1363 w 1607"/>
                  <a:gd name="T77" fmla="*/ 4 h 2685"/>
                  <a:gd name="T78" fmla="*/ 1411 w 1607"/>
                  <a:gd name="T79" fmla="*/ 15 h 2685"/>
                  <a:gd name="T80" fmla="*/ 1469 w 1607"/>
                  <a:gd name="T81" fmla="*/ 34 h 2685"/>
                  <a:gd name="T82" fmla="*/ 1521 w 1607"/>
                  <a:gd name="T83" fmla="*/ 56 h 2685"/>
                  <a:gd name="T84" fmla="*/ 1559 w 1607"/>
                  <a:gd name="T85" fmla="*/ 75 h 2685"/>
                  <a:gd name="T86" fmla="*/ 1586 w 1607"/>
                  <a:gd name="T87" fmla="*/ 96 h 2685"/>
                  <a:gd name="T88" fmla="*/ 1601 w 1607"/>
                  <a:gd name="T89" fmla="*/ 119 h 2685"/>
                  <a:gd name="T90" fmla="*/ 1605 w 1607"/>
                  <a:gd name="T91" fmla="*/ 165 h 2685"/>
                  <a:gd name="T92" fmla="*/ 1596 w 1607"/>
                  <a:gd name="T93" fmla="*/ 217 h 2685"/>
                  <a:gd name="T94" fmla="*/ 1584 w 1607"/>
                  <a:gd name="T95" fmla="*/ 265 h 2685"/>
                  <a:gd name="T96" fmla="*/ 1571 w 1607"/>
                  <a:gd name="T97" fmla="*/ 336 h 2685"/>
                  <a:gd name="T98" fmla="*/ 1555 w 1607"/>
                  <a:gd name="T99" fmla="*/ 428 h 2685"/>
                  <a:gd name="T100" fmla="*/ 1536 w 1607"/>
                  <a:gd name="T101" fmla="*/ 543 h 2685"/>
                  <a:gd name="T102" fmla="*/ 1511 w 1607"/>
                  <a:gd name="T103" fmla="*/ 676 h 2685"/>
                  <a:gd name="T104" fmla="*/ 1478 w 1607"/>
                  <a:gd name="T105" fmla="*/ 821 h 2685"/>
                  <a:gd name="T106" fmla="*/ 1436 w 1607"/>
                  <a:gd name="T107" fmla="*/ 981 h 2685"/>
                  <a:gd name="T108" fmla="*/ 1384 w 1607"/>
                  <a:gd name="T109" fmla="*/ 1154 h 2685"/>
                  <a:gd name="T110" fmla="*/ 1325 w 1607"/>
                  <a:gd name="T111" fmla="*/ 1324 h 2685"/>
                  <a:gd name="T112" fmla="*/ 1258 w 1607"/>
                  <a:gd name="T113" fmla="*/ 1486 h 2685"/>
                  <a:gd name="T114" fmla="*/ 1181 w 1607"/>
                  <a:gd name="T115" fmla="*/ 1641 h 2685"/>
                  <a:gd name="T116" fmla="*/ 1097 w 1607"/>
                  <a:gd name="T117" fmla="*/ 1785 h 2685"/>
                  <a:gd name="T118" fmla="*/ 1006 w 1607"/>
                  <a:gd name="T119" fmla="*/ 1920 h 2685"/>
                  <a:gd name="T120" fmla="*/ 910 w 1607"/>
                  <a:gd name="T121" fmla="*/ 2044 h 2685"/>
                  <a:gd name="T122" fmla="*/ 811 w 1607"/>
                  <a:gd name="T123" fmla="*/ 2158 h 2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607" h="2685">
                    <a:moveTo>
                      <a:pt x="734" y="2234"/>
                    </a:moveTo>
                    <a:lnTo>
                      <a:pt x="680" y="2282"/>
                    </a:lnTo>
                    <a:lnTo>
                      <a:pt x="624" y="2330"/>
                    </a:lnTo>
                    <a:lnTo>
                      <a:pt x="597" y="2353"/>
                    </a:lnTo>
                    <a:lnTo>
                      <a:pt x="569" y="2374"/>
                    </a:lnTo>
                    <a:lnTo>
                      <a:pt x="540" y="2397"/>
                    </a:lnTo>
                    <a:lnTo>
                      <a:pt x="511" y="2419"/>
                    </a:lnTo>
                    <a:lnTo>
                      <a:pt x="482" y="2440"/>
                    </a:lnTo>
                    <a:lnTo>
                      <a:pt x="452" y="2459"/>
                    </a:lnTo>
                    <a:lnTo>
                      <a:pt x="421" y="2480"/>
                    </a:lnTo>
                    <a:lnTo>
                      <a:pt x="392" y="2499"/>
                    </a:lnTo>
                    <a:lnTo>
                      <a:pt x="361" y="2517"/>
                    </a:lnTo>
                    <a:lnTo>
                      <a:pt x="331" y="2536"/>
                    </a:lnTo>
                    <a:lnTo>
                      <a:pt x="298" y="2553"/>
                    </a:lnTo>
                    <a:lnTo>
                      <a:pt x="267" y="2570"/>
                    </a:lnTo>
                    <a:lnTo>
                      <a:pt x="252" y="2578"/>
                    </a:lnTo>
                    <a:lnTo>
                      <a:pt x="237" y="2588"/>
                    </a:lnTo>
                    <a:lnTo>
                      <a:pt x="221" y="2595"/>
                    </a:lnTo>
                    <a:lnTo>
                      <a:pt x="208" y="2603"/>
                    </a:lnTo>
                    <a:lnTo>
                      <a:pt x="192" y="2609"/>
                    </a:lnTo>
                    <a:lnTo>
                      <a:pt x="179" y="2616"/>
                    </a:lnTo>
                    <a:lnTo>
                      <a:pt x="167" y="2622"/>
                    </a:lnTo>
                    <a:lnTo>
                      <a:pt x="154" y="2630"/>
                    </a:lnTo>
                    <a:lnTo>
                      <a:pt x="143" y="2636"/>
                    </a:lnTo>
                    <a:lnTo>
                      <a:pt x="131" y="2641"/>
                    </a:lnTo>
                    <a:lnTo>
                      <a:pt x="119" y="2645"/>
                    </a:lnTo>
                    <a:lnTo>
                      <a:pt x="110" y="2651"/>
                    </a:lnTo>
                    <a:lnTo>
                      <a:pt x="91" y="2659"/>
                    </a:lnTo>
                    <a:lnTo>
                      <a:pt x="73" y="2666"/>
                    </a:lnTo>
                    <a:lnTo>
                      <a:pt x="56" y="2674"/>
                    </a:lnTo>
                    <a:lnTo>
                      <a:pt x="43" y="2678"/>
                    </a:lnTo>
                    <a:lnTo>
                      <a:pt x="31" y="2682"/>
                    </a:lnTo>
                    <a:lnTo>
                      <a:pt x="22" y="2685"/>
                    </a:lnTo>
                    <a:lnTo>
                      <a:pt x="14" y="2685"/>
                    </a:lnTo>
                    <a:lnTo>
                      <a:pt x="6" y="2685"/>
                    </a:lnTo>
                    <a:lnTo>
                      <a:pt x="2" y="2684"/>
                    </a:lnTo>
                    <a:lnTo>
                      <a:pt x="0" y="2682"/>
                    </a:lnTo>
                    <a:lnTo>
                      <a:pt x="0" y="2680"/>
                    </a:lnTo>
                    <a:lnTo>
                      <a:pt x="0" y="2678"/>
                    </a:lnTo>
                    <a:lnTo>
                      <a:pt x="0" y="2676"/>
                    </a:lnTo>
                    <a:lnTo>
                      <a:pt x="0" y="2674"/>
                    </a:lnTo>
                    <a:lnTo>
                      <a:pt x="2" y="2670"/>
                    </a:lnTo>
                    <a:lnTo>
                      <a:pt x="4" y="2666"/>
                    </a:lnTo>
                    <a:lnTo>
                      <a:pt x="8" y="2662"/>
                    </a:lnTo>
                    <a:lnTo>
                      <a:pt x="10" y="2659"/>
                    </a:lnTo>
                    <a:lnTo>
                      <a:pt x="14" y="2655"/>
                    </a:lnTo>
                    <a:lnTo>
                      <a:pt x="20" y="2651"/>
                    </a:lnTo>
                    <a:lnTo>
                      <a:pt x="24" y="2645"/>
                    </a:lnTo>
                    <a:lnTo>
                      <a:pt x="29" y="2639"/>
                    </a:lnTo>
                    <a:lnTo>
                      <a:pt x="35" y="2634"/>
                    </a:lnTo>
                    <a:lnTo>
                      <a:pt x="43" y="2628"/>
                    </a:lnTo>
                    <a:lnTo>
                      <a:pt x="48" y="2622"/>
                    </a:lnTo>
                    <a:lnTo>
                      <a:pt x="56" y="2616"/>
                    </a:lnTo>
                    <a:lnTo>
                      <a:pt x="66" y="2609"/>
                    </a:lnTo>
                    <a:lnTo>
                      <a:pt x="73" y="2601"/>
                    </a:lnTo>
                    <a:lnTo>
                      <a:pt x="83" y="2593"/>
                    </a:lnTo>
                    <a:lnTo>
                      <a:pt x="93" y="2586"/>
                    </a:lnTo>
                    <a:lnTo>
                      <a:pt x="102" y="2578"/>
                    </a:lnTo>
                    <a:lnTo>
                      <a:pt x="114" y="2568"/>
                    </a:lnTo>
                    <a:lnTo>
                      <a:pt x="125" y="2561"/>
                    </a:lnTo>
                    <a:lnTo>
                      <a:pt x="137" y="2551"/>
                    </a:lnTo>
                    <a:lnTo>
                      <a:pt x="150" y="2541"/>
                    </a:lnTo>
                    <a:lnTo>
                      <a:pt x="164" y="2532"/>
                    </a:lnTo>
                    <a:lnTo>
                      <a:pt x="177" y="2520"/>
                    </a:lnTo>
                    <a:lnTo>
                      <a:pt x="191" y="2511"/>
                    </a:lnTo>
                    <a:lnTo>
                      <a:pt x="206" y="2499"/>
                    </a:lnTo>
                    <a:lnTo>
                      <a:pt x="221" y="2488"/>
                    </a:lnTo>
                    <a:lnTo>
                      <a:pt x="237" y="2476"/>
                    </a:lnTo>
                    <a:lnTo>
                      <a:pt x="254" y="2465"/>
                    </a:lnTo>
                    <a:lnTo>
                      <a:pt x="286" y="2440"/>
                    </a:lnTo>
                    <a:lnTo>
                      <a:pt x="319" y="2417"/>
                    </a:lnTo>
                    <a:lnTo>
                      <a:pt x="352" y="2392"/>
                    </a:lnTo>
                    <a:lnTo>
                      <a:pt x="382" y="2365"/>
                    </a:lnTo>
                    <a:lnTo>
                      <a:pt x="413" y="2340"/>
                    </a:lnTo>
                    <a:lnTo>
                      <a:pt x="444" y="2315"/>
                    </a:lnTo>
                    <a:lnTo>
                      <a:pt x="473" y="2288"/>
                    </a:lnTo>
                    <a:lnTo>
                      <a:pt x="501" y="2261"/>
                    </a:lnTo>
                    <a:lnTo>
                      <a:pt x="530" y="2234"/>
                    </a:lnTo>
                    <a:lnTo>
                      <a:pt x="557" y="2207"/>
                    </a:lnTo>
                    <a:lnTo>
                      <a:pt x="584" y="2181"/>
                    </a:lnTo>
                    <a:lnTo>
                      <a:pt x="611" y="2152"/>
                    </a:lnTo>
                    <a:lnTo>
                      <a:pt x="636" y="2123"/>
                    </a:lnTo>
                    <a:lnTo>
                      <a:pt x="661" y="2094"/>
                    </a:lnTo>
                    <a:lnTo>
                      <a:pt x="686" y="2065"/>
                    </a:lnTo>
                    <a:lnTo>
                      <a:pt x="709" y="2037"/>
                    </a:lnTo>
                    <a:lnTo>
                      <a:pt x="755" y="1977"/>
                    </a:lnTo>
                    <a:lnTo>
                      <a:pt x="799" y="1916"/>
                    </a:lnTo>
                    <a:lnTo>
                      <a:pt x="841" y="1852"/>
                    </a:lnTo>
                    <a:lnTo>
                      <a:pt x="882" y="1789"/>
                    </a:lnTo>
                    <a:lnTo>
                      <a:pt x="922" y="1724"/>
                    </a:lnTo>
                    <a:lnTo>
                      <a:pt x="960" y="1657"/>
                    </a:lnTo>
                    <a:lnTo>
                      <a:pt x="997" y="1589"/>
                    </a:lnTo>
                    <a:lnTo>
                      <a:pt x="1031" y="1520"/>
                    </a:lnTo>
                    <a:lnTo>
                      <a:pt x="1049" y="1486"/>
                    </a:lnTo>
                    <a:lnTo>
                      <a:pt x="1064" y="1451"/>
                    </a:lnTo>
                    <a:lnTo>
                      <a:pt x="1081" y="1415"/>
                    </a:lnTo>
                    <a:lnTo>
                      <a:pt x="1097" y="1380"/>
                    </a:lnTo>
                    <a:lnTo>
                      <a:pt x="1112" y="1346"/>
                    </a:lnTo>
                    <a:lnTo>
                      <a:pt x="1125" y="1309"/>
                    </a:lnTo>
                    <a:lnTo>
                      <a:pt x="1139" y="1275"/>
                    </a:lnTo>
                    <a:lnTo>
                      <a:pt x="1152" y="1238"/>
                    </a:lnTo>
                    <a:lnTo>
                      <a:pt x="1166" y="1203"/>
                    </a:lnTo>
                    <a:lnTo>
                      <a:pt x="1177" y="1167"/>
                    </a:lnTo>
                    <a:lnTo>
                      <a:pt x="1191" y="1132"/>
                    </a:lnTo>
                    <a:lnTo>
                      <a:pt x="1202" y="1096"/>
                    </a:lnTo>
                    <a:lnTo>
                      <a:pt x="1223" y="1025"/>
                    </a:lnTo>
                    <a:lnTo>
                      <a:pt x="1242" y="954"/>
                    </a:lnTo>
                    <a:lnTo>
                      <a:pt x="1260" y="883"/>
                    </a:lnTo>
                    <a:lnTo>
                      <a:pt x="1277" y="812"/>
                    </a:lnTo>
                    <a:lnTo>
                      <a:pt x="1290" y="743"/>
                    </a:lnTo>
                    <a:lnTo>
                      <a:pt x="1304" y="674"/>
                    </a:lnTo>
                    <a:lnTo>
                      <a:pt x="1313" y="605"/>
                    </a:lnTo>
                    <a:lnTo>
                      <a:pt x="1323" y="535"/>
                    </a:lnTo>
                    <a:lnTo>
                      <a:pt x="1331" y="468"/>
                    </a:lnTo>
                    <a:lnTo>
                      <a:pt x="1336" y="401"/>
                    </a:lnTo>
                    <a:lnTo>
                      <a:pt x="1338" y="368"/>
                    </a:lnTo>
                    <a:lnTo>
                      <a:pt x="1340" y="338"/>
                    </a:lnTo>
                    <a:lnTo>
                      <a:pt x="1340" y="309"/>
                    </a:lnTo>
                    <a:lnTo>
                      <a:pt x="1342" y="280"/>
                    </a:lnTo>
                    <a:lnTo>
                      <a:pt x="1342" y="255"/>
                    </a:lnTo>
                    <a:lnTo>
                      <a:pt x="1342" y="230"/>
                    </a:lnTo>
                    <a:lnTo>
                      <a:pt x="1342" y="209"/>
                    </a:lnTo>
                    <a:lnTo>
                      <a:pt x="1340" y="188"/>
                    </a:lnTo>
                    <a:lnTo>
                      <a:pt x="1338" y="169"/>
                    </a:lnTo>
                    <a:lnTo>
                      <a:pt x="1336" y="152"/>
                    </a:lnTo>
                    <a:lnTo>
                      <a:pt x="1335" y="136"/>
                    </a:lnTo>
                    <a:lnTo>
                      <a:pt x="1333" y="123"/>
                    </a:lnTo>
                    <a:lnTo>
                      <a:pt x="1329" y="111"/>
                    </a:lnTo>
                    <a:lnTo>
                      <a:pt x="1325" y="100"/>
                    </a:lnTo>
                    <a:lnTo>
                      <a:pt x="1321" y="92"/>
                    </a:lnTo>
                    <a:lnTo>
                      <a:pt x="1317" y="84"/>
                    </a:lnTo>
                    <a:lnTo>
                      <a:pt x="1313" y="79"/>
                    </a:lnTo>
                    <a:lnTo>
                      <a:pt x="1310" y="73"/>
                    </a:lnTo>
                    <a:lnTo>
                      <a:pt x="1306" y="67"/>
                    </a:lnTo>
                    <a:lnTo>
                      <a:pt x="1302" y="61"/>
                    </a:lnTo>
                    <a:lnTo>
                      <a:pt x="1300" y="56"/>
                    </a:lnTo>
                    <a:lnTo>
                      <a:pt x="1298" y="50"/>
                    </a:lnTo>
                    <a:lnTo>
                      <a:pt x="1296" y="46"/>
                    </a:lnTo>
                    <a:lnTo>
                      <a:pt x="1296" y="40"/>
                    </a:lnTo>
                    <a:lnTo>
                      <a:pt x="1296" y="36"/>
                    </a:lnTo>
                    <a:lnTo>
                      <a:pt x="1296" y="32"/>
                    </a:lnTo>
                    <a:lnTo>
                      <a:pt x="1296" y="27"/>
                    </a:lnTo>
                    <a:lnTo>
                      <a:pt x="1296" y="23"/>
                    </a:lnTo>
                    <a:lnTo>
                      <a:pt x="1298" y="19"/>
                    </a:lnTo>
                    <a:lnTo>
                      <a:pt x="1300" y="17"/>
                    </a:lnTo>
                    <a:lnTo>
                      <a:pt x="1302" y="13"/>
                    </a:lnTo>
                    <a:lnTo>
                      <a:pt x="1306" y="9"/>
                    </a:lnTo>
                    <a:lnTo>
                      <a:pt x="1310" y="6"/>
                    </a:lnTo>
                    <a:lnTo>
                      <a:pt x="1313" y="4"/>
                    </a:lnTo>
                    <a:lnTo>
                      <a:pt x="1317" y="2"/>
                    </a:lnTo>
                    <a:lnTo>
                      <a:pt x="1323" y="2"/>
                    </a:lnTo>
                    <a:lnTo>
                      <a:pt x="1331" y="0"/>
                    </a:lnTo>
                    <a:lnTo>
                      <a:pt x="1338" y="0"/>
                    </a:lnTo>
                    <a:lnTo>
                      <a:pt x="1346" y="2"/>
                    </a:lnTo>
                    <a:lnTo>
                      <a:pt x="1354" y="2"/>
                    </a:lnTo>
                    <a:lnTo>
                      <a:pt x="1363" y="4"/>
                    </a:lnTo>
                    <a:lnTo>
                      <a:pt x="1375" y="6"/>
                    </a:lnTo>
                    <a:lnTo>
                      <a:pt x="1386" y="8"/>
                    </a:lnTo>
                    <a:lnTo>
                      <a:pt x="1398" y="11"/>
                    </a:lnTo>
                    <a:lnTo>
                      <a:pt x="1411" y="15"/>
                    </a:lnTo>
                    <a:lnTo>
                      <a:pt x="1425" y="19"/>
                    </a:lnTo>
                    <a:lnTo>
                      <a:pt x="1438" y="23"/>
                    </a:lnTo>
                    <a:lnTo>
                      <a:pt x="1454" y="29"/>
                    </a:lnTo>
                    <a:lnTo>
                      <a:pt x="1469" y="34"/>
                    </a:lnTo>
                    <a:lnTo>
                      <a:pt x="1482" y="40"/>
                    </a:lnTo>
                    <a:lnTo>
                      <a:pt x="1496" y="44"/>
                    </a:lnTo>
                    <a:lnTo>
                      <a:pt x="1509" y="50"/>
                    </a:lnTo>
                    <a:lnTo>
                      <a:pt x="1521" y="56"/>
                    </a:lnTo>
                    <a:lnTo>
                      <a:pt x="1532" y="59"/>
                    </a:lnTo>
                    <a:lnTo>
                      <a:pt x="1542" y="65"/>
                    </a:lnTo>
                    <a:lnTo>
                      <a:pt x="1551" y="71"/>
                    </a:lnTo>
                    <a:lnTo>
                      <a:pt x="1559" y="75"/>
                    </a:lnTo>
                    <a:lnTo>
                      <a:pt x="1569" y="80"/>
                    </a:lnTo>
                    <a:lnTo>
                      <a:pt x="1574" y="86"/>
                    </a:lnTo>
                    <a:lnTo>
                      <a:pt x="1580" y="90"/>
                    </a:lnTo>
                    <a:lnTo>
                      <a:pt x="1586" y="96"/>
                    </a:lnTo>
                    <a:lnTo>
                      <a:pt x="1592" y="100"/>
                    </a:lnTo>
                    <a:lnTo>
                      <a:pt x="1594" y="105"/>
                    </a:lnTo>
                    <a:lnTo>
                      <a:pt x="1598" y="109"/>
                    </a:lnTo>
                    <a:lnTo>
                      <a:pt x="1601" y="119"/>
                    </a:lnTo>
                    <a:lnTo>
                      <a:pt x="1603" y="130"/>
                    </a:lnTo>
                    <a:lnTo>
                      <a:pt x="1605" y="140"/>
                    </a:lnTo>
                    <a:lnTo>
                      <a:pt x="1607" y="153"/>
                    </a:lnTo>
                    <a:lnTo>
                      <a:pt x="1605" y="165"/>
                    </a:lnTo>
                    <a:lnTo>
                      <a:pt x="1603" y="178"/>
                    </a:lnTo>
                    <a:lnTo>
                      <a:pt x="1601" y="194"/>
                    </a:lnTo>
                    <a:lnTo>
                      <a:pt x="1598" y="209"/>
                    </a:lnTo>
                    <a:lnTo>
                      <a:pt x="1596" y="217"/>
                    </a:lnTo>
                    <a:lnTo>
                      <a:pt x="1592" y="226"/>
                    </a:lnTo>
                    <a:lnTo>
                      <a:pt x="1590" y="238"/>
                    </a:lnTo>
                    <a:lnTo>
                      <a:pt x="1586" y="251"/>
                    </a:lnTo>
                    <a:lnTo>
                      <a:pt x="1584" y="265"/>
                    </a:lnTo>
                    <a:lnTo>
                      <a:pt x="1580" y="280"/>
                    </a:lnTo>
                    <a:lnTo>
                      <a:pt x="1578" y="297"/>
                    </a:lnTo>
                    <a:lnTo>
                      <a:pt x="1574" y="315"/>
                    </a:lnTo>
                    <a:lnTo>
                      <a:pt x="1571" y="336"/>
                    </a:lnTo>
                    <a:lnTo>
                      <a:pt x="1567" y="357"/>
                    </a:lnTo>
                    <a:lnTo>
                      <a:pt x="1563" y="378"/>
                    </a:lnTo>
                    <a:lnTo>
                      <a:pt x="1559" y="403"/>
                    </a:lnTo>
                    <a:lnTo>
                      <a:pt x="1555" y="428"/>
                    </a:lnTo>
                    <a:lnTo>
                      <a:pt x="1551" y="455"/>
                    </a:lnTo>
                    <a:lnTo>
                      <a:pt x="1546" y="484"/>
                    </a:lnTo>
                    <a:lnTo>
                      <a:pt x="1542" y="512"/>
                    </a:lnTo>
                    <a:lnTo>
                      <a:pt x="1536" y="543"/>
                    </a:lnTo>
                    <a:lnTo>
                      <a:pt x="1532" y="574"/>
                    </a:lnTo>
                    <a:lnTo>
                      <a:pt x="1525" y="606"/>
                    </a:lnTo>
                    <a:lnTo>
                      <a:pt x="1519" y="641"/>
                    </a:lnTo>
                    <a:lnTo>
                      <a:pt x="1511" y="676"/>
                    </a:lnTo>
                    <a:lnTo>
                      <a:pt x="1503" y="710"/>
                    </a:lnTo>
                    <a:lnTo>
                      <a:pt x="1496" y="747"/>
                    </a:lnTo>
                    <a:lnTo>
                      <a:pt x="1488" y="783"/>
                    </a:lnTo>
                    <a:lnTo>
                      <a:pt x="1478" y="821"/>
                    </a:lnTo>
                    <a:lnTo>
                      <a:pt x="1469" y="860"/>
                    </a:lnTo>
                    <a:lnTo>
                      <a:pt x="1457" y="898"/>
                    </a:lnTo>
                    <a:lnTo>
                      <a:pt x="1448" y="939"/>
                    </a:lnTo>
                    <a:lnTo>
                      <a:pt x="1436" y="981"/>
                    </a:lnTo>
                    <a:lnTo>
                      <a:pt x="1423" y="1023"/>
                    </a:lnTo>
                    <a:lnTo>
                      <a:pt x="1411" y="1065"/>
                    </a:lnTo>
                    <a:lnTo>
                      <a:pt x="1398" y="1109"/>
                    </a:lnTo>
                    <a:lnTo>
                      <a:pt x="1384" y="1154"/>
                    </a:lnTo>
                    <a:lnTo>
                      <a:pt x="1371" y="1198"/>
                    </a:lnTo>
                    <a:lnTo>
                      <a:pt x="1356" y="1240"/>
                    </a:lnTo>
                    <a:lnTo>
                      <a:pt x="1340" y="1282"/>
                    </a:lnTo>
                    <a:lnTo>
                      <a:pt x="1325" y="1324"/>
                    </a:lnTo>
                    <a:lnTo>
                      <a:pt x="1310" y="1365"/>
                    </a:lnTo>
                    <a:lnTo>
                      <a:pt x="1292" y="1407"/>
                    </a:lnTo>
                    <a:lnTo>
                      <a:pt x="1275" y="1447"/>
                    </a:lnTo>
                    <a:lnTo>
                      <a:pt x="1258" y="1486"/>
                    </a:lnTo>
                    <a:lnTo>
                      <a:pt x="1239" y="1526"/>
                    </a:lnTo>
                    <a:lnTo>
                      <a:pt x="1219" y="1564"/>
                    </a:lnTo>
                    <a:lnTo>
                      <a:pt x="1200" y="1603"/>
                    </a:lnTo>
                    <a:lnTo>
                      <a:pt x="1181" y="1641"/>
                    </a:lnTo>
                    <a:lnTo>
                      <a:pt x="1160" y="1678"/>
                    </a:lnTo>
                    <a:lnTo>
                      <a:pt x="1139" y="1714"/>
                    </a:lnTo>
                    <a:lnTo>
                      <a:pt x="1118" y="1751"/>
                    </a:lnTo>
                    <a:lnTo>
                      <a:pt x="1097" y="1785"/>
                    </a:lnTo>
                    <a:lnTo>
                      <a:pt x="1073" y="1820"/>
                    </a:lnTo>
                    <a:lnTo>
                      <a:pt x="1052" y="1854"/>
                    </a:lnTo>
                    <a:lnTo>
                      <a:pt x="1029" y="1887"/>
                    </a:lnTo>
                    <a:lnTo>
                      <a:pt x="1006" y="1920"/>
                    </a:lnTo>
                    <a:lnTo>
                      <a:pt x="983" y="1952"/>
                    </a:lnTo>
                    <a:lnTo>
                      <a:pt x="958" y="1983"/>
                    </a:lnTo>
                    <a:lnTo>
                      <a:pt x="935" y="2014"/>
                    </a:lnTo>
                    <a:lnTo>
                      <a:pt x="910" y="2044"/>
                    </a:lnTo>
                    <a:lnTo>
                      <a:pt x="887" y="2073"/>
                    </a:lnTo>
                    <a:lnTo>
                      <a:pt x="862" y="2102"/>
                    </a:lnTo>
                    <a:lnTo>
                      <a:pt x="837" y="2129"/>
                    </a:lnTo>
                    <a:lnTo>
                      <a:pt x="811" y="2158"/>
                    </a:lnTo>
                    <a:lnTo>
                      <a:pt x="786" y="2182"/>
                    </a:lnTo>
                    <a:lnTo>
                      <a:pt x="761" y="2209"/>
                    </a:lnTo>
                    <a:lnTo>
                      <a:pt x="734" y="2234"/>
                    </a:lnTo>
                  </a:path>
                </a:pathLst>
              </a:custGeom>
              <a:solidFill>
                <a:srgbClr val="0000FF"/>
              </a:solidFill>
              <a:ln w="1588">
                <a:solidFill>
                  <a:srgbClr val="0000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387" name="组合 65"/>
            <p:cNvGrpSpPr/>
            <p:nvPr/>
          </p:nvGrpSpPr>
          <p:grpSpPr bwMode="auto">
            <a:xfrm>
              <a:off x="5146444" y="2475083"/>
              <a:ext cx="454041" cy="427603"/>
              <a:chOff x="2852738" y="1601788"/>
              <a:chExt cx="1881188" cy="1771650"/>
            </a:xfrm>
          </p:grpSpPr>
          <p:sp>
            <p:nvSpPr>
              <p:cNvPr id="14388" name="Freeform 26"/>
              <p:cNvSpPr>
                <a:spLocks noChangeArrowheads="1"/>
              </p:cNvSpPr>
              <p:nvPr/>
            </p:nvSpPr>
            <p:spPr bwMode="auto">
              <a:xfrm>
                <a:off x="3173413" y="1601788"/>
                <a:ext cx="1560513" cy="1771650"/>
              </a:xfrm>
              <a:custGeom>
                <a:avLst/>
                <a:gdLst>
                  <a:gd name="T0" fmla="*/ 1916 w 1966"/>
                  <a:gd name="T1" fmla="*/ 297 h 2230"/>
                  <a:gd name="T2" fmla="*/ 1866 w 1966"/>
                  <a:gd name="T3" fmla="*/ 376 h 2230"/>
                  <a:gd name="T4" fmla="*/ 1837 w 1966"/>
                  <a:gd name="T5" fmla="*/ 518 h 2230"/>
                  <a:gd name="T6" fmla="*/ 1818 w 1966"/>
                  <a:gd name="T7" fmla="*/ 647 h 2230"/>
                  <a:gd name="T8" fmla="*/ 1787 w 1966"/>
                  <a:gd name="T9" fmla="*/ 821 h 2230"/>
                  <a:gd name="T10" fmla="*/ 1751 w 1966"/>
                  <a:gd name="T11" fmla="*/ 1040 h 2230"/>
                  <a:gd name="T12" fmla="*/ 1672 w 1966"/>
                  <a:gd name="T13" fmla="*/ 1438 h 2230"/>
                  <a:gd name="T14" fmla="*/ 1563 w 1966"/>
                  <a:gd name="T15" fmla="*/ 1789 h 2230"/>
                  <a:gd name="T16" fmla="*/ 1442 w 1966"/>
                  <a:gd name="T17" fmla="*/ 2019 h 2230"/>
                  <a:gd name="T18" fmla="*/ 1317 w 1966"/>
                  <a:gd name="T19" fmla="*/ 2154 h 2230"/>
                  <a:gd name="T20" fmla="*/ 1217 w 1966"/>
                  <a:gd name="T21" fmla="*/ 2219 h 2230"/>
                  <a:gd name="T22" fmla="*/ 1159 w 1966"/>
                  <a:gd name="T23" fmla="*/ 2227 h 2230"/>
                  <a:gd name="T24" fmla="*/ 1134 w 1966"/>
                  <a:gd name="T25" fmla="*/ 2161 h 2230"/>
                  <a:gd name="T26" fmla="*/ 1121 w 1966"/>
                  <a:gd name="T27" fmla="*/ 2029 h 2230"/>
                  <a:gd name="T28" fmla="*/ 1046 w 1966"/>
                  <a:gd name="T29" fmla="*/ 1889 h 2230"/>
                  <a:gd name="T30" fmla="*/ 948 w 1966"/>
                  <a:gd name="T31" fmla="*/ 1768 h 2230"/>
                  <a:gd name="T32" fmla="*/ 933 w 1966"/>
                  <a:gd name="T33" fmla="*/ 1702 h 2230"/>
                  <a:gd name="T34" fmla="*/ 996 w 1966"/>
                  <a:gd name="T35" fmla="*/ 1701 h 2230"/>
                  <a:gd name="T36" fmla="*/ 1127 w 1966"/>
                  <a:gd name="T37" fmla="*/ 1764 h 2230"/>
                  <a:gd name="T38" fmla="*/ 1238 w 1966"/>
                  <a:gd name="T39" fmla="*/ 1812 h 2230"/>
                  <a:gd name="T40" fmla="*/ 1286 w 1966"/>
                  <a:gd name="T41" fmla="*/ 1816 h 2230"/>
                  <a:gd name="T42" fmla="*/ 1317 w 1966"/>
                  <a:gd name="T43" fmla="*/ 1779 h 2230"/>
                  <a:gd name="T44" fmla="*/ 1355 w 1966"/>
                  <a:gd name="T45" fmla="*/ 1702 h 2230"/>
                  <a:gd name="T46" fmla="*/ 1399 w 1966"/>
                  <a:gd name="T47" fmla="*/ 1587 h 2230"/>
                  <a:gd name="T48" fmla="*/ 1488 w 1966"/>
                  <a:gd name="T49" fmla="*/ 1278 h 2230"/>
                  <a:gd name="T50" fmla="*/ 1564 w 1966"/>
                  <a:gd name="T51" fmla="*/ 867 h 2230"/>
                  <a:gd name="T52" fmla="*/ 1597 w 1966"/>
                  <a:gd name="T53" fmla="*/ 658 h 2230"/>
                  <a:gd name="T54" fmla="*/ 1618 w 1966"/>
                  <a:gd name="T55" fmla="*/ 501 h 2230"/>
                  <a:gd name="T56" fmla="*/ 1628 w 1966"/>
                  <a:gd name="T57" fmla="*/ 395 h 2230"/>
                  <a:gd name="T58" fmla="*/ 1628 w 1966"/>
                  <a:gd name="T59" fmla="*/ 311 h 2230"/>
                  <a:gd name="T60" fmla="*/ 1611 w 1966"/>
                  <a:gd name="T61" fmla="*/ 249 h 2230"/>
                  <a:gd name="T62" fmla="*/ 1547 w 1966"/>
                  <a:gd name="T63" fmla="*/ 213 h 2230"/>
                  <a:gd name="T64" fmla="*/ 1461 w 1966"/>
                  <a:gd name="T65" fmla="*/ 211 h 2230"/>
                  <a:gd name="T66" fmla="*/ 1282 w 1966"/>
                  <a:gd name="T67" fmla="*/ 228 h 2230"/>
                  <a:gd name="T68" fmla="*/ 967 w 1966"/>
                  <a:gd name="T69" fmla="*/ 280 h 2230"/>
                  <a:gd name="T70" fmla="*/ 731 w 1966"/>
                  <a:gd name="T71" fmla="*/ 336 h 2230"/>
                  <a:gd name="T72" fmla="*/ 489 w 1966"/>
                  <a:gd name="T73" fmla="*/ 395 h 2230"/>
                  <a:gd name="T74" fmla="*/ 361 w 1966"/>
                  <a:gd name="T75" fmla="*/ 426 h 2230"/>
                  <a:gd name="T76" fmla="*/ 276 w 1966"/>
                  <a:gd name="T77" fmla="*/ 445 h 2230"/>
                  <a:gd name="T78" fmla="*/ 232 w 1966"/>
                  <a:gd name="T79" fmla="*/ 453 h 2230"/>
                  <a:gd name="T80" fmla="*/ 182 w 1966"/>
                  <a:gd name="T81" fmla="*/ 439 h 2230"/>
                  <a:gd name="T82" fmla="*/ 88 w 1966"/>
                  <a:gd name="T83" fmla="*/ 389 h 2230"/>
                  <a:gd name="T84" fmla="*/ 15 w 1966"/>
                  <a:gd name="T85" fmla="*/ 334 h 2230"/>
                  <a:gd name="T86" fmla="*/ 3 w 1966"/>
                  <a:gd name="T87" fmla="*/ 290 h 2230"/>
                  <a:gd name="T88" fmla="*/ 73 w 1966"/>
                  <a:gd name="T89" fmla="*/ 269 h 2230"/>
                  <a:gd name="T90" fmla="*/ 218 w 1966"/>
                  <a:gd name="T91" fmla="*/ 265 h 2230"/>
                  <a:gd name="T92" fmla="*/ 412 w 1966"/>
                  <a:gd name="T93" fmla="*/ 244 h 2230"/>
                  <a:gd name="T94" fmla="*/ 674 w 1966"/>
                  <a:gd name="T95" fmla="*/ 201 h 2230"/>
                  <a:gd name="T96" fmla="*/ 1063 w 1966"/>
                  <a:gd name="T97" fmla="*/ 136 h 2230"/>
                  <a:gd name="T98" fmla="*/ 1263 w 1966"/>
                  <a:gd name="T99" fmla="*/ 100 h 2230"/>
                  <a:gd name="T100" fmla="*/ 1411 w 1966"/>
                  <a:gd name="T101" fmla="*/ 69 h 2230"/>
                  <a:gd name="T102" fmla="*/ 1507 w 1966"/>
                  <a:gd name="T103" fmla="*/ 42 h 2230"/>
                  <a:gd name="T104" fmla="*/ 1597 w 1966"/>
                  <a:gd name="T105" fmla="*/ 4 h 2230"/>
                  <a:gd name="T106" fmla="*/ 1683 w 1966"/>
                  <a:gd name="T107" fmla="*/ 13 h 2230"/>
                  <a:gd name="T108" fmla="*/ 1795 w 1966"/>
                  <a:gd name="T109" fmla="*/ 82 h 2230"/>
                  <a:gd name="T110" fmla="*/ 1922 w 1966"/>
                  <a:gd name="T111" fmla="*/ 178 h 2230"/>
                  <a:gd name="T112" fmla="*/ 1966 w 1966"/>
                  <a:gd name="T113" fmla="*/ 236 h 2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966" h="2230">
                    <a:moveTo>
                      <a:pt x="1966" y="236"/>
                    </a:moveTo>
                    <a:lnTo>
                      <a:pt x="1966" y="244"/>
                    </a:lnTo>
                    <a:lnTo>
                      <a:pt x="1962" y="251"/>
                    </a:lnTo>
                    <a:lnTo>
                      <a:pt x="1958" y="259"/>
                    </a:lnTo>
                    <a:lnTo>
                      <a:pt x="1952" y="267"/>
                    </a:lnTo>
                    <a:lnTo>
                      <a:pt x="1947" y="274"/>
                    </a:lnTo>
                    <a:lnTo>
                      <a:pt x="1937" y="282"/>
                    </a:lnTo>
                    <a:lnTo>
                      <a:pt x="1927" y="290"/>
                    </a:lnTo>
                    <a:lnTo>
                      <a:pt x="1916" y="297"/>
                    </a:lnTo>
                    <a:lnTo>
                      <a:pt x="1910" y="301"/>
                    </a:lnTo>
                    <a:lnTo>
                      <a:pt x="1904" y="307"/>
                    </a:lnTo>
                    <a:lnTo>
                      <a:pt x="1897" y="315"/>
                    </a:lnTo>
                    <a:lnTo>
                      <a:pt x="1891" y="322"/>
                    </a:lnTo>
                    <a:lnTo>
                      <a:pt x="1887" y="330"/>
                    </a:lnTo>
                    <a:lnTo>
                      <a:pt x="1881" y="340"/>
                    </a:lnTo>
                    <a:lnTo>
                      <a:pt x="1875" y="351"/>
                    </a:lnTo>
                    <a:lnTo>
                      <a:pt x="1872" y="363"/>
                    </a:lnTo>
                    <a:lnTo>
                      <a:pt x="1866" y="376"/>
                    </a:lnTo>
                    <a:lnTo>
                      <a:pt x="1862" y="389"/>
                    </a:lnTo>
                    <a:lnTo>
                      <a:pt x="1858" y="405"/>
                    </a:lnTo>
                    <a:lnTo>
                      <a:pt x="1854" y="420"/>
                    </a:lnTo>
                    <a:lnTo>
                      <a:pt x="1851" y="437"/>
                    </a:lnTo>
                    <a:lnTo>
                      <a:pt x="1847" y="457"/>
                    </a:lnTo>
                    <a:lnTo>
                      <a:pt x="1845" y="476"/>
                    </a:lnTo>
                    <a:lnTo>
                      <a:pt x="1841" y="497"/>
                    </a:lnTo>
                    <a:lnTo>
                      <a:pt x="1839" y="508"/>
                    </a:lnTo>
                    <a:lnTo>
                      <a:pt x="1837" y="518"/>
                    </a:lnTo>
                    <a:lnTo>
                      <a:pt x="1835" y="532"/>
                    </a:lnTo>
                    <a:lnTo>
                      <a:pt x="1833" y="543"/>
                    </a:lnTo>
                    <a:lnTo>
                      <a:pt x="1831" y="556"/>
                    </a:lnTo>
                    <a:lnTo>
                      <a:pt x="1829" y="570"/>
                    </a:lnTo>
                    <a:lnTo>
                      <a:pt x="1827" y="583"/>
                    </a:lnTo>
                    <a:lnTo>
                      <a:pt x="1826" y="599"/>
                    </a:lnTo>
                    <a:lnTo>
                      <a:pt x="1822" y="614"/>
                    </a:lnTo>
                    <a:lnTo>
                      <a:pt x="1820" y="629"/>
                    </a:lnTo>
                    <a:lnTo>
                      <a:pt x="1818" y="647"/>
                    </a:lnTo>
                    <a:lnTo>
                      <a:pt x="1814" y="664"/>
                    </a:lnTo>
                    <a:lnTo>
                      <a:pt x="1812" y="681"/>
                    </a:lnTo>
                    <a:lnTo>
                      <a:pt x="1808" y="699"/>
                    </a:lnTo>
                    <a:lnTo>
                      <a:pt x="1804" y="718"/>
                    </a:lnTo>
                    <a:lnTo>
                      <a:pt x="1803" y="737"/>
                    </a:lnTo>
                    <a:lnTo>
                      <a:pt x="1799" y="758"/>
                    </a:lnTo>
                    <a:lnTo>
                      <a:pt x="1795" y="777"/>
                    </a:lnTo>
                    <a:lnTo>
                      <a:pt x="1791" y="798"/>
                    </a:lnTo>
                    <a:lnTo>
                      <a:pt x="1787" y="821"/>
                    </a:lnTo>
                    <a:lnTo>
                      <a:pt x="1783" y="842"/>
                    </a:lnTo>
                    <a:lnTo>
                      <a:pt x="1779" y="866"/>
                    </a:lnTo>
                    <a:lnTo>
                      <a:pt x="1776" y="889"/>
                    </a:lnTo>
                    <a:lnTo>
                      <a:pt x="1772" y="914"/>
                    </a:lnTo>
                    <a:lnTo>
                      <a:pt x="1768" y="937"/>
                    </a:lnTo>
                    <a:lnTo>
                      <a:pt x="1764" y="962"/>
                    </a:lnTo>
                    <a:lnTo>
                      <a:pt x="1758" y="988"/>
                    </a:lnTo>
                    <a:lnTo>
                      <a:pt x="1755" y="1013"/>
                    </a:lnTo>
                    <a:lnTo>
                      <a:pt x="1751" y="1040"/>
                    </a:lnTo>
                    <a:lnTo>
                      <a:pt x="1745" y="1069"/>
                    </a:lnTo>
                    <a:lnTo>
                      <a:pt x="1741" y="1096"/>
                    </a:lnTo>
                    <a:lnTo>
                      <a:pt x="1735" y="1125"/>
                    </a:lnTo>
                    <a:lnTo>
                      <a:pt x="1726" y="1182"/>
                    </a:lnTo>
                    <a:lnTo>
                      <a:pt x="1714" y="1236"/>
                    </a:lnTo>
                    <a:lnTo>
                      <a:pt x="1705" y="1290"/>
                    </a:lnTo>
                    <a:lnTo>
                      <a:pt x="1693" y="1342"/>
                    </a:lnTo>
                    <a:lnTo>
                      <a:pt x="1682" y="1390"/>
                    </a:lnTo>
                    <a:lnTo>
                      <a:pt x="1672" y="1438"/>
                    </a:lnTo>
                    <a:lnTo>
                      <a:pt x="1660" y="1484"/>
                    </a:lnTo>
                    <a:lnTo>
                      <a:pt x="1649" y="1528"/>
                    </a:lnTo>
                    <a:lnTo>
                      <a:pt x="1635" y="1570"/>
                    </a:lnTo>
                    <a:lnTo>
                      <a:pt x="1624" y="1612"/>
                    </a:lnTo>
                    <a:lnTo>
                      <a:pt x="1612" y="1651"/>
                    </a:lnTo>
                    <a:lnTo>
                      <a:pt x="1599" y="1687"/>
                    </a:lnTo>
                    <a:lnTo>
                      <a:pt x="1587" y="1724"/>
                    </a:lnTo>
                    <a:lnTo>
                      <a:pt x="1574" y="1756"/>
                    </a:lnTo>
                    <a:lnTo>
                      <a:pt x="1563" y="1789"/>
                    </a:lnTo>
                    <a:lnTo>
                      <a:pt x="1549" y="1820"/>
                    </a:lnTo>
                    <a:lnTo>
                      <a:pt x="1536" y="1848"/>
                    </a:lnTo>
                    <a:lnTo>
                      <a:pt x="1522" y="1877"/>
                    </a:lnTo>
                    <a:lnTo>
                      <a:pt x="1509" y="1904"/>
                    </a:lnTo>
                    <a:lnTo>
                      <a:pt x="1495" y="1929"/>
                    </a:lnTo>
                    <a:lnTo>
                      <a:pt x="1482" y="1954"/>
                    </a:lnTo>
                    <a:lnTo>
                      <a:pt x="1468" y="1977"/>
                    </a:lnTo>
                    <a:lnTo>
                      <a:pt x="1455" y="2000"/>
                    </a:lnTo>
                    <a:lnTo>
                      <a:pt x="1442" y="2019"/>
                    </a:lnTo>
                    <a:lnTo>
                      <a:pt x="1428" y="2040"/>
                    </a:lnTo>
                    <a:lnTo>
                      <a:pt x="1413" y="2058"/>
                    </a:lnTo>
                    <a:lnTo>
                      <a:pt x="1399" y="2075"/>
                    </a:lnTo>
                    <a:lnTo>
                      <a:pt x="1386" y="2092"/>
                    </a:lnTo>
                    <a:lnTo>
                      <a:pt x="1372" y="2106"/>
                    </a:lnTo>
                    <a:lnTo>
                      <a:pt x="1359" y="2121"/>
                    </a:lnTo>
                    <a:lnTo>
                      <a:pt x="1344" y="2132"/>
                    </a:lnTo>
                    <a:lnTo>
                      <a:pt x="1330" y="2144"/>
                    </a:lnTo>
                    <a:lnTo>
                      <a:pt x="1317" y="2154"/>
                    </a:lnTo>
                    <a:lnTo>
                      <a:pt x="1303" y="2165"/>
                    </a:lnTo>
                    <a:lnTo>
                      <a:pt x="1290" y="2173"/>
                    </a:lnTo>
                    <a:lnTo>
                      <a:pt x="1278" y="2182"/>
                    </a:lnTo>
                    <a:lnTo>
                      <a:pt x="1267" y="2190"/>
                    </a:lnTo>
                    <a:lnTo>
                      <a:pt x="1255" y="2196"/>
                    </a:lnTo>
                    <a:lnTo>
                      <a:pt x="1246" y="2204"/>
                    </a:lnTo>
                    <a:lnTo>
                      <a:pt x="1236" y="2209"/>
                    </a:lnTo>
                    <a:lnTo>
                      <a:pt x="1227" y="2213"/>
                    </a:lnTo>
                    <a:lnTo>
                      <a:pt x="1217" y="2219"/>
                    </a:lnTo>
                    <a:lnTo>
                      <a:pt x="1209" y="2223"/>
                    </a:lnTo>
                    <a:lnTo>
                      <a:pt x="1202" y="2225"/>
                    </a:lnTo>
                    <a:lnTo>
                      <a:pt x="1194" y="2227"/>
                    </a:lnTo>
                    <a:lnTo>
                      <a:pt x="1186" y="2228"/>
                    </a:lnTo>
                    <a:lnTo>
                      <a:pt x="1180" y="2230"/>
                    </a:lnTo>
                    <a:lnTo>
                      <a:pt x="1175" y="2230"/>
                    </a:lnTo>
                    <a:lnTo>
                      <a:pt x="1169" y="2230"/>
                    </a:lnTo>
                    <a:lnTo>
                      <a:pt x="1165" y="2228"/>
                    </a:lnTo>
                    <a:lnTo>
                      <a:pt x="1159" y="2227"/>
                    </a:lnTo>
                    <a:lnTo>
                      <a:pt x="1155" y="2223"/>
                    </a:lnTo>
                    <a:lnTo>
                      <a:pt x="1152" y="2219"/>
                    </a:lnTo>
                    <a:lnTo>
                      <a:pt x="1148" y="2213"/>
                    </a:lnTo>
                    <a:lnTo>
                      <a:pt x="1146" y="2207"/>
                    </a:lnTo>
                    <a:lnTo>
                      <a:pt x="1142" y="2200"/>
                    </a:lnTo>
                    <a:lnTo>
                      <a:pt x="1140" y="2192"/>
                    </a:lnTo>
                    <a:lnTo>
                      <a:pt x="1138" y="2182"/>
                    </a:lnTo>
                    <a:lnTo>
                      <a:pt x="1136" y="2173"/>
                    </a:lnTo>
                    <a:lnTo>
                      <a:pt x="1134" y="2161"/>
                    </a:lnTo>
                    <a:lnTo>
                      <a:pt x="1134" y="2148"/>
                    </a:lnTo>
                    <a:lnTo>
                      <a:pt x="1132" y="2134"/>
                    </a:lnTo>
                    <a:lnTo>
                      <a:pt x="1132" y="2121"/>
                    </a:lnTo>
                    <a:lnTo>
                      <a:pt x="1132" y="2106"/>
                    </a:lnTo>
                    <a:lnTo>
                      <a:pt x="1132" y="2090"/>
                    </a:lnTo>
                    <a:lnTo>
                      <a:pt x="1131" y="2075"/>
                    </a:lnTo>
                    <a:lnTo>
                      <a:pt x="1129" y="2060"/>
                    </a:lnTo>
                    <a:lnTo>
                      <a:pt x="1125" y="2044"/>
                    </a:lnTo>
                    <a:lnTo>
                      <a:pt x="1121" y="2029"/>
                    </a:lnTo>
                    <a:lnTo>
                      <a:pt x="1117" y="2013"/>
                    </a:lnTo>
                    <a:lnTo>
                      <a:pt x="1111" y="1998"/>
                    </a:lnTo>
                    <a:lnTo>
                      <a:pt x="1104" y="1983"/>
                    </a:lnTo>
                    <a:lnTo>
                      <a:pt x="1096" y="1965"/>
                    </a:lnTo>
                    <a:lnTo>
                      <a:pt x="1088" y="1950"/>
                    </a:lnTo>
                    <a:lnTo>
                      <a:pt x="1079" y="1935"/>
                    </a:lnTo>
                    <a:lnTo>
                      <a:pt x="1069" y="1919"/>
                    </a:lnTo>
                    <a:lnTo>
                      <a:pt x="1058" y="1904"/>
                    </a:lnTo>
                    <a:lnTo>
                      <a:pt x="1046" y="1889"/>
                    </a:lnTo>
                    <a:lnTo>
                      <a:pt x="1033" y="1873"/>
                    </a:lnTo>
                    <a:lnTo>
                      <a:pt x="1019" y="1858"/>
                    </a:lnTo>
                    <a:lnTo>
                      <a:pt x="1006" y="1843"/>
                    </a:lnTo>
                    <a:lnTo>
                      <a:pt x="994" y="1829"/>
                    </a:lnTo>
                    <a:lnTo>
                      <a:pt x="983" y="1816"/>
                    </a:lnTo>
                    <a:lnTo>
                      <a:pt x="971" y="1802"/>
                    </a:lnTo>
                    <a:lnTo>
                      <a:pt x="962" y="1789"/>
                    </a:lnTo>
                    <a:lnTo>
                      <a:pt x="954" y="1777"/>
                    </a:lnTo>
                    <a:lnTo>
                      <a:pt x="948" y="1768"/>
                    </a:lnTo>
                    <a:lnTo>
                      <a:pt x="942" y="1758"/>
                    </a:lnTo>
                    <a:lnTo>
                      <a:pt x="937" y="1749"/>
                    </a:lnTo>
                    <a:lnTo>
                      <a:pt x="933" y="1739"/>
                    </a:lnTo>
                    <a:lnTo>
                      <a:pt x="931" y="1731"/>
                    </a:lnTo>
                    <a:lnTo>
                      <a:pt x="929" y="1724"/>
                    </a:lnTo>
                    <a:lnTo>
                      <a:pt x="927" y="1718"/>
                    </a:lnTo>
                    <a:lnTo>
                      <a:pt x="929" y="1712"/>
                    </a:lnTo>
                    <a:lnTo>
                      <a:pt x="931" y="1706"/>
                    </a:lnTo>
                    <a:lnTo>
                      <a:pt x="933" y="1702"/>
                    </a:lnTo>
                    <a:lnTo>
                      <a:pt x="937" y="1699"/>
                    </a:lnTo>
                    <a:lnTo>
                      <a:pt x="940" y="1697"/>
                    </a:lnTo>
                    <a:lnTo>
                      <a:pt x="946" y="1695"/>
                    </a:lnTo>
                    <a:lnTo>
                      <a:pt x="952" y="1693"/>
                    </a:lnTo>
                    <a:lnTo>
                      <a:pt x="960" y="1693"/>
                    </a:lnTo>
                    <a:lnTo>
                      <a:pt x="967" y="1695"/>
                    </a:lnTo>
                    <a:lnTo>
                      <a:pt x="977" y="1695"/>
                    </a:lnTo>
                    <a:lnTo>
                      <a:pt x="986" y="1699"/>
                    </a:lnTo>
                    <a:lnTo>
                      <a:pt x="996" y="1701"/>
                    </a:lnTo>
                    <a:lnTo>
                      <a:pt x="1008" y="1704"/>
                    </a:lnTo>
                    <a:lnTo>
                      <a:pt x="1021" y="1710"/>
                    </a:lnTo>
                    <a:lnTo>
                      <a:pt x="1033" y="1716"/>
                    </a:lnTo>
                    <a:lnTo>
                      <a:pt x="1048" y="1722"/>
                    </a:lnTo>
                    <a:lnTo>
                      <a:pt x="1061" y="1729"/>
                    </a:lnTo>
                    <a:lnTo>
                      <a:pt x="1077" y="1737"/>
                    </a:lnTo>
                    <a:lnTo>
                      <a:pt x="1094" y="1747"/>
                    </a:lnTo>
                    <a:lnTo>
                      <a:pt x="1111" y="1756"/>
                    </a:lnTo>
                    <a:lnTo>
                      <a:pt x="1127" y="1764"/>
                    </a:lnTo>
                    <a:lnTo>
                      <a:pt x="1142" y="1772"/>
                    </a:lnTo>
                    <a:lnTo>
                      <a:pt x="1157" y="1779"/>
                    </a:lnTo>
                    <a:lnTo>
                      <a:pt x="1171" y="1785"/>
                    </a:lnTo>
                    <a:lnTo>
                      <a:pt x="1184" y="1791"/>
                    </a:lnTo>
                    <a:lnTo>
                      <a:pt x="1196" y="1797"/>
                    </a:lnTo>
                    <a:lnTo>
                      <a:pt x="1207" y="1802"/>
                    </a:lnTo>
                    <a:lnTo>
                      <a:pt x="1219" y="1806"/>
                    </a:lnTo>
                    <a:lnTo>
                      <a:pt x="1228" y="1810"/>
                    </a:lnTo>
                    <a:lnTo>
                      <a:pt x="1238" y="1812"/>
                    </a:lnTo>
                    <a:lnTo>
                      <a:pt x="1248" y="1816"/>
                    </a:lnTo>
                    <a:lnTo>
                      <a:pt x="1255" y="1818"/>
                    </a:lnTo>
                    <a:lnTo>
                      <a:pt x="1263" y="1818"/>
                    </a:lnTo>
                    <a:lnTo>
                      <a:pt x="1269" y="1820"/>
                    </a:lnTo>
                    <a:lnTo>
                      <a:pt x="1275" y="1820"/>
                    </a:lnTo>
                    <a:lnTo>
                      <a:pt x="1276" y="1820"/>
                    </a:lnTo>
                    <a:lnTo>
                      <a:pt x="1280" y="1820"/>
                    </a:lnTo>
                    <a:lnTo>
                      <a:pt x="1282" y="1818"/>
                    </a:lnTo>
                    <a:lnTo>
                      <a:pt x="1286" y="1816"/>
                    </a:lnTo>
                    <a:lnTo>
                      <a:pt x="1290" y="1814"/>
                    </a:lnTo>
                    <a:lnTo>
                      <a:pt x="1292" y="1810"/>
                    </a:lnTo>
                    <a:lnTo>
                      <a:pt x="1296" y="1808"/>
                    </a:lnTo>
                    <a:lnTo>
                      <a:pt x="1299" y="1804"/>
                    </a:lnTo>
                    <a:lnTo>
                      <a:pt x="1303" y="1800"/>
                    </a:lnTo>
                    <a:lnTo>
                      <a:pt x="1305" y="1795"/>
                    </a:lnTo>
                    <a:lnTo>
                      <a:pt x="1309" y="1791"/>
                    </a:lnTo>
                    <a:lnTo>
                      <a:pt x="1313" y="1785"/>
                    </a:lnTo>
                    <a:lnTo>
                      <a:pt x="1317" y="1779"/>
                    </a:lnTo>
                    <a:lnTo>
                      <a:pt x="1321" y="1772"/>
                    </a:lnTo>
                    <a:lnTo>
                      <a:pt x="1324" y="1766"/>
                    </a:lnTo>
                    <a:lnTo>
                      <a:pt x="1328" y="1758"/>
                    </a:lnTo>
                    <a:lnTo>
                      <a:pt x="1334" y="1750"/>
                    </a:lnTo>
                    <a:lnTo>
                      <a:pt x="1338" y="1741"/>
                    </a:lnTo>
                    <a:lnTo>
                      <a:pt x="1342" y="1733"/>
                    </a:lnTo>
                    <a:lnTo>
                      <a:pt x="1346" y="1724"/>
                    </a:lnTo>
                    <a:lnTo>
                      <a:pt x="1351" y="1712"/>
                    </a:lnTo>
                    <a:lnTo>
                      <a:pt x="1355" y="1702"/>
                    </a:lnTo>
                    <a:lnTo>
                      <a:pt x="1359" y="1691"/>
                    </a:lnTo>
                    <a:lnTo>
                      <a:pt x="1365" y="1679"/>
                    </a:lnTo>
                    <a:lnTo>
                      <a:pt x="1369" y="1668"/>
                    </a:lnTo>
                    <a:lnTo>
                      <a:pt x="1374" y="1656"/>
                    </a:lnTo>
                    <a:lnTo>
                      <a:pt x="1378" y="1643"/>
                    </a:lnTo>
                    <a:lnTo>
                      <a:pt x="1384" y="1630"/>
                    </a:lnTo>
                    <a:lnTo>
                      <a:pt x="1390" y="1616"/>
                    </a:lnTo>
                    <a:lnTo>
                      <a:pt x="1394" y="1603"/>
                    </a:lnTo>
                    <a:lnTo>
                      <a:pt x="1399" y="1587"/>
                    </a:lnTo>
                    <a:lnTo>
                      <a:pt x="1405" y="1572"/>
                    </a:lnTo>
                    <a:lnTo>
                      <a:pt x="1417" y="1541"/>
                    </a:lnTo>
                    <a:lnTo>
                      <a:pt x="1426" y="1507"/>
                    </a:lnTo>
                    <a:lnTo>
                      <a:pt x="1438" y="1472"/>
                    </a:lnTo>
                    <a:lnTo>
                      <a:pt x="1447" y="1438"/>
                    </a:lnTo>
                    <a:lnTo>
                      <a:pt x="1457" y="1399"/>
                    </a:lnTo>
                    <a:lnTo>
                      <a:pt x="1468" y="1361"/>
                    </a:lnTo>
                    <a:lnTo>
                      <a:pt x="1478" y="1320"/>
                    </a:lnTo>
                    <a:lnTo>
                      <a:pt x="1488" y="1278"/>
                    </a:lnTo>
                    <a:lnTo>
                      <a:pt x="1497" y="1236"/>
                    </a:lnTo>
                    <a:lnTo>
                      <a:pt x="1507" y="1192"/>
                    </a:lnTo>
                    <a:lnTo>
                      <a:pt x="1516" y="1146"/>
                    </a:lnTo>
                    <a:lnTo>
                      <a:pt x="1524" y="1098"/>
                    </a:lnTo>
                    <a:lnTo>
                      <a:pt x="1534" y="1050"/>
                    </a:lnTo>
                    <a:lnTo>
                      <a:pt x="1543" y="998"/>
                    </a:lnTo>
                    <a:lnTo>
                      <a:pt x="1551" y="948"/>
                    </a:lnTo>
                    <a:lnTo>
                      <a:pt x="1561" y="894"/>
                    </a:lnTo>
                    <a:lnTo>
                      <a:pt x="1564" y="867"/>
                    </a:lnTo>
                    <a:lnTo>
                      <a:pt x="1568" y="842"/>
                    </a:lnTo>
                    <a:lnTo>
                      <a:pt x="1572" y="818"/>
                    </a:lnTo>
                    <a:lnTo>
                      <a:pt x="1576" y="793"/>
                    </a:lnTo>
                    <a:lnTo>
                      <a:pt x="1580" y="768"/>
                    </a:lnTo>
                    <a:lnTo>
                      <a:pt x="1584" y="745"/>
                    </a:lnTo>
                    <a:lnTo>
                      <a:pt x="1587" y="722"/>
                    </a:lnTo>
                    <a:lnTo>
                      <a:pt x="1591" y="700"/>
                    </a:lnTo>
                    <a:lnTo>
                      <a:pt x="1593" y="679"/>
                    </a:lnTo>
                    <a:lnTo>
                      <a:pt x="1597" y="658"/>
                    </a:lnTo>
                    <a:lnTo>
                      <a:pt x="1601" y="639"/>
                    </a:lnTo>
                    <a:lnTo>
                      <a:pt x="1603" y="618"/>
                    </a:lnTo>
                    <a:lnTo>
                      <a:pt x="1605" y="601"/>
                    </a:lnTo>
                    <a:lnTo>
                      <a:pt x="1609" y="581"/>
                    </a:lnTo>
                    <a:lnTo>
                      <a:pt x="1611" y="564"/>
                    </a:lnTo>
                    <a:lnTo>
                      <a:pt x="1612" y="547"/>
                    </a:lnTo>
                    <a:lnTo>
                      <a:pt x="1614" y="532"/>
                    </a:lnTo>
                    <a:lnTo>
                      <a:pt x="1616" y="516"/>
                    </a:lnTo>
                    <a:lnTo>
                      <a:pt x="1618" y="501"/>
                    </a:lnTo>
                    <a:lnTo>
                      <a:pt x="1620" y="487"/>
                    </a:lnTo>
                    <a:lnTo>
                      <a:pt x="1622" y="474"/>
                    </a:lnTo>
                    <a:lnTo>
                      <a:pt x="1624" y="460"/>
                    </a:lnTo>
                    <a:lnTo>
                      <a:pt x="1624" y="447"/>
                    </a:lnTo>
                    <a:lnTo>
                      <a:pt x="1626" y="436"/>
                    </a:lnTo>
                    <a:lnTo>
                      <a:pt x="1626" y="426"/>
                    </a:lnTo>
                    <a:lnTo>
                      <a:pt x="1628" y="414"/>
                    </a:lnTo>
                    <a:lnTo>
                      <a:pt x="1628" y="405"/>
                    </a:lnTo>
                    <a:lnTo>
                      <a:pt x="1628" y="395"/>
                    </a:lnTo>
                    <a:lnTo>
                      <a:pt x="1630" y="388"/>
                    </a:lnTo>
                    <a:lnTo>
                      <a:pt x="1630" y="380"/>
                    </a:lnTo>
                    <a:lnTo>
                      <a:pt x="1630" y="372"/>
                    </a:lnTo>
                    <a:lnTo>
                      <a:pt x="1630" y="366"/>
                    </a:lnTo>
                    <a:lnTo>
                      <a:pt x="1630" y="355"/>
                    </a:lnTo>
                    <a:lnTo>
                      <a:pt x="1630" y="343"/>
                    </a:lnTo>
                    <a:lnTo>
                      <a:pt x="1630" y="332"/>
                    </a:lnTo>
                    <a:lnTo>
                      <a:pt x="1628" y="320"/>
                    </a:lnTo>
                    <a:lnTo>
                      <a:pt x="1628" y="311"/>
                    </a:lnTo>
                    <a:lnTo>
                      <a:pt x="1626" y="301"/>
                    </a:lnTo>
                    <a:lnTo>
                      <a:pt x="1624" y="293"/>
                    </a:lnTo>
                    <a:lnTo>
                      <a:pt x="1624" y="286"/>
                    </a:lnTo>
                    <a:lnTo>
                      <a:pt x="1622" y="278"/>
                    </a:lnTo>
                    <a:lnTo>
                      <a:pt x="1620" y="270"/>
                    </a:lnTo>
                    <a:lnTo>
                      <a:pt x="1618" y="265"/>
                    </a:lnTo>
                    <a:lnTo>
                      <a:pt x="1614" y="259"/>
                    </a:lnTo>
                    <a:lnTo>
                      <a:pt x="1612" y="253"/>
                    </a:lnTo>
                    <a:lnTo>
                      <a:pt x="1611" y="249"/>
                    </a:lnTo>
                    <a:lnTo>
                      <a:pt x="1607" y="245"/>
                    </a:lnTo>
                    <a:lnTo>
                      <a:pt x="1605" y="242"/>
                    </a:lnTo>
                    <a:lnTo>
                      <a:pt x="1599" y="236"/>
                    </a:lnTo>
                    <a:lnTo>
                      <a:pt x="1591" y="230"/>
                    </a:lnTo>
                    <a:lnTo>
                      <a:pt x="1584" y="226"/>
                    </a:lnTo>
                    <a:lnTo>
                      <a:pt x="1574" y="221"/>
                    </a:lnTo>
                    <a:lnTo>
                      <a:pt x="1566" y="219"/>
                    </a:lnTo>
                    <a:lnTo>
                      <a:pt x="1557" y="215"/>
                    </a:lnTo>
                    <a:lnTo>
                      <a:pt x="1547" y="213"/>
                    </a:lnTo>
                    <a:lnTo>
                      <a:pt x="1536" y="211"/>
                    </a:lnTo>
                    <a:lnTo>
                      <a:pt x="1530" y="211"/>
                    </a:lnTo>
                    <a:lnTo>
                      <a:pt x="1522" y="209"/>
                    </a:lnTo>
                    <a:lnTo>
                      <a:pt x="1515" y="209"/>
                    </a:lnTo>
                    <a:lnTo>
                      <a:pt x="1507" y="209"/>
                    </a:lnTo>
                    <a:lnTo>
                      <a:pt x="1497" y="209"/>
                    </a:lnTo>
                    <a:lnTo>
                      <a:pt x="1486" y="209"/>
                    </a:lnTo>
                    <a:lnTo>
                      <a:pt x="1474" y="211"/>
                    </a:lnTo>
                    <a:lnTo>
                      <a:pt x="1461" y="211"/>
                    </a:lnTo>
                    <a:lnTo>
                      <a:pt x="1447" y="211"/>
                    </a:lnTo>
                    <a:lnTo>
                      <a:pt x="1432" y="213"/>
                    </a:lnTo>
                    <a:lnTo>
                      <a:pt x="1417" y="215"/>
                    </a:lnTo>
                    <a:lnTo>
                      <a:pt x="1401" y="215"/>
                    </a:lnTo>
                    <a:lnTo>
                      <a:pt x="1382" y="217"/>
                    </a:lnTo>
                    <a:lnTo>
                      <a:pt x="1365" y="219"/>
                    </a:lnTo>
                    <a:lnTo>
                      <a:pt x="1346" y="221"/>
                    </a:lnTo>
                    <a:lnTo>
                      <a:pt x="1324" y="222"/>
                    </a:lnTo>
                    <a:lnTo>
                      <a:pt x="1282" y="228"/>
                    </a:lnTo>
                    <a:lnTo>
                      <a:pt x="1242" y="232"/>
                    </a:lnTo>
                    <a:lnTo>
                      <a:pt x="1202" y="238"/>
                    </a:lnTo>
                    <a:lnTo>
                      <a:pt x="1161" y="245"/>
                    </a:lnTo>
                    <a:lnTo>
                      <a:pt x="1123" y="251"/>
                    </a:lnTo>
                    <a:lnTo>
                      <a:pt x="1084" y="257"/>
                    </a:lnTo>
                    <a:lnTo>
                      <a:pt x="1046" y="265"/>
                    </a:lnTo>
                    <a:lnTo>
                      <a:pt x="1008" y="272"/>
                    </a:lnTo>
                    <a:lnTo>
                      <a:pt x="988" y="276"/>
                    </a:lnTo>
                    <a:lnTo>
                      <a:pt x="967" y="280"/>
                    </a:lnTo>
                    <a:lnTo>
                      <a:pt x="946" y="286"/>
                    </a:lnTo>
                    <a:lnTo>
                      <a:pt x="923" y="292"/>
                    </a:lnTo>
                    <a:lnTo>
                      <a:pt x="900" y="295"/>
                    </a:lnTo>
                    <a:lnTo>
                      <a:pt x="875" y="301"/>
                    </a:lnTo>
                    <a:lnTo>
                      <a:pt x="848" y="309"/>
                    </a:lnTo>
                    <a:lnTo>
                      <a:pt x="821" y="315"/>
                    </a:lnTo>
                    <a:lnTo>
                      <a:pt x="793" y="320"/>
                    </a:lnTo>
                    <a:lnTo>
                      <a:pt x="762" y="328"/>
                    </a:lnTo>
                    <a:lnTo>
                      <a:pt x="731" y="336"/>
                    </a:lnTo>
                    <a:lnTo>
                      <a:pt x="700" y="343"/>
                    </a:lnTo>
                    <a:lnTo>
                      <a:pt x="666" y="351"/>
                    </a:lnTo>
                    <a:lnTo>
                      <a:pt x="631" y="361"/>
                    </a:lnTo>
                    <a:lnTo>
                      <a:pt x="597" y="368"/>
                    </a:lnTo>
                    <a:lnTo>
                      <a:pt x="560" y="378"/>
                    </a:lnTo>
                    <a:lnTo>
                      <a:pt x="541" y="382"/>
                    </a:lnTo>
                    <a:lnTo>
                      <a:pt x="524" y="388"/>
                    </a:lnTo>
                    <a:lnTo>
                      <a:pt x="506" y="391"/>
                    </a:lnTo>
                    <a:lnTo>
                      <a:pt x="489" y="395"/>
                    </a:lnTo>
                    <a:lnTo>
                      <a:pt x="474" y="399"/>
                    </a:lnTo>
                    <a:lnTo>
                      <a:pt x="457" y="403"/>
                    </a:lnTo>
                    <a:lnTo>
                      <a:pt x="443" y="407"/>
                    </a:lnTo>
                    <a:lnTo>
                      <a:pt x="428" y="411"/>
                    </a:lnTo>
                    <a:lnTo>
                      <a:pt x="412" y="414"/>
                    </a:lnTo>
                    <a:lnTo>
                      <a:pt x="399" y="418"/>
                    </a:lnTo>
                    <a:lnTo>
                      <a:pt x="386" y="420"/>
                    </a:lnTo>
                    <a:lnTo>
                      <a:pt x="374" y="424"/>
                    </a:lnTo>
                    <a:lnTo>
                      <a:pt x="361" y="426"/>
                    </a:lnTo>
                    <a:lnTo>
                      <a:pt x="349" y="430"/>
                    </a:lnTo>
                    <a:lnTo>
                      <a:pt x="339" y="432"/>
                    </a:lnTo>
                    <a:lnTo>
                      <a:pt x="328" y="434"/>
                    </a:lnTo>
                    <a:lnTo>
                      <a:pt x="318" y="436"/>
                    </a:lnTo>
                    <a:lnTo>
                      <a:pt x="309" y="439"/>
                    </a:lnTo>
                    <a:lnTo>
                      <a:pt x="299" y="441"/>
                    </a:lnTo>
                    <a:lnTo>
                      <a:pt x="291" y="443"/>
                    </a:lnTo>
                    <a:lnTo>
                      <a:pt x="284" y="443"/>
                    </a:lnTo>
                    <a:lnTo>
                      <a:pt x="276" y="445"/>
                    </a:lnTo>
                    <a:lnTo>
                      <a:pt x="268" y="447"/>
                    </a:lnTo>
                    <a:lnTo>
                      <a:pt x="263" y="449"/>
                    </a:lnTo>
                    <a:lnTo>
                      <a:pt x="257" y="449"/>
                    </a:lnTo>
                    <a:lnTo>
                      <a:pt x="251" y="451"/>
                    </a:lnTo>
                    <a:lnTo>
                      <a:pt x="247" y="451"/>
                    </a:lnTo>
                    <a:lnTo>
                      <a:pt x="242" y="451"/>
                    </a:lnTo>
                    <a:lnTo>
                      <a:pt x="238" y="453"/>
                    </a:lnTo>
                    <a:lnTo>
                      <a:pt x="236" y="453"/>
                    </a:lnTo>
                    <a:lnTo>
                      <a:pt x="232" y="453"/>
                    </a:lnTo>
                    <a:lnTo>
                      <a:pt x="230" y="453"/>
                    </a:lnTo>
                    <a:lnTo>
                      <a:pt x="226" y="453"/>
                    </a:lnTo>
                    <a:lnTo>
                      <a:pt x="220" y="453"/>
                    </a:lnTo>
                    <a:lnTo>
                      <a:pt x="217" y="451"/>
                    </a:lnTo>
                    <a:lnTo>
                      <a:pt x="211" y="449"/>
                    </a:lnTo>
                    <a:lnTo>
                      <a:pt x="203" y="447"/>
                    </a:lnTo>
                    <a:lnTo>
                      <a:pt x="197" y="445"/>
                    </a:lnTo>
                    <a:lnTo>
                      <a:pt x="190" y="441"/>
                    </a:lnTo>
                    <a:lnTo>
                      <a:pt x="182" y="439"/>
                    </a:lnTo>
                    <a:lnTo>
                      <a:pt x="174" y="436"/>
                    </a:lnTo>
                    <a:lnTo>
                      <a:pt x="165" y="432"/>
                    </a:lnTo>
                    <a:lnTo>
                      <a:pt x="155" y="426"/>
                    </a:lnTo>
                    <a:lnTo>
                      <a:pt x="146" y="422"/>
                    </a:lnTo>
                    <a:lnTo>
                      <a:pt x="134" y="416"/>
                    </a:lnTo>
                    <a:lnTo>
                      <a:pt x="124" y="411"/>
                    </a:lnTo>
                    <a:lnTo>
                      <a:pt x="111" y="403"/>
                    </a:lnTo>
                    <a:lnTo>
                      <a:pt x="99" y="397"/>
                    </a:lnTo>
                    <a:lnTo>
                      <a:pt x="88" y="389"/>
                    </a:lnTo>
                    <a:lnTo>
                      <a:pt x="76" y="384"/>
                    </a:lnTo>
                    <a:lnTo>
                      <a:pt x="67" y="378"/>
                    </a:lnTo>
                    <a:lnTo>
                      <a:pt x="57" y="370"/>
                    </a:lnTo>
                    <a:lnTo>
                      <a:pt x="48" y="365"/>
                    </a:lnTo>
                    <a:lnTo>
                      <a:pt x="40" y="359"/>
                    </a:lnTo>
                    <a:lnTo>
                      <a:pt x="32" y="351"/>
                    </a:lnTo>
                    <a:lnTo>
                      <a:pt x="25" y="345"/>
                    </a:lnTo>
                    <a:lnTo>
                      <a:pt x="19" y="340"/>
                    </a:lnTo>
                    <a:lnTo>
                      <a:pt x="15" y="334"/>
                    </a:lnTo>
                    <a:lnTo>
                      <a:pt x="9" y="328"/>
                    </a:lnTo>
                    <a:lnTo>
                      <a:pt x="5" y="322"/>
                    </a:lnTo>
                    <a:lnTo>
                      <a:pt x="3" y="318"/>
                    </a:lnTo>
                    <a:lnTo>
                      <a:pt x="2" y="313"/>
                    </a:lnTo>
                    <a:lnTo>
                      <a:pt x="0" y="309"/>
                    </a:lnTo>
                    <a:lnTo>
                      <a:pt x="0" y="303"/>
                    </a:lnTo>
                    <a:lnTo>
                      <a:pt x="0" y="299"/>
                    </a:lnTo>
                    <a:lnTo>
                      <a:pt x="2" y="293"/>
                    </a:lnTo>
                    <a:lnTo>
                      <a:pt x="3" y="290"/>
                    </a:lnTo>
                    <a:lnTo>
                      <a:pt x="7" y="288"/>
                    </a:lnTo>
                    <a:lnTo>
                      <a:pt x="13" y="284"/>
                    </a:lnTo>
                    <a:lnTo>
                      <a:pt x="19" y="280"/>
                    </a:lnTo>
                    <a:lnTo>
                      <a:pt x="25" y="278"/>
                    </a:lnTo>
                    <a:lnTo>
                      <a:pt x="32" y="276"/>
                    </a:lnTo>
                    <a:lnTo>
                      <a:pt x="42" y="274"/>
                    </a:lnTo>
                    <a:lnTo>
                      <a:pt x="51" y="272"/>
                    </a:lnTo>
                    <a:lnTo>
                      <a:pt x="61" y="270"/>
                    </a:lnTo>
                    <a:lnTo>
                      <a:pt x="73" y="269"/>
                    </a:lnTo>
                    <a:lnTo>
                      <a:pt x="86" y="269"/>
                    </a:lnTo>
                    <a:lnTo>
                      <a:pt x="99" y="267"/>
                    </a:lnTo>
                    <a:lnTo>
                      <a:pt x="115" y="267"/>
                    </a:lnTo>
                    <a:lnTo>
                      <a:pt x="130" y="267"/>
                    </a:lnTo>
                    <a:lnTo>
                      <a:pt x="147" y="267"/>
                    </a:lnTo>
                    <a:lnTo>
                      <a:pt x="165" y="267"/>
                    </a:lnTo>
                    <a:lnTo>
                      <a:pt x="182" y="265"/>
                    </a:lnTo>
                    <a:lnTo>
                      <a:pt x="201" y="265"/>
                    </a:lnTo>
                    <a:lnTo>
                      <a:pt x="218" y="265"/>
                    </a:lnTo>
                    <a:lnTo>
                      <a:pt x="238" y="263"/>
                    </a:lnTo>
                    <a:lnTo>
                      <a:pt x="259" y="261"/>
                    </a:lnTo>
                    <a:lnTo>
                      <a:pt x="278" y="259"/>
                    </a:lnTo>
                    <a:lnTo>
                      <a:pt x="299" y="257"/>
                    </a:lnTo>
                    <a:lnTo>
                      <a:pt x="320" y="255"/>
                    </a:lnTo>
                    <a:lnTo>
                      <a:pt x="343" y="253"/>
                    </a:lnTo>
                    <a:lnTo>
                      <a:pt x="366" y="249"/>
                    </a:lnTo>
                    <a:lnTo>
                      <a:pt x="387" y="247"/>
                    </a:lnTo>
                    <a:lnTo>
                      <a:pt x="412" y="244"/>
                    </a:lnTo>
                    <a:lnTo>
                      <a:pt x="435" y="240"/>
                    </a:lnTo>
                    <a:lnTo>
                      <a:pt x="460" y="236"/>
                    </a:lnTo>
                    <a:lnTo>
                      <a:pt x="485" y="232"/>
                    </a:lnTo>
                    <a:lnTo>
                      <a:pt x="514" y="228"/>
                    </a:lnTo>
                    <a:lnTo>
                      <a:pt x="543" y="222"/>
                    </a:lnTo>
                    <a:lnTo>
                      <a:pt x="574" y="219"/>
                    </a:lnTo>
                    <a:lnTo>
                      <a:pt x="604" y="213"/>
                    </a:lnTo>
                    <a:lnTo>
                      <a:pt x="639" y="207"/>
                    </a:lnTo>
                    <a:lnTo>
                      <a:pt x="674" y="201"/>
                    </a:lnTo>
                    <a:lnTo>
                      <a:pt x="710" y="196"/>
                    </a:lnTo>
                    <a:lnTo>
                      <a:pt x="748" y="190"/>
                    </a:lnTo>
                    <a:lnTo>
                      <a:pt x="789" y="182"/>
                    </a:lnTo>
                    <a:lnTo>
                      <a:pt x="831" y="176"/>
                    </a:lnTo>
                    <a:lnTo>
                      <a:pt x="875" y="169"/>
                    </a:lnTo>
                    <a:lnTo>
                      <a:pt x="919" y="161"/>
                    </a:lnTo>
                    <a:lnTo>
                      <a:pt x="965" y="153"/>
                    </a:lnTo>
                    <a:lnTo>
                      <a:pt x="1013" y="144"/>
                    </a:lnTo>
                    <a:lnTo>
                      <a:pt x="1063" y="136"/>
                    </a:lnTo>
                    <a:lnTo>
                      <a:pt x="1088" y="132"/>
                    </a:lnTo>
                    <a:lnTo>
                      <a:pt x="1113" y="128"/>
                    </a:lnTo>
                    <a:lnTo>
                      <a:pt x="1136" y="123"/>
                    </a:lnTo>
                    <a:lnTo>
                      <a:pt x="1159" y="119"/>
                    </a:lnTo>
                    <a:lnTo>
                      <a:pt x="1180" y="115"/>
                    </a:lnTo>
                    <a:lnTo>
                      <a:pt x="1203" y="111"/>
                    </a:lnTo>
                    <a:lnTo>
                      <a:pt x="1225" y="107"/>
                    </a:lnTo>
                    <a:lnTo>
                      <a:pt x="1244" y="103"/>
                    </a:lnTo>
                    <a:lnTo>
                      <a:pt x="1263" y="100"/>
                    </a:lnTo>
                    <a:lnTo>
                      <a:pt x="1282" y="96"/>
                    </a:lnTo>
                    <a:lnTo>
                      <a:pt x="1301" y="92"/>
                    </a:lnTo>
                    <a:lnTo>
                      <a:pt x="1319" y="88"/>
                    </a:lnTo>
                    <a:lnTo>
                      <a:pt x="1336" y="86"/>
                    </a:lnTo>
                    <a:lnTo>
                      <a:pt x="1351" y="82"/>
                    </a:lnTo>
                    <a:lnTo>
                      <a:pt x="1369" y="78"/>
                    </a:lnTo>
                    <a:lnTo>
                      <a:pt x="1384" y="75"/>
                    </a:lnTo>
                    <a:lnTo>
                      <a:pt x="1397" y="73"/>
                    </a:lnTo>
                    <a:lnTo>
                      <a:pt x="1411" y="69"/>
                    </a:lnTo>
                    <a:lnTo>
                      <a:pt x="1424" y="65"/>
                    </a:lnTo>
                    <a:lnTo>
                      <a:pt x="1438" y="63"/>
                    </a:lnTo>
                    <a:lnTo>
                      <a:pt x="1449" y="59"/>
                    </a:lnTo>
                    <a:lnTo>
                      <a:pt x="1461" y="57"/>
                    </a:lnTo>
                    <a:lnTo>
                      <a:pt x="1470" y="54"/>
                    </a:lnTo>
                    <a:lnTo>
                      <a:pt x="1480" y="52"/>
                    </a:lnTo>
                    <a:lnTo>
                      <a:pt x="1490" y="48"/>
                    </a:lnTo>
                    <a:lnTo>
                      <a:pt x="1497" y="46"/>
                    </a:lnTo>
                    <a:lnTo>
                      <a:pt x="1507" y="42"/>
                    </a:lnTo>
                    <a:lnTo>
                      <a:pt x="1513" y="40"/>
                    </a:lnTo>
                    <a:lnTo>
                      <a:pt x="1520" y="38"/>
                    </a:lnTo>
                    <a:lnTo>
                      <a:pt x="1526" y="36"/>
                    </a:lnTo>
                    <a:lnTo>
                      <a:pt x="1532" y="32"/>
                    </a:lnTo>
                    <a:lnTo>
                      <a:pt x="1536" y="30"/>
                    </a:lnTo>
                    <a:lnTo>
                      <a:pt x="1553" y="23"/>
                    </a:lnTo>
                    <a:lnTo>
                      <a:pt x="1568" y="15"/>
                    </a:lnTo>
                    <a:lnTo>
                      <a:pt x="1584" y="9"/>
                    </a:lnTo>
                    <a:lnTo>
                      <a:pt x="1597" y="4"/>
                    </a:lnTo>
                    <a:lnTo>
                      <a:pt x="1611" y="2"/>
                    </a:lnTo>
                    <a:lnTo>
                      <a:pt x="1624" y="0"/>
                    </a:lnTo>
                    <a:lnTo>
                      <a:pt x="1635" y="0"/>
                    </a:lnTo>
                    <a:lnTo>
                      <a:pt x="1647" y="0"/>
                    </a:lnTo>
                    <a:lnTo>
                      <a:pt x="1653" y="2"/>
                    </a:lnTo>
                    <a:lnTo>
                      <a:pt x="1660" y="4"/>
                    </a:lnTo>
                    <a:lnTo>
                      <a:pt x="1668" y="6"/>
                    </a:lnTo>
                    <a:lnTo>
                      <a:pt x="1676" y="9"/>
                    </a:lnTo>
                    <a:lnTo>
                      <a:pt x="1683" y="13"/>
                    </a:lnTo>
                    <a:lnTo>
                      <a:pt x="1693" y="17"/>
                    </a:lnTo>
                    <a:lnTo>
                      <a:pt x="1705" y="23"/>
                    </a:lnTo>
                    <a:lnTo>
                      <a:pt x="1714" y="29"/>
                    </a:lnTo>
                    <a:lnTo>
                      <a:pt x="1726" y="36"/>
                    </a:lnTo>
                    <a:lnTo>
                      <a:pt x="1739" y="44"/>
                    </a:lnTo>
                    <a:lnTo>
                      <a:pt x="1753" y="52"/>
                    </a:lnTo>
                    <a:lnTo>
                      <a:pt x="1766" y="61"/>
                    </a:lnTo>
                    <a:lnTo>
                      <a:pt x="1779" y="71"/>
                    </a:lnTo>
                    <a:lnTo>
                      <a:pt x="1795" y="82"/>
                    </a:lnTo>
                    <a:lnTo>
                      <a:pt x="1810" y="94"/>
                    </a:lnTo>
                    <a:lnTo>
                      <a:pt x="1827" y="105"/>
                    </a:lnTo>
                    <a:lnTo>
                      <a:pt x="1845" y="117"/>
                    </a:lnTo>
                    <a:lnTo>
                      <a:pt x="1860" y="128"/>
                    </a:lnTo>
                    <a:lnTo>
                      <a:pt x="1874" y="140"/>
                    </a:lnTo>
                    <a:lnTo>
                      <a:pt x="1889" y="150"/>
                    </a:lnTo>
                    <a:lnTo>
                      <a:pt x="1900" y="161"/>
                    </a:lnTo>
                    <a:lnTo>
                      <a:pt x="1912" y="171"/>
                    </a:lnTo>
                    <a:lnTo>
                      <a:pt x="1922" y="178"/>
                    </a:lnTo>
                    <a:lnTo>
                      <a:pt x="1931" y="188"/>
                    </a:lnTo>
                    <a:lnTo>
                      <a:pt x="1939" y="196"/>
                    </a:lnTo>
                    <a:lnTo>
                      <a:pt x="1947" y="203"/>
                    </a:lnTo>
                    <a:lnTo>
                      <a:pt x="1952" y="209"/>
                    </a:lnTo>
                    <a:lnTo>
                      <a:pt x="1958" y="217"/>
                    </a:lnTo>
                    <a:lnTo>
                      <a:pt x="1960" y="222"/>
                    </a:lnTo>
                    <a:lnTo>
                      <a:pt x="1964" y="226"/>
                    </a:lnTo>
                    <a:lnTo>
                      <a:pt x="1966" y="232"/>
                    </a:lnTo>
                    <a:lnTo>
                      <a:pt x="1966" y="236"/>
                    </a:lnTo>
                  </a:path>
                </a:pathLst>
              </a:custGeom>
              <a:solidFill>
                <a:srgbClr val="FF0000"/>
              </a:solidFill>
              <a:ln w="1588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89" name="Freeform 27"/>
              <p:cNvSpPr>
                <a:spLocks noChangeArrowheads="1"/>
              </p:cNvSpPr>
              <p:nvPr/>
            </p:nvSpPr>
            <p:spPr bwMode="auto">
              <a:xfrm>
                <a:off x="2852738" y="1824038"/>
                <a:ext cx="1106488" cy="1433513"/>
              </a:xfrm>
              <a:custGeom>
                <a:avLst/>
                <a:gdLst>
                  <a:gd name="T0" fmla="*/ 1248 w 1394"/>
                  <a:gd name="T1" fmla="*/ 40 h 1807"/>
                  <a:gd name="T2" fmla="*/ 1323 w 1394"/>
                  <a:gd name="T3" fmla="*/ 85 h 1807"/>
                  <a:gd name="T4" fmla="*/ 1371 w 1394"/>
                  <a:gd name="T5" fmla="*/ 121 h 1807"/>
                  <a:gd name="T6" fmla="*/ 1392 w 1394"/>
                  <a:gd name="T7" fmla="*/ 150 h 1807"/>
                  <a:gd name="T8" fmla="*/ 1394 w 1394"/>
                  <a:gd name="T9" fmla="*/ 167 h 1807"/>
                  <a:gd name="T10" fmla="*/ 1391 w 1394"/>
                  <a:gd name="T11" fmla="*/ 188 h 1807"/>
                  <a:gd name="T12" fmla="*/ 1381 w 1394"/>
                  <a:gd name="T13" fmla="*/ 221 h 1807"/>
                  <a:gd name="T14" fmla="*/ 1366 w 1394"/>
                  <a:gd name="T15" fmla="*/ 261 h 1807"/>
                  <a:gd name="T16" fmla="*/ 1348 w 1394"/>
                  <a:gd name="T17" fmla="*/ 313 h 1807"/>
                  <a:gd name="T18" fmla="*/ 1323 w 1394"/>
                  <a:gd name="T19" fmla="*/ 373 h 1807"/>
                  <a:gd name="T20" fmla="*/ 1295 w 1394"/>
                  <a:gd name="T21" fmla="*/ 442 h 1807"/>
                  <a:gd name="T22" fmla="*/ 1262 w 1394"/>
                  <a:gd name="T23" fmla="*/ 520 h 1807"/>
                  <a:gd name="T24" fmla="*/ 1193 w 1394"/>
                  <a:gd name="T25" fmla="*/ 668 h 1807"/>
                  <a:gd name="T26" fmla="*/ 1104 w 1394"/>
                  <a:gd name="T27" fmla="*/ 829 h 1807"/>
                  <a:gd name="T28" fmla="*/ 1007 w 1394"/>
                  <a:gd name="T29" fmla="*/ 985 h 1807"/>
                  <a:gd name="T30" fmla="*/ 895 w 1394"/>
                  <a:gd name="T31" fmla="*/ 1133 h 1807"/>
                  <a:gd name="T32" fmla="*/ 776 w 1394"/>
                  <a:gd name="T33" fmla="*/ 1273 h 1807"/>
                  <a:gd name="T34" fmla="*/ 648 w 1394"/>
                  <a:gd name="T35" fmla="*/ 1401 h 1807"/>
                  <a:gd name="T36" fmla="*/ 509 w 1394"/>
                  <a:gd name="T37" fmla="*/ 1517 h 1807"/>
                  <a:gd name="T38" fmla="*/ 363 w 1394"/>
                  <a:gd name="T39" fmla="*/ 1618 h 1807"/>
                  <a:gd name="T40" fmla="*/ 271 w 1394"/>
                  <a:gd name="T41" fmla="*/ 1674 h 1807"/>
                  <a:gd name="T42" fmla="*/ 206 w 1394"/>
                  <a:gd name="T43" fmla="*/ 1712 h 1807"/>
                  <a:gd name="T44" fmla="*/ 148 w 1394"/>
                  <a:gd name="T45" fmla="*/ 1745 h 1807"/>
                  <a:gd name="T46" fmla="*/ 102 w 1394"/>
                  <a:gd name="T47" fmla="*/ 1770 h 1807"/>
                  <a:gd name="T48" fmla="*/ 64 w 1394"/>
                  <a:gd name="T49" fmla="*/ 1789 h 1807"/>
                  <a:gd name="T50" fmla="*/ 35 w 1394"/>
                  <a:gd name="T51" fmla="*/ 1801 h 1807"/>
                  <a:gd name="T52" fmla="*/ 14 w 1394"/>
                  <a:gd name="T53" fmla="*/ 1807 h 1807"/>
                  <a:gd name="T54" fmla="*/ 4 w 1394"/>
                  <a:gd name="T55" fmla="*/ 1805 h 1807"/>
                  <a:gd name="T56" fmla="*/ 2 w 1394"/>
                  <a:gd name="T57" fmla="*/ 1789 h 1807"/>
                  <a:gd name="T58" fmla="*/ 23 w 1394"/>
                  <a:gd name="T59" fmla="*/ 1759 h 1807"/>
                  <a:gd name="T60" fmla="*/ 70 w 1394"/>
                  <a:gd name="T61" fmla="*/ 1714 h 1807"/>
                  <a:gd name="T62" fmla="*/ 143 w 1394"/>
                  <a:gd name="T63" fmla="*/ 1653 h 1807"/>
                  <a:gd name="T64" fmla="*/ 233 w 1394"/>
                  <a:gd name="T65" fmla="*/ 1578 h 1807"/>
                  <a:gd name="T66" fmla="*/ 329 w 1394"/>
                  <a:gd name="T67" fmla="*/ 1490 h 1807"/>
                  <a:gd name="T68" fmla="*/ 429 w 1394"/>
                  <a:gd name="T69" fmla="*/ 1388 h 1807"/>
                  <a:gd name="T70" fmla="*/ 534 w 1394"/>
                  <a:gd name="T71" fmla="*/ 1275 h 1807"/>
                  <a:gd name="T72" fmla="*/ 640 w 1394"/>
                  <a:gd name="T73" fmla="*/ 1152 h 1807"/>
                  <a:gd name="T74" fmla="*/ 736 w 1394"/>
                  <a:gd name="T75" fmla="*/ 1027 h 1807"/>
                  <a:gd name="T76" fmla="*/ 822 w 1394"/>
                  <a:gd name="T77" fmla="*/ 904 h 1807"/>
                  <a:gd name="T78" fmla="*/ 899 w 1394"/>
                  <a:gd name="T79" fmla="*/ 783 h 1807"/>
                  <a:gd name="T80" fmla="*/ 941 w 1394"/>
                  <a:gd name="T81" fmla="*/ 705 h 1807"/>
                  <a:gd name="T82" fmla="*/ 976 w 1394"/>
                  <a:gd name="T83" fmla="*/ 634 h 1807"/>
                  <a:gd name="T84" fmla="*/ 1008 w 1394"/>
                  <a:gd name="T85" fmla="*/ 555 h 1807"/>
                  <a:gd name="T86" fmla="*/ 1041 w 1394"/>
                  <a:gd name="T87" fmla="*/ 467 h 1807"/>
                  <a:gd name="T88" fmla="*/ 1074 w 1394"/>
                  <a:gd name="T89" fmla="*/ 371 h 1807"/>
                  <a:gd name="T90" fmla="*/ 1106 w 1394"/>
                  <a:gd name="T91" fmla="*/ 265 h 1807"/>
                  <a:gd name="T92" fmla="*/ 1139 w 1394"/>
                  <a:gd name="T93" fmla="*/ 154 h 1807"/>
                  <a:gd name="T94" fmla="*/ 1170 w 1394"/>
                  <a:gd name="T95" fmla="*/ 31 h 18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94" h="1807">
                    <a:moveTo>
                      <a:pt x="1177" y="0"/>
                    </a:moveTo>
                    <a:lnTo>
                      <a:pt x="1202" y="14"/>
                    </a:lnTo>
                    <a:lnTo>
                      <a:pt x="1227" y="27"/>
                    </a:lnTo>
                    <a:lnTo>
                      <a:pt x="1248" y="40"/>
                    </a:lnTo>
                    <a:lnTo>
                      <a:pt x="1270" y="52"/>
                    </a:lnTo>
                    <a:lnTo>
                      <a:pt x="1289" y="63"/>
                    </a:lnTo>
                    <a:lnTo>
                      <a:pt x="1306" y="75"/>
                    </a:lnTo>
                    <a:lnTo>
                      <a:pt x="1323" y="85"/>
                    </a:lnTo>
                    <a:lnTo>
                      <a:pt x="1337" y="96"/>
                    </a:lnTo>
                    <a:lnTo>
                      <a:pt x="1350" y="104"/>
                    </a:lnTo>
                    <a:lnTo>
                      <a:pt x="1362" y="113"/>
                    </a:lnTo>
                    <a:lnTo>
                      <a:pt x="1371" y="121"/>
                    </a:lnTo>
                    <a:lnTo>
                      <a:pt x="1379" y="131"/>
                    </a:lnTo>
                    <a:lnTo>
                      <a:pt x="1385" y="136"/>
                    </a:lnTo>
                    <a:lnTo>
                      <a:pt x="1391" y="144"/>
                    </a:lnTo>
                    <a:lnTo>
                      <a:pt x="1392" y="150"/>
                    </a:lnTo>
                    <a:lnTo>
                      <a:pt x="1394" y="156"/>
                    </a:lnTo>
                    <a:lnTo>
                      <a:pt x="1394" y="159"/>
                    </a:lnTo>
                    <a:lnTo>
                      <a:pt x="1394" y="161"/>
                    </a:lnTo>
                    <a:lnTo>
                      <a:pt x="1394" y="167"/>
                    </a:lnTo>
                    <a:lnTo>
                      <a:pt x="1394" y="171"/>
                    </a:lnTo>
                    <a:lnTo>
                      <a:pt x="1392" y="177"/>
                    </a:lnTo>
                    <a:lnTo>
                      <a:pt x="1391" y="182"/>
                    </a:lnTo>
                    <a:lnTo>
                      <a:pt x="1391" y="188"/>
                    </a:lnTo>
                    <a:lnTo>
                      <a:pt x="1389" y="196"/>
                    </a:lnTo>
                    <a:lnTo>
                      <a:pt x="1385" y="204"/>
                    </a:lnTo>
                    <a:lnTo>
                      <a:pt x="1383" y="211"/>
                    </a:lnTo>
                    <a:lnTo>
                      <a:pt x="1381" y="221"/>
                    </a:lnTo>
                    <a:lnTo>
                      <a:pt x="1377" y="230"/>
                    </a:lnTo>
                    <a:lnTo>
                      <a:pt x="1373" y="240"/>
                    </a:lnTo>
                    <a:lnTo>
                      <a:pt x="1371" y="252"/>
                    </a:lnTo>
                    <a:lnTo>
                      <a:pt x="1366" y="261"/>
                    </a:lnTo>
                    <a:lnTo>
                      <a:pt x="1362" y="275"/>
                    </a:lnTo>
                    <a:lnTo>
                      <a:pt x="1358" y="286"/>
                    </a:lnTo>
                    <a:lnTo>
                      <a:pt x="1352" y="300"/>
                    </a:lnTo>
                    <a:lnTo>
                      <a:pt x="1348" y="313"/>
                    </a:lnTo>
                    <a:lnTo>
                      <a:pt x="1343" y="326"/>
                    </a:lnTo>
                    <a:lnTo>
                      <a:pt x="1337" y="342"/>
                    </a:lnTo>
                    <a:lnTo>
                      <a:pt x="1331" y="357"/>
                    </a:lnTo>
                    <a:lnTo>
                      <a:pt x="1323" y="373"/>
                    </a:lnTo>
                    <a:lnTo>
                      <a:pt x="1318" y="390"/>
                    </a:lnTo>
                    <a:lnTo>
                      <a:pt x="1310" y="405"/>
                    </a:lnTo>
                    <a:lnTo>
                      <a:pt x="1302" y="424"/>
                    </a:lnTo>
                    <a:lnTo>
                      <a:pt x="1295" y="442"/>
                    </a:lnTo>
                    <a:lnTo>
                      <a:pt x="1287" y="461"/>
                    </a:lnTo>
                    <a:lnTo>
                      <a:pt x="1279" y="480"/>
                    </a:lnTo>
                    <a:lnTo>
                      <a:pt x="1270" y="499"/>
                    </a:lnTo>
                    <a:lnTo>
                      <a:pt x="1262" y="520"/>
                    </a:lnTo>
                    <a:lnTo>
                      <a:pt x="1252" y="541"/>
                    </a:lnTo>
                    <a:lnTo>
                      <a:pt x="1233" y="584"/>
                    </a:lnTo>
                    <a:lnTo>
                      <a:pt x="1214" y="626"/>
                    </a:lnTo>
                    <a:lnTo>
                      <a:pt x="1193" y="668"/>
                    </a:lnTo>
                    <a:lnTo>
                      <a:pt x="1172" y="708"/>
                    </a:lnTo>
                    <a:lnTo>
                      <a:pt x="1151" y="751"/>
                    </a:lnTo>
                    <a:lnTo>
                      <a:pt x="1128" y="791"/>
                    </a:lnTo>
                    <a:lnTo>
                      <a:pt x="1104" y="829"/>
                    </a:lnTo>
                    <a:lnTo>
                      <a:pt x="1081" y="870"/>
                    </a:lnTo>
                    <a:lnTo>
                      <a:pt x="1056" y="908"/>
                    </a:lnTo>
                    <a:lnTo>
                      <a:pt x="1032" y="947"/>
                    </a:lnTo>
                    <a:lnTo>
                      <a:pt x="1007" y="985"/>
                    </a:lnTo>
                    <a:lnTo>
                      <a:pt x="980" y="1023"/>
                    </a:lnTo>
                    <a:lnTo>
                      <a:pt x="953" y="1060"/>
                    </a:lnTo>
                    <a:lnTo>
                      <a:pt x="924" y="1096"/>
                    </a:lnTo>
                    <a:lnTo>
                      <a:pt x="895" y="1133"/>
                    </a:lnTo>
                    <a:lnTo>
                      <a:pt x="866" y="1169"/>
                    </a:lnTo>
                    <a:lnTo>
                      <a:pt x="838" y="1206"/>
                    </a:lnTo>
                    <a:lnTo>
                      <a:pt x="807" y="1240"/>
                    </a:lnTo>
                    <a:lnTo>
                      <a:pt x="776" y="1273"/>
                    </a:lnTo>
                    <a:lnTo>
                      <a:pt x="744" y="1307"/>
                    </a:lnTo>
                    <a:lnTo>
                      <a:pt x="713" y="1338"/>
                    </a:lnTo>
                    <a:lnTo>
                      <a:pt x="680" y="1371"/>
                    </a:lnTo>
                    <a:lnTo>
                      <a:pt x="648" y="1401"/>
                    </a:lnTo>
                    <a:lnTo>
                      <a:pt x="613" y="1432"/>
                    </a:lnTo>
                    <a:lnTo>
                      <a:pt x="578" y="1461"/>
                    </a:lnTo>
                    <a:lnTo>
                      <a:pt x="544" y="1488"/>
                    </a:lnTo>
                    <a:lnTo>
                      <a:pt x="509" y="1517"/>
                    </a:lnTo>
                    <a:lnTo>
                      <a:pt x="473" y="1544"/>
                    </a:lnTo>
                    <a:lnTo>
                      <a:pt x="436" y="1568"/>
                    </a:lnTo>
                    <a:lnTo>
                      <a:pt x="400" y="1593"/>
                    </a:lnTo>
                    <a:lnTo>
                      <a:pt x="363" y="1618"/>
                    </a:lnTo>
                    <a:lnTo>
                      <a:pt x="325" y="1641"/>
                    </a:lnTo>
                    <a:lnTo>
                      <a:pt x="306" y="1653"/>
                    </a:lnTo>
                    <a:lnTo>
                      <a:pt x="288" y="1664"/>
                    </a:lnTo>
                    <a:lnTo>
                      <a:pt x="271" y="1674"/>
                    </a:lnTo>
                    <a:lnTo>
                      <a:pt x="254" y="1686"/>
                    </a:lnTo>
                    <a:lnTo>
                      <a:pt x="237" y="1695"/>
                    </a:lnTo>
                    <a:lnTo>
                      <a:pt x="221" y="1705"/>
                    </a:lnTo>
                    <a:lnTo>
                      <a:pt x="206" y="1712"/>
                    </a:lnTo>
                    <a:lnTo>
                      <a:pt x="191" y="1722"/>
                    </a:lnTo>
                    <a:lnTo>
                      <a:pt x="175" y="1730"/>
                    </a:lnTo>
                    <a:lnTo>
                      <a:pt x="162" y="1737"/>
                    </a:lnTo>
                    <a:lnTo>
                      <a:pt x="148" y="1745"/>
                    </a:lnTo>
                    <a:lnTo>
                      <a:pt x="137" y="1753"/>
                    </a:lnTo>
                    <a:lnTo>
                      <a:pt x="125" y="1759"/>
                    </a:lnTo>
                    <a:lnTo>
                      <a:pt x="114" y="1764"/>
                    </a:lnTo>
                    <a:lnTo>
                      <a:pt x="102" y="1770"/>
                    </a:lnTo>
                    <a:lnTo>
                      <a:pt x="93" y="1776"/>
                    </a:lnTo>
                    <a:lnTo>
                      <a:pt x="81" y="1780"/>
                    </a:lnTo>
                    <a:lnTo>
                      <a:pt x="73" y="1785"/>
                    </a:lnTo>
                    <a:lnTo>
                      <a:pt x="64" y="1789"/>
                    </a:lnTo>
                    <a:lnTo>
                      <a:pt x="56" y="1793"/>
                    </a:lnTo>
                    <a:lnTo>
                      <a:pt x="48" y="1795"/>
                    </a:lnTo>
                    <a:lnTo>
                      <a:pt x="41" y="1799"/>
                    </a:lnTo>
                    <a:lnTo>
                      <a:pt x="35" y="1801"/>
                    </a:lnTo>
                    <a:lnTo>
                      <a:pt x="29" y="1803"/>
                    </a:lnTo>
                    <a:lnTo>
                      <a:pt x="23" y="1805"/>
                    </a:lnTo>
                    <a:lnTo>
                      <a:pt x="20" y="1805"/>
                    </a:lnTo>
                    <a:lnTo>
                      <a:pt x="14" y="1807"/>
                    </a:lnTo>
                    <a:lnTo>
                      <a:pt x="12" y="1807"/>
                    </a:lnTo>
                    <a:lnTo>
                      <a:pt x="8" y="1807"/>
                    </a:lnTo>
                    <a:lnTo>
                      <a:pt x="6" y="1805"/>
                    </a:lnTo>
                    <a:lnTo>
                      <a:pt x="4" y="1805"/>
                    </a:lnTo>
                    <a:lnTo>
                      <a:pt x="2" y="1803"/>
                    </a:lnTo>
                    <a:lnTo>
                      <a:pt x="0" y="1799"/>
                    </a:lnTo>
                    <a:lnTo>
                      <a:pt x="0" y="1795"/>
                    </a:lnTo>
                    <a:lnTo>
                      <a:pt x="2" y="1789"/>
                    </a:lnTo>
                    <a:lnTo>
                      <a:pt x="4" y="1783"/>
                    </a:lnTo>
                    <a:lnTo>
                      <a:pt x="10" y="1776"/>
                    </a:lnTo>
                    <a:lnTo>
                      <a:pt x="16" y="1768"/>
                    </a:lnTo>
                    <a:lnTo>
                      <a:pt x="23" y="1759"/>
                    </a:lnTo>
                    <a:lnTo>
                      <a:pt x="33" y="1749"/>
                    </a:lnTo>
                    <a:lnTo>
                      <a:pt x="43" y="1739"/>
                    </a:lnTo>
                    <a:lnTo>
                      <a:pt x="56" y="1726"/>
                    </a:lnTo>
                    <a:lnTo>
                      <a:pt x="70" y="1714"/>
                    </a:lnTo>
                    <a:lnTo>
                      <a:pt x="85" y="1701"/>
                    </a:lnTo>
                    <a:lnTo>
                      <a:pt x="102" y="1686"/>
                    </a:lnTo>
                    <a:lnTo>
                      <a:pt x="121" y="1670"/>
                    </a:lnTo>
                    <a:lnTo>
                      <a:pt x="143" y="1653"/>
                    </a:lnTo>
                    <a:lnTo>
                      <a:pt x="164" y="1636"/>
                    </a:lnTo>
                    <a:lnTo>
                      <a:pt x="187" y="1616"/>
                    </a:lnTo>
                    <a:lnTo>
                      <a:pt x="210" y="1597"/>
                    </a:lnTo>
                    <a:lnTo>
                      <a:pt x="233" y="1578"/>
                    </a:lnTo>
                    <a:lnTo>
                      <a:pt x="256" y="1557"/>
                    </a:lnTo>
                    <a:lnTo>
                      <a:pt x="281" y="1536"/>
                    </a:lnTo>
                    <a:lnTo>
                      <a:pt x="304" y="1513"/>
                    </a:lnTo>
                    <a:lnTo>
                      <a:pt x="329" y="1490"/>
                    </a:lnTo>
                    <a:lnTo>
                      <a:pt x="354" y="1467"/>
                    </a:lnTo>
                    <a:lnTo>
                      <a:pt x="379" y="1442"/>
                    </a:lnTo>
                    <a:lnTo>
                      <a:pt x="404" y="1415"/>
                    </a:lnTo>
                    <a:lnTo>
                      <a:pt x="429" y="1388"/>
                    </a:lnTo>
                    <a:lnTo>
                      <a:pt x="456" y="1361"/>
                    </a:lnTo>
                    <a:lnTo>
                      <a:pt x="480" y="1332"/>
                    </a:lnTo>
                    <a:lnTo>
                      <a:pt x="507" y="1304"/>
                    </a:lnTo>
                    <a:lnTo>
                      <a:pt x="534" y="1275"/>
                    </a:lnTo>
                    <a:lnTo>
                      <a:pt x="561" y="1244"/>
                    </a:lnTo>
                    <a:lnTo>
                      <a:pt x="588" y="1213"/>
                    </a:lnTo>
                    <a:lnTo>
                      <a:pt x="615" y="1183"/>
                    </a:lnTo>
                    <a:lnTo>
                      <a:pt x="640" y="1152"/>
                    </a:lnTo>
                    <a:lnTo>
                      <a:pt x="665" y="1121"/>
                    </a:lnTo>
                    <a:lnTo>
                      <a:pt x="690" y="1089"/>
                    </a:lnTo>
                    <a:lnTo>
                      <a:pt x="713" y="1058"/>
                    </a:lnTo>
                    <a:lnTo>
                      <a:pt x="736" y="1027"/>
                    </a:lnTo>
                    <a:lnTo>
                      <a:pt x="759" y="996"/>
                    </a:lnTo>
                    <a:lnTo>
                      <a:pt x="780" y="966"/>
                    </a:lnTo>
                    <a:lnTo>
                      <a:pt x="801" y="935"/>
                    </a:lnTo>
                    <a:lnTo>
                      <a:pt x="822" y="904"/>
                    </a:lnTo>
                    <a:lnTo>
                      <a:pt x="843" y="874"/>
                    </a:lnTo>
                    <a:lnTo>
                      <a:pt x="863" y="843"/>
                    </a:lnTo>
                    <a:lnTo>
                      <a:pt x="880" y="814"/>
                    </a:lnTo>
                    <a:lnTo>
                      <a:pt x="899" y="783"/>
                    </a:lnTo>
                    <a:lnTo>
                      <a:pt x="916" y="753"/>
                    </a:lnTo>
                    <a:lnTo>
                      <a:pt x="924" y="737"/>
                    </a:lnTo>
                    <a:lnTo>
                      <a:pt x="934" y="722"/>
                    </a:lnTo>
                    <a:lnTo>
                      <a:pt x="941" y="705"/>
                    </a:lnTo>
                    <a:lnTo>
                      <a:pt x="951" y="687"/>
                    </a:lnTo>
                    <a:lnTo>
                      <a:pt x="959" y="670"/>
                    </a:lnTo>
                    <a:lnTo>
                      <a:pt x="966" y="653"/>
                    </a:lnTo>
                    <a:lnTo>
                      <a:pt x="976" y="634"/>
                    </a:lnTo>
                    <a:lnTo>
                      <a:pt x="984" y="614"/>
                    </a:lnTo>
                    <a:lnTo>
                      <a:pt x="991" y="595"/>
                    </a:lnTo>
                    <a:lnTo>
                      <a:pt x="1001" y="576"/>
                    </a:lnTo>
                    <a:lnTo>
                      <a:pt x="1008" y="555"/>
                    </a:lnTo>
                    <a:lnTo>
                      <a:pt x="1016" y="534"/>
                    </a:lnTo>
                    <a:lnTo>
                      <a:pt x="1026" y="511"/>
                    </a:lnTo>
                    <a:lnTo>
                      <a:pt x="1033" y="490"/>
                    </a:lnTo>
                    <a:lnTo>
                      <a:pt x="1041" y="467"/>
                    </a:lnTo>
                    <a:lnTo>
                      <a:pt x="1051" y="444"/>
                    </a:lnTo>
                    <a:lnTo>
                      <a:pt x="1058" y="421"/>
                    </a:lnTo>
                    <a:lnTo>
                      <a:pt x="1066" y="396"/>
                    </a:lnTo>
                    <a:lnTo>
                      <a:pt x="1074" y="371"/>
                    </a:lnTo>
                    <a:lnTo>
                      <a:pt x="1081" y="346"/>
                    </a:lnTo>
                    <a:lnTo>
                      <a:pt x="1091" y="319"/>
                    </a:lnTo>
                    <a:lnTo>
                      <a:pt x="1099" y="292"/>
                    </a:lnTo>
                    <a:lnTo>
                      <a:pt x="1106" y="265"/>
                    </a:lnTo>
                    <a:lnTo>
                      <a:pt x="1114" y="238"/>
                    </a:lnTo>
                    <a:lnTo>
                      <a:pt x="1122" y="211"/>
                    </a:lnTo>
                    <a:lnTo>
                      <a:pt x="1131" y="182"/>
                    </a:lnTo>
                    <a:lnTo>
                      <a:pt x="1139" y="154"/>
                    </a:lnTo>
                    <a:lnTo>
                      <a:pt x="1147" y="123"/>
                    </a:lnTo>
                    <a:lnTo>
                      <a:pt x="1154" y="94"/>
                    </a:lnTo>
                    <a:lnTo>
                      <a:pt x="1162" y="63"/>
                    </a:lnTo>
                    <a:lnTo>
                      <a:pt x="1170" y="31"/>
                    </a:lnTo>
                    <a:lnTo>
                      <a:pt x="1177" y="0"/>
                    </a:lnTo>
                  </a:path>
                </a:pathLst>
              </a:custGeom>
              <a:solidFill>
                <a:srgbClr val="0000FF"/>
              </a:solidFill>
              <a:ln w="1588">
                <a:solidFill>
                  <a:srgbClr val="0000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9" name="组合 6"/>
          <p:cNvGrpSpPr/>
          <p:nvPr/>
        </p:nvGrpSpPr>
        <p:grpSpPr bwMode="auto">
          <a:xfrm>
            <a:off x="7069138" y="2286000"/>
            <a:ext cx="1416050" cy="704850"/>
            <a:chOff x="7050088" y="2306638"/>
            <a:chExt cx="1416050" cy="704850"/>
          </a:xfrm>
        </p:grpSpPr>
        <p:sp>
          <p:nvSpPr>
            <p:cNvPr id="46" name="对话气泡: 圆角矩形 45"/>
            <p:cNvSpPr/>
            <p:nvPr/>
          </p:nvSpPr>
          <p:spPr bwMode="auto">
            <a:xfrm>
              <a:off x="7050088" y="2306638"/>
              <a:ext cx="1416050" cy="704850"/>
            </a:xfrm>
            <a:prstGeom prst="wedgeRoundRectCallout">
              <a:avLst>
                <a:gd name="adj1" fmla="val -49511"/>
                <a:gd name="adj2" fmla="val -2059"/>
                <a:gd name="adj3" fmla="val 16667"/>
              </a:avLst>
            </a:prstGeom>
            <a:solidFill>
              <a:srgbClr val="FFFFCB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>
              <a:spAutoFit/>
            </a:bodyPr>
            <a:lstStyle/>
            <a:p>
              <a:pPr eaLnBrk="0" hangingPunct="0">
                <a:lnSpc>
                  <a:spcPct val="120000"/>
                </a:lnSpc>
                <a:defRPr/>
              </a:pPr>
              <a:endParaRPr lang="zh-CN" altLang="en-US" sz="34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endParaRPr>
            </a:p>
          </p:txBody>
        </p:sp>
        <p:grpSp>
          <p:nvGrpSpPr>
            <p:cNvPr id="22" name="Group 37"/>
            <p:cNvGrpSpPr>
              <a:grpSpLocks noChangeAspect="1"/>
            </p:cNvGrpSpPr>
            <p:nvPr/>
          </p:nvGrpSpPr>
          <p:grpSpPr bwMode="auto">
            <a:xfrm>
              <a:off x="7146699" y="2479444"/>
              <a:ext cx="550916" cy="387590"/>
              <a:chOff x="1241" y="1040"/>
              <a:chExt cx="1555" cy="1094"/>
            </a:xfrm>
            <a:solidFill>
              <a:srgbClr val="FF0000"/>
            </a:solidFill>
          </p:grpSpPr>
          <p:sp>
            <p:nvSpPr>
              <p:cNvPr id="77" name="Freeform 39"/>
              <p:cNvSpPr/>
              <p:nvPr/>
            </p:nvSpPr>
            <p:spPr bwMode="auto">
              <a:xfrm>
                <a:off x="1851" y="1388"/>
                <a:ext cx="945" cy="746"/>
              </a:xfrm>
              <a:custGeom>
                <a:avLst/>
                <a:gdLst>
                  <a:gd name="T0" fmla="*/ 1889 w 1891"/>
                  <a:gd name="T1" fmla="*/ 1404 h 1492"/>
                  <a:gd name="T2" fmla="*/ 1878 w 1891"/>
                  <a:gd name="T3" fmla="*/ 1411 h 1492"/>
                  <a:gd name="T4" fmla="*/ 1858 w 1891"/>
                  <a:gd name="T5" fmla="*/ 1419 h 1492"/>
                  <a:gd name="T6" fmla="*/ 1832 w 1891"/>
                  <a:gd name="T7" fmla="*/ 1427 h 1492"/>
                  <a:gd name="T8" fmla="*/ 1797 w 1891"/>
                  <a:gd name="T9" fmla="*/ 1436 h 1492"/>
                  <a:gd name="T10" fmla="*/ 1753 w 1891"/>
                  <a:gd name="T11" fmla="*/ 1444 h 1492"/>
                  <a:gd name="T12" fmla="*/ 1699 w 1891"/>
                  <a:gd name="T13" fmla="*/ 1452 h 1492"/>
                  <a:gd name="T14" fmla="*/ 1640 w 1891"/>
                  <a:gd name="T15" fmla="*/ 1459 h 1492"/>
                  <a:gd name="T16" fmla="*/ 1528 w 1891"/>
                  <a:gd name="T17" fmla="*/ 1471 h 1492"/>
                  <a:gd name="T18" fmla="*/ 1421 w 1891"/>
                  <a:gd name="T19" fmla="*/ 1482 h 1492"/>
                  <a:gd name="T20" fmla="*/ 1334 w 1891"/>
                  <a:gd name="T21" fmla="*/ 1488 h 1492"/>
                  <a:gd name="T22" fmla="*/ 1269 w 1891"/>
                  <a:gd name="T23" fmla="*/ 1492 h 1492"/>
                  <a:gd name="T24" fmla="*/ 1187 w 1891"/>
                  <a:gd name="T25" fmla="*/ 1488 h 1492"/>
                  <a:gd name="T26" fmla="*/ 1112 w 1891"/>
                  <a:gd name="T27" fmla="*/ 1469 h 1492"/>
                  <a:gd name="T28" fmla="*/ 1081 w 1891"/>
                  <a:gd name="T29" fmla="*/ 1454 h 1492"/>
                  <a:gd name="T30" fmla="*/ 1058 w 1891"/>
                  <a:gd name="T31" fmla="*/ 1434 h 1492"/>
                  <a:gd name="T32" fmla="*/ 1027 w 1891"/>
                  <a:gd name="T33" fmla="*/ 1406 h 1492"/>
                  <a:gd name="T34" fmla="*/ 991 w 1891"/>
                  <a:gd name="T35" fmla="*/ 1369 h 1492"/>
                  <a:gd name="T36" fmla="*/ 949 w 1891"/>
                  <a:gd name="T37" fmla="*/ 1323 h 1492"/>
                  <a:gd name="T38" fmla="*/ 899 w 1891"/>
                  <a:gd name="T39" fmla="*/ 1267 h 1492"/>
                  <a:gd name="T40" fmla="*/ 843 w 1891"/>
                  <a:gd name="T41" fmla="*/ 1204 h 1492"/>
                  <a:gd name="T42" fmla="*/ 782 w 1891"/>
                  <a:gd name="T43" fmla="*/ 1131 h 1492"/>
                  <a:gd name="T44" fmla="*/ 712 w 1891"/>
                  <a:gd name="T45" fmla="*/ 1049 h 1492"/>
                  <a:gd name="T46" fmla="*/ 638 w 1891"/>
                  <a:gd name="T47" fmla="*/ 954 h 1492"/>
                  <a:gd name="T48" fmla="*/ 555 w 1891"/>
                  <a:gd name="T49" fmla="*/ 849 h 1492"/>
                  <a:gd name="T50" fmla="*/ 465 w 1891"/>
                  <a:gd name="T51" fmla="*/ 732 h 1492"/>
                  <a:gd name="T52" fmla="*/ 367 w 1891"/>
                  <a:gd name="T53" fmla="*/ 601 h 1492"/>
                  <a:gd name="T54" fmla="*/ 261 w 1891"/>
                  <a:gd name="T55" fmla="*/ 461 h 1492"/>
                  <a:gd name="T56" fmla="*/ 150 w 1891"/>
                  <a:gd name="T57" fmla="*/ 308 h 1492"/>
                  <a:gd name="T58" fmla="*/ 31 w 1891"/>
                  <a:gd name="T59" fmla="*/ 142 h 1492"/>
                  <a:gd name="T60" fmla="*/ 81 w 1891"/>
                  <a:gd name="T61" fmla="*/ 50 h 1492"/>
                  <a:gd name="T62" fmla="*/ 171 w 1891"/>
                  <a:gd name="T63" fmla="*/ 160 h 1492"/>
                  <a:gd name="T64" fmla="*/ 269 w 1891"/>
                  <a:gd name="T65" fmla="*/ 275 h 1492"/>
                  <a:gd name="T66" fmla="*/ 378 w 1891"/>
                  <a:gd name="T67" fmla="*/ 402 h 1492"/>
                  <a:gd name="T68" fmla="*/ 496 w 1891"/>
                  <a:gd name="T69" fmla="*/ 532 h 1492"/>
                  <a:gd name="T70" fmla="*/ 611 w 1891"/>
                  <a:gd name="T71" fmla="*/ 655 h 1492"/>
                  <a:gd name="T72" fmla="*/ 722 w 1891"/>
                  <a:gd name="T73" fmla="*/ 766 h 1492"/>
                  <a:gd name="T74" fmla="*/ 830 w 1891"/>
                  <a:gd name="T75" fmla="*/ 868 h 1492"/>
                  <a:gd name="T76" fmla="*/ 939 w 1891"/>
                  <a:gd name="T77" fmla="*/ 958 h 1492"/>
                  <a:gd name="T78" fmla="*/ 1068 w 1891"/>
                  <a:gd name="T79" fmla="*/ 1043 h 1492"/>
                  <a:gd name="T80" fmla="*/ 1219 w 1891"/>
                  <a:gd name="T81" fmla="*/ 1121 h 1492"/>
                  <a:gd name="T82" fmla="*/ 1396 w 1891"/>
                  <a:gd name="T83" fmla="*/ 1196 h 1492"/>
                  <a:gd name="T84" fmla="*/ 1540 w 1891"/>
                  <a:gd name="T85" fmla="*/ 1248 h 1492"/>
                  <a:gd name="T86" fmla="*/ 1628 w 1891"/>
                  <a:gd name="T87" fmla="*/ 1279 h 1492"/>
                  <a:gd name="T88" fmla="*/ 1703 w 1891"/>
                  <a:gd name="T89" fmla="*/ 1306 h 1492"/>
                  <a:gd name="T90" fmla="*/ 1764 w 1891"/>
                  <a:gd name="T91" fmla="*/ 1329 h 1492"/>
                  <a:gd name="T92" fmla="*/ 1814 w 1891"/>
                  <a:gd name="T93" fmla="*/ 1350 h 1492"/>
                  <a:gd name="T94" fmla="*/ 1853 w 1891"/>
                  <a:gd name="T95" fmla="*/ 1367 h 1492"/>
                  <a:gd name="T96" fmla="*/ 1878 w 1891"/>
                  <a:gd name="T97" fmla="*/ 1383 h 1492"/>
                  <a:gd name="T98" fmla="*/ 1889 w 1891"/>
                  <a:gd name="T99" fmla="*/ 1394 h 1492"/>
                  <a:gd name="T100" fmla="*/ 1891 w 1891"/>
                  <a:gd name="T101" fmla="*/ 1398 h 1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891" h="1492">
                    <a:moveTo>
                      <a:pt x="1891" y="1398"/>
                    </a:moveTo>
                    <a:lnTo>
                      <a:pt x="1891" y="1400"/>
                    </a:lnTo>
                    <a:lnTo>
                      <a:pt x="1889" y="1402"/>
                    </a:lnTo>
                    <a:lnTo>
                      <a:pt x="1889" y="1404"/>
                    </a:lnTo>
                    <a:lnTo>
                      <a:pt x="1887" y="1406"/>
                    </a:lnTo>
                    <a:lnTo>
                      <a:pt x="1885" y="1408"/>
                    </a:lnTo>
                    <a:lnTo>
                      <a:pt x="1881" y="1409"/>
                    </a:lnTo>
                    <a:lnTo>
                      <a:pt x="1878" y="1411"/>
                    </a:lnTo>
                    <a:lnTo>
                      <a:pt x="1874" y="1413"/>
                    </a:lnTo>
                    <a:lnTo>
                      <a:pt x="1870" y="1415"/>
                    </a:lnTo>
                    <a:lnTo>
                      <a:pt x="1864" y="1417"/>
                    </a:lnTo>
                    <a:lnTo>
                      <a:pt x="1858" y="1419"/>
                    </a:lnTo>
                    <a:lnTo>
                      <a:pt x="1853" y="1421"/>
                    </a:lnTo>
                    <a:lnTo>
                      <a:pt x="1847" y="1423"/>
                    </a:lnTo>
                    <a:lnTo>
                      <a:pt x="1839" y="1425"/>
                    </a:lnTo>
                    <a:lnTo>
                      <a:pt x="1832" y="1427"/>
                    </a:lnTo>
                    <a:lnTo>
                      <a:pt x="1824" y="1431"/>
                    </a:lnTo>
                    <a:lnTo>
                      <a:pt x="1814" y="1432"/>
                    </a:lnTo>
                    <a:lnTo>
                      <a:pt x="1807" y="1434"/>
                    </a:lnTo>
                    <a:lnTo>
                      <a:pt x="1797" y="1436"/>
                    </a:lnTo>
                    <a:lnTo>
                      <a:pt x="1785" y="1438"/>
                    </a:lnTo>
                    <a:lnTo>
                      <a:pt x="1776" y="1440"/>
                    </a:lnTo>
                    <a:lnTo>
                      <a:pt x="1764" y="1442"/>
                    </a:lnTo>
                    <a:lnTo>
                      <a:pt x="1753" y="1444"/>
                    </a:lnTo>
                    <a:lnTo>
                      <a:pt x="1739" y="1446"/>
                    </a:lnTo>
                    <a:lnTo>
                      <a:pt x="1726" y="1448"/>
                    </a:lnTo>
                    <a:lnTo>
                      <a:pt x="1713" y="1450"/>
                    </a:lnTo>
                    <a:lnTo>
                      <a:pt x="1699" y="1452"/>
                    </a:lnTo>
                    <a:lnTo>
                      <a:pt x="1686" y="1454"/>
                    </a:lnTo>
                    <a:lnTo>
                      <a:pt x="1670" y="1455"/>
                    </a:lnTo>
                    <a:lnTo>
                      <a:pt x="1655" y="1457"/>
                    </a:lnTo>
                    <a:lnTo>
                      <a:pt x="1640" y="1459"/>
                    </a:lnTo>
                    <a:lnTo>
                      <a:pt x="1622" y="1461"/>
                    </a:lnTo>
                    <a:lnTo>
                      <a:pt x="1590" y="1465"/>
                    </a:lnTo>
                    <a:lnTo>
                      <a:pt x="1559" y="1469"/>
                    </a:lnTo>
                    <a:lnTo>
                      <a:pt x="1528" y="1471"/>
                    </a:lnTo>
                    <a:lnTo>
                      <a:pt x="1499" y="1475"/>
                    </a:lnTo>
                    <a:lnTo>
                      <a:pt x="1473" y="1477"/>
                    </a:lnTo>
                    <a:lnTo>
                      <a:pt x="1446" y="1479"/>
                    </a:lnTo>
                    <a:lnTo>
                      <a:pt x="1421" y="1482"/>
                    </a:lnTo>
                    <a:lnTo>
                      <a:pt x="1398" y="1484"/>
                    </a:lnTo>
                    <a:lnTo>
                      <a:pt x="1377" y="1486"/>
                    </a:lnTo>
                    <a:lnTo>
                      <a:pt x="1356" y="1488"/>
                    </a:lnTo>
                    <a:lnTo>
                      <a:pt x="1334" y="1488"/>
                    </a:lnTo>
                    <a:lnTo>
                      <a:pt x="1317" y="1490"/>
                    </a:lnTo>
                    <a:lnTo>
                      <a:pt x="1300" y="1490"/>
                    </a:lnTo>
                    <a:lnTo>
                      <a:pt x="1284" y="1492"/>
                    </a:lnTo>
                    <a:lnTo>
                      <a:pt x="1269" y="1492"/>
                    </a:lnTo>
                    <a:lnTo>
                      <a:pt x="1256" y="1492"/>
                    </a:lnTo>
                    <a:lnTo>
                      <a:pt x="1233" y="1492"/>
                    </a:lnTo>
                    <a:lnTo>
                      <a:pt x="1210" y="1490"/>
                    </a:lnTo>
                    <a:lnTo>
                      <a:pt x="1187" y="1488"/>
                    </a:lnTo>
                    <a:lnTo>
                      <a:pt x="1167" y="1484"/>
                    </a:lnTo>
                    <a:lnTo>
                      <a:pt x="1146" y="1479"/>
                    </a:lnTo>
                    <a:lnTo>
                      <a:pt x="1129" y="1475"/>
                    </a:lnTo>
                    <a:lnTo>
                      <a:pt x="1112" y="1469"/>
                    </a:lnTo>
                    <a:lnTo>
                      <a:pt x="1094" y="1461"/>
                    </a:lnTo>
                    <a:lnTo>
                      <a:pt x="1091" y="1459"/>
                    </a:lnTo>
                    <a:lnTo>
                      <a:pt x="1087" y="1455"/>
                    </a:lnTo>
                    <a:lnTo>
                      <a:pt x="1081" y="1454"/>
                    </a:lnTo>
                    <a:lnTo>
                      <a:pt x="1075" y="1450"/>
                    </a:lnTo>
                    <a:lnTo>
                      <a:pt x="1070" y="1444"/>
                    </a:lnTo>
                    <a:lnTo>
                      <a:pt x="1064" y="1440"/>
                    </a:lnTo>
                    <a:lnTo>
                      <a:pt x="1058" y="1434"/>
                    </a:lnTo>
                    <a:lnTo>
                      <a:pt x="1050" y="1427"/>
                    </a:lnTo>
                    <a:lnTo>
                      <a:pt x="1045" y="1421"/>
                    </a:lnTo>
                    <a:lnTo>
                      <a:pt x="1037" y="1413"/>
                    </a:lnTo>
                    <a:lnTo>
                      <a:pt x="1027" y="1406"/>
                    </a:lnTo>
                    <a:lnTo>
                      <a:pt x="1020" y="1398"/>
                    </a:lnTo>
                    <a:lnTo>
                      <a:pt x="1010" y="1388"/>
                    </a:lnTo>
                    <a:lnTo>
                      <a:pt x="1000" y="1379"/>
                    </a:lnTo>
                    <a:lnTo>
                      <a:pt x="991" y="1369"/>
                    </a:lnTo>
                    <a:lnTo>
                      <a:pt x="981" y="1358"/>
                    </a:lnTo>
                    <a:lnTo>
                      <a:pt x="972" y="1346"/>
                    </a:lnTo>
                    <a:lnTo>
                      <a:pt x="960" y="1335"/>
                    </a:lnTo>
                    <a:lnTo>
                      <a:pt x="949" y="1323"/>
                    </a:lnTo>
                    <a:lnTo>
                      <a:pt x="937" y="1310"/>
                    </a:lnTo>
                    <a:lnTo>
                      <a:pt x="924" y="1296"/>
                    </a:lnTo>
                    <a:lnTo>
                      <a:pt x="912" y="1283"/>
                    </a:lnTo>
                    <a:lnTo>
                      <a:pt x="899" y="1267"/>
                    </a:lnTo>
                    <a:lnTo>
                      <a:pt x="885" y="1252"/>
                    </a:lnTo>
                    <a:lnTo>
                      <a:pt x="872" y="1237"/>
                    </a:lnTo>
                    <a:lnTo>
                      <a:pt x="858" y="1221"/>
                    </a:lnTo>
                    <a:lnTo>
                      <a:pt x="843" y="1204"/>
                    </a:lnTo>
                    <a:lnTo>
                      <a:pt x="828" y="1187"/>
                    </a:lnTo>
                    <a:lnTo>
                      <a:pt x="812" y="1169"/>
                    </a:lnTo>
                    <a:lnTo>
                      <a:pt x="797" y="1150"/>
                    </a:lnTo>
                    <a:lnTo>
                      <a:pt x="782" y="1131"/>
                    </a:lnTo>
                    <a:lnTo>
                      <a:pt x="764" y="1112"/>
                    </a:lnTo>
                    <a:lnTo>
                      <a:pt x="747" y="1093"/>
                    </a:lnTo>
                    <a:lnTo>
                      <a:pt x="730" y="1072"/>
                    </a:lnTo>
                    <a:lnTo>
                      <a:pt x="712" y="1049"/>
                    </a:lnTo>
                    <a:lnTo>
                      <a:pt x="695" y="1027"/>
                    </a:lnTo>
                    <a:lnTo>
                      <a:pt x="676" y="1004"/>
                    </a:lnTo>
                    <a:lnTo>
                      <a:pt x="657" y="979"/>
                    </a:lnTo>
                    <a:lnTo>
                      <a:pt x="638" y="954"/>
                    </a:lnTo>
                    <a:lnTo>
                      <a:pt x="617" y="930"/>
                    </a:lnTo>
                    <a:lnTo>
                      <a:pt x="597" y="905"/>
                    </a:lnTo>
                    <a:lnTo>
                      <a:pt x="576" y="878"/>
                    </a:lnTo>
                    <a:lnTo>
                      <a:pt x="555" y="849"/>
                    </a:lnTo>
                    <a:lnTo>
                      <a:pt x="532" y="820"/>
                    </a:lnTo>
                    <a:lnTo>
                      <a:pt x="511" y="791"/>
                    </a:lnTo>
                    <a:lnTo>
                      <a:pt x="488" y="763"/>
                    </a:lnTo>
                    <a:lnTo>
                      <a:pt x="465" y="732"/>
                    </a:lnTo>
                    <a:lnTo>
                      <a:pt x="440" y="701"/>
                    </a:lnTo>
                    <a:lnTo>
                      <a:pt x="417" y="668"/>
                    </a:lnTo>
                    <a:lnTo>
                      <a:pt x="392" y="636"/>
                    </a:lnTo>
                    <a:lnTo>
                      <a:pt x="367" y="601"/>
                    </a:lnTo>
                    <a:lnTo>
                      <a:pt x="342" y="567"/>
                    </a:lnTo>
                    <a:lnTo>
                      <a:pt x="315" y="532"/>
                    </a:lnTo>
                    <a:lnTo>
                      <a:pt x="288" y="498"/>
                    </a:lnTo>
                    <a:lnTo>
                      <a:pt x="261" y="461"/>
                    </a:lnTo>
                    <a:lnTo>
                      <a:pt x="235" y="423"/>
                    </a:lnTo>
                    <a:lnTo>
                      <a:pt x="208" y="384"/>
                    </a:lnTo>
                    <a:lnTo>
                      <a:pt x="179" y="346"/>
                    </a:lnTo>
                    <a:lnTo>
                      <a:pt x="150" y="308"/>
                    </a:lnTo>
                    <a:lnTo>
                      <a:pt x="121" y="267"/>
                    </a:lnTo>
                    <a:lnTo>
                      <a:pt x="92" y="225"/>
                    </a:lnTo>
                    <a:lnTo>
                      <a:pt x="62" y="185"/>
                    </a:lnTo>
                    <a:lnTo>
                      <a:pt x="31" y="142"/>
                    </a:lnTo>
                    <a:lnTo>
                      <a:pt x="0" y="98"/>
                    </a:lnTo>
                    <a:lnTo>
                      <a:pt x="39" y="0"/>
                    </a:lnTo>
                    <a:lnTo>
                      <a:pt x="60" y="25"/>
                    </a:lnTo>
                    <a:lnTo>
                      <a:pt x="81" y="50"/>
                    </a:lnTo>
                    <a:lnTo>
                      <a:pt x="102" y="77"/>
                    </a:lnTo>
                    <a:lnTo>
                      <a:pt x="123" y="104"/>
                    </a:lnTo>
                    <a:lnTo>
                      <a:pt x="146" y="131"/>
                    </a:lnTo>
                    <a:lnTo>
                      <a:pt x="171" y="160"/>
                    </a:lnTo>
                    <a:lnTo>
                      <a:pt x="194" y="187"/>
                    </a:lnTo>
                    <a:lnTo>
                      <a:pt x="219" y="217"/>
                    </a:lnTo>
                    <a:lnTo>
                      <a:pt x="244" y="246"/>
                    </a:lnTo>
                    <a:lnTo>
                      <a:pt x="269" y="275"/>
                    </a:lnTo>
                    <a:lnTo>
                      <a:pt x="296" y="306"/>
                    </a:lnTo>
                    <a:lnTo>
                      <a:pt x="323" y="338"/>
                    </a:lnTo>
                    <a:lnTo>
                      <a:pt x="350" y="369"/>
                    </a:lnTo>
                    <a:lnTo>
                      <a:pt x="378" y="402"/>
                    </a:lnTo>
                    <a:lnTo>
                      <a:pt x="407" y="434"/>
                    </a:lnTo>
                    <a:lnTo>
                      <a:pt x="436" y="467"/>
                    </a:lnTo>
                    <a:lnTo>
                      <a:pt x="465" y="500"/>
                    </a:lnTo>
                    <a:lnTo>
                      <a:pt x="496" y="532"/>
                    </a:lnTo>
                    <a:lnTo>
                      <a:pt x="524" y="563"/>
                    </a:lnTo>
                    <a:lnTo>
                      <a:pt x="553" y="594"/>
                    </a:lnTo>
                    <a:lnTo>
                      <a:pt x="582" y="624"/>
                    </a:lnTo>
                    <a:lnTo>
                      <a:pt x="611" y="655"/>
                    </a:lnTo>
                    <a:lnTo>
                      <a:pt x="638" y="684"/>
                    </a:lnTo>
                    <a:lnTo>
                      <a:pt x="666" y="711"/>
                    </a:lnTo>
                    <a:lnTo>
                      <a:pt x="693" y="739"/>
                    </a:lnTo>
                    <a:lnTo>
                      <a:pt x="722" y="766"/>
                    </a:lnTo>
                    <a:lnTo>
                      <a:pt x="749" y="793"/>
                    </a:lnTo>
                    <a:lnTo>
                      <a:pt x="776" y="818"/>
                    </a:lnTo>
                    <a:lnTo>
                      <a:pt x="803" y="843"/>
                    </a:lnTo>
                    <a:lnTo>
                      <a:pt x="830" y="868"/>
                    </a:lnTo>
                    <a:lnTo>
                      <a:pt x="856" y="891"/>
                    </a:lnTo>
                    <a:lnTo>
                      <a:pt x="883" y="914"/>
                    </a:lnTo>
                    <a:lnTo>
                      <a:pt x="910" y="937"/>
                    </a:lnTo>
                    <a:lnTo>
                      <a:pt x="939" y="958"/>
                    </a:lnTo>
                    <a:lnTo>
                      <a:pt x="970" y="979"/>
                    </a:lnTo>
                    <a:lnTo>
                      <a:pt x="1000" y="1001"/>
                    </a:lnTo>
                    <a:lnTo>
                      <a:pt x="1033" y="1022"/>
                    </a:lnTo>
                    <a:lnTo>
                      <a:pt x="1068" y="1043"/>
                    </a:lnTo>
                    <a:lnTo>
                      <a:pt x="1104" y="1062"/>
                    </a:lnTo>
                    <a:lnTo>
                      <a:pt x="1141" y="1083"/>
                    </a:lnTo>
                    <a:lnTo>
                      <a:pt x="1179" y="1102"/>
                    </a:lnTo>
                    <a:lnTo>
                      <a:pt x="1219" y="1121"/>
                    </a:lnTo>
                    <a:lnTo>
                      <a:pt x="1261" y="1141"/>
                    </a:lnTo>
                    <a:lnTo>
                      <a:pt x="1306" y="1160"/>
                    </a:lnTo>
                    <a:lnTo>
                      <a:pt x="1350" y="1177"/>
                    </a:lnTo>
                    <a:lnTo>
                      <a:pt x="1396" y="1196"/>
                    </a:lnTo>
                    <a:lnTo>
                      <a:pt x="1444" y="1214"/>
                    </a:lnTo>
                    <a:lnTo>
                      <a:pt x="1492" y="1231"/>
                    </a:lnTo>
                    <a:lnTo>
                      <a:pt x="1517" y="1239"/>
                    </a:lnTo>
                    <a:lnTo>
                      <a:pt x="1540" y="1248"/>
                    </a:lnTo>
                    <a:lnTo>
                      <a:pt x="1563" y="1256"/>
                    </a:lnTo>
                    <a:lnTo>
                      <a:pt x="1586" y="1264"/>
                    </a:lnTo>
                    <a:lnTo>
                      <a:pt x="1607" y="1271"/>
                    </a:lnTo>
                    <a:lnTo>
                      <a:pt x="1628" y="1279"/>
                    </a:lnTo>
                    <a:lnTo>
                      <a:pt x="1647" y="1285"/>
                    </a:lnTo>
                    <a:lnTo>
                      <a:pt x="1666" y="1292"/>
                    </a:lnTo>
                    <a:lnTo>
                      <a:pt x="1686" y="1298"/>
                    </a:lnTo>
                    <a:lnTo>
                      <a:pt x="1703" y="1306"/>
                    </a:lnTo>
                    <a:lnTo>
                      <a:pt x="1720" y="1312"/>
                    </a:lnTo>
                    <a:lnTo>
                      <a:pt x="1736" y="1317"/>
                    </a:lnTo>
                    <a:lnTo>
                      <a:pt x="1751" y="1323"/>
                    </a:lnTo>
                    <a:lnTo>
                      <a:pt x="1764" y="1329"/>
                    </a:lnTo>
                    <a:lnTo>
                      <a:pt x="1778" y="1335"/>
                    </a:lnTo>
                    <a:lnTo>
                      <a:pt x="1791" y="1340"/>
                    </a:lnTo>
                    <a:lnTo>
                      <a:pt x="1803" y="1346"/>
                    </a:lnTo>
                    <a:lnTo>
                      <a:pt x="1814" y="1350"/>
                    </a:lnTo>
                    <a:lnTo>
                      <a:pt x="1826" y="1356"/>
                    </a:lnTo>
                    <a:lnTo>
                      <a:pt x="1835" y="1360"/>
                    </a:lnTo>
                    <a:lnTo>
                      <a:pt x="1845" y="1363"/>
                    </a:lnTo>
                    <a:lnTo>
                      <a:pt x="1853" y="1367"/>
                    </a:lnTo>
                    <a:lnTo>
                      <a:pt x="1860" y="1371"/>
                    </a:lnTo>
                    <a:lnTo>
                      <a:pt x="1866" y="1375"/>
                    </a:lnTo>
                    <a:lnTo>
                      <a:pt x="1872" y="1379"/>
                    </a:lnTo>
                    <a:lnTo>
                      <a:pt x="1878" y="1383"/>
                    </a:lnTo>
                    <a:lnTo>
                      <a:pt x="1881" y="1386"/>
                    </a:lnTo>
                    <a:lnTo>
                      <a:pt x="1885" y="1388"/>
                    </a:lnTo>
                    <a:lnTo>
                      <a:pt x="1887" y="1390"/>
                    </a:lnTo>
                    <a:lnTo>
                      <a:pt x="1889" y="1394"/>
                    </a:lnTo>
                    <a:lnTo>
                      <a:pt x="1891" y="1396"/>
                    </a:lnTo>
                    <a:lnTo>
                      <a:pt x="1891" y="1398"/>
                    </a:lnTo>
                    <a:lnTo>
                      <a:pt x="1891" y="1398"/>
                    </a:lnTo>
                    <a:lnTo>
                      <a:pt x="1891" y="1398"/>
                    </a:lnTo>
                  </a:path>
                </a:pathLst>
              </a:custGeom>
              <a:solidFill>
                <a:srgbClr val="0000FF"/>
              </a:solidFill>
              <a:ln w="1588">
                <a:solidFill>
                  <a:srgbClr val="0000FF"/>
                </a:solidFill>
                <a:prstDash val="solid"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 dirty="0"/>
              </a:p>
            </p:txBody>
          </p:sp>
          <p:sp>
            <p:nvSpPr>
              <p:cNvPr id="76" name="Freeform 38"/>
              <p:cNvSpPr/>
              <p:nvPr/>
            </p:nvSpPr>
            <p:spPr bwMode="auto">
              <a:xfrm>
                <a:off x="1241" y="1040"/>
                <a:ext cx="809" cy="1086"/>
              </a:xfrm>
              <a:custGeom>
                <a:avLst/>
                <a:gdLst>
                  <a:gd name="T0" fmla="*/ 8 w 1619"/>
                  <a:gd name="T1" fmla="*/ 2142 h 2173"/>
                  <a:gd name="T2" fmla="*/ 39 w 1619"/>
                  <a:gd name="T3" fmla="*/ 2109 h 2173"/>
                  <a:gd name="T4" fmla="*/ 95 w 1619"/>
                  <a:gd name="T5" fmla="*/ 2063 h 2173"/>
                  <a:gd name="T6" fmla="*/ 175 w 1619"/>
                  <a:gd name="T7" fmla="*/ 2006 h 2173"/>
                  <a:gd name="T8" fmla="*/ 279 w 1619"/>
                  <a:gd name="T9" fmla="*/ 1931 h 2173"/>
                  <a:gd name="T10" fmla="*/ 394 w 1619"/>
                  <a:gd name="T11" fmla="*/ 1831 h 2173"/>
                  <a:gd name="T12" fmla="*/ 521 w 1619"/>
                  <a:gd name="T13" fmla="*/ 1704 h 2173"/>
                  <a:gd name="T14" fmla="*/ 661 w 1619"/>
                  <a:gd name="T15" fmla="*/ 1553 h 2173"/>
                  <a:gd name="T16" fmla="*/ 805 w 1619"/>
                  <a:gd name="T17" fmla="*/ 1382 h 2173"/>
                  <a:gd name="T18" fmla="*/ 931 w 1619"/>
                  <a:gd name="T19" fmla="*/ 1215 h 2173"/>
                  <a:gd name="T20" fmla="*/ 1037 w 1619"/>
                  <a:gd name="T21" fmla="*/ 1050 h 2173"/>
                  <a:gd name="T22" fmla="*/ 1125 w 1619"/>
                  <a:gd name="T23" fmla="*/ 885 h 2173"/>
                  <a:gd name="T24" fmla="*/ 1196 w 1619"/>
                  <a:gd name="T25" fmla="*/ 727 h 2173"/>
                  <a:gd name="T26" fmla="*/ 1254 w 1619"/>
                  <a:gd name="T27" fmla="*/ 585 h 2173"/>
                  <a:gd name="T28" fmla="*/ 1298 w 1619"/>
                  <a:gd name="T29" fmla="*/ 456 h 2173"/>
                  <a:gd name="T30" fmla="*/ 1327 w 1619"/>
                  <a:gd name="T31" fmla="*/ 343 h 2173"/>
                  <a:gd name="T32" fmla="*/ 1342 w 1619"/>
                  <a:gd name="T33" fmla="*/ 245 h 2173"/>
                  <a:gd name="T34" fmla="*/ 1350 w 1619"/>
                  <a:gd name="T35" fmla="*/ 169 h 2173"/>
                  <a:gd name="T36" fmla="*/ 1346 w 1619"/>
                  <a:gd name="T37" fmla="*/ 111 h 2173"/>
                  <a:gd name="T38" fmla="*/ 1335 w 1619"/>
                  <a:gd name="T39" fmla="*/ 74 h 2173"/>
                  <a:gd name="T40" fmla="*/ 1317 w 1619"/>
                  <a:gd name="T41" fmla="*/ 48 h 2173"/>
                  <a:gd name="T42" fmla="*/ 1311 w 1619"/>
                  <a:gd name="T43" fmla="*/ 30 h 2173"/>
                  <a:gd name="T44" fmla="*/ 1313 w 1619"/>
                  <a:gd name="T45" fmla="*/ 17 h 2173"/>
                  <a:gd name="T46" fmla="*/ 1325 w 1619"/>
                  <a:gd name="T47" fmla="*/ 5 h 2173"/>
                  <a:gd name="T48" fmla="*/ 1369 w 1619"/>
                  <a:gd name="T49" fmla="*/ 1 h 2173"/>
                  <a:gd name="T50" fmla="*/ 1438 w 1619"/>
                  <a:gd name="T51" fmla="*/ 25 h 2173"/>
                  <a:gd name="T52" fmla="*/ 1513 w 1619"/>
                  <a:gd name="T53" fmla="*/ 65 h 2173"/>
                  <a:gd name="T54" fmla="*/ 1574 w 1619"/>
                  <a:gd name="T55" fmla="*/ 111 h 2173"/>
                  <a:gd name="T56" fmla="*/ 1597 w 1619"/>
                  <a:gd name="T57" fmla="*/ 136 h 2173"/>
                  <a:gd name="T58" fmla="*/ 1613 w 1619"/>
                  <a:gd name="T59" fmla="*/ 161 h 2173"/>
                  <a:gd name="T60" fmla="*/ 1619 w 1619"/>
                  <a:gd name="T61" fmla="*/ 186 h 2173"/>
                  <a:gd name="T62" fmla="*/ 1617 w 1619"/>
                  <a:gd name="T63" fmla="*/ 211 h 2173"/>
                  <a:gd name="T64" fmla="*/ 1605 w 1619"/>
                  <a:gd name="T65" fmla="*/ 251 h 2173"/>
                  <a:gd name="T66" fmla="*/ 1582 w 1619"/>
                  <a:gd name="T67" fmla="*/ 320 h 2173"/>
                  <a:gd name="T68" fmla="*/ 1548 w 1619"/>
                  <a:gd name="T69" fmla="*/ 418 h 2173"/>
                  <a:gd name="T70" fmla="*/ 1500 w 1619"/>
                  <a:gd name="T71" fmla="*/ 547 h 2173"/>
                  <a:gd name="T72" fmla="*/ 1442 w 1619"/>
                  <a:gd name="T73" fmla="*/ 689 h 2173"/>
                  <a:gd name="T74" fmla="*/ 1377 w 1619"/>
                  <a:gd name="T75" fmla="*/ 831 h 2173"/>
                  <a:gd name="T76" fmla="*/ 1302 w 1619"/>
                  <a:gd name="T77" fmla="*/ 973 h 2173"/>
                  <a:gd name="T78" fmla="*/ 1219 w 1619"/>
                  <a:gd name="T79" fmla="*/ 1113 h 2173"/>
                  <a:gd name="T80" fmla="*/ 1127 w 1619"/>
                  <a:gd name="T81" fmla="*/ 1251 h 2173"/>
                  <a:gd name="T82" fmla="*/ 1024 w 1619"/>
                  <a:gd name="T83" fmla="*/ 1389 h 2173"/>
                  <a:gd name="T84" fmla="*/ 908 w 1619"/>
                  <a:gd name="T85" fmla="*/ 1526 h 2173"/>
                  <a:gd name="T86" fmla="*/ 784 w 1619"/>
                  <a:gd name="T87" fmla="*/ 1660 h 2173"/>
                  <a:gd name="T88" fmla="*/ 659 w 1619"/>
                  <a:gd name="T89" fmla="*/ 1783 h 2173"/>
                  <a:gd name="T90" fmla="*/ 542 w 1619"/>
                  <a:gd name="T91" fmla="*/ 1885 h 2173"/>
                  <a:gd name="T92" fmla="*/ 434 w 1619"/>
                  <a:gd name="T93" fmla="*/ 1965 h 2173"/>
                  <a:gd name="T94" fmla="*/ 336 w 1619"/>
                  <a:gd name="T95" fmla="*/ 2027 h 2173"/>
                  <a:gd name="T96" fmla="*/ 250 w 1619"/>
                  <a:gd name="T97" fmla="*/ 2071 h 2173"/>
                  <a:gd name="T98" fmla="*/ 179 w 1619"/>
                  <a:gd name="T99" fmla="*/ 2109 h 2173"/>
                  <a:gd name="T100" fmla="*/ 119 w 1619"/>
                  <a:gd name="T101" fmla="*/ 2138 h 2173"/>
                  <a:gd name="T102" fmla="*/ 75 w 1619"/>
                  <a:gd name="T103" fmla="*/ 2157 h 2173"/>
                  <a:gd name="T104" fmla="*/ 43 w 1619"/>
                  <a:gd name="T105" fmla="*/ 2169 h 2173"/>
                  <a:gd name="T106" fmla="*/ 20 w 1619"/>
                  <a:gd name="T107" fmla="*/ 2173 h 2173"/>
                  <a:gd name="T108" fmla="*/ 4 w 1619"/>
                  <a:gd name="T109" fmla="*/ 2169 h 2173"/>
                  <a:gd name="T110" fmla="*/ 0 w 1619"/>
                  <a:gd name="T111" fmla="*/ 2157 h 2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19" h="2173">
                    <a:moveTo>
                      <a:pt x="0" y="2157"/>
                    </a:moveTo>
                    <a:lnTo>
                      <a:pt x="0" y="2153"/>
                    </a:lnTo>
                    <a:lnTo>
                      <a:pt x="4" y="2148"/>
                    </a:lnTo>
                    <a:lnTo>
                      <a:pt x="8" y="2142"/>
                    </a:lnTo>
                    <a:lnTo>
                      <a:pt x="14" y="2134"/>
                    </a:lnTo>
                    <a:lnTo>
                      <a:pt x="20" y="2127"/>
                    </a:lnTo>
                    <a:lnTo>
                      <a:pt x="29" y="2119"/>
                    </a:lnTo>
                    <a:lnTo>
                      <a:pt x="39" y="2109"/>
                    </a:lnTo>
                    <a:lnTo>
                      <a:pt x="50" y="2100"/>
                    </a:lnTo>
                    <a:lnTo>
                      <a:pt x="64" y="2088"/>
                    </a:lnTo>
                    <a:lnTo>
                      <a:pt x="79" y="2077"/>
                    </a:lnTo>
                    <a:lnTo>
                      <a:pt x="95" y="2063"/>
                    </a:lnTo>
                    <a:lnTo>
                      <a:pt x="114" y="2050"/>
                    </a:lnTo>
                    <a:lnTo>
                      <a:pt x="133" y="2036"/>
                    </a:lnTo>
                    <a:lnTo>
                      <a:pt x="154" y="2021"/>
                    </a:lnTo>
                    <a:lnTo>
                      <a:pt x="175" y="2006"/>
                    </a:lnTo>
                    <a:lnTo>
                      <a:pt x="200" y="1988"/>
                    </a:lnTo>
                    <a:lnTo>
                      <a:pt x="225" y="1971"/>
                    </a:lnTo>
                    <a:lnTo>
                      <a:pt x="252" y="1952"/>
                    </a:lnTo>
                    <a:lnTo>
                      <a:pt x="279" y="1931"/>
                    </a:lnTo>
                    <a:lnTo>
                      <a:pt x="306" y="1908"/>
                    </a:lnTo>
                    <a:lnTo>
                      <a:pt x="334" y="1883"/>
                    </a:lnTo>
                    <a:lnTo>
                      <a:pt x="363" y="1858"/>
                    </a:lnTo>
                    <a:lnTo>
                      <a:pt x="394" y="1831"/>
                    </a:lnTo>
                    <a:lnTo>
                      <a:pt x="425" y="1802"/>
                    </a:lnTo>
                    <a:lnTo>
                      <a:pt x="455" y="1771"/>
                    </a:lnTo>
                    <a:lnTo>
                      <a:pt x="488" y="1739"/>
                    </a:lnTo>
                    <a:lnTo>
                      <a:pt x="521" y="1704"/>
                    </a:lnTo>
                    <a:lnTo>
                      <a:pt x="555" y="1670"/>
                    </a:lnTo>
                    <a:lnTo>
                      <a:pt x="590" y="1631"/>
                    </a:lnTo>
                    <a:lnTo>
                      <a:pt x="624" y="1593"/>
                    </a:lnTo>
                    <a:lnTo>
                      <a:pt x="661" y="1553"/>
                    </a:lnTo>
                    <a:lnTo>
                      <a:pt x="697" y="1510"/>
                    </a:lnTo>
                    <a:lnTo>
                      <a:pt x="734" y="1468"/>
                    </a:lnTo>
                    <a:lnTo>
                      <a:pt x="770" y="1426"/>
                    </a:lnTo>
                    <a:lnTo>
                      <a:pt x="805" y="1382"/>
                    </a:lnTo>
                    <a:lnTo>
                      <a:pt x="837" y="1339"/>
                    </a:lnTo>
                    <a:lnTo>
                      <a:pt x="870" y="1299"/>
                    </a:lnTo>
                    <a:lnTo>
                      <a:pt x="901" y="1257"/>
                    </a:lnTo>
                    <a:lnTo>
                      <a:pt x="931" y="1215"/>
                    </a:lnTo>
                    <a:lnTo>
                      <a:pt x="958" y="1172"/>
                    </a:lnTo>
                    <a:lnTo>
                      <a:pt x="987" y="1132"/>
                    </a:lnTo>
                    <a:lnTo>
                      <a:pt x="1012" y="1090"/>
                    </a:lnTo>
                    <a:lnTo>
                      <a:pt x="1037" y="1050"/>
                    </a:lnTo>
                    <a:lnTo>
                      <a:pt x="1062" y="1007"/>
                    </a:lnTo>
                    <a:lnTo>
                      <a:pt x="1083" y="967"/>
                    </a:lnTo>
                    <a:lnTo>
                      <a:pt x="1106" y="925"/>
                    </a:lnTo>
                    <a:lnTo>
                      <a:pt x="1125" y="885"/>
                    </a:lnTo>
                    <a:lnTo>
                      <a:pt x="1144" y="844"/>
                    </a:lnTo>
                    <a:lnTo>
                      <a:pt x="1164" y="804"/>
                    </a:lnTo>
                    <a:lnTo>
                      <a:pt x="1181" y="766"/>
                    </a:lnTo>
                    <a:lnTo>
                      <a:pt x="1196" y="727"/>
                    </a:lnTo>
                    <a:lnTo>
                      <a:pt x="1212" y="691"/>
                    </a:lnTo>
                    <a:lnTo>
                      <a:pt x="1227" y="654"/>
                    </a:lnTo>
                    <a:lnTo>
                      <a:pt x="1240" y="620"/>
                    </a:lnTo>
                    <a:lnTo>
                      <a:pt x="1254" y="585"/>
                    </a:lnTo>
                    <a:lnTo>
                      <a:pt x="1267" y="551"/>
                    </a:lnTo>
                    <a:lnTo>
                      <a:pt x="1277" y="518"/>
                    </a:lnTo>
                    <a:lnTo>
                      <a:pt x="1288" y="487"/>
                    </a:lnTo>
                    <a:lnTo>
                      <a:pt x="1298" y="456"/>
                    </a:lnTo>
                    <a:lnTo>
                      <a:pt x="1306" y="426"/>
                    </a:lnTo>
                    <a:lnTo>
                      <a:pt x="1313" y="397"/>
                    </a:lnTo>
                    <a:lnTo>
                      <a:pt x="1321" y="370"/>
                    </a:lnTo>
                    <a:lnTo>
                      <a:pt x="1327" y="343"/>
                    </a:lnTo>
                    <a:lnTo>
                      <a:pt x="1331" y="316"/>
                    </a:lnTo>
                    <a:lnTo>
                      <a:pt x="1335" y="291"/>
                    </a:lnTo>
                    <a:lnTo>
                      <a:pt x="1338" y="268"/>
                    </a:lnTo>
                    <a:lnTo>
                      <a:pt x="1342" y="245"/>
                    </a:lnTo>
                    <a:lnTo>
                      <a:pt x="1344" y="224"/>
                    </a:lnTo>
                    <a:lnTo>
                      <a:pt x="1346" y="205"/>
                    </a:lnTo>
                    <a:lnTo>
                      <a:pt x="1348" y="186"/>
                    </a:lnTo>
                    <a:lnTo>
                      <a:pt x="1350" y="169"/>
                    </a:lnTo>
                    <a:lnTo>
                      <a:pt x="1350" y="153"/>
                    </a:lnTo>
                    <a:lnTo>
                      <a:pt x="1350" y="138"/>
                    </a:lnTo>
                    <a:lnTo>
                      <a:pt x="1348" y="124"/>
                    </a:lnTo>
                    <a:lnTo>
                      <a:pt x="1346" y="111"/>
                    </a:lnTo>
                    <a:lnTo>
                      <a:pt x="1344" y="101"/>
                    </a:lnTo>
                    <a:lnTo>
                      <a:pt x="1342" y="90"/>
                    </a:lnTo>
                    <a:lnTo>
                      <a:pt x="1338" y="82"/>
                    </a:lnTo>
                    <a:lnTo>
                      <a:pt x="1335" y="74"/>
                    </a:lnTo>
                    <a:lnTo>
                      <a:pt x="1331" y="69"/>
                    </a:lnTo>
                    <a:lnTo>
                      <a:pt x="1323" y="57"/>
                    </a:lnTo>
                    <a:lnTo>
                      <a:pt x="1319" y="53"/>
                    </a:lnTo>
                    <a:lnTo>
                      <a:pt x="1317" y="48"/>
                    </a:lnTo>
                    <a:lnTo>
                      <a:pt x="1315" y="44"/>
                    </a:lnTo>
                    <a:lnTo>
                      <a:pt x="1313" y="38"/>
                    </a:lnTo>
                    <a:lnTo>
                      <a:pt x="1311" y="34"/>
                    </a:lnTo>
                    <a:lnTo>
                      <a:pt x="1311" y="30"/>
                    </a:lnTo>
                    <a:lnTo>
                      <a:pt x="1311" y="26"/>
                    </a:lnTo>
                    <a:lnTo>
                      <a:pt x="1311" y="23"/>
                    </a:lnTo>
                    <a:lnTo>
                      <a:pt x="1311" y="21"/>
                    </a:lnTo>
                    <a:lnTo>
                      <a:pt x="1313" y="17"/>
                    </a:lnTo>
                    <a:lnTo>
                      <a:pt x="1315" y="13"/>
                    </a:lnTo>
                    <a:lnTo>
                      <a:pt x="1317" y="11"/>
                    </a:lnTo>
                    <a:lnTo>
                      <a:pt x="1321" y="7"/>
                    </a:lnTo>
                    <a:lnTo>
                      <a:pt x="1325" y="5"/>
                    </a:lnTo>
                    <a:lnTo>
                      <a:pt x="1335" y="1"/>
                    </a:lnTo>
                    <a:lnTo>
                      <a:pt x="1344" y="0"/>
                    </a:lnTo>
                    <a:lnTo>
                      <a:pt x="1356" y="0"/>
                    </a:lnTo>
                    <a:lnTo>
                      <a:pt x="1369" y="1"/>
                    </a:lnTo>
                    <a:lnTo>
                      <a:pt x="1384" y="5"/>
                    </a:lnTo>
                    <a:lnTo>
                      <a:pt x="1400" y="9"/>
                    </a:lnTo>
                    <a:lnTo>
                      <a:pt x="1419" y="17"/>
                    </a:lnTo>
                    <a:lnTo>
                      <a:pt x="1438" y="25"/>
                    </a:lnTo>
                    <a:lnTo>
                      <a:pt x="1457" y="34"/>
                    </a:lnTo>
                    <a:lnTo>
                      <a:pt x="1477" y="44"/>
                    </a:lnTo>
                    <a:lnTo>
                      <a:pt x="1496" y="53"/>
                    </a:lnTo>
                    <a:lnTo>
                      <a:pt x="1513" y="65"/>
                    </a:lnTo>
                    <a:lnTo>
                      <a:pt x="1528" y="76"/>
                    </a:lnTo>
                    <a:lnTo>
                      <a:pt x="1544" y="88"/>
                    </a:lnTo>
                    <a:lnTo>
                      <a:pt x="1559" y="99"/>
                    </a:lnTo>
                    <a:lnTo>
                      <a:pt x="1574" y="111"/>
                    </a:lnTo>
                    <a:lnTo>
                      <a:pt x="1580" y="117"/>
                    </a:lnTo>
                    <a:lnTo>
                      <a:pt x="1588" y="124"/>
                    </a:lnTo>
                    <a:lnTo>
                      <a:pt x="1594" y="130"/>
                    </a:lnTo>
                    <a:lnTo>
                      <a:pt x="1597" y="136"/>
                    </a:lnTo>
                    <a:lnTo>
                      <a:pt x="1603" y="144"/>
                    </a:lnTo>
                    <a:lnTo>
                      <a:pt x="1607" y="149"/>
                    </a:lnTo>
                    <a:lnTo>
                      <a:pt x="1609" y="155"/>
                    </a:lnTo>
                    <a:lnTo>
                      <a:pt x="1613" y="161"/>
                    </a:lnTo>
                    <a:lnTo>
                      <a:pt x="1615" y="169"/>
                    </a:lnTo>
                    <a:lnTo>
                      <a:pt x="1617" y="174"/>
                    </a:lnTo>
                    <a:lnTo>
                      <a:pt x="1619" y="180"/>
                    </a:lnTo>
                    <a:lnTo>
                      <a:pt x="1619" y="186"/>
                    </a:lnTo>
                    <a:lnTo>
                      <a:pt x="1619" y="192"/>
                    </a:lnTo>
                    <a:lnTo>
                      <a:pt x="1619" y="199"/>
                    </a:lnTo>
                    <a:lnTo>
                      <a:pt x="1619" y="205"/>
                    </a:lnTo>
                    <a:lnTo>
                      <a:pt x="1617" y="211"/>
                    </a:lnTo>
                    <a:lnTo>
                      <a:pt x="1615" y="218"/>
                    </a:lnTo>
                    <a:lnTo>
                      <a:pt x="1613" y="226"/>
                    </a:lnTo>
                    <a:lnTo>
                      <a:pt x="1609" y="238"/>
                    </a:lnTo>
                    <a:lnTo>
                      <a:pt x="1605" y="251"/>
                    </a:lnTo>
                    <a:lnTo>
                      <a:pt x="1601" y="264"/>
                    </a:lnTo>
                    <a:lnTo>
                      <a:pt x="1596" y="282"/>
                    </a:lnTo>
                    <a:lnTo>
                      <a:pt x="1588" y="299"/>
                    </a:lnTo>
                    <a:lnTo>
                      <a:pt x="1582" y="320"/>
                    </a:lnTo>
                    <a:lnTo>
                      <a:pt x="1574" y="341"/>
                    </a:lnTo>
                    <a:lnTo>
                      <a:pt x="1567" y="366"/>
                    </a:lnTo>
                    <a:lnTo>
                      <a:pt x="1557" y="391"/>
                    </a:lnTo>
                    <a:lnTo>
                      <a:pt x="1548" y="418"/>
                    </a:lnTo>
                    <a:lnTo>
                      <a:pt x="1536" y="449"/>
                    </a:lnTo>
                    <a:lnTo>
                      <a:pt x="1525" y="479"/>
                    </a:lnTo>
                    <a:lnTo>
                      <a:pt x="1513" y="512"/>
                    </a:lnTo>
                    <a:lnTo>
                      <a:pt x="1500" y="547"/>
                    </a:lnTo>
                    <a:lnTo>
                      <a:pt x="1486" y="583"/>
                    </a:lnTo>
                    <a:lnTo>
                      <a:pt x="1473" y="618"/>
                    </a:lnTo>
                    <a:lnTo>
                      <a:pt x="1457" y="654"/>
                    </a:lnTo>
                    <a:lnTo>
                      <a:pt x="1442" y="689"/>
                    </a:lnTo>
                    <a:lnTo>
                      <a:pt x="1427" y="725"/>
                    </a:lnTo>
                    <a:lnTo>
                      <a:pt x="1411" y="760"/>
                    </a:lnTo>
                    <a:lnTo>
                      <a:pt x="1394" y="794"/>
                    </a:lnTo>
                    <a:lnTo>
                      <a:pt x="1377" y="831"/>
                    </a:lnTo>
                    <a:lnTo>
                      <a:pt x="1359" y="865"/>
                    </a:lnTo>
                    <a:lnTo>
                      <a:pt x="1340" y="902"/>
                    </a:lnTo>
                    <a:lnTo>
                      <a:pt x="1321" y="936"/>
                    </a:lnTo>
                    <a:lnTo>
                      <a:pt x="1302" y="973"/>
                    </a:lnTo>
                    <a:lnTo>
                      <a:pt x="1283" y="1007"/>
                    </a:lnTo>
                    <a:lnTo>
                      <a:pt x="1262" y="1042"/>
                    </a:lnTo>
                    <a:lnTo>
                      <a:pt x="1240" y="1078"/>
                    </a:lnTo>
                    <a:lnTo>
                      <a:pt x="1219" y="1113"/>
                    </a:lnTo>
                    <a:lnTo>
                      <a:pt x="1198" y="1148"/>
                    </a:lnTo>
                    <a:lnTo>
                      <a:pt x="1175" y="1182"/>
                    </a:lnTo>
                    <a:lnTo>
                      <a:pt x="1152" y="1217"/>
                    </a:lnTo>
                    <a:lnTo>
                      <a:pt x="1127" y="1251"/>
                    </a:lnTo>
                    <a:lnTo>
                      <a:pt x="1102" y="1286"/>
                    </a:lnTo>
                    <a:lnTo>
                      <a:pt x="1077" y="1320"/>
                    </a:lnTo>
                    <a:lnTo>
                      <a:pt x="1050" y="1355"/>
                    </a:lnTo>
                    <a:lnTo>
                      <a:pt x="1024" y="1389"/>
                    </a:lnTo>
                    <a:lnTo>
                      <a:pt x="997" y="1424"/>
                    </a:lnTo>
                    <a:lnTo>
                      <a:pt x="968" y="1459"/>
                    </a:lnTo>
                    <a:lnTo>
                      <a:pt x="939" y="1491"/>
                    </a:lnTo>
                    <a:lnTo>
                      <a:pt x="908" y="1526"/>
                    </a:lnTo>
                    <a:lnTo>
                      <a:pt x="880" y="1558"/>
                    </a:lnTo>
                    <a:lnTo>
                      <a:pt x="847" y="1593"/>
                    </a:lnTo>
                    <a:lnTo>
                      <a:pt x="816" y="1627"/>
                    </a:lnTo>
                    <a:lnTo>
                      <a:pt x="784" y="1660"/>
                    </a:lnTo>
                    <a:lnTo>
                      <a:pt x="751" y="1693"/>
                    </a:lnTo>
                    <a:lnTo>
                      <a:pt x="720" y="1723"/>
                    </a:lnTo>
                    <a:lnTo>
                      <a:pt x="690" y="1754"/>
                    </a:lnTo>
                    <a:lnTo>
                      <a:pt x="659" y="1783"/>
                    </a:lnTo>
                    <a:lnTo>
                      <a:pt x="628" y="1810"/>
                    </a:lnTo>
                    <a:lnTo>
                      <a:pt x="599" y="1837"/>
                    </a:lnTo>
                    <a:lnTo>
                      <a:pt x="571" y="1862"/>
                    </a:lnTo>
                    <a:lnTo>
                      <a:pt x="542" y="1885"/>
                    </a:lnTo>
                    <a:lnTo>
                      <a:pt x="515" y="1908"/>
                    </a:lnTo>
                    <a:lnTo>
                      <a:pt x="488" y="1927"/>
                    </a:lnTo>
                    <a:lnTo>
                      <a:pt x="461" y="1948"/>
                    </a:lnTo>
                    <a:lnTo>
                      <a:pt x="434" y="1965"/>
                    </a:lnTo>
                    <a:lnTo>
                      <a:pt x="409" y="1983"/>
                    </a:lnTo>
                    <a:lnTo>
                      <a:pt x="384" y="2000"/>
                    </a:lnTo>
                    <a:lnTo>
                      <a:pt x="359" y="2013"/>
                    </a:lnTo>
                    <a:lnTo>
                      <a:pt x="336" y="2027"/>
                    </a:lnTo>
                    <a:lnTo>
                      <a:pt x="313" y="2038"/>
                    </a:lnTo>
                    <a:lnTo>
                      <a:pt x="292" y="2050"/>
                    </a:lnTo>
                    <a:lnTo>
                      <a:pt x="271" y="2061"/>
                    </a:lnTo>
                    <a:lnTo>
                      <a:pt x="250" y="2071"/>
                    </a:lnTo>
                    <a:lnTo>
                      <a:pt x="231" y="2082"/>
                    </a:lnTo>
                    <a:lnTo>
                      <a:pt x="214" y="2092"/>
                    </a:lnTo>
                    <a:lnTo>
                      <a:pt x="196" y="2100"/>
                    </a:lnTo>
                    <a:lnTo>
                      <a:pt x="179" y="2109"/>
                    </a:lnTo>
                    <a:lnTo>
                      <a:pt x="162" y="2117"/>
                    </a:lnTo>
                    <a:lnTo>
                      <a:pt x="148" y="2125"/>
                    </a:lnTo>
                    <a:lnTo>
                      <a:pt x="133" y="2130"/>
                    </a:lnTo>
                    <a:lnTo>
                      <a:pt x="119" y="2138"/>
                    </a:lnTo>
                    <a:lnTo>
                      <a:pt x="108" y="2144"/>
                    </a:lnTo>
                    <a:lnTo>
                      <a:pt x="96" y="2148"/>
                    </a:lnTo>
                    <a:lnTo>
                      <a:pt x="85" y="2153"/>
                    </a:lnTo>
                    <a:lnTo>
                      <a:pt x="75" y="2157"/>
                    </a:lnTo>
                    <a:lnTo>
                      <a:pt x="66" y="2161"/>
                    </a:lnTo>
                    <a:lnTo>
                      <a:pt x="58" y="2163"/>
                    </a:lnTo>
                    <a:lnTo>
                      <a:pt x="50" y="2167"/>
                    </a:lnTo>
                    <a:lnTo>
                      <a:pt x="43" y="2169"/>
                    </a:lnTo>
                    <a:lnTo>
                      <a:pt x="35" y="2169"/>
                    </a:lnTo>
                    <a:lnTo>
                      <a:pt x="29" y="2171"/>
                    </a:lnTo>
                    <a:lnTo>
                      <a:pt x="24" y="2171"/>
                    </a:lnTo>
                    <a:lnTo>
                      <a:pt x="20" y="2173"/>
                    </a:lnTo>
                    <a:lnTo>
                      <a:pt x="14" y="2171"/>
                    </a:lnTo>
                    <a:lnTo>
                      <a:pt x="12" y="2171"/>
                    </a:lnTo>
                    <a:lnTo>
                      <a:pt x="8" y="2169"/>
                    </a:lnTo>
                    <a:lnTo>
                      <a:pt x="4" y="2169"/>
                    </a:lnTo>
                    <a:lnTo>
                      <a:pt x="2" y="2167"/>
                    </a:lnTo>
                    <a:lnTo>
                      <a:pt x="2" y="2163"/>
                    </a:lnTo>
                    <a:lnTo>
                      <a:pt x="0" y="2161"/>
                    </a:lnTo>
                    <a:lnTo>
                      <a:pt x="0" y="2157"/>
                    </a:lnTo>
                    <a:lnTo>
                      <a:pt x="0" y="2157"/>
                    </a:lnTo>
                    <a:lnTo>
                      <a:pt x="0" y="2157"/>
                    </a:lnTo>
                  </a:path>
                </a:pathLst>
              </a:custGeom>
              <a:grpFill/>
              <a:ln w="1588">
                <a:solidFill>
                  <a:srgbClr val="FF0000"/>
                </a:solidFill>
                <a:prstDash val="solid"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/>
              </a:p>
            </p:txBody>
          </p:sp>
        </p:grpSp>
        <p:grpSp>
          <p:nvGrpSpPr>
            <p:cNvPr id="23" name="Group 43"/>
            <p:cNvGrpSpPr>
              <a:grpSpLocks noChangeAspect="1"/>
            </p:cNvGrpSpPr>
            <p:nvPr/>
          </p:nvGrpSpPr>
          <p:grpSpPr bwMode="auto">
            <a:xfrm>
              <a:off x="7834758" y="2512038"/>
              <a:ext cx="549854" cy="362082"/>
              <a:chOff x="2385" y="1253"/>
              <a:chExt cx="1552" cy="1022"/>
            </a:xfrm>
            <a:solidFill>
              <a:srgbClr val="FF0000"/>
            </a:solidFill>
          </p:grpSpPr>
          <p:sp>
            <p:nvSpPr>
              <p:cNvPr id="79" name="Freeform 44"/>
              <p:cNvSpPr/>
              <p:nvPr/>
            </p:nvSpPr>
            <p:spPr bwMode="auto">
              <a:xfrm>
                <a:off x="2800" y="1253"/>
                <a:ext cx="1137" cy="990"/>
              </a:xfrm>
              <a:custGeom>
                <a:avLst/>
                <a:gdLst>
                  <a:gd name="T0" fmla="*/ 133 w 2276"/>
                  <a:gd name="T1" fmla="*/ 0 h 1979"/>
                  <a:gd name="T2" fmla="*/ 223 w 2276"/>
                  <a:gd name="T3" fmla="*/ 21 h 1979"/>
                  <a:gd name="T4" fmla="*/ 284 w 2276"/>
                  <a:gd name="T5" fmla="*/ 52 h 1979"/>
                  <a:gd name="T6" fmla="*/ 359 w 2276"/>
                  <a:gd name="T7" fmla="*/ 100 h 1979"/>
                  <a:gd name="T8" fmla="*/ 448 w 2276"/>
                  <a:gd name="T9" fmla="*/ 161 h 1979"/>
                  <a:gd name="T10" fmla="*/ 498 w 2276"/>
                  <a:gd name="T11" fmla="*/ 204 h 1979"/>
                  <a:gd name="T12" fmla="*/ 553 w 2276"/>
                  <a:gd name="T13" fmla="*/ 261 h 1979"/>
                  <a:gd name="T14" fmla="*/ 617 w 2276"/>
                  <a:gd name="T15" fmla="*/ 336 h 1979"/>
                  <a:gd name="T16" fmla="*/ 686 w 2276"/>
                  <a:gd name="T17" fmla="*/ 426 h 1979"/>
                  <a:gd name="T18" fmla="*/ 761 w 2276"/>
                  <a:gd name="T19" fmla="*/ 532 h 1979"/>
                  <a:gd name="T20" fmla="*/ 843 w 2276"/>
                  <a:gd name="T21" fmla="*/ 655 h 1979"/>
                  <a:gd name="T22" fmla="*/ 981 w 2276"/>
                  <a:gd name="T23" fmla="*/ 864 h 1979"/>
                  <a:gd name="T24" fmla="*/ 1143 w 2276"/>
                  <a:gd name="T25" fmla="*/ 1092 h 1979"/>
                  <a:gd name="T26" fmla="*/ 1294 w 2276"/>
                  <a:gd name="T27" fmla="*/ 1282 h 1979"/>
                  <a:gd name="T28" fmla="*/ 1438 w 2276"/>
                  <a:gd name="T29" fmla="*/ 1436 h 1979"/>
                  <a:gd name="T30" fmla="*/ 1598 w 2276"/>
                  <a:gd name="T31" fmla="*/ 1568 h 1979"/>
                  <a:gd name="T32" fmla="*/ 1780 w 2276"/>
                  <a:gd name="T33" fmla="*/ 1684 h 1979"/>
                  <a:gd name="T34" fmla="*/ 1961 w 2276"/>
                  <a:gd name="T35" fmla="*/ 1774 h 1979"/>
                  <a:gd name="T36" fmla="*/ 2055 w 2276"/>
                  <a:gd name="T37" fmla="*/ 1816 h 1979"/>
                  <a:gd name="T38" fmla="*/ 2132 w 2276"/>
                  <a:gd name="T39" fmla="*/ 1854 h 1979"/>
                  <a:gd name="T40" fmla="*/ 2191 w 2276"/>
                  <a:gd name="T41" fmla="*/ 1885 h 1979"/>
                  <a:gd name="T42" fmla="*/ 2235 w 2276"/>
                  <a:gd name="T43" fmla="*/ 1912 h 1979"/>
                  <a:gd name="T44" fmla="*/ 2264 w 2276"/>
                  <a:gd name="T45" fmla="*/ 1933 h 1979"/>
                  <a:gd name="T46" fmla="*/ 2276 w 2276"/>
                  <a:gd name="T47" fmla="*/ 1949 h 1979"/>
                  <a:gd name="T48" fmla="*/ 2270 w 2276"/>
                  <a:gd name="T49" fmla="*/ 1960 h 1979"/>
                  <a:gd name="T50" fmla="*/ 2249 w 2276"/>
                  <a:gd name="T51" fmla="*/ 1968 h 1979"/>
                  <a:gd name="T52" fmla="*/ 2208 w 2276"/>
                  <a:gd name="T53" fmla="*/ 1973 h 1979"/>
                  <a:gd name="T54" fmla="*/ 2151 w 2276"/>
                  <a:gd name="T55" fmla="*/ 1977 h 1979"/>
                  <a:gd name="T56" fmla="*/ 2078 w 2276"/>
                  <a:gd name="T57" fmla="*/ 1979 h 1979"/>
                  <a:gd name="T58" fmla="*/ 1986 w 2276"/>
                  <a:gd name="T59" fmla="*/ 1977 h 1979"/>
                  <a:gd name="T60" fmla="*/ 1880 w 2276"/>
                  <a:gd name="T61" fmla="*/ 1973 h 1979"/>
                  <a:gd name="T62" fmla="*/ 1780 w 2276"/>
                  <a:gd name="T63" fmla="*/ 1968 h 1979"/>
                  <a:gd name="T64" fmla="*/ 1696 w 2276"/>
                  <a:gd name="T65" fmla="*/ 1962 h 1979"/>
                  <a:gd name="T66" fmla="*/ 1625 w 2276"/>
                  <a:gd name="T67" fmla="*/ 1952 h 1979"/>
                  <a:gd name="T68" fmla="*/ 1567 w 2276"/>
                  <a:gd name="T69" fmla="*/ 1941 h 1979"/>
                  <a:gd name="T70" fmla="*/ 1523 w 2276"/>
                  <a:gd name="T71" fmla="*/ 1929 h 1979"/>
                  <a:gd name="T72" fmla="*/ 1492 w 2276"/>
                  <a:gd name="T73" fmla="*/ 1914 h 1979"/>
                  <a:gd name="T74" fmla="*/ 1460 w 2276"/>
                  <a:gd name="T75" fmla="*/ 1881 h 1979"/>
                  <a:gd name="T76" fmla="*/ 1410 w 2276"/>
                  <a:gd name="T77" fmla="*/ 1818 h 1979"/>
                  <a:gd name="T78" fmla="*/ 1342 w 2276"/>
                  <a:gd name="T79" fmla="*/ 1718 h 1979"/>
                  <a:gd name="T80" fmla="*/ 1256 w 2276"/>
                  <a:gd name="T81" fmla="*/ 1588 h 1979"/>
                  <a:gd name="T82" fmla="*/ 1152 w 2276"/>
                  <a:gd name="T83" fmla="*/ 1423 h 1979"/>
                  <a:gd name="T84" fmla="*/ 1029 w 2276"/>
                  <a:gd name="T85" fmla="*/ 1225 h 1979"/>
                  <a:gd name="T86" fmla="*/ 895 w 2276"/>
                  <a:gd name="T87" fmla="*/ 1006 h 1979"/>
                  <a:gd name="T88" fmla="*/ 774 w 2276"/>
                  <a:gd name="T89" fmla="*/ 810 h 1979"/>
                  <a:gd name="T90" fmla="*/ 667 w 2276"/>
                  <a:gd name="T91" fmla="*/ 643 h 1979"/>
                  <a:gd name="T92" fmla="*/ 572 w 2276"/>
                  <a:gd name="T93" fmla="*/ 507 h 1979"/>
                  <a:gd name="T94" fmla="*/ 494 w 2276"/>
                  <a:gd name="T95" fmla="*/ 399 h 1979"/>
                  <a:gd name="T96" fmla="*/ 428 w 2276"/>
                  <a:gd name="T97" fmla="*/ 321 h 1979"/>
                  <a:gd name="T98" fmla="*/ 367 w 2276"/>
                  <a:gd name="T99" fmla="*/ 263 h 1979"/>
                  <a:gd name="T100" fmla="*/ 277 w 2276"/>
                  <a:gd name="T101" fmla="*/ 196 h 1979"/>
                  <a:gd name="T102" fmla="*/ 192 w 2276"/>
                  <a:gd name="T103" fmla="*/ 150 h 1979"/>
                  <a:gd name="T104" fmla="*/ 112 w 2276"/>
                  <a:gd name="T105" fmla="*/ 123 h 1979"/>
                  <a:gd name="T106" fmla="*/ 48 w 2276"/>
                  <a:gd name="T107" fmla="*/ 108 h 1979"/>
                  <a:gd name="T108" fmla="*/ 10 w 2276"/>
                  <a:gd name="T109" fmla="*/ 90 h 1979"/>
                  <a:gd name="T110" fmla="*/ 0 w 2276"/>
                  <a:gd name="T111" fmla="*/ 71 h 1979"/>
                  <a:gd name="T112" fmla="*/ 23 w 2276"/>
                  <a:gd name="T113" fmla="*/ 38 h 1979"/>
                  <a:gd name="T114" fmla="*/ 69 w 2276"/>
                  <a:gd name="T115" fmla="*/ 12 h 1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276" h="1979">
                    <a:moveTo>
                      <a:pt x="69" y="12"/>
                    </a:moveTo>
                    <a:lnTo>
                      <a:pt x="83" y="6"/>
                    </a:lnTo>
                    <a:lnTo>
                      <a:pt x="98" y="2"/>
                    </a:lnTo>
                    <a:lnTo>
                      <a:pt x="116" y="0"/>
                    </a:lnTo>
                    <a:lnTo>
                      <a:pt x="133" y="0"/>
                    </a:lnTo>
                    <a:lnTo>
                      <a:pt x="150" y="2"/>
                    </a:lnTo>
                    <a:lnTo>
                      <a:pt x="169" y="6"/>
                    </a:lnTo>
                    <a:lnTo>
                      <a:pt x="190" y="10"/>
                    </a:lnTo>
                    <a:lnTo>
                      <a:pt x="212" y="17"/>
                    </a:lnTo>
                    <a:lnTo>
                      <a:pt x="223" y="21"/>
                    </a:lnTo>
                    <a:lnTo>
                      <a:pt x="235" y="27"/>
                    </a:lnTo>
                    <a:lnTo>
                      <a:pt x="246" y="33"/>
                    </a:lnTo>
                    <a:lnTo>
                      <a:pt x="260" y="38"/>
                    </a:lnTo>
                    <a:lnTo>
                      <a:pt x="271" y="44"/>
                    </a:lnTo>
                    <a:lnTo>
                      <a:pt x="284" y="52"/>
                    </a:lnTo>
                    <a:lnTo>
                      <a:pt x="300" y="60"/>
                    </a:lnTo>
                    <a:lnTo>
                      <a:pt x="313" y="69"/>
                    </a:lnTo>
                    <a:lnTo>
                      <a:pt x="329" y="79"/>
                    </a:lnTo>
                    <a:lnTo>
                      <a:pt x="344" y="88"/>
                    </a:lnTo>
                    <a:lnTo>
                      <a:pt x="359" y="100"/>
                    </a:lnTo>
                    <a:lnTo>
                      <a:pt x="377" y="110"/>
                    </a:lnTo>
                    <a:lnTo>
                      <a:pt x="394" y="123"/>
                    </a:lnTo>
                    <a:lnTo>
                      <a:pt x="411" y="134"/>
                    </a:lnTo>
                    <a:lnTo>
                      <a:pt x="428" y="148"/>
                    </a:lnTo>
                    <a:lnTo>
                      <a:pt x="448" y="161"/>
                    </a:lnTo>
                    <a:lnTo>
                      <a:pt x="457" y="169"/>
                    </a:lnTo>
                    <a:lnTo>
                      <a:pt x="467" y="177"/>
                    </a:lnTo>
                    <a:lnTo>
                      <a:pt x="476" y="184"/>
                    </a:lnTo>
                    <a:lnTo>
                      <a:pt x="488" y="194"/>
                    </a:lnTo>
                    <a:lnTo>
                      <a:pt x="498" y="204"/>
                    </a:lnTo>
                    <a:lnTo>
                      <a:pt x="509" y="213"/>
                    </a:lnTo>
                    <a:lnTo>
                      <a:pt x="519" y="225"/>
                    </a:lnTo>
                    <a:lnTo>
                      <a:pt x="530" y="236"/>
                    </a:lnTo>
                    <a:lnTo>
                      <a:pt x="542" y="250"/>
                    </a:lnTo>
                    <a:lnTo>
                      <a:pt x="553" y="261"/>
                    </a:lnTo>
                    <a:lnTo>
                      <a:pt x="567" y="275"/>
                    </a:lnTo>
                    <a:lnTo>
                      <a:pt x="578" y="290"/>
                    </a:lnTo>
                    <a:lnTo>
                      <a:pt x="590" y="305"/>
                    </a:lnTo>
                    <a:lnTo>
                      <a:pt x="603" y="321"/>
                    </a:lnTo>
                    <a:lnTo>
                      <a:pt x="617" y="336"/>
                    </a:lnTo>
                    <a:lnTo>
                      <a:pt x="630" y="353"/>
                    </a:lnTo>
                    <a:lnTo>
                      <a:pt x="644" y="371"/>
                    </a:lnTo>
                    <a:lnTo>
                      <a:pt x="657" y="388"/>
                    </a:lnTo>
                    <a:lnTo>
                      <a:pt x="670" y="407"/>
                    </a:lnTo>
                    <a:lnTo>
                      <a:pt x="686" y="426"/>
                    </a:lnTo>
                    <a:lnTo>
                      <a:pt x="699" y="445"/>
                    </a:lnTo>
                    <a:lnTo>
                      <a:pt x="715" y="467"/>
                    </a:lnTo>
                    <a:lnTo>
                      <a:pt x="730" y="488"/>
                    </a:lnTo>
                    <a:lnTo>
                      <a:pt x="745" y="511"/>
                    </a:lnTo>
                    <a:lnTo>
                      <a:pt x="761" y="532"/>
                    </a:lnTo>
                    <a:lnTo>
                      <a:pt x="776" y="557"/>
                    </a:lnTo>
                    <a:lnTo>
                      <a:pt x="793" y="580"/>
                    </a:lnTo>
                    <a:lnTo>
                      <a:pt x="809" y="605"/>
                    </a:lnTo>
                    <a:lnTo>
                      <a:pt x="826" y="630"/>
                    </a:lnTo>
                    <a:lnTo>
                      <a:pt x="843" y="655"/>
                    </a:lnTo>
                    <a:lnTo>
                      <a:pt x="861" y="682"/>
                    </a:lnTo>
                    <a:lnTo>
                      <a:pt x="878" y="708"/>
                    </a:lnTo>
                    <a:lnTo>
                      <a:pt x="912" y="762"/>
                    </a:lnTo>
                    <a:lnTo>
                      <a:pt x="947" y="814"/>
                    </a:lnTo>
                    <a:lnTo>
                      <a:pt x="981" y="864"/>
                    </a:lnTo>
                    <a:lnTo>
                      <a:pt x="1014" y="914"/>
                    </a:lnTo>
                    <a:lnTo>
                      <a:pt x="1047" y="960"/>
                    </a:lnTo>
                    <a:lnTo>
                      <a:pt x="1079" y="1006"/>
                    </a:lnTo>
                    <a:lnTo>
                      <a:pt x="1112" y="1050"/>
                    </a:lnTo>
                    <a:lnTo>
                      <a:pt x="1143" y="1092"/>
                    </a:lnTo>
                    <a:lnTo>
                      <a:pt x="1173" y="1135"/>
                    </a:lnTo>
                    <a:lnTo>
                      <a:pt x="1204" y="1173"/>
                    </a:lnTo>
                    <a:lnTo>
                      <a:pt x="1235" y="1211"/>
                    </a:lnTo>
                    <a:lnTo>
                      <a:pt x="1266" y="1248"/>
                    </a:lnTo>
                    <a:lnTo>
                      <a:pt x="1294" y="1282"/>
                    </a:lnTo>
                    <a:lnTo>
                      <a:pt x="1323" y="1317"/>
                    </a:lnTo>
                    <a:lnTo>
                      <a:pt x="1352" y="1348"/>
                    </a:lnTo>
                    <a:lnTo>
                      <a:pt x="1381" y="1378"/>
                    </a:lnTo>
                    <a:lnTo>
                      <a:pt x="1410" y="1407"/>
                    </a:lnTo>
                    <a:lnTo>
                      <a:pt x="1438" y="1436"/>
                    </a:lnTo>
                    <a:lnTo>
                      <a:pt x="1469" y="1465"/>
                    </a:lnTo>
                    <a:lnTo>
                      <a:pt x="1500" y="1492"/>
                    </a:lnTo>
                    <a:lnTo>
                      <a:pt x="1533" y="1519"/>
                    </a:lnTo>
                    <a:lnTo>
                      <a:pt x="1565" y="1543"/>
                    </a:lnTo>
                    <a:lnTo>
                      <a:pt x="1598" y="1568"/>
                    </a:lnTo>
                    <a:lnTo>
                      <a:pt x="1632" y="1593"/>
                    </a:lnTo>
                    <a:lnTo>
                      <a:pt x="1669" y="1616"/>
                    </a:lnTo>
                    <a:lnTo>
                      <a:pt x="1705" y="1639"/>
                    </a:lnTo>
                    <a:lnTo>
                      <a:pt x="1742" y="1662"/>
                    </a:lnTo>
                    <a:lnTo>
                      <a:pt x="1780" y="1684"/>
                    </a:lnTo>
                    <a:lnTo>
                      <a:pt x="1819" y="1705"/>
                    </a:lnTo>
                    <a:lnTo>
                      <a:pt x="1857" y="1726"/>
                    </a:lnTo>
                    <a:lnTo>
                      <a:pt x="1897" y="1745"/>
                    </a:lnTo>
                    <a:lnTo>
                      <a:pt x="1940" y="1764"/>
                    </a:lnTo>
                    <a:lnTo>
                      <a:pt x="1961" y="1774"/>
                    </a:lnTo>
                    <a:lnTo>
                      <a:pt x="1980" y="1783"/>
                    </a:lnTo>
                    <a:lnTo>
                      <a:pt x="1999" y="1791"/>
                    </a:lnTo>
                    <a:lnTo>
                      <a:pt x="2018" y="1801"/>
                    </a:lnTo>
                    <a:lnTo>
                      <a:pt x="2038" y="1808"/>
                    </a:lnTo>
                    <a:lnTo>
                      <a:pt x="2055" y="1816"/>
                    </a:lnTo>
                    <a:lnTo>
                      <a:pt x="2070" y="1824"/>
                    </a:lnTo>
                    <a:lnTo>
                      <a:pt x="2087" y="1831"/>
                    </a:lnTo>
                    <a:lnTo>
                      <a:pt x="2103" y="1839"/>
                    </a:lnTo>
                    <a:lnTo>
                      <a:pt x="2116" y="1847"/>
                    </a:lnTo>
                    <a:lnTo>
                      <a:pt x="2132" y="1854"/>
                    </a:lnTo>
                    <a:lnTo>
                      <a:pt x="2145" y="1860"/>
                    </a:lnTo>
                    <a:lnTo>
                      <a:pt x="2157" y="1868"/>
                    </a:lnTo>
                    <a:lnTo>
                      <a:pt x="2170" y="1874"/>
                    </a:lnTo>
                    <a:lnTo>
                      <a:pt x="2182" y="1879"/>
                    </a:lnTo>
                    <a:lnTo>
                      <a:pt x="2191" y="1885"/>
                    </a:lnTo>
                    <a:lnTo>
                      <a:pt x="2203" y="1891"/>
                    </a:lnTo>
                    <a:lnTo>
                      <a:pt x="2212" y="1897"/>
                    </a:lnTo>
                    <a:lnTo>
                      <a:pt x="2220" y="1902"/>
                    </a:lnTo>
                    <a:lnTo>
                      <a:pt x="2228" y="1906"/>
                    </a:lnTo>
                    <a:lnTo>
                      <a:pt x="2235" y="1912"/>
                    </a:lnTo>
                    <a:lnTo>
                      <a:pt x="2243" y="1916"/>
                    </a:lnTo>
                    <a:lnTo>
                      <a:pt x="2249" y="1922"/>
                    </a:lnTo>
                    <a:lnTo>
                      <a:pt x="2254" y="1925"/>
                    </a:lnTo>
                    <a:lnTo>
                      <a:pt x="2260" y="1929"/>
                    </a:lnTo>
                    <a:lnTo>
                      <a:pt x="2264" y="1933"/>
                    </a:lnTo>
                    <a:lnTo>
                      <a:pt x="2268" y="1937"/>
                    </a:lnTo>
                    <a:lnTo>
                      <a:pt x="2270" y="1939"/>
                    </a:lnTo>
                    <a:lnTo>
                      <a:pt x="2272" y="1943"/>
                    </a:lnTo>
                    <a:lnTo>
                      <a:pt x="2274" y="1945"/>
                    </a:lnTo>
                    <a:lnTo>
                      <a:pt x="2276" y="1949"/>
                    </a:lnTo>
                    <a:lnTo>
                      <a:pt x="2276" y="1950"/>
                    </a:lnTo>
                    <a:lnTo>
                      <a:pt x="2276" y="1952"/>
                    </a:lnTo>
                    <a:lnTo>
                      <a:pt x="2274" y="1954"/>
                    </a:lnTo>
                    <a:lnTo>
                      <a:pt x="2272" y="1956"/>
                    </a:lnTo>
                    <a:lnTo>
                      <a:pt x="2270" y="1960"/>
                    </a:lnTo>
                    <a:lnTo>
                      <a:pt x="2268" y="1962"/>
                    </a:lnTo>
                    <a:lnTo>
                      <a:pt x="2264" y="1962"/>
                    </a:lnTo>
                    <a:lnTo>
                      <a:pt x="2258" y="1964"/>
                    </a:lnTo>
                    <a:lnTo>
                      <a:pt x="2254" y="1966"/>
                    </a:lnTo>
                    <a:lnTo>
                      <a:pt x="2249" y="1968"/>
                    </a:lnTo>
                    <a:lnTo>
                      <a:pt x="2241" y="1970"/>
                    </a:lnTo>
                    <a:lnTo>
                      <a:pt x="2233" y="1972"/>
                    </a:lnTo>
                    <a:lnTo>
                      <a:pt x="2226" y="1972"/>
                    </a:lnTo>
                    <a:lnTo>
                      <a:pt x="2218" y="1973"/>
                    </a:lnTo>
                    <a:lnTo>
                      <a:pt x="2208" y="1973"/>
                    </a:lnTo>
                    <a:lnTo>
                      <a:pt x="2199" y="1975"/>
                    </a:lnTo>
                    <a:lnTo>
                      <a:pt x="2187" y="1975"/>
                    </a:lnTo>
                    <a:lnTo>
                      <a:pt x="2176" y="1977"/>
                    </a:lnTo>
                    <a:lnTo>
                      <a:pt x="2164" y="1977"/>
                    </a:lnTo>
                    <a:lnTo>
                      <a:pt x="2151" y="1977"/>
                    </a:lnTo>
                    <a:lnTo>
                      <a:pt x="2137" y="1979"/>
                    </a:lnTo>
                    <a:lnTo>
                      <a:pt x="2124" y="1979"/>
                    </a:lnTo>
                    <a:lnTo>
                      <a:pt x="2109" y="1979"/>
                    </a:lnTo>
                    <a:lnTo>
                      <a:pt x="2093" y="1979"/>
                    </a:lnTo>
                    <a:lnTo>
                      <a:pt x="2078" y="1979"/>
                    </a:lnTo>
                    <a:lnTo>
                      <a:pt x="2061" y="1979"/>
                    </a:lnTo>
                    <a:lnTo>
                      <a:pt x="2043" y="1979"/>
                    </a:lnTo>
                    <a:lnTo>
                      <a:pt x="2024" y="1979"/>
                    </a:lnTo>
                    <a:lnTo>
                      <a:pt x="2005" y="1977"/>
                    </a:lnTo>
                    <a:lnTo>
                      <a:pt x="1986" y="1977"/>
                    </a:lnTo>
                    <a:lnTo>
                      <a:pt x="1965" y="1977"/>
                    </a:lnTo>
                    <a:lnTo>
                      <a:pt x="1943" y="1975"/>
                    </a:lnTo>
                    <a:lnTo>
                      <a:pt x="1922" y="1975"/>
                    </a:lnTo>
                    <a:lnTo>
                      <a:pt x="1901" y="1975"/>
                    </a:lnTo>
                    <a:lnTo>
                      <a:pt x="1880" y="1973"/>
                    </a:lnTo>
                    <a:lnTo>
                      <a:pt x="1859" y="1973"/>
                    </a:lnTo>
                    <a:lnTo>
                      <a:pt x="1838" y="1972"/>
                    </a:lnTo>
                    <a:lnTo>
                      <a:pt x="1819" y="1972"/>
                    </a:lnTo>
                    <a:lnTo>
                      <a:pt x="1799" y="1970"/>
                    </a:lnTo>
                    <a:lnTo>
                      <a:pt x="1780" y="1968"/>
                    </a:lnTo>
                    <a:lnTo>
                      <a:pt x="1763" y="1968"/>
                    </a:lnTo>
                    <a:lnTo>
                      <a:pt x="1746" y="1966"/>
                    </a:lnTo>
                    <a:lnTo>
                      <a:pt x="1728" y="1964"/>
                    </a:lnTo>
                    <a:lnTo>
                      <a:pt x="1711" y="1962"/>
                    </a:lnTo>
                    <a:lnTo>
                      <a:pt x="1696" y="1962"/>
                    </a:lnTo>
                    <a:lnTo>
                      <a:pt x="1680" y="1960"/>
                    </a:lnTo>
                    <a:lnTo>
                      <a:pt x="1665" y="1958"/>
                    </a:lnTo>
                    <a:lnTo>
                      <a:pt x="1652" y="1956"/>
                    </a:lnTo>
                    <a:lnTo>
                      <a:pt x="1638" y="1954"/>
                    </a:lnTo>
                    <a:lnTo>
                      <a:pt x="1625" y="1952"/>
                    </a:lnTo>
                    <a:lnTo>
                      <a:pt x="1611" y="1950"/>
                    </a:lnTo>
                    <a:lnTo>
                      <a:pt x="1600" y="1949"/>
                    </a:lnTo>
                    <a:lnTo>
                      <a:pt x="1588" y="1947"/>
                    </a:lnTo>
                    <a:lnTo>
                      <a:pt x="1577" y="1943"/>
                    </a:lnTo>
                    <a:lnTo>
                      <a:pt x="1567" y="1941"/>
                    </a:lnTo>
                    <a:lnTo>
                      <a:pt x="1557" y="1939"/>
                    </a:lnTo>
                    <a:lnTo>
                      <a:pt x="1548" y="1937"/>
                    </a:lnTo>
                    <a:lnTo>
                      <a:pt x="1538" y="1933"/>
                    </a:lnTo>
                    <a:lnTo>
                      <a:pt x="1531" y="1931"/>
                    </a:lnTo>
                    <a:lnTo>
                      <a:pt x="1523" y="1929"/>
                    </a:lnTo>
                    <a:lnTo>
                      <a:pt x="1515" y="1925"/>
                    </a:lnTo>
                    <a:lnTo>
                      <a:pt x="1509" y="1924"/>
                    </a:lnTo>
                    <a:lnTo>
                      <a:pt x="1502" y="1920"/>
                    </a:lnTo>
                    <a:lnTo>
                      <a:pt x="1498" y="1918"/>
                    </a:lnTo>
                    <a:lnTo>
                      <a:pt x="1492" y="1914"/>
                    </a:lnTo>
                    <a:lnTo>
                      <a:pt x="1486" y="1910"/>
                    </a:lnTo>
                    <a:lnTo>
                      <a:pt x="1481" y="1904"/>
                    </a:lnTo>
                    <a:lnTo>
                      <a:pt x="1475" y="1899"/>
                    </a:lnTo>
                    <a:lnTo>
                      <a:pt x="1467" y="1891"/>
                    </a:lnTo>
                    <a:lnTo>
                      <a:pt x="1460" y="1881"/>
                    </a:lnTo>
                    <a:lnTo>
                      <a:pt x="1452" y="1872"/>
                    </a:lnTo>
                    <a:lnTo>
                      <a:pt x="1442" y="1860"/>
                    </a:lnTo>
                    <a:lnTo>
                      <a:pt x="1433" y="1847"/>
                    </a:lnTo>
                    <a:lnTo>
                      <a:pt x="1421" y="1833"/>
                    </a:lnTo>
                    <a:lnTo>
                      <a:pt x="1410" y="1818"/>
                    </a:lnTo>
                    <a:lnTo>
                      <a:pt x="1398" y="1801"/>
                    </a:lnTo>
                    <a:lnTo>
                      <a:pt x="1385" y="1782"/>
                    </a:lnTo>
                    <a:lnTo>
                      <a:pt x="1371" y="1762"/>
                    </a:lnTo>
                    <a:lnTo>
                      <a:pt x="1358" y="1741"/>
                    </a:lnTo>
                    <a:lnTo>
                      <a:pt x="1342" y="1718"/>
                    </a:lnTo>
                    <a:lnTo>
                      <a:pt x="1327" y="1695"/>
                    </a:lnTo>
                    <a:lnTo>
                      <a:pt x="1310" y="1670"/>
                    </a:lnTo>
                    <a:lnTo>
                      <a:pt x="1293" y="1643"/>
                    </a:lnTo>
                    <a:lnTo>
                      <a:pt x="1275" y="1616"/>
                    </a:lnTo>
                    <a:lnTo>
                      <a:pt x="1256" y="1588"/>
                    </a:lnTo>
                    <a:lnTo>
                      <a:pt x="1237" y="1557"/>
                    </a:lnTo>
                    <a:lnTo>
                      <a:pt x="1216" y="1526"/>
                    </a:lnTo>
                    <a:lnTo>
                      <a:pt x="1197" y="1492"/>
                    </a:lnTo>
                    <a:lnTo>
                      <a:pt x="1173" y="1459"/>
                    </a:lnTo>
                    <a:lnTo>
                      <a:pt x="1152" y="1423"/>
                    </a:lnTo>
                    <a:lnTo>
                      <a:pt x="1129" y="1386"/>
                    </a:lnTo>
                    <a:lnTo>
                      <a:pt x="1104" y="1348"/>
                    </a:lnTo>
                    <a:lnTo>
                      <a:pt x="1081" y="1307"/>
                    </a:lnTo>
                    <a:lnTo>
                      <a:pt x="1056" y="1267"/>
                    </a:lnTo>
                    <a:lnTo>
                      <a:pt x="1029" y="1225"/>
                    </a:lnTo>
                    <a:lnTo>
                      <a:pt x="1003" y="1181"/>
                    </a:lnTo>
                    <a:lnTo>
                      <a:pt x="976" y="1137"/>
                    </a:lnTo>
                    <a:lnTo>
                      <a:pt x="949" y="1092"/>
                    </a:lnTo>
                    <a:lnTo>
                      <a:pt x="922" y="1048"/>
                    </a:lnTo>
                    <a:lnTo>
                      <a:pt x="895" y="1006"/>
                    </a:lnTo>
                    <a:lnTo>
                      <a:pt x="870" y="964"/>
                    </a:lnTo>
                    <a:lnTo>
                      <a:pt x="845" y="923"/>
                    </a:lnTo>
                    <a:lnTo>
                      <a:pt x="820" y="885"/>
                    </a:lnTo>
                    <a:lnTo>
                      <a:pt x="797" y="847"/>
                    </a:lnTo>
                    <a:lnTo>
                      <a:pt x="774" y="810"/>
                    </a:lnTo>
                    <a:lnTo>
                      <a:pt x="751" y="774"/>
                    </a:lnTo>
                    <a:lnTo>
                      <a:pt x="728" y="741"/>
                    </a:lnTo>
                    <a:lnTo>
                      <a:pt x="707" y="707"/>
                    </a:lnTo>
                    <a:lnTo>
                      <a:pt x="686" y="676"/>
                    </a:lnTo>
                    <a:lnTo>
                      <a:pt x="667" y="643"/>
                    </a:lnTo>
                    <a:lnTo>
                      <a:pt x="645" y="614"/>
                    </a:lnTo>
                    <a:lnTo>
                      <a:pt x="626" y="586"/>
                    </a:lnTo>
                    <a:lnTo>
                      <a:pt x="609" y="559"/>
                    </a:lnTo>
                    <a:lnTo>
                      <a:pt x="590" y="532"/>
                    </a:lnTo>
                    <a:lnTo>
                      <a:pt x="572" y="507"/>
                    </a:lnTo>
                    <a:lnTo>
                      <a:pt x="555" y="484"/>
                    </a:lnTo>
                    <a:lnTo>
                      <a:pt x="540" y="461"/>
                    </a:lnTo>
                    <a:lnTo>
                      <a:pt x="523" y="440"/>
                    </a:lnTo>
                    <a:lnTo>
                      <a:pt x="507" y="419"/>
                    </a:lnTo>
                    <a:lnTo>
                      <a:pt x="494" y="399"/>
                    </a:lnTo>
                    <a:lnTo>
                      <a:pt x="478" y="382"/>
                    </a:lnTo>
                    <a:lnTo>
                      <a:pt x="465" y="365"/>
                    </a:lnTo>
                    <a:lnTo>
                      <a:pt x="453" y="349"/>
                    </a:lnTo>
                    <a:lnTo>
                      <a:pt x="440" y="334"/>
                    </a:lnTo>
                    <a:lnTo>
                      <a:pt x="428" y="321"/>
                    </a:lnTo>
                    <a:lnTo>
                      <a:pt x="417" y="309"/>
                    </a:lnTo>
                    <a:lnTo>
                      <a:pt x="405" y="298"/>
                    </a:lnTo>
                    <a:lnTo>
                      <a:pt x="396" y="288"/>
                    </a:lnTo>
                    <a:lnTo>
                      <a:pt x="386" y="278"/>
                    </a:lnTo>
                    <a:lnTo>
                      <a:pt x="367" y="263"/>
                    </a:lnTo>
                    <a:lnTo>
                      <a:pt x="350" y="248"/>
                    </a:lnTo>
                    <a:lnTo>
                      <a:pt x="331" y="234"/>
                    </a:lnTo>
                    <a:lnTo>
                      <a:pt x="313" y="221"/>
                    </a:lnTo>
                    <a:lnTo>
                      <a:pt x="294" y="207"/>
                    </a:lnTo>
                    <a:lnTo>
                      <a:pt x="277" y="196"/>
                    </a:lnTo>
                    <a:lnTo>
                      <a:pt x="260" y="184"/>
                    </a:lnTo>
                    <a:lnTo>
                      <a:pt x="242" y="175"/>
                    </a:lnTo>
                    <a:lnTo>
                      <a:pt x="225" y="165"/>
                    </a:lnTo>
                    <a:lnTo>
                      <a:pt x="208" y="157"/>
                    </a:lnTo>
                    <a:lnTo>
                      <a:pt x="192" y="150"/>
                    </a:lnTo>
                    <a:lnTo>
                      <a:pt x="175" y="142"/>
                    </a:lnTo>
                    <a:lnTo>
                      <a:pt x="160" y="136"/>
                    </a:lnTo>
                    <a:lnTo>
                      <a:pt x="142" y="131"/>
                    </a:lnTo>
                    <a:lnTo>
                      <a:pt x="127" y="127"/>
                    </a:lnTo>
                    <a:lnTo>
                      <a:pt x="112" y="123"/>
                    </a:lnTo>
                    <a:lnTo>
                      <a:pt x="96" y="119"/>
                    </a:lnTo>
                    <a:lnTo>
                      <a:pt x="83" y="117"/>
                    </a:lnTo>
                    <a:lnTo>
                      <a:pt x="69" y="113"/>
                    </a:lnTo>
                    <a:lnTo>
                      <a:pt x="58" y="111"/>
                    </a:lnTo>
                    <a:lnTo>
                      <a:pt x="48" y="108"/>
                    </a:lnTo>
                    <a:lnTo>
                      <a:pt x="39" y="104"/>
                    </a:lnTo>
                    <a:lnTo>
                      <a:pt x="29" y="100"/>
                    </a:lnTo>
                    <a:lnTo>
                      <a:pt x="21" y="98"/>
                    </a:lnTo>
                    <a:lnTo>
                      <a:pt x="16" y="94"/>
                    </a:lnTo>
                    <a:lnTo>
                      <a:pt x="10" y="90"/>
                    </a:lnTo>
                    <a:lnTo>
                      <a:pt x="6" y="86"/>
                    </a:lnTo>
                    <a:lnTo>
                      <a:pt x="2" y="83"/>
                    </a:lnTo>
                    <a:lnTo>
                      <a:pt x="0" y="79"/>
                    </a:lnTo>
                    <a:lnTo>
                      <a:pt x="0" y="75"/>
                    </a:lnTo>
                    <a:lnTo>
                      <a:pt x="0" y="71"/>
                    </a:lnTo>
                    <a:lnTo>
                      <a:pt x="0" y="67"/>
                    </a:lnTo>
                    <a:lnTo>
                      <a:pt x="4" y="60"/>
                    </a:lnTo>
                    <a:lnTo>
                      <a:pt x="10" y="52"/>
                    </a:lnTo>
                    <a:lnTo>
                      <a:pt x="16" y="44"/>
                    </a:lnTo>
                    <a:lnTo>
                      <a:pt x="23" y="38"/>
                    </a:lnTo>
                    <a:lnTo>
                      <a:pt x="33" y="31"/>
                    </a:lnTo>
                    <a:lnTo>
                      <a:pt x="44" y="25"/>
                    </a:lnTo>
                    <a:lnTo>
                      <a:pt x="56" y="17"/>
                    </a:lnTo>
                    <a:lnTo>
                      <a:pt x="69" y="12"/>
                    </a:lnTo>
                    <a:lnTo>
                      <a:pt x="69" y="12"/>
                    </a:lnTo>
                    <a:lnTo>
                      <a:pt x="69" y="12"/>
                    </a:lnTo>
                  </a:path>
                </a:pathLst>
              </a:custGeom>
              <a:solidFill>
                <a:srgbClr val="0000FF"/>
              </a:solidFill>
              <a:ln w="1588">
                <a:solidFill>
                  <a:srgbClr val="0000FF"/>
                </a:solidFill>
                <a:prstDash val="solid"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 dirty="0"/>
              </a:p>
            </p:txBody>
          </p:sp>
          <p:sp>
            <p:nvSpPr>
              <p:cNvPr id="80" name="Freeform 45"/>
              <p:cNvSpPr/>
              <p:nvPr/>
            </p:nvSpPr>
            <p:spPr bwMode="auto">
              <a:xfrm>
                <a:off x="2385" y="1415"/>
                <a:ext cx="724" cy="860"/>
              </a:xfrm>
              <a:custGeom>
                <a:avLst/>
                <a:gdLst>
                  <a:gd name="T0" fmla="*/ 196 w 1448"/>
                  <a:gd name="T1" fmla="*/ 1632 h 1720"/>
                  <a:gd name="T2" fmla="*/ 123 w 1448"/>
                  <a:gd name="T3" fmla="*/ 1672 h 1720"/>
                  <a:gd name="T4" fmla="*/ 67 w 1448"/>
                  <a:gd name="T5" fmla="*/ 1699 h 1720"/>
                  <a:gd name="T6" fmla="*/ 27 w 1448"/>
                  <a:gd name="T7" fmla="*/ 1716 h 1720"/>
                  <a:gd name="T8" fmla="*/ 6 w 1448"/>
                  <a:gd name="T9" fmla="*/ 1720 h 1720"/>
                  <a:gd name="T10" fmla="*/ 0 w 1448"/>
                  <a:gd name="T11" fmla="*/ 1713 h 1720"/>
                  <a:gd name="T12" fmla="*/ 10 w 1448"/>
                  <a:gd name="T13" fmla="*/ 1695 h 1720"/>
                  <a:gd name="T14" fmla="*/ 37 w 1448"/>
                  <a:gd name="T15" fmla="*/ 1668 h 1720"/>
                  <a:gd name="T16" fmla="*/ 77 w 1448"/>
                  <a:gd name="T17" fmla="*/ 1630 h 1720"/>
                  <a:gd name="T18" fmla="*/ 133 w 1448"/>
                  <a:gd name="T19" fmla="*/ 1582 h 1720"/>
                  <a:gd name="T20" fmla="*/ 206 w 1448"/>
                  <a:gd name="T21" fmla="*/ 1524 h 1720"/>
                  <a:gd name="T22" fmla="*/ 286 w 1448"/>
                  <a:gd name="T23" fmla="*/ 1457 h 1720"/>
                  <a:gd name="T24" fmla="*/ 371 w 1448"/>
                  <a:gd name="T25" fmla="*/ 1380 h 1720"/>
                  <a:gd name="T26" fmla="*/ 459 w 1448"/>
                  <a:gd name="T27" fmla="*/ 1294 h 1720"/>
                  <a:gd name="T28" fmla="*/ 549 w 1448"/>
                  <a:gd name="T29" fmla="*/ 1200 h 1720"/>
                  <a:gd name="T30" fmla="*/ 645 w 1448"/>
                  <a:gd name="T31" fmla="*/ 1094 h 1720"/>
                  <a:gd name="T32" fmla="*/ 711 w 1448"/>
                  <a:gd name="T33" fmla="*/ 1020 h 1720"/>
                  <a:gd name="T34" fmla="*/ 762 w 1448"/>
                  <a:gd name="T35" fmla="*/ 952 h 1720"/>
                  <a:gd name="T36" fmla="*/ 816 w 1448"/>
                  <a:gd name="T37" fmla="*/ 879 h 1720"/>
                  <a:gd name="T38" fmla="*/ 872 w 1448"/>
                  <a:gd name="T39" fmla="*/ 799 h 1720"/>
                  <a:gd name="T40" fmla="*/ 929 w 1448"/>
                  <a:gd name="T41" fmla="*/ 709 h 1720"/>
                  <a:gd name="T42" fmla="*/ 989 w 1448"/>
                  <a:gd name="T43" fmla="*/ 611 h 1720"/>
                  <a:gd name="T44" fmla="*/ 1052 w 1448"/>
                  <a:gd name="T45" fmla="*/ 505 h 1720"/>
                  <a:gd name="T46" fmla="*/ 1118 w 1448"/>
                  <a:gd name="T47" fmla="*/ 392 h 1720"/>
                  <a:gd name="T48" fmla="*/ 1183 w 1448"/>
                  <a:gd name="T49" fmla="*/ 269 h 1720"/>
                  <a:gd name="T50" fmla="*/ 1252 w 1448"/>
                  <a:gd name="T51" fmla="*/ 138 h 1720"/>
                  <a:gd name="T52" fmla="*/ 1323 w 1448"/>
                  <a:gd name="T53" fmla="*/ 0 h 1720"/>
                  <a:gd name="T54" fmla="*/ 1394 w 1448"/>
                  <a:gd name="T55" fmla="*/ 323 h 1720"/>
                  <a:gd name="T56" fmla="*/ 1317 w 1448"/>
                  <a:gd name="T57" fmla="*/ 447 h 1720"/>
                  <a:gd name="T58" fmla="*/ 1242 w 1448"/>
                  <a:gd name="T59" fmla="*/ 563 h 1720"/>
                  <a:gd name="T60" fmla="*/ 1169 w 1448"/>
                  <a:gd name="T61" fmla="*/ 670 h 1720"/>
                  <a:gd name="T62" fmla="*/ 1102 w 1448"/>
                  <a:gd name="T63" fmla="*/ 770 h 1720"/>
                  <a:gd name="T64" fmla="*/ 1037 w 1448"/>
                  <a:gd name="T65" fmla="*/ 862 h 1720"/>
                  <a:gd name="T66" fmla="*/ 974 w 1448"/>
                  <a:gd name="T67" fmla="*/ 947 h 1720"/>
                  <a:gd name="T68" fmla="*/ 916 w 1448"/>
                  <a:gd name="T69" fmla="*/ 1021 h 1720"/>
                  <a:gd name="T70" fmla="*/ 860 w 1448"/>
                  <a:gd name="T71" fmla="*/ 1089 h 1720"/>
                  <a:gd name="T72" fmla="*/ 809 w 1448"/>
                  <a:gd name="T73" fmla="*/ 1148 h 1720"/>
                  <a:gd name="T74" fmla="*/ 759 w 1448"/>
                  <a:gd name="T75" fmla="*/ 1200 h 1720"/>
                  <a:gd name="T76" fmla="*/ 663 w 1448"/>
                  <a:gd name="T77" fmla="*/ 1292 h 1720"/>
                  <a:gd name="T78" fmla="*/ 569 w 1448"/>
                  <a:gd name="T79" fmla="*/ 1377 h 1720"/>
                  <a:gd name="T80" fmla="*/ 472 w 1448"/>
                  <a:gd name="T81" fmla="*/ 1451 h 1720"/>
                  <a:gd name="T82" fmla="*/ 378 w 1448"/>
                  <a:gd name="T83" fmla="*/ 1521 h 1720"/>
                  <a:gd name="T84" fmla="*/ 284 w 1448"/>
                  <a:gd name="T85" fmla="*/ 1580 h 1720"/>
                  <a:gd name="T86" fmla="*/ 254 w 1448"/>
                  <a:gd name="T87" fmla="*/ 1599 h 1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48" h="1720">
                    <a:moveTo>
                      <a:pt x="254" y="1599"/>
                    </a:moveTo>
                    <a:lnTo>
                      <a:pt x="223" y="1617"/>
                    </a:lnTo>
                    <a:lnTo>
                      <a:pt x="196" y="1632"/>
                    </a:lnTo>
                    <a:lnTo>
                      <a:pt x="169" y="1647"/>
                    </a:lnTo>
                    <a:lnTo>
                      <a:pt x="144" y="1659"/>
                    </a:lnTo>
                    <a:lnTo>
                      <a:pt x="123" y="1672"/>
                    </a:lnTo>
                    <a:lnTo>
                      <a:pt x="102" y="1682"/>
                    </a:lnTo>
                    <a:lnTo>
                      <a:pt x="83" y="1691"/>
                    </a:lnTo>
                    <a:lnTo>
                      <a:pt x="67" y="1699"/>
                    </a:lnTo>
                    <a:lnTo>
                      <a:pt x="52" y="1707"/>
                    </a:lnTo>
                    <a:lnTo>
                      <a:pt x="39" y="1713"/>
                    </a:lnTo>
                    <a:lnTo>
                      <a:pt x="27" y="1716"/>
                    </a:lnTo>
                    <a:lnTo>
                      <a:pt x="17" y="1718"/>
                    </a:lnTo>
                    <a:lnTo>
                      <a:pt x="12" y="1720"/>
                    </a:lnTo>
                    <a:lnTo>
                      <a:pt x="6" y="1720"/>
                    </a:lnTo>
                    <a:lnTo>
                      <a:pt x="2" y="1718"/>
                    </a:lnTo>
                    <a:lnTo>
                      <a:pt x="0" y="1716"/>
                    </a:lnTo>
                    <a:lnTo>
                      <a:pt x="0" y="1713"/>
                    </a:lnTo>
                    <a:lnTo>
                      <a:pt x="2" y="1709"/>
                    </a:lnTo>
                    <a:lnTo>
                      <a:pt x="6" y="1703"/>
                    </a:lnTo>
                    <a:lnTo>
                      <a:pt x="10" y="1695"/>
                    </a:lnTo>
                    <a:lnTo>
                      <a:pt x="17" y="1688"/>
                    </a:lnTo>
                    <a:lnTo>
                      <a:pt x="25" y="1678"/>
                    </a:lnTo>
                    <a:lnTo>
                      <a:pt x="37" y="1668"/>
                    </a:lnTo>
                    <a:lnTo>
                      <a:pt x="48" y="1657"/>
                    </a:lnTo>
                    <a:lnTo>
                      <a:pt x="62" y="1643"/>
                    </a:lnTo>
                    <a:lnTo>
                      <a:pt x="77" y="1630"/>
                    </a:lnTo>
                    <a:lnTo>
                      <a:pt x="94" y="1615"/>
                    </a:lnTo>
                    <a:lnTo>
                      <a:pt x="113" y="1599"/>
                    </a:lnTo>
                    <a:lnTo>
                      <a:pt x="133" y="1582"/>
                    </a:lnTo>
                    <a:lnTo>
                      <a:pt x="156" y="1565"/>
                    </a:lnTo>
                    <a:lnTo>
                      <a:pt x="181" y="1546"/>
                    </a:lnTo>
                    <a:lnTo>
                      <a:pt x="206" y="1524"/>
                    </a:lnTo>
                    <a:lnTo>
                      <a:pt x="232" y="1503"/>
                    </a:lnTo>
                    <a:lnTo>
                      <a:pt x="259" y="1480"/>
                    </a:lnTo>
                    <a:lnTo>
                      <a:pt x="286" y="1457"/>
                    </a:lnTo>
                    <a:lnTo>
                      <a:pt x="313" y="1432"/>
                    </a:lnTo>
                    <a:lnTo>
                      <a:pt x="342" y="1407"/>
                    </a:lnTo>
                    <a:lnTo>
                      <a:pt x="371" y="1380"/>
                    </a:lnTo>
                    <a:lnTo>
                      <a:pt x="400" y="1354"/>
                    </a:lnTo>
                    <a:lnTo>
                      <a:pt x="428" y="1325"/>
                    </a:lnTo>
                    <a:lnTo>
                      <a:pt x="459" y="1294"/>
                    </a:lnTo>
                    <a:lnTo>
                      <a:pt x="488" y="1263"/>
                    </a:lnTo>
                    <a:lnTo>
                      <a:pt x="519" y="1233"/>
                    </a:lnTo>
                    <a:lnTo>
                      <a:pt x="549" y="1200"/>
                    </a:lnTo>
                    <a:lnTo>
                      <a:pt x="582" y="1165"/>
                    </a:lnTo>
                    <a:lnTo>
                      <a:pt x="613" y="1131"/>
                    </a:lnTo>
                    <a:lnTo>
                      <a:pt x="645" y="1094"/>
                    </a:lnTo>
                    <a:lnTo>
                      <a:pt x="678" y="1058"/>
                    </a:lnTo>
                    <a:lnTo>
                      <a:pt x="695" y="1039"/>
                    </a:lnTo>
                    <a:lnTo>
                      <a:pt x="711" y="1020"/>
                    </a:lnTo>
                    <a:lnTo>
                      <a:pt x="728" y="998"/>
                    </a:lnTo>
                    <a:lnTo>
                      <a:pt x="745" y="975"/>
                    </a:lnTo>
                    <a:lnTo>
                      <a:pt x="762" y="952"/>
                    </a:lnTo>
                    <a:lnTo>
                      <a:pt x="780" y="929"/>
                    </a:lnTo>
                    <a:lnTo>
                      <a:pt x="797" y="904"/>
                    </a:lnTo>
                    <a:lnTo>
                      <a:pt x="816" y="879"/>
                    </a:lnTo>
                    <a:lnTo>
                      <a:pt x="833" y="853"/>
                    </a:lnTo>
                    <a:lnTo>
                      <a:pt x="853" y="826"/>
                    </a:lnTo>
                    <a:lnTo>
                      <a:pt x="872" y="799"/>
                    </a:lnTo>
                    <a:lnTo>
                      <a:pt x="891" y="770"/>
                    </a:lnTo>
                    <a:lnTo>
                      <a:pt x="910" y="739"/>
                    </a:lnTo>
                    <a:lnTo>
                      <a:pt x="929" y="709"/>
                    </a:lnTo>
                    <a:lnTo>
                      <a:pt x="949" y="676"/>
                    </a:lnTo>
                    <a:lnTo>
                      <a:pt x="970" y="645"/>
                    </a:lnTo>
                    <a:lnTo>
                      <a:pt x="989" y="611"/>
                    </a:lnTo>
                    <a:lnTo>
                      <a:pt x="1010" y="576"/>
                    </a:lnTo>
                    <a:lnTo>
                      <a:pt x="1031" y="542"/>
                    </a:lnTo>
                    <a:lnTo>
                      <a:pt x="1052" y="505"/>
                    </a:lnTo>
                    <a:lnTo>
                      <a:pt x="1073" y="469"/>
                    </a:lnTo>
                    <a:lnTo>
                      <a:pt x="1095" y="430"/>
                    </a:lnTo>
                    <a:lnTo>
                      <a:pt x="1118" y="392"/>
                    </a:lnTo>
                    <a:lnTo>
                      <a:pt x="1139" y="351"/>
                    </a:lnTo>
                    <a:lnTo>
                      <a:pt x="1162" y="311"/>
                    </a:lnTo>
                    <a:lnTo>
                      <a:pt x="1183" y="269"/>
                    </a:lnTo>
                    <a:lnTo>
                      <a:pt x="1206" y="227"/>
                    </a:lnTo>
                    <a:lnTo>
                      <a:pt x="1229" y="183"/>
                    </a:lnTo>
                    <a:lnTo>
                      <a:pt x="1252" y="138"/>
                    </a:lnTo>
                    <a:lnTo>
                      <a:pt x="1275" y="94"/>
                    </a:lnTo>
                    <a:lnTo>
                      <a:pt x="1300" y="48"/>
                    </a:lnTo>
                    <a:lnTo>
                      <a:pt x="1323" y="0"/>
                    </a:lnTo>
                    <a:lnTo>
                      <a:pt x="1448" y="236"/>
                    </a:lnTo>
                    <a:lnTo>
                      <a:pt x="1421" y="280"/>
                    </a:lnTo>
                    <a:lnTo>
                      <a:pt x="1394" y="323"/>
                    </a:lnTo>
                    <a:lnTo>
                      <a:pt x="1367" y="365"/>
                    </a:lnTo>
                    <a:lnTo>
                      <a:pt x="1342" y="407"/>
                    </a:lnTo>
                    <a:lnTo>
                      <a:pt x="1317" y="447"/>
                    </a:lnTo>
                    <a:lnTo>
                      <a:pt x="1290" y="488"/>
                    </a:lnTo>
                    <a:lnTo>
                      <a:pt x="1265" y="526"/>
                    </a:lnTo>
                    <a:lnTo>
                      <a:pt x="1242" y="563"/>
                    </a:lnTo>
                    <a:lnTo>
                      <a:pt x="1217" y="599"/>
                    </a:lnTo>
                    <a:lnTo>
                      <a:pt x="1194" y="636"/>
                    </a:lnTo>
                    <a:lnTo>
                      <a:pt x="1169" y="670"/>
                    </a:lnTo>
                    <a:lnTo>
                      <a:pt x="1146" y="705"/>
                    </a:lnTo>
                    <a:lnTo>
                      <a:pt x="1123" y="739"/>
                    </a:lnTo>
                    <a:lnTo>
                      <a:pt x="1102" y="770"/>
                    </a:lnTo>
                    <a:lnTo>
                      <a:pt x="1079" y="803"/>
                    </a:lnTo>
                    <a:lnTo>
                      <a:pt x="1058" y="833"/>
                    </a:lnTo>
                    <a:lnTo>
                      <a:pt x="1037" y="862"/>
                    </a:lnTo>
                    <a:lnTo>
                      <a:pt x="1016" y="891"/>
                    </a:lnTo>
                    <a:lnTo>
                      <a:pt x="995" y="920"/>
                    </a:lnTo>
                    <a:lnTo>
                      <a:pt x="974" y="947"/>
                    </a:lnTo>
                    <a:lnTo>
                      <a:pt x="954" y="972"/>
                    </a:lnTo>
                    <a:lnTo>
                      <a:pt x="935" y="996"/>
                    </a:lnTo>
                    <a:lnTo>
                      <a:pt x="916" y="1021"/>
                    </a:lnTo>
                    <a:lnTo>
                      <a:pt x="897" y="1044"/>
                    </a:lnTo>
                    <a:lnTo>
                      <a:pt x="878" y="1068"/>
                    </a:lnTo>
                    <a:lnTo>
                      <a:pt x="860" y="1089"/>
                    </a:lnTo>
                    <a:lnTo>
                      <a:pt x="843" y="1110"/>
                    </a:lnTo>
                    <a:lnTo>
                      <a:pt x="826" y="1129"/>
                    </a:lnTo>
                    <a:lnTo>
                      <a:pt x="809" y="1148"/>
                    </a:lnTo>
                    <a:lnTo>
                      <a:pt x="791" y="1167"/>
                    </a:lnTo>
                    <a:lnTo>
                      <a:pt x="774" y="1185"/>
                    </a:lnTo>
                    <a:lnTo>
                      <a:pt x="759" y="1200"/>
                    </a:lnTo>
                    <a:lnTo>
                      <a:pt x="726" y="1231"/>
                    </a:lnTo>
                    <a:lnTo>
                      <a:pt x="695" y="1261"/>
                    </a:lnTo>
                    <a:lnTo>
                      <a:pt x="663" y="1292"/>
                    </a:lnTo>
                    <a:lnTo>
                      <a:pt x="632" y="1321"/>
                    </a:lnTo>
                    <a:lnTo>
                      <a:pt x="599" y="1350"/>
                    </a:lnTo>
                    <a:lnTo>
                      <a:pt x="569" y="1377"/>
                    </a:lnTo>
                    <a:lnTo>
                      <a:pt x="536" y="1402"/>
                    </a:lnTo>
                    <a:lnTo>
                      <a:pt x="505" y="1428"/>
                    </a:lnTo>
                    <a:lnTo>
                      <a:pt x="472" y="1451"/>
                    </a:lnTo>
                    <a:lnTo>
                      <a:pt x="442" y="1476"/>
                    </a:lnTo>
                    <a:lnTo>
                      <a:pt x="411" y="1499"/>
                    </a:lnTo>
                    <a:lnTo>
                      <a:pt x="378" y="1521"/>
                    </a:lnTo>
                    <a:lnTo>
                      <a:pt x="348" y="1542"/>
                    </a:lnTo>
                    <a:lnTo>
                      <a:pt x="317" y="1561"/>
                    </a:lnTo>
                    <a:lnTo>
                      <a:pt x="284" y="1580"/>
                    </a:lnTo>
                    <a:lnTo>
                      <a:pt x="254" y="1599"/>
                    </a:lnTo>
                    <a:lnTo>
                      <a:pt x="254" y="1599"/>
                    </a:lnTo>
                    <a:lnTo>
                      <a:pt x="254" y="1599"/>
                    </a:lnTo>
                  </a:path>
                </a:pathLst>
              </a:custGeom>
              <a:grpFill/>
              <a:ln w="1588">
                <a:solidFill>
                  <a:srgbClr val="FF0000"/>
                </a:solidFill>
                <a:prstDash val="solid"/>
                <a:rou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zh-CN" altLang="en-US" dirty="0"/>
              </a:p>
            </p:txBody>
          </p:sp>
        </p:grp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tags/tag1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8.xml><?xml version="1.0" encoding="utf-8"?>
<p:tagLst xmlns:p="http://schemas.openxmlformats.org/presentationml/2006/main">
  <p:tag name="KSO_WPP_MARK_KEY" val="93b25a53-ffe3-4ed0-9d15-61f2cd568ca9"/>
  <p:tag name="COMMONDATA" val="eyJoZGlkIjoiNTEwZDYwYjA4ODUyYzA2MmI0M2EzZjhhMWY0NWI4YWEifQ==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1821</Words>
  <Application>WPS 演示</Application>
  <PresentationFormat>全屏显示(16:9)</PresentationFormat>
  <Paragraphs>330</Paragraphs>
  <Slides>28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Calibri</vt:lpstr>
      <vt:lpstr>Calibri</vt:lpstr>
      <vt:lpstr>楷体</vt:lpstr>
      <vt:lpstr>黑体</vt:lpstr>
      <vt:lpstr>Arial Unicode MS</vt:lpstr>
      <vt:lpstr>仿宋</vt:lpstr>
      <vt:lpstr>华文楷体</vt:lpstr>
      <vt:lpstr>等线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112</cp:revision>
  <dcterms:created xsi:type="dcterms:W3CDTF">2018-03-01T02:03:00Z</dcterms:created>
  <dcterms:modified xsi:type="dcterms:W3CDTF">2023-01-16T01:16:39Z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7B5ED8C44BC34366BA0258691C41F497</vt:lpwstr>
  </property>
</Properties>
</file>