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7" r:id="rId3"/>
    <p:sldId id="11088584" r:id="rId5"/>
    <p:sldId id="302" r:id="rId6"/>
    <p:sldId id="11088587" r:id="rId7"/>
    <p:sldId id="11088588" r:id="rId8"/>
    <p:sldId id="780" r:id="rId9"/>
    <p:sldId id="11088589" r:id="rId10"/>
    <p:sldId id="11088590" r:id="rId11"/>
    <p:sldId id="11088591" r:id="rId12"/>
    <p:sldId id="11088592" r:id="rId13"/>
    <p:sldId id="319" r:id="rId14"/>
    <p:sldId id="11088593" r:id="rId15"/>
    <p:sldId id="311" r:id="rId16"/>
    <p:sldId id="353" r:id="rId17"/>
    <p:sldId id="354" r:id="rId18"/>
    <p:sldId id="11088595" r:id="rId19"/>
    <p:sldId id="11088594" r:id="rId20"/>
    <p:sldId id="328" r:id="rId21"/>
    <p:sldId id="329" r:id="rId22"/>
    <p:sldId id="312" r:id="rId23"/>
    <p:sldId id="330" r:id="rId24"/>
    <p:sldId id="11088596" r:id="rId25"/>
    <p:sldId id="357" r:id="rId26"/>
    <p:sldId id="358" r:id="rId27"/>
    <p:sldId id="359" r:id="rId28"/>
    <p:sldId id="362" r:id="rId29"/>
    <p:sldId id="360" r:id="rId30"/>
    <p:sldId id="313" r:id="rId31"/>
    <p:sldId id="11088598" r:id="rId32"/>
    <p:sldId id="11088599" r:id="rId33"/>
    <p:sldId id="11088600" r:id="rId34"/>
    <p:sldId id="363" r:id="rId35"/>
    <p:sldId id="332" r:id="rId36"/>
    <p:sldId id="364" r:id="rId37"/>
    <p:sldId id="11088601" r:id="rId38"/>
    <p:sldId id="333" r:id="rId39"/>
    <p:sldId id="366" r:id="rId40"/>
    <p:sldId id="11088585" r:id="rId4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45"/>
    </p:embeddedFont>
    <p:embeddedFont>
      <p:font typeface="Calibri" panose="020F0502020204030204"/>
      <p:regular r:id="rId46"/>
      <p:bold r:id="rId47"/>
      <p:italic r:id="rId48"/>
      <p:boldItalic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楷体" panose="02010609060101010101" pitchFamily="49" charset="-122"/>
      <p:regular r:id="rId54"/>
    </p:embeddedFont>
    <p:embeddedFont>
      <p:font typeface="黑体" panose="02010609060101010101" pitchFamily="49" charset="-122"/>
      <p:regular r:id="rId55"/>
    </p:embeddedFont>
    <p:embeddedFont>
      <p:font typeface="仿宋" panose="02010609060101010101" pitchFamily="49" charset="-122"/>
      <p:regular r:id="rId56"/>
    </p:embeddedFont>
  </p:embeddedFontLst>
  <p:custDataLst>
    <p:tags r:id="rId5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2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FF"/>
    <a:srgbClr val="FFFBEF"/>
    <a:srgbClr val="CC00CC"/>
    <a:srgbClr val="9900FF"/>
    <a:srgbClr val="039B07"/>
    <a:srgbClr val="FFB60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2" autoAdjust="0"/>
    <p:restoredTop sz="94660" autoAdjust="0"/>
  </p:normalViewPr>
  <p:slideViewPr>
    <p:cSldViewPr snapToGrid="0">
      <p:cViewPr varScale="1">
        <p:scale>
          <a:sx n="76" d="100"/>
          <a:sy n="76" d="100"/>
        </p:scale>
        <p:origin x="-96" y="-1194"/>
      </p:cViewPr>
      <p:guideLst>
        <p:guide orient="horz" pos="2142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34.xml"/><Relationship Id="rId56" Type="http://schemas.openxmlformats.org/officeDocument/2006/relationships/font" Target="fonts/font12.fntdata"/><Relationship Id="rId55" Type="http://schemas.openxmlformats.org/officeDocument/2006/relationships/font" Target="fonts/font11.fntdata"/><Relationship Id="rId54" Type="http://schemas.openxmlformats.org/officeDocument/2006/relationships/font" Target="fonts/font10.fntdata"/><Relationship Id="rId53" Type="http://schemas.openxmlformats.org/officeDocument/2006/relationships/font" Target="fonts/font9.fntdata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2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6D02D0E4-913E-44D4-8EBA-79D9D25C9DBD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EDBC4E1A-63CD-454D-AC1B-B852AEA6824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443683" y="49022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tags" Target="../tags/tag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4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317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KSO_TEMPLATE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pic>
        <p:nvPicPr>
          <p:cNvPr id="1028" name="图片 19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988" y="3871913"/>
            <a:ext cx="1103312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9" name="组合 105"/>
          <p:cNvGrpSpPr/>
          <p:nvPr userDrawn="1"/>
        </p:nvGrpSpPr>
        <p:grpSpPr bwMode="auto">
          <a:xfrm>
            <a:off x="0" y="4700588"/>
            <a:ext cx="9144000" cy="449262"/>
            <a:chOff x="8273" y="6113324"/>
            <a:chExt cx="11912775" cy="538317"/>
          </a:xfrm>
        </p:grpSpPr>
        <p:pic>
          <p:nvPicPr>
            <p:cNvPr id="1030" name="图片 10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273" y="6120927"/>
              <a:ext cx="3970925" cy="53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图片 107"/>
            <p:cNvPicPr>
              <a:picLocks noChangeAspect="1" noChangeArrowheads="1"/>
            </p:cNvPicPr>
            <p:nvPr/>
          </p:nvPicPr>
          <p:blipFill>
            <a:blip r:embed="rId7" cstate="email"/>
            <a:srcRect t="-4"/>
            <a:stretch>
              <a:fillRect/>
            </a:stretch>
          </p:blipFill>
          <p:spPr bwMode="auto">
            <a:xfrm flipH="1">
              <a:off x="3979198" y="6113324"/>
              <a:ext cx="3970925" cy="538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图片 108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950123" y="6120921"/>
              <a:ext cx="3970925" cy="530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72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6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15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40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image" Target="../media/image15.png"/><Relationship Id="rId3" Type="http://schemas.openxmlformats.org/officeDocument/2006/relationships/image" Target="../media/image44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slide" Target="slide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.xml"/><Relationship Id="rId11" Type="http://schemas.openxmlformats.org/officeDocument/2006/relationships/slide" Target="slide26.xml"/><Relationship Id="rId10" Type="http://schemas.openxmlformats.org/officeDocument/2006/relationships/slide" Target="slide19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.xml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2" Type="http://schemas.openxmlformats.org/officeDocument/2006/relationships/image" Target="../media/image15.png"/><Relationship Id="rId1" Type="http://schemas.openxmlformats.org/officeDocument/2006/relationships/image" Target="../media/image5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4.jpeg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3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 txBox="1">
            <a:spLocks noChangeArrowheads="1"/>
          </p:cNvSpPr>
          <p:nvPr/>
        </p:nvSpPr>
        <p:spPr bwMode="auto">
          <a:xfrm>
            <a:off x="0" y="1548173"/>
            <a:ext cx="91440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语文园地六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9538" y="498918"/>
            <a:ext cx="2306638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12800" y="1016000"/>
            <a:ext cx="2105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▷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085850" y="3914775"/>
            <a:ext cx="5588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1682750" y="3914775"/>
            <a:ext cx="957263" cy="636588"/>
            <a:chOff x="1523418" y="1625600"/>
            <a:chExt cx="957123" cy="638210"/>
          </a:xfrm>
        </p:grpSpPr>
        <p:sp>
          <p:nvSpPr>
            <p:cNvPr id="12292" name="TextBox 2"/>
            <p:cNvSpPr txBox="1">
              <a:spLocks noChangeArrowheads="1"/>
            </p:cNvSpPr>
            <p:nvPr/>
          </p:nvSpPr>
          <p:spPr bwMode="auto">
            <a:xfrm>
              <a:off x="1921741" y="1625600"/>
              <a:ext cx="558800" cy="638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形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523418" y="1985289"/>
              <a:ext cx="436499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812800" y="3222625"/>
            <a:ext cx="2105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▷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比一比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2"/>
          <p:cNvSpPr txBox="1">
            <a:spLocks noChangeArrowheads="1"/>
          </p:cNvSpPr>
          <p:nvPr/>
        </p:nvSpPr>
        <p:spPr bwMode="auto">
          <a:xfrm>
            <a:off x="2962275" y="3913188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究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34"/>
          <p:cNvGrpSpPr/>
          <p:nvPr/>
        </p:nvGrpSpPr>
        <p:grpSpPr bwMode="auto">
          <a:xfrm>
            <a:off x="3551238" y="3913188"/>
            <a:ext cx="965200" cy="636587"/>
            <a:chOff x="1515799" y="1625600"/>
            <a:chExt cx="964742" cy="638210"/>
          </a:xfrm>
        </p:grpSpPr>
        <p:sp>
          <p:nvSpPr>
            <p:cNvPr id="12297" name="TextBox 2"/>
            <p:cNvSpPr txBox="1">
              <a:spLocks noChangeArrowheads="1"/>
            </p:cNvSpPr>
            <p:nvPr/>
          </p:nvSpPr>
          <p:spPr bwMode="auto">
            <a:xfrm>
              <a:off x="1921741" y="1625600"/>
              <a:ext cx="558800" cy="638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穷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1515799" y="1993247"/>
              <a:ext cx="436355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2"/>
          <p:cNvSpPr txBox="1">
            <a:spLocks noChangeArrowheads="1"/>
          </p:cNvSpPr>
          <p:nvPr/>
        </p:nvSpPr>
        <p:spPr bwMode="auto">
          <a:xfrm>
            <a:off x="4794250" y="3913188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哨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41"/>
          <p:cNvGrpSpPr/>
          <p:nvPr/>
        </p:nvGrpSpPr>
        <p:grpSpPr bwMode="auto">
          <a:xfrm>
            <a:off x="5383213" y="3913188"/>
            <a:ext cx="965200" cy="636587"/>
            <a:chOff x="1515799" y="1625600"/>
            <a:chExt cx="964742" cy="638210"/>
          </a:xfrm>
        </p:grpSpPr>
        <p:sp>
          <p:nvSpPr>
            <p:cNvPr id="12301" name="TextBox 2"/>
            <p:cNvSpPr txBox="1">
              <a:spLocks noChangeArrowheads="1"/>
            </p:cNvSpPr>
            <p:nvPr/>
          </p:nvSpPr>
          <p:spPr bwMode="auto">
            <a:xfrm>
              <a:off x="1921741" y="1625600"/>
              <a:ext cx="558800" cy="638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稍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515799" y="1977331"/>
              <a:ext cx="436355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2"/>
          <p:cNvSpPr txBox="1">
            <a:spLocks noChangeArrowheads="1"/>
          </p:cNvSpPr>
          <p:nvPr/>
        </p:nvSpPr>
        <p:spPr bwMode="auto">
          <a:xfrm>
            <a:off x="931863" y="1662113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" name="TextBox 2"/>
          <p:cNvSpPr txBox="1">
            <a:spLocks noChangeArrowheads="1"/>
          </p:cNvSpPr>
          <p:nvPr/>
        </p:nvSpPr>
        <p:spPr bwMode="auto">
          <a:xfrm>
            <a:off x="1855788" y="1663700"/>
            <a:ext cx="5588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65"/>
          <p:cNvGrpSpPr/>
          <p:nvPr/>
        </p:nvGrpSpPr>
        <p:grpSpPr bwMode="auto">
          <a:xfrm>
            <a:off x="1277938" y="2308225"/>
            <a:ext cx="857250" cy="865188"/>
            <a:chOff x="2485847" y="2220892"/>
            <a:chExt cx="857237" cy="864915"/>
          </a:xfrm>
        </p:grpSpPr>
        <p:grpSp>
          <p:nvGrpSpPr>
            <p:cNvPr id="12306" name="组合 66"/>
            <p:cNvGrpSpPr/>
            <p:nvPr/>
          </p:nvGrpSpPr>
          <p:grpSpPr bwMode="auto">
            <a:xfrm>
              <a:off x="2485847" y="2220892"/>
              <a:ext cx="656888" cy="864915"/>
              <a:chOff x="1948631" y="1408509"/>
              <a:chExt cx="656793" cy="866860"/>
            </a:xfrm>
          </p:grpSpPr>
          <p:sp>
            <p:nvSpPr>
              <p:cNvPr id="12307" name="TextBox 2"/>
              <p:cNvSpPr txBox="1">
                <a:spLocks noChangeArrowheads="1"/>
              </p:cNvSpPr>
              <p:nvPr/>
            </p:nvSpPr>
            <p:spPr bwMode="auto">
              <a:xfrm>
                <a:off x="2046624" y="1637160"/>
                <a:ext cx="558800" cy="638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3400" b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研</a:t>
                </a:r>
                <a:endParaRPr lang="zh-CN" altLang="en-US" sz="34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1948631" y="1408509"/>
                <a:ext cx="179358" cy="30857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9" name="直接连接符 68"/>
            <p:cNvCxnSpPr/>
            <p:nvPr/>
          </p:nvCxnSpPr>
          <p:spPr bwMode="auto">
            <a:xfrm flipH="1">
              <a:off x="3119249" y="2228827"/>
              <a:ext cx="223835" cy="299942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2"/>
          <p:cNvSpPr txBox="1">
            <a:spLocks noChangeArrowheads="1"/>
          </p:cNvSpPr>
          <p:nvPr/>
        </p:nvSpPr>
        <p:spPr bwMode="auto">
          <a:xfrm>
            <a:off x="3071813" y="1662113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穴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3995738" y="1663700"/>
            <a:ext cx="5588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35"/>
          <p:cNvGrpSpPr/>
          <p:nvPr/>
        </p:nvGrpSpPr>
        <p:grpSpPr bwMode="auto">
          <a:xfrm>
            <a:off x="3417888" y="2308225"/>
            <a:ext cx="857250" cy="865188"/>
            <a:chOff x="2485847" y="2220891"/>
            <a:chExt cx="857237" cy="864714"/>
          </a:xfrm>
        </p:grpSpPr>
        <p:grpSp>
          <p:nvGrpSpPr>
            <p:cNvPr id="12313" name="组合 37"/>
            <p:cNvGrpSpPr/>
            <p:nvPr/>
          </p:nvGrpSpPr>
          <p:grpSpPr bwMode="auto">
            <a:xfrm>
              <a:off x="2485847" y="2220891"/>
              <a:ext cx="656888" cy="864714"/>
              <a:chOff x="1948631" y="1408509"/>
              <a:chExt cx="656793" cy="866659"/>
            </a:xfrm>
          </p:grpSpPr>
          <p:sp>
            <p:nvSpPr>
              <p:cNvPr id="12314" name="TextBox 2"/>
              <p:cNvSpPr txBox="1">
                <a:spLocks noChangeArrowheads="1"/>
              </p:cNvSpPr>
              <p:nvPr/>
            </p:nvSpPr>
            <p:spPr bwMode="auto">
              <a:xfrm>
                <a:off x="2046624" y="1637160"/>
                <a:ext cx="558800" cy="638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3400" b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究</a:t>
                </a:r>
                <a:endParaRPr lang="zh-CN" altLang="en-US" sz="34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1948631" y="1408509"/>
                <a:ext cx="179358" cy="308499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3" name="直接连接符 52"/>
            <p:cNvCxnSpPr/>
            <p:nvPr/>
          </p:nvCxnSpPr>
          <p:spPr bwMode="auto">
            <a:xfrm flipH="1">
              <a:off x="3119249" y="2228825"/>
              <a:ext cx="223835" cy="299873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2"/>
          <p:cNvSpPr txBox="1">
            <a:spLocks noChangeArrowheads="1"/>
          </p:cNvSpPr>
          <p:nvPr/>
        </p:nvSpPr>
        <p:spPr bwMode="auto">
          <a:xfrm>
            <a:off x="5200650" y="1670050"/>
            <a:ext cx="5588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TextBox 2"/>
          <p:cNvSpPr txBox="1">
            <a:spLocks noChangeArrowheads="1"/>
          </p:cNvSpPr>
          <p:nvPr/>
        </p:nvSpPr>
        <p:spPr bwMode="auto">
          <a:xfrm>
            <a:off x="6124575" y="1671638"/>
            <a:ext cx="5588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肖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57"/>
          <p:cNvGrpSpPr/>
          <p:nvPr/>
        </p:nvGrpSpPr>
        <p:grpSpPr bwMode="auto">
          <a:xfrm>
            <a:off x="5526088" y="2308225"/>
            <a:ext cx="857250" cy="863600"/>
            <a:chOff x="2485848" y="2297210"/>
            <a:chExt cx="857236" cy="865330"/>
          </a:xfrm>
        </p:grpSpPr>
        <p:grpSp>
          <p:nvGrpSpPr>
            <p:cNvPr id="12320" name="组合 58"/>
            <p:cNvGrpSpPr/>
            <p:nvPr/>
          </p:nvGrpSpPr>
          <p:grpSpPr bwMode="auto">
            <a:xfrm>
              <a:off x="2485848" y="2297210"/>
              <a:ext cx="655038" cy="865330"/>
              <a:chOff x="1948631" y="1484999"/>
              <a:chExt cx="654943" cy="867278"/>
            </a:xfrm>
          </p:grpSpPr>
          <p:sp>
            <p:nvSpPr>
              <p:cNvPr id="12321" name="TextBox 2"/>
              <p:cNvSpPr txBox="1">
                <a:spLocks noChangeArrowheads="1"/>
              </p:cNvSpPr>
              <p:nvPr/>
            </p:nvSpPr>
            <p:spPr bwMode="auto">
              <a:xfrm>
                <a:off x="2044774" y="1714068"/>
                <a:ext cx="558800" cy="638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3400" b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哨</a:t>
                </a:r>
                <a:endParaRPr lang="zh-CN" altLang="en-US" sz="34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1948631" y="1484999"/>
                <a:ext cx="179358" cy="307693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直接连接符 59"/>
            <p:cNvCxnSpPr/>
            <p:nvPr/>
          </p:nvCxnSpPr>
          <p:spPr bwMode="auto">
            <a:xfrm flipH="1">
              <a:off x="3119250" y="2305164"/>
              <a:ext cx="223834" cy="299048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Box 2"/>
          <p:cNvSpPr txBox="1">
            <a:spLocks noChangeArrowheads="1"/>
          </p:cNvSpPr>
          <p:nvPr/>
        </p:nvSpPr>
        <p:spPr bwMode="auto">
          <a:xfrm>
            <a:off x="6640513" y="3910013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诊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组合 67"/>
          <p:cNvGrpSpPr/>
          <p:nvPr/>
        </p:nvGrpSpPr>
        <p:grpSpPr bwMode="auto">
          <a:xfrm>
            <a:off x="7229475" y="3910013"/>
            <a:ext cx="965200" cy="636587"/>
            <a:chOff x="1515799" y="1625600"/>
            <a:chExt cx="964742" cy="638210"/>
          </a:xfrm>
        </p:grpSpPr>
        <p:sp>
          <p:nvSpPr>
            <p:cNvPr id="12326" name="TextBox 2"/>
            <p:cNvSpPr txBox="1">
              <a:spLocks noChangeArrowheads="1"/>
            </p:cNvSpPr>
            <p:nvPr/>
          </p:nvSpPr>
          <p:spPr bwMode="auto">
            <a:xfrm>
              <a:off x="1921741" y="1625600"/>
              <a:ext cx="558800" cy="638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珍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1515799" y="1985290"/>
              <a:ext cx="436356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 bwMode="auto">
          <a:xfrm>
            <a:off x="3603625" y="-7938"/>
            <a:ext cx="2127250" cy="1038226"/>
            <a:chOff x="3512820" y="22860"/>
            <a:chExt cx="2125980" cy="1037805"/>
          </a:xfrm>
        </p:grpSpPr>
        <p:pic>
          <p:nvPicPr>
            <p:cNvPr id="12329" name="图片 4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12820" y="22860"/>
              <a:ext cx="2125980" cy="10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30" name="TextBox 2"/>
            <p:cNvSpPr txBox="1">
              <a:spLocks noChangeArrowheads="1"/>
            </p:cNvSpPr>
            <p:nvPr/>
          </p:nvSpPr>
          <p:spPr bwMode="auto">
            <a:xfrm>
              <a:off x="3633946" y="300454"/>
              <a:ext cx="1959134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识记方法</a:t>
              </a:r>
              <a:endParaRPr lang="zh-CN" altLang="en-US" sz="3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37" grpId="0"/>
      <p:bldP spid="32" grpId="0"/>
      <p:bldP spid="41" grpId="0"/>
      <p:bldP spid="63" grpId="0"/>
      <p:bldP spid="65" grpId="0"/>
      <p:bldP spid="33" grpId="0"/>
      <p:bldP spid="34" grpId="0"/>
      <p:bldP spid="56" grpId="0"/>
      <p:bldP spid="57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5"/>
          <p:cNvGrpSpPr/>
          <p:nvPr/>
        </p:nvGrpSpPr>
        <p:grpSpPr bwMode="auto">
          <a:xfrm>
            <a:off x="609600" y="598488"/>
            <a:ext cx="7924800" cy="3994150"/>
            <a:chOff x="609600" y="598170"/>
            <a:chExt cx="7924800" cy="39942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609600" y="598170"/>
              <a:ext cx="6118860" cy="3947160"/>
            </a:xfrm>
            <a:prstGeom prst="rect">
              <a:avLst/>
            </a:prstGeom>
          </p:spPr>
        </p:pic>
        <p:grpSp>
          <p:nvGrpSpPr>
            <p:cNvPr id="13315" name="组合 2"/>
            <p:cNvGrpSpPr/>
            <p:nvPr/>
          </p:nvGrpSpPr>
          <p:grpSpPr bwMode="auto">
            <a:xfrm>
              <a:off x="1099821" y="598170"/>
              <a:ext cx="7434579" cy="3994271"/>
              <a:chOff x="765178" y="647981"/>
              <a:chExt cx="7433961" cy="3993148"/>
            </a:xfrm>
          </p:grpSpPr>
          <p:pic>
            <p:nvPicPr>
              <p:cNvPr id="13316" name="图片 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flipH="1">
                <a:off x="6202565" y="647981"/>
                <a:ext cx="1996574" cy="3993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17" name="文本框 2"/>
              <p:cNvSpPr txBox="1">
                <a:spLocks noChangeArrowheads="1"/>
              </p:cNvSpPr>
              <p:nvPr/>
            </p:nvSpPr>
            <p:spPr bwMode="auto">
              <a:xfrm>
                <a:off x="765178" y="826488"/>
                <a:ext cx="4226208" cy="2715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buFont typeface="Arial" panose="020B0604020202020204" pitchFamily="34" charset="0"/>
                  <a:buNone/>
                </a:pPr>
                <a:r>
                  <a:rPr lang="zh-CN" altLang="en-US" sz="3400" b="1">
                    <a:solidFill>
                      <a:srgbClr val="C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 这些都是公共设施和机关单位的名称，它们给我们的生活提供了很多便利。</a:t>
                </a:r>
                <a:endParaRPr lang="zh-CN" altLang="en-US" sz="3400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5138" y="1741488"/>
            <a:ext cx="2528887" cy="1685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1555750" y="669925"/>
            <a:ext cx="62245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你还知道哪些这样的场所？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340100" y="1741488"/>
            <a:ext cx="2528888" cy="1685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6223000" y="1741488"/>
            <a:ext cx="2528888" cy="16859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060450" y="3616325"/>
            <a:ext cx="19335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美术馆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7" name="矩形 1"/>
          <p:cNvSpPr>
            <a:spLocks noChangeArrowheads="1"/>
          </p:cNvSpPr>
          <p:nvPr/>
        </p:nvSpPr>
        <p:spPr bwMode="auto">
          <a:xfrm>
            <a:off x="4056063" y="3630613"/>
            <a:ext cx="10969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邮局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8" name="矩形 1"/>
          <p:cNvSpPr>
            <a:spLocks noChangeArrowheads="1"/>
          </p:cNvSpPr>
          <p:nvPr/>
        </p:nvSpPr>
        <p:spPr bwMode="auto">
          <a:xfrm>
            <a:off x="6845300" y="3616325"/>
            <a:ext cx="109696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医院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366" grpId="0"/>
      <p:bldP spid="15367" grpId="0"/>
      <p:bldP spid="153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2"/>
          <p:cNvGrpSpPr/>
          <p:nvPr/>
        </p:nvGrpSpPr>
        <p:grpSpPr bwMode="auto">
          <a:xfrm>
            <a:off x="277813" y="314325"/>
            <a:ext cx="2554287" cy="584200"/>
            <a:chOff x="437" y="495"/>
            <a:chExt cx="4024" cy="919"/>
          </a:xfrm>
        </p:grpSpPr>
        <p:pic>
          <p:nvPicPr>
            <p:cNvPr id="15362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219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4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3503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字词句运用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365" name="组合 2"/>
          <p:cNvGrpSpPr/>
          <p:nvPr/>
        </p:nvGrpSpPr>
        <p:grpSpPr bwMode="auto">
          <a:xfrm>
            <a:off x="290513" y="919163"/>
            <a:ext cx="5016500" cy="604837"/>
            <a:chOff x="882647" y="1116340"/>
            <a:chExt cx="5015519" cy="604607"/>
          </a:xfrm>
        </p:grpSpPr>
        <p:sp>
          <p:nvSpPr>
            <p:cNvPr id="15366" name="TextBox 2"/>
            <p:cNvSpPr txBox="1">
              <a:spLocks noChangeArrowheads="1"/>
            </p:cNvSpPr>
            <p:nvPr/>
          </p:nvSpPr>
          <p:spPr bwMode="auto">
            <a:xfrm>
              <a:off x="1311529" y="1116340"/>
              <a:ext cx="4586637" cy="604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下面这些字你能写对吗？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367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82647" y="1227512"/>
              <a:ext cx="460375" cy="46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8" name="矩形 6"/>
          <p:cNvSpPr>
            <a:spLocks noChangeArrowheads="1"/>
          </p:cNvSpPr>
          <p:nvPr/>
        </p:nvSpPr>
        <p:spPr bwMode="auto">
          <a:xfrm>
            <a:off x="1047750" y="1490663"/>
            <a:ext cx="57626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含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9" name="组合 7"/>
          <p:cNvGrpSpPr/>
          <p:nvPr/>
        </p:nvGrpSpPr>
        <p:grpSpPr bwMode="auto">
          <a:xfrm>
            <a:off x="938213" y="2163763"/>
            <a:ext cx="836612" cy="850900"/>
            <a:chOff x="2437" y="2032"/>
            <a:chExt cx="1244" cy="1264"/>
          </a:xfrm>
        </p:grpSpPr>
        <p:sp>
          <p:nvSpPr>
            <p:cNvPr id="1537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7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7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3" name="组合 7"/>
          <p:cNvGrpSpPr/>
          <p:nvPr/>
        </p:nvGrpSpPr>
        <p:grpSpPr bwMode="auto">
          <a:xfrm>
            <a:off x="1773238" y="2163763"/>
            <a:ext cx="836612" cy="850900"/>
            <a:chOff x="2437" y="2032"/>
            <a:chExt cx="1244" cy="1264"/>
          </a:xfrm>
        </p:grpSpPr>
        <p:sp>
          <p:nvSpPr>
            <p:cNvPr id="15374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75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76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77" name="组合 7"/>
          <p:cNvGrpSpPr/>
          <p:nvPr/>
        </p:nvGrpSpPr>
        <p:grpSpPr bwMode="auto">
          <a:xfrm>
            <a:off x="2609850" y="2163763"/>
            <a:ext cx="836613" cy="850900"/>
            <a:chOff x="2437" y="2032"/>
            <a:chExt cx="1244" cy="1264"/>
          </a:xfrm>
        </p:grpSpPr>
        <p:sp>
          <p:nvSpPr>
            <p:cNvPr id="1537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7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8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81" name="组合 7"/>
          <p:cNvGrpSpPr/>
          <p:nvPr/>
        </p:nvGrpSpPr>
        <p:grpSpPr bwMode="auto">
          <a:xfrm>
            <a:off x="3576638" y="2163763"/>
            <a:ext cx="836612" cy="850900"/>
            <a:chOff x="2437" y="2032"/>
            <a:chExt cx="1244" cy="1264"/>
          </a:xfrm>
        </p:grpSpPr>
        <p:sp>
          <p:nvSpPr>
            <p:cNvPr id="1538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8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8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85" name="组合 7"/>
          <p:cNvGrpSpPr/>
          <p:nvPr/>
        </p:nvGrpSpPr>
        <p:grpSpPr bwMode="auto">
          <a:xfrm>
            <a:off x="4414838" y="2163763"/>
            <a:ext cx="836612" cy="850900"/>
            <a:chOff x="2437" y="2032"/>
            <a:chExt cx="1244" cy="1264"/>
          </a:xfrm>
        </p:grpSpPr>
        <p:sp>
          <p:nvSpPr>
            <p:cNvPr id="1538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8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8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89" name="组合 7"/>
          <p:cNvGrpSpPr/>
          <p:nvPr/>
        </p:nvGrpSpPr>
        <p:grpSpPr bwMode="auto">
          <a:xfrm>
            <a:off x="5251450" y="2163763"/>
            <a:ext cx="836613" cy="850900"/>
            <a:chOff x="2437" y="2032"/>
            <a:chExt cx="1244" cy="1264"/>
          </a:xfrm>
        </p:grpSpPr>
        <p:sp>
          <p:nvSpPr>
            <p:cNvPr id="1539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9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9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393" name="矩形 33"/>
          <p:cNvSpPr>
            <a:spLocks noChangeArrowheads="1"/>
          </p:cNvSpPr>
          <p:nvPr/>
        </p:nvSpPr>
        <p:spPr bwMode="auto">
          <a:xfrm>
            <a:off x="1911350" y="1490663"/>
            <a:ext cx="79216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迎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4" name="矩形 34"/>
          <p:cNvSpPr>
            <a:spLocks noChangeArrowheads="1"/>
          </p:cNvSpPr>
          <p:nvPr/>
        </p:nvSpPr>
        <p:spPr bwMode="auto">
          <a:xfrm>
            <a:off x="2759075" y="1490663"/>
            <a:ext cx="65405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留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5" name="矩形 35"/>
          <p:cNvSpPr>
            <a:spLocks noChangeArrowheads="1"/>
          </p:cNvSpPr>
          <p:nvPr/>
        </p:nvSpPr>
        <p:spPr bwMode="auto">
          <a:xfrm>
            <a:off x="1047750" y="3094038"/>
            <a:ext cx="5762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96" name="组合 7"/>
          <p:cNvGrpSpPr/>
          <p:nvPr/>
        </p:nvGrpSpPr>
        <p:grpSpPr bwMode="auto">
          <a:xfrm>
            <a:off x="938213" y="3767138"/>
            <a:ext cx="836612" cy="850900"/>
            <a:chOff x="2437" y="2032"/>
            <a:chExt cx="1244" cy="1264"/>
          </a:xfrm>
        </p:grpSpPr>
        <p:sp>
          <p:nvSpPr>
            <p:cNvPr id="1539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39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9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400" name="组合 7"/>
          <p:cNvGrpSpPr/>
          <p:nvPr/>
        </p:nvGrpSpPr>
        <p:grpSpPr bwMode="auto">
          <a:xfrm>
            <a:off x="1773238" y="3767138"/>
            <a:ext cx="836612" cy="850900"/>
            <a:chOff x="2437" y="2032"/>
            <a:chExt cx="1244" cy="1264"/>
          </a:xfrm>
        </p:grpSpPr>
        <p:sp>
          <p:nvSpPr>
            <p:cNvPr id="1540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40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404" name="组合 7"/>
          <p:cNvGrpSpPr/>
          <p:nvPr/>
        </p:nvGrpSpPr>
        <p:grpSpPr bwMode="auto">
          <a:xfrm>
            <a:off x="2609850" y="3767138"/>
            <a:ext cx="836613" cy="850900"/>
            <a:chOff x="2437" y="2032"/>
            <a:chExt cx="1244" cy="1264"/>
          </a:xfrm>
        </p:grpSpPr>
        <p:sp>
          <p:nvSpPr>
            <p:cNvPr id="1540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40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0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408" name="组合 7"/>
          <p:cNvGrpSpPr/>
          <p:nvPr/>
        </p:nvGrpSpPr>
        <p:grpSpPr bwMode="auto">
          <a:xfrm>
            <a:off x="3576638" y="3767138"/>
            <a:ext cx="836612" cy="850900"/>
            <a:chOff x="2437" y="2032"/>
            <a:chExt cx="1244" cy="1264"/>
          </a:xfrm>
        </p:grpSpPr>
        <p:sp>
          <p:nvSpPr>
            <p:cNvPr id="1540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41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1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412" name="组合 7"/>
          <p:cNvGrpSpPr/>
          <p:nvPr/>
        </p:nvGrpSpPr>
        <p:grpSpPr bwMode="auto">
          <a:xfrm>
            <a:off x="4414838" y="3767138"/>
            <a:ext cx="836612" cy="850900"/>
            <a:chOff x="2437" y="2032"/>
            <a:chExt cx="1244" cy="1264"/>
          </a:xfrm>
        </p:grpSpPr>
        <p:sp>
          <p:nvSpPr>
            <p:cNvPr id="1541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41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1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416" name="组合 7"/>
          <p:cNvGrpSpPr/>
          <p:nvPr/>
        </p:nvGrpSpPr>
        <p:grpSpPr bwMode="auto">
          <a:xfrm>
            <a:off x="5251450" y="3767138"/>
            <a:ext cx="836613" cy="850900"/>
            <a:chOff x="2437" y="2032"/>
            <a:chExt cx="1244" cy="1264"/>
          </a:xfrm>
        </p:grpSpPr>
        <p:sp>
          <p:nvSpPr>
            <p:cNvPr id="1541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41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41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420" name="矩形 60"/>
          <p:cNvSpPr>
            <a:spLocks noChangeArrowheads="1"/>
          </p:cNvSpPr>
          <p:nvPr/>
        </p:nvSpPr>
        <p:spPr bwMode="auto">
          <a:xfrm>
            <a:off x="1911350" y="3094038"/>
            <a:ext cx="7921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21" name="矩形 61"/>
          <p:cNvSpPr>
            <a:spLocks noChangeArrowheads="1"/>
          </p:cNvSpPr>
          <p:nvPr/>
        </p:nvSpPr>
        <p:spPr bwMode="auto">
          <a:xfrm>
            <a:off x="2759075" y="3094038"/>
            <a:ext cx="6540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敬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64"/>
          <p:cNvGrpSpPr/>
          <p:nvPr/>
        </p:nvGrpSpPr>
        <p:grpSpPr bwMode="auto">
          <a:xfrm>
            <a:off x="5918200" y="501650"/>
            <a:ext cx="2744788" cy="1492250"/>
            <a:chOff x="791365" y="712294"/>
            <a:chExt cx="2847314" cy="1546007"/>
          </a:xfrm>
        </p:grpSpPr>
        <p:sp>
          <p:nvSpPr>
            <p:cNvPr id="66" name="对话气泡: 圆角矩形 3"/>
            <p:cNvSpPr/>
            <p:nvPr/>
          </p:nvSpPr>
          <p:spPr>
            <a:xfrm>
              <a:off x="791365" y="712294"/>
              <a:ext cx="2847314" cy="1546007"/>
            </a:xfrm>
            <a:prstGeom prst="cloudCallout">
              <a:avLst>
                <a:gd name="adj1" fmla="val -62411"/>
                <a:gd name="adj2" fmla="val 50238"/>
              </a:avLst>
            </a:prstGeom>
            <a:solidFill>
              <a:schemeClr val="bg1"/>
            </a:solidFill>
            <a:ln w="15875">
              <a:solidFill>
                <a:srgbClr val="C0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5424" name="文本框 2"/>
            <p:cNvSpPr txBox="1">
              <a:spLocks noChangeArrowheads="1"/>
            </p:cNvSpPr>
            <p:nvPr/>
          </p:nvSpPr>
          <p:spPr bwMode="auto">
            <a:xfrm>
              <a:off x="881480" y="808057"/>
              <a:ext cx="2757198" cy="1167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不要多写或少写笔画。</a:t>
              </a:r>
              <a:endPara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67"/>
          <p:cNvGrpSpPr/>
          <p:nvPr/>
        </p:nvGrpSpPr>
        <p:grpSpPr bwMode="auto">
          <a:xfrm>
            <a:off x="6115050" y="2711450"/>
            <a:ext cx="2751138" cy="1420813"/>
            <a:chOff x="938467" y="712294"/>
            <a:chExt cx="2652893" cy="1472896"/>
          </a:xfrm>
        </p:grpSpPr>
        <p:sp>
          <p:nvSpPr>
            <p:cNvPr id="69" name="对话气泡: 圆角矩形 3"/>
            <p:cNvSpPr/>
            <p:nvPr/>
          </p:nvSpPr>
          <p:spPr>
            <a:xfrm>
              <a:off x="938467" y="712294"/>
              <a:ext cx="2652893" cy="1472896"/>
            </a:xfrm>
            <a:prstGeom prst="cloudCallout">
              <a:avLst>
                <a:gd name="adj1" fmla="val -42541"/>
                <a:gd name="adj2" fmla="val 58149"/>
              </a:avLst>
            </a:prstGeom>
            <a:solidFill>
              <a:schemeClr val="bg1"/>
            </a:solidFill>
            <a:ln w="15875">
              <a:solidFill>
                <a:srgbClr val="CC00CC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5427" name="文本框 2"/>
            <p:cNvSpPr txBox="1">
              <a:spLocks noChangeArrowheads="1"/>
            </p:cNvSpPr>
            <p:nvPr/>
          </p:nvSpPr>
          <p:spPr bwMode="auto">
            <a:xfrm>
              <a:off x="1056837" y="779754"/>
              <a:ext cx="2426294" cy="1167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rgbClr val="CC00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zh-CN" altLang="en-US" sz="3000" b="1">
                  <a:solidFill>
                    <a:srgbClr val="CC00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注意字的间架结构。</a:t>
              </a:r>
              <a:endParaRPr lang="zh-CN" altLang="en-US" sz="3000" b="1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84313" y="858838"/>
            <a:ext cx="5588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</a:t>
            </a:r>
            <a:endParaRPr lang="zh-CN" altLang="en-US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1054100" y="309563"/>
            <a:ext cx="21050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</a:rPr>
              <a:t>第一组</a:t>
            </a:r>
            <a:endParaRPr lang="zh-CN" altLang="en-US" sz="3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2568575" y="858838"/>
            <a:ext cx="5588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</a:t>
            </a:r>
            <a:endParaRPr lang="zh-CN" altLang="en-US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"/>
          <p:cNvSpPr txBox="1">
            <a:spLocks noChangeArrowheads="1"/>
          </p:cNvSpPr>
          <p:nvPr/>
        </p:nvSpPr>
        <p:spPr bwMode="auto">
          <a:xfrm>
            <a:off x="3584575" y="858838"/>
            <a:ext cx="5588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</a:t>
            </a:r>
            <a:endParaRPr lang="zh-CN" altLang="en-US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1485900" y="3170238"/>
            <a:ext cx="5588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endParaRPr lang="zh-CN" altLang="en-US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"/>
          <p:cNvSpPr txBox="1">
            <a:spLocks noChangeArrowheads="1"/>
          </p:cNvSpPr>
          <p:nvPr/>
        </p:nvSpPr>
        <p:spPr bwMode="auto">
          <a:xfrm>
            <a:off x="1033463" y="2582863"/>
            <a:ext cx="156686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</a:rPr>
              <a:t>第二组</a:t>
            </a:r>
            <a:endParaRPr lang="zh-CN" altLang="en-US" sz="3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Box 2"/>
          <p:cNvSpPr txBox="1">
            <a:spLocks noChangeArrowheads="1"/>
          </p:cNvSpPr>
          <p:nvPr/>
        </p:nvSpPr>
        <p:spPr bwMode="auto">
          <a:xfrm>
            <a:off x="2552700" y="3170238"/>
            <a:ext cx="5588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endParaRPr lang="zh-CN" altLang="en-US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2"/>
          <p:cNvSpPr txBox="1">
            <a:spLocks noChangeArrowheads="1"/>
          </p:cNvSpPr>
          <p:nvPr/>
        </p:nvSpPr>
        <p:spPr bwMode="auto">
          <a:xfrm>
            <a:off x="3590925" y="3170238"/>
            <a:ext cx="5588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</a:t>
            </a:r>
            <a:endParaRPr lang="zh-CN" altLang="en-US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64"/>
          <p:cNvGrpSpPr/>
          <p:nvPr/>
        </p:nvGrpSpPr>
        <p:grpSpPr bwMode="auto">
          <a:xfrm>
            <a:off x="4854575" y="855663"/>
            <a:ext cx="3576638" cy="1787525"/>
            <a:chOff x="494903" y="566407"/>
            <a:chExt cx="3710352" cy="1851005"/>
          </a:xfrm>
        </p:grpSpPr>
        <p:sp>
          <p:nvSpPr>
            <p:cNvPr id="48" name="对话气泡: 圆角矩形 3"/>
            <p:cNvSpPr/>
            <p:nvPr/>
          </p:nvSpPr>
          <p:spPr>
            <a:xfrm>
              <a:off x="494903" y="609148"/>
              <a:ext cx="3710352" cy="1808264"/>
            </a:xfrm>
            <a:prstGeom prst="roundRect">
              <a:avLst/>
            </a:prstGeom>
            <a:noFill/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6395" name="文本框 2"/>
            <p:cNvSpPr txBox="1">
              <a:spLocks noChangeArrowheads="1"/>
            </p:cNvSpPr>
            <p:nvPr/>
          </p:nvSpPr>
          <p:spPr bwMode="auto">
            <a:xfrm>
              <a:off x="513307" y="566407"/>
              <a:ext cx="3649996" cy="1851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“含、迎”多写笔画，“留”少写笔画。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64"/>
          <p:cNvGrpSpPr/>
          <p:nvPr/>
        </p:nvGrpSpPr>
        <p:grpSpPr bwMode="auto">
          <a:xfrm>
            <a:off x="5773738" y="3656013"/>
            <a:ext cx="1987550" cy="658812"/>
            <a:chOff x="486998" y="609880"/>
            <a:chExt cx="1923662" cy="683422"/>
          </a:xfrm>
        </p:grpSpPr>
        <p:sp>
          <p:nvSpPr>
            <p:cNvPr id="51" name="对话气泡: 圆角矩形 3"/>
            <p:cNvSpPr/>
            <p:nvPr/>
          </p:nvSpPr>
          <p:spPr>
            <a:xfrm>
              <a:off x="494680" y="609880"/>
              <a:ext cx="1915980" cy="683422"/>
            </a:xfrm>
            <a:prstGeom prst="roundRect">
              <a:avLst/>
            </a:prstGeom>
            <a:noFill/>
            <a:ln w="12700">
              <a:solidFill>
                <a:srgbClr val="C00000"/>
              </a:solidFill>
              <a:prstDash val="dash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6398" name="文本框 2"/>
            <p:cNvSpPr txBox="1">
              <a:spLocks noChangeArrowheads="1"/>
            </p:cNvSpPr>
            <p:nvPr/>
          </p:nvSpPr>
          <p:spPr bwMode="auto">
            <a:xfrm>
              <a:off x="486998" y="642011"/>
              <a:ext cx="1915753" cy="626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结构有误。</a:t>
              </a:r>
              <a:endPara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14"/>
          <p:cNvGrpSpPr/>
          <p:nvPr/>
        </p:nvGrpSpPr>
        <p:grpSpPr bwMode="auto">
          <a:xfrm>
            <a:off x="2582863" y="1579563"/>
            <a:ext cx="706437" cy="966787"/>
            <a:chOff x="2666643" y="1578928"/>
            <a:chExt cx="706564" cy="967284"/>
          </a:xfrm>
        </p:grpSpPr>
        <p:cxnSp>
          <p:nvCxnSpPr>
            <p:cNvPr id="29" name="直接连接符 28"/>
            <p:cNvCxnSpPr/>
            <p:nvPr/>
          </p:nvCxnSpPr>
          <p:spPr bwMode="auto">
            <a:xfrm flipV="1">
              <a:off x="2979436" y="1578928"/>
              <a:ext cx="0" cy="298603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401" name="组合 4"/>
            <p:cNvGrpSpPr/>
            <p:nvPr/>
          </p:nvGrpSpPr>
          <p:grpSpPr bwMode="auto">
            <a:xfrm>
              <a:off x="2666643" y="1813319"/>
              <a:ext cx="706564" cy="732893"/>
              <a:chOff x="2666643" y="1912379"/>
              <a:chExt cx="706564" cy="732893"/>
            </a:xfrm>
          </p:grpSpPr>
          <p:sp>
            <p:nvSpPr>
              <p:cNvPr id="16402" name="TextBox 2"/>
              <p:cNvSpPr txBox="1">
                <a:spLocks noChangeArrowheads="1"/>
              </p:cNvSpPr>
              <p:nvPr/>
            </p:nvSpPr>
            <p:spPr bwMode="auto">
              <a:xfrm>
                <a:off x="2666643" y="1912379"/>
                <a:ext cx="558800" cy="732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40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辶</a:t>
                </a:r>
                <a:endPara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03" name="TextBox 2"/>
              <p:cNvSpPr txBox="1">
                <a:spLocks noChangeArrowheads="1"/>
              </p:cNvSpPr>
              <p:nvPr/>
            </p:nvSpPr>
            <p:spPr bwMode="auto">
              <a:xfrm>
                <a:off x="2814407" y="1976437"/>
                <a:ext cx="558800" cy="5727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30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卯</a:t>
                </a:r>
                <a:endParaRPr lang="zh-CN" altLang="en-US" sz="3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3" name="组合 15"/>
          <p:cNvGrpSpPr/>
          <p:nvPr/>
        </p:nvGrpSpPr>
        <p:grpSpPr bwMode="auto">
          <a:xfrm>
            <a:off x="3762375" y="1579563"/>
            <a:ext cx="381000" cy="876300"/>
            <a:chOff x="3846178" y="1578927"/>
            <a:chExt cx="381125" cy="876847"/>
          </a:xfrm>
        </p:grpSpPr>
        <p:cxnSp>
          <p:nvCxnSpPr>
            <p:cNvPr id="33" name="直接连接符 32"/>
            <p:cNvCxnSpPr/>
            <p:nvPr/>
          </p:nvCxnSpPr>
          <p:spPr bwMode="auto">
            <a:xfrm flipV="1">
              <a:off x="4017684" y="1578927"/>
              <a:ext cx="0" cy="29863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4"/>
            <p:cNvGrpSpPr>
              <a:grpSpLocks noChangeAspect="1"/>
            </p:cNvGrpSpPr>
            <p:nvPr/>
          </p:nvGrpSpPr>
          <p:grpSpPr bwMode="auto">
            <a:xfrm>
              <a:off x="3846178" y="1992955"/>
              <a:ext cx="381125" cy="462819"/>
              <a:chOff x="1439" y="940"/>
              <a:chExt cx="1157" cy="1405"/>
            </a:xfrm>
            <a:solidFill>
              <a:srgbClr val="0000FF"/>
            </a:solidFill>
          </p:grpSpPr>
          <p:sp>
            <p:nvSpPr>
              <p:cNvPr id="52" name="Freeform 5"/>
              <p:cNvSpPr/>
              <p:nvPr/>
            </p:nvSpPr>
            <p:spPr bwMode="auto">
              <a:xfrm>
                <a:off x="1901" y="1736"/>
                <a:ext cx="93" cy="398"/>
              </a:xfrm>
              <a:custGeom>
                <a:avLst/>
                <a:gdLst>
                  <a:gd name="T0" fmla="*/ 50 w 186"/>
                  <a:gd name="T1" fmla="*/ 766 h 797"/>
                  <a:gd name="T2" fmla="*/ 50 w 186"/>
                  <a:gd name="T3" fmla="*/ 709 h 797"/>
                  <a:gd name="T4" fmla="*/ 50 w 186"/>
                  <a:gd name="T5" fmla="*/ 653 h 797"/>
                  <a:gd name="T6" fmla="*/ 48 w 186"/>
                  <a:gd name="T7" fmla="*/ 601 h 797"/>
                  <a:gd name="T8" fmla="*/ 48 w 186"/>
                  <a:gd name="T9" fmla="*/ 553 h 797"/>
                  <a:gd name="T10" fmla="*/ 48 w 186"/>
                  <a:gd name="T11" fmla="*/ 505 h 797"/>
                  <a:gd name="T12" fmla="*/ 46 w 186"/>
                  <a:gd name="T13" fmla="*/ 463 h 797"/>
                  <a:gd name="T14" fmla="*/ 44 w 186"/>
                  <a:gd name="T15" fmla="*/ 421 h 797"/>
                  <a:gd name="T16" fmla="*/ 42 w 186"/>
                  <a:gd name="T17" fmla="*/ 382 h 797"/>
                  <a:gd name="T18" fmla="*/ 42 w 186"/>
                  <a:gd name="T19" fmla="*/ 348 h 797"/>
                  <a:gd name="T20" fmla="*/ 40 w 186"/>
                  <a:gd name="T21" fmla="*/ 315 h 797"/>
                  <a:gd name="T22" fmla="*/ 37 w 186"/>
                  <a:gd name="T23" fmla="*/ 286 h 797"/>
                  <a:gd name="T24" fmla="*/ 35 w 186"/>
                  <a:gd name="T25" fmla="*/ 259 h 797"/>
                  <a:gd name="T26" fmla="*/ 33 w 186"/>
                  <a:gd name="T27" fmla="*/ 235 h 797"/>
                  <a:gd name="T28" fmla="*/ 29 w 186"/>
                  <a:gd name="T29" fmla="*/ 213 h 797"/>
                  <a:gd name="T30" fmla="*/ 27 w 186"/>
                  <a:gd name="T31" fmla="*/ 194 h 797"/>
                  <a:gd name="T32" fmla="*/ 21 w 186"/>
                  <a:gd name="T33" fmla="*/ 171 h 797"/>
                  <a:gd name="T34" fmla="*/ 16 w 186"/>
                  <a:gd name="T35" fmla="*/ 144 h 797"/>
                  <a:gd name="T36" fmla="*/ 12 w 186"/>
                  <a:gd name="T37" fmla="*/ 117 h 797"/>
                  <a:gd name="T38" fmla="*/ 8 w 186"/>
                  <a:gd name="T39" fmla="*/ 96 h 797"/>
                  <a:gd name="T40" fmla="*/ 4 w 186"/>
                  <a:gd name="T41" fmla="*/ 77 h 797"/>
                  <a:gd name="T42" fmla="*/ 2 w 186"/>
                  <a:gd name="T43" fmla="*/ 60 h 797"/>
                  <a:gd name="T44" fmla="*/ 0 w 186"/>
                  <a:gd name="T45" fmla="*/ 46 h 797"/>
                  <a:gd name="T46" fmla="*/ 0 w 186"/>
                  <a:gd name="T47" fmla="*/ 37 h 797"/>
                  <a:gd name="T48" fmla="*/ 0 w 186"/>
                  <a:gd name="T49" fmla="*/ 29 h 797"/>
                  <a:gd name="T50" fmla="*/ 6 w 186"/>
                  <a:gd name="T51" fmla="*/ 21 h 797"/>
                  <a:gd name="T52" fmla="*/ 17 w 186"/>
                  <a:gd name="T53" fmla="*/ 16 h 797"/>
                  <a:gd name="T54" fmla="*/ 35 w 186"/>
                  <a:gd name="T55" fmla="*/ 12 h 797"/>
                  <a:gd name="T56" fmla="*/ 60 w 186"/>
                  <a:gd name="T57" fmla="*/ 6 h 797"/>
                  <a:gd name="T58" fmla="*/ 88 w 186"/>
                  <a:gd name="T59" fmla="*/ 4 h 797"/>
                  <a:gd name="T60" fmla="*/ 123 w 186"/>
                  <a:gd name="T61" fmla="*/ 2 h 797"/>
                  <a:gd name="T62" fmla="*/ 163 w 186"/>
                  <a:gd name="T63" fmla="*/ 0 h 797"/>
                  <a:gd name="T64" fmla="*/ 186 w 186"/>
                  <a:gd name="T65" fmla="*/ 39 h 797"/>
                  <a:gd name="T66" fmla="*/ 184 w 186"/>
                  <a:gd name="T67" fmla="*/ 112 h 797"/>
                  <a:gd name="T68" fmla="*/ 183 w 186"/>
                  <a:gd name="T69" fmla="*/ 181 h 797"/>
                  <a:gd name="T70" fmla="*/ 183 w 186"/>
                  <a:gd name="T71" fmla="*/ 248 h 797"/>
                  <a:gd name="T72" fmla="*/ 181 w 186"/>
                  <a:gd name="T73" fmla="*/ 309 h 797"/>
                  <a:gd name="T74" fmla="*/ 181 w 186"/>
                  <a:gd name="T75" fmla="*/ 369 h 797"/>
                  <a:gd name="T76" fmla="*/ 179 w 186"/>
                  <a:gd name="T77" fmla="*/ 426 h 797"/>
                  <a:gd name="T78" fmla="*/ 179 w 186"/>
                  <a:gd name="T79" fmla="*/ 478 h 797"/>
                  <a:gd name="T80" fmla="*/ 177 w 186"/>
                  <a:gd name="T81" fmla="*/ 528 h 797"/>
                  <a:gd name="T82" fmla="*/ 177 w 186"/>
                  <a:gd name="T83" fmla="*/ 576 h 797"/>
                  <a:gd name="T84" fmla="*/ 177 w 186"/>
                  <a:gd name="T85" fmla="*/ 618 h 797"/>
                  <a:gd name="T86" fmla="*/ 175 w 186"/>
                  <a:gd name="T87" fmla="*/ 659 h 797"/>
                  <a:gd name="T88" fmla="*/ 175 w 186"/>
                  <a:gd name="T89" fmla="*/ 695 h 797"/>
                  <a:gd name="T90" fmla="*/ 175 w 186"/>
                  <a:gd name="T91" fmla="*/ 728 h 797"/>
                  <a:gd name="T92" fmla="*/ 175 w 186"/>
                  <a:gd name="T93" fmla="*/ 759 h 797"/>
                  <a:gd name="T94" fmla="*/ 175 w 186"/>
                  <a:gd name="T95" fmla="*/ 785 h 797"/>
                  <a:gd name="T96" fmla="*/ 50 w 186"/>
                  <a:gd name="T97" fmla="*/ 797 h 797"/>
                  <a:gd name="T98" fmla="*/ 50 w 186"/>
                  <a:gd name="T99" fmla="*/ 797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6" h="797">
                    <a:moveTo>
                      <a:pt x="50" y="797"/>
                    </a:moveTo>
                    <a:lnTo>
                      <a:pt x="50" y="766"/>
                    </a:lnTo>
                    <a:lnTo>
                      <a:pt x="50" y="737"/>
                    </a:lnTo>
                    <a:lnTo>
                      <a:pt x="50" y="709"/>
                    </a:lnTo>
                    <a:lnTo>
                      <a:pt x="50" y="682"/>
                    </a:lnTo>
                    <a:lnTo>
                      <a:pt x="50" y="653"/>
                    </a:lnTo>
                    <a:lnTo>
                      <a:pt x="50" y="628"/>
                    </a:lnTo>
                    <a:lnTo>
                      <a:pt x="48" y="601"/>
                    </a:lnTo>
                    <a:lnTo>
                      <a:pt x="48" y="576"/>
                    </a:lnTo>
                    <a:lnTo>
                      <a:pt x="48" y="553"/>
                    </a:lnTo>
                    <a:lnTo>
                      <a:pt x="48" y="528"/>
                    </a:lnTo>
                    <a:lnTo>
                      <a:pt x="48" y="505"/>
                    </a:lnTo>
                    <a:lnTo>
                      <a:pt x="46" y="484"/>
                    </a:lnTo>
                    <a:lnTo>
                      <a:pt x="46" y="463"/>
                    </a:lnTo>
                    <a:lnTo>
                      <a:pt x="46" y="442"/>
                    </a:lnTo>
                    <a:lnTo>
                      <a:pt x="44" y="421"/>
                    </a:lnTo>
                    <a:lnTo>
                      <a:pt x="44" y="402"/>
                    </a:lnTo>
                    <a:lnTo>
                      <a:pt x="42" y="382"/>
                    </a:lnTo>
                    <a:lnTo>
                      <a:pt x="42" y="365"/>
                    </a:lnTo>
                    <a:lnTo>
                      <a:pt x="42" y="348"/>
                    </a:lnTo>
                    <a:lnTo>
                      <a:pt x="40" y="330"/>
                    </a:lnTo>
                    <a:lnTo>
                      <a:pt x="40" y="315"/>
                    </a:lnTo>
                    <a:lnTo>
                      <a:pt x="39" y="300"/>
                    </a:lnTo>
                    <a:lnTo>
                      <a:pt x="37" y="286"/>
                    </a:lnTo>
                    <a:lnTo>
                      <a:pt x="37" y="273"/>
                    </a:lnTo>
                    <a:lnTo>
                      <a:pt x="35" y="259"/>
                    </a:lnTo>
                    <a:lnTo>
                      <a:pt x="35" y="246"/>
                    </a:lnTo>
                    <a:lnTo>
                      <a:pt x="33" y="235"/>
                    </a:lnTo>
                    <a:lnTo>
                      <a:pt x="31" y="223"/>
                    </a:lnTo>
                    <a:lnTo>
                      <a:pt x="29" y="213"/>
                    </a:lnTo>
                    <a:lnTo>
                      <a:pt x="29" y="204"/>
                    </a:lnTo>
                    <a:lnTo>
                      <a:pt x="27" y="194"/>
                    </a:lnTo>
                    <a:lnTo>
                      <a:pt x="25" y="187"/>
                    </a:lnTo>
                    <a:lnTo>
                      <a:pt x="21" y="171"/>
                    </a:lnTo>
                    <a:lnTo>
                      <a:pt x="19" y="158"/>
                    </a:lnTo>
                    <a:lnTo>
                      <a:pt x="16" y="144"/>
                    </a:lnTo>
                    <a:lnTo>
                      <a:pt x="14" y="131"/>
                    </a:lnTo>
                    <a:lnTo>
                      <a:pt x="12" y="117"/>
                    </a:lnTo>
                    <a:lnTo>
                      <a:pt x="10" y="106"/>
                    </a:lnTo>
                    <a:lnTo>
                      <a:pt x="8" y="96"/>
                    </a:lnTo>
                    <a:lnTo>
                      <a:pt x="6" y="87"/>
                    </a:lnTo>
                    <a:lnTo>
                      <a:pt x="4" y="77"/>
                    </a:lnTo>
                    <a:lnTo>
                      <a:pt x="4" y="68"/>
                    </a:lnTo>
                    <a:lnTo>
                      <a:pt x="2" y="60"/>
                    </a:lnTo>
                    <a:lnTo>
                      <a:pt x="2" y="54"/>
                    </a:lnTo>
                    <a:lnTo>
                      <a:pt x="0" y="46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12" y="20"/>
                    </a:lnTo>
                    <a:lnTo>
                      <a:pt x="17" y="16"/>
                    </a:lnTo>
                    <a:lnTo>
                      <a:pt x="27" y="14"/>
                    </a:lnTo>
                    <a:lnTo>
                      <a:pt x="35" y="12"/>
                    </a:lnTo>
                    <a:lnTo>
                      <a:pt x="46" y="8"/>
                    </a:lnTo>
                    <a:lnTo>
                      <a:pt x="60" y="6"/>
                    </a:lnTo>
                    <a:lnTo>
                      <a:pt x="73" y="4"/>
                    </a:lnTo>
                    <a:lnTo>
                      <a:pt x="88" y="4"/>
                    </a:lnTo>
                    <a:lnTo>
                      <a:pt x="104" y="2"/>
                    </a:lnTo>
                    <a:lnTo>
                      <a:pt x="123" y="2"/>
                    </a:lnTo>
                    <a:lnTo>
                      <a:pt x="142" y="0"/>
                    </a:lnTo>
                    <a:lnTo>
                      <a:pt x="163" y="0"/>
                    </a:lnTo>
                    <a:lnTo>
                      <a:pt x="186" y="0"/>
                    </a:lnTo>
                    <a:lnTo>
                      <a:pt x="186" y="39"/>
                    </a:lnTo>
                    <a:lnTo>
                      <a:pt x="184" y="75"/>
                    </a:lnTo>
                    <a:lnTo>
                      <a:pt x="184" y="112"/>
                    </a:lnTo>
                    <a:lnTo>
                      <a:pt x="184" y="146"/>
                    </a:lnTo>
                    <a:lnTo>
                      <a:pt x="183" y="181"/>
                    </a:lnTo>
                    <a:lnTo>
                      <a:pt x="183" y="213"/>
                    </a:lnTo>
                    <a:lnTo>
                      <a:pt x="183" y="248"/>
                    </a:lnTo>
                    <a:lnTo>
                      <a:pt x="181" y="279"/>
                    </a:lnTo>
                    <a:lnTo>
                      <a:pt x="181" y="309"/>
                    </a:lnTo>
                    <a:lnTo>
                      <a:pt x="181" y="340"/>
                    </a:lnTo>
                    <a:lnTo>
                      <a:pt x="181" y="369"/>
                    </a:lnTo>
                    <a:lnTo>
                      <a:pt x="179" y="398"/>
                    </a:lnTo>
                    <a:lnTo>
                      <a:pt x="179" y="426"/>
                    </a:lnTo>
                    <a:lnTo>
                      <a:pt x="179" y="453"/>
                    </a:lnTo>
                    <a:lnTo>
                      <a:pt x="179" y="478"/>
                    </a:lnTo>
                    <a:lnTo>
                      <a:pt x="179" y="505"/>
                    </a:lnTo>
                    <a:lnTo>
                      <a:pt x="177" y="528"/>
                    </a:lnTo>
                    <a:lnTo>
                      <a:pt x="177" y="553"/>
                    </a:lnTo>
                    <a:lnTo>
                      <a:pt x="177" y="576"/>
                    </a:lnTo>
                    <a:lnTo>
                      <a:pt x="177" y="597"/>
                    </a:lnTo>
                    <a:lnTo>
                      <a:pt x="177" y="618"/>
                    </a:lnTo>
                    <a:lnTo>
                      <a:pt x="177" y="640"/>
                    </a:lnTo>
                    <a:lnTo>
                      <a:pt x="175" y="659"/>
                    </a:lnTo>
                    <a:lnTo>
                      <a:pt x="175" y="678"/>
                    </a:lnTo>
                    <a:lnTo>
                      <a:pt x="175" y="695"/>
                    </a:lnTo>
                    <a:lnTo>
                      <a:pt x="175" y="713"/>
                    </a:lnTo>
                    <a:lnTo>
                      <a:pt x="175" y="728"/>
                    </a:lnTo>
                    <a:lnTo>
                      <a:pt x="175" y="743"/>
                    </a:lnTo>
                    <a:lnTo>
                      <a:pt x="175" y="759"/>
                    </a:lnTo>
                    <a:lnTo>
                      <a:pt x="175" y="772"/>
                    </a:lnTo>
                    <a:lnTo>
                      <a:pt x="175" y="785"/>
                    </a:lnTo>
                    <a:lnTo>
                      <a:pt x="175" y="797"/>
                    </a:lnTo>
                    <a:lnTo>
                      <a:pt x="50" y="797"/>
                    </a:lnTo>
                    <a:lnTo>
                      <a:pt x="50" y="797"/>
                    </a:lnTo>
                    <a:lnTo>
                      <a:pt x="50" y="797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sp>
            <p:nvSpPr>
              <p:cNvPr id="53" name="Freeform 6"/>
              <p:cNvSpPr/>
              <p:nvPr/>
            </p:nvSpPr>
            <p:spPr bwMode="auto">
              <a:xfrm>
                <a:off x="1795" y="1170"/>
                <a:ext cx="448" cy="505"/>
              </a:xfrm>
              <a:custGeom>
                <a:avLst/>
                <a:gdLst>
                  <a:gd name="T0" fmla="*/ 737 w 896"/>
                  <a:gd name="T1" fmla="*/ 432 h 1009"/>
                  <a:gd name="T2" fmla="*/ 701 w 896"/>
                  <a:gd name="T3" fmla="*/ 487 h 1009"/>
                  <a:gd name="T4" fmla="*/ 656 w 896"/>
                  <a:gd name="T5" fmla="*/ 545 h 1009"/>
                  <a:gd name="T6" fmla="*/ 607 w 896"/>
                  <a:gd name="T7" fmla="*/ 604 h 1009"/>
                  <a:gd name="T8" fmla="*/ 547 w 896"/>
                  <a:gd name="T9" fmla="*/ 666 h 1009"/>
                  <a:gd name="T10" fmla="*/ 480 w 896"/>
                  <a:gd name="T11" fmla="*/ 729 h 1009"/>
                  <a:gd name="T12" fmla="*/ 415 w 896"/>
                  <a:gd name="T13" fmla="*/ 789 h 1009"/>
                  <a:gd name="T14" fmla="*/ 351 w 896"/>
                  <a:gd name="T15" fmla="*/ 842 h 1009"/>
                  <a:gd name="T16" fmla="*/ 288 w 896"/>
                  <a:gd name="T17" fmla="*/ 888 h 1009"/>
                  <a:gd name="T18" fmla="*/ 227 w 896"/>
                  <a:gd name="T19" fmla="*/ 927 h 1009"/>
                  <a:gd name="T20" fmla="*/ 167 w 896"/>
                  <a:gd name="T21" fmla="*/ 958 h 1009"/>
                  <a:gd name="T22" fmla="*/ 113 w 896"/>
                  <a:gd name="T23" fmla="*/ 983 h 1009"/>
                  <a:gd name="T24" fmla="*/ 71 w 896"/>
                  <a:gd name="T25" fmla="*/ 998 h 1009"/>
                  <a:gd name="T26" fmla="*/ 38 w 896"/>
                  <a:gd name="T27" fmla="*/ 1007 h 1009"/>
                  <a:gd name="T28" fmla="*/ 15 w 896"/>
                  <a:gd name="T29" fmla="*/ 1009 h 1009"/>
                  <a:gd name="T30" fmla="*/ 2 w 896"/>
                  <a:gd name="T31" fmla="*/ 1004 h 1009"/>
                  <a:gd name="T32" fmla="*/ 0 w 896"/>
                  <a:gd name="T33" fmla="*/ 990 h 1009"/>
                  <a:gd name="T34" fmla="*/ 13 w 896"/>
                  <a:gd name="T35" fmla="*/ 969 h 1009"/>
                  <a:gd name="T36" fmla="*/ 38 w 896"/>
                  <a:gd name="T37" fmla="*/ 940 h 1009"/>
                  <a:gd name="T38" fmla="*/ 81 w 896"/>
                  <a:gd name="T39" fmla="*/ 902 h 1009"/>
                  <a:gd name="T40" fmla="*/ 136 w 896"/>
                  <a:gd name="T41" fmla="*/ 856 h 1009"/>
                  <a:gd name="T42" fmla="*/ 203 w 896"/>
                  <a:gd name="T43" fmla="*/ 800 h 1009"/>
                  <a:gd name="T44" fmla="*/ 273 w 896"/>
                  <a:gd name="T45" fmla="*/ 743 h 1009"/>
                  <a:gd name="T46" fmla="*/ 338 w 896"/>
                  <a:gd name="T47" fmla="*/ 681 h 1009"/>
                  <a:gd name="T48" fmla="*/ 397 w 896"/>
                  <a:gd name="T49" fmla="*/ 614 h 1009"/>
                  <a:gd name="T50" fmla="*/ 453 w 896"/>
                  <a:gd name="T51" fmla="*/ 545 h 1009"/>
                  <a:gd name="T52" fmla="*/ 503 w 896"/>
                  <a:gd name="T53" fmla="*/ 472 h 1009"/>
                  <a:gd name="T54" fmla="*/ 551 w 896"/>
                  <a:gd name="T55" fmla="*/ 395 h 1009"/>
                  <a:gd name="T56" fmla="*/ 593 w 896"/>
                  <a:gd name="T57" fmla="*/ 313 h 1009"/>
                  <a:gd name="T58" fmla="*/ 633 w 896"/>
                  <a:gd name="T59" fmla="*/ 224 h 1009"/>
                  <a:gd name="T60" fmla="*/ 668 w 896"/>
                  <a:gd name="T61" fmla="*/ 132 h 1009"/>
                  <a:gd name="T62" fmla="*/ 699 w 896"/>
                  <a:gd name="T63" fmla="*/ 34 h 1009"/>
                  <a:gd name="T64" fmla="*/ 754 w 896"/>
                  <a:gd name="T65" fmla="*/ 32 h 1009"/>
                  <a:gd name="T66" fmla="*/ 812 w 896"/>
                  <a:gd name="T67" fmla="*/ 75 h 1009"/>
                  <a:gd name="T68" fmla="*/ 854 w 896"/>
                  <a:gd name="T69" fmla="*/ 111 h 1009"/>
                  <a:gd name="T70" fmla="*/ 883 w 896"/>
                  <a:gd name="T71" fmla="*/ 142 h 1009"/>
                  <a:gd name="T72" fmla="*/ 894 w 896"/>
                  <a:gd name="T73" fmla="*/ 163 h 1009"/>
                  <a:gd name="T74" fmla="*/ 891 w 896"/>
                  <a:gd name="T75" fmla="*/ 184 h 1009"/>
                  <a:gd name="T76" fmla="*/ 870 w 896"/>
                  <a:gd name="T77" fmla="*/ 222 h 1009"/>
                  <a:gd name="T78" fmla="*/ 850 w 896"/>
                  <a:gd name="T79" fmla="*/ 243 h 1009"/>
                  <a:gd name="T80" fmla="*/ 837 w 896"/>
                  <a:gd name="T81" fmla="*/ 263 h 1009"/>
                  <a:gd name="T82" fmla="*/ 820 w 896"/>
                  <a:gd name="T83" fmla="*/ 290 h 1009"/>
                  <a:gd name="T84" fmla="*/ 800 w 896"/>
                  <a:gd name="T85" fmla="*/ 324 h 1009"/>
                  <a:gd name="T86" fmla="*/ 775 w 896"/>
                  <a:gd name="T87" fmla="*/ 364 h 1009"/>
                  <a:gd name="T88" fmla="*/ 758 w 896"/>
                  <a:gd name="T89" fmla="*/ 397 h 10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96" h="1009">
                    <a:moveTo>
                      <a:pt x="758" y="397"/>
                    </a:moveTo>
                    <a:lnTo>
                      <a:pt x="749" y="414"/>
                    </a:lnTo>
                    <a:lnTo>
                      <a:pt x="737" y="432"/>
                    </a:lnTo>
                    <a:lnTo>
                      <a:pt x="726" y="451"/>
                    </a:lnTo>
                    <a:lnTo>
                      <a:pt x="714" y="468"/>
                    </a:lnTo>
                    <a:lnTo>
                      <a:pt x="701" y="487"/>
                    </a:lnTo>
                    <a:lnTo>
                      <a:pt x="687" y="506"/>
                    </a:lnTo>
                    <a:lnTo>
                      <a:pt x="672" y="524"/>
                    </a:lnTo>
                    <a:lnTo>
                      <a:pt x="656" y="545"/>
                    </a:lnTo>
                    <a:lnTo>
                      <a:pt x="641" y="564"/>
                    </a:lnTo>
                    <a:lnTo>
                      <a:pt x="624" y="583"/>
                    </a:lnTo>
                    <a:lnTo>
                      <a:pt x="607" y="604"/>
                    </a:lnTo>
                    <a:lnTo>
                      <a:pt x="587" y="624"/>
                    </a:lnTo>
                    <a:lnTo>
                      <a:pt x="566" y="645"/>
                    </a:lnTo>
                    <a:lnTo>
                      <a:pt x="547" y="666"/>
                    </a:lnTo>
                    <a:lnTo>
                      <a:pt x="526" y="687"/>
                    </a:lnTo>
                    <a:lnTo>
                      <a:pt x="503" y="708"/>
                    </a:lnTo>
                    <a:lnTo>
                      <a:pt x="480" y="729"/>
                    </a:lnTo>
                    <a:lnTo>
                      <a:pt x="459" y="750"/>
                    </a:lnTo>
                    <a:lnTo>
                      <a:pt x="436" y="769"/>
                    </a:lnTo>
                    <a:lnTo>
                      <a:pt x="415" y="789"/>
                    </a:lnTo>
                    <a:lnTo>
                      <a:pt x="394" y="808"/>
                    </a:lnTo>
                    <a:lnTo>
                      <a:pt x="372" y="825"/>
                    </a:lnTo>
                    <a:lnTo>
                      <a:pt x="351" y="842"/>
                    </a:lnTo>
                    <a:lnTo>
                      <a:pt x="330" y="858"/>
                    </a:lnTo>
                    <a:lnTo>
                      <a:pt x="309" y="873"/>
                    </a:lnTo>
                    <a:lnTo>
                      <a:pt x="288" y="888"/>
                    </a:lnTo>
                    <a:lnTo>
                      <a:pt x="267" y="902"/>
                    </a:lnTo>
                    <a:lnTo>
                      <a:pt x="246" y="913"/>
                    </a:lnTo>
                    <a:lnTo>
                      <a:pt x="227" y="927"/>
                    </a:lnTo>
                    <a:lnTo>
                      <a:pt x="207" y="936"/>
                    </a:lnTo>
                    <a:lnTo>
                      <a:pt x="186" y="948"/>
                    </a:lnTo>
                    <a:lnTo>
                      <a:pt x="167" y="958"/>
                    </a:lnTo>
                    <a:lnTo>
                      <a:pt x="148" y="967"/>
                    </a:lnTo>
                    <a:lnTo>
                      <a:pt x="131" y="975"/>
                    </a:lnTo>
                    <a:lnTo>
                      <a:pt x="113" y="983"/>
                    </a:lnTo>
                    <a:lnTo>
                      <a:pt x="98" y="988"/>
                    </a:lnTo>
                    <a:lnTo>
                      <a:pt x="84" y="994"/>
                    </a:lnTo>
                    <a:lnTo>
                      <a:pt x="71" y="998"/>
                    </a:lnTo>
                    <a:lnTo>
                      <a:pt x="60" y="1002"/>
                    </a:lnTo>
                    <a:lnTo>
                      <a:pt x="48" y="1006"/>
                    </a:lnTo>
                    <a:lnTo>
                      <a:pt x="38" y="1007"/>
                    </a:lnTo>
                    <a:lnTo>
                      <a:pt x="29" y="1009"/>
                    </a:lnTo>
                    <a:lnTo>
                      <a:pt x="21" y="1009"/>
                    </a:lnTo>
                    <a:lnTo>
                      <a:pt x="15" y="1009"/>
                    </a:lnTo>
                    <a:lnTo>
                      <a:pt x="10" y="1007"/>
                    </a:lnTo>
                    <a:lnTo>
                      <a:pt x="6" y="1006"/>
                    </a:lnTo>
                    <a:lnTo>
                      <a:pt x="2" y="1004"/>
                    </a:lnTo>
                    <a:lnTo>
                      <a:pt x="0" y="1000"/>
                    </a:lnTo>
                    <a:lnTo>
                      <a:pt x="0" y="996"/>
                    </a:lnTo>
                    <a:lnTo>
                      <a:pt x="0" y="990"/>
                    </a:lnTo>
                    <a:lnTo>
                      <a:pt x="2" y="984"/>
                    </a:lnTo>
                    <a:lnTo>
                      <a:pt x="8" y="977"/>
                    </a:lnTo>
                    <a:lnTo>
                      <a:pt x="13" y="969"/>
                    </a:lnTo>
                    <a:lnTo>
                      <a:pt x="19" y="961"/>
                    </a:lnTo>
                    <a:lnTo>
                      <a:pt x="29" y="950"/>
                    </a:lnTo>
                    <a:lnTo>
                      <a:pt x="38" y="940"/>
                    </a:lnTo>
                    <a:lnTo>
                      <a:pt x="52" y="929"/>
                    </a:lnTo>
                    <a:lnTo>
                      <a:pt x="65" y="915"/>
                    </a:lnTo>
                    <a:lnTo>
                      <a:pt x="81" y="902"/>
                    </a:lnTo>
                    <a:lnTo>
                      <a:pt x="98" y="887"/>
                    </a:lnTo>
                    <a:lnTo>
                      <a:pt x="115" y="871"/>
                    </a:lnTo>
                    <a:lnTo>
                      <a:pt x="136" y="856"/>
                    </a:lnTo>
                    <a:lnTo>
                      <a:pt x="157" y="839"/>
                    </a:lnTo>
                    <a:lnTo>
                      <a:pt x="180" y="819"/>
                    </a:lnTo>
                    <a:lnTo>
                      <a:pt x="203" y="800"/>
                    </a:lnTo>
                    <a:lnTo>
                      <a:pt x="228" y="781"/>
                    </a:lnTo>
                    <a:lnTo>
                      <a:pt x="251" y="762"/>
                    </a:lnTo>
                    <a:lnTo>
                      <a:pt x="273" y="743"/>
                    </a:lnTo>
                    <a:lnTo>
                      <a:pt x="296" y="721"/>
                    </a:lnTo>
                    <a:lnTo>
                      <a:pt x="317" y="702"/>
                    </a:lnTo>
                    <a:lnTo>
                      <a:pt x="338" y="681"/>
                    </a:lnTo>
                    <a:lnTo>
                      <a:pt x="357" y="658"/>
                    </a:lnTo>
                    <a:lnTo>
                      <a:pt x="378" y="637"/>
                    </a:lnTo>
                    <a:lnTo>
                      <a:pt x="397" y="614"/>
                    </a:lnTo>
                    <a:lnTo>
                      <a:pt x="417" y="591"/>
                    </a:lnTo>
                    <a:lnTo>
                      <a:pt x="434" y="568"/>
                    </a:lnTo>
                    <a:lnTo>
                      <a:pt x="453" y="545"/>
                    </a:lnTo>
                    <a:lnTo>
                      <a:pt x="470" y="522"/>
                    </a:lnTo>
                    <a:lnTo>
                      <a:pt x="486" y="497"/>
                    </a:lnTo>
                    <a:lnTo>
                      <a:pt x="503" y="472"/>
                    </a:lnTo>
                    <a:lnTo>
                      <a:pt x="520" y="447"/>
                    </a:lnTo>
                    <a:lnTo>
                      <a:pt x="536" y="422"/>
                    </a:lnTo>
                    <a:lnTo>
                      <a:pt x="551" y="395"/>
                    </a:lnTo>
                    <a:lnTo>
                      <a:pt x="564" y="368"/>
                    </a:lnTo>
                    <a:lnTo>
                      <a:pt x="580" y="341"/>
                    </a:lnTo>
                    <a:lnTo>
                      <a:pt x="593" y="313"/>
                    </a:lnTo>
                    <a:lnTo>
                      <a:pt x="607" y="284"/>
                    </a:lnTo>
                    <a:lnTo>
                      <a:pt x="620" y="255"/>
                    </a:lnTo>
                    <a:lnTo>
                      <a:pt x="633" y="224"/>
                    </a:lnTo>
                    <a:lnTo>
                      <a:pt x="645" y="194"/>
                    </a:lnTo>
                    <a:lnTo>
                      <a:pt x="656" y="163"/>
                    </a:lnTo>
                    <a:lnTo>
                      <a:pt x="668" y="132"/>
                    </a:lnTo>
                    <a:lnTo>
                      <a:pt x="678" y="99"/>
                    </a:lnTo>
                    <a:lnTo>
                      <a:pt x="689" y="67"/>
                    </a:lnTo>
                    <a:lnTo>
                      <a:pt x="699" y="34"/>
                    </a:lnTo>
                    <a:lnTo>
                      <a:pt x="708" y="0"/>
                    </a:lnTo>
                    <a:lnTo>
                      <a:pt x="733" y="17"/>
                    </a:lnTo>
                    <a:lnTo>
                      <a:pt x="754" y="32"/>
                    </a:lnTo>
                    <a:lnTo>
                      <a:pt x="775" y="48"/>
                    </a:lnTo>
                    <a:lnTo>
                      <a:pt x="795" y="61"/>
                    </a:lnTo>
                    <a:lnTo>
                      <a:pt x="812" y="75"/>
                    </a:lnTo>
                    <a:lnTo>
                      <a:pt x="827" y="88"/>
                    </a:lnTo>
                    <a:lnTo>
                      <a:pt x="843" y="99"/>
                    </a:lnTo>
                    <a:lnTo>
                      <a:pt x="854" y="111"/>
                    </a:lnTo>
                    <a:lnTo>
                      <a:pt x="866" y="123"/>
                    </a:lnTo>
                    <a:lnTo>
                      <a:pt x="875" y="132"/>
                    </a:lnTo>
                    <a:lnTo>
                      <a:pt x="883" y="142"/>
                    </a:lnTo>
                    <a:lnTo>
                      <a:pt x="889" y="149"/>
                    </a:lnTo>
                    <a:lnTo>
                      <a:pt x="893" y="157"/>
                    </a:lnTo>
                    <a:lnTo>
                      <a:pt x="894" y="163"/>
                    </a:lnTo>
                    <a:lnTo>
                      <a:pt x="896" y="169"/>
                    </a:lnTo>
                    <a:lnTo>
                      <a:pt x="894" y="174"/>
                    </a:lnTo>
                    <a:lnTo>
                      <a:pt x="891" y="184"/>
                    </a:lnTo>
                    <a:lnTo>
                      <a:pt x="887" y="192"/>
                    </a:lnTo>
                    <a:lnTo>
                      <a:pt x="879" y="209"/>
                    </a:lnTo>
                    <a:lnTo>
                      <a:pt x="870" y="222"/>
                    </a:lnTo>
                    <a:lnTo>
                      <a:pt x="858" y="236"/>
                    </a:lnTo>
                    <a:lnTo>
                      <a:pt x="854" y="240"/>
                    </a:lnTo>
                    <a:lnTo>
                      <a:pt x="850" y="243"/>
                    </a:lnTo>
                    <a:lnTo>
                      <a:pt x="847" y="249"/>
                    </a:lnTo>
                    <a:lnTo>
                      <a:pt x="843" y="255"/>
                    </a:lnTo>
                    <a:lnTo>
                      <a:pt x="837" y="263"/>
                    </a:lnTo>
                    <a:lnTo>
                      <a:pt x="831" y="270"/>
                    </a:lnTo>
                    <a:lnTo>
                      <a:pt x="827" y="280"/>
                    </a:lnTo>
                    <a:lnTo>
                      <a:pt x="820" y="290"/>
                    </a:lnTo>
                    <a:lnTo>
                      <a:pt x="814" y="299"/>
                    </a:lnTo>
                    <a:lnTo>
                      <a:pt x="808" y="311"/>
                    </a:lnTo>
                    <a:lnTo>
                      <a:pt x="800" y="324"/>
                    </a:lnTo>
                    <a:lnTo>
                      <a:pt x="793" y="336"/>
                    </a:lnTo>
                    <a:lnTo>
                      <a:pt x="785" y="351"/>
                    </a:lnTo>
                    <a:lnTo>
                      <a:pt x="775" y="364"/>
                    </a:lnTo>
                    <a:lnTo>
                      <a:pt x="768" y="380"/>
                    </a:lnTo>
                    <a:lnTo>
                      <a:pt x="758" y="397"/>
                    </a:lnTo>
                    <a:lnTo>
                      <a:pt x="758" y="397"/>
                    </a:lnTo>
                    <a:lnTo>
                      <a:pt x="758" y="397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sp>
            <p:nvSpPr>
              <p:cNvPr id="54" name="Freeform 7"/>
              <p:cNvSpPr/>
              <p:nvPr/>
            </p:nvSpPr>
            <p:spPr bwMode="auto">
              <a:xfrm>
                <a:off x="1602" y="1649"/>
                <a:ext cx="858" cy="696"/>
              </a:xfrm>
              <a:custGeom>
                <a:avLst/>
                <a:gdLst>
                  <a:gd name="T0" fmla="*/ 1296 w 1716"/>
                  <a:gd name="T1" fmla="*/ 1228 h 1391"/>
                  <a:gd name="T2" fmla="*/ 1257 w 1716"/>
                  <a:gd name="T3" fmla="*/ 1140 h 1391"/>
                  <a:gd name="T4" fmla="*/ 1190 w 1716"/>
                  <a:gd name="T5" fmla="*/ 1038 h 1391"/>
                  <a:gd name="T6" fmla="*/ 1353 w 1716"/>
                  <a:gd name="T7" fmla="*/ 919 h 1391"/>
                  <a:gd name="T8" fmla="*/ 1400 w 1716"/>
                  <a:gd name="T9" fmla="*/ 742 h 1391"/>
                  <a:gd name="T10" fmla="*/ 1424 w 1716"/>
                  <a:gd name="T11" fmla="*/ 577 h 1391"/>
                  <a:gd name="T12" fmla="*/ 1430 w 1716"/>
                  <a:gd name="T13" fmla="*/ 424 h 1391"/>
                  <a:gd name="T14" fmla="*/ 1424 w 1716"/>
                  <a:gd name="T15" fmla="*/ 301 h 1391"/>
                  <a:gd name="T16" fmla="*/ 1411 w 1716"/>
                  <a:gd name="T17" fmla="*/ 218 h 1391"/>
                  <a:gd name="T18" fmla="*/ 1392 w 1716"/>
                  <a:gd name="T19" fmla="*/ 180 h 1391"/>
                  <a:gd name="T20" fmla="*/ 1342 w 1716"/>
                  <a:gd name="T21" fmla="*/ 151 h 1391"/>
                  <a:gd name="T22" fmla="*/ 1302 w 1716"/>
                  <a:gd name="T23" fmla="*/ 147 h 1391"/>
                  <a:gd name="T24" fmla="*/ 1280 w 1716"/>
                  <a:gd name="T25" fmla="*/ 149 h 1391"/>
                  <a:gd name="T26" fmla="*/ 1244 w 1716"/>
                  <a:gd name="T27" fmla="*/ 153 h 1391"/>
                  <a:gd name="T28" fmla="*/ 1194 w 1716"/>
                  <a:gd name="T29" fmla="*/ 159 h 1391"/>
                  <a:gd name="T30" fmla="*/ 1129 w 1716"/>
                  <a:gd name="T31" fmla="*/ 167 h 1391"/>
                  <a:gd name="T32" fmla="*/ 1048 w 1716"/>
                  <a:gd name="T33" fmla="*/ 176 h 1391"/>
                  <a:gd name="T34" fmla="*/ 954 w 1716"/>
                  <a:gd name="T35" fmla="*/ 188 h 1391"/>
                  <a:gd name="T36" fmla="*/ 845 w 1716"/>
                  <a:gd name="T37" fmla="*/ 201 h 1391"/>
                  <a:gd name="T38" fmla="*/ 720 w 1716"/>
                  <a:gd name="T39" fmla="*/ 216 h 1391"/>
                  <a:gd name="T40" fmla="*/ 582 w 1716"/>
                  <a:gd name="T41" fmla="*/ 236 h 1391"/>
                  <a:gd name="T42" fmla="*/ 428 w 1716"/>
                  <a:gd name="T43" fmla="*/ 255 h 1391"/>
                  <a:gd name="T44" fmla="*/ 261 w 1716"/>
                  <a:gd name="T45" fmla="*/ 276 h 1391"/>
                  <a:gd name="T46" fmla="*/ 77 w 1716"/>
                  <a:gd name="T47" fmla="*/ 301 h 1391"/>
                  <a:gd name="T48" fmla="*/ 69 w 1716"/>
                  <a:gd name="T49" fmla="*/ 195 h 1391"/>
                  <a:gd name="T50" fmla="*/ 275 w 1716"/>
                  <a:gd name="T51" fmla="*/ 184 h 1391"/>
                  <a:gd name="T52" fmla="*/ 524 w 1716"/>
                  <a:gd name="T53" fmla="*/ 155 h 1391"/>
                  <a:gd name="T54" fmla="*/ 789 w 1716"/>
                  <a:gd name="T55" fmla="*/ 119 h 1391"/>
                  <a:gd name="T56" fmla="*/ 929 w 1716"/>
                  <a:gd name="T57" fmla="*/ 97 h 1391"/>
                  <a:gd name="T58" fmla="*/ 1046 w 1716"/>
                  <a:gd name="T59" fmla="*/ 78 h 1391"/>
                  <a:gd name="T60" fmla="*/ 1142 w 1716"/>
                  <a:gd name="T61" fmla="*/ 61 h 1391"/>
                  <a:gd name="T62" fmla="*/ 1213 w 1716"/>
                  <a:gd name="T63" fmla="*/ 48 h 1391"/>
                  <a:gd name="T64" fmla="*/ 1263 w 1716"/>
                  <a:gd name="T65" fmla="*/ 36 h 1391"/>
                  <a:gd name="T66" fmla="*/ 1292 w 1716"/>
                  <a:gd name="T67" fmla="*/ 26 h 1391"/>
                  <a:gd name="T68" fmla="*/ 1334 w 1716"/>
                  <a:gd name="T69" fmla="*/ 5 h 1391"/>
                  <a:gd name="T70" fmla="*/ 1386 w 1716"/>
                  <a:gd name="T71" fmla="*/ 0 h 1391"/>
                  <a:gd name="T72" fmla="*/ 1430 w 1716"/>
                  <a:gd name="T73" fmla="*/ 13 h 1391"/>
                  <a:gd name="T74" fmla="*/ 1494 w 1716"/>
                  <a:gd name="T75" fmla="*/ 46 h 1391"/>
                  <a:gd name="T76" fmla="*/ 1572 w 1716"/>
                  <a:gd name="T77" fmla="*/ 97 h 1391"/>
                  <a:gd name="T78" fmla="*/ 1649 w 1716"/>
                  <a:gd name="T79" fmla="*/ 153 h 1391"/>
                  <a:gd name="T80" fmla="*/ 1695 w 1716"/>
                  <a:gd name="T81" fmla="*/ 193 h 1391"/>
                  <a:gd name="T82" fmla="*/ 1716 w 1716"/>
                  <a:gd name="T83" fmla="*/ 218 h 1391"/>
                  <a:gd name="T84" fmla="*/ 1709 w 1716"/>
                  <a:gd name="T85" fmla="*/ 247 h 1391"/>
                  <a:gd name="T86" fmla="*/ 1682 w 1716"/>
                  <a:gd name="T87" fmla="*/ 276 h 1391"/>
                  <a:gd name="T88" fmla="*/ 1664 w 1716"/>
                  <a:gd name="T89" fmla="*/ 303 h 1391"/>
                  <a:gd name="T90" fmla="*/ 1653 w 1716"/>
                  <a:gd name="T91" fmla="*/ 349 h 1391"/>
                  <a:gd name="T92" fmla="*/ 1647 w 1716"/>
                  <a:gd name="T93" fmla="*/ 408 h 1391"/>
                  <a:gd name="T94" fmla="*/ 1639 w 1716"/>
                  <a:gd name="T95" fmla="*/ 497 h 1391"/>
                  <a:gd name="T96" fmla="*/ 1620 w 1716"/>
                  <a:gd name="T97" fmla="*/ 625 h 1391"/>
                  <a:gd name="T98" fmla="*/ 1591 w 1716"/>
                  <a:gd name="T99" fmla="*/ 789 h 1391"/>
                  <a:gd name="T100" fmla="*/ 1557 w 1716"/>
                  <a:gd name="T101" fmla="*/ 967 h 1391"/>
                  <a:gd name="T102" fmla="*/ 1519 w 1716"/>
                  <a:gd name="T103" fmla="*/ 1113 h 1391"/>
                  <a:gd name="T104" fmla="*/ 1478 w 1716"/>
                  <a:gd name="T105" fmla="*/ 1226 h 1391"/>
                  <a:gd name="T106" fmla="*/ 1436 w 1716"/>
                  <a:gd name="T107" fmla="*/ 1305 h 1391"/>
                  <a:gd name="T108" fmla="*/ 1400 w 1716"/>
                  <a:gd name="T109" fmla="*/ 1359 h 1391"/>
                  <a:gd name="T110" fmla="*/ 1367 w 1716"/>
                  <a:gd name="T111" fmla="*/ 1387 h 1391"/>
                  <a:gd name="T112" fmla="*/ 1340 w 1716"/>
                  <a:gd name="T113" fmla="*/ 1389 h 1391"/>
                  <a:gd name="T114" fmla="*/ 1319 w 1716"/>
                  <a:gd name="T115" fmla="*/ 1372 h 1391"/>
                  <a:gd name="T116" fmla="*/ 1309 w 1716"/>
                  <a:gd name="T117" fmla="*/ 1332 h 1391"/>
                  <a:gd name="T118" fmla="*/ 1305 w 1716"/>
                  <a:gd name="T119" fmla="*/ 1286 h 1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16" h="1391">
                    <a:moveTo>
                      <a:pt x="1305" y="1286"/>
                    </a:moveTo>
                    <a:lnTo>
                      <a:pt x="1305" y="1272"/>
                    </a:lnTo>
                    <a:lnTo>
                      <a:pt x="1304" y="1257"/>
                    </a:lnTo>
                    <a:lnTo>
                      <a:pt x="1300" y="1243"/>
                    </a:lnTo>
                    <a:lnTo>
                      <a:pt x="1296" y="1228"/>
                    </a:lnTo>
                    <a:lnTo>
                      <a:pt x="1290" y="1211"/>
                    </a:lnTo>
                    <a:lnTo>
                      <a:pt x="1284" y="1195"/>
                    </a:lnTo>
                    <a:lnTo>
                      <a:pt x="1277" y="1178"/>
                    </a:lnTo>
                    <a:lnTo>
                      <a:pt x="1269" y="1159"/>
                    </a:lnTo>
                    <a:lnTo>
                      <a:pt x="1257" y="1140"/>
                    </a:lnTo>
                    <a:lnTo>
                      <a:pt x="1248" y="1121"/>
                    </a:lnTo>
                    <a:lnTo>
                      <a:pt x="1234" y="1101"/>
                    </a:lnTo>
                    <a:lnTo>
                      <a:pt x="1221" y="1082"/>
                    </a:lnTo>
                    <a:lnTo>
                      <a:pt x="1208" y="1061"/>
                    </a:lnTo>
                    <a:lnTo>
                      <a:pt x="1190" y="1038"/>
                    </a:lnTo>
                    <a:lnTo>
                      <a:pt x="1173" y="1017"/>
                    </a:lnTo>
                    <a:lnTo>
                      <a:pt x="1156" y="994"/>
                    </a:lnTo>
                    <a:lnTo>
                      <a:pt x="1330" y="994"/>
                    </a:lnTo>
                    <a:lnTo>
                      <a:pt x="1342" y="957"/>
                    </a:lnTo>
                    <a:lnTo>
                      <a:pt x="1353" y="919"/>
                    </a:lnTo>
                    <a:lnTo>
                      <a:pt x="1365" y="885"/>
                    </a:lnTo>
                    <a:lnTo>
                      <a:pt x="1375" y="848"/>
                    </a:lnTo>
                    <a:lnTo>
                      <a:pt x="1384" y="812"/>
                    </a:lnTo>
                    <a:lnTo>
                      <a:pt x="1392" y="777"/>
                    </a:lnTo>
                    <a:lnTo>
                      <a:pt x="1400" y="742"/>
                    </a:lnTo>
                    <a:lnTo>
                      <a:pt x="1405" y="710"/>
                    </a:lnTo>
                    <a:lnTo>
                      <a:pt x="1411" y="675"/>
                    </a:lnTo>
                    <a:lnTo>
                      <a:pt x="1417" y="643"/>
                    </a:lnTo>
                    <a:lnTo>
                      <a:pt x="1421" y="610"/>
                    </a:lnTo>
                    <a:lnTo>
                      <a:pt x="1424" y="577"/>
                    </a:lnTo>
                    <a:lnTo>
                      <a:pt x="1426" y="545"/>
                    </a:lnTo>
                    <a:lnTo>
                      <a:pt x="1428" y="514"/>
                    </a:lnTo>
                    <a:lnTo>
                      <a:pt x="1430" y="483"/>
                    </a:lnTo>
                    <a:lnTo>
                      <a:pt x="1430" y="453"/>
                    </a:lnTo>
                    <a:lnTo>
                      <a:pt x="1430" y="424"/>
                    </a:lnTo>
                    <a:lnTo>
                      <a:pt x="1430" y="395"/>
                    </a:lnTo>
                    <a:lnTo>
                      <a:pt x="1428" y="370"/>
                    </a:lnTo>
                    <a:lnTo>
                      <a:pt x="1428" y="345"/>
                    </a:lnTo>
                    <a:lnTo>
                      <a:pt x="1426" y="322"/>
                    </a:lnTo>
                    <a:lnTo>
                      <a:pt x="1424" y="301"/>
                    </a:lnTo>
                    <a:lnTo>
                      <a:pt x="1423" y="282"/>
                    </a:lnTo>
                    <a:lnTo>
                      <a:pt x="1421" y="263"/>
                    </a:lnTo>
                    <a:lnTo>
                      <a:pt x="1419" y="247"/>
                    </a:lnTo>
                    <a:lnTo>
                      <a:pt x="1415" y="232"/>
                    </a:lnTo>
                    <a:lnTo>
                      <a:pt x="1411" y="218"/>
                    </a:lnTo>
                    <a:lnTo>
                      <a:pt x="1409" y="209"/>
                    </a:lnTo>
                    <a:lnTo>
                      <a:pt x="1405" y="199"/>
                    </a:lnTo>
                    <a:lnTo>
                      <a:pt x="1401" y="192"/>
                    </a:lnTo>
                    <a:lnTo>
                      <a:pt x="1396" y="184"/>
                    </a:lnTo>
                    <a:lnTo>
                      <a:pt x="1392" y="180"/>
                    </a:lnTo>
                    <a:lnTo>
                      <a:pt x="1382" y="172"/>
                    </a:lnTo>
                    <a:lnTo>
                      <a:pt x="1373" y="167"/>
                    </a:lnTo>
                    <a:lnTo>
                      <a:pt x="1363" y="161"/>
                    </a:lnTo>
                    <a:lnTo>
                      <a:pt x="1352" y="155"/>
                    </a:lnTo>
                    <a:lnTo>
                      <a:pt x="1342" y="151"/>
                    </a:lnTo>
                    <a:lnTo>
                      <a:pt x="1330" y="149"/>
                    </a:lnTo>
                    <a:lnTo>
                      <a:pt x="1317" y="147"/>
                    </a:lnTo>
                    <a:lnTo>
                      <a:pt x="1305" y="147"/>
                    </a:lnTo>
                    <a:lnTo>
                      <a:pt x="1304" y="147"/>
                    </a:lnTo>
                    <a:lnTo>
                      <a:pt x="1302" y="147"/>
                    </a:lnTo>
                    <a:lnTo>
                      <a:pt x="1298" y="147"/>
                    </a:lnTo>
                    <a:lnTo>
                      <a:pt x="1294" y="147"/>
                    </a:lnTo>
                    <a:lnTo>
                      <a:pt x="1290" y="149"/>
                    </a:lnTo>
                    <a:lnTo>
                      <a:pt x="1286" y="149"/>
                    </a:lnTo>
                    <a:lnTo>
                      <a:pt x="1280" y="149"/>
                    </a:lnTo>
                    <a:lnTo>
                      <a:pt x="1275" y="149"/>
                    </a:lnTo>
                    <a:lnTo>
                      <a:pt x="1267" y="151"/>
                    </a:lnTo>
                    <a:lnTo>
                      <a:pt x="1261" y="151"/>
                    </a:lnTo>
                    <a:lnTo>
                      <a:pt x="1254" y="153"/>
                    </a:lnTo>
                    <a:lnTo>
                      <a:pt x="1244" y="153"/>
                    </a:lnTo>
                    <a:lnTo>
                      <a:pt x="1236" y="153"/>
                    </a:lnTo>
                    <a:lnTo>
                      <a:pt x="1227" y="155"/>
                    </a:lnTo>
                    <a:lnTo>
                      <a:pt x="1215" y="157"/>
                    </a:lnTo>
                    <a:lnTo>
                      <a:pt x="1206" y="157"/>
                    </a:lnTo>
                    <a:lnTo>
                      <a:pt x="1194" y="159"/>
                    </a:lnTo>
                    <a:lnTo>
                      <a:pt x="1183" y="161"/>
                    </a:lnTo>
                    <a:lnTo>
                      <a:pt x="1169" y="161"/>
                    </a:lnTo>
                    <a:lnTo>
                      <a:pt x="1158" y="163"/>
                    </a:lnTo>
                    <a:lnTo>
                      <a:pt x="1142" y="165"/>
                    </a:lnTo>
                    <a:lnTo>
                      <a:pt x="1129" y="167"/>
                    </a:lnTo>
                    <a:lnTo>
                      <a:pt x="1114" y="168"/>
                    </a:lnTo>
                    <a:lnTo>
                      <a:pt x="1098" y="170"/>
                    </a:lnTo>
                    <a:lnTo>
                      <a:pt x="1083" y="172"/>
                    </a:lnTo>
                    <a:lnTo>
                      <a:pt x="1066" y="174"/>
                    </a:lnTo>
                    <a:lnTo>
                      <a:pt x="1048" y="176"/>
                    </a:lnTo>
                    <a:lnTo>
                      <a:pt x="1031" y="178"/>
                    </a:lnTo>
                    <a:lnTo>
                      <a:pt x="1014" y="180"/>
                    </a:lnTo>
                    <a:lnTo>
                      <a:pt x="994" y="184"/>
                    </a:lnTo>
                    <a:lnTo>
                      <a:pt x="975" y="186"/>
                    </a:lnTo>
                    <a:lnTo>
                      <a:pt x="954" y="188"/>
                    </a:lnTo>
                    <a:lnTo>
                      <a:pt x="933" y="190"/>
                    </a:lnTo>
                    <a:lnTo>
                      <a:pt x="912" y="193"/>
                    </a:lnTo>
                    <a:lnTo>
                      <a:pt x="891" y="195"/>
                    </a:lnTo>
                    <a:lnTo>
                      <a:pt x="868" y="199"/>
                    </a:lnTo>
                    <a:lnTo>
                      <a:pt x="845" y="201"/>
                    </a:lnTo>
                    <a:lnTo>
                      <a:pt x="822" y="205"/>
                    </a:lnTo>
                    <a:lnTo>
                      <a:pt x="797" y="207"/>
                    </a:lnTo>
                    <a:lnTo>
                      <a:pt x="772" y="211"/>
                    </a:lnTo>
                    <a:lnTo>
                      <a:pt x="747" y="215"/>
                    </a:lnTo>
                    <a:lnTo>
                      <a:pt x="720" y="216"/>
                    </a:lnTo>
                    <a:lnTo>
                      <a:pt x="695" y="220"/>
                    </a:lnTo>
                    <a:lnTo>
                      <a:pt x="666" y="224"/>
                    </a:lnTo>
                    <a:lnTo>
                      <a:pt x="639" y="228"/>
                    </a:lnTo>
                    <a:lnTo>
                      <a:pt x="611" y="232"/>
                    </a:lnTo>
                    <a:lnTo>
                      <a:pt x="582" y="236"/>
                    </a:lnTo>
                    <a:lnTo>
                      <a:pt x="553" y="240"/>
                    </a:lnTo>
                    <a:lnTo>
                      <a:pt x="522" y="243"/>
                    </a:lnTo>
                    <a:lnTo>
                      <a:pt x="492" y="247"/>
                    </a:lnTo>
                    <a:lnTo>
                      <a:pt x="461" y="251"/>
                    </a:lnTo>
                    <a:lnTo>
                      <a:pt x="428" y="255"/>
                    </a:lnTo>
                    <a:lnTo>
                      <a:pt x="396" y="259"/>
                    </a:lnTo>
                    <a:lnTo>
                      <a:pt x="363" y="263"/>
                    </a:lnTo>
                    <a:lnTo>
                      <a:pt x="328" y="268"/>
                    </a:lnTo>
                    <a:lnTo>
                      <a:pt x="296" y="272"/>
                    </a:lnTo>
                    <a:lnTo>
                      <a:pt x="261" y="276"/>
                    </a:lnTo>
                    <a:lnTo>
                      <a:pt x="225" y="282"/>
                    </a:lnTo>
                    <a:lnTo>
                      <a:pt x="188" y="286"/>
                    </a:lnTo>
                    <a:lnTo>
                      <a:pt x="152" y="291"/>
                    </a:lnTo>
                    <a:lnTo>
                      <a:pt x="115" y="295"/>
                    </a:lnTo>
                    <a:lnTo>
                      <a:pt x="77" y="301"/>
                    </a:lnTo>
                    <a:lnTo>
                      <a:pt x="39" y="305"/>
                    </a:lnTo>
                    <a:lnTo>
                      <a:pt x="0" y="311"/>
                    </a:lnTo>
                    <a:lnTo>
                      <a:pt x="0" y="197"/>
                    </a:lnTo>
                    <a:lnTo>
                      <a:pt x="35" y="197"/>
                    </a:lnTo>
                    <a:lnTo>
                      <a:pt x="69" y="195"/>
                    </a:lnTo>
                    <a:lnTo>
                      <a:pt x="106" y="195"/>
                    </a:lnTo>
                    <a:lnTo>
                      <a:pt x="146" y="193"/>
                    </a:lnTo>
                    <a:lnTo>
                      <a:pt x="186" y="190"/>
                    </a:lnTo>
                    <a:lnTo>
                      <a:pt x="229" y="188"/>
                    </a:lnTo>
                    <a:lnTo>
                      <a:pt x="275" y="184"/>
                    </a:lnTo>
                    <a:lnTo>
                      <a:pt x="321" y="178"/>
                    </a:lnTo>
                    <a:lnTo>
                      <a:pt x="369" y="174"/>
                    </a:lnTo>
                    <a:lnTo>
                      <a:pt x="419" y="168"/>
                    </a:lnTo>
                    <a:lnTo>
                      <a:pt x="470" y="163"/>
                    </a:lnTo>
                    <a:lnTo>
                      <a:pt x="524" y="155"/>
                    </a:lnTo>
                    <a:lnTo>
                      <a:pt x="580" y="147"/>
                    </a:lnTo>
                    <a:lnTo>
                      <a:pt x="637" y="140"/>
                    </a:lnTo>
                    <a:lnTo>
                      <a:pt x="697" y="132"/>
                    </a:lnTo>
                    <a:lnTo>
                      <a:pt x="758" y="122"/>
                    </a:lnTo>
                    <a:lnTo>
                      <a:pt x="789" y="119"/>
                    </a:lnTo>
                    <a:lnTo>
                      <a:pt x="820" y="113"/>
                    </a:lnTo>
                    <a:lnTo>
                      <a:pt x="849" y="109"/>
                    </a:lnTo>
                    <a:lnTo>
                      <a:pt x="875" y="105"/>
                    </a:lnTo>
                    <a:lnTo>
                      <a:pt x="902" y="101"/>
                    </a:lnTo>
                    <a:lnTo>
                      <a:pt x="929" y="97"/>
                    </a:lnTo>
                    <a:lnTo>
                      <a:pt x="954" y="94"/>
                    </a:lnTo>
                    <a:lnTo>
                      <a:pt x="979" y="90"/>
                    </a:lnTo>
                    <a:lnTo>
                      <a:pt x="1002" y="86"/>
                    </a:lnTo>
                    <a:lnTo>
                      <a:pt x="1025" y="82"/>
                    </a:lnTo>
                    <a:lnTo>
                      <a:pt x="1046" y="78"/>
                    </a:lnTo>
                    <a:lnTo>
                      <a:pt x="1067" y="74"/>
                    </a:lnTo>
                    <a:lnTo>
                      <a:pt x="1087" y="71"/>
                    </a:lnTo>
                    <a:lnTo>
                      <a:pt x="1106" y="67"/>
                    </a:lnTo>
                    <a:lnTo>
                      <a:pt x="1125" y="65"/>
                    </a:lnTo>
                    <a:lnTo>
                      <a:pt x="1142" y="61"/>
                    </a:lnTo>
                    <a:lnTo>
                      <a:pt x="1158" y="59"/>
                    </a:lnTo>
                    <a:lnTo>
                      <a:pt x="1173" y="55"/>
                    </a:lnTo>
                    <a:lnTo>
                      <a:pt x="1188" y="53"/>
                    </a:lnTo>
                    <a:lnTo>
                      <a:pt x="1202" y="49"/>
                    </a:lnTo>
                    <a:lnTo>
                      <a:pt x="1213" y="48"/>
                    </a:lnTo>
                    <a:lnTo>
                      <a:pt x="1225" y="44"/>
                    </a:lnTo>
                    <a:lnTo>
                      <a:pt x="1236" y="42"/>
                    </a:lnTo>
                    <a:lnTo>
                      <a:pt x="1246" y="40"/>
                    </a:lnTo>
                    <a:lnTo>
                      <a:pt x="1256" y="38"/>
                    </a:lnTo>
                    <a:lnTo>
                      <a:pt x="1263" y="36"/>
                    </a:lnTo>
                    <a:lnTo>
                      <a:pt x="1271" y="32"/>
                    </a:lnTo>
                    <a:lnTo>
                      <a:pt x="1277" y="30"/>
                    </a:lnTo>
                    <a:lnTo>
                      <a:pt x="1282" y="30"/>
                    </a:lnTo>
                    <a:lnTo>
                      <a:pt x="1288" y="28"/>
                    </a:lnTo>
                    <a:lnTo>
                      <a:pt x="1292" y="26"/>
                    </a:lnTo>
                    <a:lnTo>
                      <a:pt x="1294" y="25"/>
                    </a:lnTo>
                    <a:lnTo>
                      <a:pt x="1304" y="19"/>
                    </a:lnTo>
                    <a:lnTo>
                      <a:pt x="1313" y="13"/>
                    </a:lnTo>
                    <a:lnTo>
                      <a:pt x="1323" y="9"/>
                    </a:lnTo>
                    <a:lnTo>
                      <a:pt x="1334" y="5"/>
                    </a:lnTo>
                    <a:lnTo>
                      <a:pt x="1346" y="3"/>
                    </a:lnTo>
                    <a:lnTo>
                      <a:pt x="1357" y="1"/>
                    </a:lnTo>
                    <a:lnTo>
                      <a:pt x="1369" y="0"/>
                    </a:lnTo>
                    <a:lnTo>
                      <a:pt x="1380" y="0"/>
                    </a:lnTo>
                    <a:lnTo>
                      <a:pt x="1386" y="0"/>
                    </a:lnTo>
                    <a:lnTo>
                      <a:pt x="1394" y="1"/>
                    </a:lnTo>
                    <a:lnTo>
                      <a:pt x="1401" y="3"/>
                    </a:lnTo>
                    <a:lnTo>
                      <a:pt x="1411" y="5"/>
                    </a:lnTo>
                    <a:lnTo>
                      <a:pt x="1421" y="9"/>
                    </a:lnTo>
                    <a:lnTo>
                      <a:pt x="1430" y="13"/>
                    </a:lnTo>
                    <a:lnTo>
                      <a:pt x="1442" y="19"/>
                    </a:lnTo>
                    <a:lnTo>
                      <a:pt x="1453" y="25"/>
                    </a:lnTo>
                    <a:lnTo>
                      <a:pt x="1465" y="30"/>
                    </a:lnTo>
                    <a:lnTo>
                      <a:pt x="1478" y="38"/>
                    </a:lnTo>
                    <a:lnTo>
                      <a:pt x="1494" y="46"/>
                    </a:lnTo>
                    <a:lnTo>
                      <a:pt x="1507" y="55"/>
                    </a:lnTo>
                    <a:lnTo>
                      <a:pt x="1522" y="65"/>
                    </a:lnTo>
                    <a:lnTo>
                      <a:pt x="1538" y="74"/>
                    </a:lnTo>
                    <a:lnTo>
                      <a:pt x="1555" y="86"/>
                    </a:lnTo>
                    <a:lnTo>
                      <a:pt x="1572" y="97"/>
                    </a:lnTo>
                    <a:lnTo>
                      <a:pt x="1590" y="109"/>
                    </a:lnTo>
                    <a:lnTo>
                      <a:pt x="1607" y="122"/>
                    </a:lnTo>
                    <a:lnTo>
                      <a:pt x="1622" y="132"/>
                    </a:lnTo>
                    <a:lnTo>
                      <a:pt x="1636" y="144"/>
                    </a:lnTo>
                    <a:lnTo>
                      <a:pt x="1649" y="153"/>
                    </a:lnTo>
                    <a:lnTo>
                      <a:pt x="1661" y="163"/>
                    </a:lnTo>
                    <a:lnTo>
                      <a:pt x="1670" y="170"/>
                    </a:lnTo>
                    <a:lnTo>
                      <a:pt x="1680" y="180"/>
                    </a:lnTo>
                    <a:lnTo>
                      <a:pt x="1689" y="188"/>
                    </a:lnTo>
                    <a:lnTo>
                      <a:pt x="1695" y="193"/>
                    </a:lnTo>
                    <a:lnTo>
                      <a:pt x="1703" y="199"/>
                    </a:lnTo>
                    <a:lnTo>
                      <a:pt x="1707" y="205"/>
                    </a:lnTo>
                    <a:lnTo>
                      <a:pt x="1710" y="211"/>
                    </a:lnTo>
                    <a:lnTo>
                      <a:pt x="1714" y="215"/>
                    </a:lnTo>
                    <a:lnTo>
                      <a:pt x="1716" y="218"/>
                    </a:lnTo>
                    <a:lnTo>
                      <a:pt x="1716" y="222"/>
                    </a:lnTo>
                    <a:lnTo>
                      <a:pt x="1716" y="228"/>
                    </a:lnTo>
                    <a:lnTo>
                      <a:pt x="1714" y="236"/>
                    </a:lnTo>
                    <a:lnTo>
                      <a:pt x="1712" y="241"/>
                    </a:lnTo>
                    <a:lnTo>
                      <a:pt x="1709" y="247"/>
                    </a:lnTo>
                    <a:lnTo>
                      <a:pt x="1703" y="253"/>
                    </a:lnTo>
                    <a:lnTo>
                      <a:pt x="1699" y="259"/>
                    </a:lnTo>
                    <a:lnTo>
                      <a:pt x="1693" y="266"/>
                    </a:lnTo>
                    <a:lnTo>
                      <a:pt x="1686" y="272"/>
                    </a:lnTo>
                    <a:lnTo>
                      <a:pt x="1682" y="276"/>
                    </a:lnTo>
                    <a:lnTo>
                      <a:pt x="1678" y="280"/>
                    </a:lnTo>
                    <a:lnTo>
                      <a:pt x="1674" y="286"/>
                    </a:lnTo>
                    <a:lnTo>
                      <a:pt x="1672" y="291"/>
                    </a:lnTo>
                    <a:lnTo>
                      <a:pt x="1668" y="297"/>
                    </a:lnTo>
                    <a:lnTo>
                      <a:pt x="1664" y="303"/>
                    </a:lnTo>
                    <a:lnTo>
                      <a:pt x="1662" y="311"/>
                    </a:lnTo>
                    <a:lnTo>
                      <a:pt x="1661" y="320"/>
                    </a:lnTo>
                    <a:lnTo>
                      <a:pt x="1657" y="328"/>
                    </a:lnTo>
                    <a:lnTo>
                      <a:pt x="1655" y="337"/>
                    </a:lnTo>
                    <a:lnTo>
                      <a:pt x="1653" y="349"/>
                    </a:lnTo>
                    <a:lnTo>
                      <a:pt x="1651" y="359"/>
                    </a:lnTo>
                    <a:lnTo>
                      <a:pt x="1651" y="370"/>
                    </a:lnTo>
                    <a:lnTo>
                      <a:pt x="1649" y="382"/>
                    </a:lnTo>
                    <a:lnTo>
                      <a:pt x="1647" y="395"/>
                    </a:lnTo>
                    <a:lnTo>
                      <a:pt x="1647" y="408"/>
                    </a:lnTo>
                    <a:lnTo>
                      <a:pt x="1647" y="424"/>
                    </a:lnTo>
                    <a:lnTo>
                      <a:pt x="1645" y="439"/>
                    </a:lnTo>
                    <a:lnTo>
                      <a:pt x="1643" y="458"/>
                    </a:lnTo>
                    <a:lnTo>
                      <a:pt x="1641" y="478"/>
                    </a:lnTo>
                    <a:lnTo>
                      <a:pt x="1639" y="497"/>
                    </a:lnTo>
                    <a:lnTo>
                      <a:pt x="1636" y="520"/>
                    </a:lnTo>
                    <a:lnTo>
                      <a:pt x="1632" y="545"/>
                    </a:lnTo>
                    <a:lnTo>
                      <a:pt x="1628" y="570"/>
                    </a:lnTo>
                    <a:lnTo>
                      <a:pt x="1624" y="597"/>
                    </a:lnTo>
                    <a:lnTo>
                      <a:pt x="1620" y="625"/>
                    </a:lnTo>
                    <a:lnTo>
                      <a:pt x="1614" y="654"/>
                    </a:lnTo>
                    <a:lnTo>
                      <a:pt x="1611" y="685"/>
                    </a:lnTo>
                    <a:lnTo>
                      <a:pt x="1605" y="717"/>
                    </a:lnTo>
                    <a:lnTo>
                      <a:pt x="1599" y="752"/>
                    </a:lnTo>
                    <a:lnTo>
                      <a:pt x="1591" y="789"/>
                    </a:lnTo>
                    <a:lnTo>
                      <a:pt x="1586" y="825"/>
                    </a:lnTo>
                    <a:lnTo>
                      <a:pt x="1578" y="863"/>
                    </a:lnTo>
                    <a:lnTo>
                      <a:pt x="1570" y="898"/>
                    </a:lnTo>
                    <a:lnTo>
                      <a:pt x="1565" y="932"/>
                    </a:lnTo>
                    <a:lnTo>
                      <a:pt x="1557" y="967"/>
                    </a:lnTo>
                    <a:lnTo>
                      <a:pt x="1549" y="1000"/>
                    </a:lnTo>
                    <a:lnTo>
                      <a:pt x="1542" y="1030"/>
                    </a:lnTo>
                    <a:lnTo>
                      <a:pt x="1534" y="1059"/>
                    </a:lnTo>
                    <a:lnTo>
                      <a:pt x="1526" y="1086"/>
                    </a:lnTo>
                    <a:lnTo>
                      <a:pt x="1519" y="1113"/>
                    </a:lnTo>
                    <a:lnTo>
                      <a:pt x="1511" y="1138"/>
                    </a:lnTo>
                    <a:lnTo>
                      <a:pt x="1503" y="1163"/>
                    </a:lnTo>
                    <a:lnTo>
                      <a:pt x="1494" y="1184"/>
                    </a:lnTo>
                    <a:lnTo>
                      <a:pt x="1486" y="1205"/>
                    </a:lnTo>
                    <a:lnTo>
                      <a:pt x="1478" y="1226"/>
                    </a:lnTo>
                    <a:lnTo>
                      <a:pt x="1469" y="1243"/>
                    </a:lnTo>
                    <a:lnTo>
                      <a:pt x="1461" y="1261"/>
                    </a:lnTo>
                    <a:lnTo>
                      <a:pt x="1453" y="1276"/>
                    </a:lnTo>
                    <a:lnTo>
                      <a:pt x="1444" y="1291"/>
                    </a:lnTo>
                    <a:lnTo>
                      <a:pt x="1436" y="1305"/>
                    </a:lnTo>
                    <a:lnTo>
                      <a:pt x="1428" y="1318"/>
                    </a:lnTo>
                    <a:lnTo>
                      <a:pt x="1421" y="1330"/>
                    </a:lnTo>
                    <a:lnTo>
                      <a:pt x="1413" y="1339"/>
                    </a:lnTo>
                    <a:lnTo>
                      <a:pt x="1405" y="1349"/>
                    </a:lnTo>
                    <a:lnTo>
                      <a:pt x="1400" y="1359"/>
                    </a:lnTo>
                    <a:lnTo>
                      <a:pt x="1392" y="1366"/>
                    </a:lnTo>
                    <a:lnTo>
                      <a:pt x="1386" y="1372"/>
                    </a:lnTo>
                    <a:lnTo>
                      <a:pt x="1378" y="1378"/>
                    </a:lnTo>
                    <a:lnTo>
                      <a:pt x="1373" y="1384"/>
                    </a:lnTo>
                    <a:lnTo>
                      <a:pt x="1367" y="1387"/>
                    </a:lnTo>
                    <a:lnTo>
                      <a:pt x="1361" y="1389"/>
                    </a:lnTo>
                    <a:lnTo>
                      <a:pt x="1355" y="1391"/>
                    </a:lnTo>
                    <a:lnTo>
                      <a:pt x="1350" y="1391"/>
                    </a:lnTo>
                    <a:lnTo>
                      <a:pt x="1344" y="1391"/>
                    </a:lnTo>
                    <a:lnTo>
                      <a:pt x="1340" y="1389"/>
                    </a:lnTo>
                    <a:lnTo>
                      <a:pt x="1334" y="1387"/>
                    </a:lnTo>
                    <a:lnTo>
                      <a:pt x="1330" y="1386"/>
                    </a:lnTo>
                    <a:lnTo>
                      <a:pt x="1327" y="1382"/>
                    </a:lnTo>
                    <a:lnTo>
                      <a:pt x="1323" y="1376"/>
                    </a:lnTo>
                    <a:lnTo>
                      <a:pt x="1319" y="1372"/>
                    </a:lnTo>
                    <a:lnTo>
                      <a:pt x="1317" y="1364"/>
                    </a:lnTo>
                    <a:lnTo>
                      <a:pt x="1315" y="1359"/>
                    </a:lnTo>
                    <a:lnTo>
                      <a:pt x="1311" y="1351"/>
                    </a:lnTo>
                    <a:lnTo>
                      <a:pt x="1309" y="1341"/>
                    </a:lnTo>
                    <a:lnTo>
                      <a:pt x="1309" y="1332"/>
                    </a:lnTo>
                    <a:lnTo>
                      <a:pt x="1307" y="1322"/>
                    </a:lnTo>
                    <a:lnTo>
                      <a:pt x="1305" y="1311"/>
                    </a:lnTo>
                    <a:lnTo>
                      <a:pt x="1305" y="1299"/>
                    </a:lnTo>
                    <a:lnTo>
                      <a:pt x="1305" y="1286"/>
                    </a:lnTo>
                    <a:lnTo>
                      <a:pt x="1305" y="1286"/>
                    </a:lnTo>
                    <a:lnTo>
                      <a:pt x="1305" y="1286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sp>
            <p:nvSpPr>
              <p:cNvPr id="55" name="Freeform 8"/>
              <p:cNvSpPr/>
              <p:nvPr/>
            </p:nvSpPr>
            <p:spPr bwMode="auto">
              <a:xfrm>
                <a:off x="1752" y="1885"/>
                <a:ext cx="415" cy="94"/>
              </a:xfrm>
              <a:custGeom>
                <a:avLst/>
                <a:gdLst>
                  <a:gd name="T0" fmla="*/ 428 w 831"/>
                  <a:gd name="T1" fmla="*/ 161 h 188"/>
                  <a:gd name="T2" fmla="*/ 366 w 831"/>
                  <a:gd name="T3" fmla="*/ 167 h 188"/>
                  <a:gd name="T4" fmla="*/ 311 w 831"/>
                  <a:gd name="T5" fmla="*/ 173 h 188"/>
                  <a:gd name="T6" fmla="*/ 261 w 831"/>
                  <a:gd name="T7" fmla="*/ 178 h 188"/>
                  <a:gd name="T8" fmla="*/ 217 w 831"/>
                  <a:gd name="T9" fmla="*/ 182 h 188"/>
                  <a:gd name="T10" fmla="*/ 178 w 831"/>
                  <a:gd name="T11" fmla="*/ 186 h 188"/>
                  <a:gd name="T12" fmla="*/ 146 w 831"/>
                  <a:gd name="T13" fmla="*/ 188 h 188"/>
                  <a:gd name="T14" fmla="*/ 119 w 831"/>
                  <a:gd name="T15" fmla="*/ 188 h 188"/>
                  <a:gd name="T16" fmla="*/ 98 w 831"/>
                  <a:gd name="T17" fmla="*/ 188 h 188"/>
                  <a:gd name="T18" fmla="*/ 82 w 831"/>
                  <a:gd name="T19" fmla="*/ 188 h 188"/>
                  <a:gd name="T20" fmla="*/ 73 w 831"/>
                  <a:gd name="T21" fmla="*/ 186 h 188"/>
                  <a:gd name="T22" fmla="*/ 46 w 831"/>
                  <a:gd name="T23" fmla="*/ 171 h 188"/>
                  <a:gd name="T24" fmla="*/ 19 w 831"/>
                  <a:gd name="T25" fmla="*/ 140 h 188"/>
                  <a:gd name="T26" fmla="*/ 30 w 831"/>
                  <a:gd name="T27" fmla="*/ 103 h 188"/>
                  <a:gd name="T28" fmla="*/ 117 w 831"/>
                  <a:gd name="T29" fmla="*/ 84 h 188"/>
                  <a:gd name="T30" fmla="*/ 199 w 831"/>
                  <a:gd name="T31" fmla="*/ 67 h 188"/>
                  <a:gd name="T32" fmla="*/ 272 w 831"/>
                  <a:gd name="T33" fmla="*/ 52 h 188"/>
                  <a:gd name="T34" fmla="*/ 339 w 831"/>
                  <a:gd name="T35" fmla="*/ 38 h 188"/>
                  <a:gd name="T36" fmla="*/ 401 w 831"/>
                  <a:gd name="T37" fmla="*/ 27 h 188"/>
                  <a:gd name="T38" fmla="*/ 455 w 831"/>
                  <a:gd name="T39" fmla="*/ 17 h 188"/>
                  <a:gd name="T40" fmla="*/ 503 w 831"/>
                  <a:gd name="T41" fmla="*/ 11 h 188"/>
                  <a:gd name="T42" fmla="*/ 545 w 831"/>
                  <a:gd name="T43" fmla="*/ 6 h 188"/>
                  <a:gd name="T44" fmla="*/ 579 w 831"/>
                  <a:gd name="T45" fmla="*/ 2 h 188"/>
                  <a:gd name="T46" fmla="*/ 606 w 831"/>
                  <a:gd name="T47" fmla="*/ 0 h 188"/>
                  <a:gd name="T48" fmla="*/ 643 w 831"/>
                  <a:gd name="T49" fmla="*/ 0 h 188"/>
                  <a:gd name="T50" fmla="*/ 681 w 831"/>
                  <a:gd name="T51" fmla="*/ 2 h 188"/>
                  <a:gd name="T52" fmla="*/ 716 w 831"/>
                  <a:gd name="T53" fmla="*/ 4 h 188"/>
                  <a:gd name="T54" fmla="*/ 744 w 831"/>
                  <a:gd name="T55" fmla="*/ 7 h 188"/>
                  <a:gd name="T56" fmla="*/ 769 w 831"/>
                  <a:gd name="T57" fmla="*/ 13 h 188"/>
                  <a:gd name="T58" fmla="*/ 794 w 831"/>
                  <a:gd name="T59" fmla="*/ 23 h 188"/>
                  <a:gd name="T60" fmla="*/ 819 w 831"/>
                  <a:gd name="T61" fmla="*/ 42 h 188"/>
                  <a:gd name="T62" fmla="*/ 831 w 831"/>
                  <a:gd name="T63" fmla="*/ 65 h 188"/>
                  <a:gd name="T64" fmla="*/ 829 w 831"/>
                  <a:gd name="T65" fmla="*/ 78 h 188"/>
                  <a:gd name="T66" fmla="*/ 821 w 831"/>
                  <a:gd name="T67" fmla="*/ 86 h 188"/>
                  <a:gd name="T68" fmla="*/ 808 w 831"/>
                  <a:gd name="T69" fmla="*/ 94 h 188"/>
                  <a:gd name="T70" fmla="*/ 789 w 831"/>
                  <a:gd name="T71" fmla="*/ 102 h 188"/>
                  <a:gd name="T72" fmla="*/ 762 w 831"/>
                  <a:gd name="T73" fmla="*/ 109 h 188"/>
                  <a:gd name="T74" fmla="*/ 729 w 831"/>
                  <a:gd name="T75" fmla="*/ 117 h 188"/>
                  <a:gd name="T76" fmla="*/ 691 w 831"/>
                  <a:gd name="T77" fmla="*/ 125 h 188"/>
                  <a:gd name="T78" fmla="*/ 647 w 831"/>
                  <a:gd name="T79" fmla="*/ 132 h 188"/>
                  <a:gd name="T80" fmla="*/ 595 w 831"/>
                  <a:gd name="T81" fmla="*/ 140 h 188"/>
                  <a:gd name="T82" fmla="*/ 537 w 831"/>
                  <a:gd name="T83" fmla="*/ 148 h 188"/>
                  <a:gd name="T84" fmla="*/ 472 w 831"/>
                  <a:gd name="T85" fmla="*/ 155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31" h="188">
                    <a:moveTo>
                      <a:pt x="472" y="155"/>
                    </a:moveTo>
                    <a:lnTo>
                      <a:pt x="449" y="157"/>
                    </a:lnTo>
                    <a:lnTo>
                      <a:pt x="428" y="161"/>
                    </a:lnTo>
                    <a:lnTo>
                      <a:pt x="407" y="163"/>
                    </a:lnTo>
                    <a:lnTo>
                      <a:pt x="385" y="165"/>
                    </a:lnTo>
                    <a:lnTo>
                      <a:pt x="366" y="167"/>
                    </a:lnTo>
                    <a:lnTo>
                      <a:pt x="347" y="169"/>
                    </a:lnTo>
                    <a:lnTo>
                      <a:pt x="330" y="171"/>
                    </a:lnTo>
                    <a:lnTo>
                      <a:pt x="311" y="173"/>
                    </a:lnTo>
                    <a:lnTo>
                      <a:pt x="293" y="174"/>
                    </a:lnTo>
                    <a:lnTo>
                      <a:pt x="278" y="176"/>
                    </a:lnTo>
                    <a:lnTo>
                      <a:pt x="261" y="178"/>
                    </a:lnTo>
                    <a:lnTo>
                      <a:pt x="245" y="180"/>
                    </a:lnTo>
                    <a:lnTo>
                      <a:pt x="232" y="180"/>
                    </a:lnTo>
                    <a:lnTo>
                      <a:pt x="217" y="182"/>
                    </a:lnTo>
                    <a:lnTo>
                      <a:pt x="203" y="184"/>
                    </a:lnTo>
                    <a:lnTo>
                      <a:pt x="192" y="184"/>
                    </a:lnTo>
                    <a:lnTo>
                      <a:pt x="178" y="186"/>
                    </a:lnTo>
                    <a:lnTo>
                      <a:pt x="167" y="186"/>
                    </a:lnTo>
                    <a:lnTo>
                      <a:pt x="157" y="186"/>
                    </a:lnTo>
                    <a:lnTo>
                      <a:pt x="146" y="188"/>
                    </a:lnTo>
                    <a:lnTo>
                      <a:pt x="136" y="188"/>
                    </a:lnTo>
                    <a:lnTo>
                      <a:pt x="128" y="188"/>
                    </a:lnTo>
                    <a:lnTo>
                      <a:pt x="119" y="188"/>
                    </a:lnTo>
                    <a:lnTo>
                      <a:pt x="111" y="188"/>
                    </a:lnTo>
                    <a:lnTo>
                      <a:pt x="105" y="188"/>
                    </a:lnTo>
                    <a:lnTo>
                      <a:pt x="98" y="188"/>
                    </a:lnTo>
                    <a:lnTo>
                      <a:pt x="92" y="188"/>
                    </a:lnTo>
                    <a:lnTo>
                      <a:pt x="88" y="188"/>
                    </a:lnTo>
                    <a:lnTo>
                      <a:pt x="82" y="188"/>
                    </a:lnTo>
                    <a:lnTo>
                      <a:pt x="78" y="188"/>
                    </a:lnTo>
                    <a:lnTo>
                      <a:pt x="74" y="186"/>
                    </a:lnTo>
                    <a:lnTo>
                      <a:pt x="73" y="186"/>
                    </a:lnTo>
                    <a:lnTo>
                      <a:pt x="63" y="182"/>
                    </a:lnTo>
                    <a:lnTo>
                      <a:pt x="53" y="176"/>
                    </a:lnTo>
                    <a:lnTo>
                      <a:pt x="46" y="171"/>
                    </a:lnTo>
                    <a:lnTo>
                      <a:pt x="36" y="161"/>
                    </a:lnTo>
                    <a:lnTo>
                      <a:pt x="27" y="151"/>
                    </a:lnTo>
                    <a:lnTo>
                      <a:pt x="19" y="140"/>
                    </a:lnTo>
                    <a:lnTo>
                      <a:pt x="9" y="126"/>
                    </a:lnTo>
                    <a:lnTo>
                      <a:pt x="0" y="111"/>
                    </a:lnTo>
                    <a:lnTo>
                      <a:pt x="30" y="103"/>
                    </a:lnTo>
                    <a:lnTo>
                      <a:pt x="61" y="98"/>
                    </a:lnTo>
                    <a:lnTo>
                      <a:pt x="90" y="92"/>
                    </a:lnTo>
                    <a:lnTo>
                      <a:pt x="117" y="84"/>
                    </a:lnTo>
                    <a:lnTo>
                      <a:pt x="146" y="78"/>
                    </a:lnTo>
                    <a:lnTo>
                      <a:pt x="172" y="73"/>
                    </a:lnTo>
                    <a:lnTo>
                      <a:pt x="199" y="67"/>
                    </a:lnTo>
                    <a:lnTo>
                      <a:pt x="224" y="63"/>
                    </a:lnTo>
                    <a:lnTo>
                      <a:pt x="249" y="57"/>
                    </a:lnTo>
                    <a:lnTo>
                      <a:pt x="272" y="52"/>
                    </a:lnTo>
                    <a:lnTo>
                      <a:pt x="295" y="48"/>
                    </a:lnTo>
                    <a:lnTo>
                      <a:pt x="318" y="44"/>
                    </a:lnTo>
                    <a:lnTo>
                      <a:pt x="339" y="38"/>
                    </a:lnTo>
                    <a:lnTo>
                      <a:pt x="361" y="34"/>
                    </a:lnTo>
                    <a:lnTo>
                      <a:pt x="382" y="30"/>
                    </a:lnTo>
                    <a:lnTo>
                      <a:pt x="401" y="27"/>
                    </a:lnTo>
                    <a:lnTo>
                      <a:pt x="420" y="25"/>
                    </a:lnTo>
                    <a:lnTo>
                      <a:pt x="437" y="21"/>
                    </a:lnTo>
                    <a:lnTo>
                      <a:pt x="455" y="17"/>
                    </a:lnTo>
                    <a:lnTo>
                      <a:pt x="472" y="15"/>
                    </a:lnTo>
                    <a:lnTo>
                      <a:pt x="487" y="13"/>
                    </a:lnTo>
                    <a:lnTo>
                      <a:pt x="503" y="11"/>
                    </a:lnTo>
                    <a:lnTo>
                      <a:pt x="518" y="9"/>
                    </a:lnTo>
                    <a:lnTo>
                      <a:pt x="531" y="7"/>
                    </a:lnTo>
                    <a:lnTo>
                      <a:pt x="545" y="6"/>
                    </a:lnTo>
                    <a:lnTo>
                      <a:pt x="556" y="4"/>
                    </a:lnTo>
                    <a:lnTo>
                      <a:pt x="568" y="2"/>
                    </a:lnTo>
                    <a:lnTo>
                      <a:pt x="579" y="2"/>
                    </a:lnTo>
                    <a:lnTo>
                      <a:pt x="589" y="2"/>
                    </a:lnTo>
                    <a:lnTo>
                      <a:pt x="599" y="0"/>
                    </a:lnTo>
                    <a:lnTo>
                      <a:pt x="606" y="0"/>
                    </a:lnTo>
                    <a:lnTo>
                      <a:pt x="614" y="0"/>
                    </a:lnTo>
                    <a:lnTo>
                      <a:pt x="629" y="0"/>
                    </a:lnTo>
                    <a:lnTo>
                      <a:pt x="643" y="0"/>
                    </a:lnTo>
                    <a:lnTo>
                      <a:pt x="656" y="0"/>
                    </a:lnTo>
                    <a:lnTo>
                      <a:pt x="670" y="2"/>
                    </a:lnTo>
                    <a:lnTo>
                      <a:pt x="681" y="2"/>
                    </a:lnTo>
                    <a:lnTo>
                      <a:pt x="693" y="2"/>
                    </a:lnTo>
                    <a:lnTo>
                      <a:pt x="704" y="4"/>
                    </a:lnTo>
                    <a:lnTo>
                      <a:pt x="716" y="4"/>
                    </a:lnTo>
                    <a:lnTo>
                      <a:pt x="725" y="6"/>
                    </a:lnTo>
                    <a:lnTo>
                      <a:pt x="735" y="7"/>
                    </a:lnTo>
                    <a:lnTo>
                      <a:pt x="744" y="7"/>
                    </a:lnTo>
                    <a:lnTo>
                      <a:pt x="752" y="9"/>
                    </a:lnTo>
                    <a:lnTo>
                      <a:pt x="762" y="11"/>
                    </a:lnTo>
                    <a:lnTo>
                      <a:pt x="769" y="13"/>
                    </a:lnTo>
                    <a:lnTo>
                      <a:pt x="777" y="15"/>
                    </a:lnTo>
                    <a:lnTo>
                      <a:pt x="783" y="17"/>
                    </a:lnTo>
                    <a:lnTo>
                      <a:pt x="794" y="23"/>
                    </a:lnTo>
                    <a:lnTo>
                      <a:pt x="804" y="29"/>
                    </a:lnTo>
                    <a:lnTo>
                      <a:pt x="812" y="34"/>
                    </a:lnTo>
                    <a:lnTo>
                      <a:pt x="819" y="42"/>
                    </a:lnTo>
                    <a:lnTo>
                      <a:pt x="825" y="50"/>
                    </a:lnTo>
                    <a:lnTo>
                      <a:pt x="829" y="57"/>
                    </a:lnTo>
                    <a:lnTo>
                      <a:pt x="831" y="65"/>
                    </a:lnTo>
                    <a:lnTo>
                      <a:pt x="831" y="75"/>
                    </a:lnTo>
                    <a:lnTo>
                      <a:pt x="831" y="77"/>
                    </a:lnTo>
                    <a:lnTo>
                      <a:pt x="829" y="78"/>
                    </a:lnTo>
                    <a:lnTo>
                      <a:pt x="827" y="82"/>
                    </a:lnTo>
                    <a:lnTo>
                      <a:pt x="825" y="84"/>
                    </a:lnTo>
                    <a:lnTo>
                      <a:pt x="821" y="86"/>
                    </a:lnTo>
                    <a:lnTo>
                      <a:pt x="817" y="88"/>
                    </a:lnTo>
                    <a:lnTo>
                      <a:pt x="814" y="92"/>
                    </a:lnTo>
                    <a:lnTo>
                      <a:pt x="808" y="94"/>
                    </a:lnTo>
                    <a:lnTo>
                      <a:pt x="802" y="96"/>
                    </a:lnTo>
                    <a:lnTo>
                      <a:pt x="796" y="100"/>
                    </a:lnTo>
                    <a:lnTo>
                      <a:pt x="789" y="102"/>
                    </a:lnTo>
                    <a:lnTo>
                      <a:pt x="781" y="103"/>
                    </a:lnTo>
                    <a:lnTo>
                      <a:pt x="771" y="105"/>
                    </a:lnTo>
                    <a:lnTo>
                      <a:pt x="762" y="109"/>
                    </a:lnTo>
                    <a:lnTo>
                      <a:pt x="752" y="111"/>
                    </a:lnTo>
                    <a:lnTo>
                      <a:pt x="741" y="113"/>
                    </a:lnTo>
                    <a:lnTo>
                      <a:pt x="729" y="117"/>
                    </a:lnTo>
                    <a:lnTo>
                      <a:pt x="718" y="119"/>
                    </a:lnTo>
                    <a:lnTo>
                      <a:pt x="704" y="121"/>
                    </a:lnTo>
                    <a:lnTo>
                      <a:pt x="691" y="125"/>
                    </a:lnTo>
                    <a:lnTo>
                      <a:pt x="677" y="126"/>
                    </a:lnTo>
                    <a:lnTo>
                      <a:pt x="662" y="128"/>
                    </a:lnTo>
                    <a:lnTo>
                      <a:pt x="647" y="132"/>
                    </a:lnTo>
                    <a:lnTo>
                      <a:pt x="629" y="134"/>
                    </a:lnTo>
                    <a:lnTo>
                      <a:pt x="612" y="136"/>
                    </a:lnTo>
                    <a:lnTo>
                      <a:pt x="595" y="140"/>
                    </a:lnTo>
                    <a:lnTo>
                      <a:pt x="575" y="142"/>
                    </a:lnTo>
                    <a:lnTo>
                      <a:pt x="556" y="144"/>
                    </a:lnTo>
                    <a:lnTo>
                      <a:pt x="537" y="148"/>
                    </a:lnTo>
                    <a:lnTo>
                      <a:pt x="516" y="150"/>
                    </a:lnTo>
                    <a:lnTo>
                      <a:pt x="495" y="153"/>
                    </a:lnTo>
                    <a:lnTo>
                      <a:pt x="472" y="155"/>
                    </a:lnTo>
                    <a:lnTo>
                      <a:pt x="472" y="155"/>
                    </a:lnTo>
                    <a:lnTo>
                      <a:pt x="472" y="155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sp>
            <p:nvSpPr>
              <p:cNvPr id="56" name="Freeform 9"/>
              <p:cNvSpPr/>
              <p:nvPr/>
            </p:nvSpPr>
            <p:spPr bwMode="auto">
              <a:xfrm>
                <a:off x="1652" y="2095"/>
                <a:ext cx="615" cy="107"/>
              </a:xfrm>
              <a:custGeom>
                <a:avLst/>
                <a:gdLst>
                  <a:gd name="T0" fmla="*/ 10 w 1230"/>
                  <a:gd name="T1" fmla="*/ 115 h 215"/>
                  <a:gd name="T2" fmla="*/ 29 w 1230"/>
                  <a:gd name="T3" fmla="*/ 115 h 215"/>
                  <a:gd name="T4" fmla="*/ 50 w 1230"/>
                  <a:gd name="T5" fmla="*/ 114 h 215"/>
                  <a:gd name="T6" fmla="*/ 73 w 1230"/>
                  <a:gd name="T7" fmla="*/ 112 h 215"/>
                  <a:gd name="T8" fmla="*/ 100 w 1230"/>
                  <a:gd name="T9" fmla="*/ 110 h 215"/>
                  <a:gd name="T10" fmla="*/ 129 w 1230"/>
                  <a:gd name="T11" fmla="*/ 108 h 215"/>
                  <a:gd name="T12" fmla="*/ 159 w 1230"/>
                  <a:gd name="T13" fmla="*/ 104 h 215"/>
                  <a:gd name="T14" fmla="*/ 192 w 1230"/>
                  <a:gd name="T15" fmla="*/ 100 h 215"/>
                  <a:gd name="T16" fmla="*/ 228 w 1230"/>
                  <a:gd name="T17" fmla="*/ 96 h 215"/>
                  <a:gd name="T18" fmla="*/ 265 w 1230"/>
                  <a:gd name="T19" fmla="*/ 92 h 215"/>
                  <a:gd name="T20" fmla="*/ 305 w 1230"/>
                  <a:gd name="T21" fmla="*/ 87 h 215"/>
                  <a:gd name="T22" fmla="*/ 347 w 1230"/>
                  <a:gd name="T23" fmla="*/ 81 h 215"/>
                  <a:gd name="T24" fmla="*/ 392 w 1230"/>
                  <a:gd name="T25" fmla="*/ 75 h 215"/>
                  <a:gd name="T26" fmla="*/ 440 w 1230"/>
                  <a:gd name="T27" fmla="*/ 67 h 215"/>
                  <a:gd name="T28" fmla="*/ 488 w 1230"/>
                  <a:gd name="T29" fmla="*/ 60 h 215"/>
                  <a:gd name="T30" fmla="*/ 539 w 1230"/>
                  <a:gd name="T31" fmla="*/ 52 h 215"/>
                  <a:gd name="T32" fmla="*/ 593 w 1230"/>
                  <a:gd name="T33" fmla="*/ 44 h 215"/>
                  <a:gd name="T34" fmla="*/ 643 w 1230"/>
                  <a:gd name="T35" fmla="*/ 37 h 215"/>
                  <a:gd name="T36" fmla="*/ 691 w 1230"/>
                  <a:gd name="T37" fmla="*/ 29 h 215"/>
                  <a:gd name="T38" fmla="*/ 737 w 1230"/>
                  <a:gd name="T39" fmla="*/ 23 h 215"/>
                  <a:gd name="T40" fmla="*/ 779 w 1230"/>
                  <a:gd name="T41" fmla="*/ 18 h 215"/>
                  <a:gd name="T42" fmla="*/ 818 w 1230"/>
                  <a:gd name="T43" fmla="*/ 12 h 215"/>
                  <a:gd name="T44" fmla="*/ 854 w 1230"/>
                  <a:gd name="T45" fmla="*/ 8 h 215"/>
                  <a:gd name="T46" fmla="*/ 889 w 1230"/>
                  <a:gd name="T47" fmla="*/ 6 h 215"/>
                  <a:gd name="T48" fmla="*/ 919 w 1230"/>
                  <a:gd name="T49" fmla="*/ 2 h 215"/>
                  <a:gd name="T50" fmla="*/ 948 w 1230"/>
                  <a:gd name="T51" fmla="*/ 0 h 215"/>
                  <a:gd name="T52" fmla="*/ 973 w 1230"/>
                  <a:gd name="T53" fmla="*/ 0 h 215"/>
                  <a:gd name="T54" fmla="*/ 996 w 1230"/>
                  <a:gd name="T55" fmla="*/ 0 h 215"/>
                  <a:gd name="T56" fmla="*/ 1015 w 1230"/>
                  <a:gd name="T57" fmla="*/ 0 h 215"/>
                  <a:gd name="T58" fmla="*/ 1033 w 1230"/>
                  <a:gd name="T59" fmla="*/ 2 h 215"/>
                  <a:gd name="T60" fmla="*/ 1048 w 1230"/>
                  <a:gd name="T61" fmla="*/ 4 h 215"/>
                  <a:gd name="T62" fmla="*/ 1060 w 1230"/>
                  <a:gd name="T63" fmla="*/ 8 h 215"/>
                  <a:gd name="T64" fmla="*/ 1081 w 1230"/>
                  <a:gd name="T65" fmla="*/ 18 h 215"/>
                  <a:gd name="T66" fmla="*/ 1119 w 1230"/>
                  <a:gd name="T67" fmla="*/ 39 h 215"/>
                  <a:gd name="T68" fmla="*/ 1161 w 1230"/>
                  <a:gd name="T69" fmla="*/ 66 h 215"/>
                  <a:gd name="T70" fmla="*/ 1205 w 1230"/>
                  <a:gd name="T71" fmla="*/ 98 h 215"/>
                  <a:gd name="T72" fmla="*/ 1196 w 1230"/>
                  <a:gd name="T73" fmla="*/ 115 h 215"/>
                  <a:gd name="T74" fmla="*/ 1123 w 1230"/>
                  <a:gd name="T75" fmla="*/ 117 h 215"/>
                  <a:gd name="T76" fmla="*/ 1046 w 1230"/>
                  <a:gd name="T77" fmla="*/ 121 h 215"/>
                  <a:gd name="T78" fmla="*/ 966 w 1230"/>
                  <a:gd name="T79" fmla="*/ 125 h 215"/>
                  <a:gd name="T80" fmla="*/ 879 w 1230"/>
                  <a:gd name="T81" fmla="*/ 131 h 215"/>
                  <a:gd name="T82" fmla="*/ 789 w 1230"/>
                  <a:gd name="T83" fmla="*/ 138 h 215"/>
                  <a:gd name="T84" fmla="*/ 695 w 1230"/>
                  <a:gd name="T85" fmla="*/ 148 h 215"/>
                  <a:gd name="T86" fmla="*/ 597 w 1230"/>
                  <a:gd name="T87" fmla="*/ 160 h 215"/>
                  <a:gd name="T88" fmla="*/ 522 w 1230"/>
                  <a:gd name="T89" fmla="*/ 169 h 215"/>
                  <a:gd name="T90" fmla="*/ 472 w 1230"/>
                  <a:gd name="T91" fmla="*/ 175 h 215"/>
                  <a:gd name="T92" fmla="*/ 426 w 1230"/>
                  <a:gd name="T93" fmla="*/ 179 h 215"/>
                  <a:gd name="T94" fmla="*/ 382 w 1230"/>
                  <a:gd name="T95" fmla="*/ 185 h 215"/>
                  <a:gd name="T96" fmla="*/ 340 w 1230"/>
                  <a:gd name="T97" fmla="*/ 188 h 215"/>
                  <a:gd name="T98" fmla="*/ 299 w 1230"/>
                  <a:gd name="T99" fmla="*/ 194 h 215"/>
                  <a:gd name="T100" fmla="*/ 263 w 1230"/>
                  <a:gd name="T101" fmla="*/ 198 h 215"/>
                  <a:gd name="T102" fmla="*/ 228 w 1230"/>
                  <a:gd name="T103" fmla="*/ 202 h 215"/>
                  <a:gd name="T104" fmla="*/ 196 w 1230"/>
                  <a:gd name="T105" fmla="*/ 204 h 215"/>
                  <a:gd name="T106" fmla="*/ 165 w 1230"/>
                  <a:gd name="T107" fmla="*/ 208 h 215"/>
                  <a:gd name="T108" fmla="*/ 136 w 1230"/>
                  <a:gd name="T109" fmla="*/ 210 h 215"/>
                  <a:gd name="T110" fmla="*/ 111 w 1230"/>
                  <a:gd name="T111" fmla="*/ 211 h 215"/>
                  <a:gd name="T112" fmla="*/ 88 w 1230"/>
                  <a:gd name="T113" fmla="*/ 213 h 215"/>
                  <a:gd name="T114" fmla="*/ 67 w 1230"/>
                  <a:gd name="T115" fmla="*/ 213 h 215"/>
                  <a:gd name="T116" fmla="*/ 48 w 1230"/>
                  <a:gd name="T117" fmla="*/ 215 h 215"/>
                  <a:gd name="T118" fmla="*/ 33 w 1230"/>
                  <a:gd name="T119" fmla="*/ 215 h 215"/>
                  <a:gd name="T120" fmla="*/ 0 w 1230"/>
                  <a:gd name="T121" fmla="*/ 11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0" h="215">
                    <a:moveTo>
                      <a:pt x="0" y="115"/>
                    </a:moveTo>
                    <a:lnTo>
                      <a:pt x="10" y="115"/>
                    </a:lnTo>
                    <a:lnTo>
                      <a:pt x="17" y="115"/>
                    </a:lnTo>
                    <a:lnTo>
                      <a:pt x="29" y="115"/>
                    </a:lnTo>
                    <a:lnTo>
                      <a:pt x="38" y="114"/>
                    </a:lnTo>
                    <a:lnTo>
                      <a:pt x="50" y="114"/>
                    </a:lnTo>
                    <a:lnTo>
                      <a:pt x="61" y="114"/>
                    </a:lnTo>
                    <a:lnTo>
                      <a:pt x="73" y="112"/>
                    </a:lnTo>
                    <a:lnTo>
                      <a:pt x="86" y="112"/>
                    </a:lnTo>
                    <a:lnTo>
                      <a:pt x="100" y="110"/>
                    </a:lnTo>
                    <a:lnTo>
                      <a:pt x="113" y="110"/>
                    </a:lnTo>
                    <a:lnTo>
                      <a:pt x="129" y="108"/>
                    </a:lnTo>
                    <a:lnTo>
                      <a:pt x="144" y="106"/>
                    </a:lnTo>
                    <a:lnTo>
                      <a:pt x="159" y="104"/>
                    </a:lnTo>
                    <a:lnTo>
                      <a:pt x="175" y="102"/>
                    </a:lnTo>
                    <a:lnTo>
                      <a:pt x="192" y="100"/>
                    </a:lnTo>
                    <a:lnTo>
                      <a:pt x="209" y="98"/>
                    </a:lnTo>
                    <a:lnTo>
                      <a:pt x="228" y="96"/>
                    </a:lnTo>
                    <a:lnTo>
                      <a:pt x="246" y="94"/>
                    </a:lnTo>
                    <a:lnTo>
                      <a:pt x="265" y="92"/>
                    </a:lnTo>
                    <a:lnTo>
                      <a:pt x="286" y="89"/>
                    </a:lnTo>
                    <a:lnTo>
                      <a:pt x="305" y="87"/>
                    </a:lnTo>
                    <a:lnTo>
                      <a:pt x="326" y="83"/>
                    </a:lnTo>
                    <a:lnTo>
                      <a:pt x="347" y="81"/>
                    </a:lnTo>
                    <a:lnTo>
                      <a:pt x="370" y="77"/>
                    </a:lnTo>
                    <a:lnTo>
                      <a:pt x="392" y="75"/>
                    </a:lnTo>
                    <a:lnTo>
                      <a:pt x="415" y="71"/>
                    </a:lnTo>
                    <a:lnTo>
                      <a:pt x="440" y="67"/>
                    </a:lnTo>
                    <a:lnTo>
                      <a:pt x="463" y="64"/>
                    </a:lnTo>
                    <a:lnTo>
                      <a:pt x="488" y="60"/>
                    </a:lnTo>
                    <a:lnTo>
                      <a:pt x="514" y="56"/>
                    </a:lnTo>
                    <a:lnTo>
                      <a:pt x="539" y="52"/>
                    </a:lnTo>
                    <a:lnTo>
                      <a:pt x="566" y="48"/>
                    </a:lnTo>
                    <a:lnTo>
                      <a:pt x="593" y="44"/>
                    </a:lnTo>
                    <a:lnTo>
                      <a:pt x="618" y="41"/>
                    </a:lnTo>
                    <a:lnTo>
                      <a:pt x="643" y="37"/>
                    </a:lnTo>
                    <a:lnTo>
                      <a:pt x="668" y="33"/>
                    </a:lnTo>
                    <a:lnTo>
                      <a:pt x="691" y="29"/>
                    </a:lnTo>
                    <a:lnTo>
                      <a:pt x="714" y="25"/>
                    </a:lnTo>
                    <a:lnTo>
                      <a:pt x="737" y="23"/>
                    </a:lnTo>
                    <a:lnTo>
                      <a:pt x="758" y="19"/>
                    </a:lnTo>
                    <a:lnTo>
                      <a:pt x="779" y="18"/>
                    </a:lnTo>
                    <a:lnTo>
                      <a:pt x="799" y="16"/>
                    </a:lnTo>
                    <a:lnTo>
                      <a:pt x="818" y="12"/>
                    </a:lnTo>
                    <a:lnTo>
                      <a:pt x="837" y="10"/>
                    </a:lnTo>
                    <a:lnTo>
                      <a:pt x="854" y="8"/>
                    </a:lnTo>
                    <a:lnTo>
                      <a:pt x="871" y="6"/>
                    </a:lnTo>
                    <a:lnTo>
                      <a:pt x="889" y="6"/>
                    </a:lnTo>
                    <a:lnTo>
                      <a:pt x="904" y="4"/>
                    </a:lnTo>
                    <a:lnTo>
                      <a:pt x="919" y="2"/>
                    </a:lnTo>
                    <a:lnTo>
                      <a:pt x="935" y="2"/>
                    </a:lnTo>
                    <a:lnTo>
                      <a:pt x="948" y="0"/>
                    </a:lnTo>
                    <a:lnTo>
                      <a:pt x="962" y="0"/>
                    </a:lnTo>
                    <a:lnTo>
                      <a:pt x="973" y="0"/>
                    </a:lnTo>
                    <a:lnTo>
                      <a:pt x="985" y="0"/>
                    </a:lnTo>
                    <a:lnTo>
                      <a:pt x="996" y="0"/>
                    </a:lnTo>
                    <a:lnTo>
                      <a:pt x="1006" y="0"/>
                    </a:lnTo>
                    <a:lnTo>
                      <a:pt x="1015" y="0"/>
                    </a:lnTo>
                    <a:lnTo>
                      <a:pt x="1025" y="2"/>
                    </a:lnTo>
                    <a:lnTo>
                      <a:pt x="1033" y="2"/>
                    </a:lnTo>
                    <a:lnTo>
                      <a:pt x="1040" y="4"/>
                    </a:lnTo>
                    <a:lnTo>
                      <a:pt x="1048" y="4"/>
                    </a:lnTo>
                    <a:lnTo>
                      <a:pt x="1054" y="6"/>
                    </a:lnTo>
                    <a:lnTo>
                      <a:pt x="1060" y="8"/>
                    </a:lnTo>
                    <a:lnTo>
                      <a:pt x="1063" y="10"/>
                    </a:lnTo>
                    <a:lnTo>
                      <a:pt x="1081" y="18"/>
                    </a:lnTo>
                    <a:lnTo>
                      <a:pt x="1100" y="29"/>
                    </a:lnTo>
                    <a:lnTo>
                      <a:pt x="1119" y="39"/>
                    </a:lnTo>
                    <a:lnTo>
                      <a:pt x="1138" y="52"/>
                    </a:lnTo>
                    <a:lnTo>
                      <a:pt x="1161" y="66"/>
                    </a:lnTo>
                    <a:lnTo>
                      <a:pt x="1182" y="81"/>
                    </a:lnTo>
                    <a:lnTo>
                      <a:pt x="1205" y="98"/>
                    </a:lnTo>
                    <a:lnTo>
                      <a:pt x="1230" y="115"/>
                    </a:lnTo>
                    <a:lnTo>
                      <a:pt x="1196" y="115"/>
                    </a:lnTo>
                    <a:lnTo>
                      <a:pt x="1159" y="115"/>
                    </a:lnTo>
                    <a:lnTo>
                      <a:pt x="1123" y="117"/>
                    </a:lnTo>
                    <a:lnTo>
                      <a:pt x="1085" y="119"/>
                    </a:lnTo>
                    <a:lnTo>
                      <a:pt x="1046" y="121"/>
                    </a:lnTo>
                    <a:lnTo>
                      <a:pt x="1006" y="123"/>
                    </a:lnTo>
                    <a:lnTo>
                      <a:pt x="966" y="125"/>
                    </a:lnTo>
                    <a:lnTo>
                      <a:pt x="923" y="129"/>
                    </a:lnTo>
                    <a:lnTo>
                      <a:pt x="879" y="131"/>
                    </a:lnTo>
                    <a:lnTo>
                      <a:pt x="835" y="135"/>
                    </a:lnTo>
                    <a:lnTo>
                      <a:pt x="789" y="138"/>
                    </a:lnTo>
                    <a:lnTo>
                      <a:pt x="743" y="144"/>
                    </a:lnTo>
                    <a:lnTo>
                      <a:pt x="695" y="148"/>
                    </a:lnTo>
                    <a:lnTo>
                      <a:pt x="647" y="154"/>
                    </a:lnTo>
                    <a:lnTo>
                      <a:pt x="597" y="160"/>
                    </a:lnTo>
                    <a:lnTo>
                      <a:pt x="547" y="165"/>
                    </a:lnTo>
                    <a:lnTo>
                      <a:pt x="522" y="169"/>
                    </a:lnTo>
                    <a:lnTo>
                      <a:pt x="497" y="171"/>
                    </a:lnTo>
                    <a:lnTo>
                      <a:pt x="472" y="175"/>
                    </a:lnTo>
                    <a:lnTo>
                      <a:pt x="449" y="177"/>
                    </a:lnTo>
                    <a:lnTo>
                      <a:pt x="426" y="179"/>
                    </a:lnTo>
                    <a:lnTo>
                      <a:pt x="403" y="183"/>
                    </a:lnTo>
                    <a:lnTo>
                      <a:pt x="382" y="185"/>
                    </a:lnTo>
                    <a:lnTo>
                      <a:pt x="361" y="186"/>
                    </a:lnTo>
                    <a:lnTo>
                      <a:pt x="340" y="188"/>
                    </a:lnTo>
                    <a:lnTo>
                      <a:pt x="319" y="192"/>
                    </a:lnTo>
                    <a:lnTo>
                      <a:pt x="299" y="194"/>
                    </a:lnTo>
                    <a:lnTo>
                      <a:pt x="280" y="196"/>
                    </a:lnTo>
                    <a:lnTo>
                      <a:pt x="263" y="198"/>
                    </a:lnTo>
                    <a:lnTo>
                      <a:pt x="246" y="200"/>
                    </a:lnTo>
                    <a:lnTo>
                      <a:pt x="228" y="202"/>
                    </a:lnTo>
                    <a:lnTo>
                      <a:pt x="211" y="202"/>
                    </a:lnTo>
                    <a:lnTo>
                      <a:pt x="196" y="204"/>
                    </a:lnTo>
                    <a:lnTo>
                      <a:pt x="180" y="206"/>
                    </a:lnTo>
                    <a:lnTo>
                      <a:pt x="165" y="208"/>
                    </a:lnTo>
                    <a:lnTo>
                      <a:pt x="152" y="208"/>
                    </a:lnTo>
                    <a:lnTo>
                      <a:pt x="136" y="210"/>
                    </a:lnTo>
                    <a:lnTo>
                      <a:pt x="125" y="210"/>
                    </a:lnTo>
                    <a:lnTo>
                      <a:pt x="111" y="211"/>
                    </a:lnTo>
                    <a:lnTo>
                      <a:pt x="100" y="211"/>
                    </a:lnTo>
                    <a:lnTo>
                      <a:pt x="88" y="213"/>
                    </a:lnTo>
                    <a:lnTo>
                      <a:pt x="77" y="213"/>
                    </a:lnTo>
                    <a:lnTo>
                      <a:pt x="67" y="213"/>
                    </a:lnTo>
                    <a:lnTo>
                      <a:pt x="58" y="215"/>
                    </a:lnTo>
                    <a:lnTo>
                      <a:pt x="48" y="215"/>
                    </a:lnTo>
                    <a:lnTo>
                      <a:pt x="40" y="215"/>
                    </a:lnTo>
                    <a:lnTo>
                      <a:pt x="33" y="215"/>
                    </a:lnTo>
                    <a:lnTo>
                      <a:pt x="25" y="215"/>
                    </a:lnTo>
                    <a:lnTo>
                      <a:pt x="0" y="115"/>
                    </a:lnTo>
                    <a:lnTo>
                      <a:pt x="0" y="115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sp>
            <p:nvSpPr>
              <p:cNvPr id="57" name="Freeform 10"/>
              <p:cNvSpPr/>
              <p:nvPr/>
            </p:nvSpPr>
            <p:spPr bwMode="auto">
              <a:xfrm>
                <a:off x="1545" y="1744"/>
                <a:ext cx="159" cy="531"/>
              </a:xfrm>
              <a:custGeom>
                <a:avLst/>
                <a:gdLst>
                  <a:gd name="T0" fmla="*/ 31 w 317"/>
                  <a:gd name="T1" fmla="*/ 132 h 1061"/>
                  <a:gd name="T2" fmla="*/ 17 w 317"/>
                  <a:gd name="T3" fmla="*/ 105 h 1061"/>
                  <a:gd name="T4" fmla="*/ 6 w 317"/>
                  <a:gd name="T5" fmla="*/ 80 h 1061"/>
                  <a:gd name="T6" fmla="*/ 2 w 317"/>
                  <a:gd name="T7" fmla="*/ 57 h 1061"/>
                  <a:gd name="T8" fmla="*/ 0 w 317"/>
                  <a:gd name="T9" fmla="*/ 38 h 1061"/>
                  <a:gd name="T10" fmla="*/ 4 w 317"/>
                  <a:gd name="T11" fmla="*/ 21 h 1061"/>
                  <a:gd name="T12" fmla="*/ 21 w 317"/>
                  <a:gd name="T13" fmla="*/ 9 h 1061"/>
                  <a:gd name="T14" fmla="*/ 50 w 317"/>
                  <a:gd name="T15" fmla="*/ 2 h 1061"/>
                  <a:gd name="T16" fmla="*/ 94 w 317"/>
                  <a:gd name="T17" fmla="*/ 0 h 1061"/>
                  <a:gd name="T18" fmla="*/ 154 w 317"/>
                  <a:gd name="T19" fmla="*/ 2 h 1061"/>
                  <a:gd name="T20" fmla="*/ 225 w 317"/>
                  <a:gd name="T21" fmla="*/ 7 h 1061"/>
                  <a:gd name="T22" fmla="*/ 234 w 317"/>
                  <a:gd name="T23" fmla="*/ 101 h 1061"/>
                  <a:gd name="T24" fmla="*/ 244 w 317"/>
                  <a:gd name="T25" fmla="*/ 192 h 1061"/>
                  <a:gd name="T26" fmla="*/ 253 w 317"/>
                  <a:gd name="T27" fmla="*/ 278 h 1061"/>
                  <a:gd name="T28" fmla="*/ 261 w 317"/>
                  <a:gd name="T29" fmla="*/ 359 h 1061"/>
                  <a:gd name="T30" fmla="*/ 269 w 317"/>
                  <a:gd name="T31" fmla="*/ 435 h 1061"/>
                  <a:gd name="T32" fmla="*/ 276 w 317"/>
                  <a:gd name="T33" fmla="*/ 508 h 1061"/>
                  <a:gd name="T34" fmla="*/ 284 w 317"/>
                  <a:gd name="T35" fmla="*/ 575 h 1061"/>
                  <a:gd name="T36" fmla="*/ 290 w 317"/>
                  <a:gd name="T37" fmla="*/ 639 h 1061"/>
                  <a:gd name="T38" fmla="*/ 296 w 317"/>
                  <a:gd name="T39" fmla="*/ 696 h 1061"/>
                  <a:gd name="T40" fmla="*/ 299 w 317"/>
                  <a:gd name="T41" fmla="*/ 752 h 1061"/>
                  <a:gd name="T42" fmla="*/ 303 w 317"/>
                  <a:gd name="T43" fmla="*/ 800 h 1061"/>
                  <a:gd name="T44" fmla="*/ 307 w 317"/>
                  <a:gd name="T45" fmla="*/ 846 h 1061"/>
                  <a:gd name="T46" fmla="*/ 311 w 317"/>
                  <a:gd name="T47" fmla="*/ 886 h 1061"/>
                  <a:gd name="T48" fmla="*/ 313 w 317"/>
                  <a:gd name="T49" fmla="*/ 923 h 1061"/>
                  <a:gd name="T50" fmla="*/ 315 w 317"/>
                  <a:gd name="T51" fmla="*/ 956 h 1061"/>
                  <a:gd name="T52" fmla="*/ 317 w 317"/>
                  <a:gd name="T53" fmla="*/ 982 h 1061"/>
                  <a:gd name="T54" fmla="*/ 317 w 317"/>
                  <a:gd name="T55" fmla="*/ 1005 h 1061"/>
                  <a:gd name="T56" fmla="*/ 317 w 317"/>
                  <a:gd name="T57" fmla="*/ 1023 h 1061"/>
                  <a:gd name="T58" fmla="*/ 317 w 317"/>
                  <a:gd name="T59" fmla="*/ 1036 h 1061"/>
                  <a:gd name="T60" fmla="*/ 315 w 317"/>
                  <a:gd name="T61" fmla="*/ 1046 h 1061"/>
                  <a:gd name="T62" fmla="*/ 313 w 317"/>
                  <a:gd name="T63" fmla="*/ 1052 h 1061"/>
                  <a:gd name="T64" fmla="*/ 299 w 317"/>
                  <a:gd name="T65" fmla="*/ 1057 h 1061"/>
                  <a:gd name="T66" fmla="*/ 276 w 317"/>
                  <a:gd name="T67" fmla="*/ 1061 h 1061"/>
                  <a:gd name="T68" fmla="*/ 249 w 317"/>
                  <a:gd name="T69" fmla="*/ 1059 h 1061"/>
                  <a:gd name="T70" fmla="*/ 236 w 317"/>
                  <a:gd name="T71" fmla="*/ 1052 h 1061"/>
                  <a:gd name="T72" fmla="*/ 225 w 317"/>
                  <a:gd name="T73" fmla="*/ 1034 h 1061"/>
                  <a:gd name="T74" fmla="*/ 215 w 317"/>
                  <a:gd name="T75" fmla="*/ 1007 h 1061"/>
                  <a:gd name="T76" fmla="*/ 205 w 317"/>
                  <a:gd name="T77" fmla="*/ 971 h 1061"/>
                  <a:gd name="T78" fmla="*/ 196 w 317"/>
                  <a:gd name="T79" fmla="*/ 927 h 1061"/>
                  <a:gd name="T80" fmla="*/ 190 w 317"/>
                  <a:gd name="T81" fmla="*/ 871 h 1061"/>
                  <a:gd name="T82" fmla="*/ 180 w 317"/>
                  <a:gd name="T83" fmla="*/ 808 h 1061"/>
                  <a:gd name="T84" fmla="*/ 171 w 317"/>
                  <a:gd name="T85" fmla="*/ 735 h 1061"/>
                  <a:gd name="T86" fmla="*/ 159 w 317"/>
                  <a:gd name="T87" fmla="*/ 654 h 1061"/>
                  <a:gd name="T88" fmla="*/ 148 w 317"/>
                  <a:gd name="T89" fmla="*/ 564 h 1061"/>
                  <a:gd name="T90" fmla="*/ 134 w 317"/>
                  <a:gd name="T91" fmla="*/ 466 h 1061"/>
                  <a:gd name="T92" fmla="*/ 119 w 317"/>
                  <a:gd name="T93" fmla="*/ 376 h 1061"/>
                  <a:gd name="T94" fmla="*/ 102 w 317"/>
                  <a:gd name="T95" fmla="*/ 301 h 1061"/>
                  <a:gd name="T96" fmla="*/ 84 w 317"/>
                  <a:gd name="T97" fmla="*/ 238 h 1061"/>
                  <a:gd name="T98" fmla="*/ 65 w 317"/>
                  <a:gd name="T99" fmla="*/ 188 h 1061"/>
                  <a:gd name="T100" fmla="*/ 44 w 317"/>
                  <a:gd name="T101" fmla="*/ 151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7" h="1061">
                    <a:moveTo>
                      <a:pt x="44" y="151"/>
                    </a:moveTo>
                    <a:lnTo>
                      <a:pt x="38" y="142"/>
                    </a:lnTo>
                    <a:lnTo>
                      <a:pt x="31" y="132"/>
                    </a:lnTo>
                    <a:lnTo>
                      <a:pt x="27" y="122"/>
                    </a:lnTo>
                    <a:lnTo>
                      <a:pt x="21" y="113"/>
                    </a:lnTo>
                    <a:lnTo>
                      <a:pt x="17" y="105"/>
                    </a:lnTo>
                    <a:lnTo>
                      <a:pt x="13" y="96"/>
                    </a:lnTo>
                    <a:lnTo>
                      <a:pt x="10" y="88"/>
                    </a:lnTo>
                    <a:lnTo>
                      <a:pt x="6" y="80"/>
                    </a:lnTo>
                    <a:lnTo>
                      <a:pt x="4" y="73"/>
                    </a:lnTo>
                    <a:lnTo>
                      <a:pt x="2" y="65"/>
                    </a:lnTo>
                    <a:lnTo>
                      <a:pt x="2" y="57"/>
                    </a:lnTo>
                    <a:lnTo>
                      <a:pt x="0" y="51"/>
                    </a:lnTo>
                    <a:lnTo>
                      <a:pt x="0" y="44"/>
                    </a:lnTo>
                    <a:lnTo>
                      <a:pt x="0" y="38"/>
                    </a:lnTo>
                    <a:lnTo>
                      <a:pt x="0" y="32"/>
                    </a:lnTo>
                    <a:lnTo>
                      <a:pt x="2" y="26"/>
                    </a:lnTo>
                    <a:lnTo>
                      <a:pt x="4" y="21"/>
                    </a:lnTo>
                    <a:lnTo>
                      <a:pt x="8" y="17"/>
                    </a:lnTo>
                    <a:lnTo>
                      <a:pt x="13" y="13"/>
                    </a:lnTo>
                    <a:lnTo>
                      <a:pt x="21" y="9"/>
                    </a:lnTo>
                    <a:lnTo>
                      <a:pt x="29" y="5"/>
                    </a:lnTo>
                    <a:lnTo>
                      <a:pt x="38" y="3"/>
                    </a:lnTo>
                    <a:lnTo>
                      <a:pt x="50" y="2"/>
                    </a:lnTo>
                    <a:lnTo>
                      <a:pt x="63" y="0"/>
                    </a:lnTo>
                    <a:lnTo>
                      <a:pt x="79" y="0"/>
                    </a:lnTo>
                    <a:lnTo>
                      <a:pt x="94" y="0"/>
                    </a:lnTo>
                    <a:lnTo>
                      <a:pt x="113" y="0"/>
                    </a:lnTo>
                    <a:lnTo>
                      <a:pt x="132" y="0"/>
                    </a:lnTo>
                    <a:lnTo>
                      <a:pt x="154" y="2"/>
                    </a:lnTo>
                    <a:lnTo>
                      <a:pt x="175" y="3"/>
                    </a:lnTo>
                    <a:lnTo>
                      <a:pt x="200" y="5"/>
                    </a:lnTo>
                    <a:lnTo>
                      <a:pt x="225" y="7"/>
                    </a:lnTo>
                    <a:lnTo>
                      <a:pt x="228" y="40"/>
                    </a:lnTo>
                    <a:lnTo>
                      <a:pt x="232" y="71"/>
                    </a:lnTo>
                    <a:lnTo>
                      <a:pt x="234" y="101"/>
                    </a:lnTo>
                    <a:lnTo>
                      <a:pt x="238" y="132"/>
                    </a:lnTo>
                    <a:lnTo>
                      <a:pt x="242" y="163"/>
                    </a:lnTo>
                    <a:lnTo>
                      <a:pt x="244" y="192"/>
                    </a:lnTo>
                    <a:lnTo>
                      <a:pt x="248" y="220"/>
                    </a:lnTo>
                    <a:lnTo>
                      <a:pt x="251" y="249"/>
                    </a:lnTo>
                    <a:lnTo>
                      <a:pt x="253" y="278"/>
                    </a:lnTo>
                    <a:lnTo>
                      <a:pt x="257" y="305"/>
                    </a:lnTo>
                    <a:lnTo>
                      <a:pt x="259" y="332"/>
                    </a:lnTo>
                    <a:lnTo>
                      <a:pt x="261" y="359"/>
                    </a:lnTo>
                    <a:lnTo>
                      <a:pt x="265" y="385"/>
                    </a:lnTo>
                    <a:lnTo>
                      <a:pt x="267" y="410"/>
                    </a:lnTo>
                    <a:lnTo>
                      <a:pt x="269" y="435"/>
                    </a:lnTo>
                    <a:lnTo>
                      <a:pt x="273" y="460"/>
                    </a:lnTo>
                    <a:lnTo>
                      <a:pt x="274" y="483"/>
                    </a:lnTo>
                    <a:lnTo>
                      <a:pt x="276" y="508"/>
                    </a:lnTo>
                    <a:lnTo>
                      <a:pt x="278" y="531"/>
                    </a:lnTo>
                    <a:lnTo>
                      <a:pt x="282" y="552"/>
                    </a:lnTo>
                    <a:lnTo>
                      <a:pt x="284" y="575"/>
                    </a:lnTo>
                    <a:lnTo>
                      <a:pt x="286" y="597"/>
                    </a:lnTo>
                    <a:lnTo>
                      <a:pt x="288" y="618"/>
                    </a:lnTo>
                    <a:lnTo>
                      <a:pt x="290" y="639"/>
                    </a:lnTo>
                    <a:lnTo>
                      <a:pt x="292" y="658"/>
                    </a:lnTo>
                    <a:lnTo>
                      <a:pt x="294" y="677"/>
                    </a:lnTo>
                    <a:lnTo>
                      <a:pt x="296" y="696"/>
                    </a:lnTo>
                    <a:lnTo>
                      <a:pt x="297" y="716"/>
                    </a:lnTo>
                    <a:lnTo>
                      <a:pt x="297" y="733"/>
                    </a:lnTo>
                    <a:lnTo>
                      <a:pt x="299" y="752"/>
                    </a:lnTo>
                    <a:lnTo>
                      <a:pt x="301" y="769"/>
                    </a:lnTo>
                    <a:lnTo>
                      <a:pt x="303" y="785"/>
                    </a:lnTo>
                    <a:lnTo>
                      <a:pt x="303" y="800"/>
                    </a:lnTo>
                    <a:lnTo>
                      <a:pt x="305" y="817"/>
                    </a:lnTo>
                    <a:lnTo>
                      <a:pt x="307" y="831"/>
                    </a:lnTo>
                    <a:lnTo>
                      <a:pt x="307" y="846"/>
                    </a:lnTo>
                    <a:lnTo>
                      <a:pt x="309" y="860"/>
                    </a:lnTo>
                    <a:lnTo>
                      <a:pt x="309" y="873"/>
                    </a:lnTo>
                    <a:lnTo>
                      <a:pt x="311" y="886"/>
                    </a:lnTo>
                    <a:lnTo>
                      <a:pt x="311" y="900"/>
                    </a:lnTo>
                    <a:lnTo>
                      <a:pt x="313" y="911"/>
                    </a:lnTo>
                    <a:lnTo>
                      <a:pt x="313" y="923"/>
                    </a:lnTo>
                    <a:lnTo>
                      <a:pt x="313" y="934"/>
                    </a:lnTo>
                    <a:lnTo>
                      <a:pt x="315" y="944"/>
                    </a:lnTo>
                    <a:lnTo>
                      <a:pt x="315" y="956"/>
                    </a:lnTo>
                    <a:lnTo>
                      <a:pt x="315" y="965"/>
                    </a:lnTo>
                    <a:lnTo>
                      <a:pt x="315" y="973"/>
                    </a:lnTo>
                    <a:lnTo>
                      <a:pt x="317" y="982"/>
                    </a:lnTo>
                    <a:lnTo>
                      <a:pt x="317" y="990"/>
                    </a:lnTo>
                    <a:lnTo>
                      <a:pt x="317" y="998"/>
                    </a:lnTo>
                    <a:lnTo>
                      <a:pt x="317" y="1005"/>
                    </a:lnTo>
                    <a:lnTo>
                      <a:pt x="317" y="1011"/>
                    </a:lnTo>
                    <a:lnTo>
                      <a:pt x="317" y="1017"/>
                    </a:lnTo>
                    <a:lnTo>
                      <a:pt x="317" y="1023"/>
                    </a:lnTo>
                    <a:lnTo>
                      <a:pt x="317" y="1029"/>
                    </a:lnTo>
                    <a:lnTo>
                      <a:pt x="317" y="1032"/>
                    </a:lnTo>
                    <a:lnTo>
                      <a:pt x="317" y="1036"/>
                    </a:lnTo>
                    <a:lnTo>
                      <a:pt x="317" y="1040"/>
                    </a:lnTo>
                    <a:lnTo>
                      <a:pt x="315" y="1044"/>
                    </a:lnTo>
                    <a:lnTo>
                      <a:pt x="315" y="1046"/>
                    </a:lnTo>
                    <a:lnTo>
                      <a:pt x="315" y="1048"/>
                    </a:lnTo>
                    <a:lnTo>
                      <a:pt x="315" y="1050"/>
                    </a:lnTo>
                    <a:lnTo>
                      <a:pt x="313" y="1052"/>
                    </a:lnTo>
                    <a:lnTo>
                      <a:pt x="313" y="1052"/>
                    </a:lnTo>
                    <a:lnTo>
                      <a:pt x="307" y="1055"/>
                    </a:lnTo>
                    <a:lnTo>
                      <a:pt x="299" y="1057"/>
                    </a:lnTo>
                    <a:lnTo>
                      <a:pt x="292" y="1059"/>
                    </a:lnTo>
                    <a:lnTo>
                      <a:pt x="284" y="1061"/>
                    </a:lnTo>
                    <a:lnTo>
                      <a:pt x="276" y="1061"/>
                    </a:lnTo>
                    <a:lnTo>
                      <a:pt x="267" y="1061"/>
                    </a:lnTo>
                    <a:lnTo>
                      <a:pt x="259" y="1061"/>
                    </a:lnTo>
                    <a:lnTo>
                      <a:pt x="249" y="1059"/>
                    </a:lnTo>
                    <a:lnTo>
                      <a:pt x="246" y="1057"/>
                    </a:lnTo>
                    <a:lnTo>
                      <a:pt x="240" y="1055"/>
                    </a:lnTo>
                    <a:lnTo>
                      <a:pt x="236" y="1052"/>
                    </a:lnTo>
                    <a:lnTo>
                      <a:pt x="232" y="1046"/>
                    </a:lnTo>
                    <a:lnTo>
                      <a:pt x="228" y="1040"/>
                    </a:lnTo>
                    <a:lnTo>
                      <a:pt x="225" y="1034"/>
                    </a:lnTo>
                    <a:lnTo>
                      <a:pt x="221" y="1027"/>
                    </a:lnTo>
                    <a:lnTo>
                      <a:pt x="217" y="1017"/>
                    </a:lnTo>
                    <a:lnTo>
                      <a:pt x="215" y="1007"/>
                    </a:lnTo>
                    <a:lnTo>
                      <a:pt x="211" y="996"/>
                    </a:lnTo>
                    <a:lnTo>
                      <a:pt x="207" y="984"/>
                    </a:lnTo>
                    <a:lnTo>
                      <a:pt x="205" y="971"/>
                    </a:lnTo>
                    <a:lnTo>
                      <a:pt x="201" y="957"/>
                    </a:lnTo>
                    <a:lnTo>
                      <a:pt x="200" y="942"/>
                    </a:lnTo>
                    <a:lnTo>
                      <a:pt x="196" y="927"/>
                    </a:lnTo>
                    <a:lnTo>
                      <a:pt x="194" y="910"/>
                    </a:lnTo>
                    <a:lnTo>
                      <a:pt x="192" y="890"/>
                    </a:lnTo>
                    <a:lnTo>
                      <a:pt x="190" y="871"/>
                    </a:lnTo>
                    <a:lnTo>
                      <a:pt x="186" y="852"/>
                    </a:lnTo>
                    <a:lnTo>
                      <a:pt x="184" y="831"/>
                    </a:lnTo>
                    <a:lnTo>
                      <a:pt x="180" y="808"/>
                    </a:lnTo>
                    <a:lnTo>
                      <a:pt x="178" y="785"/>
                    </a:lnTo>
                    <a:lnTo>
                      <a:pt x="175" y="760"/>
                    </a:lnTo>
                    <a:lnTo>
                      <a:pt x="171" y="735"/>
                    </a:lnTo>
                    <a:lnTo>
                      <a:pt x="167" y="710"/>
                    </a:lnTo>
                    <a:lnTo>
                      <a:pt x="163" y="681"/>
                    </a:lnTo>
                    <a:lnTo>
                      <a:pt x="159" y="654"/>
                    </a:lnTo>
                    <a:lnTo>
                      <a:pt x="155" y="625"/>
                    </a:lnTo>
                    <a:lnTo>
                      <a:pt x="152" y="595"/>
                    </a:lnTo>
                    <a:lnTo>
                      <a:pt x="148" y="564"/>
                    </a:lnTo>
                    <a:lnTo>
                      <a:pt x="142" y="531"/>
                    </a:lnTo>
                    <a:lnTo>
                      <a:pt x="138" y="499"/>
                    </a:lnTo>
                    <a:lnTo>
                      <a:pt x="134" y="466"/>
                    </a:lnTo>
                    <a:lnTo>
                      <a:pt x="129" y="435"/>
                    </a:lnTo>
                    <a:lnTo>
                      <a:pt x="123" y="405"/>
                    </a:lnTo>
                    <a:lnTo>
                      <a:pt x="119" y="376"/>
                    </a:lnTo>
                    <a:lnTo>
                      <a:pt x="113" y="349"/>
                    </a:lnTo>
                    <a:lnTo>
                      <a:pt x="107" y="324"/>
                    </a:lnTo>
                    <a:lnTo>
                      <a:pt x="102" y="301"/>
                    </a:lnTo>
                    <a:lnTo>
                      <a:pt x="96" y="278"/>
                    </a:lnTo>
                    <a:lnTo>
                      <a:pt x="90" y="257"/>
                    </a:lnTo>
                    <a:lnTo>
                      <a:pt x="84" y="238"/>
                    </a:lnTo>
                    <a:lnTo>
                      <a:pt x="79" y="220"/>
                    </a:lnTo>
                    <a:lnTo>
                      <a:pt x="71" y="203"/>
                    </a:lnTo>
                    <a:lnTo>
                      <a:pt x="65" y="188"/>
                    </a:lnTo>
                    <a:lnTo>
                      <a:pt x="58" y="174"/>
                    </a:lnTo>
                    <a:lnTo>
                      <a:pt x="52" y="163"/>
                    </a:lnTo>
                    <a:lnTo>
                      <a:pt x="44" y="151"/>
                    </a:lnTo>
                    <a:lnTo>
                      <a:pt x="44" y="151"/>
                    </a:lnTo>
                    <a:lnTo>
                      <a:pt x="44" y="151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sp>
            <p:nvSpPr>
              <p:cNvPr id="58" name="Freeform 11"/>
              <p:cNvSpPr/>
              <p:nvPr/>
            </p:nvSpPr>
            <p:spPr bwMode="auto">
              <a:xfrm>
                <a:off x="1439" y="1148"/>
                <a:ext cx="393" cy="532"/>
              </a:xfrm>
              <a:custGeom>
                <a:avLst/>
                <a:gdLst>
                  <a:gd name="T0" fmla="*/ 173 w 787"/>
                  <a:gd name="T1" fmla="*/ 1056 h 1064"/>
                  <a:gd name="T2" fmla="*/ 132 w 787"/>
                  <a:gd name="T3" fmla="*/ 1026 h 1064"/>
                  <a:gd name="T4" fmla="*/ 94 w 787"/>
                  <a:gd name="T5" fmla="*/ 980 h 1064"/>
                  <a:gd name="T6" fmla="*/ 73 w 787"/>
                  <a:gd name="T7" fmla="*/ 937 h 1064"/>
                  <a:gd name="T8" fmla="*/ 75 w 787"/>
                  <a:gd name="T9" fmla="*/ 895 h 1064"/>
                  <a:gd name="T10" fmla="*/ 104 w 787"/>
                  <a:gd name="T11" fmla="*/ 837 h 1064"/>
                  <a:gd name="T12" fmla="*/ 130 w 787"/>
                  <a:gd name="T13" fmla="*/ 789 h 1064"/>
                  <a:gd name="T14" fmla="*/ 146 w 787"/>
                  <a:gd name="T15" fmla="*/ 728 h 1064"/>
                  <a:gd name="T16" fmla="*/ 152 w 787"/>
                  <a:gd name="T17" fmla="*/ 645 h 1064"/>
                  <a:gd name="T18" fmla="*/ 148 w 787"/>
                  <a:gd name="T19" fmla="*/ 540 h 1064"/>
                  <a:gd name="T20" fmla="*/ 138 w 787"/>
                  <a:gd name="T21" fmla="*/ 425 h 1064"/>
                  <a:gd name="T22" fmla="*/ 119 w 787"/>
                  <a:gd name="T23" fmla="*/ 321 h 1064"/>
                  <a:gd name="T24" fmla="*/ 94 w 787"/>
                  <a:gd name="T25" fmla="*/ 231 h 1064"/>
                  <a:gd name="T26" fmla="*/ 63 w 787"/>
                  <a:gd name="T27" fmla="*/ 156 h 1064"/>
                  <a:gd name="T28" fmla="*/ 29 w 787"/>
                  <a:gd name="T29" fmla="*/ 93 h 1064"/>
                  <a:gd name="T30" fmla="*/ 8 w 787"/>
                  <a:gd name="T31" fmla="*/ 47 h 1064"/>
                  <a:gd name="T32" fmla="*/ 0 w 787"/>
                  <a:gd name="T33" fmla="*/ 16 h 1064"/>
                  <a:gd name="T34" fmla="*/ 6 w 787"/>
                  <a:gd name="T35" fmla="*/ 2 h 1064"/>
                  <a:gd name="T36" fmla="*/ 23 w 787"/>
                  <a:gd name="T37" fmla="*/ 0 h 1064"/>
                  <a:gd name="T38" fmla="*/ 50 w 787"/>
                  <a:gd name="T39" fmla="*/ 2 h 1064"/>
                  <a:gd name="T40" fmla="*/ 84 w 787"/>
                  <a:gd name="T41" fmla="*/ 10 h 1064"/>
                  <a:gd name="T42" fmla="*/ 128 w 787"/>
                  <a:gd name="T43" fmla="*/ 22 h 1064"/>
                  <a:gd name="T44" fmla="*/ 175 w 787"/>
                  <a:gd name="T45" fmla="*/ 39 h 1064"/>
                  <a:gd name="T46" fmla="*/ 211 w 787"/>
                  <a:gd name="T47" fmla="*/ 58 h 1064"/>
                  <a:gd name="T48" fmla="*/ 238 w 787"/>
                  <a:gd name="T49" fmla="*/ 81 h 1064"/>
                  <a:gd name="T50" fmla="*/ 255 w 787"/>
                  <a:gd name="T51" fmla="*/ 106 h 1064"/>
                  <a:gd name="T52" fmla="*/ 265 w 787"/>
                  <a:gd name="T53" fmla="*/ 141 h 1064"/>
                  <a:gd name="T54" fmla="*/ 271 w 787"/>
                  <a:gd name="T55" fmla="*/ 196 h 1064"/>
                  <a:gd name="T56" fmla="*/ 274 w 787"/>
                  <a:gd name="T57" fmla="*/ 275 h 1064"/>
                  <a:gd name="T58" fmla="*/ 276 w 787"/>
                  <a:gd name="T59" fmla="*/ 377 h 1064"/>
                  <a:gd name="T60" fmla="*/ 276 w 787"/>
                  <a:gd name="T61" fmla="*/ 488 h 1064"/>
                  <a:gd name="T62" fmla="*/ 278 w 787"/>
                  <a:gd name="T63" fmla="*/ 576 h 1064"/>
                  <a:gd name="T64" fmla="*/ 282 w 787"/>
                  <a:gd name="T65" fmla="*/ 642 h 1064"/>
                  <a:gd name="T66" fmla="*/ 288 w 787"/>
                  <a:gd name="T67" fmla="*/ 684 h 1064"/>
                  <a:gd name="T68" fmla="*/ 295 w 787"/>
                  <a:gd name="T69" fmla="*/ 697 h 1064"/>
                  <a:gd name="T70" fmla="*/ 315 w 787"/>
                  <a:gd name="T71" fmla="*/ 693 h 1064"/>
                  <a:gd name="T72" fmla="*/ 345 w 787"/>
                  <a:gd name="T73" fmla="*/ 676 h 1064"/>
                  <a:gd name="T74" fmla="*/ 388 w 787"/>
                  <a:gd name="T75" fmla="*/ 647 h 1064"/>
                  <a:gd name="T76" fmla="*/ 443 w 787"/>
                  <a:gd name="T77" fmla="*/ 605 h 1064"/>
                  <a:gd name="T78" fmla="*/ 512 w 787"/>
                  <a:gd name="T79" fmla="*/ 551 h 1064"/>
                  <a:gd name="T80" fmla="*/ 593 w 787"/>
                  <a:gd name="T81" fmla="*/ 482 h 1064"/>
                  <a:gd name="T82" fmla="*/ 687 w 787"/>
                  <a:gd name="T83" fmla="*/ 404 h 1064"/>
                  <a:gd name="T84" fmla="*/ 733 w 787"/>
                  <a:gd name="T85" fmla="*/ 469 h 1064"/>
                  <a:gd name="T86" fmla="*/ 633 w 787"/>
                  <a:gd name="T87" fmla="*/ 582 h 1064"/>
                  <a:gd name="T88" fmla="*/ 545 w 787"/>
                  <a:gd name="T89" fmla="*/ 680 h 1064"/>
                  <a:gd name="T90" fmla="*/ 470 w 787"/>
                  <a:gd name="T91" fmla="*/ 763 h 1064"/>
                  <a:gd name="T92" fmla="*/ 409 w 787"/>
                  <a:gd name="T93" fmla="*/ 828 h 1064"/>
                  <a:gd name="T94" fmla="*/ 357 w 787"/>
                  <a:gd name="T95" fmla="*/ 885 h 1064"/>
                  <a:gd name="T96" fmla="*/ 317 w 787"/>
                  <a:gd name="T97" fmla="*/ 935 h 1064"/>
                  <a:gd name="T98" fmla="*/ 288 w 787"/>
                  <a:gd name="T99" fmla="*/ 978 h 1064"/>
                  <a:gd name="T100" fmla="*/ 267 w 787"/>
                  <a:gd name="T101" fmla="*/ 1010 h 1064"/>
                  <a:gd name="T102" fmla="*/ 247 w 787"/>
                  <a:gd name="T103" fmla="*/ 1037 h 1064"/>
                  <a:gd name="T104" fmla="*/ 230 w 787"/>
                  <a:gd name="T105" fmla="*/ 1054 h 1064"/>
                  <a:gd name="T106" fmla="*/ 211 w 787"/>
                  <a:gd name="T107" fmla="*/ 1062 h 1064"/>
                  <a:gd name="T108" fmla="*/ 201 w 787"/>
                  <a:gd name="T109" fmla="*/ 106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87" h="1064">
                    <a:moveTo>
                      <a:pt x="201" y="1064"/>
                    </a:moveTo>
                    <a:lnTo>
                      <a:pt x="192" y="1064"/>
                    </a:lnTo>
                    <a:lnTo>
                      <a:pt x="182" y="1060"/>
                    </a:lnTo>
                    <a:lnTo>
                      <a:pt x="173" y="1056"/>
                    </a:lnTo>
                    <a:lnTo>
                      <a:pt x="163" y="1051"/>
                    </a:lnTo>
                    <a:lnTo>
                      <a:pt x="152" y="1045"/>
                    </a:lnTo>
                    <a:lnTo>
                      <a:pt x="142" y="1035"/>
                    </a:lnTo>
                    <a:lnTo>
                      <a:pt x="132" y="1026"/>
                    </a:lnTo>
                    <a:lnTo>
                      <a:pt x="121" y="1014"/>
                    </a:lnTo>
                    <a:lnTo>
                      <a:pt x="111" y="1003"/>
                    </a:lnTo>
                    <a:lnTo>
                      <a:pt x="102" y="991"/>
                    </a:lnTo>
                    <a:lnTo>
                      <a:pt x="94" y="980"/>
                    </a:lnTo>
                    <a:lnTo>
                      <a:pt x="86" y="968"/>
                    </a:lnTo>
                    <a:lnTo>
                      <a:pt x="81" y="956"/>
                    </a:lnTo>
                    <a:lnTo>
                      <a:pt x="77" y="947"/>
                    </a:lnTo>
                    <a:lnTo>
                      <a:pt x="73" y="937"/>
                    </a:lnTo>
                    <a:lnTo>
                      <a:pt x="71" y="928"/>
                    </a:lnTo>
                    <a:lnTo>
                      <a:pt x="71" y="918"/>
                    </a:lnTo>
                    <a:lnTo>
                      <a:pt x="71" y="907"/>
                    </a:lnTo>
                    <a:lnTo>
                      <a:pt x="75" y="895"/>
                    </a:lnTo>
                    <a:lnTo>
                      <a:pt x="79" y="882"/>
                    </a:lnTo>
                    <a:lnTo>
                      <a:pt x="86" y="868"/>
                    </a:lnTo>
                    <a:lnTo>
                      <a:pt x="94" y="853"/>
                    </a:lnTo>
                    <a:lnTo>
                      <a:pt x="104" y="837"/>
                    </a:lnTo>
                    <a:lnTo>
                      <a:pt x="115" y="822"/>
                    </a:lnTo>
                    <a:lnTo>
                      <a:pt x="121" y="813"/>
                    </a:lnTo>
                    <a:lnTo>
                      <a:pt x="127" y="803"/>
                    </a:lnTo>
                    <a:lnTo>
                      <a:pt x="130" y="789"/>
                    </a:lnTo>
                    <a:lnTo>
                      <a:pt x="136" y="776"/>
                    </a:lnTo>
                    <a:lnTo>
                      <a:pt x="140" y="763"/>
                    </a:lnTo>
                    <a:lnTo>
                      <a:pt x="142" y="745"/>
                    </a:lnTo>
                    <a:lnTo>
                      <a:pt x="146" y="728"/>
                    </a:lnTo>
                    <a:lnTo>
                      <a:pt x="148" y="711"/>
                    </a:lnTo>
                    <a:lnTo>
                      <a:pt x="150" y="690"/>
                    </a:lnTo>
                    <a:lnTo>
                      <a:pt x="152" y="669"/>
                    </a:lnTo>
                    <a:lnTo>
                      <a:pt x="152" y="645"/>
                    </a:lnTo>
                    <a:lnTo>
                      <a:pt x="152" y="621"/>
                    </a:lnTo>
                    <a:lnTo>
                      <a:pt x="152" y="596"/>
                    </a:lnTo>
                    <a:lnTo>
                      <a:pt x="150" y="569"/>
                    </a:lnTo>
                    <a:lnTo>
                      <a:pt x="148" y="540"/>
                    </a:lnTo>
                    <a:lnTo>
                      <a:pt x="146" y="511"/>
                    </a:lnTo>
                    <a:lnTo>
                      <a:pt x="144" y="480"/>
                    </a:lnTo>
                    <a:lnTo>
                      <a:pt x="140" y="452"/>
                    </a:lnTo>
                    <a:lnTo>
                      <a:pt x="138" y="425"/>
                    </a:lnTo>
                    <a:lnTo>
                      <a:pt x="134" y="398"/>
                    </a:lnTo>
                    <a:lnTo>
                      <a:pt x="128" y="371"/>
                    </a:lnTo>
                    <a:lnTo>
                      <a:pt x="125" y="346"/>
                    </a:lnTo>
                    <a:lnTo>
                      <a:pt x="119" y="321"/>
                    </a:lnTo>
                    <a:lnTo>
                      <a:pt x="115" y="296"/>
                    </a:lnTo>
                    <a:lnTo>
                      <a:pt x="107" y="273"/>
                    </a:lnTo>
                    <a:lnTo>
                      <a:pt x="102" y="252"/>
                    </a:lnTo>
                    <a:lnTo>
                      <a:pt x="94" y="231"/>
                    </a:lnTo>
                    <a:lnTo>
                      <a:pt x="88" y="212"/>
                    </a:lnTo>
                    <a:lnTo>
                      <a:pt x="81" y="191"/>
                    </a:lnTo>
                    <a:lnTo>
                      <a:pt x="71" y="173"/>
                    </a:lnTo>
                    <a:lnTo>
                      <a:pt x="63" y="156"/>
                    </a:lnTo>
                    <a:lnTo>
                      <a:pt x="54" y="139"/>
                    </a:lnTo>
                    <a:lnTo>
                      <a:pt x="44" y="123"/>
                    </a:lnTo>
                    <a:lnTo>
                      <a:pt x="36" y="108"/>
                    </a:lnTo>
                    <a:lnTo>
                      <a:pt x="29" y="93"/>
                    </a:lnTo>
                    <a:lnTo>
                      <a:pt x="23" y="81"/>
                    </a:lnTo>
                    <a:lnTo>
                      <a:pt x="17" y="68"/>
                    </a:lnTo>
                    <a:lnTo>
                      <a:pt x="11" y="58"/>
                    </a:lnTo>
                    <a:lnTo>
                      <a:pt x="8" y="47"/>
                    </a:lnTo>
                    <a:lnTo>
                      <a:pt x="6" y="39"/>
                    </a:lnTo>
                    <a:lnTo>
                      <a:pt x="2" y="29"/>
                    </a:lnTo>
                    <a:lnTo>
                      <a:pt x="2" y="24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9" y="0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50" y="2"/>
                    </a:lnTo>
                    <a:lnTo>
                      <a:pt x="57" y="4"/>
                    </a:lnTo>
                    <a:lnTo>
                      <a:pt x="65" y="6"/>
                    </a:lnTo>
                    <a:lnTo>
                      <a:pt x="75" y="8"/>
                    </a:lnTo>
                    <a:lnTo>
                      <a:pt x="84" y="10"/>
                    </a:lnTo>
                    <a:lnTo>
                      <a:pt x="94" y="12"/>
                    </a:lnTo>
                    <a:lnTo>
                      <a:pt x="105" y="16"/>
                    </a:lnTo>
                    <a:lnTo>
                      <a:pt x="117" y="18"/>
                    </a:lnTo>
                    <a:lnTo>
                      <a:pt x="128" y="22"/>
                    </a:lnTo>
                    <a:lnTo>
                      <a:pt x="140" y="25"/>
                    </a:lnTo>
                    <a:lnTo>
                      <a:pt x="152" y="29"/>
                    </a:lnTo>
                    <a:lnTo>
                      <a:pt x="163" y="33"/>
                    </a:lnTo>
                    <a:lnTo>
                      <a:pt x="175" y="39"/>
                    </a:lnTo>
                    <a:lnTo>
                      <a:pt x="184" y="43"/>
                    </a:lnTo>
                    <a:lnTo>
                      <a:pt x="194" y="48"/>
                    </a:lnTo>
                    <a:lnTo>
                      <a:pt x="203" y="52"/>
                    </a:lnTo>
                    <a:lnTo>
                      <a:pt x="211" y="58"/>
                    </a:lnTo>
                    <a:lnTo>
                      <a:pt x="219" y="64"/>
                    </a:lnTo>
                    <a:lnTo>
                      <a:pt x="226" y="70"/>
                    </a:lnTo>
                    <a:lnTo>
                      <a:pt x="232" y="75"/>
                    </a:lnTo>
                    <a:lnTo>
                      <a:pt x="238" y="81"/>
                    </a:lnTo>
                    <a:lnTo>
                      <a:pt x="244" y="87"/>
                    </a:lnTo>
                    <a:lnTo>
                      <a:pt x="247" y="93"/>
                    </a:lnTo>
                    <a:lnTo>
                      <a:pt x="251" y="100"/>
                    </a:lnTo>
                    <a:lnTo>
                      <a:pt x="255" y="106"/>
                    </a:lnTo>
                    <a:lnTo>
                      <a:pt x="257" y="114"/>
                    </a:lnTo>
                    <a:lnTo>
                      <a:pt x="259" y="121"/>
                    </a:lnTo>
                    <a:lnTo>
                      <a:pt x="261" y="131"/>
                    </a:lnTo>
                    <a:lnTo>
                      <a:pt x="265" y="141"/>
                    </a:lnTo>
                    <a:lnTo>
                      <a:pt x="267" y="152"/>
                    </a:lnTo>
                    <a:lnTo>
                      <a:pt x="267" y="166"/>
                    </a:lnTo>
                    <a:lnTo>
                      <a:pt x="269" y="181"/>
                    </a:lnTo>
                    <a:lnTo>
                      <a:pt x="271" y="196"/>
                    </a:lnTo>
                    <a:lnTo>
                      <a:pt x="272" y="214"/>
                    </a:lnTo>
                    <a:lnTo>
                      <a:pt x="272" y="233"/>
                    </a:lnTo>
                    <a:lnTo>
                      <a:pt x="274" y="254"/>
                    </a:lnTo>
                    <a:lnTo>
                      <a:pt x="274" y="275"/>
                    </a:lnTo>
                    <a:lnTo>
                      <a:pt x="274" y="298"/>
                    </a:lnTo>
                    <a:lnTo>
                      <a:pt x="276" y="323"/>
                    </a:lnTo>
                    <a:lnTo>
                      <a:pt x="276" y="350"/>
                    </a:lnTo>
                    <a:lnTo>
                      <a:pt x="276" y="377"/>
                    </a:lnTo>
                    <a:lnTo>
                      <a:pt x="276" y="406"/>
                    </a:lnTo>
                    <a:lnTo>
                      <a:pt x="276" y="434"/>
                    </a:lnTo>
                    <a:lnTo>
                      <a:pt x="276" y="461"/>
                    </a:lnTo>
                    <a:lnTo>
                      <a:pt x="276" y="488"/>
                    </a:lnTo>
                    <a:lnTo>
                      <a:pt x="276" y="511"/>
                    </a:lnTo>
                    <a:lnTo>
                      <a:pt x="278" y="534"/>
                    </a:lnTo>
                    <a:lnTo>
                      <a:pt x="278" y="555"/>
                    </a:lnTo>
                    <a:lnTo>
                      <a:pt x="278" y="576"/>
                    </a:lnTo>
                    <a:lnTo>
                      <a:pt x="280" y="596"/>
                    </a:lnTo>
                    <a:lnTo>
                      <a:pt x="280" y="611"/>
                    </a:lnTo>
                    <a:lnTo>
                      <a:pt x="282" y="628"/>
                    </a:lnTo>
                    <a:lnTo>
                      <a:pt x="282" y="642"/>
                    </a:lnTo>
                    <a:lnTo>
                      <a:pt x="284" y="655"/>
                    </a:lnTo>
                    <a:lnTo>
                      <a:pt x="286" y="667"/>
                    </a:lnTo>
                    <a:lnTo>
                      <a:pt x="286" y="676"/>
                    </a:lnTo>
                    <a:lnTo>
                      <a:pt x="288" y="684"/>
                    </a:lnTo>
                    <a:lnTo>
                      <a:pt x="290" y="692"/>
                    </a:lnTo>
                    <a:lnTo>
                      <a:pt x="292" y="693"/>
                    </a:lnTo>
                    <a:lnTo>
                      <a:pt x="294" y="695"/>
                    </a:lnTo>
                    <a:lnTo>
                      <a:pt x="295" y="697"/>
                    </a:lnTo>
                    <a:lnTo>
                      <a:pt x="299" y="697"/>
                    </a:lnTo>
                    <a:lnTo>
                      <a:pt x="303" y="697"/>
                    </a:lnTo>
                    <a:lnTo>
                      <a:pt x="309" y="695"/>
                    </a:lnTo>
                    <a:lnTo>
                      <a:pt x="315" y="693"/>
                    </a:lnTo>
                    <a:lnTo>
                      <a:pt x="320" y="690"/>
                    </a:lnTo>
                    <a:lnTo>
                      <a:pt x="328" y="688"/>
                    </a:lnTo>
                    <a:lnTo>
                      <a:pt x="336" y="682"/>
                    </a:lnTo>
                    <a:lnTo>
                      <a:pt x="345" y="676"/>
                    </a:lnTo>
                    <a:lnTo>
                      <a:pt x="355" y="670"/>
                    </a:lnTo>
                    <a:lnTo>
                      <a:pt x="365" y="665"/>
                    </a:lnTo>
                    <a:lnTo>
                      <a:pt x="376" y="657"/>
                    </a:lnTo>
                    <a:lnTo>
                      <a:pt x="388" y="647"/>
                    </a:lnTo>
                    <a:lnTo>
                      <a:pt x="401" y="638"/>
                    </a:lnTo>
                    <a:lnTo>
                      <a:pt x="414" y="628"/>
                    </a:lnTo>
                    <a:lnTo>
                      <a:pt x="428" y="617"/>
                    </a:lnTo>
                    <a:lnTo>
                      <a:pt x="443" y="605"/>
                    </a:lnTo>
                    <a:lnTo>
                      <a:pt x="461" y="594"/>
                    </a:lnTo>
                    <a:lnTo>
                      <a:pt x="476" y="580"/>
                    </a:lnTo>
                    <a:lnTo>
                      <a:pt x="493" y="565"/>
                    </a:lnTo>
                    <a:lnTo>
                      <a:pt x="512" y="551"/>
                    </a:lnTo>
                    <a:lnTo>
                      <a:pt x="532" y="534"/>
                    </a:lnTo>
                    <a:lnTo>
                      <a:pt x="551" y="519"/>
                    </a:lnTo>
                    <a:lnTo>
                      <a:pt x="572" y="502"/>
                    </a:lnTo>
                    <a:lnTo>
                      <a:pt x="593" y="482"/>
                    </a:lnTo>
                    <a:lnTo>
                      <a:pt x="616" y="465"/>
                    </a:lnTo>
                    <a:lnTo>
                      <a:pt x="639" y="444"/>
                    </a:lnTo>
                    <a:lnTo>
                      <a:pt x="662" y="425"/>
                    </a:lnTo>
                    <a:lnTo>
                      <a:pt x="687" y="404"/>
                    </a:lnTo>
                    <a:lnTo>
                      <a:pt x="712" y="381"/>
                    </a:lnTo>
                    <a:lnTo>
                      <a:pt x="787" y="406"/>
                    </a:lnTo>
                    <a:lnTo>
                      <a:pt x="760" y="438"/>
                    </a:lnTo>
                    <a:lnTo>
                      <a:pt x="733" y="469"/>
                    </a:lnTo>
                    <a:lnTo>
                      <a:pt x="706" y="498"/>
                    </a:lnTo>
                    <a:lnTo>
                      <a:pt x="681" y="526"/>
                    </a:lnTo>
                    <a:lnTo>
                      <a:pt x="656" y="555"/>
                    </a:lnTo>
                    <a:lnTo>
                      <a:pt x="633" y="582"/>
                    </a:lnTo>
                    <a:lnTo>
                      <a:pt x="610" y="609"/>
                    </a:lnTo>
                    <a:lnTo>
                      <a:pt x="587" y="634"/>
                    </a:lnTo>
                    <a:lnTo>
                      <a:pt x="566" y="657"/>
                    </a:lnTo>
                    <a:lnTo>
                      <a:pt x="545" y="680"/>
                    </a:lnTo>
                    <a:lnTo>
                      <a:pt x="526" y="701"/>
                    </a:lnTo>
                    <a:lnTo>
                      <a:pt x="507" y="722"/>
                    </a:lnTo>
                    <a:lnTo>
                      <a:pt x="487" y="743"/>
                    </a:lnTo>
                    <a:lnTo>
                      <a:pt x="470" y="763"/>
                    </a:lnTo>
                    <a:lnTo>
                      <a:pt x="453" y="780"/>
                    </a:lnTo>
                    <a:lnTo>
                      <a:pt x="438" y="797"/>
                    </a:lnTo>
                    <a:lnTo>
                      <a:pt x="422" y="813"/>
                    </a:lnTo>
                    <a:lnTo>
                      <a:pt x="409" y="828"/>
                    </a:lnTo>
                    <a:lnTo>
                      <a:pt x="393" y="843"/>
                    </a:lnTo>
                    <a:lnTo>
                      <a:pt x="382" y="859"/>
                    </a:lnTo>
                    <a:lnTo>
                      <a:pt x="368" y="872"/>
                    </a:lnTo>
                    <a:lnTo>
                      <a:pt x="357" y="885"/>
                    </a:lnTo>
                    <a:lnTo>
                      <a:pt x="345" y="899"/>
                    </a:lnTo>
                    <a:lnTo>
                      <a:pt x="336" y="912"/>
                    </a:lnTo>
                    <a:lnTo>
                      <a:pt x="326" y="924"/>
                    </a:lnTo>
                    <a:lnTo>
                      <a:pt x="317" y="935"/>
                    </a:lnTo>
                    <a:lnTo>
                      <a:pt x="309" y="947"/>
                    </a:lnTo>
                    <a:lnTo>
                      <a:pt x="301" y="958"/>
                    </a:lnTo>
                    <a:lnTo>
                      <a:pt x="294" y="968"/>
                    </a:lnTo>
                    <a:lnTo>
                      <a:pt x="288" y="978"/>
                    </a:lnTo>
                    <a:lnTo>
                      <a:pt x="282" y="987"/>
                    </a:lnTo>
                    <a:lnTo>
                      <a:pt x="276" y="995"/>
                    </a:lnTo>
                    <a:lnTo>
                      <a:pt x="272" y="1003"/>
                    </a:lnTo>
                    <a:lnTo>
                      <a:pt x="267" y="1010"/>
                    </a:lnTo>
                    <a:lnTo>
                      <a:pt x="263" y="1018"/>
                    </a:lnTo>
                    <a:lnTo>
                      <a:pt x="257" y="1026"/>
                    </a:lnTo>
                    <a:lnTo>
                      <a:pt x="253" y="1031"/>
                    </a:lnTo>
                    <a:lnTo>
                      <a:pt x="247" y="1037"/>
                    </a:lnTo>
                    <a:lnTo>
                      <a:pt x="244" y="1043"/>
                    </a:lnTo>
                    <a:lnTo>
                      <a:pt x="240" y="1047"/>
                    </a:lnTo>
                    <a:lnTo>
                      <a:pt x="234" y="1051"/>
                    </a:lnTo>
                    <a:lnTo>
                      <a:pt x="230" y="1054"/>
                    </a:lnTo>
                    <a:lnTo>
                      <a:pt x="224" y="1058"/>
                    </a:lnTo>
                    <a:lnTo>
                      <a:pt x="221" y="1060"/>
                    </a:lnTo>
                    <a:lnTo>
                      <a:pt x="215" y="1062"/>
                    </a:lnTo>
                    <a:lnTo>
                      <a:pt x="211" y="1062"/>
                    </a:lnTo>
                    <a:lnTo>
                      <a:pt x="205" y="1064"/>
                    </a:lnTo>
                    <a:lnTo>
                      <a:pt x="201" y="1064"/>
                    </a:lnTo>
                    <a:lnTo>
                      <a:pt x="201" y="1064"/>
                    </a:lnTo>
                    <a:lnTo>
                      <a:pt x="201" y="1064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sp>
            <p:nvSpPr>
              <p:cNvPr id="59" name="Freeform 13"/>
              <p:cNvSpPr/>
              <p:nvPr/>
            </p:nvSpPr>
            <p:spPr bwMode="auto">
              <a:xfrm>
                <a:off x="1478" y="940"/>
                <a:ext cx="435" cy="286"/>
              </a:xfrm>
              <a:custGeom>
                <a:avLst/>
                <a:gdLst>
                  <a:gd name="T0" fmla="*/ 46 w 869"/>
                  <a:gd name="T1" fmla="*/ 497 h 572"/>
                  <a:gd name="T2" fmla="*/ 174 w 869"/>
                  <a:gd name="T3" fmla="*/ 430 h 572"/>
                  <a:gd name="T4" fmla="*/ 291 w 869"/>
                  <a:gd name="T5" fmla="*/ 369 h 572"/>
                  <a:gd name="T6" fmla="*/ 362 w 869"/>
                  <a:gd name="T7" fmla="*/ 330 h 572"/>
                  <a:gd name="T8" fmla="*/ 410 w 869"/>
                  <a:gd name="T9" fmla="*/ 301 h 572"/>
                  <a:gd name="T10" fmla="*/ 453 w 869"/>
                  <a:gd name="T11" fmla="*/ 271 h 572"/>
                  <a:gd name="T12" fmla="*/ 489 w 869"/>
                  <a:gd name="T13" fmla="*/ 240 h 572"/>
                  <a:gd name="T14" fmla="*/ 522 w 869"/>
                  <a:gd name="T15" fmla="*/ 209 h 572"/>
                  <a:gd name="T16" fmla="*/ 547 w 869"/>
                  <a:gd name="T17" fmla="*/ 175 h 572"/>
                  <a:gd name="T18" fmla="*/ 570 w 869"/>
                  <a:gd name="T19" fmla="*/ 146 h 572"/>
                  <a:gd name="T20" fmla="*/ 585 w 869"/>
                  <a:gd name="T21" fmla="*/ 117 h 572"/>
                  <a:gd name="T22" fmla="*/ 597 w 869"/>
                  <a:gd name="T23" fmla="*/ 92 h 572"/>
                  <a:gd name="T24" fmla="*/ 602 w 869"/>
                  <a:gd name="T25" fmla="*/ 71 h 572"/>
                  <a:gd name="T26" fmla="*/ 602 w 869"/>
                  <a:gd name="T27" fmla="*/ 50 h 572"/>
                  <a:gd name="T28" fmla="*/ 602 w 869"/>
                  <a:gd name="T29" fmla="*/ 19 h 572"/>
                  <a:gd name="T30" fmla="*/ 614 w 869"/>
                  <a:gd name="T31" fmla="*/ 4 h 572"/>
                  <a:gd name="T32" fmla="*/ 631 w 869"/>
                  <a:gd name="T33" fmla="*/ 0 h 572"/>
                  <a:gd name="T34" fmla="*/ 646 w 869"/>
                  <a:gd name="T35" fmla="*/ 4 h 572"/>
                  <a:gd name="T36" fmla="*/ 668 w 869"/>
                  <a:gd name="T37" fmla="*/ 13 h 572"/>
                  <a:gd name="T38" fmla="*/ 694 w 869"/>
                  <a:gd name="T39" fmla="*/ 27 h 572"/>
                  <a:gd name="T40" fmla="*/ 727 w 869"/>
                  <a:gd name="T41" fmla="*/ 46 h 572"/>
                  <a:gd name="T42" fmla="*/ 764 w 869"/>
                  <a:gd name="T43" fmla="*/ 69 h 572"/>
                  <a:gd name="T44" fmla="*/ 800 w 869"/>
                  <a:gd name="T45" fmla="*/ 94 h 572"/>
                  <a:gd name="T46" fmla="*/ 829 w 869"/>
                  <a:gd name="T47" fmla="*/ 117 h 572"/>
                  <a:gd name="T48" fmla="*/ 850 w 869"/>
                  <a:gd name="T49" fmla="*/ 136 h 572"/>
                  <a:gd name="T50" fmla="*/ 863 w 869"/>
                  <a:gd name="T51" fmla="*/ 154 h 572"/>
                  <a:gd name="T52" fmla="*/ 869 w 869"/>
                  <a:gd name="T53" fmla="*/ 171 h 572"/>
                  <a:gd name="T54" fmla="*/ 867 w 869"/>
                  <a:gd name="T55" fmla="*/ 184 h 572"/>
                  <a:gd name="T56" fmla="*/ 852 w 869"/>
                  <a:gd name="T57" fmla="*/ 203 h 572"/>
                  <a:gd name="T58" fmla="*/ 825 w 869"/>
                  <a:gd name="T59" fmla="*/ 228 h 572"/>
                  <a:gd name="T60" fmla="*/ 785 w 869"/>
                  <a:gd name="T61" fmla="*/ 255 h 572"/>
                  <a:gd name="T62" fmla="*/ 731 w 869"/>
                  <a:gd name="T63" fmla="*/ 288 h 572"/>
                  <a:gd name="T64" fmla="*/ 677 w 869"/>
                  <a:gd name="T65" fmla="*/ 317 h 572"/>
                  <a:gd name="T66" fmla="*/ 639 w 869"/>
                  <a:gd name="T67" fmla="*/ 338 h 572"/>
                  <a:gd name="T68" fmla="*/ 597 w 869"/>
                  <a:gd name="T69" fmla="*/ 357 h 572"/>
                  <a:gd name="T70" fmla="*/ 549 w 869"/>
                  <a:gd name="T71" fmla="*/ 380 h 572"/>
                  <a:gd name="T72" fmla="*/ 497 w 869"/>
                  <a:gd name="T73" fmla="*/ 403 h 572"/>
                  <a:gd name="T74" fmla="*/ 441 w 869"/>
                  <a:gd name="T75" fmla="*/ 426 h 572"/>
                  <a:gd name="T76" fmla="*/ 380 w 869"/>
                  <a:gd name="T77" fmla="*/ 451 h 572"/>
                  <a:gd name="T78" fmla="*/ 314 w 869"/>
                  <a:gd name="T79" fmla="*/ 478 h 572"/>
                  <a:gd name="T80" fmla="*/ 243 w 869"/>
                  <a:gd name="T81" fmla="*/ 505 h 572"/>
                  <a:gd name="T82" fmla="*/ 168 w 869"/>
                  <a:gd name="T83" fmla="*/ 534 h 572"/>
                  <a:gd name="T84" fmla="*/ 88 w 869"/>
                  <a:gd name="T85" fmla="*/ 562 h 572"/>
                  <a:gd name="T86" fmla="*/ 61 w 869"/>
                  <a:gd name="T87" fmla="*/ 572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69" h="572">
                    <a:moveTo>
                      <a:pt x="61" y="572"/>
                    </a:moveTo>
                    <a:lnTo>
                      <a:pt x="0" y="522"/>
                    </a:lnTo>
                    <a:lnTo>
                      <a:pt x="46" y="497"/>
                    </a:lnTo>
                    <a:lnTo>
                      <a:pt x="90" y="474"/>
                    </a:lnTo>
                    <a:lnTo>
                      <a:pt x="132" y="451"/>
                    </a:lnTo>
                    <a:lnTo>
                      <a:pt x="174" y="430"/>
                    </a:lnTo>
                    <a:lnTo>
                      <a:pt x="215" y="409"/>
                    </a:lnTo>
                    <a:lnTo>
                      <a:pt x="255" y="388"/>
                    </a:lnTo>
                    <a:lnTo>
                      <a:pt x="291" y="369"/>
                    </a:lnTo>
                    <a:lnTo>
                      <a:pt x="328" y="349"/>
                    </a:lnTo>
                    <a:lnTo>
                      <a:pt x="345" y="340"/>
                    </a:lnTo>
                    <a:lnTo>
                      <a:pt x="362" y="330"/>
                    </a:lnTo>
                    <a:lnTo>
                      <a:pt x="380" y="321"/>
                    </a:lnTo>
                    <a:lnTo>
                      <a:pt x="395" y="311"/>
                    </a:lnTo>
                    <a:lnTo>
                      <a:pt x="410" y="301"/>
                    </a:lnTo>
                    <a:lnTo>
                      <a:pt x="426" y="292"/>
                    </a:lnTo>
                    <a:lnTo>
                      <a:pt x="439" y="282"/>
                    </a:lnTo>
                    <a:lnTo>
                      <a:pt x="453" y="271"/>
                    </a:lnTo>
                    <a:lnTo>
                      <a:pt x="466" y="261"/>
                    </a:lnTo>
                    <a:lnTo>
                      <a:pt x="478" y="251"/>
                    </a:lnTo>
                    <a:lnTo>
                      <a:pt x="489" y="240"/>
                    </a:lnTo>
                    <a:lnTo>
                      <a:pt x="501" y="230"/>
                    </a:lnTo>
                    <a:lnTo>
                      <a:pt x="512" y="219"/>
                    </a:lnTo>
                    <a:lnTo>
                      <a:pt x="522" y="209"/>
                    </a:lnTo>
                    <a:lnTo>
                      <a:pt x="531" y="198"/>
                    </a:lnTo>
                    <a:lnTo>
                      <a:pt x="539" y="186"/>
                    </a:lnTo>
                    <a:lnTo>
                      <a:pt x="547" y="175"/>
                    </a:lnTo>
                    <a:lnTo>
                      <a:pt x="554" y="165"/>
                    </a:lnTo>
                    <a:lnTo>
                      <a:pt x="562" y="155"/>
                    </a:lnTo>
                    <a:lnTo>
                      <a:pt x="570" y="146"/>
                    </a:lnTo>
                    <a:lnTo>
                      <a:pt x="575" y="136"/>
                    </a:lnTo>
                    <a:lnTo>
                      <a:pt x="581" y="127"/>
                    </a:lnTo>
                    <a:lnTo>
                      <a:pt x="585" y="117"/>
                    </a:lnTo>
                    <a:lnTo>
                      <a:pt x="589" y="109"/>
                    </a:lnTo>
                    <a:lnTo>
                      <a:pt x="593" y="102"/>
                    </a:lnTo>
                    <a:lnTo>
                      <a:pt x="597" y="92"/>
                    </a:lnTo>
                    <a:lnTo>
                      <a:pt x="598" y="84"/>
                    </a:lnTo>
                    <a:lnTo>
                      <a:pt x="600" y="77"/>
                    </a:lnTo>
                    <a:lnTo>
                      <a:pt x="602" y="71"/>
                    </a:lnTo>
                    <a:lnTo>
                      <a:pt x="602" y="63"/>
                    </a:lnTo>
                    <a:lnTo>
                      <a:pt x="602" y="56"/>
                    </a:lnTo>
                    <a:lnTo>
                      <a:pt x="602" y="50"/>
                    </a:lnTo>
                    <a:lnTo>
                      <a:pt x="602" y="38"/>
                    </a:lnTo>
                    <a:lnTo>
                      <a:pt x="602" y="29"/>
                    </a:lnTo>
                    <a:lnTo>
                      <a:pt x="602" y="19"/>
                    </a:lnTo>
                    <a:lnTo>
                      <a:pt x="606" y="13"/>
                    </a:lnTo>
                    <a:lnTo>
                      <a:pt x="610" y="8"/>
                    </a:lnTo>
                    <a:lnTo>
                      <a:pt x="614" y="4"/>
                    </a:lnTo>
                    <a:lnTo>
                      <a:pt x="620" y="0"/>
                    </a:lnTo>
                    <a:lnTo>
                      <a:pt x="627" y="0"/>
                    </a:lnTo>
                    <a:lnTo>
                      <a:pt x="631" y="0"/>
                    </a:lnTo>
                    <a:lnTo>
                      <a:pt x="635" y="2"/>
                    </a:lnTo>
                    <a:lnTo>
                      <a:pt x="641" y="2"/>
                    </a:lnTo>
                    <a:lnTo>
                      <a:pt x="646" y="4"/>
                    </a:lnTo>
                    <a:lnTo>
                      <a:pt x="652" y="8"/>
                    </a:lnTo>
                    <a:lnTo>
                      <a:pt x="660" y="10"/>
                    </a:lnTo>
                    <a:lnTo>
                      <a:pt x="668" y="13"/>
                    </a:lnTo>
                    <a:lnTo>
                      <a:pt x="675" y="17"/>
                    </a:lnTo>
                    <a:lnTo>
                      <a:pt x="685" y="21"/>
                    </a:lnTo>
                    <a:lnTo>
                      <a:pt x="694" y="27"/>
                    </a:lnTo>
                    <a:lnTo>
                      <a:pt x="704" y="33"/>
                    </a:lnTo>
                    <a:lnTo>
                      <a:pt x="716" y="38"/>
                    </a:lnTo>
                    <a:lnTo>
                      <a:pt x="727" y="46"/>
                    </a:lnTo>
                    <a:lnTo>
                      <a:pt x="739" y="54"/>
                    </a:lnTo>
                    <a:lnTo>
                      <a:pt x="750" y="61"/>
                    </a:lnTo>
                    <a:lnTo>
                      <a:pt x="764" y="69"/>
                    </a:lnTo>
                    <a:lnTo>
                      <a:pt x="777" y="77"/>
                    </a:lnTo>
                    <a:lnTo>
                      <a:pt x="788" y="86"/>
                    </a:lnTo>
                    <a:lnTo>
                      <a:pt x="800" y="94"/>
                    </a:lnTo>
                    <a:lnTo>
                      <a:pt x="810" y="102"/>
                    </a:lnTo>
                    <a:lnTo>
                      <a:pt x="819" y="109"/>
                    </a:lnTo>
                    <a:lnTo>
                      <a:pt x="829" y="117"/>
                    </a:lnTo>
                    <a:lnTo>
                      <a:pt x="836" y="123"/>
                    </a:lnTo>
                    <a:lnTo>
                      <a:pt x="842" y="130"/>
                    </a:lnTo>
                    <a:lnTo>
                      <a:pt x="850" y="136"/>
                    </a:lnTo>
                    <a:lnTo>
                      <a:pt x="854" y="142"/>
                    </a:lnTo>
                    <a:lnTo>
                      <a:pt x="860" y="148"/>
                    </a:lnTo>
                    <a:lnTo>
                      <a:pt x="863" y="154"/>
                    </a:lnTo>
                    <a:lnTo>
                      <a:pt x="865" y="159"/>
                    </a:lnTo>
                    <a:lnTo>
                      <a:pt x="867" y="165"/>
                    </a:lnTo>
                    <a:lnTo>
                      <a:pt x="869" y="171"/>
                    </a:lnTo>
                    <a:lnTo>
                      <a:pt x="869" y="175"/>
                    </a:lnTo>
                    <a:lnTo>
                      <a:pt x="869" y="180"/>
                    </a:lnTo>
                    <a:lnTo>
                      <a:pt x="867" y="184"/>
                    </a:lnTo>
                    <a:lnTo>
                      <a:pt x="863" y="190"/>
                    </a:lnTo>
                    <a:lnTo>
                      <a:pt x="858" y="198"/>
                    </a:lnTo>
                    <a:lnTo>
                      <a:pt x="852" y="203"/>
                    </a:lnTo>
                    <a:lnTo>
                      <a:pt x="844" y="211"/>
                    </a:lnTo>
                    <a:lnTo>
                      <a:pt x="835" y="219"/>
                    </a:lnTo>
                    <a:lnTo>
                      <a:pt x="825" y="228"/>
                    </a:lnTo>
                    <a:lnTo>
                      <a:pt x="812" y="236"/>
                    </a:lnTo>
                    <a:lnTo>
                      <a:pt x="798" y="246"/>
                    </a:lnTo>
                    <a:lnTo>
                      <a:pt x="785" y="255"/>
                    </a:lnTo>
                    <a:lnTo>
                      <a:pt x="767" y="265"/>
                    </a:lnTo>
                    <a:lnTo>
                      <a:pt x="750" y="276"/>
                    </a:lnTo>
                    <a:lnTo>
                      <a:pt x="731" y="288"/>
                    </a:lnTo>
                    <a:lnTo>
                      <a:pt x="710" y="299"/>
                    </a:lnTo>
                    <a:lnTo>
                      <a:pt x="689" y="311"/>
                    </a:lnTo>
                    <a:lnTo>
                      <a:pt x="677" y="317"/>
                    </a:lnTo>
                    <a:lnTo>
                      <a:pt x="666" y="324"/>
                    </a:lnTo>
                    <a:lnTo>
                      <a:pt x="652" y="330"/>
                    </a:lnTo>
                    <a:lnTo>
                      <a:pt x="639" y="338"/>
                    </a:lnTo>
                    <a:lnTo>
                      <a:pt x="625" y="344"/>
                    </a:lnTo>
                    <a:lnTo>
                      <a:pt x="612" y="351"/>
                    </a:lnTo>
                    <a:lnTo>
                      <a:pt x="597" y="357"/>
                    </a:lnTo>
                    <a:lnTo>
                      <a:pt x="581" y="365"/>
                    </a:lnTo>
                    <a:lnTo>
                      <a:pt x="566" y="372"/>
                    </a:lnTo>
                    <a:lnTo>
                      <a:pt x="549" y="380"/>
                    </a:lnTo>
                    <a:lnTo>
                      <a:pt x="533" y="388"/>
                    </a:lnTo>
                    <a:lnTo>
                      <a:pt x="516" y="395"/>
                    </a:lnTo>
                    <a:lnTo>
                      <a:pt x="497" y="403"/>
                    </a:lnTo>
                    <a:lnTo>
                      <a:pt x="479" y="411"/>
                    </a:lnTo>
                    <a:lnTo>
                      <a:pt x="460" y="418"/>
                    </a:lnTo>
                    <a:lnTo>
                      <a:pt x="441" y="426"/>
                    </a:lnTo>
                    <a:lnTo>
                      <a:pt x="422" y="434"/>
                    </a:lnTo>
                    <a:lnTo>
                      <a:pt x="401" y="443"/>
                    </a:lnTo>
                    <a:lnTo>
                      <a:pt x="380" y="451"/>
                    </a:lnTo>
                    <a:lnTo>
                      <a:pt x="359" y="461"/>
                    </a:lnTo>
                    <a:lnTo>
                      <a:pt x="337" y="468"/>
                    </a:lnTo>
                    <a:lnTo>
                      <a:pt x="314" y="478"/>
                    </a:lnTo>
                    <a:lnTo>
                      <a:pt x="291" y="486"/>
                    </a:lnTo>
                    <a:lnTo>
                      <a:pt x="268" y="495"/>
                    </a:lnTo>
                    <a:lnTo>
                      <a:pt x="243" y="505"/>
                    </a:lnTo>
                    <a:lnTo>
                      <a:pt x="218" y="514"/>
                    </a:lnTo>
                    <a:lnTo>
                      <a:pt x="193" y="524"/>
                    </a:lnTo>
                    <a:lnTo>
                      <a:pt x="168" y="534"/>
                    </a:lnTo>
                    <a:lnTo>
                      <a:pt x="142" y="543"/>
                    </a:lnTo>
                    <a:lnTo>
                      <a:pt x="117" y="553"/>
                    </a:lnTo>
                    <a:lnTo>
                      <a:pt x="88" y="562"/>
                    </a:lnTo>
                    <a:lnTo>
                      <a:pt x="61" y="572"/>
                    </a:lnTo>
                    <a:lnTo>
                      <a:pt x="61" y="572"/>
                    </a:lnTo>
                    <a:lnTo>
                      <a:pt x="61" y="572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  <p:sp>
            <p:nvSpPr>
              <p:cNvPr id="60" name="Freeform 14"/>
              <p:cNvSpPr/>
              <p:nvPr/>
            </p:nvSpPr>
            <p:spPr bwMode="auto">
              <a:xfrm>
                <a:off x="1950" y="1052"/>
                <a:ext cx="646" cy="547"/>
              </a:xfrm>
              <a:custGeom>
                <a:avLst/>
                <a:gdLst>
                  <a:gd name="T0" fmla="*/ 1234 w 1292"/>
                  <a:gd name="T1" fmla="*/ 136 h 1094"/>
                  <a:gd name="T2" fmla="*/ 1280 w 1292"/>
                  <a:gd name="T3" fmla="*/ 186 h 1094"/>
                  <a:gd name="T4" fmla="*/ 1292 w 1292"/>
                  <a:gd name="T5" fmla="*/ 226 h 1094"/>
                  <a:gd name="T6" fmla="*/ 1259 w 1292"/>
                  <a:gd name="T7" fmla="*/ 268 h 1094"/>
                  <a:gd name="T8" fmla="*/ 1225 w 1292"/>
                  <a:gd name="T9" fmla="*/ 293 h 1094"/>
                  <a:gd name="T10" fmla="*/ 1198 w 1292"/>
                  <a:gd name="T11" fmla="*/ 355 h 1094"/>
                  <a:gd name="T12" fmla="*/ 1173 w 1292"/>
                  <a:gd name="T13" fmla="*/ 472 h 1094"/>
                  <a:gd name="T14" fmla="*/ 1094 w 1292"/>
                  <a:gd name="T15" fmla="*/ 710 h 1094"/>
                  <a:gd name="T16" fmla="*/ 1023 w 1292"/>
                  <a:gd name="T17" fmla="*/ 848 h 1094"/>
                  <a:gd name="T18" fmla="*/ 956 w 1292"/>
                  <a:gd name="T19" fmla="*/ 944 h 1094"/>
                  <a:gd name="T20" fmla="*/ 883 w 1292"/>
                  <a:gd name="T21" fmla="*/ 1017 h 1094"/>
                  <a:gd name="T22" fmla="*/ 820 w 1292"/>
                  <a:gd name="T23" fmla="*/ 1067 h 1094"/>
                  <a:gd name="T24" fmla="*/ 772 w 1292"/>
                  <a:gd name="T25" fmla="*/ 1090 h 1094"/>
                  <a:gd name="T26" fmla="*/ 737 w 1292"/>
                  <a:gd name="T27" fmla="*/ 1092 h 1094"/>
                  <a:gd name="T28" fmla="*/ 716 w 1292"/>
                  <a:gd name="T29" fmla="*/ 1071 h 1094"/>
                  <a:gd name="T30" fmla="*/ 708 w 1292"/>
                  <a:gd name="T31" fmla="*/ 1028 h 1094"/>
                  <a:gd name="T32" fmla="*/ 699 w 1292"/>
                  <a:gd name="T33" fmla="*/ 973 h 1094"/>
                  <a:gd name="T34" fmla="*/ 658 w 1292"/>
                  <a:gd name="T35" fmla="*/ 915 h 1094"/>
                  <a:gd name="T36" fmla="*/ 589 w 1292"/>
                  <a:gd name="T37" fmla="*/ 860 h 1094"/>
                  <a:gd name="T38" fmla="*/ 532 w 1292"/>
                  <a:gd name="T39" fmla="*/ 813 h 1094"/>
                  <a:gd name="T40" fmla="*/ 505 w 1292"/>
                  <a:gd name="T41" fmla="*/ 781 h 1094"/>
                  <a:gd name="T42" fmla="*/ 509 w 1292"/>
                  <a:gd name="T43" fmla="*/ 762 h 1094"/>
                  <a:gd name="T44" fmla="*/ 539 w 1292"/>
                  <a:gd name="T45" fmla="*/ 760 h 1094"/>
                  <a:gd name="T46" fmla="*/ 597 w 1292"/>
                  <a:gd name="T47" fmla="*/ 773 h 1094"/>
                  <a:gd name="T48" fmla="*/ 714 w 1292"/>
                  <a:gd name="T49" fmla="*/ 802 h 1094"/>
                  <a:gd name="T50" fmla="*/ 793 w 1292"/>
                  <a:gd name="T51" fmla="*/ 790 h 1094"/>
                  <a:gd name="T52" fmla="*/ 848 w 1292"/>
                  <a:gd name="T53" fmla="*/ 731 h 1094"/>
                  <a:gd name="T54" fmla="*/ 879 w 1292"/>
                  <a:gd name="T55" fmla="*/ 679 h 1094"/>
                  <a:gd name="T56" fmla="*/ 910 w 1292"/>
                  <a:gd name="T57" fmla="*/ 608 h 1094"/>
                  <a:gd name="T58" fmla="*/ 954 w 1292"/>
                  <a:gd name="T59" fmla="*/ 479 h 1094"/>
                  <a:gd name="T60" fmla="*/ 985 w 1292"/>
                  <a:gd name="T61" fmla="*/ 324 h 1094"/>
                  <a:gd name="T62" fmla="*/ 977 w 1292"/>
                  <a:gd name="T63" fmla="*/ 234 h 1094"/>
                  <a:gd name="T64" fmla="*/ 946 w 1292"/>
                  <a:gd name="T65" fmla="*/ 195 h 1094"/>
                  <a:gd name="T66" fmla="*/ 864 w 1292"/>
                  <a:gd name="T67" fmla="*/ 180 h 1094"/>
                  <a:gd name="T68" fmla="*/ 800 w 1292"/>
                  <a:gd name="T69" fmla="*/ 188 h 1094"/>
                  <a:gd name="T70" fmla="*/ 716 w 1292"/>
                  <a:gd name="T71" fmla="*/ 203 h 1094"/>
                  <a:gd name="T72" fmla="*/ 570 w 1292"/>
                  <a:gd name="T73" fmla="*/ 234 h 1094"/>
                  <a:gd name="T74" fmla="*/ 328 w 1292"/>
                  <a:gd name="T75" fmla="*/ 291 h 1094"/>
                  <a:gd name="T76" fmla="*/ 219 w 1292"/>
                  <a:gd name="T77" fmla="*/ 316 h 1094"/>
                  <a:gd name="T78" fmla="*/ 144 w 1292"/>
                  <a:gd name="T79" fmla="*/ 322 h 1094"/>
                  <a:gd name="T80" fmla="*/ 100 w 1292"/>
                  <a:gd name="T81" fmla="*/ 311 h 1094"/>
                  <a:gd name="T82" fmla="*/ 59 w 1292"/>
                  <a:gd name="T83" fmla="*/ 278 h 1094"/>
                  <a:gd name="T84" fmla="*/ 15 w 1292"/>
                  <a:gd name="T85" fmla="*/ 220 h 1094"/>
                  <a:gd name="T86" fmla="*/ 134 w 1292"/>
                  <a:gd name="T87" fmla="*/ 180 h 1094"/>
                  <a:gd name="T88" fmla="*/ 311 w 1292"/>
                  <a:gd name="T89" fmla="*/ 155 h 1094"/>
                  <a:gd name="T90" fmla="*/ 463 w 1292"/>
                  <a:gd name="T91" fmla="*/ 134 h 1094"/>
                  <a:gd name="T92" fmla="*/ 585 w 1292"/>
                  <a:gd name="T93" fmla="*/ 117 h 1094"/>
                  <a:gd name="T94" fmla="*/ 683 w 1292"/>
                  <a:gd name="T95" fmla="*/ 101 h 1094"/>
                  <a:gd name="T96" fmla="*/ 774 w 1292"/>
                  <a:gd name="T97" fmla="*/ 84 h 1094"/>
                  <a:gd name="T98" fmla="*/ 873 w 1292"/>
                  <a:gd name="T99" fmla="*/ 61 h 1094"/>
                  <a:gd name="T100" fmla="*/ 933 w 1292"/>
                  <a:gd name="T101" fmla="*/ 38 h 1094"/>
                  <a:gd name="T102" fmla="*/ 981 w 1292"/>
                  <a:gd name="T103" fmla="*/ 7 h 1094"/>
                  <a:gd name="T104" fmla="*/ 1023 w 1292"/>
                  <a:gd name="T105" fmla="*/ 1 h 1094"/>
                  <a:gd name="T106" fmla="*/ 1067 w 1292"/>
                  <a:gd name="T107" fmla="*/ 21 h 1094"/>
                  <a:gd name="T108" fmla="*/ 1138 w 1292"/>
                  <a:gd name="T109" fmla="*/ 65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92" h="1094">
                    <a:moveTo>
                      <a:pt x="1169" y="86"/>
                    </a:moveTo>
                    <a:lnTo>
                      <a:pt x="1184" y="97"/>
                    </a:lnTo>
                    <a:lnTo>
                      <a:pt x="1198" y="107"/>
                    </a:lnTo>
                    <a:lnTo>
                      <a:pt x="1211" y="117"/>
                    </a:lnTo>
                    <a:lnTo>
                      <a:pt x="1223" y="126"/>
                    </a:lnTo>
                    <a:lnTo>
                      <a:pt x="1234" y="136"/>
                    </a:lnTo>
                    <a:lnTo>
                      <a:pt x="1244" y="145"/>
                    </a:lnTo>
                    <a:lnTo>
                      <a:pt x="1253" y="153"/>
                    </a:lnTo>
                    <a:lnTo>
                      <a:pt x="1261" y="163"/>
                    </a:lnTo>
                    <a:lnTo>
                      <a:pt x="1269" y="170"/>
                    </a:lnTo>
                    <a:lnTo>
                      <a:pt x="1275" y="178"/>
                    </a:lnTo>
                    <a:lnTo>
                      <a:pt x="1280" y="186"/>
                    </a:lnTo>
                    <a:lnTo>
                      <a:pt x="1284" y="191"/>
                    </a:lnTo>
                    <a:lnTo>
                      <a:pt x="1288" y="199"/>
                    </a:lnTo>
                    <a:lnTo>
                      <a:pt x="1290" y="205"/>
                    </a:lnTo>
                    <a:lnTo>
                      <a:pt x="1292" y="211"/>
                    </a:lnTo>
                    <a:lnTo>
                      <a:pt x="1292" y="216"/>
                    </a:lnTo>
                    <a:lnTo>
                      <a:pt x="1292" y="226"/>
                    </a:lnTo>
                    <a:lnTo>
                      <a:pt x="1290" y="236"/>
                    </a:lnTo>
                    <a:lnTo>
                      <a:pt x="1286" y="245"/>
                    </a:lnTo>
                    <a:lnTo>
                      <a:pt x="1282" y="253"/>
                    </a:lnTo>
                    <a:lnTo>
                      <a:pt x="1276" y="259"/>
                    </a:lnTo>
                    <a:lnTo>
                      <a:pt x="1269" y="264"/>
                    </a:lnTo>
                    <a:lnTo>
                      <a:pt x="1259" y="268"/>
                    </a:lnTo>
                    <a:lnTo>
                      <a:pt x="1250" y="272"/>
                    </a:lnTo>
                    <a:lnTo>
                      <a:pt x="1244" y="274"/>
                    </a:lnTo>
                    <a:lnTo>
                      <a:pt x="1240" y="278"/>
                    </a:lnTo>
                    <a:lnTo>
                      <a:pt x="1234" y="282"/>
                    </a:lnTo>
                    <a:lnTo>
                      <a:pt x="1228" y="287"/>
                    </a:lnTo>
                    <a:lnTo>
                      <a:pt x="1225" y="293"/>
                    </a:lnTo>
                    <a:lnTo>
                      <a:pt x="1219" y="301"/>
                    </a:lnTo>
                    <a:lnTo>
                      <a:pt x="1215" y="311"/>
                    </a:lnTo>
                    <a:lnTo>
                      <a:pt x="1211" y="320"/>
                    </a:lnTo>
                    <a:lnTo>
                      <a:pt x="1207" y="330"/>
                    </a:lnTo>
                    <a:lnTo>
                      <a:pt x="1202" y="343"/>
                    </a:lnTo>
                    <a:lnTo>
                      <a:pt x="1198" y="355"/>
                    </a:lnTo>
                    <a:lnTo>
                      <a:pt x="1194" y="370"/>
                    </a:lnTo>
                    <a:lnTo>
                      <a:pt x="1190" y="383"/>
                    </a:lnTo>
                    <a:lnTo>
                      <a:pt x="1188" y="401"/>
                    </a:lnTo>
                    <a:lnTo>
                      <a:pt x="1184" y="418"/>
                    </a:lnTo>
                    <a:lnTo>
                      <a:pt x="1180" y="435"/>
                    </a:lnTo>
                    <a:lnTo>
                      <a:pt x="1173" y="472"/>
                    </a:lnTo>
                    <a:lnTo>
                      <a:pt x="1165" y="510"/>
                    </a:lnTo>
                    <a:lnTo>
                      <a:pt x="1154" y="549"/>
                    </a:lnTo>
                    <a:lnTo>
                      <a:pt x="1142" y="589"/>
                    </a:lnTo>
                    <a:lnTo>
                      <a:pt x="1127" y="627"/>
                    </a:lnTo>
                    <a:lnTo>
                      <a:pt x="1111" y="669"/>
                    </a:lnTo>
                    <a:lnTo>
                      <a:pt x="1094" y="710"/>
                    </a:lnTo>
                    <a:lnTo>
                      <a:pt x="1075" y="752"/>
                    </a:lnTo>
                    <a:lnTo>
                      <a:pt x="1065" y="773"/>
                    </a:lnTo>
                    <a:lnTo>
                      <a:pt x="1054" y="792"/>
                    </a:lnTo>
                    <a:lnTo>
                      <a:pt x="1044" y="812"/>
                    </a:lnTo>
                    <a:lnTo>
                      <a:pt x="1033" y="831"/>
                    </a:lnTo>
                    <a:lnTo>
                      <a:pt x="1023" y="848"/>
                    </a:lnTo>
                    <a:lnTo>
                      <a:pt x="1012" y="865"/>
                    </a:lnTo>
                    <a:lnTo>
                      <a:pt x="1000" y="883"/>
                    </a:lnTo>
                    <a:lnTo>
                      <a:pt x="990" y="900"/>
                    </a:lnTo>
                    <a:lnTo>
                      <a:pt x="979" y="915"/>
                    </a:lnTo>
                    <a:lnTo>
                      <a:pt x="967" y="929"/>
                    </a:lnTo>
                    <a:lnTo>
                      <a:pt x="956" y="944"/>
                    </a:lnTo>
                    <a:lnTo>
                      <a:pt x="944" y="957"/>
                    </a:lnTo>
                    <a:lnTo>
                      <a:pt x="931" y="971"/>
                    </a:lnTo>
                    <a:lnTo>
                      <a:pt x="919" y="982"/>
                    </a:lnTo>
                    <a:lnTo>
                      <a:pt x="908" y="994"/>
                    </a:lnTo>
                    <a:lnTo>
                      <a:pt x="894" y="1005"/>
                    </a:lnTo>
                    <a:lnTo>
                      <a:pt x="883" y="1017"/>
                    </a:lnTo>
                    <a:lnTo>
                      <a:pt x="871" y="1027"/>
                    </a:lnTo>
                    <a:lnTo>
                      <a:pt x="860" y="1036"/>
                    </a:lnTo>
                    <a:lnTo>
                      <a:pt x="848" y="1044"/>
                    </a:lnTo>
                    <a:lnTo>
                      <a:pt x="839" y="1051"/>
                    </a:lnTo>
                    <a:lnTo>
                      <a:pt x="829" y="1059"/>
                    </a:lnTo>
                    <a:lnTo>
                      <a:pt x="820" y="1067"/>
                    </a:lnTo>
                    <a:lnTo>
                      <a:pt x="810" y="1073"/>
                    </a:lnTo>
                    <a:lnTo>
                      <a:pt x="800" y="1076"/>
                    </a:lnTo>
                    <a:lnTo>
                      <a:pt x="793" y="1082"/>
                    </a:lnTo>
                    <a:lnTo>
                      <a:pt x="785" y="1086"/>
                    </a:lnTo>
                    <a:lnTo>
                      <a:pt x="777" y="1088"/>
                    </a:lnTo>
                    <a:lnTo>
                      <a:pt x="772" y="1090"/>
                    </a:lnTo>
                    <a:lnTo>
                      <a:pt x="764" y="1092"/>
                    </a:lnTo>
                    <a:lnTo>
                      <a:pt x="758" y="1094"/>
                    </a:lnTo>
                    <a:lnTo>
                      <a:pt x="752" y="1094"/>
                    </a:lnTo>
                    <a:lnTo>
                      <a:pt x="747" y="1094"/>
                    </a:lnTo>
                    <a:lnTo>
                      <a:pt x="741" y="1092"/>
                    </a:lnTo>
                    <a:lnTo>
                      <a:pt x="737" y="1092"/>
                    </a:lnTo>
                    <a:lnTo>
                      <a:pt x="733" y="1090"/>
                    </a:lnTo>
                    <a:lnTo>
                      <a:pt x="729" y="1086"/>
                    </a:lnTo>
                    <a:lnTo>
                      <a:pt x="726" y="1084"/>
                    </a:lnTo>
                    <a:lnTo>
                      <a:pt x="722" y="1080"/>
                    </a:lnTo>
                    <a:lnTo>
                      <a:pt x="720" y="1075"/>
                    </a:lnTo>
                    <a:lnTo>
                      <a:pt x="716" y="1071"/>
                    </a:lnTo>
                    <a:lnTo>
                      <a:pt x="714" y="1065"/>
                    </a:lnTo>
                    <a:lnTo>
                      <a:pt x="712" y="1059"/>
                    </a:lnTo>
                    <a:lnTo>
                      <a:pt x="710" y="1051"/>
                    </a:lnTo>
                    <a:lnTo>
                      <a:pt x="710" y="1044"/>
                    </a:lnTo>
                    <a:lnTo>
                      <a:pt x="708" y="1036"/>
                    </a:lnTo>
                    <a:lnTo>
                      <a:pt x="708" y="1028"/>
                    </a:lnTo>
                    <a:lnTo>
                      <a:pt x="708" y="1019"/>
                    </a:lnTo>
                    <a:lnTo>
                      <a:pt x="708" y="1009"/>
                    </a:lnTo>
                    <a:lnTo>
                      <a:pt x="706" y="1000"/>
                    </a:lnTo>
                    <a:lnTo>
                      <a:pt x="704" y="990"/>
                    </a:lnTo>
                    <a:lnTo>
                      <a:pt x="703" y="982"/>
                    </a:lnTo>
                    <a:lnTo>
                      <a:pt x="699" y="973"/>
                    </a:lnTo>
                    <a:lnTo>
                      <a:pt x="693" y="963"/>
                    </a:lnTo>
                    <a:lnTo>
                      <a:pt x="689" y="954"/>
                    </a:lnTo>
                    <a:lnTo>
                      <a:pt x="681" y="944"/>
                    </a:lnTo>
                    <a:lnTo>
                      <a:pt x="676" y="934"/>
                    </a:lnTo>
                    <a:lnTo>
                      <a:pt x="668" y="925"/>
                    </a:lnTo>
                    <a:lnTo>
                      <a:pt x="658" y="915"/>
                    </a:lnTo>
                    <a:lnTo>
                      <a:pt x="649" y="908"/>
                    </a:lnTo>
                    <a:lnTo>
                      <a:pt x="639" y="898"/>
                    </a:lnTo>
                    <a:lnTo>
                      <a:pt x="628" y="888"/>
                    </a:lnTo>
                    <a:lnTo>
                      <a:pt x="616" y="879"/>
                    </a:lnTo>
                    <a:lnTo>
                      <a:pt x="603" y="869"/>
                    </a:lnTo>
                    <a:lnTo>
                      <a:pt x="589" y="860"/>
                    </a:lnTo>
                    <a:lnTo>
                      <a:pt x="578" y="852"/>
                    </a:lnTo>
                    <a:lnTo>
                      <a:pt x="566" y="842"/>
                    </a:lnTo>
                    <a:lnTo>
                      <a:pt x="557" y="835"/>
                    </a:lnTo>
                    <a:lnTo>
                      <a:pt x="547" y="827"/>
                    </a:lnTo>
                    <a:lnTo>
                      <a:pt x="539" y="821"/>
                    </a:lnTo>
                    <a:lnTo>
                      <a:pt x="532" y="813"/>
                    </a:lnTo>
                    <a:lnTo>
                      <a:pt x="524" y="808"/>
                    </a:lnTo>
                    <a:lnTo>
                      <a:pt x="518" y="802"/>
                    </a:lnTo>
                    <a:lnTo>
                      <a:pt x="514" y="796"/>
                    </a:lnTo>
                    <a:lnTo>
                      <a:pt x="511" y="790"/>
                    </a:lnTo>
                    <a:lnTo>
                      <a:pt x="507" y="785"/>
                    </a:lnTo>
                    <a:lnTo>
                      <a:pt x="505" y="781"/>
                    </a:lnTo>
                    <a:lnTo>
                      <a:pt x="503" y="777"/>
                    </a:lnTo>
                    <a:lnTo>
                      <a:pt x="503" y="773"/>
                    </a:lnTo>
                    <a:lnTo>
                      <a:pt x="503" y="769"/>
                    </a:lnTo>
                    <a:lnTo>
                      <a:pt x="505" y="767"/>
                    </a:lnTo>
                    <a:lnTo>
                      <a:pt x="507" y="764"/>
                    </a:lnTo>
                    <a:lnTo>
                      <a:pt x="509" y="762"/>
                    </a:lnTo>
                    <a:lnTo>
                      <a:pt x="512" y="762"/>
                    </a:lnTo>
                    <a:lnTo>
                      <a:pt x="516" y="760"/>
                    </a:lnTo>
                    <a:lnTo>
                      <a:pt x="520" y="760"/>
                    </a:lnTo>
                    <a:lnTo>
                      <a:pt x="526" y="760"/>
                    </a:lnTo>
                    <a:lnTo>
                      <a:pt x="534" y="760"/>
                    </a:lnTo>
                    <a:lnTo>
                      <a:pt x="539" y="760"/>
                    </a:lnTo>
                    <a:lnTo>
                      <a:pt x="547" y="762"/>
                    </a:lnTo>
                    <a:lnTo>
                      <a:pt x="557" y="764"/>
                    </a:lnTo>
                    <a:lnTo>
                      <a:pt x="564" y="765"/>
                    </a:lnTo>
                    <a:lnTo>
                      <a:pt x="574" y="767"/>
                    </a:lnTo>
                    <a:lnTo>
                      <a:pt x="585" y="769"/>
                    </a:lnTo>
                    <a:lnTo>
                      <a:pt x="597" y="773"/>
                    </a:lnTo>
                    <a:lnTo>
                      <a:pt x="608" y="777"/>
                    </a:lnTo>
                    <a:lnTo>
                      <a:pt x="633" y="785"/>
                    </a:lnTo>
                    <a:lnTo>
                      <a:pt x="656" y="790"/>
                    </a:lnTo>
                    <a:lnTo>
                      <a:pt x="678" y="794"/>
                    </a:lnTo>
                    <a:lnTo>
                      <a:pt x="697" y="798"/>
                    </a:lnTo>
                    <a:lnTo>
                      <a:pt x="714" y="802"/>
                    </a:lnTo>
                    <a:lnTo>
                      <a:pt x="731" y="802"/>
                    </a:lnTo>
                    <a:lnTo>
                      <a:pt x="745" y="802"/>
                    </a:lnTo>
                    <a:lnTo>
                      <a:pt x="758" y="802"/>
                    </a:lnTo>
                    <a:lnTo>
                      <a:pt x="770" y="800"/>
                    </a:lnTo>
                    <a:lnTo>
                      <a:pt x="781" y="796"/>
                    </a:lnTo>
                    <a:lnTo>
                      <a:pt x="793" y="790"/>
                    </a:lnTo>
                    <a:lnTo>
                      <a:pt x="804" y="783"/>
                    </a:lnTo>
                    <a:lnTo>
                      <a:pt x="816" y="775"/>
                    </a:lnTo>
                    <a:lnTo>
                      <a:pt x="825" y="764"/>
                    </a:lnTo>
                    <a:lnTo>
                      <a:pt x="835" y="752"/>
                    </a:lnTo>
                    <a:lnTo>
                      <a:pt x="845" y="739"/>
                    </a:lnTo>
                    <a:lnTo>
                      <a:pt x="848" y="731"/>
                    </a:lnTo>
                    <a:lnTo>
                      <a:pt x="854" y="723"/>
                    </a:lnTo>
                    <a:lnTo>
                      <a:pt x="858" y="716"/>
                    </a:lnTo>
                    <a:lnTo>
                      <a:pt x="864" y="708"/>
                    </a:lnTo>
                    <a:lnTo>
                      <a:pt x="870" y="698"/>
                    </a:lnTo>
                    <a:lnTo>
                      <a:pt x="873" y="689"/>
                    </a:lnTo>
                    <a:lnTo>
                      <a:pt x="879" y="679"/>
                    </a:lnTo>
                    <a:lnTo>
                      <a:pt x="883" y="668"/>
                    </a:lnTo>
                    <a:lnTo>
                      <a:pt x="889" y="658"/>
                    </a:lnTo>
                    <a:lnTo>
                      <a:pt x="894" y="646"/>
                    </a:lnTo>
                    <a:lnTo>
                      <a:pt x="898" y="633"/>
                    </a:lnTo>
                    <a:lnTo>
                      <a:pt x="904" y="621"/>
                    </a:lnTo>
                    <a:lnTo>
                      <a:pt x="910" y="608"/>
                    </a:lnTo>
                    <a:lnTo>
                      <a:pt x="914" y="595"/>
                    </a:lnTo>
                    <a:lnTo>
                      <a:pt x="919" y="581"/>
                    </a:lnTo>
                    <a:lnTo>
                      <a:pt x="925" y="566"/>
                    </a:lnTo>
                    <a:lnTo>
                      <a:pt x="935" y="537"/>
                    </a:lnTo>
                    <a:lnTo>
                      <a:pt x="944" y="508"/>
                    </a:lnTo>
                    <a:lnTo>
                      <a:pt x="954" y="479"/>
                    </a:lnTo>
                    <a:lnTo>
                      <a:pt x="962" y="453"/>
                    </a:lnTo>
                    <a:lnTo>
                      <a:pt x="967" y="426"/>
                    </a:lnTo>
                    <a:lnTo>
                      <a:pt x="973" y="399"/>
                    </a:lnTo>
                    <a:lnTo>
                      <a:pt x="977" y="372"/>
                    </a:lnTo>
                    <a:lnTo>
                      <a:pt x="981" y="347"/>
                    </a:lnTo>
                    <a:lnTo>
                      <a:pt x="985" y="324"/>
                    </a:lnTo>
                    <a:lnTo>
                      <a:pt x="985" y="301"/>
                    </a:lnTo>
                    <a:lnTo>
                      <a:pt x="985" y="282"/>
                    </a:lnTo>
                    <a:lnTo>
                      <a:pt x="985" y="264"/>
                    </a:lnTo>
                    <a:lnTo>
                      <a:pt x="981" y="247"/>
                    </a:lnTo>
                    <a:lnTo>
                      <a:pt x="979" y="239"/>
                    </a:lnTo>
                    <a:lnTo>
                      <a:pt x="977" y="234"/>
                    </a:lnTo>
                    <a:lnTo>
                      <a:pt x="973" y="226"/>
                    </a:lnTo>
                    <a:lnTo>
                      <a:pt x="971" y="220"/>
                    </a:lnTo>
                    <a:lnTo>
                      <a:pt x="967" y="216"/>
                    </a:lnTo>
                    <a:lnTo>
                      <a:pt x="964" y="211"/>
                    </a:lnTo>
                    <a:lnTo>
                      <a:pt x="956" y="203"/>
                    </a:lnTo>
                    <a:lnTo>
                      <a:pt x="946" y="195"/>
                    </a:lnTo>
                    <a:lnTo>
                      <a:pt x="935" y="190"/>
                    </a:lnTo>
                    <a:lnTo>
                      <a:pt x="923" y="184"/>
                    </a:lnTo>
                    <a:lnTo>
                      <a:pt x="910" y="182"/>
                    </a:lnTo>
                    <a:lnTo>
                      <a:pt x="896" y="180"/>
                    </a:lnTo>
                    <a:lnTo>
                      <a:pt x="881" y="180"/>
                    </a:lnTo>
                    <a:lnTo>
                      <a:pt x="864" y="180"/>
                    </a:lnTo>
                    <a:lnTo>
                      <a:pt x="854" y="180"/>
                    </a:lnTo>
                    <a:lnTo>
                      <a:pt x="845" y="182"/>
                    </a:lnTo>
                    <a:lnTo>
                      <a:pt x="835" y="184"/>
                    </a:lnTo>
                    <a:lnTo>
                      <a:pt x="823" y="184"/>
                    </a:lnTo>
                    <a:lnTo>
                      <a:pt x="812" y="186"/>
                    </a:lnTo>
                    <a:lnTo>
                      <a:pt x="800" y="188"/>
                    </a:lnTo>
                    <a:lnTo>
                      <a:pt x="789" y="190"/>
                    </a:lnTo>
                    <a:lnTo>
                      <a:pt x="775" y="191"/>
                    </a:lnTo>
                    <a:lnTo>
                      <a:pt x="760" y="193"/>
                    </a:lnTo>
                    <a:lnTo>
                      <a:pt x="747" y="197"/>
                    </a:lnTo>
                    <a:lnTo>
                      <a:pt x="731" y="199"/>
                    </a:lnTo>
                    <a:lnTo>
                      <a:pt x="716" y="203"/>
                    </a:lnTo>
                    <a:lnTo>
                      <a:pt x="699" y="205"/>
                    </a:lnTo>
                    <a:lnTo>
                      <a:pt x="683" y="209"/>
                    </a:lnTo>
                    <a:lnTo>
                      <a:pt x="664" y="213"/>
                    </a:lnTo>
                    <a:lnTo>
                      <a:pt x="647" y="216"/>
                    </a:lnTo>
                    <a:lnTo>
                      <a:pt x="608" y="224"/>
                    </a:lnTo>
                    <a:lnTo>
                      <a:pt x="570" y="234"/>
                    </a:lnTo>
                    <a:lnTo>
                      <a:pt x="532" y="241"/>
                    </a:lnTo>
                    <a:lnTo>
                      <a:pt x="493" y="251"/>
                    </a:lnTo>
                    <a:lnTo>
                      <a:pt x="453" y="261"/>
                    </a:lnTo>
                    <a:lnTo>
                      <a:pt x="413" y="270"/>
                    </a:lnTo>
                    <a:lnTo>
                      <a:pt x="370" y="280"/>
                    </a:lnTo>
                    <a:lnTo>
                      <a:pt x="328" y="291"/>
                    </a:lnTo>
                    <a:lnTo>
                      <a:pt x="307" y="297"/>
                    </a:lnTo>
                    <a:lnTo>
                      <a:pt x="288" y="301"/>
                    </a:lnTo>
                    <a:lnTo>
                      <a:pt x="271" y="305"/>
                    </a:lnTo>
                    <a:lnTo>
                      <a:pt x="251" y="309"/>
                    </a:lnTo>
                    <a:lnTo>
                      <a:pt x="236" y="312"/>
                    </a:lnTo>
                    <a:lnTo>
                      <a:pt x="219" y="316"/>
                    </a:lnTo>
                    <a:lnTo>
                      <a:pt x="203" y="318"/>
                    </a:lnTo>
                    <a:lnTo>
                      <a:pt x="190" y="320"/>
                    </a:lnTo>
                    <a:lnTo>
                      <a:pt x="177" y="320"/>
                    </a:lnTo>
                    <a:lnTo>
                      <a:pt x="165" y="322"/>
                    </a:lnTo>
                    <a:lnTo>
                      <a:pt x="154" y="322"/>
                    </a:lnTo>
                    <a:lnTo>
                      <a:pt x="144" y="322"/>
                    </a:lnTo>
                    <a:lnTo>
                      <a:pt x="134" y="322"/>
                    </a:lnTo>
                    <a:lnTo>
                      <a:pt x="125" y="320"/>
                    </a:lnTo>
                    <a:lnTo>
                      <a:pt x="117" y="318"/>
                    </a:lnTo>
                    <a:lnTo>
                      <a:pt x="111" y="316"/>
                    </a:lnTo>
                    <a:lnTo>
                      <a:pt x="106" y="314"/>
                    </a:lnTo>
                    <a:lnTo>
                      <a:pt x="100" y="311"/>
                    </a:lnTo>
                    <a:lnTo>
                      <a:pt x="92" y="307"/>
                    </a:lnTo>
                    <a:lnTo>
                      <a:pt x="86" y="303"/>
                    </a:lnTo>
                    <a:lnTo>
                      <a:pt x="79" y="297"/>
                    </a:lnTo>
                    <a:lnTo>
                      <a:pt x="73" y="291"/>
                    </a:lnTo>
                    <a:lnTo>
                      <a:pt x="65" y="286"/>
                    </a:lnTo>
                    <a:lnTo>
                      <a:pt x="59" y="278"/>
                    </a:lnTo>
                    <a:lnTo>
                      <a:pt x="52" y="270"/>
                    </a:lnTo>
                    <a:lnTo>
                      <a:pt x="44" y="261"/>
                    </a:lnTo>
                    <a:lnTo>
                      <a:pt x="36" y="253"/>
                    </a:lnTo>
                    <a:lnTo>
                      <a:pt x="31" y="243"/>
                    </a:lnTo>
                    <a:lnTo>
                      <a:pt x="23" y="232"/>
                    </a:lnTo>
                    <a:lnTo>
                      <a:pt x="15" y="220"/>
                    </a:lnTo>
                    <a:lnTo>
                      <a:pt x="8" y="209"/>
                    </a:lnTo>
                    <a:lnTo>
                      <a:pt x="0" y="197"/>
                    </a:lnTo>
                    <a:lnTo>
                      <a:pt x="35" y="193"/>
                    </a:lnTo>
                    <a:lnTo>
                      <a:pt x="69" y="188"/>
                    </a:lnTo>
                    <a:lnTo>
                      <a:pt x="102" y="184"/>
                    </a:lnTo>
                    <a:lnTo>
                      <a:pt x="134" y="180"/>
                    </a:lnTo>
                    <a:lnTo>
                      <a:pt x="165" y="176"/>
                    </a:lnTo>
                    <a:lnTo>
                      <a:pt x="196" y="172"/>
                    </a:lnTo>
                    <a:lnTo>
                      <a:pt x="226" y="167"/>
                    </a:lnTo>
                    <a:lnTo>
                      <a:pt x="255" y="163"/>
                    </a:lnTo>
                    <a:lnTo>
                      <a:pt x="284" y="159"/>
                    </a:lnTo>
                    <a:lnTo>
                      <a:pt x="311" y="155"/>
                    </a:lnTo>
                    <a:lnTo>
                      <a:pt x="338" y="151"/>
                    </a:lnTo>
                    <a:lnTo>
                      <a:pt x="365" y="149"/>
                    </a:lnTo>
                    <a:lnTo>
                      <a:pt x="390" y="145"/>
                    </a:lnTo>
                    <a:lnTo>
                      <a:pt x="415" y="142"/>
                    </a:lnTo>
                    <a:lnTo>
                      <a:pt x="440" y="138"/>
                    </a:lnTo>
                    <a:lnTo>
                      <a:pt x="463" y="134"/>
                    </a:lnTo>
                    <a:lnTo>
                      <a:pt x="486" y="132"/>
                    </a:lnTo>
                    <a:lnTo>
                      <a:pt x="507" y="128"/>
                    </a:lnTo>
                    <a:lnTo>
                      <a:pt x="528" y="124"/>
                    </a:lnTo>
                    <a:lnTo>
                      <a:pt x="547" y="122"/>
                    </a:lnTo>
                    <a:lnTo>
                      <a:pt x="568" y="119"/>
                    </a:lnTo>
                    <a:lnTo>
                      <a:pt x="585" y="117"/>
                    </a:lnTo>
                    <a:lnTo>
                      <a:pt x="605" y="113"/>
                    </a:lnTo>
                    <a:lnTo>
                      <a:pt x="622" y="111"/>
                    </a:lnTo>
                    <a:lnTo>
                      <a:pt x="639" y="107"/>
                    </a:lnTo>
                    <a:lnTo>
                      <a:pt x="655" y="105"/>
                    </a:lnTo>
                    <a:lnTo>
                      <a:pt x="670" y="103"/>
                    </a:lnTo>
                    <a:lnTo>
                      <a:pt x="683" y="101"/>
                    </a:lnTo>
                    <a:lnTo>
                      <a:pt x="697" y="97"/>
                    </a:lnTo>
                    <a:lnTo>
                      <a:pt x="710" y="96"/>
                    </a:lnTo>
                    <a:lnTo>
                      <a:pt x="722" y="94"/>
                    </a:lnTo>
                    <a:lnTo>
                      <a:pt x="733" y="92"/>
                    </a:lnTo>
                    <a:lnTo>
                      <a:pt x="754" y="88"/>
                    </a:lnTo>
                    <a:lnTo>
                      <a:pt x="774" y="84"/>
                    </a:lnTo>
                    <a:lnTo>
                      <a:pt x="793" y="80"/>
                    </a:lnTo>
                    <a:lnTo>
                      <a:pt x="812" y="76"/>
                    </a:lnTo>
                    <a:lnTo>
                      <a:pt x="829" y="72"/>
                    </a:lnTo>
                    <a:lnTo>
                      <a:pt x="845" y="69"/>
                    </a:lnTo>
                    <a:lnTo>
                      <a:pt x="858" y="65"/>
                    </a:lnTo>
                    <a:lnTo>
                      <a:pt x="873" y="61"/>
                    </a:lnTo>
                    <a:lnTo>
                      <a:pt x="885" y="57"/>
                    </a:lnTo>
                    <a:lnTo>
                      <a:pt x="896" y="53"/>
                    </a:lnTo>
                    <a:lnTo>
                      <a:pt x="908" y="49"/>
                    </a:lnTo>
                    <a:lnTo>
                      <a:pt x="917" y="46"/>
                    </a:lnTo>
                    <a:lnTo>
                      <a:pt x="925" y="42"/>
                    </a:lnTo>
                    <a:lnTo>
                      <a:pt x="933" y="38"/>
                    </a:lnTo>
                    <a:lnTo>
                      <a:pt x="939" y="34"/>
                    </a:lnTo>
                    <a:lnTo>
                      <a:pt x="944" y="30"/>
                    </a:lnTo>
                    <a:lnTo>
                      <a:pt x="954" y="23"/>
                    </a:lnTo>
                    <a:lnTo>
                      <a:pt x="964" y="17"/>
                    </a:lnTo>
                    <a:lnTo>
                      <a:pt x="971" y="11"/>
                    </a:lnTo>
                    <a:lnTo>
                      <a:pt x="981" y="7"/>
                    </a:lnTo>
                    <a:lnTo>
                      <a:pt x="989" y="3"/>
                    </a:lnTo>
                    <a:lnTo>
                      <a:pt x="998" y="1"/>
                    </a:lnTo>
                    <a:lnTo>
                      <a:pt x="1006" y="0"/>
                    </a:lnTo>
                    <a:lnTo>
                      <a:pt x="1013" y="0"/>
                    </a:lnTo>
                    <a:lnTo>
                      <a:pt x="1017" y="0"/>
                    </a:lnTo>
                    <a:lnTo>
                      <a:pt x="1023" y="1"/>
                    </a:lnTo>
                    <a:lnTo>
                      <a:pt x="1027" y="3"/>
                    </a:lnTo>
                    <a:lnTo>
                      <a:pt x="1035" y="5"/>
                    </a:lnTo>
                    <a:lnTo>
                      <a:pt x="1040" y="7"/>
                    </a:lnTo>
                    <a:lnTo>
                      <a:pt x="1048" y="11"/>
                    </a:lnTo>
                    <a:lnTo>
                      <a:pt x="1058" y="17"/>
                    </a:lnTo>
                    <a:lnTo>
                      <a:pt x="1067" y="21"/>
                    </a:lnTo>
                    <a:lnTo>
                      <a:pt x="1077" y="26"/>
                    </a:lnTo>
                    <a:lnTo>
                      <a:pt x="1088" y="34"/>
                    </a:lnTo>
                    <a:lnTo>
                      <a:pt x="1100" y="40"/>
                    </a:lnTo>
                    <a:lnTo>
                      <a:pt x="1111" y="48"/>
                    </a:lnTo>
                    <a:lnTo>
                      <a:pt x="1125" y="57"/>
                    </a:lnTo>
                    <a:lnTo>
                      <a:pt x="1138" y="65"/>
                    </a:lnTo>
                    <a:lnTo>
                      <a:pt x="1154" y="76"/>
                    </a:lnTo>
                    <a:lnTo>
                      <a:pt x="1169" y="86"/>
                    </a:lnTo>
                    <a:lnTo>
                      <a:pt x="1169" y="86"/>
                    </a:lnTo>
                    <a:lnTo>
                      <a:pt x="1169" y="86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5" name="组合 13"/>
          <p:cNvGrpSpPr/>
          <p:nvPr/>
        </p:nvGrpSpPr>
        <p:grpSpPr bwMode="auto">
          <a:xfrm>
            <a:off x="1503363" y="1579563"/>
            <a:ext cx="474662" cy="957262"/>
            <a:chOff x="1587145" y="1578928"/>
            <a:chExt cx="474821" cy="957804"/>
          </a:xfrm>
        </p:grpSpPr>
        <p:cxnSp>
          <p:nvCxnSpPr>
            <p:cNvPr id="11" name="直接连接符 10"/>
            <p:cNvCxnSpPr/>
            <p:nvPr/>
          </p:nvCxnSpPr>
          <p:spPr bwMode="auto">
            <a:xfrm flipV="1">
              <a:off x="1920632" y="1578928"/>
              <a:ext cx="0" cy="29861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409" name="组合 5"/>
            <p:cNvGrpSpPr/>
            <p:nvPr/>
          </p:nvGrpSpPr>
          <p:grpSpPr bwMode="auto">
            <a:xfrm>
              <a:off x="1587145" y="1803839"/>
              <a:ext cx="474821" cy="732893"/>
              <a:chOff x="1587145" y="1902899"/>
              <a:chExt cx="474821" cy="732893"/>
            </a:xfrm>
          </p:grpSpPr>
          <p:sp>
            <p:nvSpPr>
              <p:cNvPr id="16410" name="TextBox 2"/>
              <p:cNvSpPr txBox="1">
                <a:spLocks noChangeArrowheads="1"/>
              </p:cNvSpPr>
              <p:nvPr/>
            </p:nvSpPr>
            <p:spPr bwMode="auto">
              <a:xfrm>
                <a:off x="1587145" y="1902899"/>
                <a:ext cx="474821" cy="732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40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含</a:t>
                </a:r>
                <a:endPara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411" name="Freeform 36"/>
              <p:cNvSpPr>
                <a:spLocks noChangeArrowheads="1"/>
              </p:cNvSpPr>
              <p:nvPr/>
            </p:nvSpPr>
            <p:spPr bwMode="auto">
              <a:xfrm>
                <a:off x="1876925" y="2323425"/>
                <a:ext cx="72388" cy="85623"/>
              </a:xfrm>
              <a:custGeom>
                <a:avLst/>
                <a:gdLst>
                  <a:gd name="T0" fmla="*/ 346 w 536"/>
                  <a:gd name="T1" fmla="*/ 183 h 636"/>
                  <a:gd name="T2" fmla="*/ 392 w 536"/>
                  <a:gd name="T3" fmla="*/ 221 h 636"/>
                  <a:gd name="T4" fmla="*/ 432 w 536"/>
                  <a:gd name="T5" fmla="*/ 258 h 636"/>
                  <a:gd name="T6" fmla="*/ 466 w 536"/>
                  <a:gd name="T7" fmla="*/ 294 h 636"/>
                  <a:gd name="T8" fmla="*/ 493 w 536"/>
                  <a:gd name="T9" fmla="*/ 327 h 636"/>
                  <a:gd name="T10" fmla="*/ 514 w 536"/>
                  <a:gd name="T11" fmla="*/ 359 h 636"/>
                  <a:gd name="T12" fmla="*/ 528 w 536"/>
                  <a:gd name="T13" fmla="*/ 388 h 636"/>
                  <a:gd name="T14" fmla="*/ 536 w 536"/>
                  <a:gd name="T15" fmla="*/ 417 h 636"/>
                  <a:gd name="T16" fmla="*/ 536 w 536"/>
                  <a:gd name="T17" fmla="*/ 455 h 636"/>
                  <a:gd name="T18" fmla="*/ 534 w 536"/>
                  <a:gd name="T19" fmla="*/ 501 h 636"/>
                  <a:gd name="T20" fmla="*/ 528 w 536"/>
                  <a:gd name="T21" fmla="*/ 540 h 636"/>
                  <a:gd name="T22" fmla="*/ 520 w 536"/>
                  <a:gd name="T23" fmla="*/ 573 h 636"/>
                  <a:gd name="T24" fmla="*/ 513 w 536"/>
                  <a:gd name="T25" fmla="*/ 597 h 636"/>
                  <a:gd name="T26" fmla="*/ 503 w 536"/>
                  <a:gd name="T27" fmla="*/ 617 h 636"/>
                  <a:gd name="T28" fmla="*/ 493 w 536"/>
                  <a:gd name="T29" fmla="*/ 628 h 636"/>
                  <a:gd name="T30" fmla="*/ 484 w 536"/>
                  <a:gd name="T31" fmla="*/ 636 h 636"/>
                  <a:gd name="T32" fmla="*/ 478 w 536"/>
                  <a:gd name="T33" fmla="*/ 636 h 636"/>
                  <a:gd name="T34" fmla="*/ 470 w 536"/>
                  <a:gd name="T35" fmla="*/ 634 h 636"/>
                  <a:gd name="T36" fmla="*/ 463 w 536"/>
                  <a:gd name="T37" fmla="*/ 630 h 636"/>
                  <a:gd name="T38" fmla="*/ 455 w 536"/>
                  <a:gd name="T39" fmla="*/ 622 h 636"/>
                  <a:gd name="T40" fmla="*/ 445 w 536"/>
                  <a:gd name="T41" fmla="*/ 615 h 636"/>
                  <a:gd name="T42" fmla="*/ 434 w 536"/>
                  <a:gd name="T43" fmla="*/ 603 h 636"/>
                  <a:gd name="T44" fmla="*/ 420 w 536"/>
                  <a:gd name="T45" fmla="*/ 590 h 636"/>
                  <a:gd name="T46" fmla="*/ 407 w 536"/>
                  <a:gd name="T47" fmla="*/ 574 h 636"/>
                  <a:gd name="T48" fmla="*/ 395 w 536"/>
                  <a:gd name="T49" fmla="*/ 563 h 636"/>
                  <a:gd name="T50" fmla="*/ 386 w 536"/>
                  <a:gd name="T51" fmla="*/ 549 h 636"/>
                  <a:gd name="T52" fmla="*/ 372 w 536"/>
                  <a:gd name="T53" fmla="*/ 534 h 636"/>
                  <a:gd name="T54" fmla="*/ 359 w 536"/>
                  <a:gd name="T55" fmla="*/ 517 h 636"/>
                  <a:gd name="T56" fmla="*/ 342 w 536"/>
                  <a:gd name="T57" fmla="*/ 494 h 636"/>
                  <a:gd name="T58" fmla="*/ 324 w 536"/>
                  <a:gd name="T59" fmla="*/ 469 h 636"/>
                  <a:gd name="T60" fmla="*/ 303 w 536"/>
                  <a:gd name="T61" fmla="*/ 440 h 636"/>
                  <a:gd name="T62" fmla="*/ 280 w 536"/>
                  <a:gd name="T63" fmla="*/ 407 h 636"/>
                  <a:gd name="T64" fmla="*/ 255 w 536"/>
                  <a:gd name="T65" fmla="*/ 373 h 636"/>
                  <a:gd name="T66" fmla="*/ 228 w 536"/>
                  <a:gd name="T67" fmla="*/ 334 h 636"/>
                  <a:gd name="T68" fmla="*/ 200 w 536"/>
                  <a:gd name="T69" fmla="*/ 292 h 636"/>
                  <a:gd name="T70" fmla="*/ 167 w 536"/>
                  <a:gd name="T71" fmla="*/ 246 h 636"/>
                  <a:gd name="T72" fmla="*/ 134 w 536"/>
                  <a:gd name="T73" fmla="*/ 198 h 636"/>
                  <a:gd name="T74" fmla="*/ 98 w 536"/>
                  <a:gd name="T75" fmla="*/ 146 h 636"/>
                  <a:gd name="T76" fmla="*/ 61 w 536"/>
                  <a:gd name="T77" fmla="*/ 91 h 636"/>
                  <a:gd name="T78" fmla="*/ 21 w 536"/>
                  <a:gd name="T79" fmla="*/ 31 h 636"/>
                  <a:gd name="T80" fmla="*/ 13 w 536"/>
                  <a:gd name="T81" fmla="*/ 0 h 636"/>
                  <a:gd name="T82" fmla="*/ 42 w 536"/>
                  <a:gd name="T83" fmla="*/ 6 h 636"/>
                  <a:gd name="T84" fmla="*/ 75 w 536"/>
                  <a:gd name="T85" fmla="*/ 16 h 636"/>
                  <a:gd name="T86" fmla="*/ 111 w 536"/>
                  <a:gd name="T87" fmla="*/ 31 h 636"/>
                  <a:gd name="T88" fmla="*/ 150 w 536"/>
                  <a:gd name="T89" fmla="*/ 52 h 636"/>
                  <a:gd name="T90" fmla="*/ 194 w 536"/>
                  <a:gd name="T91" fmla="*/ 77 h 636"/>
                  <a:gd name="T92" fmla="*/ 240 w 536"/>
                  <a:gd name="T93" fmla="*/ 106 h 636"/>
                  <a:gd name="T94" fmla="*/ 292 w 536"/>
                  <a:gd name="T95" fmla="*/ 143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36" h="636">
                    <a:moveTo>
                      <a:pt x="319" y="162"/>
                    </a:moveTo>
                    <a:lnTo>
                      <a:pt x="346" y="183"/>
                    </a:lnTo>
                    <a:lnTo>
                      <a:pt x="369" y="202"/>
                    </a:lnTo>
                    <a:lnTo>
                      <a:pt x="392" y="221"/>
                    </a:lnTo>
                    <a:lnTo>
                      <a:pt x="413" y="240"/>
                    </a:lnTo>
                    <a:lnTo>
                      <a:pt x="432" y="258"/>
                    </a:lnTo>
                    <a:lnTo>
                      <a:pt x="451" y="277"/>
                    </a:lnTo>
                    <a:lnTo>
                      <a:pt x="466" y="294"/>
                    </a:lnTo>
                    <a:lnTo>
                      <a:pt x="482" y="311"/>
                    </a:lnTo>
                    <a:lnTo>
                      <a:pt x="493" y="327"/>
                    </a:lnTo>
                    <a:lnTo>
                      <a:pt x="505" y="342"/>
                    </a:lnTo>
                    <a:lnTo>
                      <a:pt x="514" y="359"/>
                    </a:lnTo>
                    <a:lnTo>
                      <a:pt x="522" y="375"/>
                    </a:lnTo>
                    <a:lnTo>
                      <a:pt x="528" y="388"/>
                    </a:lnTo>
                    <a:lnTo>
                      <a:pt x="532" y="404"/>
                    </a:lnTo>
                    <a:lnTo>
                      <a:pt x="536" y="417"/>
                    </a:lnTo>
                    <a:lnTo>
                      <a:pt x="536" y="430"/>
                    </a:lnTo>
                    <a:lnTo>
                      <a:pt x="536" y="455"/>
                    </a:lnTo>
                    <a:lnTo>
                      <a:pt x="534" y="478"/>
                    </a:lnTo>
                    <a:lnTo>
                      <a:pt x="534" y="501"/>
                    </a:lnTo>
                    <a:lnTo>
                      <a:pt x="532" y="521"/>
                    </a:lnTo>
                    <a:lnTo>
                      <a:pt x="528" y="540"/>
                    </a:lnTo>
                    <a:lnTo>
                      <a:pt x="526" y="557"/>
                    </a:lnTo>
                    <a:lnTo>
                      <a:pt x="520" y="573"/>
                    </a:lnTo>
                    <a:lnTo>
                      <a:pt x="516" y="586"/>
                    </a:lnTo>
                    <a:lnTo>
                      <a:pt x="513" y="597"/>
                    </a:lnTo>
                    <a:lnTo>
                      <a:pt x="507" y="607"/>
                    </a:lnTo>
                    <a:lnTo>
                      <a:pt x="503" y="617"/>
                    </a:lnTo>
                    <a:lnTo>
                      <a:pt x="499" y="622"/>
                    </a:lnTo>
                    <a:lnTo>
                      <a:pt x="493" y="628"/>
                    </a:lnTo>
                    <a:lnTo>
                      <a:pt x="490" y="632"/>
                    </a:lnTo>
                    <a:lnTo>
                      <a:pt x="484" y="636"/>
                    </a:lnTo>
                    <a:lnTo>
                      <a:pt x="480" y="636"/>
                    </a:lnTo>
                    <a:lnTo>
                      <a:pt x="478" y="636"/>
                    </a:lnTo>
                    <a:lnTo>
                      <a:pt x="474" y="634"/>
                    </a:lnTo>
                    <a:lnTo>
                      <a:pt x="470" y="634"/>
                    </a:lnTo>
                    <a:lnTo>
                      <a:pt x="466" y="632"/>
                    </a:lnTo>
                    <a:lnTo>
                      <a:pt x="463" y="630"/>
                    </a:lnTo>
                    <a:lnTo>
                      <a:pt x="459" y="626"/>
                    </a:lnTo>
                    <a:lnTo>
                      <a:pt x="455" y="622"/>
                    </a:lnTo>
                    <a:lnTo>
                      <a:pt x="449" y="619"/>
                    </a:lnTo>
                    <a:lnTo>
                      <a:pt x="445" y="615"/>
                    </a:lnTo>
                    <a:lnTo>
                      <a:pt x="440" y="609"/>
                    </a:lnTo>
                    <a:lnTo>
                      <a:pt x="434" y="603"/>
                    </a:lnTo>
                    <a:lnTo>
                      <a:pt x="426" y="597"/>
                    </a:lnTo>
                    <a:lnTo>
                      <a:pt x="420" y="590"/>
                    </a:lnTo>
                    <a:lnTo>
                      <a:pt x="415" y="582"/>
                    </a:lnTo>
                    <a:lnTo>
                      <a:pt x="407" y="574"/>
                    </a:lnTo>
                    <a:lnTo>
                      <a:pt x="399" y="567"/>
                    </a:lnTo>
                    <a:lnTo>
                      <a:pt x="395" y="563"/>
                    </a:lnTo>
                    <a:lnTo>
                      <a:pt x="390" y="557"/>
                    </a:lnTo>
                    <a:lnTo>
                      <a:pt x="386" y="549"/>
                    </a:lnTo>
                    <a:lnTo>
                      <a:pt x="380" y="544"/>
                    </a:lnTo>
                    <a:lnTo>
                      <a:pt x="372" y="534"/>
                    </a:lnTo>
                    <a:lnTo>
                      <a:pt x="367" y="526"/>
                    </a:lnTo>
                    <a:lnTo>
                      <a:pt x="359" y="517"/>
                    </a:lnTo>
                    <a:lnTo>
                      <a:pt x="351" y="505"/>
                    </a:lnTo>
                    <a:lnTo>
                      <a:pt x="342" y="494"/>
                    </a:lnTo>
                    <a:lnTo>
                      <a:pt x="334" y="482"/>
                    </a:lnTo>
                    <a:lnTo>
                      <a:pt x="324" y="469"/>
                    </a:lnTo>
                    <a:lnTo>
                      <a:pt x="313" y="455"/>
                    </a:lnTo>
                    <a:lnTo>
                      <a:pt x="303" y="440"/>
                    </a:lnTo>
                    <a:lnTo>
                      <a:pt x="292" y="425"/>
                    </a:lnTo>
                    <a:lnTo>
                      <a:pt x="280" y="407"/>
                    </a:lnTo>
                    <a:lnTo>
                      <a:pt x="269" y="390"/>
                    </a:lnTo>
                    <a:lnTo>
                      <a:pt x="255" y="373"/>
                    </a:lnTo>
                    <a:lnTo>
                      <a:pt x="242" y="354"/>
                    </a:lnTo>
                    <a:lnTo>
                      <a:pt x="228" y="334"/>
                    </a:lnTo>
                    <a:lnTo>
                      <a:pt x="213" y="313"/>
                    </a:lnTo>
                    <a:lnTo>
                      <a:pt x="200" y="292"/>
                    </a:lnTo>
                    <a:lnTo>
                      <a:pt x="184" y="269"/>
                    </a:lnTo>
                    <a:lnTo>
                      <a:pt x="167" y="246"/>
                    </a:lnTo>
                    <a:lnTo>
                      <a:pt x="152" y="223"/>
                    </a:lnTo>
                    <a:lnTo>
                      <a:pt x="134" y="198"/>
                    </a:lnTo>
                    <a:lnTo>
                      <a:pt x="117" y="171"/>
                    </a:lnTo>
                    <a:lnTo>
                      <a:pt x="98" y="146"/>
                    </a:lnTo>
                    <a:lnTo>
                      <a:pt x="81" y="118"/>
                    </a:lnTo>
                    <a:lnTo>
                      <a:pt x="61" y="91"/>
                    </a:lnTo>
                    <a:lnTo>
                      <a:pt x="40" y="62"/>
                    </a:lnTo>
                    <a:lnTo>
                      <a:pt x="21" y="31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27" y="2"/>
                    </a:lnTo>
                    <a:lnTo>
                      <a:pt x="42" y="6"/>
                    </a:lnTo>
                    <a:lnTo>
                      <a:pt x="58" y="10"/>
                    </a:lnTo>
                    <a:lnTo>
                      <a:pt x="75" y="16"/>
                    </a:lnTo>
                    <a:lnTo>
                      <a:pt x="92" y="23"/>
                    </a:lnTo>
                    <a:lnTo>
                      <a:pt x="111" y="31"/>
                    </a:lnTo>
                    <a:lnTo>
                      <a:pt x="130" y="41"/>
                    </a:lnTo>
                    <a:lnTo>
                      <a:pt x="150" y="52"/>
                    </a:lnTo>
                    <a:lnTo>
                      <a:pt x="171" y="64"/>
                    </a:lnTo>
                    <a:lnTo>
                      <a:pt x="194" y="77"/>
                    </a:lnTo>
                    <a:lnTo>
                      <a:pt x="217" y="91"/>
                    </a:lnTo>
                    <a:lnTo>
                      <a:pt x="240" y="106"/>
                    </a:lnTo>
                    <a:lnTo>
                      <a:pt x="267" y="123"/>
                    </a:lnTo>
                    <a:lnTo>
                      <a:pt x="292" y="143"/>
                    </a:lnTo>
                    <a:lnTo>
                      <a:pt x="319" y="162"/>
                    </a:lnTo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7"/>
          <p:cNvGrpSpPr/>
          <p:nvPr/>
        </p:nvGrpSpPr>
        <p:grpSpPr bwMode="auto">
          <a:xfrm>
            <a:off x="1628773" y="3862384"/>
            <a:ext cx="392113" cy="822328"/>
            <a:chOff x="1757621" y="3839841"/>
            <a:chExt cx="392580" cy="821260"/>
          </a:xfrm>
          <a:solidFill>
            <a:srgbClr val="0000FF"/>
          </a:solidFill>
        </p:grpSpPr>
        <p:sp>
          <p:nvSpPr>
            <p:cNvPr id="37" name="直接连接符 36"/>
            <p:cNvSpPr/>
            <p:nvPr/>
          </p:nvSpPr>
          <p:spPr bwMode="auto">
            <a:xfrm flipV="1">
              <a:off x="1951527" y="3839841"/>
              <a:ext cx="0" cy="298063"/>
            </a:xfrm>
            <a:prstGeom prst="line">
              <a:avLst/>
            </a:prstGeom>
            <a:grpFill/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grpSp>
          <p:nvGrpSpPr>
            <p:cNvPr id="20" name="组合 79"/>
            <p:cNvGrpSpPr/>
            <p:nvPr/>
          </p:nvGrpSpPr>
          <p:grpSpPr bwMode="auto">
            <a:xfrm>
              <a:off x="1757621" y="4218709"/>
              <a:ext cx="392580" cy="442392"/>
              <a:chOff x="771292" y="1472385"/>
              <a:chExt cx="958449" cy="1080059"/>
            </a:xfrm>
            <a:grpFill/>
          </p:grpSpPr>
          <p:sp>
            <p:nvSpPr>
              <p:cNvPr id="17460" name="Freeform 19"/>
              <p:cNvSpPr/>
              <p:nvPr/>
            </p:nvSpPr>
            <p:spPr bwMode="auto">
              <a:xfrm>
                <a:off x="1166853" y="1536172"/>
                <a:ext cx="105889" cy="249413"/>
              </a:xfrm>
              <a:custGeom>
                <a:avLst/>
                <a:gdLst>
                  <a:gd name="T0" fmla="*/ 4784 w 332"/>
                  <a:gd name="T1" fmla="*/ 1597 h 781"/>
                  <a:gd name="T2" fmla="*/ 10844 w 332"/>
                  <a:gd name="T3" fmla="*/ 639 h 781"/>
                  <a:gd name="T4" fmla="*/ 18818 w 332"/>
                  <a:gd name="T5" fmla="*/ 0 h 781"/>
                  <a:gd name="T6" fmla="*/ 29343 w 332"/>
                  <a:gd name="T7" fmla="*/ 1277 h 781"/>
                  <a:gd name="T8" fmla="*/ 42100 w 332"/>
                  <a:gd name="T9" fmla="*/ 2874 h 781"/>
                  <a:gd name="T10" fmla="*/ 56772 w 332"/>
                  <a:gd name="T11" fmla="*/ 6706 h 781"/>
                  <a:gd name="T12" fmla="*/ 70805 w 332"/>
                  <a:gd name="T13" fmla="*/ 10219 h 781"/>
                  <a:gd name="T14" fmla="*/ 81968 w 332"/>
                  <a:gd name="T15" fmla="*/ 14690 h 781"/>
                  <a:gd name="T16" fmla="*/ 89942 w 332"/>
                  <a:gd name="T17" fmla="*/ 18842 h 781"/>
                  <a:gd name="T18" fmla="*/ 96002 w 332"/>
                  <a:gd name="T19" fmla="*/ 23313 h 781"/>
                  <a:gd name="T20" fmla="*/ 99829 w 332"/>
                  <a:gd name="T21" fmla="*/ 27464 h 781"/>
                  <a:gd name="T22" fmla="*/ 100786 w 332"/>
                  <a:gd name="T23" fmla="*/ 30658 h 781"/>
                  <a:gd name="T24" fmla="*/ 101424 w 332"/>
                  <a:gd name="T25" fmla="*/ 35448 h 781"/>
                  <a:gd name="T26" fmla="*/ 102700 w 332"/>
                  <a:gd name="T27" fmla="*/ 41516 h 781"/>
                  <a:gd name="T28" fmla="*/ 103337 w 332"/>
                  <a:gd name="T29" fmla="*/ 49499 h 781"/>
                  <a:gd name="T30" fmla="*/ 103975 w 332"/>
                  <a:gd name="T31" fmla="*/ 58761 h 781"/>
                  <a:gd name="T32" fmla="*/ 104613 w 332"/>
                  <a:gd name="T33" fmla="*/ 70257 h 781"/>
                  <a:gd name="T34" fmla="*/ 105251 w 332"/>
                  <a:gd name="T35" fmla="*/ 83351 h 781"/>
                  <a:gd name="T36" fmla="*/ 105251 w 332"/>
                  <a:gd name="T37" fmla="*/ 97402 h 781"/>
                  <a:gd name="T38" fmla="*/ 105889 w 332"/>
                  <a:gd name="T39" fmla="*/ 114008 h 781"/>
                  <a:gd name="T40" fmla="*/ 105889 w 332"/>
                  <a:gd name="T41" fmla="*/ 131573 h 781"/>
                  <a:gd name="T42" fmla="*/ 105889 w 332"/>
                  <a:gd name="T43" fmla="*/ 151372 h 781"/>
                  <a:gd name="T44" fmla="*/ 105889 w 332"/>
                  <a:gd name="T45" fmla="*/ 169256 h 781"/>
                  <a:gd name="T46" fmla="*/ 105251 w 332"/>
                  <a:gd name="T47" fmla="*/ 185543 h 781"/>
                  <a:gd name="T48" fmla="*/ 105251 w 332"/>
                  <a:gd name="T49" fmla="*/ 199914 h 781"/>
                  <a:gd name="T50" fmla="*/ 104613 w 332"/>
                  <a:gd name="T51" fmla="*/ 212688 h 781"/>
                  <a:gd name="T52" fmla="*/ 103975 w 332"/>
                  <a:gd name="T53" fmla="*/ 222907 h 781"/>
                  <a:gd name="T54" fmla="*/ 103337 w 332"/>
                  <a:gd name="T55" fmla="*/ 232168 h 781"/>
                  <a:gd name="T56" fmla="*/ 102700 w 332"/>
                  <a:gd name="T57" fmla="*/ 238874 h 781"/>
                  <a:gd name="T58" fmla="*/ 102062 w 332"/>
                  <a:gd name="T59" fmla="*/ 244623 h 781"/>
                  <a:gd name="T60" fmla="*/ 100786 w 332"/>
                  <a:gd name="T61" fmla="*/ 247497 h 781"/>
                  <a:gd name="T62" fmla="*/ 100467 w 332"/>
                  <a:gd name="T63" fmla="*/ 249413 h 781"/>
                  <a:gd name="T64" fmla="*/ 97915 w 332"/>
                  <a:gd name="T65" fmla="*/ 248136 h 781"/>
                  <a:gd name="T66" fmla="*/ 94088 w 332"/>
                  <a:gd name="T67" fmla="*/ 242068 h 781"/>
                  <a:gd name="T68" fmla="*/ 89942 w 332"/>
                  <a:gd name="T69" fmla="*/ 230891 h 781"/>
                  <a:gd name="T70" fmla="*/ 83882 w 332"/>
                  <a:gd name="T71" fmla="*/ 214604 h 781"/>
                  <a:gd name="T72" fmla="*/ 77184 w 332"/>
                  <a:gd name="T73" fmla="*/ 192888 h 781"/>
                  <a:gd name="T74" fmla="*/ 69848 w 332"/>
                  <a:gd name="T75" fmla="*/ 166701 h 781"/>
                  <a:gd name="T76" fmla="*/ 61875 w 332"/>
                  <a:gd name="T77" fmla="*/ 142111 h 781"/>
                  <a:gd name="T78" fmla="*/ 54858 w 332"/>
                  <a:gd name="T79" fmla="*/ 120076 h 781"/>
                  <a:gd name="T80" fmla="*/ 48798 w 332"/>
                  <a:gd name="T81" fmla="*/ 100596 h 781"/>
                  <a:gd name="T82" fmla="*/ 43376 w 332"/>
                  <a:gd name="T83" fmla="*/ 84628 h 781"/>
                  <a:gd name="T84" fmla="*/ 38592 w 332"/>
                  <a:gd name="T85" fmla="*/ 70896 h 781"/>
                  <a:gd name="T86" fmla="*/ 28705 w 332"/>
                  <a:gd name="T87" fmla="*/ 49499 h 781"/>
                  <a:gd name="T88" fmla="*/ 18180 w 332"/>
                  <a:gd name="T89" fmla="*/ 32893 h 781"/>
                  <a:gd name="T90" fmla="*/ 8611 w 332"/>
                  <a:gd name="T91" fmla="*/ 23313 h 781"/>
                  <a:gd name="T92" fmla="*/ 4146 w 332"/>
                  <a:gd name="T93" fmla="*/ 18203 h 781"/>
                  <a:gd name="T94" fmla="*/ 1276 w 332"/>
                  <a:gd name="T95" fmla="*/ 14051 h 781"/>
                  <a:gd name="T96" fmla="*/ 0 w 332"/>
                  <a:gd name="T97" fmla="*/ 10219 h 781"/>
                  <a:gd name="T98" fmla="*/ 638 w 332"/>
                  <a:gd name="T99" fmla="*/ 6706 h 781"/>
                  <a:gd name="T100" fmla="*/ 2233 w 332"/>
                  <a:gd name="T101" fmla="*/ 3513 h 78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332" h="781">
                    <a:moveTo>
                      <a:pt x="7" y="11"/>
                    </a:moveTo>
                    <a:lnTo>
                      <a:pt x="11" y="7"/>
                    </a:lnTo>
                    <a:lnTo>
                      <a:pt x="15" y="5"/>
                    </a:lnTo>
                    <a:lnTo>
                      <a:pt x="21" y="4"/>
                    </a:lnTo>
                    <a:lnTo>
                      <a:pt x="27" y="2"/>
                    </a:lnTo>
                    <a:lnTo>
                      <a:pt x="34" y="2"/>
                    </a:lnTo>
                    <a:lnTo>
                      <a:pt x="42" y="0"/>
                    </a:lnTo>
                    <a:lnTo>
                      <a:pt x="50" y="0"/>
                    </a:lnTo>
                    <a:lnTo>
                      <a:pt x="59" y="0"/>
                    </a:lnTo>
                    <a:lnTo>
                      <a:pt x="69" y="0"/>
                    </a:lnTo>
                    <a:lnTo>
                      <a:pt x="80" y="2"/>
                    </a:lnTo>
                    <a:lnTo>
                      <a:pt x="92" y="4"/>
                    </a:lnTo>
                    <a:lnTo>
                      <a:pt x="105" y="5"/>
                    </a:lnTo>
                    <a:lnTo>
                      <a:pt x="119" y="7"/>
                    </a:lnTo>
                    <a:lnTo>
                      <a:pt x="132" y="9"/>
                    </a:lnTo>
                    <a:lnTo>
                      <a:pt x="148" y="13"/>
                    </a:lnTo>
                    <a:lnTo>
                      <a:pt x="163" y="17"/>
                    </a:lnTo>
                    <a:lnTo>
                      <a:pt x="178" y="21"/>
                    </a:lnTo>
                    <a:lnTo>
                      <a:pt x="194" y="25"/>
                    </a:lnTo>
                    <a:lnTo>
                      <a:pt x="209" y="29"/>
                    </a:lnTo>
                    <a:lnTo>
                      <a:pt x="222" y="32"/>
                    </a:lnTo>
                    <a:lnTo>
                      <a:pt x="234" y="38"/>
                    </a:lnTo>
                    <a:lnTo>
                      <a:pt x="245" y="42"/>
                    </a:lnTo>
                    <a:lnTo>
                      <a:pt x="257" y="46"/>
                    </a:lnTo>
                    <a:lnTo>
                      <a:pt x="267" y="50"/>
                    </a:lnTo>
                    <a:lnTo>
                      <a:pt x="274" y="55"/>
                    </a:lnTo>
                    <a:lnTo>
                      <a:pt x="282" y="59"/>
                    </a:lnTo>
                    <a:lnTo>
                      <a:pt x="290" y="63"/>
                    </a:lnTo>
                    <a:lnTo>
                      <a:pt x="295" y="67"/>
                    </a:lnTo>
                    <a:lnTo>
                      <a:pt x="301" y="73"/>
                    </a:lnTo>
                    <a:lnTo>
                      <a:pt x="307" y="77"/>
                    </a:lnTo>
                    <a:lnTo>
                      <a:pt x="309" y="82"/>
                    </a:lnTo>
                    <a:lnTo>
                      <a:pt x="313" y="86"/>
                    </a:lnTo>
                    <a:lnTo>
                      <a:pt x="315" y="88"/>
                    </a:lnTo>
                    <a:lnTo>
                      <a:pt x="315" y="92"/>
                    </a:lnTo>
                    <a:lnTo>
                      <a:pt x="316" y="96"/>
                    </a:lnTo>
                    <a:lnTo>
                      <a:pt x="316" y="100"/>
                    </a:lnTo>
                    <a:lnTo>
                      <a:pt x="318" y="105"/>
                    </a:lnTo>
                    <a:lnTo>
                      <a:pt x="318" y="111"/>
                    </a:lnTo>
                    <a:lnTo>
                      <a:pt x="320" y="117"/>
                    </a:lnTo>
                    <a:lnTo>
                      <a:pt x="320" y="123"/>
                    </a:lnTo>
                    <a:lnTo>
                      <a:pt x="322" y="130"/>
                    </a:lnTo>
                    <a:lnTo>
                      <a:pt x="322" y="138"/>
                    </a:lnTo>
                    <a:lnTo>
                      <a:pt x="322" y="146"/>
                    </a:lnTo>
                    <a:lnTo>
                      <a:pt x="324" y="155"/>
                    </a:lnTo>
                    <a:lnTo>
                      <a:pt x="324" y="165"/>
                    </a:lnTo>
                    <a:lnTo>
                      <a:pt x="326" y="174"/>
                    </a:lnTo>
                    <a:lnTo>
                      <a:pt x="326" y="184"/>
                    </a:lnTo>
                    <a:lnTo>
                      <a:pt x="326" y="196"/>
                    </a:lnTo>
                    <a:lnTo>
                      <a:pt x="328" y="207"/>
                    </a:lnTo>
                    <a:lnTo>
                      <a:pt x="328" y="220"/>
                    </a:lnTo>
                    <a:lnTo>
                      <a:pt x="328" y="232"/>
                    </a:lnTo>
                    <a:lnTo>
                      <a:pt x="328" y="245"/>
                    </a:lnTo>
                    <a:lnTo>
                      <a:pt x="330" y="261"/>
                    </a:lnTo>
                    <a:lnTo>
                      <a:pt x="330" y="274"/>
                    </a:lnTo>
                    <a:lnTo>
                      <a:pt x="330" y="290"/>
                    </a:lnTo>
                    <a:lnTo>
                      <a:pt x="330" y="305"/>
                    </a:lnTo>
                    <a:lnTo>
                      <a:pt x="330" y="322"/>
                    </a:lnTo>
                    <a:lnTo>
                      <a:pt x="332" y="339"/>
                    </a:lnTo>
                    <a:lnTo>
                      <a:pt x="332" y="357"/>
                    </a:lnTo>
                    <a:lnTo>
                      <a:pt x="332" y="374"/>
                    </a:lnTo>
                    <a:lnTo>
                      <a:pt x="332" y="393"/>
                    </a:lnTo>
                    <a:lnTo>
                      <a:pt x="332" y="412"/>
                    </a:lnTo>
                    <a:lnTo>
                      <a:pt x="332" y="432"/>
                    </a:lnTo>
                    <a:lnTo>
                      <a:pt x="332" y="453"/>
                    </a:lnTo>
                    <a:lnTo>
                      <a:pt x="332" y="474"/>
                    </a:lnTo>
                    <a:lnTo>
                      <a:pt x="332" y="493"/>
                    </a:lnTo>
                    <a:lnTo>
                      <a:pt x="332" y="512"/>
                    </a:lnTo>
                    <a:lnTo>
                      <a:pt x="332" y="530"/>
                    </a:lnTo>
                    <a:lnTo>
                      <a:pt x="332" y="547"/>
                    </a:lnTo>
                    <a:lnTo>
                      <a:pt x="332" y="564"/>
                    </a:lnTo>
                    <a:lnTo>
                      <a:pt x="330" y="581"/>
                    </a:lnTo>
                    <a:lnTo>
                      <a:pt x="330" y="597"/>
                    </a:lnTo>
                    <a:lnTo>
                      <a:pt x="330" y="612"/>
                    </a:lnTo>
                    <a:lnTo>
                      <a:pt x="330" y="626"/>
                    </a:lnTo>
                    <a:lnTo>
                      <a:pt x="330" y="639"/>
                    </a:lnTo>
                    <a:lnTo>
                      <a:pt x="328" y="652"/>
                    </a:lnTo>
                    <a:lnTo>
                      <a:pt x="328" y="666"/>
                    </a:lnTo>
                    <a:lnTo>
                      <a:pt x="328" y="677"/>
                    </a:lnTo>
                    <a:lnTo>
                      <a:pt x="328" y="689"/>
                    </a:lnTo>
                    <a:lnTo>
                      <a:pt x="326" y="698"/>
                    </a:lnTo>
                    <a:lnTo>
                      <a:pt x="326" y="708"/>
                    </a:lnTo>
                    <a:lnTo>
                      <a:pt x="326" y="718"/>
                    </a:lnTo>
                    <a:lnTo>
                      <a:pt x="324" y="727"/>
                    </a:lnTo>
                    <a:lnTo>
                      <a:pt x="324" y="735"/>
                    </a:lnTo>
                    <a:lnTo>
                      <a:pt x="322" y="743"/>
                    </a:lnTo>
                    <a:lnTo>
                      <a:pt x="322" y="748"/>
                    </a:lnTo>
                    <a:lnTo>
                      <a:pt x="322" y="754"/>
                    </a:lnTo>
                    <a:lnTo>
                      <a:pt x="320" y="760"/>
                    </a:lnTo>
                    <a:lnTo>
                      <a:pt x="320" y="766"/>
                    </a:lnTo>
                    <a:lnTo>
                      <a:pt x="318" y="769"/>
                    </a:lnTo>
                    <a:lnTo>
                      <a:pt x="318" y="773"/>
                    </a:lnTo>
                    <a:lnTo>
                      <a:pt x="316" y="775"/>
                    </a:lnTo>
                    <a:lnTo>
                      <a:pt x="316" y="779"/>
                    </a:lnTo>
                    <a:lnTo>
                      <a:pt x="315" y="779"/>
                    </a:lnTo>
                    <a:lnTo>
                      <a:pt x="315" y="781"/>
                    </a:lnTo>
                    <a:lnTo>
                      <a:pt x="313" y="781"/>
                    </a:lnTo>
                    <a:lnTo>
                      <a:pt x="311" y="781"/>
                    </a:lnTo>
                    <a:lnTo>
                      <a:pt x="307" y="777"/>
                    </a:lnTo>
                    <a:lnTo>
                      <a:pt x="303" y="773"/>
                    </a:lnTo>
                    <a:lnTo>
                      <a:pt x="299" y="768"/>
                    </a:lnTo>
                    <a:lnTo>
                      <a:pt x="295" y="758"/>
                    </a:lnTo>
                    <a:lnTo>
                      <a:pt x="291" y="748"/>
                    </a:lnTo>
                    <a:lnTo>
                      <a:pt x="286" y="737"/>
                    </a:lnTo>
                    <a:lnTo>
                      <a:pt x="282" y="723"/>
                    </a:lnTo>
                    <a:lnTo>
                      <a:pt x="276" y="708"/>
                    </a:lnTo>
                    <a:lnTo>
                      <a:pt x="270" y="691"/>
                    </a:lnTo>
                    <a:lnTo>
                      <a:pt x="263" y="672"/>
                    </a:lnTo>
                    <a:lnTo>
                      <a:pt x="257" y="652"/>
                    </a:lnTo>
                    <a:lnTo>
                      <a:pt x="249" y="629"/>
                    </a:lnTo>
                    <a:lnTo>
                      <a:pt x="242" y="604"/>
                    </a:lnTo>
                    <a:lnTo>
                      <a:pt x="234" y="579"/>
                    </a:lnTo>
                    <a:lnTo>
                      <a:pt x="226" y="551"/>
                    </a:lnTo>
                    <a:lnTo>
                      <a:pt x="219" y="522"/>
                    </a:lnTo>
                    <a:lnTo>
                      <a:pt x="209" y="495"/>
                    </a:lnTo>
                    <a:lnTo>
                      <a:pt x="201" y="470"/>
                    </a:lnTo>
                    <a:lnTo>
                      <a:pt x="194" y="445"/>
                    </a:lnTo>
                    <a:lnTo>
                      <a:pt x="186" y="420"/>
                    </a:lnTo>
                    <a:lnTo>
                      <a:pt x="178" y="397"/>
                    </a:lnTo>
                    <a:lnTo>
                      <a:pt x="172" y="376"/>
                    </a:lnTo>
                    <a:lnTo>
                      <a:pt x="165" y="355"/>
                    </a:lnTo>
                    <a:lnTo>
                      <a:pt x="159" y="334"/>
                    </a:lnTo>
                    <a:lnTo>
                      <a:pt x="153" y="315"/>
                    </a:lnTo>
                    <a:lnTo>
                      <a:pt x="148" y="297"/>
                    </a:lnTo>
                    <a:lnTo>
                      <a:pt x="142" y="280"/>
                    </a:lnTo>
                    <a:lnTo>
                      <a:pt x="136" y="265"/>
                    </a:lnTo>
                    <a:lnTo>
                      <a:pt x="130" y="249"/>
                    </a:lnTo>
                    <a:lnTo>
                      <a:pt x="126" y="236"/>
                    </a:lnTo>
                    <a:lnTo>
                      <a:pt x="121" y="222"/>
                    </a:lnTo>
                    <a:lnTo>
                      <a:pt x="111" y="197"/>
                    </a:lnTo>
                    <a:lnTo>
                      <a:pt x="101" y="176"/>
                    </a:lnTo>
                    <a:lnTo>
                      <a:pt x="90" y="155"/>
                    </a:lnTo>
                    <a:lnTo>
                      <a:pt x="80" y="136"/>
                    </a:lnTo>
                    <a:lnTo>
                      <a:pt x="69" y="119"/>
                    </a:lnTo>
                    <a:lnTo>
                      <a:pt x="57" y="103"/>
                    </a:lnTo>
                    <a:lnTo>
                      <a:pt x="44" y="90"/>
                    </a:lnTo>
                    <a:lnTo>
                      <a:pt x="32" y="78"/>
                    </a:lnTo>
                    <a:lnTo>
                      <a:pt x="27" y="73"/>
                    </a:lnTo>
                    <a:lnTo>
                      <a:pt x="21" y="69"/>
                    </a:lnTo>
                    <a:lnTo>
                      <a:pt x="17" y="63"/>
                    </a:lnTo>
                    <a:lnTo>
                      <a:pt x="13" y="57"/>
                    </a:lnTo>
                    <a:lnTo>
                      <a:pt x="9" y="53"/>
                    </a:lnTo>
                    <a:lnTo>
                      <a:pt x="5" y="48"/>
                    </a:lnTo>
                    <a:lnTo>
                      <a:pt x="4" y="44"/>
                    </a:lnTo>
                    <a:lnTo>
                      <a:pt x="2" y="40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2" y="21"/>
                    </a:lnTo>
                    <a:lnTo>
                      <a:pt x="4" y="17"/>
                    </a:lnTo>
                    <a:lnTo>
                      <a:pt x="5" y="15"/>
                    </a:lnTo>
                    <a:lnTo>
                      <a:pt x="7" y="11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61" name="Freeform 20"/>
              <p:cNvSpPr/>
              <p:nvPr/>
            </p:nvSpPr>
            <p:spPr bwMode="auto">
              <a:xfrm>
                <a:off x="1470121" y="1472385"/>
                <a:ext cx="132680" cy="296617"/>
              </a:xfrm>
              <a:custGeom>
                <a:avLst/>
                <a:gdLst>
                  <a:gd name="T0" fmla="*/ 40381 w 414"/>
                  <a:gd name="T1" fmla="*/ 6066 h 929"/>
                  <a:gd name="T2" fmla="*/ 44227 w 414"/>
                  <a:gd name="T3" fmla="*/ 2235 h 929"/>
                  <a:gd name="T4" fmla="*/ 49675 w 414"/>
                  <a:gd name="T5" fmla="*/ 639 h 929"/>
                  <a:gd name="T6" fmla="*/ 57046 w 414"/>
                  <a:gd name="T7" fmla="*/ 0 h 929"/>
                  <a:gd name="T8" fmla="*/ 66340 w 414"/>
                  <a:gd name="T9" fmla="*/ 0 h 929"/>
                  <a:gd name="T10" fmla="*/ 80441 w 414"/>
                  <a:gd name="T11" fmla="*/ 1596 h 929"/>
                  <a:gd name="T12" fmla="*/ 100632 w 414"/>
                  <a:gd name="T13" fmla="*/ 7344 h 929"/>
                  <a:gd name="T14" fmla="*/ 117938 w 414"/>
                  <a:gd name="T15" fmla="*/ 16603 h 929"/>
                  <a:gd name="T16" fmla="*/ 127232 w 414"/>
                  <a:gd name="T17" fmla="*/ 24904 h 929"/>
                  <a:gd name="T18" fmla="*/ 131398 w 414"/>
                  <a:gd name="T19" fmla="*/ 34164 h 929"/>
                  <a:gd name="T20" fmla="*/ 132680 w 414"/>
                  <a:gd name="T21" fmla="*/ 45977 h 929"/>
                  <a:gd name="T22" fmla="*/ 130757 w 414"/>
                  <a:gd name="T23" fmla="*/ 60664 h 929"/>
                  <a:gd name="T24" fmla="*/ 125950 w 414"/>
                  <a:gd name="T25" fmla="*/ 77267 h 929"/>
                  <a:gd name="T26" fmla="*/ 117938 w 414"/>
                  <a:gd name="T27" fmla="*/ 96744 h 929"/>
                  <a:gd name="T28" fmla="*/ 108644 w 414"/>
                  <a:gd name="T29" fmla="*/ 118136 h 929"/>
                  <a:gd name="T30" fmla="*/ 97747 w 414"/>
                  <a:gd name="T31" fmla="*/ 141444 h 929"/>
                  <a:gd name="T32" fmla="*/ 84608 w 414"/>
                  <a:gd name="T33" fmla="*/ 166029 h 929"/>
                  <a:gd name="T34" fmla="*/ 70506 w 414"/>
                  <a:gd name="T35" fmla="*/ 192210 h 929"/>
                  <a:gd name="T36" fmla="*/ 55123 w 414"/>
                  <a:gd name="T37" fmla="*/ 220627 h 929"/>
                  <a:gd name="T38" fmla="*/ 47111 w 414"/>
                  <a:gd name="T39" fmla="*/ 234675 h 929"/>
                  <a:gd name="T40" fmla="*/ 39740 w 414"/>
                  <a:gd name="T41" fmla="*/ 246808 h 929"/>
                  <a:gd name="T42" fmla="*/ 33010 w 414"/>
                  <a:gd name="T43" fmla="*/ 257983 h 929"/>
                  <a:gd name="T44" fmla="*/ 26921 w 414"/>
                  <a:gd name="T45" fmla="*/ 267881 h 929"/>
                  <a:gd name="T46" fmla="*/ 22113 w 414"/>
                  <a:gd name="T47" fmla="*/ 276183 h 929"/>
                  <a:gd name="T48" fmla="*/ 16986 w 414"/>
                  <a:gd name="T49" fmla="*/ 283207 h 929"/>
                  <a:gd name="T50" fmla="*/ 12819 w 414"/>
                  <a:gd name="T51" fmla="*/ 288635 h 929"/>
                  <a:gd name="T52" fmla="*/ 9614 w 414"/>
                  <a:gd name="T53" fmla="*/ 292147 h 929"/>
                  <a:gd name="T54" fmla="*/ 6730 w 414"/>
                  <a:gd name="T55" fmla="*/ 295340 h 929"/>
                  <a:gd name="T56" fmla="*/ 4807 w 414"/>
                  <a:gd name="T57" fmla="*/ 296617 h 929"/>
                  <a:gd name="T58" fmla="*/ 2243 w 414"/>
                  <a:gd name="T59" fmla="*/ 295978 h 929"/>
                  <a:gd name="T60" fmla="*/ 320 w 414"/>
                  <a:gd name="T61" fmla="*/ 293424 h 929"/>
                  <a:gd name="T62" fmla="*/ 0 w 414"/>
                  <a:gd name="T63" fmla="*/ 288635 h 929"/>
                  <a:gd name="T64" fmla="*/ 320 w 414"/>
                  <a:gd name="T65" fmla="*/ 281291 h 929"/>
                  <a:gd name="T66" fmla="*/ 2243 w 414"/>
                  <a:gd name="T67" fmla="*/ 272032 h 929"/>
                  <a:gd name="T68" fmla="*/ 5448 w 414"/>
                  <a:gd name="T69" fmla="*/ 260538 h 929"/>
                  <a:gd name="T70" fmla="*/ 13460 w 414"/>
                  <a:gd name="T71" fmla="*/ 234675 h 929"/>
                  <a:gd name="T72" fmla="*/ 27562 w 414"/>
                  <a:gd name="T73" fmla="*/ 189337 h 929"/>
                  <a:gd name="T74" fmla="*/ 36215 w 414"/>
                  <a:gd name="T75" fmla="*/ 158685 h 929"/>
                  <a:gd name="T76" fmla="*/ 44227 w 414"/>
                  <a:gd name="T77" fmla="*/ 122606 h 929"/>
                  <a:gd name="T78" fmla="*/ 50316 w 414"/>
                  <a:gd name="T79" fmla="*/ 88762 h 929"/>
                  <a:gd name="T80" fmla="*/ 52880 w 414"/>
                  <a:gd name="T81" fmla="*/ 70882 h 929"/>
                  <a:gd name="T82" fmla="*/ 53841 w 414"/>
                  <a:gd name="T83" fmla="*/ 55556 h 929"/>
                  <a:gd name="T84" fmla="*/ 53521 w 414"/>
                  <a:gd name="T85" fmla="*/ 44062 h 929"/>
                  <a:gd name="T86" fmla="*/ 50957 w 414"/>
                  <a:gd name="T87" fmla="*/ 35441 h 929"/>
                  <a:gd name="T88" fmla="*/ 47111 w 414"/>
                  <a:gd name="T89" fmla="*/ 30651 h 929"/>
                  <a:gd name="T90" fmla="*/ 40381 w 414"/>
                  <a:gd name="T91" fmla="*/ 22669 h 929"/>
                  <a:gd name="T92" fmla="*/ 38458 w 414"/>
                  <a:gd name="T93" fmla="*/ 14687 h 929"/>
                  <a:gd name="T94" fmla="*/ 39099 w 414"/>
                  <a:gd name="T95" fmla="*/ 8621 h 92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414" h="929">
                    <a:moveTo>
                      <a:pt x="122" y="27"/>
                    </a:moveTo>
                    <a:lnTo>
                      <a:pt x="124" y="23"/>
                    </a:lnTo>
                    <a:lnTo>
                      <a:pt x="126" y="19"/>
                    </a:lnTo>
                    <a:lnTo>
                      <a:pt x="130" y="15"/>
                    </a:lnTo>
                    <a:lnTo>
                      <a:pt x="134" y="11"/>
                    </a:lnTo>
                    <a:lnTo>
                      <a:pt x="138" y="7"/>
                    </a:lnTo>
                    <a:lnTo>
                      <a:pt x="143" y="5"/>
                    </a:lnTo>
                    <a:lnTo>
                      <a:pt x="149" y="4"/>
                    </a:lnTo>
                    <a:lnTo>
                      <a:pt x="155" y="2"/>
                    </a:lnTo>
                    <a:lnTo>
                      <a:pt x="163" y="0"/>
                    </a:lnTo>
                    <a:lnTo>
                      <a:pt x="170" y="0"/>
                    </a:lnTo>
                    <a:lnTo>
                      <a:pt x="178" y="0"/>
                    </a:lnTo>
                    <a:lnTo>
                      <a:pt x="186" y="0"/>
                    </a:lnTo>
                    <a:lnTo>
                      <a:pt x="195" y="0"/>
                    </a:lnTo>
                    <a:lnTo>
                      <a:pt x="207" y="0"/>
                    </a:lnTo>
                    <a:lnTo>
                      <a:pt x="216" y="0"/>
                    </a:lnTo>
                    <a:lnTo>
                      <a:pt x="228" y="2"/>
                    </a:lnTo>
                    <a:lnTo>
                      <a:pt x="251" y="5"/>
                    </a:lnTo>
                    <a:lnTo>
                      <a:pt x="274" y="9"/>
                    </a:lnTo>
                    <a:lnTo>
                      <a:pt x="295" y="15"/>
                    </a:lnTo>
                    <a:lnTo>
                      <a:pt x="314" y="23"/>
                    </a:lnTo>
                    <a:lnTo>
                      <a:pt x="333" y="30"/>
                    </a:lnTo>
                    <a:lnTo>
                      <a:pt x="351" y="40"/>
                    </a:lnTo>
                    <a:lnTo>
                      <a:pt x="368" y="52"/>
                    </a:lnTo>
                    <a:lnTo>
                      <a:pt x="383" y="63"/>
                    </a:lnTo>
                    <a:lnTo>
                      <a:pt x="391" y="71"/>
                    </a:lnTo>
                    <a:lnTo>
                      <a:pt x="397" y="78"/>
                    </a:lnTo>
                    <a:lnTo>
                      <a:pt x="403" y="86"/>
                    </a:lnTo>
                    <a:lnTo>
                      <a:pt x="406" y="96"/>
                    </a:lnTo>
                    <a:lnTo>
                      <a:pt x="410" y="107"/>
                    </a:lnTo>
                    <a:lnTo>
                      <a:pt x="412" y="119"/>
                    </a:lnTo>
                    <a:lnTo>
                      <a:pt x="414" y="130"/>
                    </a:lnTo>
                    <a:lnTo>
                      <a:pt x="414" y="144"/>
                    </a:lnTo>
                    <a:lnTo>
                      <a:pt x="412" y="157"/>
                    </a:lnTo>
                    <a:lnTo>
                      <a:pt x="410" y="172"/>
                    </a:lnTo>
                    <a:lnTo>
                      <a:pt x="408" y="190"/>
                    </a:lnTo>
                    <a:lnTo>
                      <a:pt x="405" y="205"/>
                    </a:lnTo>
                    <a:lnTo>
                      <a:pt x="399" y="224"/>
                    </a:lnTo>
                    <a:lnTo>
                      <a:pt x="393" y="242"/>
                    </a:lnTo>
                    <a:lnTo>
                      <a:pt x="385" y="261"/>
                    </a:lnTo>
                    <a:lnTo>
                      <a:pt x="378" y="282"/>
                    </a:lnTo>
                    <a:lnTo>
                      <a:pt x="368" y="303"/>
                    </a:lnTo>
                    <a:lnTo>
                      <a:pt x="358" y="324"/>
                    </a:lnTo>
                    <a:lnTo>
                      <a:pt x="349" y="347"/>
                    </a:lnTo>
                    <a:lnTo>
                      <a:pt x="339" y="370"/>
                    </a:lnTo>
                    <a:lnTo>
                      <a:pt x="328" y="393"/>
                    </a:lnTo>
                    <a:lnTo>
                      <a:pt x="316" y="418"/>
                    </a:lnTo>
                    <a:lnTo>
                      <a:pt x="305" y="443"/>
                    </a:lnTo>
                    <a:lnTo>
                      <a:pt x="291" y="468"/>
                    </a:lnTo>
                    <a:lnTo>
                      <a:pt x="278" y="493"/>
                    </a:lnTo>
                    <a:lnTo>
                      <a:pt x="264" y="520"/>
                    </a:lnTo>
                    <a:lnTo>
                      <a:pt x="251" y="547"/>
                    </a:lnTo>
                    <a:lnTo>
                      <a:pt x="236" y="574"/>
                    </a:lnTo>
                    <a:lnTo>
                      <a:pt x="220" y="602"/>
                    </a:lnTo>
                    <a:lnTo>
                      <a:pt x="205" y="631"/>
                    </a:lnTo>
                    <a:lnTo>
                      <a:pt x="190" y="660"/>
                    </a:lnTo>
                    <a:lnTo>
                      <a:pt x="172" y="691"/>
                    </a:lnTo>
                    <a:lnTo>
                      <a:pt x="165" y="706"/>
                    </a:lnTo>
                    <a:lnTo>
                      <a:pt x="155" y="720"/>
                    </a:lnTo>
                    <a:lnTo>
                      <a:pt x="147" y="735"/>
                    </a:lnTo>
                    <a:lnTo>
                      <a:pt x="140" y="748"/>
                    </a:lnTo>
                    <a:lnTo>
                      <a:pt x="132" y="762"/>
                    </a:lnTo>
                    <a:lnTo>
                      <a:pt x="124" y="773"/>
                    </a:lnTo>
                    <a:lnTo>
                      <a:pt x="117" y="785"/>
                    </a:lnTo>
                    <a:lnTo>
                      <a:pt x="111" y="798"/>
                    </a:lnTo>
                    <a:lnTo>
                      <a:pt x="103" y="808"/>
                    </a:lnTo>
                    <a:lnTo>
                      <a:pt x="97" y="819"/>
                    </a:lnTo>
                    <a:lnTo>
                      <a:pt x="92" y="829"/>
                    </a:lnTo>
                    <a:lnTo>
                      <a:pt x="84" y="839"/>
                    </a:lnTo>
                    <a:lnTo>
                      <a:pt x="78" y="848"/>
                    </a:lnTo>
                    <a:lnTo>
                      <a:pt x="74" y="856"/>
                    </a:lnTo>
                    <a:lnTo>
                      <a:pt x="69" y="865"/>
                    </a:lnTo>
                    <a:lnTo>
                      <a:pt x="63" y="873"/>
                    </a:lnTo>
                    <a:lnTo>
                      <a:pt x="57" y="879"/>
                    </a:lnTo>
                    <a:lnTo>
                      <a:pt x="53" y="887"/>
                    </a:lnTo>
                    <a:lnTo>
                      <a:pt x="49" y="892"/>
                    </a:lnTo>
                    <a:lnTo>
                      <a:pt x="44" y="898"/>
                    </a:lnTo>
                    <a:lnTo>
                      <a:pt x="40" y="904"/>
                    </a:lnTo>
                    <a:lnTo>
                      <a:pt x="36" y="908"/>
                    </a:lnTo>
                    <a:lnTo>
                      <a:pt x="34" y="912"/>
                    </a:lnTo>
                    <a:lnTo>
                      <a:pt x="30" y="915"/>
                    </a:lnTo>
                    <a:lnTo>
                      <a:pt x="26" y="919"/>
                    </a:lnTo>
                    <a:lnTo>
                      <a:pt x="24" y="923"/>
                    </a:lnTo>
                    <a:lnTo>
                      <a:pt x="21" y="925"/>
                    </a:lnTo>
                    <a:lnTo>
                      <a:pt x="19" y="927"/>
                    </a:lnTo>
                    <a:lnTo>
                      <a:pt x="17" y="927"/>
                    </a:lnTo>
                    <a:lnTo>
                      <a:pt x="15" y="929"/>
                    </a:lnTo>
                    <a:lnTo>
                      <a:pt x="13" y="929"/>
                    </a:lnTo>
                    <a:lnTo>
                      <a:pt x="11" y="929"/>
                    </a:lnTo>
                    <a:lnTo>
                      <a:pt x="7" y="927"/>
                    </a:lnTo>
                    <a:lnTo>
                      <a:pt x="5" y="925"/>
                    </a:lnTo>
                    <a:lnTo>
                      <a:pt x="3" y="923"/>
                    </a:lnTo>
                    <a:lnTo>
                      <a:pt x="1" y="919"/>
                    </a:lnTo>
                    <a:lnTo>
                      <a:pt x="1" y="913"/>
                    </a:lnTo>
                    <a:lnTo>
                      <a:pt x="0" y="910"/>
                    </a:lnTo>
                    <a:lnTo>
                      <a:pt x="0" y="904"/>
                    </a:lnTo>
                    <a:lnTo>
                      <a:pt x="0" y="896"/>
                    </a:lnTo>
                    <a:lnTo>
                      <a:pt x="0" y="888"/>
                    </a:lnTo>
                    <a:lnTo>
                      <a:pt x="1" y="881"/>
                    </a:lnTo>
                    <a:lnTo>
                      <a:pt x="3" y="871"/>
                    </a:lnTo>
                    <a:lnTo>
                      <a:pt x="5" y="862"/>
                    </a:lnTo>
                    <a:lnTo>
                      <a:pt x="7" y="852"/>
                    </a:lnTo>
                    <a:lnTo>
                      <a:pt x="9" y="840"/>
                    </a:lnTo>
                    <a:lnTo>
                      <a:pt x="13" y="829"/>
                    </a:lnTo>
                    <a:lnTo>
                      <a:pt x="17" y="816"/>
                    </a:lnTo>
                    <a:lnTo>
                      <a:pt x="24" y="789"/>
                    </a:lnTo>
                    <a:lnTo>
                      <a:pt x="32" y="762"/>
                    </a:lnTo>
                    <a:lnTo>
                      <a:pt x="42" y="735"/>
                    </a:lnTo>
                    <a:lnTo>
                      <a:pt x="49" y="708"/>
                    </a:lnTo>
                    <a:lnTo>
                      <a:pt x="67" y="650"/>
                    </a:lnTo>
                    <a:lnTo>
                      <a:pt x="86" y="593"/>
                    </a:lnTo>
                    <a:lnTo>
                      <a:pt x="95" y="562"/>
                    </a:lnTo>
                    <a:lnTo>
                      <a:pt x="105" y="529"/>
                    </a:lnTo>
                    <a:lnTo>
                      <a:pt x="113" y="497"/>
                    </a:lnTo>
                    <a:lnTo>
                      <a:pt x="122" y="460"/>
                    </a:lnTo>
                    <a:lnTo>
                      <a:pt x="130" y="422"/>
                    </a:lnTo>
                    <a:lnTo>
                      <a:pt x="138" y="384"/>
                    </a:lnTo>
                    <a:lnTo>
                      <a:pt x="145" y="341"/>
                    </a:lnTo>
                    <a:lnTo>
                      <a:pt x="153" y="299"/>
                    </a:lnTo>
                    <a:lnTo>
                      <a:pt x="157" y="278"/>
                    </a:lnTo>
                    <a:lnTo>
                      <a:pt x="161" y="259"/>
                    </a:lnTo>
                    <a:lnTo>
                      <a:pt x="163" y="240"/>
                    </a:lnTo>
                    <a:lnTo>
                      <a:pt x="165" y="222"/>
                    </a:lnTo>
                    <a:lnTo>
                      <a:pt x="167" y="205"/>
                    </a:lnTo>
                    <a:lnTo>
                      <a:pt x="167" y="190"/>
                    </a:lnTo>
                    <a:lnTo>
                      <a:pt x="168" y="174"/>
                    </a:lnTo>
                    <a:lnTo>
                      <a:pt x="168" y="161"/>
                    </a:lnTo>
                    <a:lnTo>
                      <a:pt x="167" y="149"/>
                    </a:lnTo>
                    <a:lnTo>
                      <a:pt x="167" y="138"/>
                    </a:lnTo>
                    <a:lnTo>
                      <a:pt x="165" y="128"/>
                    </a:lnTo>
                    <a:lnTo>
                      <a:pt x="163" y="119"/>
                    </a:lnTo>
                    <a:lnTo>
                      <a:pt x="159" y="111"/>
                    </a:lnTo>
                    <a:lnTo>
                      <a:pt x="155" y="105"/>
                    </a:lnTo>
                    <a:lnTo>
                      <a:pt x="151" y="99"/>
                    </a:lnTo>
                    <a:lnTo>
                      <a:pt x="147" y="96"/>
                    </a:lnTo>
                    <a:lnTo>
                      <a:pt x="140" y="88"/>
                    </a:lnTo>
                    <a:lnTo>
                      <a:pt x="132" y="80"/>
                    </a:lnTo>
                    <a:lnTo>
                      <a:pt x="126" y="71"/>
                    </a:lnTo>
                    <a:lnTo>
                      <a:pt x="122" y="63"/>
                    </a:lnTo>
                    <a:lnTo>
                      <a:pt x="120" y="53"/>
                    </a:lnTo>
                    <a:lnTo>
                      <a:pt x="120" y="46"/>
                    </a:lnTo>
                    <a:lnTo>
                      <a:pt x="120" y="36"/>
                    </a:lnTo>
                    <a:lnTo>
                      <a:pt x="122" y="27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62" name="Freeform 21"/>
              <p:cNvSpPr/>
              <p:nvPr/>
            </p:nvSpPr>
            <p:spPr bwMode="auto">
              <a:xfrm>
                <a:off x="984887" y="1565455"/>
                <a:ext cx="729741" cy="126939"/>
              </a:xfrm>
              <a:custGeom>
                <a:avLst/>
                <a:gdLst>
                  <a:gd name="T0" fmla="*/ 145757 w 2288"/>
                  <a:gd name="T1" fmla="*/ 69065 h 397"/>
                  <a:gd name="T2" fmla="*/ 173824 w 2288"/>
                  <a:gd name="T3" fmla="*/ 66827 h 397"/>
                  <a:gd name="T4" fmla="*/ 204442 w 2288"/>
                  <a:gd name="T5" fmla="*/ 62990 h 397"/>
                  <a:gd name="T6" fmla="*/ 238888 w 2288"/>
                  <a:gd name="T7" fmla="*/ 58833 h 397"/>
                  <a:gd name="T8" fmla="*/ 276204 w 2288"/>
                  <a:gd name="T9" fmla="*/ 53398 h 397"/>
                  <a:gd name="T10" fmla="*/ 316710 w 2288"/>
                  <a:gd name="T11" fmla="*/ 47642 h 397"/>
                  <a:gd name="T12" fmla="*/ 360086 w 2288"/>
                  <a:gd name="T13" fmla="*/ 40927 h 397"/>
                  <a:gd name="T14" fmla="*/ 406652 w 2288"/>
                  <a:gd name="T15" fmla="*/ 33573 h 397"/>
                  <a:gd name="T16" fmla="*/ 454493 w 2288"/>
                  <a:gd name="T17" fmla="*/ 26219 h 397"/>
                  <a:gd name="T18" fmla="*/ 496594 w 2288"/>
                  <a:gd name="T19" fmla="*/ 19504 h 397"/>
                  <a:gd name="T20" fmla="*/ 534548 w 2288"/>
                  <a:gd name="T21" fmla="*/ 13429 h 397"/>
                  <a:gd name="T22" fmla="*/ 567718 w 2288"/>
                  <a:gd name="T23" fmla="*/ 8953 h 397"/>
                  <a:gd name="T24" fmla="*/ 595147 w 2288"/>
                  <a:gd name="T25" fmla="*/ 5436 h 397"/>
                  <a:gd name="T26" fmla="*/ 617792 w 2288"/>
                  <a:gd name="T27" fmla="*/ 2238 h 397"/>
                  <a:gd name="T28" fmla="*/ 635653 w 2288"/>
                  <a:gd name="T29" fmla="*/ 320 h 397"/>
                  <a:gd name="T30" fmla="*/ 647773 w 2288"/>
                  <a:gd name="T31" fmla="*/ 0 h 397"/>
                  <a:gd name="T32" fmla="*/ 675521 w 2288"/>
                  <a:gd name="T33" fmla="*/ 2238 h 397"/>
                  <a:gd name="T34" fmla="*/ 702312 w 2288"/>
                  <a:gd name="T35" fmla="*/ 12150 h 397"/>
                  <a:gd name="T36" fmla="*/ 715070 w 2288"/>
                  <a:gd name="T37" fmla="*/ 21423 h 397"/>
                  <a:gd name="T38" fmla="*/ 723043 w 2288"/>
                  <a:gd name="T39" fmla="*/ 28777 h 397"/>
                  <a:gd name="T40" fmla="*/ 728146 w 2288"/>
                  <a:gd name="T41" fmla="*/ 34852 h 397"/>
                  <a:gd name="T42" fmla="*/ 729741 w 2288"/>
                  <a:gd name="T43" fmla="*/ 40288 h 397"/>
                  <a:gd name="T44" fmla="*/ 727508 w 2288"/>
                  <a:gd name="T45" fmla="*/ 48282 h 397"/>
                  <a:gd name="T46" fmla="*/ 717621 w 2288"/>
                  <a:gd name="T47" fmla="*/ 55636 h 397"/>
                  <a:gd name="T48" fmla="*/ 706139 w 2288"/>
                  <a:gd name="T49" fmla="*/ 59473 h 397"/>
                  <a:gd name="T50" fmla="*/ 688278 w 2288"/>
                  <a:gd name="T51" fmla="*/ 61711 h 397"/>
                  <a:gd name="T52" fmla="*/ 662444 w 2288"/>
                  <a:gd name="T53" fmla="*/ 62990 h 397"/>
                  <a:gd name="T54" fmla="*/ 628955 w 2288"/>
                  <a:gd name="T55" fmla="*/ 63629 h 397"/>
                  <a:gd name="T56" fmla="*/ 587811 w 2288"/>
                  <a:gd name="T57" fmla="*/ 64269 h 397"/>
                  <a:gd name="T58" fmla="*/ 541884 w 2288"/>
                  <a:gd name="T59" fmla="*/ 65548 h 397"/>
                  <a:gd name="T60" fmla="*/ 491810 w 2288"/>
                  <a:gd name="T61" fmla="*/ 68106 h 397"/>
                  <a:gd name="T62" fmla="*/ 437271 w 2288"/>
                  <a:gd name="T63" fmla="*/ 72263 h 397"/>
                  <a:gd name="T64" fmla="*/ 334890 w 2288"/>
                  <a:gd name="T65" fmla="*/ 82814 h 397"/>
                  <a:gd name="T66" fmla="*/ 219433 w 2288"/>
                  <a:gd name="T67" fmla="*/ 99761 h 397"/>
                  <a:gd name="T68" fmla="*/ 169678 w 2288"/>
                  <a:gd name="T69" fmla="*/ 109033 h 397"/>
                  <a:gd name="T70" fmla="*/ 145119 w 2288"/>
                  <a:gd name="T71" fmla="*/ 114149 h 397"/>
                  <a:gd name="T72" fmla="*/ 123112 w 2288"/>
                  <a:gd name="T73" fmla="*/ 117666 h 397"/>
                  <a:gd name="T74" fmla="*/ 104932 w 2288"/>
                  <a:gd name="T75" fmla="*/ 120864 h 397"/>
                  <a:gd name="T76" fmla="*/ 88985 w 2288"/>
                  <a:gd name="T77" fmla="*/ 123102 h 397"/>
                  <a:gd name="T78" fmla="*/ 76546 w 2288"/>
                  <a:gd name="T79" fmla="*/ 125021 h 397"/>
                  <a:gd name="T80" fmla="*/ 66978 w 2288"/>
                  <a:gd name="T81" fmla="*/ 126300 h 397"/>
                  <a:gd name="T82" fmla="*/ 60599 w 2288"/>
                  <a:gd name="T83" fmla="*/ 126939 h 397"/>
                  <a:gd name="T84" fmla="*/ 47204 w 2288"/>
                  <a:gd name="T85" fmla="*/ 125660 h 397"/>
                  <a:gd name="T86" fmla="*/ 29024 w 2288"/>
                  <a:gd name="T87" fmla="*/ 119585 h 397"/>
                  <a:gd name="T88" fmla="*/ 11801 w 2288"/>
                  <a:gd name="T89" fmla="*/ 107754 h 397"/>
                  <a:gd name="T90" fmla="*/ 1276 w 2288"/>
                  <a:gd name="T91" fmla="*/ 88889 h 397"/>
                  <a:gd name="T92" fmla="*/ 14033 w 2288"/>
                  <a:gd name="T93" fmla="*/ 81535 h 397"/>
                  <a:gd name="T94" fmla="*/ 40506 w 2288"/>
                  <a:gd name="T95" fmla="*/ 78977 h 397"/>
                  <a:gd name="T96" fmla="*/ 74314 w 2288"/>
                  <a:gd name="T97" fmla="*/ 76099 h 397"/>
                  <a:gd name="T98" fmla="*/ 115776 w 2288"/>
                  <a:gd name="T99" fmla="*/ 72263 h 39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288" h="397">
                    <a:moveTo>
                      <a:pt x="400" y="222"/>
                    </a:moveTo>
                    <a:lnTo>
                      <a:pt x="419" y="220"/>
                    </a:lnTo>
                    <a:lnTo>
                      <a:pt x="438" y="218"/>
                    </a:lnTo>
                    <a:lnTo>
                      <a:pt x="457" y="216"/>
                    </a:lnTo>
                    <a:lnTo>
                      <a:pt x="478" y="215"/>
                    </a:lnTo>
                    <a:lnTo>
                      <a:pt x="499" y="213"/>
                    </a:lnTo>
                    <a:lnTo>
                      <a:pt x="522" y="211"/>
                    </a:lnTo>
                    <a:lnTo>
                      <a:pt x="545" y="209"/>
                    </a:lnTo>
                    <a:lnTo>
                      <a:pt x="569" y="205"/>
                    </a:lnTo>
                    <a:lnTo>
                      <a:pt x="592" y="203"/>
                    </a:lnTo>
                    <a:lnTo>
                      <a:pt x="616" y="199"/>
                    </a:lnTo>
                    <a:lnTo>
                      <a:pt x="641" y="197"/>
                    </a:lnTo>
                    <a:lnTo>
                      <a:pt x="666" y="193"/>
                    </a:lnTo>
                    <a:lnTo>
                      <a:pt x="693" y="190"/>
                    </a:lnTo>
                    <a:lnTo>
                      <a:pt x="720" y="188"/>
                    </a:lnTo>
                    <a:lnTo>
                      <a:pt x="749" y="184"/>
                    </a:lnTo>
                    <a:lnTo>
                      <a:pt x="776" y="180"/>
                    </a:lnTo>
                    <a:lnTo>
                      <a:pt x="805" y="176"/>
                    </a:lnTo>
                    <a:lnTo>
                      <a:pt x="835" y="172"/>
                    </a:lnTo>
                    <a:lnTo>
                      <a:pt x="866" y="167"/>
                    </a:lnTo>
                    <a:lnTo>
                      <a:pt x="897" y="163"/>
                    </a:lnTo>
                    <a:lnTo>
                      <a:pt x="927" y="159"/>
                    </a:lnTo>
                    <a:lnTo>
                      <a:pt x="960" y="153"/>
                    </a:lnTo>
                    <a:lnTo>
                      <a:pt x="993" y="149"/>
                    </a:lnTo>
                    <a:lnTo>
                      <a:pt x="1025" y="144"/>
                    </a:lnTo>
                    <a:lnTo>
                      <a:pt x="1058" y="140"/>
                    </a:lnTo>
                    <a:lnTo>
                      <a:pt x="1093" y="134"/>
                    </a:lnTo>
                    <a:lnTo>
                      <a:pt x="1129" y="128"/>
                    </a:lnTo>
                    <a:lnTo>
                      <a:pt x="1164" y="122"/>
                    </a:lnTo>
                    <a:lnTo>
                      <a:pt x="1200" y="117"/>
                    </a:lnTo>
                    <a:lnTo>
                      <a:pt x="1238" y="111"/>
                    </a:lnTo>
                    <a:lnTo>
                      <a:pt x="1275" y="105"/>
                    </a:lnTo>
                    <a:lnTo>
                      <a:pt x="1313" y="99"/>
                    </a:lnTo>
                    <a:lnTo>
                      <a:pt x="1352" y="94"/>
                    </a:lnTo>
                    <a:lnTo>
                      <a:pt x="1388" y="88"/>
                    </a:lnTo>
                    <a:lnTo>
                      <a:pt x="1425" y="82"/>
                    </a:lnTo>
                    <a:lnTo>
                      <a:pt x="1459" y="76"/>
                    </a:lnTo>
                    <a:lnTo>
                      <a:pt x="1494" y="71"/>
                    </a:lnTo>
                    <a:lnTo>
                      <a:pt x="1526" y="65"/>
                    </a:lnTo>
                    <a:lnTo>
                      <a:pt x="1557" y="61"/>
                    </a:lnTo>
                    <a:lnTo>
                      <a:pt x="1590" y="55"/>
                    </a:lnTo>
                    <a:lnTo>
                      <a:pt x="1618" y="51"/>
                    </a:lnTo>
                    <a:lnTo>
                      <a:pt x="1647" y="46"/>
                    </a:lnTo>
                    <a:lnTo>
                      <a:pt x="1676" y="42"/>
                    </a:lnTo>
                    <a:lnTo>
                      <a:pt x="1703" y="38"/>
                    </a:lnTo>
                    <a:lnTo>
                      <a:pt x="1730" y="34"/>
                    </a:lnTo>
                    <a:lnTo>
                      <a:pt x="1755" y="30"/>
                    </a:lnTo>
                    <a:lnTo>
                      <a:pt x="1780" y="28"/>
                    </a:lnTo>
                    <a:lnTo>
                      <a:pt x="1803" y="24"/>
                    </a:lnTo>
                    <a:lnTo>
                      <a:pt x="1824" y="21"/>
                    </a:lnTo>
                    <a:lnTo>
                      <a:pt x="1845" y="19"/>
                    </a:lnTo>
                    <a:lnTo>
                      <a:pt x="1866" y="17"/>
                    </a:lnTo>
                    <a:lnTo>
                      <a:pt x="1885" y="13"/>
                    </a:lnTo>
                    <a:lnTo>
                      <a:pt x="1903" y="11"/>
                    </a:lnTo>
                    <a:lnTo>
                      <a:pt x="1920" y="9"/>
                    </a:lnTo>
                    <a:lnTo>
                      <a:pt x="1937" y="7"/>
                    </a:lnTo>
                    <a:lnTo>
                      <a:pt x="1952" y="5"/>
                    </a:lnTo>
                    <a:lnTo>
                      <a:pt x="1966" y="3"/>
                    </a:lnTo>
                    <a:lnTo>
                      <a:pt x="1979" y="3"/>
                    </a:lnTo>
                    <a:lnTo>
                      <a:pt x="1993" y="1"/>
                    </a:lnTo>
                    <a:lnTo>
                      <a:pt x="2004" y="1"/>
                    </a:lnTo>
                    <a:lnTo>
                      <a:pt x="2014" y="0"/>
                    </a:lnTo>
                    <a:lnTo>
                      <a:pt x="2023" y="0"/>
                    </a:lnTo>
                    <a:lnTo>
                      <a:pt x="2031" y="0"/>
                    </a:lnTo>
                    <a:lnTo>
                      <a:pt x="2039" y="0"/>
                    </a:lnTo>
                    <a:lnTo>
                      <a:pt x="2066" y="0"/>
                    </a:lnTo>
                    <a:lnTo>
                      <a:pt x="2093" y="3"/>
                    </a:lnTo>
                    <a:lnTo>
                      <a:pt x="2118" y="7"/>
                    </a:lnTo>
                    <a:lnTo>
                      <a:pt x="2141" y="13"/>
                    </a:lnTo>
                    <a:lnTo>
                      <a:pt x="2162" y="19"/>
                    </a:lnTo>
                    <a:lnTo>
                      <a:pt x="2183" y="28"/>
                    </a:lnTo>
                    <a:lnTo>
                      <a:pt x="2202" y="38"/>
                    </a:lnTo>
                    <a:lnTo>
                      <a:pt x="2219" y="49"/>
                    </a:lnTo>
                    <a:lnTo>
                      <a:pt x="2227" y="55"/>
                    </a:lnTo>
                    <a:lnTo>
                      <a:pt x="2235" y="61"/>
                    </a:lnTo>
                    <a:lnTo>
                      <a:pt x="2242" y="67"/>
                    </a:lnTo>
                    <a:lnTo>
                      <a:pt x="2250" y="72"/>
                    </a:lnTo>
                    <a:lnTo>
                      <a:pt x="2256" y="78"/>
                    </a:lnTo>
                    <a:lnTo>
                      <a:pt x="2261" y="84"/>
                    </a:lnTo>
                    <a:lnTo>
                      <a:pt x="2267" y="90"/>
                    </a:lnTo>
                    <a:lnTo>
                      <a:pt x="2271" y="94"/>
                    </a:lnTo>
                    <a:lnTo>
                      <a:pt x="2275" y="99"/>
                    </a:lnTo>
                    <a:lnTo>
                      <a:pt x="2279" y="103"/>
                    </a:lnTo>
                    <a:lnTo>
                      <a:pt x="2283" y="109"/>
                    </a:lnTo>
                    <a:lnTo>
                      <a:pt x="2285" y="113"/>
                    </a:lnTo>
                    <a:lnTo>
                      <a:pt x="2286" y="119"/>
                    </a:lnTo>
                    <a:lnTo>
                      <a:pt x="2286" y="122"/>
                    </a:lnTo>
                    <a:lnTo>
                      <a:pt x="2288" y="126"/>
                    </a:lnTo>
                    <a:lnTo>
                      <a:pt x="2288" y="130"/>
                    </a:lnTo>
                    <a:lnTo>
                      <a:pt x="2288" y="138"/>
                    </a:lnTo>
                    <a:lnTo>
                      <a:pt x="2285" y="145"/>
                    </a:lnTo>
                    <a:lnTo>
                      <a:pt x="2281" y="151"/>
                    </a:lnTo>
                    <a:lnTo>
                      <a:pt x="2275" y="159"/>
                    </a:lnTo>
                    <a:lnTo>
                      <a:pt x="2269" y="165"/>
                    </a:lnTo>
                    <a:lnTo>
                      <a:pt x="2260" y="170"/>
                    </a:lnTo>
                    <a:lnTo>
                      <a:pt x="2250" y="174"/>
                    </a:lnTo>
                    <a:lnTo>
                      <a:pt x="2238" y="180"/>
                    </a:lnTo>
                    <a:lnTo>
                      <a:pt x="2231" y="182"/>
                    </a:lnTo>
                    <a:lnTo>
                      <a:pt x="2223" y="184"/>
                    </a:lnTo>
                    <a:lnTo>
                      <a:pt x="2214" y="186"/>
                    </a:lnTo>
                    <a:lnTo>
                      <a:pt x="2202" y="188"/>
                    </a:lnTo>
                    <a:lnTo>
                      <a:pt x="2189" y="190"/>
                    </a:lnTo>
                    <a:lnTo>
                      <a:pt x="2173" y="191"/>
                    </a:lnTo>
                    <a:lnTo>
                      <a:pt x="2158" y="193"/>
                    </a:lnTo>
                    <a:lnTo>
                      <a:pt x="2139" y="193"/>
                    </a:lnTo>
                    <a:lnTo>
                      <a:pt x="2119" y="195"/>
                    </a:lnTo>
                    <a:lnTo>
                      <a:pt x="2098" y="195"/>
                    </a:lnTo>
                    <a:lnTo>
                      <a:pt x="2077" y="197"/>
                    </a:lnTo>
                    <a:lnTo>
                      <a:pt x="2052" y="197"/>
                    </a:lnTo>
                    <a:lnTo>
                      <a:pt x="2027" y="199"/>
                    </a:lnTo>
                    <a:lnTo>
                      <a:pt x="2000" y="199"/>
                    </a:lnTo>
                    <a:lnTo>
                      <a:pt x="1972" y="199"/>
                    </a:lnTo>
                    <a:lnTo>
                      <a:pt x="1941" y="199"/>
                    </a:lnTo>
                    <a:lnTo>
                      <a:pt x="1908" y="199"/>
                    </a:lnTo>
                    <a:lnTo>
                      <a:pt x="1876" y="199"/>
                    </a:lnTo>
                    <a:lnTo>
                      <a:pt x="1843" y="201"/>
                    </a:lnTo>
                    <a:lnTo>
                      <a:pt x="1808" y="201"/>
                    </a:lnTo>
                    <a:lnTo>
                      <a:pt x="1774" y="203"/>
                    </a:lnTo>
                    <a:lnTo>
                      <a:pt x="1737" y="203"/>
                    </a:lnTo>
                    <a:lnTo>
                      <a:pt x="1699" y="205"/>
                    </a:lnTo>
                    <a:lnTo>
                      <a:pt x="1663" y="207"/>
                    </a:lnTo>
                    <a:lnTo>
                      <a:pt x="1622" y="209"/>
                    </a:lnTo>
                    <a:lnTo>
                      <a:pt x="1582" y="211"/>
                    </a:lnTo>
                    <a:lnTo>
                      <a:pt x="1542" y="213"/>
                    </a:lnTo>
                    <a:lnTo>
                      <a:pt x="1501" y="216"/>
                    </a:lnTo>
                    <a:lnTo>
                      <a:pt x="1457" y="218"/>
                    </a:lnTo>
                    <a:lnTo>
                      <a:pt x="1415" y="222"/>
                    </a:lnTo>
                    <a:lnTo>
                      <a:pt x="1371" y="226"/>
                    </a:lnTo>
                    <a:lnTo>
                      <a:pt x="1325" y="230"/>
                    </a:lnTo>
                    <a:lnTo>
                      <a:pt x="1233" y="238"/>
                    </a:lnTo>
                    <a:lnTo>
                      <a:pt x="1142" y="247"/>
                    </a:lnTo>
                    <a:lnTo>
                      <a:pt x="1050" y="259"/>
                    </a:lnTo>
                    <a:lnTo>
                      <a:pt x="960" y="270"/>
                    </a:lnTo>
                    <a:lnTo>
                      <a:pt x="868" y="284"/>
                    </a:lnTo>
                    <a:lnTo>
                      <a:pt x="778" y="297"/>
                    </a:lnTo>
                    <a:lnTo>
                      <a:pt x="688" y="312"/>
                    </a:lnTo>
                    <a:lnTo>
                      <a:pt x="597" y="330"/>
                    </a:lnTo>
                    <a:lnTo>
                      <a:pt x="574" y="334"/>
                    </a:lnTo>
                    <a:lnTo>
                      <a:pt x="553" y="337"/>
                    </a:lnTo>
                    <a:lnTo>
                      <a:pt x="532" y="341"/>
                    </a:lnTo>
                    <a:lnTo>
                      <a:pt x="513" y="345"/>
                    </a:lnTo>
                    <a:lnTo>
                      <a:pt x="492" y="349"/>
                    </a:lnTo>
                    <a:lnTo>
                      <a:pt x="473" y="353"/>
                    </a:lnTo>
                    <a:lnTo>
                      <a:pt x="455" y="357"/>
                    </a:lnTo>
                    <a:lnTo>
                      <a:pt x="436" y="359"/>
                    </a:lnTo>
                    <a:lnTo>
                      <a:pt x="419" y="362"/>
                    </a:lnTo>
                    <a:lnTo>
                      <a:pt x="403" y="364"/>
                    </a:lnTo>
                    <a:lnTo>
                      <a:pt x="386" y="368"/>
                    </a:lnTo>
                    <a:lnTo>
                      <a:pt x="371" y="370"/>
                    </a:lnTo>
                    <a:lnTo>
                      <a:pt x="355" y="374"/>
                    </a:lnTo>
                    <a:lnTo>
                      <a:pt x="342" y="376"/>
                    </a:lnTo>
                    <a:lnTo>
                      <a:pt x="329" y="378"/>
                    </a:lnTo>
                    <a:lnTo>
                      <a:pt x="315" y="380"/>
                    </a:lnTo>
                    <a:lnTo>
                      <a:pt x="302" y="382"/>
                    </a:lnTo>
                    <a:lnTo>
                      <a:pt x="290" y="383"/>
                    </a:lnTo>
                    <a:lnTo>
                      <a:pt x="279" y="385"/>
                    </a:lnTo>
                    <a:lnTo>
                      <a:pt x="269" y="387"/>
                    </a:lnTo>
                    <a:lnTo>
                      <a:pt x="258" y="389"/>
                    </a:lnTo>
                    <a:lnTo>
                      <a:pt x="248" y="391"/>
                    </a:lnTo>
                    <a:lnTo>
                      <a:pt x="240" y="391"/>
                    </a:lnTo>
                    <a:lnTo>
                      <a:pt x="231" y="393"/>
                    </a:lnTo>
                    <a:lnTo>
                      <a:pt x="223" y="393"/>
                    </a:lnTo>
                    <a:lnTo>
                      <a:pt x="217" y="395"/>
                    </a:lnTo>
                    <a:lnTo>
                      <a:pt x="210" y="395"/>
                    </a:lnTo>
                    <a:lnTo>
                      <a:pt x="204" y="395"/>
                    </a:lnTo>
                    <a:lnTo>
                      <a:pt x="198" y="397"/>
                    </a:lnTo>
                    <a:lnTo>
                      <a:pt x="194" y="397"/>
                    </a:lnTo>
                    <a:lnTo>
                      <a:pt x="190" y="397"/>
                    </a:lnTo>
                    <a:lnTo>
                      <a:pt x="187" y="397"/>
                    </a:lnTo>
                    <a:lnTo>
                      <a:pt x="175" y="397"/>
                    </a:lnTo>
                    <a:lnTo>
                      <a:pt x="162" y="395"/>
                    </a:lnTo>
                    <a:lnTo>
                      <a:pt x="148" y="393"/>
                    </a:lnTo>
                    <a:lnTo>
                      <a:pt x="135" y="389"/>
                    </a:lnTo>
                    <a:lnTo>
                      <a:pt x="121" y="385"/>
                    </a:lnTo>
                    <a:lnTo>
                      <a:pt x="106" y="380"/>
                    </a:lnTo>
                    <a:lnTo>
                      <a:pt x="91" y="374"/>
                    </a:lnTo>
                    <a:lnTo>
                      <a:pt x="75" y="366"/>
                    </a:lnTo>
                    <a:lnTo>
                      <a:pt x="62" y="359"/>
                    </a:lnTo>
                    <a:lnTo>
                      <a:pt x="48" y="347"/>
                    </a:lnTo>
                    <a:lnTo>
                      <a:pt x="37" y="337"/>
                    </a:lnTo>
                    <a:lnTo>
                      <a:pt x="27" y="324"/>
                    </a:lnTo>
                    <a:lnTo>
                      <a:pt x="18" y="311"/>
                    </a:lnTo>
                    <a:lnTo>
                      <a:pt x="10" y="295"/>
                    </a:lnTo>
                    <a:lnTo>
                      <a:pt x="4" y="278"/>
                    </a:lnTo>
                    <a:lnTo>
                      <a:pt x="0" y="261"/>
                    </a:lnTo>
                    <a:lnTo>
                      <a:pt x="14" y="259"/>
                    </a:lnTo>
                    <a:lnTo>
                      <a:pt x="29" y="257"/>
                    </a:lnTo>
                    <a:lnTo>
                      <a:pt x="44" y="255"/>
                    </a:lnTo>
                    <a:lnTo>
                      <a:pt x="64" y="253"/>
                    </a:lnTo>
                    <a:lnTo>
                      <a:pt x="83" y="251"/>
                    </a:lnTo>
                    <a:lnTo>
                      <a:pt x="104" y="249"/>
                    </a:lnTo>
                    <a:lnTo>
                      <a:pt x="127" y="247"/>
                    </a:lnTo>
                    <a:lnTo>
                      <a:pt x="150" y="245"/>
                    </a:lnTo>
                    <a:lnTo>
                      <a:pt x="177" y="243"/>
                    </a:lnTo>
                    <a:lnTo>
                      <a:pt x="204" y="239"/>
                    </a:lnTo>
                    <a:lnTo>
                      <a:pt x="233" y="238"/>
                    </a:lnTo>
                    <a:lnTo>
                      <a:pt x="263" y="234"/>
                    </a:lnTo>
                    <a:lnTo>
                      <a:pt x="294" y="232"/>
                    </a:lnTo>
                    <a:lnTo>
                      <a:pt x="329" y="228"/>
                    </a:lnTo>
                    <a:lnTo>
                      <a:pt x="363" y="226"/>
                    </a:lnTo>
                    <a:lnTo>
                      <a:pt x="400" y="222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63" name="Freeform 22"/>
              <p:cNvSpPr/>
              <p:nvPr/>
            </p:nvSpPr>
            <p:spPr bwMode="auto">
              <a:xfrm>
                <a:off x="1037121" y="2040679"/>
                <a:ext cx="289842" cy="306427"/>
              </a:xfrm>
              <a:custGeom>
                <a:avLst/>
                <a:gdLst>
                  <a:gd name="T0" fmla="*/ 78688 w 733"/>
                  <a:gd name="T1" fmla="*/ 226954 h 775"/>
                  <a:gd name="T2" fmla="*/ 88574 w 733"/>
                  <a:gd name="T3" fmla="*/ 217860 h 775"/>
                  <a:gd name="T4" fmla="*/ 98459 w 733"/>
                  <a:gd name="T5" fmla="*/ 207975 h 775"/>
                  <a:gd name="T6" fmla="*/ 108345 w 733"/>
                  <a:gd name="T7" fmla="*/ 198090 h 775"/>
                  <a:gd name="T8" fmla="*/ 118230 w 733"/>
                  <a:gd name="T9" fmla="*/ 186624 h 775"/>
                  <a:gd name="T10" fmla="*/ 128907 w 733"/>
                  <a:gd name="T11" fmla="*/ 174367 h 775"/>
                  <a:gd name="T12" fmla="*/ 138792 w 733"/>
                  <a:gd name="T13" fmla="*/ 161714 h 775"/>
                  <a:gd name="T14" fmla="*/ 149468 w 733"/>
                  <a:gd name="T15" fmla="*/ 148667 h 775"/>
                  <a:gd name="T16" fmla="*/ 160145 w 733"/>
                  <a:gd name="T17" fmla="*/ 134432 h 775"/>
                  <a:gd name="T18" fmla="*/ 170030 w 733"/>
                  <a:gd name="T19" fmla="*/ 118222 h 775"/>
                  <a:gd name="T20" fmla="*/ 180706 w 733"/>
                  <a:gd name="T21" fmla="*/ 102406 h 775"/>
                  <a:gd name="T22" fmla="*/ 190987 w 733"/>
                  <a:gd name="T23" fmla="*/ 85800 h 775"/>
                  <a:gd name="T24" fmla="*/ 202454 w 733"/>
                  <a:gd name="T25" fmla="*/ 68402 h 775"/>
                  <a:gd name="T26" fmla="*/ 213131 w 733"/>
                  <a:gd name="T27" fmla="*/ 50214 h 775"/>
                  <a:gd name="T28" fmla="*/ 223807 w 733"/>
                  <a:gd name="T29" fmla="*/ 30445 h 775"/>
                  <a:gd name="T30" fmla="*/ 235274 w 733"/>
                  <a:gd name="T31" fmla="*/ 10676 h 775"/>
                  <a:gd name="T32" fmla="*/ 246741 w 733"/>
                  <a:gd name="T33" fmla="*/ 4349 h 775"/>
                  <a:gd name="T34" fmla="*/ 257022 w 733"/>
                  <a:gd name="T35" fmla="*/ 13443 h 775"/>
                  <a:gd name="T36" fmla="*/ 266117 w 733"/>
                  <a:gd name="T37" fmla="*/ 22142 h 775"/>
                  <a:gd name="T38" fmla="*/ 274025 w 733"/>
                  <a:gd name="T39" fmla="*/ 29654 h 775"/>
                  <a:gd name="T40" fmla="*/ 279957 w 733"/>
                  <a:gd name="T41" fmla="*/ 35585 h 775"/>
                  <a:gd name="T42" fmla="*/ 285097 w 733"/>
                  <a:gd name="T43" fmla="*/ 41121 h 775"/>
                  <a:gd name="T44" fmla="*/ 288260 w 733"/>
                  <a:gd name="T45" fmla="*/ 46261 h 775"/>
                  <a:gd name="T46" fmla="*/ 289842 w 733"/>
                  <a:gd name="T47" fmla="*/ 50214 h 775"/>
                  <a:gd name="T48" fmla="*/ 289842 w 733"/>
                  <a:gd name="T49" fmla="*/ 52982 h 775"/>
                  <a:gd name="T50" fmla="*/ 287469 w 733"/>
                  <a:gd name="T51" fmla="*/ 58518 h 775"/>
                  <a:gd name="T52" fmla="*/ 284306 w 733"/>
                  <a:gd name="T53" fmla="*/ 65239 h 775"/>
                  <a:gd name="T54" fmla="*/ 279166 w 733"/>
                  <a:gd name="T55" fmla="*/ 73542 h 775"/>
                  <a:gd name="T56" fmla="*/ 272444 w 733"/>
                  <a:gd name="T57" fmla="*/ 84218 h 775"/>
                  <a:gd name="T58" fmla="*/ 264140 w 733"/>
                  <a:gd name="T59" fmla="*/ 96475 h 775"/>
                  <a:gd name="T60" fmla="*/ 253463 w 733"/>
                  <a:gd name="T61" fmla="*/ 109918 h 775"/>
                  <a:gd name="T62" fmla="*/ 241996 w 733"/>
                  <a:gd name="T63" fmla="*/ 126920 h 775"/>
                  <a:gd name="T64" fmla="*/ 228157 w 733"/>
                  <a:gd name="T65" fmla="*/ 144317 h 775"/>
                  <a:gd name="T66" fmla="*/ 213922 w 733"/>
                  <a:gd name="T67" fmla="*/ 161714 h 775"/>
                  <a:gd name="T68" fmla="*/ 198105 w 733"/>
                  <a:gd name="T69" fmla="*/ 178321 h 775"/>
                  <a:gd name="T70" fmla="*/ 181102 w 733"/>
                  <a:gd name="T71" fmla="*/ 194136 h 775"/>
                  <a:gd name="T72" fmla="*/ 163703 w 733"/>
                  <a:gd name="T73" fmla="*/ 210347 h 775"/>
                  <a:gd name="T74" fmla="*/ 144723 w 733"/>
                  <a:gd name="T75" fmla="*/ 225372 h 775"/>
                  <a:gd name="T76" fmla="*/ 124952 w 733"/>
                  <a:gd name="T77" fmla="*/ 240002 h 775"/>
                  <a:gd name="T78" fmla="*/ 103995 w 733"/>
                  <a:gd name="T79" fmla="*/ 253445 h 775"/>
                  <a:gd name="T80" fmla="*/ 82643 w 733"/>
                  <a:gd name="T81" fmla="*/ 267283 h 775"/>
                  <a:gd name="T82" fmla="*/ 62872 w 733"/>
                  <a:gd name="T83" fmla="*/ 278354 h 775"/>
                  <a:gd name="T84" fmla="*/ 46264 w 733"/>
                  <a:gd name="T85" fmla="*/ 288239 h 775"/>
                  <a:gd name="T86" fmla="*/ 31634 w 733"/>
                  <a:gd name="T87" fmla="*/ 296147 h 775"/>
                  <a:gd name="T88" fmla="*/ 20562 w 733"/>
                  <a:gd name="T89" fmla="*/ 301287 h 775"/>
                  <a:gd name="T90" fmla="*/ 11072 w 733"/>
                  <a:gd name="T91" fmla="*/ 305241 h 775"/>
                  <a:gd name="T92" fmla="*/ 4350 w 733"/>
                  <a:gd name="T93" fmla="*/ 306427 h 775"/>
                  <a:gd name="T94" fmla="*/ 791 w 733"/>
                  <a:gd name="T95" fmla="*/ 306032 h 775"/>
                  <a:gd name="T96" fmla="*/ 0 w 733"/>
                  <a:gd name="T97" fmla="*/ 303659 h 775"/>
                  <a:gd name="T98" fmla="*/ 791 w 733"/>
                  <a:gd name="T99" fmla="*/ 299705 h 775"/>
                  <a:gd name="T100" fmla="*/ 4350 w 733"/>
                  <a:gd name="T101" fmla="*/ 293775 h 775"/>
                  <a:gd name="T102" fmla="*/ 11072 w 733"/>
                  <a:gd name="T103" fmla="*/ 286262 h 775"/>
                  <a:gd name="T104" fmla="*/ 20562 w 733"/>
                  <a:gd name="T105" fmla="*/ 277168 h 775"/>
                  <a:gd name="T106" fmla="*/ 32424 w 733"/>
                  <a:gd name="T107" fmla="*/ 265702 h 775"/>
                  <a:gd name="T108" fmla="*/ 47055 w 733"/>
                  <a:gd name="T109" fmla="*/ 252654 h 775"/>
                  <a:gd name="T110" fmla="*/ 64453 w 733"/>
                  <a:gd name="T111" fmla="*/ 238420 h 775"/>
                  <a:gd name="T112" fmla="*/ 73548 w 733"/>
                  <a:gd name="T113" fmla="*/ 230908 h 7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733" h="775">
                    <a:moveTo>
                      <a:pt x="186" y="584"/>
                    </a:moveTo>
                    <a:lnTo>
                      <a:pt x="199" y="574"/>
                    </a:lnTo>
                    <a:lnTo>
                      <a:pt x="211" y="562"/>
                    </a:lnTo>
                    <a:lnTo>
                      <a:pt x="224" y="551"/>
                    </a:lnTo>
                    <a:lnTo>
                      <a:pt x="236" y="539"/>
                    </a:lnTo>
                    <a:lnTo>
                      <a:pt x="249" y="526"/>
                    </a:lnTo>
                    <a:lnTo>
                      <a:pt x="261" y="514"/>
                    </a:lnTo>
                    <a:lnTo>
                      <a:pt x="274" y="501"/>
                    </a:lnTo>
                    <a:lnTo>
                      <a:pt x="288" y="488"/>
                    </a:lnTo>
                    <a:lnTo>
                      <a:pt x="299" y="472"/>
                    </a:lnTo>
                    <a:lnTo>
                      <a:pt x="313" y="457"/>
                    </a:lnTo>
                    <a:lnTo>
                      <a:pt x="326" y="441"/>
                    </a:lnTo>
                    <a:lnTo>
                      <a:pt x="338" y="426"/>
                    </a:lnTo>
                    <a:lnTo>
                      <a:pt x="351" y="409"/>
                    </a:lnTo>
                    <a:lnTo>
                      <a:pt x="364" y="393"/>
                    </a:lnTo>
                    <a:lnTo>
                      <a:pt x="378" y="376"/>
                    </a:lnTo>
                    <a:lnTo>
                      <a:pt x="391" y="357"/>
                    </a:lnTo>
                    <a:lnTo>
                      <a:pt x="405" y="340"/>
                    </a:lnTo>
                    <a:lnTo>
                      <a:pt x="416" y="321"/>
                    </a:lnTo>
                    <a:lnTo>
                      <a:pt x="430" y="299"/>
                    </a:lnTo>
                    <a:lnTo>
                      <a:pt x="443" y="280"/>
                    </a:lnTo>
                    <a:lnTo>
                      <a:pt x="457" y="259"/>
                    </a:lnTo>
                    <a:lnTo>
                      <a:pt x="470" y="238"/>
                    </a:lnTo>
                    <a:lnTo>
                      <a:pt x="483" y="217"/>
                    </a:lnTo>
                    <a:lnTo>
                      <a:pt x="497" y="196"/>
                    </a:lnTo>
                    <a:lnTo>
                      <a:pt x="512" y="173"/>
                    </a:lnTo>
                    <a:lnTo>
                      <a:pt x="526" y="150"/>
                    </a:lnTo>
                    <a:lnTo>
                      <a:pt x="539" y="127"/>
                    </a:lnTo>
                    <a:lnTo>
                      <a:pt x="552" y="102"/>
                    </a:lnTo>
                    <a:lnTo>
                      <a:pt x="566" y="77"/>
                    </a:lnTo>
                    <a:lnTo>
                      <a:pt x="579" y="52"/>
                    </a:lnTo>
                    <a:lnTo>
                      <a:pt x="595" y="27"/>
                    </a:lnTo>
                    <a:lnTo>
                      <a:pt x="608" y="0"/>
                    </a:lnTo>
                    <a:lnTo>
                      <a:pt x="624" y="11"/>
                    </a:lnTo>
                    <a:lnTo>
                      <a:pt x="637" y="25"/>
                    </a:lnTo>
                    <a:lnTo>
                      <a:pt x="650" y="34"/>
                    </a:lnTo>
                    <a:lnTo>
                      <a:pt x="662" y="46"/>
                    </a:lnTo>
                    <a:lnTo>
                      <a:pt x="673" y="56"/>
                    </a:lnTo>
                    <a:lnTo>
                      <a:pt x="683" y="65"/>
                    </a:lnTo>
                    <a:lnTo>
                      <a:pt x="693" y="75"/>
                    </a:lnTo>
                    <a:lnTo>
                      <a:pt x="702" y="82"/>
                    </a:lnTo>
                    <a:lnTo>
                      <a:pt x="708" y="90"/>
                    </a:lnTo>
                    <a:lnTo>
                      <a:pt x="716" y="98"/>
                    </a:lnTo>
                    <a:lnTo>
                      <a:pt x="721" y="104"/>
                    </a:lnTo>
                    <a:lnTo>
                      <a:pt x="725" y="111"/>
                    </a:lnTo>
                    <a:lnTo>
                      <a:pt x="729" y="117"/>
                    </a:lnTo>
                    <a:lnTo>
                      <a:pt x="731" y="121"/>
                    </a:lnTo>
                    <a:lnTo>
                      <a:pt x="733" y="127"/>
                    </a:lnTo>
                    <a:lnTo>
                      <a:pt x="733" y="130"/>
                    </a:lnTo>
                    <a:lnTo>
                      <a:pt x="733" y="134"/>
                    </a:lnTo>
                    <a:lnTo>
                      <a:pt x="731" y="140"/>
                    </a:lnTo>
                    <a:lnTo>
                      <a:pt x="727" y="148"/>
                    </a:lnTo>
                    <a:lnTo>
                      <a:pt x="725" y="155"/>
                    </a:lnTo>
                    <a:lnTo>
                      <a:pt x="719" y="165"/>
                    </a:lnTo>
                    <a:lnTo>
                      <a:pt x="714" y="175"/>
                    </a:lnTo>
                    <a:lnTo>
                      <a:pt x="706" y="186"/>
                    </a:lnTo>
                    <a:lnTo>
                      <a:pt x="698" y="200"/>
                    </a:lnTo>
                    <a:lnTo>
                      <a:pt x="689" y="213"/>
                    </a:lnTo>
                    <a:lnTo>
                      <a:pt x="679" y="226"/>
                    </a:lnTo>
                    <a:lnTo>
                      <a:pt x="668" y="244"/>
                    </a:lnTo>
                    <a:lnTo>
                      <a:pt x="656" y="261"/>
                    </a:lnTo>
                    <a:lnTo>
                      <a:pt x="641" y="278"/>
                    </a:lnTo>
                    <a:lnTo>
                      <a:pt x="627" y="299"/>
                    </a:lnTo>
                    <a:lnTo>
                      <a:pt x="612" y="321"/>
                    </a:lnTo>
                    <a:lnTo>
                      <a:pt x="595" y="342"/>
                    </a:lnTo>
                    <a:lnTo>
                      <a:pt x="577" y="365"/>
                    </a:lnTo>
                    <a:lnTo>
                      <a:pt x="560" y="386"/>
                    </a:lnTo>
                    <a:lnTo>
                      <a:pt x="541" y="409"/>
                    </a:lnTo>
                    <a:lnTo>
                      <a:pt x="522" y="430"/>
                    </a:lnTo>
                    <a:lnTo>
                      <a:pt x="501" y="451"/>
                    </a:lnTo>
                    <a:lnTo>
                      <a:pt x="481" y="472"/>
                    </a:lnTo>
                    <a:lnTo>
                      <a:pt x="458" y="491"/>
                    </a:lnTo>
                    <a:lnTo>
                      <a:pt x="437" y="512"/>
                    </a:lnTo>
                    <a:lnTo>
                      <a:pt x="414" y="532"/>
                    </a:lnTo>
                    <a:lnTo>
                      <a:pt x="391" y="551"/>
                    </a:lnTo>
                    <a:lnTo>
                      <a:pt x="366" y="570"/>
                    </a:lnTo>
                    <a:lnTo>
                      <a:pt x="341" y="587"/>
                    </a:lnTo>
                    <a:lnTo>
                      <a:pt x="316" y="607"/>
                    </a:lnTo>
                    <a:lnTo>
                      <a:pt x="290" y="624"/>
                    </a:lnTo>
                    <a:lnTo>
                      <a:pt x="263" y="641"/>
                    </a:lnTo>
                    <a:lnTo>
                      <a:pt x="236" y="658"/>
                    </a:lnTo>
                    <a:lnTo>
                      <a:pt x="209" y="676"/>
                    </a:lnTo>
                    <a:lnTo>
                      <a:pt x="184" y="691"/>
                    </a:lnTo>
                    <a:lnTo>
                      <a:pt x="159" y="704"/>
                    </a:lnTo>
                    <a:lnTo>
                      <a:pt x="136" y="718"/>
                    </a:lnTo>
                    <a:lnTo>
                      <a:pt x="117" y="729"/>
                    </a:lnTo>
                    <a:lnTo>
                      <a:pt x="98" y="739"/>
                    </a:lnTo>
                    <a:lnTo>
                      <a:pt x="80" y="749"/>
                    </a:lnTo>
                    <a:lnTo>
                      <a:pt x="65" y="756"/>
                    </a:lnTo>
                    <a:lnTo>
                      <a:pt x="52" y="762"/>
                    </a:lnTo>
                    <a:lnTo>
                      <a:pt x="38" y="768"/>
                    </a:lnTo>
                    <a:lnTo>
                      <a:pt x="28" y="772"/>
                    </a:lnTo>
                    <a:lnTo>
                      <a:pt x="19" y="774"/>
                    </a:lnTo>
                    <a:lnTo>
                      <a:pt x="11" y="775"/>
                    </a:lnTo>
                    <a:lnTo>
                      <a:pt x="5" y="775"/>
                    </a:lnTo>
                    <a:lnTo>
                      <a:pt x="2" y="774"/>
                    </a:lnTo>
                    <a:lnTo>
                      <a:pt x="0" y="772"/>
                    </a:lnTo>
                    <a:lnTo>
                      <a:pt x="0" y="768"/>
                    </a:lnTo>
                    <a:lnTo>
                      <a:pt x="0" y="764"/>
                    </a:lnTo>
                    <a:lnTo>
                      <a:pt x="2" y="758"/>
                    </a:lnTo>
                    <a:lnTo>
                      <a:pt x="5" y="751"/>
                    </a:lnTo>
                    <a:lnTo>
                      <a:pt x="11" y="743"/>
                    </a:lnTo>
                    <a:lnTo>
                      <a:pt x="19" y="733"/>
                    </a:lnTo>
                    <a:lnTo>
                      <a:pt x="28" y="724"/>
                    </a:lnTo>
                    <a:lnTo>
                      <a:pt x="40" y="712"/>
                    </a:lnTo>
                    <a:lnTo>
                      <a:pt x="52" y="701"/>
                    </a:lnTo>
                    <a:lnTo>
                      <a:pt x="67" y="687"/>
                    </a:lnTo>
                    <a:lnTo>
                      <a:pt x="82" y="672"/>
                    </a:lnTo>
                    <a:lnTo>
                      <a:pt x="99" y="656"/>
                    </a:lnTo>
                    <a:lnTo>
                      <a:pt x="119" y="639"/>
                    </a:lnTo>
                    <a:lnTo>
                      <a:pt x="140" y="622"/>
                    </a:lnTo>
                    <a:lnTo>
                      <a:pt x="163" y="603"/>
                    </a:lnTo>
                    <a:lnTo>
                      <a:pt x="186" y="584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64" name="Freeform 23"/>
              <p:cNvSpPr/>
              <p:nvPr/>
            </p:nvSpPr>
            <p:spPr bwMode="auto">
              <a:xfrm>
                <a:off x="822244" y="1640572"/>
                <a:ext cx="132680" cy="117674"/>
              </a:xfrm>
              <a:custGeom>
                <a:avLst/>
                <a:gdLst>
                  <a:gd name="T0" fmla="*/ 0 w 336"/>
                  <a:gd name="T1" fmla="*/ 6318 h 298"/>
                  <a:gd name="T2" fmla="*/ 790 w 336"/>
                  <a:gd name="T3" fmla="*/ 4739 h 298"/>
                  <a:gd name="T4" fmla="*/ 3159 w 336"/>
                  <a:gd name="T5" fmla="*/ 3159 h 298"/>
                  <a:gd name="T6" fmla="*/ 5528 w 336"/>
                  <a:gd name="T7" fmla="*/ 2369 h 298"/>
                  <a:gd name="T8" fmla="*/ 8293 w 336"/>
                  <a:gd name="T9" fmla="*/ 1580 h 298"/>
                  <a:gd name="T10" fmla="*/ 13031 w 336"/>
                  <a:gd name="T11" fmla="*/ 790 h 298"/>
                  <a:gd name="T12" fmla="*/ 18165 w 336"/>
                  <a:gd name="T13" fmla="*/ 0 h 298"/>
                  <a:gd name="T14" fmla="*/ 24483 w 336"/>
                  <a:gd name="T15" fmla="*/ 0 h 298"/>
                  <a:gd name="T16" fmla="*/ 34355 w 336"/>
                  <a:gd name="T17" fmla="*/ 0 h 298"/>
                  <a:gd name="T18" fmla="*/ 47781 w 336"/>
                  <a:gd name="T19" fmla="*/ 1580 h 298"/>
                  <a:gd name="T20" fmla="*/ 62391 w 336"/>
                  <a:gd name="T21" fmla="*/ 4739 h 298"/>
                  <a:gd name="T22" fmla="*/ 78186 w 336"/>
                  <a:gd name="T23" fmla="*/ 9082 h 298"/>
                  <a:gd name="T24" fmla="*/ 89638 w 336"/>
                  <a:gd name="T25" fmla="*/ 13821 h 298"/>
                  <a:gd name="T26" fmla="*/ 97141 w 336"/>
                  <a:gd name="T27" fmla="*/ 17770 h 298"/>
                  <a:gd name="T28" fmla="*/ 103854 w 336"/>
                  <a:gd name="T29" fmla="*/ 20534 h 298"/>
                  <a:gd name="T30" fmla="*/ 109382 w 336"/>
                  <a:gd name="T31" fmla="*/ 24483 h 298"/>
                  <a:gd name="T32" fmla="*/ 114515 w 336"/>
                  <a:gd name="T33" fmla="*/ 28036 h 298"/>
                  <a:gd name="T34" fmla="*/ 118464 w 336"/>
                  <a:gd name="T35" fmla="*/ 32775 h 298"/>
                  <a:gd name="T36" fmla="*/ 121228 w 336"/>
                  <a:gd name="T37" fmla="*/ 37119 h 298"/>
                  <a:gd name="T38" fmla="*/ 124388 w 336"/>
                  <a:gd name="T39" fmla="*/ 41857 h 298"/>
                  <a:gd name="T40" fmla="*/ 126757 w 336"/>
                  <a:gd name="T41" fmla="*/ 49360 h 298"/>
                  <a:gd name="T42" fmla="*/ 129521 w 336"/>
                  <a:gd name="T43" fmla="*/ 60022 h 298"/>
                  <a:gd name="T44" fmla="*/ 131890 w 336"/>
                  <a:gd name="T45" fmla="*/ 71473 h 298"/>
                  <a:gd name="T46" fmla="*/ 132680 w 336"/>
                  <a:gd name="T47" fmla="*/ 83714 h 298"/>
                  <a:gd name="T48" fmla="*/ 132680 w 336"/>
                  <a:gd name="T49" fmla="*/ 93586 h 298"/>
                  <a:gd name="T50" fmla="*/ 131890 w 336"/>
                  <a:gd name="T51" fmla="*/ 99510 h 298"/>
                  <a:gd name="T52" fmla="*/ 130311 w 336"/>
                  <a:gd name="T53" fmla="*/ 104643 h 298"/>
                  <a:gd name="T54" fmla="*/ 129126 w 336"/>
                  <a:gd name="T55" fmla="*/ 109382 h 298"/>
                  <a:gd name="T56" fmla="*/ 126757 w 336"/>
                  <a:gd name="T57" fmla="*/ 112541 h 298"/>
                  <a:gd name="T58" fmla="*/ 123598 w 336"/>
                  <a:gd name="T59" fmla="*/ 115305 h 298"/>
                  <a:gd name="T60" fmla="*/ 119649 w 336"/>
                  <a:gd name="T61" fmla="*/ 116884 h 298"/>
                  <a:gd name="T62" fmla="*/ 115305 w 336"/>
                  <a:gd name="T63" fmla="*/ 117674 h 298"/>
                  <a:gd name="T64" fmla="*/ 110567 w 336"/>
                  <a:gd name="T65" fmla="*/ 117674 h 298"/>
                  <a:gd name="T66" fmla="*/ 105433 w 336"/>
                  <a:gd name="T67" fmla="*/ 116094 h 298"/>
                  <a:gd name="T68" fmla="*/ 99510 w 336"/>
                  <a:gd name="T69" fmla="*/ 113725 h 298"/>
                  <a:gd name="T70" fmla="*/ 92402 w 336"/>
                  <a:gd name="T71" fmla="*/ 110961 h 298"/>
                  <a:gd name="T72" fmla="*/ 85689 w 336"/>
                  <a:gd name="T73" fmla="*/ 106223 h 298"/>
                  <a:gd name="T74" fmla="*/ 78186 w 336"/>
                  <a:gd name="T75" fmla="*/ 100299 h 298"/>
                  <a:gd name="T76" fmla="*/ 69894 w 336"/>
                  <a:gd name="T77" fmla="*/ 93586 h 298"/>
                  <a:gd name="T78" fmla="*/ 61601 w 336"/>
                  <a:gd name="T79" fmla="*/ 84899 h 298"/>
                  <a:gd name="T80" fmla="*/ 52519 w 336"/>
                  <a:gd name="T81" fmla="*/ 75817 h 298"/>
                  <a:gd name="T82" fmla="*/ 44227 w 336"/>
                  <a:gd name="T83" fmla="*/ 67524 h 298"/>
                  <a:gd name="T84" fmla="*/ 36329 w 336"/>
                  <a:gd name="T85" fmla="*/ 60022 h 298"/>
                  <a:gd name="T86" fmla="*/ 29616 w 336"/>
                  <a:gd name="T87" fmla="*/ 52519 h 298"/>
                  <a:gd name="T88" fmla="*/ 23693 w 336"/>
                  <a:gd name="T89" fmla="*/ 46596 h 298"/>
                  <a:gd name="T90" fmla="*/ 18954 w 336"/>
                  <a:gd name="T91" fmla="*/ 40278 h 298"/>
                  <a:gd name="T92" fmla="*/ 14611 w 336"/>
                  <a:gd name="T93" fmla="*/ 35144 h 298"/>
                  <a:gd name="T94" fmla="*/ 11452 w 336"/>
                  <a:gd name="T95" fmla="*/ 31195 h 298"/>
                  <a:gd name="T96" fmla="*/ 7503 w 336"/>
                  <a:gd name="T97" fmla="*/ 26062 h 298"/>
                  <a:gd name="T98" fmla="*/ 3949 w 336"/>
                  <a:gd name="T99" fmla="*/ 18954 h 298"/>
                  <a:gd name="T100" fmla="*/ 1580 w 336"/>
                  <a:gd name="T101" fmla="*/ 13821 h 298"/>
                  <a:gd name="T102" fmla="*/ 0 w 336"/>
                  <a:gd name="T103" fmla="*/ 9082 h 298"/>
                  <a:gd name="T104" fmla="*/ 0 w 336"/>
                  <a:gd name="T105" fmla="*/ 7108 h 29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36" h="298">
                    <a:moveTo>
                      <a:pt x="0" y="18"/>
                    </a:moveTo>
                    <a:lnTo>
                      <a:pt x="0" y="16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4" y="6"/>
                    </a:lnTo>
                    <a:lnTo>
                      <a:pt x="17" y="4"/>
                    </a:lnTo>
                    <a:lnTo>
                      <a:pt x="21" y="4"/>
                    </a:lnTo>
                    <a:lnTo>
                      <a:pt x="27" y="2"/>
                    </a:lnTo>
                    <a:lnTo>
                      <a:pt x="33" y="2"/>
                    </a:lnTo>
                    <a:lnTo>
                      <a:pt x="39" y="2"/>
                    </a:lnTo>
                    <a:lnTo>
                      <a:pt x="46" y="0"/>
                    </a:lnTo>
                    <a:lnTo>
                      <a:pt x="54" y="0"/>
                    </a:lnTo>
                    <a:lnTo>
                      <a:pt x="62" y="0"/>
                    </a:lnTo>
                    <a:lnTo>
                      <a:pt x="69" y="0"/>
                    </a:lnTo>
                    <a:lnTo>
                      <a:pt x="87" y="0"/>
                    </a:lnTo>
                    <a:lnTo>
                      <a:pt x="104" y="2"/>
                    </a:lnTo>
                    <a:lnTo>
                      <a:pt x="121" y="4"/>
                    </a:lnTo>
                    <a:lnTo>
                      <a:pt x="140" y="8"/>
                    </a:lnTo>
                    <a:lnTo>
                      <a:pt x="158" y="12"/>
                    </a:lnTo>
                    <a:lnTo>
                      <a:pt x="177" y="18"/>
                    </a:lnTo>
                    <a:lnTo>
                      <a:pt x="198" y="23"/>
                    </a:lnTo>
                    <a:lnTo>
                      <a:pt x="217" y="31"/>
                    </a:lnTo>
                    <a:lnTo>
                      <a:pt x="227" y="35"/>
                    </a:lnTo>
                    <a:lnTo>
                      <a:pt x="236" y="39"/>
                    </a:lnTo>
                    <a:lnTo>
                      <a:pt x="246" y="45"/>
                    </a:lnTo>
                    <a:lnTo>
                      <a:pt x="255" y="48"/>
                    </a:lnTo>
                    <a:lnTo>
                      <a:pt x="263" y="52"/>
                    </a:lnTo>
                    <a:lnTo>
                      <a:pt x="271" y="58"/>
                    </a:lnTo>
                    <a:lnTo>
                      <a:pt x="277" y="62"/>
                    </a:lnTo>
                    <a:lnTo>
                      <a:pt x="284" y="68"/>
                    </a:lnTo>
                    <a:lnTo>
                      <a:pt x="290" y="71"/>
                    </a:lnTo>
                    <a:lnTo>
                      <a:pt x="296" y="77"/>
                    </a:lnTo>
                    <a:lnTo>
                      <a:pt x="300" y="83"/>
                    </a:lnTo>
                    <a:lnTo>
                      <a:pt x="303" y="89"/>
                    </a:lnTo>
                    <a:lnTo>
                      <a:pt x="307" y="94"/>
                    </a:lnTo>
                    <a:lnTo>
                      <a:pt x="311" y="100"/>
                    </a:lnTo>
                    <a:lnTo>
                      <a:pt x="315" y="106"/>
                    </a:lnTo>
                    <a:lnTo>
                      <a:pt x="317" y="112"/>
                    </a:lnTo>
                    <a:lnTo>
                      <a:pt x="321" y="125"/>
                    </a:lnTo>
                    <a:lnTo>
                      <a:pt x="327" y="137"/>
                    </a:lnTo>
                    <a:lnTo>
                      <a:pt x="328" y="152"/>
                    </a:lnTo>
                    <a:lnTo>
                      <a:pt x="332" y="165"/>
                    </a:lnTo>
                    <a:lnTo>
                      <a:pt x="334" y="181"/>
                    </a:lnTo>
                    <a:lnTo>
                      <a:pt x="334" y="196"/>
                    </a:lnTo>
                    <a:lnTo>
                      <a:pt x="336" y="212"/>
                    </a:lnTo>
                    <a:lnTo>
                      <a:pt x="336" y="229"/>
                    </a:lnTo>
                    <a:lnTo>
                      <a:pt x="336" y="237"/>
                    </a:lnTo>
                    <a:lnTo>
                      <a:pt x="336" y="244"/>
                    </a:lnTo>
                    <a:lnTo>
                      <a:pt x="334" y="252"/>
                    </a:lnTo>
                    <a:lnTo>
                      <a:pt x="332" y="260"/>
                    </a:lnTo>
                    <a:lnTo>
                      <a:pt x="330" y="265"/>
                    </a:lnTo>
                    <a:lnTo>
                      <a:pt x="328" y="271"/>
                    </a:lnTo>
                    <a:lnTo>
                      <a:pt x="327" y="277"/>
                    </a:lnTo>
                    <a:lnTo>
                      <a:pt x="323" y="281"/>
                    </a:lnTo>
                    <a:lnTo>
                      <a:pt x="321" y="285"/>
                    </a:lnTo>
                    <a:lnTo>
                      <a:pt x="317" y="288"/>
                    </a:lnTo>
                    <a:lnTo>
                      <a:pt x="313" y="292"/>
                    </a:lnTo>
                    <a:lnTo>
                      <a:pt x="307" y="294"/>
                    </a:lnTo>
                    <a:lnTo>
                      <a:pt x="303" y="296"/>
                    </a:lnTo>
                    <a:lnTo>
                      <a:pt x="298" y="296"/>
                    </a:lnTo>
                    <a:lnTo>
                      <a:pt x="292" y="298"/>
                    </a:lnTo>
                    <a:lnTo>
                      <a:pt x="286" y="298"/>
                    </a:lnTo>
                    <a:lnTo>
                      <a:pt x="280" y="298"/>
                    </a:lnTo>
                    <a:lnTo>
                      <a:pt x="273" y="296"/>
                    </a:lnTo>
                    <a:lnTo>
                      <a:pt x="267" y="294"/>
                    </a:lnTo>
                    <a:lnTo>
                      <a:pt x="259" y="292"/>
                    </a:lnTo>
                    <a:lnTo>
                      <a:pt x="252" y="288"/>
                    </a:lnTo>
                    <a:lnTo>
                      <a:pt x="244" y="285"/>
                    </a:lnTo>
                    <a:lnTo>
                      <a:pt x="234" y="281"/>
                    </a:lnTo>
                    <a:lnTo>
                      <a:pt x="227" y="275"/>
                    </a:lnTo>
                    <a:lnTo>
                      <a:pt x="217" y="269"/>
                    </a:lnTo>
                    <a:lnTo>
                      <a:pt x="208" y="261"/>
                    </a:lnTo>
                    <a:lnTo>
                      <a:pt x="198" y="254"/>
                    </a:lnTo>
                    <a:lnTo>
                      <a:pt x="188" y="246"/>
                    </a:lnTo>
                    <a:lnTo>
                      <a:pt x="177" y="237"/>
                    </a:lnTo>
                    <a:lnTo>
                      <a:pt x="167" y="227"/>
                    </a:lnTo>
                    <a:lnTo>
                      <a:pt x="156" y="215"/>
                    </a:lnTo>
                    <a:lnTo>
                      <a:pt x="144" y="204"/>
                    </a:lnTo>
                    <a:lnTo>
                      <a:pt x="133" y="192"/>
                    </a:lnTo>
                    <a:lnTo>
                      <a:pt x="121" y="181"/>
                    </a:lnTo>
                    <a:lnTo>
                      <a:pt x="112" y="171"/>
                    </a:lnTo>
                    <a:lnTo>
                      <a:pt x="102" y="162"/>
                    </a:lnTo>
                    <a:lnTo>
                      <a:pt x="92" y="152"/>
                    </a:lnTo>
                    <a:lnTo>
                      <a:pt x="83" y="142"/>
                    </a:lnTo>
                    <a:lnTo>
                      <a:pt x="75" y="133"/>
                    </a:lnTo>
                    <a:lnTo>
                      <a:pt x="67" y="125"/>
                    </a:lnTo>
                    <a:lnTo>
                      <a:pt x="60" y="118"/>
                    </a:lnTo>
                    <a:lnTo>
                      <a:pt x="54" y="110"/>
                    </a:lnTo>
                    <a:lnTo>
                      <a:pt x="48" y="102"/>
                    </a:lnTo>
                    <a:lnTo>
                      <a:pt x="42" y="96"/>
                    </a:lnTo>
                    <a:lnTo>
                      <a:pt x="37" y="89"/>
                    </a:lnTo>
                    <a:lnTo>
                      <a:pt x="33" y="83"/>
                    </a:lnTo>
                    <a:lnTo>
                      <a:pt x="29" y="79"/>
                    </a:lnTo>
                    <a:lnTo>
                      <a:pt x="25" y="73"/>
                    </a:lnTo>
                    <a:lnTo>
                      <a:pt x="19" y="66"/>
                    </a:lnTo>
                    <a:lnTo>
                      <a:pt x="14" y="56"/>
                    </a:lnTo>
                    <a:lnTo>
                      <a:pt x="10" y="48"/>
                    </a:lnTo>
                    <a:lnTo>
                      <a:pt x="6" y="43"/>
                    </a:lnTo>
                    <a:lnTo>
                      <a:pt x="4" y="35"/>
                    </a:lnTo>
                    <a:lnTo>
                      <a:pt x="2" y="29"/>
                    </a:lnTo>
                    <a:lnTo>
                      <a:pt x="0" y="23"/>
                    </a:lnTo>
                    <a:lnTo>
                      <a:pt x="0" y="18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65" name="Freeform 24"/>
              <p:cNvSpPr/>
              <p:nvPr/>
            </p:nvSpPr>
            <p:spPr bwMode="auto">
              <a:xfrm>
                <a:off x="771292" y="1927743"/>
                <a:ext cx="138208" cy="132680"/>
              </a:xfrm>
              <a:custGeom>
                <a:avLst/>
                <a:gdLst>
                  <a:gd name="T0" fmla="*/ 38809 w 349"/>
                  <a:gd name="T1" fmla="*/ 71868 h 336"/>
                  <a:gd name="T2" fmla="*/ 28909 w 349"/>
                  <a:gd name="T3" fmla="*/ 60022 h 336"/>
                  <a:gd name="T4" fmla="*/ 20593 w 349"/>
                  <a:gd name="T5" fmla="*/ 49360 h 336"/>
                  <a:gd name="T6" fmla="*/ 13464 w 349"/>
                  <a:gd name="T7" fmla="*/ 39488 h 336"/>
                  <a:gd name="T8" fmla="*/ 8316 w 349"/>
                  <a:gd name="T9" fmla="*/ 31196 h 336"/>
                  <a:gd name="T10" fmla="*/ 4356 w 349"/>
                  <a:gd name="T11" fmla="*/ 24088 h 336"/>
                  <a:gd name="T12" fmla="*/ 1584 w 349"/>
                  <a:gd name="T13" fmla="*/ 18165 h 336"/>
                  <a:gd name="T14" fmla="*/ 0 w 349"/>
                  <a:gd name="T15" fmla="*/ 13426 h 336"/>
                  <a:gd name="T16" fmla="*/ 0 w 349"/>
                  <a:gd name="T17" fmla="*/ 9082 h 336"/>
                  <a:gd name="T18" fmla="*/ 1584 w 349"/>
                  <a:gd name="T19" fmla="*/ 4344 h 336"/>
                  <a:gd name="T20" fmla="*/ 4356 w 349"/>
                  <a:gd name="T21" fmla="*/ 1580 h 336"/>
                  <a:gd name="T22" fmla="*/ 9108 w 349"/>
                  <a:gd name="T23" fmla="*/ 0 h 336"/>
                  <a:gd name="T24" fmla="*/ 15840 w 349"/>
                  <a:gd name="T25" fmla="*/ 0 h 336"/>
                  <a:gd name="T26" fmla="*/ 24157 w 349"/>
                  <a:gd name="T27" fmla="*/ 790 h 336"/>
                  <a:gd name="T28" fmla="*/ 35641 w 349"/>
                  <a:gd name="T29" fmla="*/ 3159 h 336"/>
                  <a:gd name="T30" fmla="*/ 49897 w 349"/>
                  <a:gd name="T31" fmla="*/ 5923 h 336"/>
                  <a:gd name="T32" fmla="*/ 66926 w 349"/>
                  <a:gd name="T33" fmla="*/ 9872 h 336"/>
                  <a:gd name="T34" fmla="*/ 82766 w 349"/>
                  <a:gd name="T35" fmla="*/ 14216 h 336"/>
                  <a:gd name="T36" fmla="*/ 96231 w 349"/>
                  <a:gd name="T37" fmla="*/ 21324 h 336"/>
                  <a:gd name="T38" fmla="*/ 107715 w 349"/>
                  <a:gd name="T39" fmla="*/ 29616 h 336"/>
                  <a:gd name="T40" fmla="*/ 117615 w 349"/>
                  <a:gd name="T41" fmla="*/ 39488 h 336"/>
                  <a:gd name="T42" fmla="*/ 125932 w 349"/>
                  <a:gd name="T43" fmla="*/ 52124 h 336"/>
                  <a:gd name="T44" fmla="*/ 132268 w 349"/>
                  <a:gd name="T45" fmla="*/ 66735 h 336"/>
                  <a:gd name="T46" fmla="*/ 135832 w 349"/>
                  <a:gd name="T47" fmla="*/ 84110 h 336"/>
                  <a:gd name="T48" fmla="*/ 138208 w 349"/>
                  <a:gd name="T49" fmla="*/ 97930 h 336"/>
                  <a:gd name="T50" fmla="*/ 138208 w 349"/>
                  <a:gd name="T51" fmla="*/ 107013 h 336"/>
                  <a:gd name="T52" fmla="*/ 137416 w 349"/>
                  <a:gd name="T53" fmla="*/ 114515 h 336"/>
                  <a:gd name="T54" fmla="*/ 135832 w 349"/>
                  <a:gd name="T55" fmla="*/ 120439 h 336"/>
                  <a:gd name="T56" fmla="*/ 133060 w 349"/>
                  <a:gd name="T57" fmla="*/ 125177 h 336"/>
                  <a:gd name="T58" fmla="*/ 129100 w 349"/>
                  <a:gd name="T59" fmla="*/ 128731 h 336"/>
                  <a:gd name="T60" fmla="*/ 124744 w 349"/>
                  <a:gd name="T61" fmla="*/ 131100 h 336"/>
                  <a:gd name="T62" fmla="*/ 118407 w 349"/>
                  <a:gd name="T63" fmla="*/ 132680 h 336"/>
                  <a:gd name="T64" fmla="*/ 111675 w 349"/>
                  <a:gd name="T65" fmla="*/ 132680 h 336"/>
                  <a:gd name="T66" fmla="*/ 104943 w 349"/>
                  <a:gd name="T67" fmla="*/ 130311 h 336"/>
                  <a:gd name="T68" fmla="*/ 96231 w 349"/>
                  <a:gd name="T69" fmla="*/ 127152 h 336"/>
                  <a:gd name="T70" fmla="*/ 87915 w 349"/>
                  <a:gd name="T71" fmla="*/ 122018 h 336"/>
                  <a:gd name="T72" fmla="*/ 79598 w 349"/>
                  <a:gd name="T73" fmla="*/ 115305 h 336"/>
                  <a:gd name="T74" fmla="*/ 69698 w 349"/>
                  <a:gd name="T75" fmla="*/ 107013 h 336"/>
                  <a:gd name="T76" fmla="*/ 59798 w 349"/>
                  <a:gd name="T77" fmla="*/ 97141 h 336"/>
                  <a:gd name="T78" fmla="*/ 49105 w 349"/>
                  <a:gd name="T79" fmla="*/ 85689 h 336"/>
                  <a:gd name="T80" fmla="*/ 43957 w 349"/>
                  <a:gd name="T81" fmla="*/ 78976 h 3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349" h="336">
                    <a:moveTo>
                      <a:pt x="111" y="200"/>
                    </a:moveTo>
                    <a:lnTo>
                      <a:pt x="98" y="182"/>
                    </a:lnTo>
                    <a:lnTo>
                      <a:pt x="84" y="167"/>
                    </a:lnTo>
                    <a:lnTo>
                      <a:pt x="73" y="152"/>
                    </a:lnTo>
                    <a:lnTo>
                      <a:pt x="63" y="138"/>
                    </a:lnTo>
                    <a:lnTo>
                      <a:pt x="52" y="125"/>
                    </a:lnTo>
                    <a:lnTo>
                      <a:pt x="44" y="111"/>
                    </a:lnTo>
                    <a:lnTo>
                      <a:pt x="34" y="100"/>
                    </a:lnTo>
                    <a:lnTo>
                      <a:pt x="27" y="88"/>
                    </a:lnTo>
                    <a:lnTo>
                      <a:pt x="21" y="79"/>
                    </a:lnTo>
                    <a:lnTo>
                      <a:pt x="15" y="69"/>
                    </a:lnTo>
                    <a:lnTo>
                      <a:pt x="11" y="61"/>
                    </a:lnTo>
                    <a:lnTo>
                      <a:pt x="7" y="54"/>
                    </a:lnTo>
                    <a:lnTo>
                      <a:pt x="4" y="46"/>
                    </a:lnTo>
                    <a:lnTo>
                      <a:pt x="2" y="40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0" y="23"/>
                    </a:lnTo>
                    <a:lnTo>
                      <a:pt x="2" y="17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40" y="0"/>
                    </a:lnTo>
                    <a:lnTo>
                      <a:pt x="50" y="2"/>
                    </a:lnTo>
                    <a:lnTo>
                      <a:pt x="61" y="2"/>
                    </a:lnTo>
                    <a:lnTo>
                      <a:pt x="75" y="4"/>
                    </a:lnTo>
                    <a:lnTo>
                      <a:pt x="90" y="8"/>
                    </a:lnTo>
                    <a:lnTo>
                      <a:pt x="107" y="11"/>
                    </a:lnTo>
                    <a:lnTo>
                      <a:pt x="126" y="15"/>
                    </a:lnTo>
                    <a:lnTo>
                      <a:pt x="148" y="19"/>
                    </a:lnTo>
                    <a:lnTo>
                      <a:pt x="169" y="25"/>
                    </a:lnTo>
                    <a:lnTo>
                      <a:pt x="190" y="31"/>
                    </a:lnTo>
                    <a:lnTo>
                      <a:pt x="209" y="36"/>
                    </a:lnTo>
                    <a:lnTo>
                      <a:pt x="226" y="44"/>
                    </a:lnTo>
                    <a:lnTo>
                      <a:pt x="243" y="54"/>
                    </a:lnTo>
                    <a:lnTo>
                      <a:pt x="259" y="63"/>
                    </a:lnTo>
                    <a:lnTo>
                      <a:pt x="272" y="75"/>
                    </a:lnTo>
                    <a:lnTo>
                      <a:pt x="286" y="86"/>
                    </a:lnTo>
                    <a:lnTo>
                      <a:pt x="297" y="100"/>
                    </a:lnTo>
                    <a:lnTo>
                      <a:pt x="309" y="115"/>
                    </a:lnTo>
                    <a:lnTo>
                      <a:pt x="318" y="132"/>
                    </a:lnTo>
                    <a:lnTo>
                      <a:pt x="326" y="150"/>
                    </a:lnTo>
                    <a:lnTo>
                      <a:pt x="334" y="169"/>
                    </a:lnTo>
                    <a:lnTo>
                      <a:pt x="339" y="190"/>
                    </a:lnTo>
                    <a:lnTo>
                      <a:pt x="343" y="213"/>
                    </a:lnTo>
                    <a:lnTo>
                      <a:pt x="347" y="236"/>
                    </a:lnTo>
                    <a:lnTo>
                      <a:pt x="349" y="248"/>
                    </a:lnTo>
                    <a:lnTo>
                      <a:pt x="349" y="259"/>
                    </a:lnTo>
                    <a:lnTo>
                      <a:pt x="349" y="271"/>
                    </a:lnTo>
                    <a:lnTo>
                      <a:pt x="349" y="280"/>
                    </a:lnTo>
                    <a:lnTo>
                      <a:pt x="347" y="290"/>
                    </a:lnTo>
                    <a:lnTo>
                      <a:pt x="345" y="297"/>
                    </a:lnTo>
                    <a:lnTo>
                      <a:pt x="343" y="305"/>
                    </a:lnTo>
                    <a:lnTo>
                      <a:pt x="339" y="311"/>
                    </a:lnTo>
                    <a:lnTo>
                      <a:pt x="336" y="317"/>
                    </a:lnTo>
                    <a:lnTo>
                      <a:pt x="332" y="322"/>
                    </a:lnTo>
                    <a:lnTo>
                      <a:pt x="326" y="326"/>
                    </a:lnTo>
                    <a:lnTo>
                      <a:pt x="320" y="330"/>
                    </a:lnTo>
                    <a:lnTo>
                      <a:pt x="315" y="332"/>
                    </a:lnTo>
                    <a:lnTo>
                      <a:pt x="307" y="334"/>
                    </a:lnTo>
                    <a:lnTo>
                      <a:pt x="299" y="336"/>
                    </a:lnTo>
                    <a:lnTo>
                      <a:pt x="291" y="336"/>
                    </a:lnTo>
                    <a:lnTo>
                      <a:pt x="282" y="336"/>
                    </a:lnTo>
                    <a:lnTo>
                      <a:pt x="274" y="334"/>
                    </a:lnTo>
                    <a:lnTo>
                      <a:pt x="265" y="330"/>
                    </a:lnTo>
                    <a:lnTo>
                      <a:pt x="255" y="328"/>
                    </a:lnTo>
                    <a:lnTo>
                      <a:pt x="243" y="322"/>
                    </a:lnTo>
                    <a:lnTo>
                      <a:pt x="234" y="317"/>
                    </a:lnTo>
                    <a:lnTo>
                      <a:pt x="222" y="309"/>
                    </a:lnTo>
                    <a:lnTo>
                      <a:pt x="213" y="301"/>
                    </a:lnTo>
                    <a:lnTo>
                      <a:pt x="201" y="292"/>
                    </a:lnTo>
                    <a:lnTo>
                      <a:pt x="190" y="282"/>
                    </a:lnTo>
                    <a:lnTo>
                      <a:pt x="176" y="271"/>
                    </a:lnTo>
                    <a:lnTo>
                      <a:pt x="165" y="259"/>
                    </a:lnTo>
                    <a:lnTo>
                      <a:pt x="151" y="246"/>
                    </a:lnTo>
                    <a:lnTo>
                      <a:pt x="138" y="232"/>
                    </a:lnTo>
                    <a:lnTo>
                      <a:pt x="124" y="217"/>
                    </a:lnTo>
                    <a:lnTo>
                      <a:pt x="111" y="200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66" name="Freeform 25"/>
              <p:cNvSpPr/>
              <p:nvPr/>
            </p:nvSpPr>
            <p:spPr bwMode="auto">
              <a:xfrm>
                <a:off x="1092404" y="2021725"/>
                <a:ext cx="423312" cy="488072"/>
              </a:xfrm>
              <a:custGeom>
                <a:avLst/>
                <a:gdLst>
                  <a:gd name="T0" fmla="*/ 316199 w 1071"/>
                  <a:gd name="T1" fmla="*/ 252328 h 1236"/>
                  <a:gd name="T2" fmla="*/ 282208 w 1071"/>
                  <a:gd name="T3" fmla="*/ 298529 h 1236"/>
                  <a:gd name="T4" fmla="*/ 247426 w 1071"/>
                  <a:gd name="T5" fmla="*/ 339597 h 1236"/>
                  <a:gd name="T6" fmla="*/ 209482 w 1071"/>
                  <a:gd name="T7" fmla="*/ 375926 h 1236"/>
                  <a:gd name="T8" fmla="*/ 170748 w 1071"/>
                  <a:gd name="T9" fmla="*/ 407122 h 1236"/>
                  <a:gd name="T10" fmla="*/ 129642 w 1071"/>
                  <a:gd name="T11" fmla="*/ 432789 h 1236"/>
                  <a:gd name="T12" fmla="*/ 93279 w 1071"/>
                  <a:gd name="T13" fmla="*/ 453323 h 1236"/>
                  <a:gd name="T14" fmla="*/ 62845 w 1071"/>
                  <a:gd name="T15" fmla="*/ 469908 h 1236"/>
                  <a:gd name="T16" fmla="*/ 38734 w 1071"/>
                  <a:gd name="T17" fmla="*/ 480569 h 1236"/>
                  <a:gd name="T18" fmla="*/ 20553 w 1071"/>
                  <a:gd name="T19" fmla="*/ 486492 h 1236"/>
                  <a:gd name="T20" fmla="*/ 8300 w 1071"/>
                  <a:gd name="T21" fmla="*/ 488072 h 1236"/>
                  <a:gd name="T22" fmla="*/ 1581 w 1071"/>
                  <a:gd name="T23" fmla="*/ 486492 h 1236"/>
                  <a:gd name="T24" fmla="*/ 0 w 1071"/>
                  <a:gd name="T25" fmla="*/ 482939 h 1236"/>
                  <a:gd name="T26" fmla="*/ 2767 w 1071"/>
                  <a:gd name="T27" fmla="*/ 476620 h 1236"/>
                  <a:gd name="T28" fmla="*/ 11462 w 1071"/>
                  <a:gd name="T29" fmla="*/ 469118 h 1236"/>
                  <a:gd name="T30" fmla="*/ 24901 w 1071"/>
                  <a:gd name="T31" fmla="*/ 460036 h 1236"/>
                  <a:gd name="T32" fmla="*/ 54544 w 1071"/>
                  <a:gd name="T33" fmla="*/ 440291 h 1236"/>
                  <a:gd name="T34" fmla="*/ 94069 w 1071"/>
                  <a:gd name="T35" fmla="*/ 410675 h 1236"/>
                  <a:gd name="T36" fmla="*/ 137942 w 1071"/>
                  <a:gd name="T37" fmla="*/ 375926 h 1236"/>
                  <a:gd name="T38" fmla="*/ 160866 w 1071"/>
                  <a:gd name="T39" fmla="*/ 354602 h 1236"/>
                  <a:gd name="T40" fmla="*/ 183396 w 1071"/>
                  <a:gd name="T41" fmla="*/ 331305 h 1236"/>
                  <a:gd name="T42" fmla="*/ 205530 w 1071"/>
                  <a:gd name="T43" fmla="*/ 305637 h 1236"/>
                  <a:gd name="T44" fmla="*/ 227664 w 1071"/>
                  <a:gd name="T45" fmla="*/ 276811 h 1236"/>
                  <a:gd name="T46" fmla="*/ 249402 w 1071"/>
                  <a:gd name="T47" fmla="*/ 244826 h 1236"/>
                  <a:gd name="T48" fmla="*/ 269955 w 1071"/>
                  <a:gd name="T49" fmla="*/ 210076 h 1236"/>
                  <a:gd name="T50" fmla="*/ 290508 w 1071"/>
                  <a:gd name="T51" fmla="*/ 171378 h 1236"/>
                  <a:gd name="T52" fmla="*/ 311061 w 1071"/>
                  <a:gd name="T53" fmla="*/ 129521 h 1236"/>
                  <a:gd name="T54" fmla="*/ 330824 w 1071"/>
                  <a:gd name="T55" fmla="*/ 84109 h 1236"/>
                  <a:gd name="T56" fmla="*/ 349796 w 1071"/>
                  <a:gd name="T57" fmla="*/ 34749 h 1236"/>
                  <a:gd name="T58" fmla="*/ 369558 w 1071"/>
                  <a:gd name="T59" fmla="*/ 5133 h 1236"/>
                  <a:gd name="T60" fmla="*/ 389716 w 1071"/>
                  <a:gd name="T61" fmla="*/ 20534 h 1236"/>
                  <a:gd name="T62" fmla="*/ 405131 w 1071"/>
                  <a:gd name="T63" fmla="*/ 33170 h 1236"/>
                  <a:gd name="T64" fmla="*/ 415802 w 1071"/>
                  <a:gd name="T65" fmla="*/ 44621 h 1236"/>
                  <a:gd name="T66" fmla="*/ 421731 w 1071"/>
                  <a:gd name="T67" fmla="*/ 53704 h 1236"/>
                  <a:gd name="T68" fmla="*/ 423312 w 1071"/>
                  <a:gd name="T69" fmla="*/ 61601 h 1236"/>
                  <a:gd name="T70" fmla="*/ 422522 w 1071"/>
                  <a:gd name="T71" fmla="*/ 65945 h 1236"/>
                  <a:gd name="T72" fmla="*/ 419360 w 1071"/>
                  <a:gd name="T73" fmla="*/ 71868 h 1236"/>
                  <a:gd name="T74" fmla="*/ 415802 w 1071"/>
                  <a:gd name="T75" fmla="*/ 80556 h 1236"/>
                  <a:gd name="T76" fmla="*/ 410269 w 1071"/>
                  <a:gd name="T77" fmla="*/ 91612 h 1236"/>
                  <a:gd name="T78" fmla="*/ 403550 w 1071"/>
                  <a:gd name="T79" fmla="*/ 104643 h 1236"/>
                  <a:gd name="T80" fmla="*/ 395249 w 1071"/>
                  <a:gd name="T81" fmla="*/ 119649 h 1236"/>
                  <a:gd name="T82" fmla="*/ 385368 w 1071"/>
                  <a:gd name="T83" fmla="*/ 136629 h 1236"/>
                  <a:gd name="T84" fmla="*/ 373906 w 1071"/>
                  <a:gd name="T85" fmla="*/ 155978 h 1236"/>
                  <a:gd name="T86" fmla="*/ 361653 w 1071"/>
                  <a:gd name="T87" fmla="*/ 177301 h 1236"/>
                  <a:gd name="T88" fmla="*/ 347424 w 1071"/>
                  <a:gd name="T89" fmla="*/ 201784 h 1236"/>
                  <a:gd name="T90" fmla="*/ 337543 w 1071"/>
                  <a:gd name="T91" fmla="*/ 218369 h 12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71" h="1236">
                    <a:moveTo>
                      <a:pt x="854" y="553"/>
                    </a:moveTo>
                    <a:lnTo>
                      <a:pt x="827" y="597"/>
                    </a:lnTo>
                    <a:lnTo>
                      <a:pt x="800" y="639"/>
                    </a:lnTo>
                    <a:lnTo>
                      <a:pt x="771" y="680"/>
                    </a:lnTo>
                    <a:lnTo>
                      <a:pt x="743" y="718"/>
                    </a:lnTo>
                    <a:lnTo>
                      <a:pt x="714" y="756"/>
                    </a:lnTo>
                    <a:lnTo>
                      <a:pt x="685" y="793"/>
                    </a:lnTo>
                    <a:lnTo>
                      <a:pt x="654" y="827"/>
                    </a:lnTo>
                    <a:lnTo>
                      <a:pt x="626" y="860"/>
                    </a:lnTo>
                    <a:lnTo>
                      <a:pt x="595" y="893"/>
                    </a:lnTo>
                    <a:lnTo>
                      <a:pt x="562" y="923"/>
                    </a:lnTo>
                    <a:lnTo>
                      <a:pt x="530" y="952"/>
                    </a:lnTo>
                    <a:lnTo>
                      <a:pt x="499" y="979"/>
                    </a:lnTo>
                    <a:lnTo>
                      <a:pt x="464" y="1006"/>
                    </a:lnTo>
                    <a:lnTo>
                      <a:pt x="432" y="1031"/>
                    </a:lnTo>
                    <a:lnTo>
                      <a:pt x="397" y="1054"/>
                    </a:lnTo>
                    <a:lnTo>
                      <a:pt x="363" y="1075"/>
                    </a:lnTo>
                    <a:lnTo>
                      <a:pt x="328" y="1096"/>
                    </a:lnTo>
                    <a:lnTo>
                      <a:pt x="295" y="1115"/>
                    </a:lnTo>
                    <a:lnTo>
                      <a:pt x="265" y="1133"/>
                    </a:lnTo>
                    <a:lnTo>
                      <a:pt x="236" y="1148"/>
                    </a:lnTo>
                    <a:lnTo>
                      <a:pt x="209" y="1163"/>
                    </a:lnTo>
                    <a:lnTo>
                      <a:pt x="184" y="1177"/>
                    </a:lnTo>
                    <a:lnTo>
                      <a:pt x="159" y="1190"/>
                    </a:lnTo>
                    <a:lnTo>
                      <a:pt x="138" y="1200"/>
                    </a:lnTo>
                    <a:lnTo>
                      <a:pt x="117" y="1209"/>
                    </a:lnTo>
                    <a:lnTo>
                      <a:pt x="98" y="1217"/>
                    </a:lnTo>
                    <a:lnTo>
                      <a:pt x="80" y="1225"/>
                    </a:lnTo>
                    <a:lnTo>
                      <a:pt x="65" y="1229"/>
                    </a:lnTo>
                    <a:lnTo>
                      <a:pt x="52" y="1232"/>
                    </a:lnTo>
                    <a:lnTo>
                      <a:pt x="40" y="1236"/>
                    </a:lnTo>
                    <a:lnTo>
                      <a:pt x="29" y="1236"/>
                    </a:lnTo>
                    <a:lnTo>
                      <a:pt x="21" y="1236"/>
                    </a:lnTo>
                    <a:lnTo>
                      <a:pt x="13" y="1236"/>
                    </a:lnTo>
                    <a:lnTo>
                      <a:pt x="7" y="1234"/>
                    </a:lnTo>
                    <a:lnTo>
                      <a:pt x="4" y="1232"/>
                    </a:lnTo>
                    <a:lnTo>
                      <a:pt x="2" y="1229"/>
                    </a:lnTo>
                    <a:lnTo>
                      <a:pt x="0" y="1227"/>
                    </a:lnTo>
                    <a:lnTo>
                      <a:pt x="0" y="1223"/>
                    </a:lnTo>
                    <a:lnTo>
                      <a:pt x="0" y="1219"/>
                    </a:lnTo>
                    <a:lnTo>
                      <a:pt x="4" y="1213"/>
                    </a:lnTo>
                    <a:lnTo>
                      <a:pt x="7" y="1207"/>
                    </a:lnTo>
                    <a:lnTo>
                      <a:pt x="13" y="1202"/>
                    </a:lnTo>
                    <a:lnTo>
                      <a:pt x="21" y="1196"/>
                    </a:lnTo>
                    <a:lnTo>
                      <a:pt x="29" y="1188"/>
                    </a:lnTo>
                    <a:lnTo>
                      <a:pt x="38" y="1181"/>
                    </a:lnTo>
                    <a:lnTo>
                      <a:pt x="50" y="1173"/>
                    </a:lnTo>
                    <a:lnTo>
                      <a:pt x="63" y="1165"/>
                    </a:lnTo>
                    <a:lnTo>
                      <a:pt x="77" y="1156"/>
                    </a:lnTo>
                    <a:lnTo>
                      <a:pt x="107" y="1136"/>
                    </a:lnTo>
                    <a:lnTo>
                      <a:pt x="138" y="1115"/>
                    </a:lnTo>
                    <a:lnTo>
                      <a:pt x="171" y="1092"/>
                    </a:lnTo>
                    <a:lnTo>
                      <a:pt x="203" y="1067"/>
                    </a:lnTo>
                    <a:lnTo>
                      <a:pt x="238" y="1040"/>
                    </a:lnTo>
                    <a:lnTo>
                      <a:pt x="274" y="1014"/>
                    </a:lnTo>
                    <a:lnTo>
                      <a:pt x="311" y="983"/>
                    </a:lnTo>
                    <a:lnTo>
                      <a:pt x="349" y="952"/>
                    </a:lnTo>
                    <a:lnTo>
                      <a:pt x="368" y="935"/>
                    </a:lnTo>
                    <a:lnTo>
                      <a:pt x="388" y="918"/>
                    </a:lnTo>
                    <a:lnTo>
                      <a:pt x="407" y="898"/>
                    </a:lnTo>
                    <a:lnTo>
                      <a:pt x="426" y="879"/>
                    </a:lnTo>
                    <a:lnTo>
                      <a:pt x="445" y="860"/>
                    </a:lnTo>
                    <a:lnTo>
                      <a:pt x="464" y="839"/>
                    </a:lnTo>
                    <a:lnTo>
                      <a:pt x="484" y="818"/>
                    </a:lnTo>
                    <a:lnTo>
                      <a:pt x="503" y="797"/>
                    </a:lnTo>
                    <a:lnTo>
                      <a:pt x="520" y="774"/>
                    </a:lnTo>
                    <a:lnTo>
                      <a:pt x="539" y="751"/>
                    </a:lnTo>
                    <a:lnTo>
                      <a:pt x="558" y="726"/>
                    </a:lnTo>
                    <a:lnTo>
                      <a:pt x="576" y="701"/>
                    </a:lnTo>
                    <a:lnTo>
                      <a:pt x="595" y="674"/>
                    </a:lnTo>
                    <a:lnTo>
                      <a:pt x="612" y="647"/>
                    </a:lnTo>
                    <a:lnTo>
                      <a:pt x="631" y="620"/>
                    </a:lnTo>
                    <a:lnTo>
                      <a:pt x="649" y="591"/>
                    </a:lnTo>
                    <a:lnTo>
                      <a:pt x="666" y="562"/>
                    </a:lnTo>
                    <a:lnTo>
                      <a:pt x="683" y="532"/>
                    </a:lnTo>
                    <a:lnTo>
                      <a:pt x="700" y="501"/>
                    </a:lnTo>
                    <a:lnTo>
                      <a:pt x="718" y="468"/>
                    </a:lnTo>
                    <a:lnTo>
                      <a:pt x="735" y="434"/>
                    </a:lnTo>
                    <a:lnTo>
                      <a:pt x="752" y="399"/>
                    </a:lnTo>
                    <a:lnTo>
                      <a:pt x="770" y="365"/>
                    </a:lnTo>
                    <a:lnTo>
                      <a:pt x="787" y="328"/>
                    </a:lnTo>
                    <a:lnTo>
                      <a:pt x="802" y="290"/>
                    </a:lnTo>
                    <a:lnTo>
                      <a:pt x="819" y="251"/>
                    </a:lnTo>
                    <a:lnTo>
                      <a:pt x="837" y="213"/>
                    </a:lnTo>
                    <a:lnTo>
                      <a:pt x="852" y="173"/>
                    </a:lnTo>
                    <a:lnTo>
                      <a:pt x="867" y="131"/>
                    </a:lnTo>
                    <a:lnTo>
                      <a:pt x="885" y="88"/>
                    </a:lnTo>
                    <a:lnTo>
                      <a:pt x="900" y="44"/>
                    </a:lnTo>
                    <a:lnTo>
                      <a:pt x="915" y="0"/>
                    </a:lnTo>
                    <a:lnTo>
                      <a:pt x="935" y="13"/>
                    </a:lnTo>
                    <a:lnTo>
                      <a:pt x="954" y="27"/>
                    </a:lnTo>
                    <a:lnTo>
                      <a:pt x="969" y="40"/>
                    </a:lnTo>
                    <a:lnTo>
                      <a:pt x="986" y="52"/>
                    </a:lnTo>
                    <a:lnTo>
                      <a:pt x="1000" y="63"/>
                    </a:lnTo>
                    <a:lnTo>
                      <a:pt x="1013" y="75"/>
                    </a:lnTo>
                    <a:lnTo>
                      <a:pt x="1025" y="84"/>
                    </a:lnTo>
                    <a:lnTo>
                      <a:pt x="1034" y="96"/>
                    </a:lnTo>
                    <a:lnTo>
                      <a:pt x="1044" y="104"/>
                    </a:lnTo>
                    <a:lnTo>
                      <a:pt x="1052" y="113"/>
                    </a:lnTo>
                    <a:lnTo>
                      <a:pt x="1057" y="121"/>
                    </a:lnTo>
                    <a:lnTo>
                      <a:pt x="1063" y="131"/>
                    </a:lnTo>
                    <a:lnTo>
                      <a:pt x="1067" y="136"/>
                    </a:lnTo>
                    <a:lnTo>
                      <a:pt x="1069" y="144"/>
                    </a:lnTo>
                    <a:lnTo>
                      <a:pt x="1071" y="150"/>
                    </a:lnTo>
                    <a:lnTo>
                      <a:pt x="1071" y="156"/>
                    </a:lnTo>
                    <a:lnTo>
                      <a:pt x="1071" y="159"/>
                    </a:lnTo>
                    <a:lnTo>
                      <a:pt x="1069" y="161"/>
                    </a:lnTo>
                    <a:lnTo>
                      <a:pt x="1069" y="167"/>
                    </a:lnTo>
                    <a:lnTo>
                      <a:pt x="1067" y="171"/>
                    </a:lnTo>
                    <a:lnTo>
                      <a:pt x="1063" y="177"/>
                    </a:lnTo>
                    <a:lnTo>
                      <a:pt x="1061" y="182"/>
                    </a:lnTo>
                    <a:lnTo>
                      <a:pt x="1059" y="190"/>
                    </a:lnTo>
                    <a:lnTo>
                      <a:pt x="1056" y="196"/>
                    </a:lnTo>
                    <a:lnTo>
                      <a:pt x="1052" y="204"/>
                    </a:lnTo>
                    <a:lnTo>
                      <a:pt x="1048" y="213"/>
                    </a:lnTo>
                    <a:lnTo>
                      <a:pt x="1042" y="223"/>
                    </a:lnTo>
                    <a:lnTo>
                      <a:pt x="1038" y="232"/>
                    </a:lnTo>
                    <a:lnTo>
                      <a:pt x="1032" y="242"/>
                    </a:lnTo>
                    <a:lnTo>
                      <a:pt x="1027" y="253"/>
                    </a:lnTo>
                    <a:lnTo>
                      <a:pt x="1021" y="265"/>
                    </a:lnTo>
                    <a:lnTo>
                      <a:pt x="1013" y="276"/>
                    </a:lnTo>
                    <a:lnTo>
                      <a:pt x="1008" y="290"/>
                    </a:lnTo>
                    <a:lnTo>
                      <a:pt x="1000" y="303"/>
                    </a:lnTo>
                    <a:lnTo>
                      <a:pt x="992" y="317"/>
                    </a:lnTo>
                    <a:lnTo>
                      <a:pt x="983" y="330"/>
                    </a:lnTo>
                    <a:lnTo>
                      <a:pt x="975" y="346"/>
                    </a:lnTo>
                    <a:lnTo>
                      <a:pt x="965" y="363"/>
                    </a:lnTo>
                    <a:lnTo>
                      <a:pt x="956" y="378"/>
                    </a:lnTo>
                    <a:lnTo>
                      <a:pt x="946" y="395"/>
                    </a:lnTo>
                    <a:lnTo>
                      <a:pt x="937" y="413"/>
                    </a:lnTo>
                    <a:lnTo>
                      <a:pt x="925" y="432"/>
                    </a:lnTo>
                    <a:lnTo>
                      <a:pt x="915" y="449"/>
                    </a:lnTo>
                    <a:lnTo>
                      <a:pt x="904" y="468"/>
                    </a:lnTo>
                    <a:lnTo>
                      <a:pt x="892" y="490"/>
                    </a:lnTo>
                    <a:lnTo>
                      <a:pt x="879" y="511"/>
                    </a:lnTo>
                    <a:lnTo>
                      <a:pt x="867" y="532"/>
                    </a:lnTo>
                    <a:lnTo>
                      <a:pt x="854" y="553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67" name="Freeform 26"/>
              <p:cNvSpPr/>
              <p:nvPr/>
            </p:nvSpPr>
            <p:spPr bwMode="auto">
              <a:xfrm>
                <a:off x="775241" y="2054895"/>
                <a:ext cx="277206" cy="400409"/>
              </a:xfrm>
              <a:custGeom>
                <a:avLst/>
                <a:gdLst>
                  <a:gd name="T0" fmla="*/ 82807 w 703"/>
                  <a:gd name="T1" fmla="*/ 400409 h 1016"/>
                  <a:gd name="T2" fmla="*/ 74132 w 703"/>
                  <a:gd name="T3" fmla="*/ 398833 h 1016"/>
                  <a:gd name="T4" fmla="*/ 65851 w 703"/>
                  <a:gd name="T5" fmla="*/ 394497 h 1016"/>
                  <a:gd name="T6" fmla="*/ 55993 w 703"/>
                  <a:gd name="T7" fmla="*/ 387404 h 1016"/>
                  <a:gd name="T8" fmla="*/ 45347 w 703"/>
                  <a:gd name="T9" fmla="*/ 378339 h 1016"/>
                  <a:gd name="T10" fmla="*/ 34306 w 703"/>
                  <a:gd name="T11" fmla="*/ 367304 h 1016"/>
                  <a:gd name="T12" fmla="*/ 23659 w 703"/>
                  <a:gd name="T13" fmla="*/ 355875 h 1016"/>
                  <a:gd name="T14" fmla="*/ 15378 w 703"/>
                  <a:gd name="T15" fmla="*/ 346023 h 1016"/>
                  <a:gd name="T16" fmla="*/ 8281 w 703"/>
                  <a:gd name="T17" fmla="*/ 336170 h 1016"/>
                  <a:gd name="T18" fmla="*/ 3943 w 703"/>
                  <a:gd name="T19" fmla="*/ 327894 h 1016"/>
                  <a:gd name="T20" fmla="*/ 789 w 703"/>
                  <a:gd name="T21" fmla="*/ 319618 h 1016"/>
                  <a:gd name="T22" fmla="*/ 0 w 703"/>
                  <a:gd name="T23" fmla="*/ 312524 h 1016"/>
                  <a:gd name="T24" fmla="*/ 2366 w 703"/>
                  <a:gd name="T25" fmla="*/ 306612 h 1016"/>
                  <a:gd name="T26" fmla="*/ 7098 w 703"/>
                  <a:gd name="T27" fmla="*/ 301489 h 1016"/>
                  <a:gd name="T28" fmla="*/ 13013 w 703"/>
                  <a:gd name="T29" fmla="*/ 297548 h 1016"/>
                  <a:gd name="T30" fmla="*/ 22082 w 703"/>
                  <a:gd name="T31" fmla="*/ 293607 h 1016"/>
                  <a:gd name="T32" fmla="*/ 40221 w 703"/>
                  <a:gd name="T33" fmla="*/ 288484 h 1016"/>
                  <a:gd name="T34" fmla="*/ 59936 w 703"/>
                  <a:gd name="T35" fmla="*/ 277843 h 1016"/>
                  <a:gd name="T36" fmla="*/ 79652 w 703"/>
                  <a:gd name="T37" fmla="*/ 263655 h 1016"/>
                  <a:gd name="T38" fmla="*/ 84779 w 703"/>
                  <a:gd name="T39" fmla="*/ 258138 h 1016"/>
                  <a:gd name="T40" fmla="*/ 91088 w 703"/>
                  <a:gd name="T41" fmla="*/ 251438 h 1016"/>
                  <a:gd name="T42" fmla="*/ 97791 w 703"/>
                  <a:gd name="T43" fmla="*/ 243162 h 1016"/>
                  <a:gd name="T44" fmla="*/ 106072 w 703"/>
                  <a:gd name="T45" fmla="*/ 232521 h 1016"/>
                  <a:gd name="T46" fmla="*/ 114352 w 703"/>
                  <a:gd name="T47" fmla="*/ 220304 h 1016"/>
                  <a:gd name="T48" fmla="*/ 124999 w 703"/>
                  <a:gd name="T49" fmla="*/ 206116 h 1016"/>
                  <a:gd name="T50" fmla="*/ 135646 w 703"/>
                  <a:gd name="T51" fmla="*/ 189958 h 1016"/>
                  <a:gd name="T52" fmla="*/ 147869 w 703"/>
                  <a:gd name="T53" fmla="*/ 172617 h 1016"/>
                  <a:gd name="T54" fmla="*/ 161276 w 703"/>
                  <a:gd name="T55" fmla="*/ 152912 h 1016"/>
                  <a:gd name="T56" fmla="*/ 175077 w 703"/>
                  <a:gd name="T57" fmla="*/ 132025 h 1016"/>
                  <a:gd name="T58" fmla="*/ 190062 w 703"/>
                  <a:gd name="T59" fmla="*/ 109167 h 1016"/>
                  <a:gd name="T60" fmla="*/ 203863 w 703"/>
                  <a:gd name="T61" fmla="*/ 87885 h 1016"/>
                  <a:gd name="T62" fmla="*/ 216481 w 703"/>
                  <a:gd name="T63" fmla="*/ 68180 h 1016"/>
                  <a:gd name="T64" fmla="*/ 228705 w 703"/>
                  <a:gd name="T65" fmla="*/ 51628 h 1016"/>
                  <a:gd name="T66" fmla="*/ 238563 w 703"/>
                  <a:gd name="T67" fmla="*/ 37440 h 1016"/>
                  <a:gd name="T68" fmla="*/ 247632 w 703"/>
                  <a:gd name="T69" fmla="*/ 25223 h 1016"/>
                  <a:gd name="T70" fmla="*/ 255913 w 703"/>
                  <a:gd name="T71" fmla="*/ 15370 h 1016"/>
                  <a:gd name="T72" fmla="*/ 262616 w 703"/>
                  <a:gd name="T73" fmla="*/ 8670 h 1016"/>
                  <a:gd name="T74" fmla="*/ 268137 w 703"/>
                  <a:gd name="T75" fmla="*/ 3153 h 1016"/>
                  <a:gd name="T76" fmla="*/ 271686 w 703"/>
                  <a:gd name="T77" fmla="*/ 788 h 1016"/>
                  <a:gd name="T78" fmla="*/ 274840 w 703"/>
                  <a:gd name="T79" fmla="*/ 0 h 1016"/>
                  <a:gd name="T80" fmla="*/ 276417 w 703"/>
                  <a:gd name="T81" fmla="*/ 2365 h 1016"/>
                  <a:gd name="T82" fmla="*/ 277206 w 703"/>
                  <a:gd name="T83" fmla="*/ 7094 h 1016"/>
                  <a:gd name="T84" fmla="*/ 276417 w 703"/>
                  <a:gd name="T85" fmla="*/ 13794 h 1016"/>
                  <a:gd name="T86" fmla="*/ 274051 w 703"/>
                  <a:gd name="T87" fmla="*/ 22858 h 1016"/>
                  <a:gd name="T88" fmla="*/ 270897 w 703"/>
                  <a:gd name="T89" fmla="*/ 33499 h 1016"/>
                  <a:gd name="T90" fmla="*/ 266559 w 703"/>
                  <a:gd name="T91" fmla="*/ 47292 h 1016"/>
                  <a:gd name="T92" fmla="*/ 261433 w 703"/>
                  <a:gd name="T93" fmla="*/ 62268 h 1016"/>
                  <a:gd name="T94" fmla="*/ 254336 w 703"/>
                  <a:gd name="T95" fmla="*/ 79609 h 1016"/>
                  <a:gd name="T96" fmla="*/ 246055 w 703"/>
                  <a:gd name="T97" fmla="*/ 99314 h 1016"/>
                  <a:gd name="T98" fmla="*/ 236985 w 703"/>
                  <a:gd name="T99" fmla="*/ 121384 h 1016"/>
                  <a:gd name="T100" fmla="*/ 226339 w 703"/>
                  <a:gd name="T101" fmla="*/ 145424 h 1016"/>
                  <a:gd name="T102" fmla="*/ 205440 w 703"/>
                  <a:gd name="T103" fmla="*/ 193111 h 1016"/>
                  <a:gd name="T104" fmla="*/ 186513 w 703"/>
                  <a:gd name="T105" fmla="*/ 236068 h 1016"/>
                  <a:gd name="T106" fmla="*/ 168768 w 703"/>
                  <a:gd name="T107" fmla="*/ 273114 h 1016"/>
                  <a:gd name="T108" fmla="*/ 152996 w 703"/>
                  <a:gd name="T109" fmla="*/ 305036 h 1016"/>
                  <a:gd name="T110" fmla="*/ 139589 w 703"/>
                  <a:gd name="T111" fmla="*/ 331441 h 1016"/>
                  <a:gd name="T112" fmla="*/ 128154 w 703"/>
                  <a:gd name="T113" fmla="*/ 352722 h 1016"/>
                  <a:gd name="T114" fmla="*/ 117507 w 703"/>
                  <a:gd name="T115" fmla="*/ 370063 h 1016"/>
                  <a:gd name="T116" fmla="*/ 107649 w 703"/>
                  <a:gd name="T117" fmla="*/ 383857 h 1016"/>
                  <a:gd name="T118" fmla="*/ 99368 w 703"/>
                  <a:gd name="T119" fmla="*/ 393709 h 1016"/>
                  <a:gd name="T120" fmla="*/ 91876 w 703"/>
                  <a:gd name="T121" fmla="*/ 398833 h 1016"/>
                  <a:gd name="T122" fmla="*/ 87144 w 703"/>
                  <a:gd name="T123" fmla="*/ 400409 h 101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03" h="1016">
                    <a:moveTo>
                      <a:pt x="221" y="1016"/>
                    </a:moveTo>
                    <a:lnTo>
                      <a:pt x="215" y="1016"/>
                    </a:lnTo>
                    <a:lnTo>
                      <a:pt x="210" y="1016"/>
                    </a:lnTo>
                    <a:lnTo>
                      <a:pt x="202" y="1016"/>
                    </a:lnTo>
                    <a:lnTo>
                      <a:pt x="196" y="1014"/>
                    </a:lnTo>
                    <a:lnTo>
                      <a:pt x="188" y="1012"/>
                    </a:lnTo>
                    <a:lnTo>
                      <a:pt x="183" y="1008"/>
                    </a:lnTo>
                    <a:lnTo>
                      <a:pt x="175" y="1004"/>
                    </a:lnTo>
                    <a:lnTo>
                      <a:pt x="167" y="1001"/>
                    </a:lnTo>
                    <a:lnTo>
                      <a:pt x="160" y="995"/>
                    </a:lnTo>
                    <a:lnTo>
                      <a:pt x="152" y="989"/>
                    </a:lnTo>
                    <a:lnTo>
                      <a:pt x="142" y="983"/>
                    </a:lnTo>
                    <a:lnTo>
                      <a:pt x="135" y="976"/>
                    </a:lnTo>
                    <a:lnTo>
                      <a:pt x="125" y="968"/>
                    </a:lnTo>
                    <a:lnTo>
                      <a:pt x="115" y="960"/>
                    </a:lnTo>
                    <a:lnTo>
                      <a:pt x="106" y="951"/>
                    </a:lnTo>
                    <a:lnTo>
                      <a:pt x="96" y="941"/>
                    </a:lnTo>
                    <a:lnTo>
                      <a:pt x="87" y="932"/>
                    </a:lnTo>
                    <a:lnTo>
                      <a:pt x="77" y="922"/>
                    </a:lnTo>
                    <a:lnTo>
                      <a:pt x="69" y="912"/>
                    </a:lnTo>
                    <a:lnTo>
                      <a:pt x="60" y="903"/>
                    </a:lnTo>
                    <a:lnTo>
                      <a:pt x="52" y="893"/>
                    </a:lnTo>
                    <a:lnTo>
                      <a:pt x="46" y="885"/>
                    </a:lnTo>
                    <a:lnTo>
                      <a:pt x="39" y="878"/>
                    </a:lnTo>
                    <a:lnTo>
                      <a:pt x="33" y="868"/>
                    </a:lnTo>
                    <a:lnTo>
                      <a:pt x="27" y="860"/>
                    </a:lnTo>
                    <a:lnTo>
                      <a:pt x="21" y="853"/>
                    </a:lnTo>
                    <a:lnTo>
                      <a:pt x="18" y="845"/>
                    </a:lnTo>
                    <a:lnTo>
                      <a:pt x="14" y="837"/>
                    </a:lnTo>
                    <a:lnTo>
                      <a:pt x="10" y="832"/>
                    </a:lnTo>
                    <a:lnTo>
                      <a:pt x="6" y="824"/>
                    </a:lnTo>
                    <a:lnTo>
                      <a:pt x="4" y="816"/>
                    </a:lnTo>
                    <a:lnTo>
                      <a:pt x="2" y="811"/>
                    </a:lnTo>
                    <a:lnTo>
                      <a:pt x="0" y="805"/>
                    </a:lnTo>
                    <a:lnTo>
                      <a:pt x="0" y="799"/>
                    </a:lnTo>
                    <a:lnTo>
                      <a:pt x="0" y="793"/>
                    </a:lnTo>
                    <a:lnTo>
                      <a:pt x="2" y="788"/>
                    </a:lnTo>
                    <a:lnTo>
                      <a:pt x="4" y="784"/>
                    </a:lnTo>
                    <a:lnTo>
                      <a:pt x="6" y="778"/>
                    </a:lnTo>
                    <a:lnTo>
                      <a:pt x="8" y="774"/>
                    </a:lnTo>
                    <a:lnTo>
                      <a:pt x="12" y="768"/>
                    </a:lnTo>
                    <a:lnTo>
                      <a:pt x="18" y="765"/>
                    </a:lnTo>
                    <a:lnTo>
                      <a:pt x="21" y="761"/>
                    </a:lnTo>
                    <a:lnTo>
                      <a:pt x="27" y="757"/>
                    </a:lnTo>
                    <a:lnTo>
                      <a:pt x="33" y="755"/>
                    </a:lnTo>
                    <a:lnTo>
                      <a:pt x="41" y="751"/>
                    </a:lnTo>
                    <a:lnTo>
                      <a:pt x="48" y="749"/>
                    </a:lnTo>
                    <a:lnTo>
                      <a:pt x="56" y="745"/>
                    </a:lnTo>
                    <a:lnTo>
                      <a:pt x="66" y="743"/>
                    </a:lnTo>
                    <a:lnTo>
                      <a:pt x="83" y="738"/>
                    </a:lnTo>
                    <a:lnTo>
                      <a:pt x="102" y="732"/>
                    </a:lnTo>
                    <a:lnTo>
                      <a:pt x="119" y="724"/>
                    </a:lnTo>
                    <a:lnTo>
                      <a:pt x="137" y="715"/>
                    </a:lnTo>
                    <a:lnTo>
                      <a:pt x="152" y="705"/>
                    </a:lnTo>
                    <a:lnTo>
                      <a:pt x="169" y="693"/>
                    </a:lnTo>
                    <a:lnTo>
                      <a:pt x="187" y="682"/>
                    </a:lnTo>
                    <a:lnTo>
                      <a:pt x="202" y="669"/>
                    </a:lnTo>
                    <a:lnTo>
                      <a:pt x="206" y="665"/>
                    </a:lnTo>
                    <a:lnTo>
                      <a:pt x="210" y="661"/>
                    </a:lnTo>
                    <a:lnTo>
                      <a:pt x="215" y="655"/>
                    </a:lnTo>
                    <a:lnTo>
                      <a:pt x="219" y="651"/>
                    </a:lnTo>
                    <a:lnTo>
                      <a:pt x="225" y="645"/>
                    </a:lnTo>
                    <a:lnTo>
                      <a:pt x="231" y="638"/>
                    </a:lnTo>
                    <a:lnTo>
                      <a:pt x="236" y="632"/>
                    </a:lnTo>
                    <a:lnTo>
                      <a:pt x="242" y="624"/>
                    </a:lnTo>
                    <a:lnTo>
                      <a:pt x="248" y="617"/>
                    </a:lnTo>
                    <a:lnTo>
                      <a:pt x="254" y="609"/>
                    </a:lnTo>
                    <a:lnTo>
                      <a:pt x="261" y="599"/>
                    </a:lnTo>
                    <a:lnTo>
                      <a:pt x="269" y="590"/>
                    </a:lnTo>
                    <a:lnTo>
                      <a:pt x="275" y="580"/>
                    </a:lnTo>
                    <a:lnTo>
                      <a:pt x="282" y="571"/>
                    </a:lnTo>
                    <a:lnTo>
                      <a:pt x="290" y="559"/>
                    </a:lnTo>
                    <a:lnTo>
                      <a:pt x="300" y="548"/>
                    </a:lnTo>
                    <a:lnTo>
                      <a:pt x="307" y="536"/>
                    </a:lnTo>
                    <a:lnTo>
                      <a:pt x="317" y="523"/>
                    </a:lnTo>
                    <a:lnTo>
                      <a:pt x="327" y="511"/>
                    </a:lnTo>
                    <a:lnTo>
                      <a:pt x="334" y="498"/>
                    </a:lnTo>
                    <a:lnTo>
                      <a:pt x="344" y="482"/>
                    </a:lnTo>
                    <a:lnTo>
                      <a:pt x="355" y="469"/>
                    </a:lnTo>
                    <a:lnTo>
                      <a:pt x="365" y="454"/>
                    </a:lnTo>
                    <a:lnTo>
                      <a:pt x="375" y="438"/>
                    </a:lnTo>
                    <a:lnTo>
                      <a:pt x="386" y="423"/>
                    </a:lnTo>
                    <a:lnTo>
                      <a:pt x="398" y="406"/>
                    </a:lnTo>
                    <a:lnTo>
                      <a:pt x="409" y="388"/>
                    </a:lnTo>
                    <a:lnTo>
                      <a:pt x="421" y="371"/>
                    </a:lnTo>
                    <a:lnTo>
                      <a:pt x="432" y="354"/>
                    </a:lnTo>
                    <a:lnTo>
                      <a:pt x="444" y="335"/>
                    </a:lnTo>
                    <a:lnTo>
                      <a:pt x="455" y="315"/>
                    </a:lnTo>
                    <a:lnTo>
                      <a:pt x="469" y="296"/>
                    </a:lnTo>
                    <a:lnTo>
                      <a:pt x="482" y="277"/>
                    </a:lnTo>
                    <a:lnTo>
                      <a:pt x="494" y="258"/>
                    </a:lnTo>
                    <a:lnTo>
                      <a:pt x="505" y="240"/>
                    </a:lnTo>
                    <a:lnTo>
                      <a:pt x="517" y="223"/>
                    </a:lnTo>
                    <a:lnTo>
                      <a:pt x="528" y="206"/>
                    </a:lnTo>
                    <a:lnTo>
                      <a:pt x="540" y="189"/>
                    </a:lnTo>
                    <a:lnTo>
                      <a:pt x="549" y="173"/>
                    </a:lnTo>
                    <a:lnTo>
                      <a:pt x="559" y="160"/>
                    </a:lnTo>
                    <a:lnTo>
                      <a:pt x="570" y="144"/>
                    </a:lnTo>
                    <a:lnTo>
                      <a:pt x="580" y="131"/>
                    </a:lnTo>
                    <a:lnTo>
                      <a:pt x="588" y="118"/>
                    </a:lnTo>
                    <a:lnTo>
                      <a:pt x="597" y="106"/>
                    </a:lnTo>
                    <a:lnTo>
                      <a:pt x="605" y="95"/>
                    </a:lnTo>
                    <a:lnTo>
                      <a:pt x="613" y="85"/>
                    </a:lnTo>
                    <a:lnTo>
                      <a:pt x="620" y="73"/>
                    </a:lnTo>
                    <a:lnTo>
                      <a:pt x="628" y="64"/>
                    </a:lnTo>
                    <a:lnTo>
                      <a:pt x="636" y="56"/>
                    </a:lnTo>
                    <a:lnTo>
                      <a:pt x="641" y="47"/>
                    </a:lnTo>
                    <a:lnTo>
                      <a:pt x="649" y="39"/>
                    </a:lnTo>
                    <a:lnTo>
                      <a:pt x="655" y="33"/>
                    </a:lnTo>
                    <a:lnTo>
                      <a:pt x="661" y="27"/>
                    </a:lnTo>
                    <a:lnTo>
                      <a:pt x="666" y="22"/>
                    </a:lnTo>
                    <a:lnTo>
                      <a:pt x="670" y="16"/>
                    </a:lnTo>
                    <a:lnTo>
                      <a:pt x="674" y="12"/>
                    </a:lnTo>
                    <a:lnTo>
                      <a:pt x="680" y="8"/>
                    </a:lnTo>
                    <a:lnTo>
                      <a:pt x="684" y="6"/>
                    </a:lnTo>
                    <a:lnTo>
                      <a:pt x="687" y="4"/>
                    </a:lnTo>
                    <a:lnTo>
                      <a:pt x="689" y="2"/>
                    </a:lnTo>
                    <a:lnTo>
                      <a:pt x="693" y="0"/>
                    </a:lnTo>
                    <a:lnTo>
                      <a:pt x="695" y="0"/>
                    </a:lnTo>
                    <a:lnTo>
                      <a:pt x="697" y="0"/>
                    </a:lnTo>
                    <a:lnTo>
                      <a:pt x="699" y="2"/>
                    </a:lnTo>
                    <a:lnTo>
                      <a:pt x="701" y="4"/>
                    </a:lnTo>
                    <a:lnTo>
                      <a:pt x="701" y="6"/>
                    </a:lnTo>
                    <a:lnTo>
                      <a:pt x="703" y="10"/>
                    </a:lnTo>
                    <a:lnTo>
                      <a:pt x="703" y="14"/>
                    </a:lnTo>
                    <a:lnTo>
                      <a:pt x="703" y="18"/>
                    </a:lnTo>
                    <a:lnTo>
                      <a:pt x="701" y="24"/>
                    </a:lnTo>
                    <a:lnTo>
                      <a:pt x="701" y="29"/>
                    </a:lnTo>
                    <a:lnTo>
                      <a:pt x="701" y="35"/>
                    </a:lnTo>
                    <a:lnTo>
                      <a:pt x="699" y="43"/>
                    </a:lnTo>
                    <a:lnTo>
                      <a:pt x="697" y="50"/>
                    </a:lnTo>
                    <a:lnTo>
                      <a:pt x="695" y="58"/>
                    </a:lnTo>
                    <a:lnTo>
                      <a:pt x="693" y="66"/>
                    </a:lnTo>
                    <a:lnTo>
                      <a:pt x="689" y="75"/>
                    </a:lnTo>
                    <a:lnTo>
                      <a:pt x="687" y="85"/>
                    </a:lnTo>
                    <a:lnTo>
                      <a:pt x="684" y="96"/>
                    </a:lnTo>
                    <a:lnTo>
                      <a:pt x="680" y="108"/>
                    </a:lnTo>
                    <a:lnTo>
                      <a:pt x="676" y="120"/>
                    </a:lnTo>
                    <a:lnTo>
                      <a:pt x="672" y="131"/>
                    </a:lnTo>
                    <a:lnTo>
                      <a:pt x="666" y="144"/>
                    </a:lnTo>
                    <a:lnTo>
                      <a:pt x="663" y="158"/>
                    </a:lnTo>
                    <a:lnTo>
                      <a:pt x="657" y="173"/>
                    </a:lnTo>
                    <a:lnTo>
                      <a:pt x="651" y="187"/>
                    </a:lnTo>
                    <a:lnTo>
                      <a:pt x="645" y="202"/>
                    </a:lnTo>
                    <a:lnTo>
                      <a:pt x="638" y="219"/>
                    </a:lnTo>
                    <a:lnTo>
                      <a:pt x="632" y="235"/>
                    </a:lnTo>
                    <a:lnTo>
                      <a:pt x="624" y="252"/>
                    </a:lnTo>
                    <a:lnTo>
                      <a:pt x="616" y="271"/>
                    </a:lnTo>
                    <a:lnTo>
                      <a:pt x="609" y="288"/>
                    </a:lnTo>
                    <a:lnTo>
                      <a:pt x="601" y="308"/>
                    </a:lnTo>
                    <a:lnTo>
                      <a:pt x="592" y="329"/>
                    </a:lnTo>
                    <a:lnTo>
                      <a:pt x="584" y="348"/>
                    </a:lnTo>
                    <a:lnTo>
                      <a:pt x="574" y="369"/>
                    </a:lnTo>
                    <a:lnTo>
                      <a:pt x="555" y="411"/>
                    </a:lnTo>
                    <a:lnTo>
                      <a:pt x="538" y="452"/>
                    </a:lnTo>
                    <a:lnTo>
                      <a:pt x="521" y="490"/>
                    </a:lnTo>
                    <a:lnTo>
                      <a:pt x="503" y="528"/>
                    </a:lnTo>
                    <a:lnTo>
                      <a:pt x="488" y="565"/>
                    </a:lnTo>
                    <a:lnTo>
                      <a:pt x="473" y="599"/>
                    </a:lnTo>
                    <a:lnTo>
                      <a:pt x="457" y="632"/>
                    </a:lnTo>
                    <a:lnTo>
                      <a:pt x="442" y="665"/>
                    </a:lnTo>
                    <a:lnTo>
                      <a:pt x="428" y="693"/>
                    </a:lnTo>
                    <a:lnTo>
                      <a:pt x="415" y="722"/>
                    </a:lnTo>
                    <a:lnTo>
                      <a:pt x="401" y="749"/>
                    </a:lnTo>
                    <a:lnTo>
                      <a:pt x="388" y="774"/>
                    </a:lnTo>
                    <a:lnTo>
                      <a:pt x="377" y="799"/>
                    </a:lnTo>
                    <a:lnTo>
                      <a:pt x="365" y="820"/>
                    </a:lnTo>
                    <a:lnTo>
                      <a:pt x="354" y="841"/>
                    </a:lnTo>
                    <a:lnTo>
                      <a:pt x="344" y="860"/>
                    </a:lnTo>
                    <a:lnTo>
                      <a:pt x="334" y="878"/>
                    </a:lnTo>
                    <a:lnTo>
                      <a:pt x="325" y="895"/>
                    </a:lnTo>
                    <a:lnTo>
                      <a:pt x="315" y="912"/>
                    </a:lnTo>
                    <a:lnTo>
                      <a:pt x="306" y="926"/>
                    </a:lnTo>
                    <a:lnTo>
                      <a:pt x="298" y="939"/>
                    </a:lnTo>
                    <a:lnTo>
                      <a:pt x="288" y="953"/>
                    </a:lnTo>
                    <a:lnTo>
                      <a:pt x="281" y="964"/>
                    </a:lnTo>
                    <a:lnTo>
                      <a:pt x="273" y="974"/>
                    </a:lnTo>
                    <a:lnTo>
                      <a:pt x="265" y="983"/>
                    </a:lnTo>
                    <a:lnTo>
                      <a:pt x="258" y="991"/>
                    </a:lnTo>
                    <a:lnTo>
                      <a:pt x="252" y="999"/>
                    </a:lnTo>
                    <a:lnTo>
                      <a:pt x="244" y="1004"/>
                    </a:lnTo>
                    <a:lnTo>
                      <a:pt x="238" y="1008"/>
                    </a:lnTo>
                    <a:lnTo>
                      <a:pt x="233" y="1012"/>
                    </a:lnTo>
                    <a:lnTo>
                      <a:pt x="227" y="1014"/>
                    </a:lnTo>
                    <a:lnTo>
                      <a:pt x="221" y="1016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68" name="Freeform 27"/>
              <p:cNvSpPr/>
              <p:nvPr/>
            </p:nvSpPr>
            <p:spPr bwMode="auto">
              <a:xfrm>
                <a:off x="1165062" y="1746099"/>
                <a:ext cx="564679" cy="806345"/>
              </a:xfrm>
              <a:custGeom>
                <a:avLst/>
                <a:gdLst>
                  <a:gd name="T0" fmla="*/ 356182 w 1430"/>
                  <a:gd name="T1" fmla="*/ 800819 h 2043"/>
                  <a:gd name="T2" fmla="*/ 330515 w 1430"/>
                  <a:gd name="T3" fmla="*/ 802398 h 2043"/>
                  <a:gd name="T4" fmla="*/ 321433 w 1430"/>
                  <a:gd name="T5" fmla="*/ 778322 h 2043"/>
                  <a:gd name="T6" fmla="*/ 313140 w 1430"/>
                  <a:gd name="T7" fmla="*/ 735696 h 2043"/>
                  <a:gd name="T8" fmla="*/ 266149 w 1430"/>
                  <a:gd name="T9" fmla="*/ 695438 h 2043"/>
                  <a:gd name="T10" fmla="*/ 227451 w 1430"/>
                  <a:gd name="T11" fmla="*/ 665442 h 2043"/>
                  <a:gd name="T12" fmla="*/ 230610 w 1430"/>
                  <a:gd name="T13" fmla="*/ 650049 h 2043"/>
                  <a:gd name="T14" fmla="*/ 278391 w 1430"/>
                  <a:gd name="T15" fmla="*/ 656364 h 2043"/>
                  <a:gd name="T16" fmla="*/ 340387 w 1430"/>
                  <a:gd name="T17" fmla="*/ 663074 h 2043"/>
                  <a:gd name="T18" fmla="*/ 377506 w 1430"/>
                  <a:gd name="T19" fmla="*/ 640971 h 2043"/>
                  <a:gd name="T20" fmla="*/ 404752 w 1430"/>
                  <a:gd name="T21" fmla="*/ 587294 h 2043"/>
                  <a:gd name="T22" fmla="*/ 441081 w 1430"/>
                  <a:gd name="T23" fmla="*/ 438102 h 2043"/>
                  <a:gd name="T24" fmla="*/ 450164 w 1430"/>
                  <a:gd name="T25" fmla="*/ 343377 h 2043"/>
                  <a:gd name="T26" fmla="*/ 436738 w 1430"/>
                  <a:gd name="T27" fmla="*/ 304698 h 2043"/>
                  <a:gd name="T28" fmla="*/ 367634 w 1430"/>
                  <a:gd name="T29" fmla="*/ 294042 h 2043"/>
                  <a:gd name="T30" fmla="*/ 162296 w 1430"/>
                  <a:gd name="T31" fmla="*/ 314565 h 2043"/>
                  <a:gd name="T32" fmla="*/ 51729 w 1430"/>
                  <a:gd name="T33" fmla="*/ 335089 h 2043"/>
                  <a:gd name="T34" fmla="*/ 13031 w 1430"/>
                  <a:gd name="T35" fmla="*/ 337852 h 2043"/>
                  <a:gd name="T36" fmla="*/ 790 w 1430"/>
                  <a:gd name="T37" fmla="*/ 317723 h 2043"/>
                  <a:gd name="T38" fmla="*/ 6318 w 1430"/>
                  <a:gd name="T39" fmla="*/ 280228 h 2043"/>
                  <a:gd name="T40" fmla="*/ 48570 w 1430"/>
                  <a:gd name="T41" fmla="*/ 252205 h 2043"/>
                  <a:gd name="T42" fmla="*/ 110567 w 1430"/>
                  <a:gd name="T43" fmla="*/ 209184 h 2043"/>
                  <a:gd name="T44" fmla="*/ 219948 w 1430"/>
                  <a:gd name="T45" fmla="*/ 119590 h 2043"/>
                  <a:gd name="T46" fmla="*/ 244036 w 1430"/>
                  <a:gd name="T47" fmla="*/ 91567 h 2043"/>
                  <a:gd name="T48" fmla="*/ 227451 w 1430"/>
                  <a:gd name="T49" fmla="*/ 84858 h 2043"/>
                  <a:gd name="T50" fmla="*/ 156768 w 1430"/>
                  <a:gd name="T51" fmla="*/ 98672 h 2043"/>
                  <a:gd name="T52" fmla="*/ 78976 w 1430"/>
                  <a:gd name="T53" fmla="*/ 115249 h 2043"/>
                  <a:gd name="T54" fmla="*/ 28037 w 1430"/>
                  <a:gd name="T55" fmla="*/ 112880 h 2043"/>
                  <a:gd name="T56" fmla="*/ 6318 w 1430"/>
                  <a:gd name="T57" fmla="*/ 78937 h 2043"/>
                  <a:gd name="T58" fmla="*/ 36329 w 1430"/>
                  <a:gd name="T59" fmla="*/ 72228 h 2043"/>
                  <a:gd name="T60" fmla="*/ 113726 w 1430"/>
                  <a:gd name="T61" fmla="*/ 62361 h 2043"/>
                  <a:gd name="T62" fmla="*/ 188753 w 1430"/>
                  <a:gd name="T63" fmla="*/ 46178 h 2043"/>
                  <a:gd name="T64" fmla="*/ 259436 w 1430"/>
                  <a:gd name="T65" fmla="*/ 18945 h 2043"/>
                  <a:gd name="T66" fmla="*/ 301689 w 1430"/>
                  <a:gd name="T67" fmla="*/ 0 h 2043"/>
                  <a:gd name="T68" fmla="*/ 325381 w 1430"/>
                  <a:gd name="T69" fmla="*/ 10657 h 2043"/>
                  <a:gd name="T70" fmla="*/ 360131 w 1430"/>
                  <a:gd name="T71" fmla="*/ 40258 h 2043"/>
                  <a:gd name="T72" fmla="*/ 377506 w 1430"/>
                  <a:gd name="T73" fmla="*/ 63545 h 2043"/>
                  <a:gd name="T74" fmla="*/ 356182 w 1430"/>
                  <a:gd name="T75" fmla="*/ 88805 h 2043"/>
                  <a:gd name="T76" fmla="*/ 332884 w 1430"/>
                  <a:gd name="T77" fmla="*/ 102224 h 2043"/>
                  <a:gd name="T78" fmla="*/ 241667 w 1430"/>
                  <a:gd name="T79" fmla="*/ 163795 h 2043"/>
                  <a:gd name="T80" fmla="*/ 161506 w 1430"/>
                  <a:gd name="T81" fmla="*/ 222209 h 2043"/>
                  <a:gd name="T82" fmla="*/ 118464 w 1430"/>
                  <a:gd name="T83" fmla="*/ 256152 h 2043"/>
                  <a:gd name="T84" fmla="*/ 99510 w 1430"/>
                  <a:gd name="T85" fmla="*/ 274307 h 2043"/>
                  <a:gd name="T86" fmla="*/ 107802 w 1430"/>
                  <a:gd name="T87" fmla="*/ 281017 h 2043"/>
                  <a:gd name="T88" fmla="*/ 150055 w 1430"/>
                  <a:gd name="T89" fmla="*/ 277465 h 2043"/>
                  <a:gd name="T90" fmla="*/ 229031 w 1430"/>
                  <a:gd name="T91" fmla="*/ 267598 h 2043"/>
                  <a:gd name="T92" fmla="*/ 341966 w 1430"/>
                  <a:gd name="T93" fmla="*/ 255362 h 2043"/>
                  <a:gd name="T94" fmla="*/ 409491 w 1430"/>
                  <a:gd name="T95" fmla="*/ 243127 h 2043"/>
                  <a:gd name="T96" fmla="*/ 444240 w 1430"/>
                  <a:gd name="T97" fmla="*/ 231286 h 2043"/>
                  <a:gd name="T98" fmla="*/ 476226 w 1430"/>
                  <a:gd name="T99" fmla="*/ 244706 h 2043"/>
                  <a:gd name="T100" fmla="*/ 534273 w 1430"/>
                  <a:gd name="T101" fmla="*/ 281017 h 2043"/>
                  <a:gd name="T102" fmla="*/ 563889 w 1430"/>
                  <a:gd name="T103" fmla="*/ 310618 h 2043"/>
                  <a:gd name="T104" fmla="*/ 547304 w 1430"/>
                  <a:gd name="T105" fmla="*/ 341799 h 2043"/>
                  <a:gd name="T106" fmla="*/ 528350 w 1430"/>
                  <a:gd name="T107" fmla="*/ 386398 h 2043"/>
                  <a:gd name="T108" fmla="*/ 514134 w 1430"/>
                  <a:gd name="T109" fmla="*/ 486649 h 2043"/>
                  <a:gd name="T110" fmla="*/ 482939 w 1430"/>
                  <a:gd name="T111" fmla="*/ 603871 h 2043"/>
                  <a:gd name="T112" fmla="*/ 435948 w 1430"/>
                  <a:gd name="T113" fmla="*/ 712410 h 2043"/>
                  <a:gd name="T114" fmla="*/ 394880 w 1430"/>
                  <a:gd name="T115" fmla="*/ 768455 h 204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430" h="2043">
                    <a:moveTo>
                      <a:pt x="1000" y="1947"/>
                    </a:moveTo>
                    <a:lnTo>
                      <a:pt x="987" y="1960"/>
                    </a:lnTo>
                    <a:lnTo>
                      <a:pt x="975" y="1972"/>
                    </a:lnTo>
                    <a:lnTo>
                      <a:pt x="964" y="1983"/>
                    </a:lnTo>
                    <a:lnTo>
                      <a:pt x="952" y="1993"/>
                    </a:lnTo>
                    <a:lnTo>
                      <a:pt x="941" y="2002"/>
                    </a:lnTo>
                    <a:lnTo>
                      <a:pt x="931" y="2010"/>
                    </a:lnTo>
                    <a:lnTo>
                      <a:pt x="922" y="2018"/>
                    </a:lnTo>
                    <a:lnTo>
                      <a:pt x="912" y="2023"/>
                    </a:lnTo>
                    <a:lnTo>
                      <a:pt x="902" y="2029"/>
                    </a:lnTo>
                    <a:lnTo>
                      <a:pt x="893" y="2033"/>
                    </a:lnTo>
                    <a:lnTo>
                      <a:pt x="885" y="2037"/>
                    </a:lnTo>
                    <a:lnTo>
                      <a:pt x="877" y="2039"/>
                    </a:lnTo>
                    <a:lnTo>
                      <a:pt x="872" y="2041"/>
                    </a:lnTo>
                    <a:lnTo>
                      <a:pt x="864" y="2043"/>
                    </a:lnTo>
                    <a:lnTo>
                      <a:pt x="858" y="2043"/>
                    </a:lnTo>
                    <a:lnTo>
                      <a:pt x="852" y="2041"/>
                    </a:lnTo>
                    <a:lnTo>
                      <a:pt x="847" y="2039"/>
                    </a:lnTo>
                    <a:lnTo>
                      <a:pt x="841" y="2037"/>
                    </a:lnTo>
                    <a:lnTo>
                      <a:pt x="837" y="2033"/>
                    </a:lnTo>
                    <a:lnTo>
                      <a:pt x="833" y="2029"/>
                    </a:lnTo>
                    <a:lnTo>
                      <a:pt x="829" y="2025"/>
                    </a:lnTo>
                    <a:lnTo>
                      <a:pt x="826" y="2020"/>
                    </a:lnTo>
                    <a:lnTo>
                      <a:pt x="824" y="2014"/>
                    </a:lnTo>
                    <a:lnTo>
                      <a:pt x="820" y="2008"/>
                    </a:lnTo>
                    <a:lnTo>
                      <a:pt x="818" y="2002"/>
                    </a:lnTo>
                    <a:lnTo>
                      <a:pt x="816" y="1995"/>
                    </a:lnTo>
                    <a:lnTo>
                      <a:pt x="816" y="1987"/>
                    </a:lnTo>
                    <a:lnTo>
                      <a:pt x="814" y="1979"/>
                    </a:lnTo>
                    <a:lnTo>
                      <a:pt x="814" y="1972"/>
                    </a:lnTo>
                    <a:lnTo>
                      <a:pt x="814" y="1962"/>
                    </a:lnTo>
                    <a:lnTo>
                      <a:pt x="814" y="1951"/>
                    </a:lnTo>
                    <a:lnTo>
                      <a:pt x="814" y="1941"/>
                    </a:lnTo>
                    <a:lnTo>
                      <a:pt x="814" y="1929"/>
                    </a:lnTo>
                    <a:lnTo>
                      <a:pt x="814" y="1918"/>
                    </a:lnTo>
                    <a:lnTo>
                      <a:pt x="812" y="1908"/>
                    </a:lnTo>
                    <a:lnTo>
                      <a:pt x="808" y="1897"/>
                    </a:lnTo>
                    <a:lnTo>
                      <a:pt x="804" y="1887"/>
                    </a:lnTo>
                    <a:lnTo>
                      <a:pt x="799" y="1876"/>
                    </a:lnTo>
                    <a:lnTo>
                      <a:pt x="793" y="1864"/>
                    </a:lnTo>
                    <a:lnTo>
                      <a:pt x="787" y="1855"/>
                    </a:lnTo>
                    <a:lnTo>
                      <a:pt x="778" y="1843"/>
                    </a:lnTo>
                    <a:lnTo>
                      <a:pt x="768" y="1833"/>
                    </a:lnTo>
                    <a:lnTo>
                      <a:pt x="758" y="1824"/>
                    </a:lnTo>
                    <a:lnTo>
                      <a:pt x="747" y="1812"/>
                    </a:lnTo>
                    <a:lnTo>
                      <a:pt x="733" y="1803"/>
                    </a:lnTo>
                    <a:lnTo>
                      <a:pt x="720" y="1793"/>
                    </a:lnTo>
                    <a:lnTo>
                      <a:pt x="705" y="1782"/>
                    </a:lnTo>
                    <a:lnTo>
                      <a:pt x="689" y="1772"/>
                    </a:lnTo>
                    <a:lnTo>
                      <a:pt x="674" y="1762"/>
                    </a:lnTo>
                    <a:lnTo>
                      <a:pt x="659" y="1753"/>
                    </a:lnTo>
                    <a:lnTo>
                      <a:pt x="645" y="1743"/>
                    </a:lnTo>
                    <a:lnTo>
                      <a:pt x="634" y="1736"/>
                    </a:lnTo>
                    <a:lnTo>
                      <a:pt x="622" y="1726"/>
                    </a:lnTo>
                    <a:lnTo>
                      <a:pt x="611" y="1718"/>
                    </a:lnTo>
                    <a:lnTo>
                      <a:pt x="603" y="1711"/>
                    </a:lnTo>
                    <a:lnTo>
                      <a:pt x="593" y="1705"/>
                    </a:lnTo>
                    <a:lnTo>
                      <a:pt x="588" y="1697"/>
                    </a:lnTo>
                    <a:lnTo>
                      <a:pt x="582" y="1691"/>
                    </a:lnTo>
                    <a:lnTo>
                      <a:pt x="576" y="1686"/>
                    </a:lnTo>
                    <a:lnTo>
                      <a:pt x="572" y="1680"/>
                    </a:lnTo>
                    <a:lnTo>
                      <a:pt x="568" y="1674"/>
                    </a:lnTo>
                    <a:lnTo>
                      <a:pt x="566" y="1670"/>
                    </a:lnTo>
                    <a:lnTo>
                      <a:pt x="566" y="1665"/>
                    </a:lnTo>
                    <a:lnTo>
                      <a:pt x="566" y="1661"/>
                    </a:lnTo>
                    <a:lnTo>
                      <a:pt x="568" y="1657"/>
                    </a:lnTo>
                    <a:lnTo>
                      <a:pt x="570" y="1653"/>
                    </a:lnTo>
                    <a:lnTo>
                      <a:pt x="574" y="1651"/>
                    </a:lnTo>
                    <a:lnTo>
                      <a:pt x="578" y="1649"/>
                    </a:lnTo>
                    <a:lnTo>
                      <a:pt x="584" y="1647"/>
                    </a:lnTo>
                    <a:lnTo>
                      <a:pt x="591" y="1647"/>
                    </a:lnTo>
                    <a:lnTo>
                      <a:pt x="599" y="1645"/>
                    </a:lnTo>
                    <a:lnTo>
                      <a:pt x="609" y="1647"/>
                    </a:lnTo>
                    <a:lnTo>
                      <a:pt x="618" y="1647"/>
                    </a:lnTo>
                    <a:lnTo>
                      <a:pt x="630" y="1647"/>
                    </a:lnTo>
                    <a:lnTo>
                      <a:pt x="643" y="1649"/>
                    </a:lnTo>
                    <a:lnTo>
                      <a:pt x="657" y="1653"/>
                    </a:lnTo>
                    <a:lnTo>
                      <a:pt x="670" y="1655"/>
                    </a:lnTo>
                    <a:lnTo>
                      <a:pt x="687" y="1659"/>
                    </a:lnTo>
                    <a:lnTo>
                      <a:pt x="705" y="1663"/>
                    </a:lnTo>
                    <a:lnTo>
                      <a:pt x="722" y="1666"/>
                    </a:lnTo>
                    <a:lnTo>
                      <a:pt x="739" y="1670"/>
                    </a:lnTo>
                    <a:lnTo>
                      <a:pt x="756" y="1674"/>
                    </a:lnTo>
                    <a:lnTo>
                      <a:pt x="774" y="1678"/>
                    </a:lnTo>
                    <a:lnTo>
                      <a:pt x="791" y="1680"/>
                    </a:lnTo>
                    <a:lnTo>
                      <a:pt x="806" y="1682"/>
                    </a:lnTo>
                    <a:lnTo>
                      <a:pt x="820" y="1682"/>
                    </a:lnTo>
                    <a:lnTo>
                      <a:pt x="835" y="1682"/>
                    </a:lnTo>
                    <a:lnTo>
                      <a:pt x="849" y="1682"/>
                    </a:lnTo>
                    <a:lnTo>
                      <a:pt x="862" y="1680"/>
                    </a:lnTo>
                    <a:lnTo>
                      <a:pt x="874" y="1678"/>
                    </a:lnTo>
                    <a:lnTo>
                      <a:pt x="885" y="1674"/>
                    </a:lnTo>
                    <a:lnTo>
                      <a:pt x="897" y="1670"/>
                    </a:lnTo>
                    <a:lnTo>
                      <a:pt x="906" y="1666"/>
                    </a:lnTo>
                    <a:lnTo>
                      <a:pt x="916" y="1661"/>
                    </a:lnTo>
                    <a:lnTo>
                      <a:pt x="925" y="1655"/>
                    </a:lnTo>
                    <a:lnTo>
                      <a:pt x="933" y="1649"/>
                    </a:lnTo>
                    <a:lnTo>
                      <a:pt x="941" y="1641"/>
                    </a:lnTo>
                    <a:lnTo>
                      <a:pt x="948" y="1634"/>
                    </a:lnTo>
                    <a:lnTo>
                      <a:pt x="956" y="1624"/>
                    </a:lnTo>
                    <a:lnTo>
                      <a:pt x="964" y="1615"/>
                    </a:lnTo>
                    <a:lnTo>
                      <a:pt x="970" y="1603"/>
                    </a:lnTo>
                    <a:lnTo>
                      <a:pt x="977" y="1592"/>
                    </a:lnTo>
                    <a:lnTo>
                      <a:pt x="985" y="1578"/>
                    </a:lnTo>
                    <a:lnTo>
                      <a:pt x="993" y="1567"/>
                    </a:lnTo>
                    <a:lnTo>
                      <a:pt x="998" y="1551"/>
                    </a:lnTo>
                    <a:lnTo>
                      <a:pt x="1006" y="1536"/>
                    </a:lnTo>
                    <a:lnTo>
                      <a:pt x="1012" y="1521"/>
                    </a:lnTo>
                    <a:lnTo>
                      <a:pt x="1019" y="1505"/>
                    </a:lnTo>
                    <a:lnTo>
                      <a:pt x="1025" y="1488"/>
                    </a:lnTo>
                    <a:lnTo>
                      <a:pt x="1033" y="1469"/>
                    </a:lnTo>
                    <a:lnTo>
                      <a:pt x="1039" y="1450"/>
                    </a:lnTo>
                    <a:lnTo>
                      <a:pt x="1044" y="1430"/>
                    </a:lnTo>
                    <a:lnTo>
                      <a:pt x="1056" y="1390"/>
                    </a:lnTo>
                    <a:lnTo>
                      <a:pt x="1067" y="1346"/>
                    </a:lnTo>
                    <a:lnTo>
                      <a:pt x="1079" y="1302"/>
                    </a:lnTo>
                    <a:lnTo>
                      <a:pt x="1089" y="1256"/>
                    </a:lnTo>
                    <a:lnTo>
                      <a:pt x="1098" y="1210"/>
                    </a:lnTo>
                    <a:lnTo>
                      <a:pt x="1108" y="1160"/>
                    </a:lnTo>
                    <a:lnTo>
                      <a:pt x="1117" y="1110"/>
                    </a:lnTo>
                    <a:lnTo>
                      <a:pt x="1125" y="1058"/>
                    </a:lnTo>
                    <a:lnTo>
                      <a:pt x="1129" y="1033"/>
                    </a:lnTo>
                    <a:lnTo>
                      <a:pt x="1133" y="1008"/>
                    </a:lnTo>
                    <a:lnTo>
                      <a:pt x="1135" y="985"/>
                    </a:lnTo>
                    <a:lnTo>
                      <a:pt x="1136" y="962"/>
                    </a:lnTo>
                    <a:lnTo>
                      <a:pt x="1138" y="941"/>
                    </a:lnTo>
                    <a:lnTo>
                      <a:pt x="1140" y="922"/>
                    </a:lnTo>
                    <a:lnTo>
                      <a:pt x="1140" y="902"/>
                    </a:lnTo>
                    <a:lnTo>
                      <a:pt x="1140" y="885"/>
                    </a:lnTo>
                    <a:lnTo>
                      <a:pt x="1140" y="870"/>
                    </a:lnTo>
                    <a:lnTo>
                      <a:pt x="1140" y="854"/>
                    </a:lnTo>
                    <a:lnTo>
                      <a:pt x="1138" y="841"/>
                    </a:lnTo>
                    <a:lnTo>
                      <a:pt x="1136" y="828"/>
                    </a:lnTo>
                    <a:lnTo>
                      <a:pt x="1135" y="818"/>
                    </a:lnTo>
                    <a:lnTo>
                      <a:pt x="1133" y="806"/>
                    </a:lnTo>
                    <a:lnTo>
                      <a:pt x="1129" y="799"/>
                    </a:lnTo>
                    <a:lnTo>
                      <a:pt x="1125" y="791"/>
                    </a:lnTo>
                    <a:lnTo>
                      <a:pt x="1121" y="783"/>
                    </a:lnTo>
                    <a:lnTo>
                      <a:pt x="1113" y="778"/>
                    </a:lnTo>
                    <a:lnTo>
                      <a:pt x="1106" y="772"/>
                    </a:lnTo>
                    <a:lnTo>
                      <a:pt x="1096" y="766"/>
                    </a:lnTo>
                    <a:lnTo>
                      <a:pt x="1085" y="762"/>
                    </a:lnTo>
                    <a:lnTo>
                      <a:pt x="1071" y="758"/>
                    </a:lnTo>
                    <a:lnTo>
                      <a:pt x="1056" y="755"/>
                    </a:lnTo>
                    <a:lnTo>
                      <a:pt x="1041" y="753"/>
                    </a:lnTo>
                    <a:lnTo>
                      <a:pt x="1021" y="749"/>
                    </a:lnTo>
                    <a:lnTo>
                      <a:pt x="1002" y="747"/>
                    </a:lnTo>
                    <a:lnTo>
                      <a:pt x="979" y="747"/>
                    </a:lnTo>
                    <a:lnTo>
                      <a:pt x="956" y="745"/>
                    </a:lnTo>
                    <a:lnTo>
                      <a:pt x="931" y="745"/>
                    </a:lnTo>
                    <a:lnTo>
                      <a:pt x="904" y="745"/>
                    </a:lnTo>
                    <a:lnTo>
                      <a:pt x="875" y="745"/>
                    </a:lnTo>
                    <a:lnTo>
                      <a:pt x="845" y="747"/>
                    </a:lnTo>
                    <a:lnTo>
                      <a:pt x="783" y="751"/>
                    </a:lnTo>
                    <a:lnTo>
                      <a:pt x="722" y="755"/>
                    </a:lnTo>
                    <a:lnTo>
                      <a:pt x="659" y="760"/>
                    </a:lnTo>
                    <a:lnTo>
                      <a:pt x="597" y="768"/>
                    </a:lnTo>
                    <a:lnTo>
                      <a:pt x="536" y="776"/>
                    </a:lnTo>
                    <a:lnTo>
                      <a:pt x="472" y="785"/>
                    </a:lnTo>
                    <a:lnTo>
                      <a:pt x="411" y="797"/>
                    </a:lnTo>
                    <a:lnTo>
                      <a:pt x="348" y="808"/>
                    </a:lnTo>
                    <a:lnTo>
                      <a:pt x="317" y="814"/>
                    </a:lnTo>
                    <a:lnTo>
                      <a:pt x="288" y="820"/>
                    </a:lnTo>
                    <a:lnTo>
                      <a:pt x="261" y="826"/>
                    </a:lnTo>
                    <a:lnTo>
                      <a:pt x="236" y="831"/>
                    </a:lnTo>
                    <a:lnTo>
                      <a:pt x="211" y="835"/>
                    </a:lnTo>
                    <a:lnTo>
                      <a:pt x="190" y="839"/>
                    </a:lnTo>
                    <a:lnTo>
                      <a:pt x="169" y="843"/>
                    </a:lnTo>
                    <a:lnTo>
                      <a:pt x="150" y="847"/>
                    </a:lnTo>
                    <a:lnTo>
                      <a:pt x="131" y="849"/>
                    </a:lnTo>
                    <a:lnTo>
                      <a:pt x="115" y="853"/>
                    </a:lnTo>
                    <a:lnTo>
                      <a:pt x="100" y="854"/>
                    </a:lnTo>
                    <a:lnTo>
                      <a:pt x="87" y="854"/>
                    </a:lnTo>
                    <a:lnTo>
                      <a:pt x="75" y="856"/>
                    </a:lnTo>
                    <a:lnTo>
                      <a:pt x="65" y="858"/>
                    </a:lnTo>
                    <a:lnTo>
                      <a:pt x="58" y="858"/>
                    </a:lnTo>
                    <a:lnTo>
                      <a:pt x="50" y="858"/>
                    </a:lnTo>
                    <a:lnTo>
                      <a:pt x="44" y="858"/>
                    </a:lnTo>
                    <a:lnTo>
                      <a:pt x="39" y="856"/>
                    </a:lnTo>
                    <a:lnTo>
                      <a:pt x="33" y="856"/>
                    </a:lnTo>
                    <a:lnTo>
                      <a:pt x="29" y="853"/>
                    </a:lnTo>
                    <a:lnTo>
                      <a:pt x="23" y="851"/>
                    </a:lnTo>
                    <a:lnTo>
                      <a:pt x="19" y="847"/>
                    </a:lnTo>
                    <a:lnTo>
                      <a:pt x="16" y="843"/>
                    </a:lnTo>
                    <a:lnTo>
                      <a:pt x="14" y="839"/>
                    </a:lnTo>
                    <a:lnTo>
                      <a:pt x="10" y="833"/>
                    </a:lnTo>
                    <a:lnTo>
                      <a:pt x="8" y="828"/>
                    </a:lnTo>
                    <a:lnTo>
                      <a:pt x="6" y="820"/>
                    </a:lnTo>
                    <a:lnTo>
                      <a:pt x="4" y="812"/>
                    </a:lnTo>
                    <a:lnTo>
                      <a:pt x="2" y="805"/>
                    </a:lnTo>
                    <a:lnTo>
                      <a:pt x="0" y="797"/>
                    </a:lnTo>
                    <a:lnTo>
                      <a:pt x="0" y="787"/>
                    </a:lnTo>
                    <a:lnTo>
                      <a:pt x="0" y="778"/>
                    </a:lnTo>
                    <a:lnTo>
                      <a:pt x="0" y="768"/>
                    </a:lnTo>
                    <a:lnTo>
                      <a:pt x="2" y="758"/>
                    </a:lnTo>
                    <a:lnTo>
                      <a:pt x="2" y="749"/>
                    </a:lnTo>
                    <a:lnTo>
                      <a:pt x="4" y="741"/>
                    </a:lnTo>
                    <a:lnTo>
                      <a:pt x="6" y="733"/>
                    </a:lnTo>
                    <a:lnTo>
                      <a:pt x="10" y="726"/>
                    </a:lnTo>
                    <a:lnTo>
                      <a:pt x="16" y="710"/>
                    </a:lnTo>
                    <a:lnTo>
                      <a:pt x="25" y="699"/>
                    </a:lnTo>
                    <a:lnTo>
                      <a:pt x="35" y="687"/>
                    </a:lnTo>
                    <a:lnTo>
                      <a:pt x="48" y="680"/>
                    </a:lnTo>
                    <a:lnTo>
                      <a:pt x="62" y="672"/>
                    </a:lnTo>
                    <a:lnTo>
                      <a:pt x="69" y="668"/>
                    </a:lnTo>
                    <a:lnTo>
                      <a:pt x="79" y="664"/>
                    </a:lnTo>
                    <a:lnTo>
                      <a:pt x="88" y="659"/>
                    </a:lnTo>
                    <a:lnTo>
                      <a:pt x="100" y="653"/>
                    </a:lnTo>
                    <a:lnTo>
                      <a:pt x="110" y="647"/>
                    </a:lnTo>
                    <a:lnTo>
                      <a:pt x="123" y="639"/>
                    </a:lnTo>
                    <a:lnTo>
                      <a:pt x="135" y="632"/>
                    </a:lnTo>
                    <a:lnTo>
                      <a:pt x="148" y="624"/>
                    </a:lnTo>
                    <a:lnTo>
                      <a:pt x="161" y="614"/>
                    </a:lnTo>
                    <a:lnTo>
                      <a:pt x="177" y="605"/>
                    </a:lnTo>
                    <a:lnTo>
                      <a:pt x="192" y="595"/>
                    </a:lnTo>
                    <a:lnTo>
                      <a:pt x="209" y="584"/>
                    </a:lnTo>
                    <a:lnTo>
                      <a:pt x="225" y="570"/>
                    </a:lnTo>
                    <a:lnTo>
                      <a:pt x="244" y="559"/>
                    </a:lnTo>
                    <a:lnTo>
                      <a:pt x="261" y="545"/>
                    </a:lnTo>
                    <a:lnTo>
                      <a:pt x="280" y="530"/>
                    </a:lnTo>
                    <a:lnTo>
                      <a:pt x="319" y="501"/>
                    </a:lnTo>
                    <a:lnTo>
                      <a:pt x="355" y="472"/>
                    </a:lnTo>
                    <a:lnTo>
                      <a:pt x="390" y="446"/>
                    </a:lnTo>
                    <a:lnTo>
                      <a:pt x="422" y="419"/>
                    </a:lnTo>
                    <a:lnTo>
                      <a:pt x="453" y="394"/>
                    </a:lnTo>
                    <a:lnTo>
                      <a:pt x="482" y="371"/>
                    </a:lnTo>
                    <a:lnTo>
                      <a:pt x="509" y="348"/>
                    </a:lnTo>
                    <a:lnTo>
                      <a:pt x="534" y="325"/>
                    </a:lnTo>
                    <a:lnTo>
                      <a:pt x="545" y="315"/>
                    </a:lnTo>
                    <a:lnTo>
                      <a:pt x="557" y="303"/>
                    </a:lnTo>
                    <a:lnTo>
                      <a:pt x="568" y="294"/>
                    </a:lnTo>
                    <a:lnTo>
                      <a:pt x="576" y="286"/>
                    </a:lnTo>
                    <a:lnTo>
                      <a:pt x="586" y="277"/>
                    </a:lnTo>
                    <a:lnTo>
                      <a:pt x="593" y="269"/>
                    </a:lnTo>
                    <a:lnTo>
                      <a:pt x="599" y="261"/>
                    </a:lnTo>
                    <a:lnTo>
                      <a:pt x="605" y="256"/>
                    </a:lnTo>
                    <a:lnTo>
                      <a:pt x="609" y="248"/>
                    </a:lnTo>
                    <a:lnTo>
                      <a:pt x="612" y="242"/>
                    </a:lnTo>
                    <a:lnTo>
                      <a:pt x="616" y="236"/>
                    </a:lnTo>
                    <a:lnTo>
                      <a:pt x="618" y="232"/>
                    </a:lnTo>
                    <a:lnTo>
                      <a:pt x="618" y="229"/>
                    </a:lnTo>
                    <a:lnTo>
                      <a:pt x="618" y="225"/>
                    </a:lnTo>
                    <a:lnTo>
                      <a:pt x="618" y="221"/>
                    </a:lnTo>
                    <a:lnTo>
                      <a:pt x="616" y="219"/>
                    </a:lnTo>
                    <a:lnTo>
                      <a:pt x="612" y="217"/>
                    </a:lnTo>
                    <a:lnTo>
                      <a:pt x="609" y="215"/>
                    </a:lnTo>
                    <a:lnTo>
                      <a:pt x="603" y="213"/>
                    </a:lnTo>
                    <a:lnTo>
                      <a:pt x="595" y="213"/>
                    </a:lnTo>
                    <a:lnTo>
                      <a:pt x="586" y="213"/>
                    </a:lnTo>
                    <a:lnTo>
                      <a:pt x="576" y="215"/>
                    </a:lnTo>
                    <a:lnTo>
                      <a:pt x="564" y="215"/>
                    </a:lnTo>
                    <a:lnTo>
                      <a:pt x="551" y="217"/>
                    </a:lnTo>
                    <a:lnTo>
                      <a:pt x="538" y="219"/>
                    </a:lnTo>
                    <a:lnTo>
                      <a:pt x="522" y="223"/>
                    </a:lnTo>
                    <a:lnTo>
                      <a:pt x="505" y="225"/>
                    </a:lnTo>
                    <a:lnTo>
                      <a:pt x="486" y="229"/>
                    </a:lnTo>
                    <a:lnTo>
                      <a:pt x="467" y="234"/>
                    </a:lnTo>
                    <a:lnTo>
                      <a:pt x="444" y="238"/>
                    </a:lnTo>
                    <a:lnTo>
                      <a:pt x="422" y="244"/>
                    </a:lnTo>
                    <a:lnTo>
                      <a:pt x="397" y="250"/>
                    </a:lnTo>
                    <a:lnTo>
                      <a:pt x="373" y="256"/>
                    </a:lnTo>
                    <a:lnTo>
                      <a:pt x="350" y="261"/>
                    </a:lnTo>
                    <a:lnTo>
                      <a:pt x="328" y="267"/>
                    </a:lnTo>
                    <a:lnTo>
                      <a:pt x="307" y="271"/>
                    </a:lnTo>
                    <a:lnTo>
                      <a:pt x="286" y="277"/>
                    </a:lnTo>
                    <a:lnTo>
                      <a:pt x="267" y="280"/>
                    </a:lnTo>
                    <a:lnTo>
                      <a:pt x="250" y="284"/>
                    </a:lnTo>
                    <a:lnTo>
                      <a:pt x="232" y="286"/>
                    </a:lnTo>
                    <a:lnTo>
                      <a:pt x="215" y="290"/>
                    </a:lnTo>
                    <a:lnTo>
                      <a:pt x="200" y="292"/>
                    </a:lnTo>
                    <a:lnTo>
                      <a:pt x="186" y="294"/>
                    </a:lnTo>
                    <a:lnTo>
                      <a:pt x="173" y="296"/>
                    </a:lnTo>
                    <a:lnTo>
                      <a:pt x="161" y="298"/>
                    </a:lnTo>
                    <a:lnTo>
                      <a:pt x="150" y="300"/>
                    </a:lnTo>
                    <a:lnTo>
                      <a:pt x="140" y="300"/>
                    </a:lnTo>
                    <a:lnTo>
                      <a:pt x="131" y="300"/>
                    </a:lnTo>
                    <a:lnTo>
                      <a:pt x="113" y="300"/>
                    </a:lnTo>
                    <a:lnTo>
                      <a:pt x="98" y="296"/>
                    </a:lnTo>
                    <a:lnTo>
                      <a:pt x="85" y="292"/>
                    </a:lnTo>
                    <a:lnTo>
                      <a:pt x="71" y="286"/>
                    </a:lnTo>
                    <a:lnTo>
                      <a:pt x="60" y="280"/>
                    </a:lnTo>
                    <a:lnTo>
                      <a:pt x="48" y="271"/>
                    </a:lnTo>
                    <a:lnTo>
                      <a:pt x="39" y="261"/>
                    </a:lnTo>
                    <a:lnTo>
                      <a:pt x="31" y="250"/>
                    </a:lnTo>
                    <a:lnTo>
                      <a:pt x="23" y="238"/>
                    </a:lnTo>
                    <a:lnTo>
                      <a:pt x="19" y="229"/>
                    </a:lnTo>
                    <a:lnTo>
                      <a:pt x="16" y="219"/>
                    </a:lnTo>
                    <a:lnTo>
                      <a:pt x="14" y="211"/>
                    </a:lnTo>
                    <a:lnTo>
                      <a:pt x="14" y="206"/>
                    </a:lnTo>
                    <a:lnTo>
                      <a:pt x="16" y="200"/>
                    </a:lnTo>
                    <a:lnTo>
                      <a:pt x="19" y="196"/>
                    </a:lnTo>
                    <a:lnTo>
                      <a:pt x="25" y="194"/>
                    </a:lnTo>
                    <a:lnTo>
                      <a:pt x="29" y="194"/>
                    </a:lnTo>
                    <a:lnTo>
                      <a:pt x="35" y="192"/>
                    </a:lnTo>
                    <a:lnTo>
                      <a:pt x="40" y="190"/>
                    </a:lnTo>
                    <a:lnTo>
                      <a:pt x="48" y="190"/>
                    </a:lnTo>
                    <a:lnTo>
                      <a:pt x="58" y="188"/>
                    </a:lnTo>
                    <a:lnTo>
                      <a:pt x="67" y="186"/>
                    </a:lnTo>
                    <a:lnTo>
                      <a:pt x="79" y="184"/>
                    </a:lnTo>
                    <a:lnTo>
                      <a:pt x="92" y="183"/>
                    </a:lnTo>
                    <a:lnTo>
                      <a:pt x="106" y="181"/>
                    </a:lnTo>
                    <a:lnTo>
                      <a:pt x="121" y="179"/>
                    </a:lnTo>
                    <a:lnTo>
                      <a:pt x="138" y="177"/>
                    </a:lnTo>
                    <a:lnTo>
                      <a:pt x="156" y="175"/>
                    </a:lnTo>
                    <a:lnTo>
                      <a:pt x="175" y="171"/>
                    </a:lnTo>
                    <a:lnTo>
                      <a:pt x="196" y="169"/>
                    </a:lnTo>
                    <a:lnTo>
                      <a:pt x="219" y="165"/>
                    </a:lnTo>
                    <a:lnTo>
                      <a:pt x="242" y="163"/>
                    </a:lnTo>
                    <a:lnTo>
                      <a:pt x="265" y="160"/>
                    </a:lnTo>
                    <a:lnTo>
                      <a:pt x="288" y="158"/>
                    </a:lnTo>
                    <a:lnTo>
                      <a:pt x="311" y="154"/>
                    </a:lnTo>
                    <a:lnTo>
                      <a:pt x="332" y="150"/>
                    </a:lnTo>
                    <a:lnTo>
                      <a:pt x="353" y="146"/>
                    </a:lnTo>
                    <a:lnTo>
                      <a:pt x="374" y="142"/>
                    </a:lnTo>
                    <a:lnTo>
                      <a:pt x="394" y="138"/>
                    </a:lnTo>
                    <a:lnTo>
                      <a:pt x="411" y="135"/>
                    </a:lnTo>
                    <a:lnTo>
                      <a:pt x="430" y="131"/>
                    </a:lnTo>
                    <a:lnTo>
                      <a:pt x="447" y="127"/>
                    </a:lnTo>
                    <a:lnTo>
                      <a:pt x="463" y="123"/>
                    </a:lnTo>
                    <a:lnTo>
                      <a:pt x="478" y="117"/>
                    </a:lnTo>
                    <a:lnTo>
                      <a:pt x="493" y="113"/>
                    </a:lnTo>
                    <a:lnTo>
                      <a:pt x="507" y="110"/>
                    </a:lnTo>
                    <a:lnTo>
                      <a:pt x="520" y="104"/>
                    </a:lnTo>
                    <a:lnTo>
                      <a:pt x="534" y="100"/>
                    </a:lnTo>
                    <a:lnTo>
                      <a:pt x="559" y="90"/>
                    </a:lnTo>
                    <a:lnTo>
                      <a:pt x="582" y="81"/>
                    </a:lnTo>
                    <a:lnTo>
                      <a:pt x="603" y="73"/>
                    </a:lnTo>
                    <a:lnTo>
                      <a:pt x="622" y="64"/>
                    </a:lnTo>
                    <a:lnTo>
                      <a:pt x="639" y="56"/>
                    </a:lnTo>
                    <a:lnTo>
                      <a:pt x="657" y="48"/>
                    </a:lnTo>
                    <a:lnTo>
                      <a:pt x="670" y="41"/>
                    </a:lnTo>
                    <a:lnTo>
                      <a:pt x="683" y="33"/>
                    </a:lnTo>
                    <a:lnTo>
                      <a:pt x="695" y="25"/>
                    </a:lnTo>
                    <a:lnTo>
                      <a:pt x="707" y="19"/>
                    </a:lnTo>
                    <a:lnTo>
                      <a:pt x="718" y="14"/>
                    </a:lnTo>
                    <a:lnTo>
                      <a:pt x="730" y="8"/>
                    </a:lnTo>
                    <a:lnTo>
                      <a:pt x="739" y="4"/>
                    </a:lnTo>
                    <a:lnTo>
                      <a:pt x="749" y="2"/>
                    </a:lnTo>
                    <a:lnTo>
                      <a:pt x="756" y="0"/>
                    </a:lnTo>
                    <a:lnTo>
                      <a:pt x="764" y="0"/>
                    </a:lnTo>
                    <a:lnTo>
                      <a:pt x="768" y="0"/>
                    </a:lnTo>
                    <a:lnTo>
                      <a:pt x="774" y="2"/>
                    </a:lnTo>
                    <a:lnTo>
                      <a:pt x="778" y="2"/>
                    </a:lnTo>
                    <a:lnTo>
                      <a:pt x="783" y="4"/>
                    </a:lnTo>
                    <a:lnTo>
                      <a:pt x="789" y="8"/>
                    </a:lnTo>
                    <a:lnTo>
                      <a:pt x="795" y="10"/>
                    </a:lnTo>
                    <a:lnTo>
                      <a:pt x="803" y="14"/>
                    </a:lnTo>
                    <a:lnTo>
                      <a:pt x="808" y="17"/>
                    </a:lnTo>
                    <a:lnTo>
                      <a:pt x="816" y="21"/>
                    </a:lnTo>
                    <a:lnTo>
                      <a:pt x="824" y="27"/>
                    </a:lnTo>
                    <a:lnTo>
                      <a:pt x="831" y="33"/>
                    </a:lnTo>
                    <a:lnTo>
                      <a:pt x="841" y="39"/>
                    </a:lnTo>
                    <a:lnTo>
                      <a:pt x="849" y="46"/>
                    </a:lnTo>
                    <a:lnTo>
                      <a:pt x="858" y="54"/>
                    </a:lnTo>
                    <a:lnTo>
                      <a:pt x="868" y="62"/>
                    </a:lnTo>
                    <a:lnTo>
                      <a:pt x="877" y="69"/>
                    </a:lnTo>
                    <a:lnTo>
                      <a:pt x="887" y="77"/>
                    </a:lnTo>
                    <a:lnTo>
                      <a:pt x="897" y="87"/>
                    </a:lnTo>
                    <a:lnTo>
                      <a:pt x="904" y="94"/>
                    </a:lnTo>
                    <a:lnTo>
                      <a:pt x="912" y="102"/>
                    </a:lnTo>
                    <a:lnTo>
                      <a:pt x="920" y="110"/>
                    </a:lnTo>
                    <a:lnTo>
                      <a:pt x="927" y="115"/>
                    </a:lnTo>
                    <a:lnTo>
                      <a:pt x="933" y="123"/>
                    </a:lnTo>
                    <a:lnTo>
                      <a:pt x="939" y="129"/>
                    </a:lnTo>
                    <a:lnTo>
                      <a:pt x="943" y="135"/>
                    </a:lnTo>
                    <a:lnTo>
                      <a:pt x="946" y="140"/>
                    </a:lnTo>
                    <a:lnTo>
                      <a:pt x="950" y="146"/>
                    </a:lnTo>
                    <a:lnTo>
                      <a:pt x="952" y="152"/>
                    </a:lnTo>
                    <a:lnTo>
                      <a:pt x="956" y="156"/>
                    </a:lnTo>
                    <a:lnTo>
                      <a:pt x="956" y="161"/>
                    </a:lnTo>
                    <a:lnTo>
                      <a:pt x="958" y="165"/>
                    </a:lnTo>
                    <a:lnTo>
                      <a:pt x="958" y="169"/>
                    </a:lnTo>
                    <a:lnTo>
                      <a:pt x="958" y="177"/>
                    </a:lnTo>
                    <a:lnTo>
                      <a:pt x="954" y="184"/>
                    </a:lnTo>
                    <a:lnTo>
                      <a:pt x="950" y="192"/>
                    </a:lnTo>
                    <a:lnTo>
                      <a:pt x="945" y="198"/>
                    </a:lnTo>
                    <a:lnTo>
                      <a:pt x="937" y="206"/>
                    </a:lnTo>
                    <a:lnTo>
                      <a:pt x="927" y="211"/>
                    </a:lnTo>
                    <a:lnTo>
                      <a:pt x="916" y="219"/>
                    </a:lnTo>
                    <a:lnTo>
                      <a:pt x="902" y="225"/>
                    </a:lnTo>
                    <a:lnTo>
                      <a:pt x="898" y="227"/>
                    </a:lnTo>
                    <a:lnTo>
                      <a:pt x="895" y="229"/>
                    </a:lnTo>
                    <a:lnTo>
                      <a:pt x="889" y="231"/>
                    </a:lnTo>
                    <a:lnTo>
                      <a:pt x="885" y="234"/>
                    </a:lnTo>
                    <a:lnTo>
                      <a:pt x="879" y="238"/>
                    </a:lnTo>
                    <a:lnTo>
                      <a:pt x="872" y="242"/>
                    </a:lnTo>
                    <a:lnTo>
                      <a:pt x="866" y="246"/>
                    </a:lnTo>
                    <a:lnTo>
                      <a:pt x="858" y="250"/>
                    </a:lnTo>
                    <a:lnTo>
                      <a:pt x="850" y="254"/>
                    </a:lnTo>
                    <a:lnTo>
                      <a:pt x="843" y="259"/>
                    </a:lnTo>
                    <a:lnTo>
                      <a:pt x="833" y="265"/>
                    </a:lnTo>
                    <a:lnTo>
                      <a:pt x="824" y="271"/>
                    </a:lnTo>
                    <a:lnTo>
                      <a:pt x="804" y="284"/>
                    </a:lnTo>
                    <a:lnTo>
                      <a:pt x="783" y="298"/>
                    </a:lnTo>
                    <a:lnTo>
                      <a:pt x="760" y="315"/>
                    </a:lnTo>
                    <a:lnTo>
                      <a:pt x="733" y="332"/>
                    </a:lnTo>
                    <a:lnTo>
                      <a:pt x="707" y="350"/>
                    </a:lnTo>
                    <a:lnTo>
                      <a:pt x="678" y="371"/>
                    </a:lnTo>
                    <a:lnTo>
                      <a:pt x="647" y="392"/>
                    </a:lnTo>
                    <a:lnTo>
                      <a:pt x="612" y="415"/>
                    </a:lnTo>
                    <a:lnTo>
                      <a:pt x="578" y="440"/>
                    </a:lnTo>
                    <a:lnTo>
                      <a:pt x="541" y="467"/>
                    </a:lnTo>
                    <a:lnTo>
                      <a:pt x="522" y="480"/>
                    </a:lnTo>
                    <a:lnTo>
                      <a:pt x="505" y="494"/>
                    </a:lnTo>
                    <a:lnTo>
                      <a:pt x="488" y="505"/>
                    </a:lnTo>
                    <a:lnTo>
                      <a:pt x="470" y="518"/>
                    </a:lnTo>
                    <a:lnTo>
                      <a:pt x="453" y="530"/>
                    </a:lnTo>
                    <a:lnTo>
                      <a:pt x="438" y="542"/>
                    </a:lnTo>
                    <a:lnTo>
                      <a:pt x="422" y="553"/>
                    </a:lnTo>
                    <a:lnTo>
                      <a:pt x="409" y="563"/>
                    </a:lnTo>
                    <a:lnTo>
                      <a:pt x="396" y="574"/>
                    </a:lnTo>
                    <a:lnTo>
                      <a:pt x="382" y="584"/>
                    </a:lnTo>
                    <a:lnTo>
                      <a:pt x="369" y="593"/>
                    </a:lnTo>
                    <a:lnTo>
                      <a:pt x="357" y="603"/>
                    </a:lnTo>
                    <a:lnTo>
                      <a:pt x="346" y="611"/>
                    </a:lnTo>
                    <a:lnTo>
                      <a:pt x="336" y="620"/>
                    </a:lnTo>
                    <a:lnTo>
                      <a:pt x="325" y="628"/>
                    </a:lnTo>
                    <a:lnTo>
                      <a:pt x="315" y="636"/>
                    </a:lnTo>
                    <a:lnTo>
                      <a:pt x="307" y="643"/>
                    </a:lnTo>
                    <a:lnTo>
                      <a:pt x="300" y="649"/>
                    </a:lnTo>
                    <a:lnTo>
                      <a:pt x="292" y="655"/>
                    </a:lnTo>
                    <a:lnTo>
                      <a:pt x="284" y="662"/>
                    </a:lnTo>
                    <a:lnTo>
                      <a:pt x="278" y="666"/>
                    </a:lnTo>
                    <a:lnTo>
                      <a:pt x="273" y="672"/>
                    </a:lnTo>
                    <a:lnTo>
                      <a:pt x="267" y="678"/>
                    </a:lnTo>
                    <a:lnTo>
                      <a:pt x="263" y="682"/>
                    </a:lnTo>
                    <a:lnTo>
                      <a:pt x="259" y="686"/>
                    </a:lnTo>
                    <a:lnTo>
                      <a:pt x="255" y="689"/>
                    </a:lnTo>
                    <a:lnTo>
                      <a:pt x="254" y="693"/>
                    </a:lnTo>
                    <a:lnTo>
                      <a:pt x="252" y="695"/>
                    </a:lnTo>
                    <a:lnTo>
                      <a:pt x="250" y="697"/>
                    </a:lnTo>
                    <a:lnTo>
                      <a:pt x="250" y="699"/>
                    </a:lnTo>
                    <a:lnTo>
                      <a:pt x="250" y="701"/>
                    </a:lnTo>
                    <a:lnTo>
                      <a:pt x="250" y="703"/>
                    </a:lnTo>
                    <a:lnTo>
                      <a:pt x="252" y="705"/>
                    </a:lnTo>
                    <a:lnTo>
                      <a:pt x="254" y="707"/>
                    </a:lnTo>
                    <a:lnTo>
                      <a:pt x="257" y="709"/>
                    </a:lnTo>
                    <a:lnTo>
                      <a:pt x="263" y="710"/>
                    </a:lnTo>
                    <a:lnTo>
                      <a:pt x="267" y="712"/>
                    </a:lnTo>
                    <a:lnTo>
                      <a:pt x="273" y="712"/>
                    </a:lnTo>
                    <a:lnTo>
                      <a:pt x="280" y="712"/>
                    </a:lnTo>
                    <a:lnTo>
                      <a:pt x="288" y="712"/>
                    </a:lnTo>
                    <a:lnTo>
                      <a:pt x="298" y="712"/>
                    </a:lnTo>
                    <a:lnTo>
                      <a:pt x="307" y="712"/>
                    </a:lnTo>
                    <a:lnTo>
                      <a:pt x="317" y="712"/>
                    </a:lnTo>
                    <a:lnTo>
                      <a:pt x="328" y="710"/>
                    </a:lnTo>
                    <a:lnTo>
                      <a:pt x="340" y="709"/>
                    </a:lnTo>
                    <a:lnTo>
                      <a:pt x="351" y="707"/>
                    </a:lnTo>
                    <a:lnTo>
                      <a:pt x="367" y="705"/>
                    </a:lnTo>
                    <a:lnTo>
                      <a:pt x="380" y="703"/>
                    </a:lnTo>
                    <a:lnTo>
                      <a:pt x="396" y="701"/>
                    </a:lnTo>
                    <a:lnTo>
                      <a:pt x="411" y="699"/>
                    </a:lnTo>
                    <a:lnTo>
                      <a:pt x="430" y="695"/>
                    </a:lnTo>
                    <a:lnTo>
                      <a:pt x="447" y="693"/>
                    </a:lnTo>
                    <a:lnTo>
                      <a:pt x="467" y="691"/>
                    </a:lnTo>
                    <a:lnTo>
                      <a:pt x="488" y="689"/>
                    </a:lnTo>
                    <a:lnTo>
                      <a:pt x="509" y="686"/>
                    </a:lnTo>
                    <a:lnTo>
                      <a:pt x="532" y="684"/>
                    </a:lnTo>
                    <a:lnTo>
                      <a:pt x="555" y="680"/>
                    </a:lnTo>
                    <a:lnTo>
                      <a:pt x="580" y="678"/>
                    </a:lnTo>
                    <a:lnTo>
                      <a:pt x="607" y="674"/>
                    </a:lnTo>
                    <a:lnTo>
                      <a:pt x="634" y="672"/>
                    </a:lnTo>
                    <a:lnTo>
                      <a:pt x="662" y="670"/>
                    </a:lnTo>
                    <a:lnTo>
                      <a:pt x="691" y="666"/>
                    </a:lnTo>
                    <a:lnTo>
                      <a:pt x="722" y="664"/>
                    </a:lnTo>
                    <a:lnTo>
                      <a:pt x="753" y="661"/>
                    </a:lnTo>
                    <a:lnTo>
                      <a:pt x="783" y="657"/>
                    </a:lnTo>
                    <a:lnTo>
                      <a:pt x="812" y="655"/>
                    </a:lnTo>
                    <a:lnTo>
                      <a:pt x="841" y="651"/>
                    </a:lnTo>
                    <a:lnTo>
                      <a:pt x="866" y="647"/>
                    </a:lnTo>
                    <a:lnTo>
                      <a:pt x="891" y="645"/>
                    </a:lnTo>
                    <a:lnTo>
                      <a:pt x="914" y="641"/>
                    </a:lnTo>
                    <a:lnTo>
                      <a:pt x="935" y="638"/>
                    </a:lnTo>
                    <a:lnTo>
                      <a:pt x="954" y="636"/>
                    </a:lnTo>
                    <a:lnTo>
                      <a:pt x="971" y="632"/>
                    </a:lnTo>
                    <a:lnTo>
                      <a:pt x="989" y="628"/>
                    </a:lnTo>
                    <a:lnTo>
                      <a:pt x="1002" y="626"/>
                    </a:lnTo>
                    <a:lnTo>
                      <a:pt x="1016" y="622"/>
                    </a:lnTo>
                    <a:lnTo>
                      <a:pt x="1027" y="620"/>
                    </a:lnTo>
                    <a:lnTo>
                      <a:pt x="1037" y="616"/>
                    </a:lnTo>
                    <a:lnTo>
                      <a:pt x="1044" y="614"/>
                    </a:lnTo>
                    <a:lnTo>
                      <a:pt x="1050" y="611"/>
                    </a:lnTo>
                    <a:lnTo>
                      <a:pt x="1062" y="605"/>
                    </a:lnTo>
                    <a:lnTo>
                      <a:pt x="1071" y="599"/>
                    </a:lnTo>
                    <a:lnTo>
                      <a:pt x="1081" y="595"/>
                    </a:lnTo>
                    <a:lnTo>
                      <a:pt x="1090" y="591"/>
                    </a:lnTo>
                    <a:lnTo>
                      <a:pt x="1100" y="590"/>
                    </a:lnTo>
                    <a:lnTo>
                      <a:pt x="1108" y="588"/>
                    </a:lnTo>
                    <a:lnTo>
                      <a:pt x="1117" y="586"/>
                    </a:lnTo>
                    <a:lnTo>
                      <a:pt x="1125" y="586"/>
                    </a:lnTo>
                    <a:lnTo>
                      <a:pt x="1129" y="586"/>
                    </a:lnTo>
                    <a:lnTo>
                      <a:pt x="1135" y="588"/>
                    </a:lnTo>
                    <a:lnTo>
                      <a:pt x="1140" y="590"/>
                    </a:lnTo>
                    <a:lnTo>
                      <a:pt x="1148" y="591"/>
                    </a:lnTo>
                    <a:lnTo>
                      <a:pt x="1156" y="593"/>
                    </a:lnTo>
                    <a:lnTo>
                      <a:pt x="1163" y="597"/>
                    </a:lnTo>
                    <a:lnTo>
                      <a:pt x="1173" y="603"/>
                    </a:lnTo>
                    <a:lnTo>
                      <a:pt x="1183" y="607"/>
                    </a:lnTo>
                    <a:lnTo>
                      <a:pt x="1194" y="613"/>
                    </a:lnTo>
                    <a:lnTo>
                      <a:pt x="1206" y="620"/>
                    </a:lnTo>
                    <a:lnTo>
                      <a:pt x="1219" y="626"/>
                    </a:lnTo>
                    <a:lnTo>
                      <a:pt x="1232" y="634"/>
                    </a:lnTo>
                    <a:lnTo>
                      <a:pt x="1246" y="643"/>
                    </a:lnTo>
                    <a:lnTo>
                      <a:pt x="1261" y="651"/>
                    </a:lnTo>
                    <a:lnTo>
                      <a:pt x="1277" y="662"/>
                    </a:lnTo>
                    <a:lnTo>
                      <a:pt x="1294" y="672"/>
                    </a:lnTo>
                    <a:lnTo>
                      <a:pt x="1311" y="684"/>
                    </a:lnTo>
                    <a:lnTo>
                      <a:pt x="1327" y="693"/>
                    </a:lnTo>
                    <a:lnTo>
                      <a:pt x="1340" y="703"/>
                    </a:lnTo>
                    <a:lnTo>
                      <a:pt x="1353" y="712"/>
                    </a:lnTo>
                    <a:lnTo>
                      <a:pt x="1365" y="722"/>
                    </a:lnTo>
                    <a:lnTo>
                      <a:pt x="1376" y="730"/>
                    </a:lnTo>
                    <a:lnTo>
                      <a:pt x="1386" y="739"/>
                    </a:lnTo>
                    <a:lnTo>
                      <a:pt x="1396" y="747"/>
                    </a:lnTo>
                    <a:lnTo>
                      <a:pt x="1403" y="755"/>
                    </a:lnTo>
                    <a:lnTo>
                      <a:pt x="1411" y="762"/>
                    </a:lnTo>
                    <a:lnTo>
                      <a:pt x="1417" y="768"/>
                    </a:lnTo>
                    <a:lnTo>
                      <a:pt x="1423" y="776"/>
                    </a:lnTo>
                    <a:lnTo>
                      <a:pt x="1424" y="781"/>
                    </a:lnTo>
                    <a:lnTo>
                      <a:pt x="1428" y="787"/>
                    </a:lnTo>
                    <a:lnTo>
                      <a:pt x="1430" y="791"/>
                    </a:lnTo>
                    <a:lnTo>
                      <a:pt x="1430" y="797"/>
                    </a:lnTo>
                    <a:lnTo>
                      <a:pt x="1430" y="806"/>
                    </a:lnTo>
                    <a:lnTo>
                      <a:pt x="1428" y="816"/>
                    </a:lnTo>
                    <a:lnTo>
                      <a:pt x="1424" y="824"/>
                    </a:lnTo>
                    <a:lnTo>
                      <a:pt x="1419" y="833"/>
                    </a:lnTo>
                    <a:lnTo>
                      <a:pt x="1413" y="841"/>
                    </a:lnTo>
                    <a:lnTo>
                      <a:pt x="1405" y="851"/>
                    </a:lnTo>
                    <a:lnTo>
                      <a:pt x="1396" y="858"/>
                    </a:lnTo>
                    <a:lnTo>
                      <a:pt x="1386" y="866"/>
                    </a:lnTo>
                    <a:lnTo>
                      <a:pt x="1380" y="870"/>
                    </a:lnTo>
                    <a:lnTo>
                      <a:pt x="1376" y="876"/>
                    </a:lnTo>
                    <a:lnTo>
                      <a:pt x="1371" y="883"/>
                    </a:lnTo>
                    <a:lnTo>
                      <a:pt x="1365" y="893"/>
                    </a:lnTo>
                    <a:lnTo>
                      <a:pt x="1361" y="904"/>
                    </a:lnTo>
                    <a:lnTo>
                      <a:pt x="1355" y="916"/>
                    </a:lnTo>
                    <a:lnTo>
                      <a:pt x="1351" y="929"/>
                    </a:lnTo>
                    <a:lnTo>
                      <a:pt x="1348" y="945"/>
                    </a:lnTo>
                    <a:lnTo>
                      <a:pt x="1344" y="962"/>
                    </a:lnTo>
                    <a:lnTo>
                      <a:pt x="1338" y="979"/>
                    </a:lnTo>
                    <a:lnTo>
                      <a:pt x="1334" y="998"/>
                    </a:lnTo>
                    <a:lnTo>
                      <a:pt x="1330" y="1020"/>
                    </a:lnTo>
                    <a:lnTo>
                      <a:pt x="1327" y="1043"/>
                    </a:lnTo>
                    <a:lnTo>
                      <a:pt x="1325" y="1068"/>
                    </a:lnTo>
                    <a:lnTo>
                      <a:pt x="1321" y="1092"/>
                    </a:lnTo>
                    <a:lnTo>
                      <a:pt x="1317" y="1119"/>
                    </a:lnTo>
                    <a:lnTo>
                      <a:pt x="1313" y="1148"/>
                    </a:lnTo>
                    <a:lnTo>
                      <a:pt x="1309" y="1175"/>
                    </a:lnTo>
                    <a:lnTo>
                      <a:pt x="1305" y="1204"/>
                    </a:lnTo>
                    <a:lnTo>
                      <a:pt x="1302" y="1233"/>
                    </a:lnTo>
                    <a:lnTo>
                      <a:pt x="1296" y="1261"/>
                    </a:lnTo>
                    <a:lnTo>
                      <a:pt x="1290" y="1290"/>
                    </a:lnTo>
                    <a:lnTo>
                      <a:pt x="1282" y="1321"/>
                    </a:lnTo>
                    <a:lnTo>
                      <a:pt x="1277" y="1350"/>
                    </a:lnTo>
                    <a:lnTo>
                      <a:pt x="1269" y="1378"/>
                    </a:lnTo>
                    <a:lnTo>
                      <a:pt x="1259" y="1409"/>
                    </a:lnTo>
                    <a:lnTo>
                      <a:pt x="1252" y="1440"/>
                    </a:lnTo>
                    <a:lnTo>
                      <a:pt x="1242" y="1469"/>
                    </a:lnTo>
                    <a:lnTo>
                      <a:pt x="1232" y="1499"/>
                    </a:lnTo>
                    <a:lnTo>
                      <a:pt x="1223" y="1530"/>
                    </a:lnTo>
                    <a:lnTo>
                      <a:pt x="1211" y="1561"/>
                    </a:lnTo>
                    <a:lnTo>
                      <a:pt x="1200" y="1592"/>
                    </a:lnTo>
                    <a:lnTo>
                      <a:pt x="1188" y="1622"/>
                    </a:lnTo>
                    <a:lnTo>
                      <a:pt x="1177" y="1651"/>
                    </a:lnTo>
                    <a:lnTo>
                      <a:pt x="1165" y="1680"/>
                    </a:lnTo>
                    <a:lnTo>
                      <a:pt x="1152" y="1707"/>
                    </a:lnTo>
                    <a:lnTo>
                      <a:pt x="1140" y="1734"/>
                    </a:lnTo>
                    <a:lnTo>
                      <a:pt x="1129" y="1759"/>
                    </a:lnTo>
                    <a:lnTo>
                      <a:pt x="1115" y="1782"/>
                    </a:lnTo>
                    <a:lnTo>
                      <a:pt x="1104" y="1805"/>
                    </a:lnTo>
                    <a:lnTo>
                      <a:pt x="1090" y="1828"/>
                    </a:lnTo>
                    <a:lnTo>
                      <a:pt x="1079" y="1847"/>
                    </a:lnTo>
                    <a:lnTo>
                      <a:pt x="1065" y="1866"/>
                    </a:lnTo>
                    <a:lnTo>
                      <a:pt x="1052" y="1885"/>
                    </a:lnTo>
                    <a:lnTo>
                      <a:pt x="1041" y="1903"/>
                    </a:lnTo>
                    <a:lnTo>
                      <a:pt x="1027" y="1918"/>
                    </a:lnTo>
                    <a:lnTo>
                      <a:pt x="1014" y="1933"/>
                    </a:lnTo>
                    <a:lnTo>
                      <a:pt x="1000" y="1947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dirty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</p:grpSp>
      </p:grpSp>
      <p:grpSp>
        <p:nvGrpSpPr>
          <p:cNvPr id="21" name="组合 9"/>
          <p:cNvGrpSpPr/>
          <p:nvPr/>
        </p:nvGrpSpPr>
        <p:grpSpPr bwMode="auto">
          <a:xfrm>
            <a:off x="2725738" y="3862383"/>
            <a:ext cx="388937" cy="825497"/>
            <a:chOff x="2854676" y="3839851"/>
            <a:chExt cx="390034" cy="824425"/>
          </a:xfrm>
          <a:solidFill>
            <a:srgbClr val="0000FF"/>
          </a:solidFill>
        </p:grpSpPr>
        <p:sp>
          <p:nvSpPr>
            <p:cNvPr id="42" name="直接连接符 41"/>
            <p:cNvSpPr/>
            <p:nvPr/>
          </p:nvSpPr>
          <p:spPr bwMode="auto">
            <a:xfrm flipV="1">
              <a:off x="3048897" y="3839851"/>
              <a:ext cx="0" cy="298062"/>
            </a:xfrm>
            <a:prstGeom prst="line">
              <a:avLst/>
            </a:prstGeom>
            <a:grpFill/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grpSp>
          <p:nvGrpSpPr>
            <p:cNvPr id="22" name="组合 89"/>
            <p:cNvGrpSpPr/>
            <p:nvPr/>
          </p:nvGrpSpPr>
          <p:grpSpPr bwMode="auto">
            <a:xfrm>
              <a:off x="2854676" y="4190750"/>
              <a:ext cx="390034" cy="473526"/>
              <a:chOff x="2829582" y="1153893"/>
              <a:chExt cx="1690636" cy="2052540"/>
            </a:xfrm>
            <a:grpFill/>
          </p:grpSpPr>
          <p:sp>
            <p:nvSpPr>
              <p:cNvPr id="17445" name="Freeform 41"/>
              <p:cNvSpPr/>
              <p:nvPr/>
            </p:nvSpPr>
            <p:spPr bwMode="auto">
              <a:xfrm>
                <a:off x="3169403" y="1281023"/>
                <a:ext cx="259125" cy="647811"/>
              </a:xfrm>
              <a:custGeom>
                <a:avLst/>
                <a:gdLst>
                  <a:gd name="T0" fmla="*/ 247745 w 296"/>
                  <a:gd name="T1" fmla="*/ 70813 h 741"/>
                  <a:gd name="T2" fmla="*/ 250371 w 296"/>
                  <a:gd name="T3" fmla="*/ 80430 h 741"/>
                  <a:gd name="T4" fmla="*/ 252122 w 296"/>
                  <a:gd name="T5" fmla="*/ 95292 h 741"/>
                  <a:gd name="T6" fmla="*/ 255623 w 296"/>
                  <a:gd name="T7" fmla="*/ 114525 h 741"/>
                  <a:gd name="T8" fmla="*/ 257374 w 296"/>
                  <a:gd name="T9" fmla="*/ 135507 h 741"/>
                  <a:gd name="T10" fmla="*/ 257374 w 296"/>
                  <a:gd name="T11" fmla="*/ 162608 h 741"/>
                  <a:gd name="T12" fmla="*/ 259125 w 296"/>
                  <a:gd name="T13" fmla="*/ 194955 h 741"/>
                  <a:gd name="T14" fmla="*/ 259125 w 296"/>
                  <a:gd name="T15" fmla="*/ 229925 h 741"/>
                  <a:gd name="T16" fmla="*/ 257374 w 296"/>
                  <a:gd name="T17" fmla="*/ 268391 h 741"/>
                  <a:gd name="T18" fmla="*/ 255623 w 296"/>
                  <a:gd name="T19" fmla="*/ 312103 h 741"/>
                  <a:gd name="T20" fmla="*/ 253872 w 296"/>
                  <a:gd name="T21" fmla="*/ 361061 h 741"/>
                  <a:gd name="T22" fmla="*/ 252122 w 296"/>
                  <a:gd name="T23" fmla="*/ 407395 h 741"/>
                  <a:gd name="T24" fmla="*/ 250371 w 296"/>
                  <a:gd name="T25" fmla="*/ 451107 h 741"/>
                  <a:gd name="T26" fmla="*/ 248620 w 296"/>
                  <a:gd name="T27" fmla="*/ 490448 h 741"/>
                  <a:gd name="T28" fmla="*/ 247745 w 296"/>
                  <a:gd name="T29" fmla="*/ 523669 h 741"/>
                  <a:gd name="T30" fmla="*/ 244243 w 296"/>
                  <a:gd name="T31" fmla="*/ 553393 h 741"/>
                  <a:gd name="T32" fmla="*/ 242492 w 296"/>
                  <a:gd name="T33" fmla="*/ 578746 h 741"/>
                  <a:gd name="T34" fmla="*/ 240741 w 296"/>
                  <a:gd name="T35" fmla="*/ 598854 h 741"/>
                  <a:gd name="T36" fmla="*/ 238990 w 296"/>
                  <a:gd name="T37" fmla="*/ 615464 h 741"/>
                  <a:gd name="T38" fmla="*/ 237239 w 296"/>
                  <a:gd name="T39" fmla="*/ 627704 h 741"/>
                  <a:gd name="T40" fmla="*/ 235489 w 296"/>
                  <a:gd name="T41" fmla="*/ 634697 h 741"/>
                  <a:gd name="T42" fmla="*/ 226734 w 296"/>
                  <a:gd name="T43" fmla="*/ 642566 h 741"/>
                  <a:gd name="T44" fmla="*/ 205724 w 296"/>
                  <a:gd name="T45" fmla="*/ 647811 h 741"/>
                  <a:gd name="T46" fmla="*/ 200472 w 296"/>
                  <a:gd name="T47" fmla="*/ 646063 h 741"/>
                  <a:gd name="T48" fmla="*/ 193468 w 296"/>
                  <a:gd name="T49" fmla="*/ 637320 h 741"/>
                  <a:gd name="T50" fmla="*/ 186465 w 296"/>
                  <a:gd name="T51" fmla="*/ 625955 h 741"/>
                  <a:gd name="T52" fmla="*/ 182088 w 296"/>
                  <a:gd name="T53" fmla="*/ 607596 h 741"/>
                  <a:gd name="T54" fmla="*/ 175084 w 296"/>
                  <a:gd name="T55" fmla="*/ 585740 h 741"/>
                  <a:gd name="T56" fmla="*/ 168081 w 296"/>
                  <a:gd name="T57" fmla="*/ 556890 h 741"/>
                  <a:gd name="T58" fmla="*/ 161953 w 296"/>
                  <a:gd name="T59" fmla="*/ 520172 h 741"/>
                  <a:gd name="T60" fmla="*/ 153199 w 296"/>
                  <a:gd name="T61" fmla="*/ 472963 h 741"/>
                  <a:gd name="T62" fmla="*/ 142694 w 296"/>
                  <a:gd name="T63" fmla="*/ 416138 h 741"/>
                  <a:gd name="T64" fmla="*/ 133064 w 296"/>
                  <a:gd name="T65" fmla="*/ 350570 h 741"/>
                  <a:gd name="T66" fmla="*/ 121684 w 296"/>
                  <a:gd name="T67" fmla="*/ 275385 h 741"/>
                  <a:gd name="T68" fmla="*/ 107677 w 296"/>
                  <a:gd name="T69" fmla="*/ 208069 h 741"/>
                  <a:gd name="T70" fmla="*/ 92795 w 296"/>
                  <a:gd name="T71" fmla="*/ 154740 h 741"/>
                  <a:gd name="T72" fmla="*/ 76162 w 296"/>
                  <a:gd name="T73" fmla="*/ 112777 h 741"/>
                  <a:gd name="T74" fmla="*/ 57778 w 296"/>
                  <a:gd name="T75" fmla="*/ 83927 h 741"/>
                  <a:gd name="T76" fmla="*/ 37643 w 296"/>
                  <a:gd name="T77" fmla="*/ 67316 h 741"/>
                  <a:gd name="T78" fmla="*/ 18384 w 296"/>
                  <a:gd name="T79" fmla="*/ 56826 h 741"/>
                  <a:gd name="T80" fmla="*/ 7003 w 296"/>
                  <a:gd name="T81" fmla="*/ 47209 h 741"/>
                  <a:gd name="T82" fmla="*/ 1751 w 296"/>
                  <a:gd name="T83" fmla="*/ 34970 h 741"/>
                  <a:gd name="T84" fmla="*/ 1751 w 296"/>
                  <a:gd name="T85" fmla="*/ 25353 h 741"/>
                  <a:gd name="T86" fmla="*/ 7003 w 296"/>
                  <a:gd name="T87" fmla="*/ 14862 h 741"/>
                  <a:gd name="T88" fmla="*/ 18384 w 296"/>
                  <a:gd name="T89" fmla="*/ 6994 h 741"/>
                  <a:gd name="T90" fmla="*/ 34141 w 296"/>
                  <a:gd name="T91" fmla="*/ 1748 h 741"/>
                  <a:gd name="T92" fmla="*/ 54276 w 296"/>
                  <a:gd name="T93" fmla="*/ 0 h 741"/>
                  <a:gd name="T94" fmla="*/ 77913 w 296"/>
                  <a:gd name="T95" fmla="*/ 1748 h 741"/>
                  <a:gd name="T96" fmla="*/ 107677 w 296"/>
                  <a:gd name="T97" fmla="*/ 6994 h 741"/>
                  <a:gd name="T98" fmla="*/ 141818 w 296"/>
                  <a:gd name="T99" fmla="*/ 14862 h 741"/>
                  <a:gd name="T100" fmla="*/ 171583 w 296"/>
                  <a:gd name="T101" fmla="*/ 25353 h 741"/>
                  <a:gd name="T102" fmla="*/ 196970 w 296"/>
                  <a:gd name="T103" fmla="*/ 34970 h 741"/>
                  <a:gd name="T104" fmla="*/ 217105 w 296"/>
                  <a:gd name="T105" fmla="*/ 47209 h 741"/>
                  <a:gd name="T106" fmla="*/ 233738 w 296"/>
                  <a:gd name="T107" fmla="*/ 56826 h 741"/>
                  <a:gd name="T108" fmla="*/ 244243 w 296"/>
                  <a:gd name="T109" fmla="*/ 67316 h 74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96" h="741">
                    <a:moveTo>
                      <a:pt x="279" y="77"/>
                    </a:moveTo>
                    <a:lnTo>
                      <a:pt x="281" y="79"/>
                    </a:lnTo>
                    <a:lnTo>
                      <a:pt x="283" y="81"/>
                    </a:lnTo>
                    <a:lnTo>
                      <a:pt x="283" y="84"/>
                    </a:lnTo>
                    <a:lnTo>
                      <a:pt x="284" y="88"/>
                    </a:lnTo>
                    <a:lnTo>
                      <a:pt x="286" y="92"/>
                    </a:lnTo>
                    <a:lnTo>
                      <a:pt x="286" y="98"/>
                    </a:lnTo>
                    <a:lnTo>
                      <a:pt x="288" y="104"/>
                    </a:lnTo>
                    <a:lnTo>
                      <a:pt x="288" y="109"/>
                    </a:lnTo>
                    <a:lnTo>
                      <a:pt x="290" y="115"/>
                    </a:lnTo>
                    <a:lnTo>
                      <a:pt x="290" y="123"/>
                    </a:lnTo>
                    <a:lnTo>
                      <a:pt x="292" y="131"/>
                    </a:lnTo>
                    <a:lnTo>
                      <a:pt x="292" y="138"/>
                    </a:lnTo>
                    <a:lnTo>
                      <a:pt x="294" y="146"/>
                    </a:lnTo>
                    <a:lnTo>
                      <a:pt x="294" y="155"/>
                    </a:lnTo>
                    <a:lnTo>
                      <a:pt x="294" y="165"/>
                    </a:lnTo>
                    <a:lnTo>
                      <a:pt x="294" y="177"/>
                    </a:lnTo>
                    <a:lnTo>
                      <a:pt x="294" y="186"/>
                    </a:lnTo>
                    <a:lnTo>
                      <a:pt x="296" y="198"/>
                    </a:lnTo>
                    <a:lnTo>
                      <a:pt x="296" y="209"/>
                    </a:lnTo>
                    <a:lnTo>
                      <a:pt x="296" y="223"/>
                    </a:lnTo>
                    <a:lnTo>
                      <a:pt x="296" y="234"/>
                    </a:lnTo>
                    <a:lnTo>
                      <a:pt x="296" y="248"/>
                    </a:lnTo>
                    <a:lnTo>
                      <a:pt x="296" y="263"/>
                    </a:lnTo>
                    <a:lnTo>
                      <a:pt x="294" y="276"/>
                    </a:lnTo>
                    <a:lnTo>
                      <a:pt x="294" y="292"/>
                    </a:lnTo>
                    <a:lnTo>
                      <a:pt x="294" y="307"/>
                    </a:lnTo>
                    <a:lnTo>
                      <a:pt x="294" y="324"/>
                    </a:lnTo>
                    <a:lnTo>
                      <a:pt x="294" y="340"/>
                    </a:lnTo>
                    <a:lnTo>
                      <a:pt x="292" y="357"/>
                    </a:lnTo>
                    <a:lnTo>
                      <a:pt x="292" y="376"/>
                    </a:lnTo>
                    <a:lnTo>
                      <a:pt x="290" y="394"/>
                    </a:lnTo>
                    <a:lnTo>
                      <a:pt x="290" y="413"/>
                    </a:lnTo>
                    <a:lnTo>
                      <a:pt x="290" y="432"/>
                    </a:lnTo>
                    <a:lnTo>
                      <a:pt x="288" y="449"/>
                    </a:lnTo>
                    <a:lnTo>
                      <a:pt x="288" y="466"/>
                    </a:lnTo>
                    <a:lnTo>
                      <a:pt x="288" y="484"/>
                    </a:lnTo>
                    <a:lnTo>
                      <a:pt x="286" y="501"/>
                    </a:lnTo>
                    <a:lnTo>
                      <a:pt x="286" y="516"/>
                    </a:lnTo>
                    <a:lnTo>
                      <a:pt x="284" y="532"/>
                    </a:lnTo>
                    <a:lnTo>
                      <a:pt x="284" y="545"/>
                    </a:lnTo>
                    <a:lnTo>
                      <a:pt x="284" y="561"/>
                    </a:lnTo>
                    <a:lnTo>
                      <a:pt x="283" y="574"/>
                    </a:lnTo>
                    <a:lnTo>
                      <a:pt x="283" y="587"/>
                    </a:lnTo>
                    <a:lnTo>
                      <a:pt x="283" y="599"/>
                    </a:lnTo>
                    <a:lnTo>
                      <a:pt x="281" y="610"/>
                    </a:lnTo>
                    <a:lnTo>
                      <a:pt x="281" y="622"/>
                    </a:lnTo>
                    <a:lnTo>
                      <a:pt x="279" y="633"/>
                    </a:lnTo>
                    <a:lnTo>
                      <a:pt x="279" y="643"/>
                    </a:lnTo>
                    <a:lnTo>
                      <a:pt x="279" y="653"/>
                    </a:lnTo>
                    <a:lnTo>
                      <a:pt x="277" y="662"/>
                    </a:lnTo>
                    <a:lnTo>
                      <a:pt x="277" y="670"/>
                    </a:lnTo>
                    <a:lnTo>
                      <a:pt x="277" y="678"/>
                    </a:lnTo>
                    <a:lnTo>
                      <a:pt x="275" y="685"/>
                    </a:lnTo>
                    <a:lnTo>
                      <a:pt x="275" y="693"/>
                    </a:lnTo>
                    <a:lnTo>
                      <a:pt x="273" y="699"/>
                    </a:lnTo>
                    <a:lnTo>
                      <a:pt x="273" y="704"/>
                    </a:lnTo>
                    <a:lnTo>
                      <a:pt x="273" y="710"/>
                    </a:lnTo>
                    <a:lnTo>
                      <a:pt x="271" y="714"/>
                    </a:lnTo>
                    <a:lnTo>
                      <a:pt x="271" y="718"/>
                    </a:lnTo>
                    <a:lnTo>
                      <a:pt x="271" y="722"/>
                    </a:lnTo>
                    <a:lnTo>
                      <a:pt x="269" y="724"/>
                    </a:lnTo>
                    <a:lnTo>
                      <a:pt x="269" y="726"/>
                    </a:lnTo>
                    <a:lnTo>
                      <a:pt x="267" y="728"/>
                    </a:lnTo>
                    <a:lnTo>
                      <a:pt x="267" y="729"/>
                    </a:lnTo>
                    <a:lnTo>
                      <a:pt x="259" y="735"/>
                    </a:lnTo>
                    <a:lnTo>
                      <a:pt x="252" y="739"/>
                    </a:lnTo>
                    <a:lnTo>
                      <a:pt x="244" y="741"/>
                    </a:lnTo>
                    <a:lnTo>
                      <a:pt x="235" y="741"/>
                    </a:lnTo>
                    <a:lnTo>
                      <a:pt x="233" y="741"/>
                    </a:lnTo>
                    <a:lnTo>
                      <a:pt x="231" y="739"/>
                    </a:lnTo>
                    <a:lnTo>
                      <a:pt x="229" y="739"/>
                    </a:lnTo>
                    <a:lnTo>
                      <a:pt x="225" y="735"/>
                    </a:lnTo>
                    <a:lnTo>
                      <a:pt x="223" y="733"/>
                    </a:lnTo>
                    <a:lnTo>
                      <a:pt x="221" y="729"/>
                    </a:lnTo>
                    <a:lnTo>
                      <a:pt x="219" y="726"/>
                    </a:lnTo>
                    <a:lnTo>
                      <a:pt x="217" y="722"/>
                    </a:lnTo>
                    <a:lnTo>
                      <a:pt x="213" y="716"/>
                    </a:lnTo>
                    <a:lnTo>
                      <a:pt x="211" y="710"/>
                    </a:lnTo>
                    <a:lnTo>
                      <a:pt x="210" y="703"/>
                    </a:lnTo>
                    <a:lnTo>
                      <a:pt x="208" y="695"/>
                    </a:lnTo>
                    <a:lnTo>
                      <a:pt x="204" y="687"/>
                    </a:lnTo>
                    <a:lnTo>
                      <a:pt x="202" y="680"/>
                    </a:lnTo>
                    <a:lnTo>
                      <a:pt x="200" y="670"/>
                    </a:lnTo>
                    <a:lnTo>
                      <a:pt x="198" y="660"/>
                    </a:lnTo>
                    <a:lnTo>
                      <a:pt x="196" y="649"/>
                    </a:lnTo>
                    <a:lnTo>
                      <a:pt x="192" y="637"/>
                    </a:lnTo>
                    <a:lnTo>
                      <a:pt x="190" y="624"/>
                    </a:lnTo>
                    <a:lnTo>
                      <a:pt x="187" y="610"/>
                    </a:lnTo>
                    <a:lnTo>
                      <a:pt x="185" y="595"/>
                    </a:lnTo>
                    <a:lnTo>
                      <a:pt x="181" y="578"/>
                    </a:lnTo>
                    <a:lnTo>
                      <a:pt x="179" y="561"/>
                    </a:lnTo>
                    <a:lnTo>
                      <a:pt x="175" y="541"/>
                    </a:lnTo>
                    <a:lnTo>
                      <a:pt x="171" y="520"/>
                    </a:lnTo>
                    <a:lnTo>
                      <a:pt x="167" y="499"/>
                    </a:lnTo>
                    <a:lnTo>
                      <a:pt x="163" y="476"/>
                    </a:lnTo>
                    <a:lnTo>
                      <a:pt x="160" y="451"/>
                    </a:lnTo>
                    <a:lnTo>
                      <a:pt x="156" y="426"/>
                    </a:lnTo>
                    <a:lnTo>
                      <a:pt x="152" y="401"/>
                    </a:lnTo>
                    <a:lnTo>
                      <a:pt x="146" y="372"/>
                    </a:lnTo>
                    <a:lnTo>
                      <a:pt x="142" y="344"/>
                    </a:lnTo>
                    <a:lnTo>
                      <a:pt x="139" y="315"/>
                    </a:lnTo>
                    <a:lnTo>
                      <a:pt x="133" y="288"/>
                    </a:lnTo>
                    <a:lnTo>
                      <a:pt x="127" y="263"/>
                    </a:lnTo>
                    <a:lnTo>
                      <a:pt x="123" y="238"/>
                    </a:lnTo>
                    <a:lnTo>
                      <a:pt x="117" y="215"/>
                    </a:lnTo>
                    <a:lnTo>
                      <a:pt x="112" y="196"/>
                    </a:lnTo>
                    <a:lnTo>
                      <a:pt x="106" y="177"/>
                    </a:lnTo>
                    <a:lnTo>
                      <a:pt x="98" y="159"/>
                    </a:lnTo>
                    <a:lnTo>
                      <a:pt x="92" y="142"/>
                    </a:lnTo>
                    <a:lnTo>
                      <a:pt x="87" y="129"/>
                    </a:lnTo>
                    <a:lnTo>
                      <a:pt x="79" y="115"/>
                    </a:lnTo>
                    <a:lnTo>
                      <a:pt x="73" y="104"/>
                    </a:lnTo>
                    <a:lnTo>
                      <a:pt x="66" y="96"/>
                    </a:lnTo>
                    <a:lnTo>
                      <a:pt x="58" y="88"/>
                    </a:lnTo>
                    <a:lnTo>
                      <a:pt x="50" y="81"/>
                    </a:lnTo>
                    <a:lnTo>
                      <a:pt x="43" y="77"/>
                    </a:lnTo>
                    <a:lnTo>
                      <a:pt x="35" y="73"/>
                    </a:lnTo>
                    <a:lnTo>
                      <a:pt x="29" y="69"/>
                    </a:lnTo>
                    <a:lnTo>
                      <a:pt x="21" y="65"/>
                    </a:lnTo>
                    <a:lnTo>
                      <a:pt x="18" y="61"/>
                    </a:lnTo>
                    <a:lnTo>
                      <a:pt x="12" y="58"/>
                    </a:lnTo>
                    <a:lnTo>
                      <a:pt x="8" y="54"/>
                    </a:lnTo>
                    <a:lnTo>
                      <a:pt x="6" y="50"/>
                    </a:lnTo>
                    <a:lnTo>
                      <a:pt x="4" y="46"/>
                    </a:lnTo>
                    <a:lnTo>
                      <a:pt x="2" y="40"/>
                    </a:lnTo>
                    <a:lnTo>
                      <a:pt x="0" y="36"/>
                    </a:lnTo>
                    <a:lnTo>
                      <a:pt x="0" y="33"/>
                    </a:lnTo>
                    <a:lnTo>
                      <a:pt x="2" y="29"/>
                    </a:lnTo>
                    <a:lnTo>
                      <a:pt x="4" y="25"/>
                    </a:lnTo>
                    <a:lnTo>
                      <a:pt x="6" y="21"/>
                    </a:lnTo>
                    <a:lnTo>
                      <a:pt x="8" y="17"/>
                    </a:lnTo>
                    <a:lnTo>
                      <a:pt x="12" y="13"/>
                    </a:lnTo>
                    <a:lnTo>
                      <a:pt x="16" y="10"/>
                    </a:lnTo>
                    <a:lnTo>
                      <a:pt x="21" y="8"/>
                    </a:lnTo>
                    <a:lnTo>
                      <a:pt x="25" y="4"/>
                    </a:lnTo>
                    <a:lnTo>
                      <a:pt x="33" y="2"/>
                    </a:lnTo>
                    <a:lnTo>
                      <a:pt x="39" y="2"/>
                    </a:lnTo>
                    <a:lnTo>
                      <a:pt x="46" y="0"/>
                    </a:lnTo>
                    <a:lnTo>
                      <a:pt x="54" y="0"/>
                    </a:lnTo>
                    <a:lnTo>
                      <a:pt x="62" y="0"/>
                    </a:lnTo>
                    <a:lnTo>
                      <a:pt x="69" y="0"/>
                    </a:lnTo>
                    <a:lnTo>
                      <a:pt x="79" y="0"/>
                    </a:lnTo>
                    <a:lnTo>
                      <a:pt x="89" y="2"/>
                    </a:lnTo>
                    <a:lnTo>
                      <a:pt x="100" y="2"/>
                    </a:lnTo>
                    <a:lnTo>
                      <a:pt x="112" y="4"/>
                    </a:lnTo>
                    <a:lnTo>
                      <a:pt x="123" y="8"/>
                    </a:lnTo>
                    <a:lnTo>
                      <a:pt x="135" y="10"/>
                    </a:lnTo>
                    <a:lnTo>
                      <a:pt x="148" y="13"/>
                    </a:lnTo>
                    <a:lnTo>
                      <a:pt x="162" y="17"/>
                    </a:lnTo>
                    <a:lnTo>
                      <a:pt x="173" y="21"/>
                    </a:lnTo>
                    <a:lnTo>
                      <a:pt x="185" y="25"/>
                    </a:lnTo>
                    <a:lnTo>
                      <a:pt x="196" y="29"/>
                    </a:lnTo>
                    <a:lnTo>
                      <a:pt x="206" y="33"/>
                    </a:lnTo>
                    <a:lnTo>
                      <a:pt x="215" y="36"/>
                    </a:lnTo>
                    <a:lnTo>
                      <a:pt x="225" y="40"/>
                    </a:lnTo>
                    <a:lnTo>
                      <a:pt x="235" y="46"/>
                    </a:lnTo>
                    <a:lnTo>
                      <a:pt x="242" y="50"/>
                    </a:lnTo>
                    <a:lnTo>
                      <a:pt x="248" y="54"/>
                    </a:lnTo>
                    <a:lnTo>
                      <a:pt x="256" y="58"/>
                    </a:lnTo>
                    <a:lnTo>
                      <a:pt x="261" y="61"/>
                    </a:lnTo>
                    <a:lnTo>
                      <a:pt x="267" y="65"/>
                    </a:lnTo>
                    <a:lnTo>
                      <a:pt x="271" y="69"/>
                    </a:lnTo>
                    <a:lnTo>
                      <a:pt x="275" y="73"/>
                    </a:lnTo>
                    <a:lnTo>
                      <a:pt x="279" y="77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46" name="Freeform 42"/>
              <p:cNvSpPr/>
              <p:nvPr/>
            </p:nvSpPr>
            <p:spPr bwMode="auto">
              <a:xfrm>
                <a:off x="3666291" y="1153893"/>
                <a:ext cx="297641" cy="758109"/>
              </a:xfrm>
              <a:custGeom>
                <a:avLst/>
                <a:gdLst>
                  <a:gd name="T0" fmla="*/ 91043 w 340"/>
                  <a:gd name="T1" fmla="*/ 3502 h 866"/>
                  <a:gd name="T2" fmla="*/ 105925 w 340"/>
                  <a:gd name="T3" fmla="*/ 0 h 866"/>
                  <a:gd name="T4" fmla="*/ 124309 w 340"/>
                  <a:gd name="T5" fmla="*/ 0 h 866"/>
                  <a:gd name="T6" fmla="*/ 147945 w 340"/>
                  <a:gd name="T7" fmla="*/ 5252 h 866"/>
                  <a:gd name="T8" fmla="*/ 176834 w 340"/>
                  <a:gd name="T9" fmla="*/ 15757 h 866"/>
                  <a:gd name="T10" fmla="*/ 206598 w 340"/>
                  <a:gd name="T11" fmla="*/ 28889 h 866"/>
                  <a:gd name="T12" fmla="*/ 235487 w 340"/>
                  <a:gd name="T13" fmla="*/ 42020 h 866"/>
                  <a:gd name="T14" fmla="*/ 257372 w 340"/>
                  <a:gd name="T15" fmla="*/ 56027 h 866"/>
                  <a:gd name="T16" fmla="*/ 275756 w 340"/>
                  <a:gd name="T17" fmla="*/ 69158 h 866"/>
                  <a:gd name="T18" fmla="*/ 288011 w 340"/>
                  <a:gd name="T19" fmla="*/ 82289 h 866"/>
                  <a:gd name="T20" fmla="*/ 294139 w 340"/>
                  <a:gd name="T21" fmla="*/ 94545 h 866"/>
                  <a:gd name="T22" fmla="*/ 297641 w 340"/>
                  <a:gd name="T23" fmla="*/ 109427 h 866"/>
                  <a:gd name="T24" fmla="*/ 295890 w 340"/>
                  <a:gd name="T25" fmla="*/ 129561 h 866"/>
                  <a:gd name="T26" fmla="*/ 288887 w 340"/>
                  <a:gd name="T27" fmla="*/ 156699 h 866"/>
                  <a:gd name="T28" fmla="*/ 281008 w 340"/>
                  <a:gd name="T29" fmla="*/ 189965 h 866"/>
                  <a:gd name="T30" fmla="*/ 267877 w 340"/>
                  <a:gd name="T31" fmla="*/ 228483 h 866"/>
                  <a:gd name="T32" fmla="*/ 250369 w 340"/>
                  <a:gd name="T33" fmla="*/ 272254 h 866"/>
                  <a:gd name="T34" fmla="*/ 230234 w 340"/>
                  <a:gd name="T35" fmla="*/ 321277 h 866"/>
                  <a:gd name="T36" fmla="*/ 208349 w 340"/>
                  <a:gd name="T37" fmla="*/ 378179 h 866"/>
                  <a:gd name="T38" fmla="*/ 182086 w 340"/>
                  <a:gd name="T39" fmla="*/ 440334 h 866"/>
                  <a:gd name="T40" fmla="*/ 153198 w 340"/>
                  <a:gd name="T41" fmla="*/ 507740 h 866"/>
                  <a:gd name="T42" fmla="*/ 120807 w 340"/>
                  <a:gd name="T43" fmla="*/ 581275 h 866"/>
                  <a:gd name="T44" fmla="*/ 92794 w 340"/>
                  <a:gd name="T45" fmla="*/ 645181 h 866"/>
                  <a:gd name="T46" fmla="*/ 67407 w 340"/>
                  <a:gd name="T47" fmla="*/ 694204 h 866"/>
                  <a:gd name="T48" fmla="*/ 45522 w 340"/>
                  <a:gd name="T49" fmla="*/ 729220 h 866"/>
                  <a:gd name="T50" fmla="*/ 28889 w 340"/>
                  <a:gd name="T51" fmla="*/ 751106 h 866"/>
                  <a:gd name="T52" fmla="*/ 16633 w 340"/>
                  <a:gd name="T53" fmla="*/ 758109 h 866"/>
                  <a:gd name="T54" fmla="*/ 1751 w 340"/>
                  <a:gd name="T55" fmla="*/ 752857 h 866"/>
                  <a:gd name="T56" fmla="*/ 0 w 340"/>
                  <a:gd name="T57" fmla="*/ 734473 h 866"/>
                  <a:gd name="T58" fmla="*/ 8754 w 340"/>
                  <a:gd name="T59" fmla="*/ 707335 h 866"/>
                  <a:gd name="T60" fmla="*/ 15757 w 340"/>
                  <a:gd name="T61" fmla="*/ 682823 h 866"/>
                  <a:gd name="T62" fmla="*/ 25387 w 340"/>
                  <a:gd name="T63" fmla="*/ 646931 h 866"/>
                  <a:gd name="T64" fmla="*/ 35892 w 340"/>
                  <a:gd name="T65" fmla="*/ 598784 h 866"/>
                  <a:gd name="T66" fmla="*/ 47272 w 340"/>
                  <a:gd name="T67" fmla="*/ 539255 h 866"/>
                  <a:gd name="T68" fmla="*/ 60404 w 340"/>
                  <a:gd name="T69" fmla="*/ 470973 h 866"/>
                  <a:gd name="T70" fmla="*/ 74410 w 340"/>
                  <a:gd name="T71" fmla="*/ 398314 h 866"/>
                  <a:gd name="T72" fmla="*/ 85791 w 340"/>
                  <a:gd name="T73" fmla="*/ 334408 h 866"/>
                  <a:gd name="T74" fmla="*/ 96296 w 340"/>
                  <a:gd name="T75" fmla="*/ 275756 h 866"/>
                  <a:gd name="T76" fmla="*/ 105925 w 340"/>
                  <a:gd name="T77" fmla="*/ 224982 h 866"/>
                  <a:gd name="T78" fmla="*/ 112928 w 340"/>
                  <a:gd name="T79" fmla="*/ 182962 h 866"/>
                  <a:gd name="T80" fmla="*/ 118181 w 340"/>
                  <a:gd name="T81" fmla="*/ 146194 h 866"/>
                  <a:gd name="T82" fmla="*/ 119932 w 340"/>
                  <a:gd name="T83" fmla="*/ 118181 h 866"/>
                  <a:gd name="T84" fmla="*/ 118181 w 340"/>
                  <a:gd name="T85" fmla="*/ 92794 h 866"/>
                  <a:gd name="T86" fmla="*/ 112928 w 340"/>
                  <a:gd name="T87" fmla="*/ 72659 h 866"/>
                  <a:gd name="T88" fmla="*/ 100673 w 340"/>
                  <a:gd name="T89" fmla="*/ 57777 h 866"/>
                  <a:gd name="T90" fmla="*/ 87541 w 340"/>
                  <a:gd name="T91" fmla="*/ 49023 h 866"/>
                  <a:gd name="T92" fmla="*/ 77912 w 340"/>
                  <a:gd name="T93" fmla="*/ 40269 h 866"/>
                  <a:gd name="T94" fmla="*/ 72659 w 340"/>
                  <a:gd name="T95" fmla="*/ 32390 h 866"/>
                  <a:gd name="T96" fmla="*/ 70909 w 340"/>
                  <a:gd name="T97" fmla="*/ 23636 h 866"/>
                  <a:gd name="T98" fmla="*/ 74410 w 340"/>
                  <a:gd name="T99" fmla="*/ 15757 h 866"/>
                  <a:gd name="T100" fmla="*/ 82289 w 340"/>
                  <a:gd name="T101" fmla="*/ 7003 h 86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340" h="866">
                    <a:moveTo>
                      <a:pt x="94" y="8"/>
                    </a:moveTo>
                    <a:lnTo>
                      <a:pt x="98" y="6"/>
                    </a:lnTo>
                    <a:lnTo>
                      <a:pt x="104" y="4"/>
                    </a:lnTo>
                    <a:lnTo>
                      <a:pt x="108" y="2"/>
                    </a:lnTo>
                    <a:lnTo>
                      <a:pt x="114" y="0"/>
                    </a:lnTo>
                    <a:lnTo>
                      <a:pt x="121" y="0"/>
                    </a:lnTo>
                    <a:lnTo>
                      <a:pt x="127" y="0"/>
                    </a:lnTo>
                    <a:lnTo>
                      <a:pt x="135" y="0"/>
                    </a:lnTo>
                    <a:lnTo>
                      <a:pt x="142" y="0"/>
                    </a:lnTo>
                    <a:lnTo>
                      <a:pt x="150" y="2"/>
                    </a:lnTo>
                    <a:lnTo>
                      <a:pt x="160" y="4"/>
                    </a:lnTo>
                    <a:lnTo>
                      <a:pt x="169" y="6"/>
                    </a:lnTo>
                    <a:lnTo>
                      <a:pt x="179" y="10"/>
                    </a:lnTo>
                    <a:lnTo>
                      <a:pt x="190" y="14"/>
                    </a:lnTo>
                    <a:lnTo>
                      <a:pt x="202" y="18"/>
                    </a:lnTo>
                    <a:lnTo>
                      <a:pt x="213" y="21"/>
                    </a:lnTo>
                    <a:lnTo>
                      <a:pt x="225" y="27"/>
                    </a:lnTo>
                    <a:lnTo>
                      <a:pt x="236" y="33"/>
                    </a:lnTo>
                    <a:lnTo>
                      <a:pt x="248" y="39"/>
                    </a:lnTo>
                    <a:lnTo>
                      <a:pt x="259" y="42"/>
                    </a:lnTo>
                    <a:lnTo>
                      <a:pt x="269" y="48"/>
                    </a:lnTo>
                    <a:lnTo>
                      <a:pt x="279" y="54"/>
                    </a:lnTo>
                    <a:lnTo>
                      <a:pt x="286" y="58"/>
                    </a:lnTo>
                    <a:lnTo>
                      <a:pt x="294" y="64"/>
                    </a:lnTo>
                    <a:lnTo>
                      <a:pt x="302" y="69"/>
                    </a:lnTo>
                    <a:lnTo>
                      <a:pt x="309" y="73"/>
                    </a:lnTo>
                    <a:lnTo>
                      <a:pt x="315" y="79"/>
                    </a:lnTo>
                    <a:lnTo>
                      <a:pt x="321" y="85"/>
                    </a:lnTo>
                    <a:lnTo>
                      <a:pt x="325" y="89"/>
                    </a:lnTo>
                    <a:lnTo>
                      <a:pt x="329" y="94"/>
                    </a:lnTo>
                    <a:lnTo>
                      <a:pt x="332" y="98"/>
                    </a:lnTo>
                    <a:lnTo>
                      <a:pt x="334" y="104"/>
                    </a:lnTo>
                    <a:lnTo>
                      <a:pt x="336" y="108"/>
                    </a:lnTo>
                    <a:lnTo>
                      <a:pt x="338" y="114"/>
                    </a:lnTo>
                    <a:lnTo>
                      <a:pt x="338" y="119"/>
                    </a:lnTo>
                    <a:lnTo>
                      <a:pt x="340" y="125"/>
                    </a:lnTo>
                    <a:lnTo>
                      <a:pt x="340" y="133"/>
                    </a:lnTo>
                    <a:lnTo>
                      <a:pt x="338" y="140"/>
                    </a:lnTo>
                    <a:lnTo>
                      <a:pt x="338" y="148"/>
                    </a:lnTo>
                    <a:lnTo>
                      <a:pt x="336" y="158"/>
                    </a:lnTo>
                    <a:lnTo>
                      <a:pt x="334" y="169"/>
                    </a:lnTo>
                    <a:lnTo>
                      <a:pt x="330" y="179"/>
                    </a:lnTo>
                    <a:lnTo>
                      <a:pt x="329" y="190"/>
                    </a:lnTo>
                    <a:lnTo>
                      <a:pt x="325" y="204"/>
                    </a:lnTo>
                    <a:lnTo>
                      <a:pt x="321" y="217"/>
                    </a:lnTo>
                    <a:lnTo>
                      <a:pt x="317" y="231"/>
                    </a:lnTo>
                    <a:lnTo>
                      <a:pt x="311" y="246"/>
                    </a:lnTo>
                    <a:lnTo>
                      <a:pt x="306" y="261"/>
                    </a:lnTo>
                    <a:lnTo>
                      <a:pt x="300" y="277"/>
                    </a:lnTo>
                    <a:lnTo>
                      <a:pt x="294" y="294"/>
                    </a:lnTo>
                    <a:lnTo>
                      <a:pt x="286" y="311"/>
                    </a:lnTo>
                    <a:lnTo>
                      <a:pt x="281" y="329"/>
                    </a:lnTo>
                    <a:lnTo>
                      <a:pt x="273" y="348"/>
                    </a:lnTo>
                    <a:lnTo>
                      <a:pt x="263" y="367"/>
                    </a:lnTo>
                    <a:lnTo>
                      <a:pt x="256" y="388"/>
                    </a:lnTo>
                    <a:lnTo>
                      <a:pt x="248" y="409"/>
                    </a:lnTo>
                    <a:lnTo>
                      <a:pt x="238" y="432"/>
                    </a:lnTo>
                    <a:lnTo>
                      <a:pt x="229" y="455"/>
                    </a:lnTo>
                    <a:lnTo>
                      <a:pt x="219" y="478"/>
                    </a:lnTo>
                    <a:lnTo>
                      <a:pt x="208" y="503"/>
                    </a:lnTo>
                    <a:lnTo>
                      <a:pt x="198" y="528"/>
                    </a:lnTo>
                    <a:lnTo>
                      <a:pt x="186" y="553"/>
                    </a:lnTo>
                    <a:lnTo>
                      <a:pt x="175" y="580"/>
                    </a:lnTo>
                    <a:lnTo>
                      <a:pt x="162" y="607"/>
                    </a:lnTo>
                    <a:lnTo>
                      <a:pt x="150" y="636"/>
                    </a:lnTo>
                    <a:lnTo>
                      <a:pt x="138" y="664"/>
                    </a:lnTo>
                    <a:lnTo>
                      <a:pt x="127" y="689"/>
                    </a:lnTo>
                    <a:lnTo>
                      <a:pt x="115" y="714"/>
                    </a:lnTo>
                    <a:lnTo>
                      <a:pt x="106" y="737"/>
                    </a:lnTo>
                    <a:lnTo>
                      <a:pt x="94" y="757"/>
                    </a:lnTo>
                    <a:lnTo>
                      <a:pt x="85" y="776"/>
                    </a:lnTo>
                    <a:lnTo>
                      <a:pt x="77" y="793"/>
                    </a:lnTo>
                    <a:lnTo>
                      <a:pt x="67" y="808"/>
                    </a:lnTo>
                    <a:lnTo>
                      <a:pt x="60" y="822"/>
                    </a:lnTo>
                    <a:lnTo>
                      <a:pt x="52" y="833"/>
                    </a:lnTo>
                    <a:lnTo>
                      <a:pt x="46" y="843"/>
                    </a:lnTo>
                    <a:lnTo>
                      <a:pt x="41" y="853"/>
                    </a:lnTo>
                    <a:lnTo>
                      <a:pt x="33" y="858"/>
                    </a:lnTo>
                    <a:lnTo>
                      <a:pt x="29" y="862"/>
                    </a:lnTo>
                    <a:lnTo>
                      <a:pt x="23" y="866"/>
                    </a:lnTo>
                    <a:lnTo>
                      <a:pt x="19" y="866"/>
                    </a:lnTo>
                    <a:lnTo>
                      <a:pt x="12" y="866"/>
                    </a:lnTo>
                    <a:lnTo>
                      <a:pt x="6" y="862"/>
                    </a:lnTo>
                    <a:lnTo>
                      <a:pt x="2" y="860"/>
                    </a:lnTo>
                    <a:lnTo>
                      <a:pt x="0" y="854"/>
                    </a:lnTo>
                    <a:lnTo>
                      <a:pt x="0" y="847"/>
                    </a:lnTo>
                    <a:lnTo>
                      <a:pt x="0" y="839"/>
                    </a:lnTo>
                    <a:lnTo>
                      <a:pt x="4" y="828"/>
                    </a:lnTo>
                    <a:lnTo>
                      <a:pt x="8" y="816"/>
                    </a:lnTo>
                    <a:lnTo>
                      <a:pt x="10" y="808"/>
                    </a:lnTo>
                    <a:lnTo>
                      <a:pt x="14" y="801"/>
                    </a:lnTo>
                    <a:lnTo>
                      <a:pt x="16" y="791"/>
                    </a:lnTo>
                    <a:lnTo>
                      <a:pt x="18" y="780"/>
                    </a:lnTo>
                    <a:lnTo>
                      <a:pt x="21" y="768"/>
                    </a:lnTo>
                    <a:lnTo>
                      <a:pt x="25" y="755"/>
                    </a:lnTo>
                    <a:lnTo>
                      <a:pt x="29" y="739"/>
                    </a:lnTo>
                    <a:lnTo>
                      <a:pt x="33" y="722"/>
                    </a:lnTo>
                    <a:lnTo>
                      <a:pt x="37" y="703"/>
                    </a:lnTo>
                    <a:lnTo>
                      <a:pt x="41" y="684"/>
                    </a:lnTo>
                    <a:lnTo>
                      <a:pt x="44" y="663"/>
                    </a:lnTo>
                    <a:lnTo>
                      <a:pt x="50" y="641"/>
                    </a:lnTo>
                    <a:lnTo>
                      <a:pt x="54" y="616"/>
                    </a:lnTo>
                    <a:lnTo>
                      <a:pt x="60" y="592"/>
                    </a:lnTo>
                    <a:lnTo>
                      <a:pt x="64" y="565"/>
                    </a:lnTo>
                    <a:lnTo>
                      <a:pt x="69" y="538"/>
                    </a:lnTo>
                    <a:lnTo>
                      <a:pt x="75" y="509"/>
                    </a:lnTo>
                    <a:lnTo>
                      <a:pt x="79" y="482"/>
                    </a:lnTo>
                    <a:lnTo>
                      <a:pt x="85" y="455"/>
                    </a:lnTo>
                    <a:lnTo>
                      <a:pt x="90" y="430"/>
                    </a:lnTo>
                    <a:lnTo>
                      <a:pt x="94" y="405"/>
                    </a:lnTo>
                    <a:lnTo>
                      <a:pt x="98" y="382"/>
                    </a:lnTo>
                    <a:lnTo>
                      <a:pt x="102" y="359"/>
                    </a:lnTo>
                    <a:lnTo>
                      <a:pt x="106" y="336"/>
                    </a:lnTo>
                    <a:lnTo>
                      <a:pt x="110" y="315"/>
                    </a:lnTo>
                    <a:lnTo>
                      <a:pt x="114" y="296"/>
                    </a:lnTo>
                    <a:lnTo>
                      <a:pt x="117" y="277"/>
                    </a:lnTo>
                    <a:lnTo>
                      <a:pt x="121" y="257"/>
                    </a:lnTo>
                    <a:lnTo>
                      <a:pt x="123" y="240"/>
                    </a:lnTo>
                    <a:lnTo>
                      <a:pt x="127" y="225"/>
                    </a:lnTo>
                    <a:lnTo>
                      <a:pt x="129" y="209"/>
                    </a:lnTo>
                    <a:lnTo>
                      <a:pt x="131" y="194"/>
                    </a:lnTo>
                    <a:lnTo>
                      <a:pt x="133" y="181"/>
                    </a:lnTo>
                    <a:lnTo>
                      <a:pt x="135" y="167"/>
                    </a:lnTo>
                    <a:lnTo>
                      <a:pt x="137" y="156"/>
                    </a:lnTo>
                    <a:lnTo>
                      <a:pt x="137" y="144"/>
                    </a:lnTo>
                    <a:lnTo>
                      <a:pt x="137" y="135"/>
                    </a:lnTo>
                    <a:lnTo>
                      <a:pt x="137" y="123"/>
                    </a:lnTo>
                    <a:lnTo>
                      <a:pt x="137" y="114"/>
                    </a:lnTo>
                    <a:lnTo>
                      <a:pt x="135" y="106"/>
                    </a:lnTo>
                    <a:lnTo>
                      <a:pt x="133" y="96"/>
                    </a:lnTo>
                    <a:lnTo>
                      <a:pt x="131" y="89"/>
                    </a:lnTo>
                    <a:lnTo>
                      <a:pt x="129" y="83"/>
                    </a:lnTo>
                    <a:lnTo>
                      <a:pt x="125" y="77"/>
                    </a:lnTo>
                    <a:lnTo>
                      <a:pt x="121" y="71"/>
                    </a:lnTo>
                    <a:lnTo>
                      <a:pt x="115" y="66"/>
                    </a:lnTo>
                    <a:lnTo>
                      <a:pt x="112" y="62"/>
                    </a:lnTo>
                    <a:lnTo>
                      <a:pt x="106" y="58"/>
                    </a:lnTo>
                    <a:lnTo>
                      <a:pt x="100" y="56"/>
                    </a:lnTo>
                    <a:lnTo>
                      <a:pt x="96" y="52"/>
                    </a:lnTo>
                    <a:lnTo>
                      <a:pt x="92" y="48"/>
                    </a:lnTo>
                    <a:lnTo>
                      <a:pt x="89" y="46"/>
                    </a:lnTo>
                    <a:lnTo>
                      <a:pt x="87" y="42"/>
                    </a:lnTo>
                    <a:lnTo>
                      <a:pt x="85" y="41"/>
                    </a:lnTo>
                    <a:lnTo>
                      <a:pt x="83" y="37"/>
                    </a:lnTo>
                    <a:lnTo>
                      <a:pt x="81" y="33"/>
                    </a:lnTo>
                    <a:lnTo>
                      <a:pt x="81" y="31"/>
                    </a:lnTo>
                    <a:lnTo>
                      <a:pt x="81" y="27"/>
                    </a:lnTo>
                    <a:lnTo>
                      <a:pt x="83" y="23"/>
                    </a:lnTo>
                    <a:lnTo>
                      <a:pt x="83" y="21"/>
                    </a:lnTo>
                    <a:lnTo>
                      <a:pt x="85" y="18"/>
                    </a:lnTo>
                    <a:lnTo>
                      <a:pt x="89" y="14"/>
                    </a:lnTo>
                    <a:lnTo>
                      <a:pt x="90" y="12"/>
                    </a:lnTo>
                    <a:lnTo>
                      <a:pt x="94" y="8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47" name="Freeform 43"/>
              <p:cNvSpPr/>
              <p:nvPr/>
            </p:nvSpPr>
            <p:spPr bwMode="auto">
              <a:xfrm>
                <a:off x="2968626" y="1903414"/>
                <a:ext cx="220159" cy="169108"/>
              </a:xfrm>
              <a:custGeom>
                <a:avLst/>
                <a:gdLst>
                  <a:gd name="T0" fmla="*/ 80300 w 414"/>
                  <a:gd name="T1" fmla="*/ 89590 h 319"/>
                  <a:gd name="T2" fmla="*/ 60092 w 414"/>
                  <a:gd name="T3" fmla="*/ 71566 h 319"/>
                  <a:gd name="T4" fmla="*/ 43606 w 414"/>
                  <a:gd name="T5" fmla="*/ 55132 h 319"/>
                  <a:gd name="T6" fmla="*/ 28185 w 414"/>
                  <a:gd name="T7" fmla="*/ 40819 h 319"/>
                  <a:gd name="T8" fmla="*/ 17017 w 414"/>
                  <a:gd name="T9" fmla="*/ 28626 h 319"/>
                  <a:gd name="T10" fmla="*/ 9040 w 414"/>
                  <a:gd name="T11" fmla="*/ 18554 h 319"/>
                  <a:gd name="T12" fmla="*/ 2659 w 414"/>
                  <a:gd name="T13" fmla="*/ 9542 h 319"/>
                  <a:gd name="T14" fmla="*/ 0 w 414"/>
                  <a:gd name="T15" fmla="*/ 3181 h 319"/>
                  <a:gd name="T16" fmla="*/ 13295 w 414"/>
                  <a:gd name="T17" fmla="*/ 0 h 319"/>
                  <a:gd name="T18" fmla="*/ 37757 w 414"/>
                  <a:gd name="T19" fmla="*/ 1060 h 319"/>
                  <a:gd name="T20" fmla="*/ 61155 w 414"/>
                  <a:gd name="T21" fmla="*/ 2120 h 319"/>
                  <a:gd name="T22" fmla="*/ 83490 w 414"/>
                  <a:gd name="T23" fmla="*/ 5301 h 319"/>
                  <a:gd name="T24" fmla="*/ 104230 w 414"/>
                  <a:gd name="T25" fmla="*/ 8482 h 319"/>
                  <a:gd name="T26" fmla="*/ 123374 w 414"/>
                  <a:gd name="T27" fmla="*/ 12193 h 319"/>
                  <a:gd name="T28" fmla="*/ 140923 w 414"/>
                  <a:gd name="T29" fmla="*/ 17494 h 319"/>
                  <a:gd name="T30" fmla="*/ 156877 w 414"/>
                  <a:gd name="T31" fmla="*/ 23855 h 319"/>
                  <a:gd name="T32" fmla="*/ 171235 w 414"/>
                  <a:gd name="T33" fmla="*/ 29687 h 319"/>
                  <a:gd name="T34" fmla="*/ 184529 w 414"/>
                  <a:gd name="T35" fmla="*/ 37638 h 319"/>
                  <a:gd name="T36" fmla="*/ 195697 w 414"/>
                  <a:gd name="T37" fmla="*/ 46120 h 319"/>
                  <a:gd name="T38" fmla="*/ 205269 w 414"/>
                  <a:gd name="T39" fmla="*/ 54072 h 319"/>
                  <a:gd name="T40" fmla="*/ 211119 w 414"/>
                  <a:gd name="T41" fmla="*/ 64144 h 319"/>
                  <a:gd name="T42" fmla="*/ 216437 w 414"/>
                  <a:gd name="T43" fmla="*/ 75277 h 319"/>
                  <a:gd name="T44" fmla="*/ 219627 w 414"/>
                  <a:gd name="T45" fmla="*/ 86940 h 319"/>
                  <a:gd name="T46" fmla="*/ 220159 w 414"/>
                  <a:gd name="T47" fmla="*/ 99132 h 319"/>
                  <a:gd name="T48" fmla="*/ 220159 w 414"/>
                  <a:gd name="T49" fmla="*/ 111325 h 319"/>
                  <a:gd name="T50" fmla="*/ 218564 w 414"/>
                  <a:gd name="T51" fmla="*/ 123518 h 319"/>
                  <a:gd name="T52" fmla="*/ 217500 w 414"/>
                  <a:gd name="T53" fmla="*/ 133590 h 319"/>
                  <a:gd name="T54" fmla="*/ 215373 w 414"/>
                  <a:gd name="T55" fmla="*/ 143662 h 319"/>
                  <a:gd name="T56" fmla="*/ 213246 w 414"/>
                  <a:gd name="T57" fmla="*/ 151084 h 319"/>
                  <a:gd name="T58" fmla="*/ 210055 w 414"/>
                  <a:gd name="T59" fmla="*/ 157975 h 319"/>
                  <a:gd name="T60" fmla="*/ 206864 w 414"/>
                  <a:gd name="T61" fmla="*/ 163277 h 319"/>
                  <a:gd name="T62" fmla="*/ 203142 w 414"/>
                  <a:gd name="T63" fmla="*/ 166988 h 319"/>
                  <a:gd name="T64" fmla="*/ 198888 w 414"/>
                  <a:gd name="T65" fmla="*/ 169108 h 319"/>
                  <a:gd name="T66" fmla="*/ 191974 w 414"/>
                  <a:gd name="T67" fmla="*/ 168048 h 319"/>
                  <a:gd name="T68" fmla="*/ 183466 w 414"/>
                  <a:gd name="T69" fmla="*/ 164867 h 319"/>
                  <a:gd name="T70" fmla="*/ 172298 w 414"/>
                  <a:gd name="T71" fmla="*/ 160096 h 319"/>
                  <a:gd name="T72" fmla="*/ 157940 w 414"/>
                  <a:gd name="T73" fmla="*/ 151084 h 319"/>
                  <a:gd name="T74" fmla="*/ 143050 w 414"/>
                  <a:gd name="T75" fmla="*/ 139421 h 319"/>
                  <a:gd name="T76" fmla="*/ 124438 w 414"/>
                  <a:gd name="T77" fmla="*/ 125638 h 319"/>
                  <a:gd name="T78" fmla="*/ 103166 w 414"/>
                  <a:gd name="T79" fmla="*/ 108144 h 319"/>
                  <a:gd name="T80" fmla="*/ 91999 w 414"/>
                  <a:gd name="T81" fmla="*/ 99132 h 31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414" h="319">
                    <a:moveTo>
                      <a:pt x="173" y="187"/>
                    </a:moveTo>
                    <a:lnTo>
                      <a:pt x="151" y="169"/>
                    </a:lnTo>
                    <a:lnTo>
                      <a:pt x="132" y="150"/>
                    </a:lnTo>
                    <a:lnTo>
                      <a:pt x="113" y="135"/>
                    </a:lnTo>
                    <a:lnTo>
                      <a:pt x="98" y="119"/>
                    </a:lnTo>
                    <a:lnTo>
                      <a:pt x="82" y="104"/>
                    </a:lnTo>
                    <a:lnTo>
                      <a:pt x="67" y="91"/>
                    </a:lnTo>
                    <a:lnTo>
                      <a:pt x="53" y="77"/>
                    </a:lnTo>
                    <a:lnTo>
                      <a:pt x="44" y="66"/>
                    </a:lnTo>
                    <a:lnTo>
                      <a:pt x="32" y="54"/>
                    </a:lnTo>
                    <a:lnTo>
                      <a:pt x="25" y="45"/>
                    </a:lnTo>
                    <a:lnTo>
                      <a:pt x="17" y="35"/>
                    </a:lnTo>
                    <a:lnTo>
                      <a:pt x="11" y="25"/>
                    </a:lnTo>
                    <a:lnTo>
                      <a:pt x="5" y="18"/>
                    </a:lnTo>
                    <a:lnTo>
                      <a:pt x="2" y="12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48" y="0"/>
                    </a:lnTo>
                    <a:lnTo>
                      <a:pt x="71" y="2"/>
                    </a:lnTo>
                    <a:lnTo>
                      <a:pt x="94" y="4"/>
                    </a:lnTo>
                    <a:lnTo>
                      <a:pt x="115" y="4"/>
                    </a:lnTo>
                    <a:lnTo>
                      <a:pt x="136" y="8"/>
                    </a:lnTo>
                    <a:lnTo>
                      <a:pt x="157" y="10"/>
                    </a:lnTo>
                    <a:lnTo>
                      <a:pt x="176" y="12"/>
                    </a:lnTo>
                    <a:lnTo>
                      <a:pt x="196" y="16"/>
                    </a:lnTo>
                    <a:lnTo>
                      <a:pt x="215" y="20"/>
                    </a:lnTo>
                    <a:lnTo>
                      <a:pt x="232" y="23"/>
                    </a:lnTo>
                    <a:lnTo>
                      <a:pt x="249" y="27"/>
                    </a:lnTo>
                    <a:lnTo>
                      <a:pt x="265" y="33"/>
                    </a:lnTo>
                    <a:lnTo>
                      <a:pt x="280" y="39"/>
                    </a:lnTo>
                    <a:lnTo>
                      <a:pt x="295" y="45"/>
                    </a:lnTo>
                    <a:lnTo>
                      <a:pt x="309" y="50"/>
                    </a:lnTo>
                    <a:lnTo>
                      <a:pt x="322" y="56"/>
                    </a:lnTo>
                    <a:lnTo>
                      <a:pt x="336" y="64"/>
                    </a:lnTo>
                    <a:lnTo>
                      <a:pt x="347" y="71"/>
                    </a:lnTo>
                    <a:lnTo>
                      <a:pt x="357" y="77"/>
                    </a:lnTo>
                    <a:lnTo>
                      <a:pt x="368" y="87"/>
                    </a:lnTo>
                    <a:lnTo>
                      <a:pt x="376" y="94"/>
                    </a:lnTo>
                    <a:lnTo>
                      <a:pt x="386" y="102"/>
                    </a:lnTo>
                    <a:lnTo>
                      <a:pt x="391" y="112"/>
                    </a:lnTo>
                    <a:lnTo>
                      <a:pt x="397" y="121"/>
                    </a:lnTo>
                    <a:lnTo>
                      <a:pt x="403" y="131"/>
                    </a:lnTo>
                    <a:lnTo>
                      <a:pt x="407" y="142"/>
                    </a:lnTo>
                    <a:lnTo>
                      <a:pt x="411" y="152"/>
                    </a:lnTo>
                    <a:lnTo>
                      <a:pt x="413" y="164"/>
                    </a:lnTo>
                    <a:lnTo>
                      <a:pt x="414" y="175"/>
                    </a:lnTo>
                    <a:lnTo>
                      <a:pt x="414" y="187"/>
                    </a:lnTo>
                    <a:lnTo>
                      <a:pt x="414" y="198"/>
                    </a:lnTo>
                    <a:lnTo>
                      <a:pt x="414" y="210"/>
                    </a:lnTo>
                    <a:lnTo>
                      <a:pt x="413" y="221"/>
                    </a:lnTo>
                    <a:lnTo>
                      <a:pt x="411" y="233"/>
                    </a:lnTo>
                    <a:lnTo>
                      <a:pt x="411" y="242"/>
                    </a:lnTo>
                    <a:lnTo>
                      <a:pt x="409" y="252"/>
                    </a:lnTo>
                    <a:lnTo>
                      <a:pt x="407" y="261"/>
                    </a:lnTo>
                    <a:lnTo>
                      <a:pt x="405" y="271"/>
                    </a:lnTo>
                    <a:lnTo>
                      <a:pt x="403" y="279"/>
                    </a:lnTo>
                    <a:lnTo>
                      <a:pt x="401" y="285"/>
                    </a:lnTo>
                    <a:lnTo>
                      <a:pt x="397" y="292"/>
                    </a:lnTo>
                    <a:lnTo>
                      <a:pt x="395" y="298"/>
                    </a:lnTo>
                    <a:lnTo>
                      <a:pt x="391" y="302"/>
                    </a:lnTo>
                    <a:lnTo>
                      <a:pt x="389" y="308"/>
                    </a:lnTo>
                    <a:lnTo>
                      <a:pt x="386" y="311"/>
                    </a:lnTo>
                    <a:lnTo>
                      <a:pt x="382" y="315"/>
                    </a:lnTo>
                    <a:lnTo>
                      <a:pt x="378" y="317"/>
                    </a:lnTo>
                    <a:lnTo>
                      <a:pt x="374" y="319"/>
                    </a:lnTo>
                    <a:lnTo>
                      <a:pt x="368" y="319"/>
                    </a:lnTo>
                    <a:lnTo>
                      <a:pt x="361" y="317"/>
                    </a:lnTo>
                    <a:lnTo>
                      <a:pt x="353" y="315"/>
                    </a:lnTo>
                    <a:lnTo>
                      <a:pt x="345" y="311"/>
                    </a:lnTo>
                    <a:lnTo>
                      <a:pt x="334" y="308"/>
                    </a:lnTo>
                    <a:lnTo>
                      <a:pt x="324" y="302"/>
                    </a:lnTo>
                    <a:lnTo>
                      <a:pt x="311" y="294"/>
                    </a:lnTo>
                    <a:lnTo>
                      <a:pt x="297" y="285"/>
                    </a:lnTo>
                    <a:lnTo>
                      <a:pt x="284" y="275"/>
                    </a:lnTo>
                    <a:lnTo>
                      <a:pt x="269" y="263"/>
                    </a:lnTo>
                    <a:lnTo>
                      <a:pt x="251" y="250"/>
                    </a:lnTo>
                    <a:lnTo>
                      <a:pt x="234" y="237"/>
                    </a:lnTo>
                    <a:lnTo>
                      <a:pt x="215" y="221"/>
                    </a:lnTo>
                    <a:lnTo>
                      <a:pt x="194" y="204"/>
                    </a:lnTo>
                    <a:lnTo>
                      <a:pt x="173" y="187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48" name="Freeform 44"/>
              <p:cNvSpPr/>
              <p:nvPr/>
            </p:nvSpPr>
            <p:spPr bwMode="auto">
              <a:xfrm>
                <a:off x="2867182" y="2211071"/>
                <a:ext cx="221224" cy="185063"/>
              </a:xfrm>
              <a:custGeom>
                <a:avLst/>
                <a:gdLst>
                  <a:gd name="T0" fmla="*/ 13263 w 417"/>
                  <a:gd name="T1" fmla="*/ 3712 h 349"/>
                  <a:gd name="T2" fmla="*/ 38727 w 417"/>
                  <a:gd name="T3" fmla="*/ 530 h 349"/>
                  <a:gd name="T4" fmla="*/ 62070 w 417"/>
                  <a:gd name="T5" fmla="*/ 0 h 349"/>
                  <a:gd name="T6" fmla="*/ 84352 w 417"/>
                  <a:gd name="T7" fmla="*/ 1591 h 349"/>
                  <a:gd name="T8" fmla="*/ 100798 w 417"/>
                  <a:gd name="T9" fmla="*/ 4772 h 349"/>
                  <a:gd name="T10" fmla="*/ 111938 w 417"/>
                  <a:gd name="T11" fmla="*/ 9015 h 349"/>
                  <a:gd name="T12" fmla="*/ 123079 w 417"/>
                  <a:gd name="T13" fmla="*/ 12726 h 349"/>
                  <a:gd name="T14" fmla="*/ 133689 w 417"/>
                  <a:gd name="T15" fmla="*/ 19090 h 349"/>
                  <a:gd name="T16" fmla="*/ 144830 w 417"/>
                  <a:gd name="T17" fmla="*/ 25453 h 349"/>
                  <a:gd name="T18" fmla="*/ 155971 w 417"/>
                  <a:gd name="T19" fmla="*/ 33407 h 349"/>
                  <a:gd name="T20" fmla="*/ 173478 w 417"/>
                  <a:gd name="T21" fmla="*/ 46663 h 349"/>
                  <a:gd name="T22" fmla="*/ 190454 w 417"/>
                  <a:gd name="T23" fmla="*/ 62041 h 349"/>
                  <a:gd name="T24" fmla="*/ 199473 w 417"/>
                  <a:gd name="T25" fmla="*/ 73177 h 349"/>
                  <a:gd name="T26" fmla="*/ 207961 w 417"/>
                  <a:gd name="T27" fmla="*/ 83252 h 349"/>
                  <a:gd name="T28" fmla="*/ 213797 w 417"/>
                  <a:gd name="T29" fmla="*/ 94387 h 349"/>
                  <a:gd name="T30" fmla="*/ 218041 w 417"/>
                  <a:gd name="T31" fmla="*/ 104462 h 349"/>
                  <a:gd name="T32" fmla="*/ 220163 w 417"/>
                  <a:gd name="T33" fmla="*/ 115598 h 349"/>
                  <a:gd name="T34" fmla="*/ 221224 w 417"/>
                  <a:gd name="T35" fmla="*/ 126203 h 349"/>
                  <a:gd name="T36" fmla="*/ 219102 w 417"/>
                  <a:gd name="T37" fmla="*/ 137339 h 349"/>
                  <a:gd name="T38" fmla="*/ 215919 w 417"/>
                  <a:gd name="T39" fmla="*/ 147414 h 349"/>
                  <a:gd name="T40" fmla="*/ 212736 w 417"/>
                  <a:gd name="T41" fmla="*/ 156429 h 349"/>
                  <a:gd name="T42" fmla="*/ 210083 w 417"/>
                  <a:gd name="T43" fmla="*/ 164913 h 349"/>
                  <a:gd name="T44" fmla="*/ 205839 w 417"/>
                  <a:gd name="T45" fmla="*/ 171806 h 349"/>
                  <a:gd name="T46" fmla="*/ 202656 w 417"/>
                  <a:gd name="T47" fmla="*/ 177109 h 349"/>
                  <a:gd name="T48" fmla="*/ 199473 w 417"/>
                  <a:gd name="T49" fmla="*/ 180821 h 349"/>
                  <a:gd name="T50" fmla="*/ 196820 w 417"/>
                  <a:gd name="T51" fmla="*/ 184002 h 349"/>
                  <a:gd name="T52" fmla="*/ 193637 w 417"/>
                  <a:gd name="T53" fmla="*/ 185063 h 349"/>
                  <a:gd name="T54" fmla="*/ 189393 w 417"/>
                  <a:gd name="T55" fmla="*/ 185063 h 349"/>
                  <a:gd name="T56" fmla="*/ 185680 w 417"/>
                  <a:gd name="T57" fmla="*/ 184002 h 349"/>
                  <a:gd name="T58" fmla="*/ 179313 w 417"/>
                  <a:gd name="T59" fmla="*/ 180821 h 349"/>
                  <a:gd name="T60" fmla="*/ 173478 w 417"/>
                  <a:gd name="T61" fmla="*/ 177639 h 349"/>
                  <a:gd name="T62" fmla="*/ 164990 w 417"/>
                  <a:gd name="T63" fmla="*/ 172867 h 349"/>
                  <a:gd name="T64" fmla="*/ 155971 w 417"/>
                  <a:gd name="T65" fmla="*/ 166504 h 349"/>
                  <a:gd name="T66" fmla="*/ 145891 w 417"/>
                  <a:gd name="T67" fmla="*/ 158550 h 349"/>
                  <a:gd name="T68" fmla="*/ 134750 w 417"/>
                  <a:gd name="T69" fmla="*/ 150596 h 349"/>
                  <a:gd name="T70" fmla="*/ 122549 w 417"/>
                  <a:gd name="T71" fmla="*/ 139990 h 349"/>
                  <a:gd name="T72" fmla="*/ 109286 w 417"/>
                  <a:gd name="T73" fmla="*/ 127794 h 349"/>
                  <a:gd name="T74" fmla="*/ 94962 w 417"/>
                  <a:gd name="T75" fmla="*/ 114538 h 349"/>
                  <a:gd name="T76" fmla="*/ 79577 w 417"/>
                  <a:gd name="T77" fmla="*/ 99690 h 349"/>
                  <a:gd name="T78" fmla="*/ 64192 w 417"/>
                  <a:gd name="T79" fmla="*/ 82191 h 349"/>
                  <a:gd name="T80" fmla="*/ 46685 w 417"/>
                  <a:gd name="T81" fmla="*/ 63102 h 349"/>
                  <a:gd name="T82" fmla="*/ 28648 w 417"/>
                  <a:gd name="T83" fmla="*/ 41361 h 349"/>
                  <a:gd name="T84" fmla="*/ 10080 w 417"/>
                  <a:gd name="T85" fmla="*/ 19090 h 349"/>
                  <a:gd name="T86" fmla="*/ 0 w 417"/>
                  <a:gd name="T87" fmla="*/ 6893 h 34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17" h="349">
                    <a:moveTo>
                      <a:pt x="0" y="13"/>
                    </a:moveTo>
                    <a:lnTo>
                      <a:pt x="25" y="7"/>
                    </a:lnTo>
                    <a:lnTo>
                      <a:pt x="50" y="3"/>
                    </a:lnTo>
                    <a:lnTo>
                      <a:pt x="73" y="1"/>
                    </a:lnTo>
                    <a:lnTo>
                      <a:pt x="96" y="0"/>
                    </a:lnTo>
                    <a:lnTo>
                      <a:pt x="117" y="0"/>
                    </a:lnTo>
                    <a:lnTo>
                      <a:pt x="138" y="0"/>
                    </a:lnTo>
                    <a:lnTo>
                      <a:pt x="159" y="3"/>
                    </a:lnTo>
                    <a:lnTo>
                      <a:pt x="181" y="7"/>
                    </a:lnTo>
                    <a:lnTo>
                      <a:pt x="190" y="9"/>
                    </a:lnTo>
                    <a:lnTo>
                      <a:pt x="202" y="13"/>
                    </a:lnTo>
                    <a:lnTo>
                      <a:pt x="211" y="17"/>
                    </a:lnTo>
                    <a:lnTo>
                      <a:pt x="221" y="21"/>
                    </a:lnTo>
                    <a:lnTo>
                      <a:pt x="232" y="24"/>
                    </a:lnTo>
                    <a:lnTo>
                      <a:pt x="242" y="30"/>
                    </a:lnTo>
                    <a:lnTo>
                      <a:pt x="252" y="36"/>
                    </a:lnTo>
                    <a:lnTo>
                      <a:pt x="263" y="42"/>
                    </a:lnTo>
                    <a:lnTo>
                      <a:pt x="273" y="48"/>
                    </a:lnTo>
                    <a:lnTo>
                      <a:pt x="284" y="55"/>
                    </a:lnTo>
                    <a:lnTo>
                      <a:pt x="294" y="63"/>
                    </a:lnTo>
                    <a:lnTo>
                      <a:pt x="305" y="71"/>
                    </a:lnTo>
                    <a:lnTo>
                      <a:pt x="327" y="88"/>
                    </a:lnTo>
                    <a:lnTo>
                      <a:pt x="348" y="107"/>
                    </a:lnTo>
                    <a:lnTo>
                      <a:pt x="359" y="117"/>
                    </a:lnTo>
                    <a:lnTo>
                      <a:pt x="369" y="128"/>
                    </a:lnTo>
                    <a:lnTo>
                      <a:pt x="376" y="138"/>
                    </a:lnTo>
                    <a:lnTo>
                      <a:pt x="384" y="147"/>
                    </a:lnTo>
                    <a:lnTo>
                      <a:pt x="392" y="157"/>
                    </a:lnTo>
                    <a:lnTo>
                      <a:pt x="398" y="168"/>
                    </a:lnTo>
                    <a:lnTo>
                      <a:pt x="403" y="178"/>
                    </a:lnTo>
                    <a:lnTo>
                      <a:pt x="407" y="188"/>
                    </a:lnTo>
                    <a:lnTo>
                      <a:pt x="411" y="197"/>
                    </a:lnTo>
                    <a:lnTo>
                      <a:pt x="413" y="209"/>
                    </a:lnTo>
                    <a:lnTo>
                      <a:pt x="415" y="218"/>
                    </a:lnTo>
                    <a:lnTo>
                      <a:pt x="417" y="228"/>
                    </a:lnTo>
                    <a:lnTo>
                      <a:pt x="417" y="238"/>
                    </a:lnTo>
                    <a:lnTo>
                      <a:pt x="415" y="249"/>
                    </a:lnTo>
                    <a:lnTo>
                      <a:pt x="413" y="259"/>
                    </a:lnTo>
                    <a:lnTo>
                      <a:pt x="411" y="268"/>
                    </a:lnTo>
                    <a:lnTo>
                      <a:pt x="407" y="278"/>
                    </a:lnTo>
                    <a:lnTo>
                      <a:pt x="405" y="287"/>
                    </a:lnTo>
                    <a:lnTo>
                      <a:pt x="401" y="295"/>
                    </a:lnTo>
                    <a:lnTo>
                      <a:pt x="398" y="303"/>
                    </a:lnTo>
                    <a:lnTo>
                      <a:pt x="396" y="311"/>
                    </a:lnTo>
                    <a:lnTo>
                      <a:pt x="392" y="318"/>
                    </a:lnTo>
                    <a:lnTo>
                      <a:pt x="388" y="324"/>
                    </a:lnTo>
                    <a:lnTo>
                      <a:pt x="386" y="330"/>
                    </a:lnTo>
                    <a:lnTo>
                      <a:pt x="382" y="334"/>
                    </a:lnTo>
                    <a:lnTo>
                      <a:pt x="378" y="337"/>
                    </a:lnTo>
                    <a:lnTo>
                      <a:pt x="376" y="341"/>
                    </a:lnTo>
                    <a:lnTo>
                      <a:pt x="373" y="343"/>
                    </a:lnTo>
                    <a:lnTo>
                      <a:pt x="371" y="347"/>
                    </a:lnTo>
                    <a:lnTo>
                      <a:pt x="367" y="347"/>
                    </a:lnTo>
                    <a:lnTo>
                      <a:pt x="365" y="349"/>
                    </a:lnTo>
                    <a:lnTo>
                      <a:pt x="361" y="349"/>
                    </a:lnTo>
                    <a:lnTo>
                      <a:pt x="357" y="349"/>
                    </a:lnTo>
                    <a:lnTo>
                      <a:pt x="353" y="347"/>
                    </a:lnTo>
                    <a:lnTo>
                      <a:pt x="350" y="347"/>
                    </a:lnTo>
                    <a:lnTo>
                      <a:pt x="344" y="345"/>
                    </a:lnTo>
                    <a:lnTo>
                      <a:pt x="338" y="341"/>
                    </a:lnTo>
                    <a:lnTo>
                      <a:pt x="332" y="339"/>
                    </a:lnTo>
                    <a:lnTo>
                      <a:pt x="327" y="335"/>
                    </a:lnTo>
                    <a:lnTo>
                      <a:pt x="319" y="330"/>
                    </a:lnTo>
                    <a:lnTo>
                      <a:pt x="311" y="326"/>
                    </a:lnTo>
                    <a:lnTo>
                      <a:pt x="304" y="320"/>
                    </a:lnTo>
                    <a:lnTo>
                      <a:pt x="294" y="314"/>
                    </a:lnTo>
                    <a:lnTo>
                      <a:pt x="284" y="307"/>
                    </a:lnTo>
                    <a:lnTo>
                      <a:pt x="275" y="299"/>
                    </a:lnTo>
                    <a:lnTo>
                      <a:pt x="265" y="291"/>
                    </a:lnTo>
                    <a:lnTo>
                      <a:pt x="254" y="284"/>
                    </a:lnTo>
                    <a:lnTo>
                      <a:pt x="242" y="274"/>
                    </a:lnTo>
                    <a:lnTo>
                      <a:pt x="231" y="264"/>
                    </a:lnTo>
                    <a:lnTo>
                      <a:pt x="219" y="253"/>
                    </a:lnTo>
                    <a:lnTo>
                      <a:pt x="206" y="241"/>
                    </a:lnTo>
                    <a:lnTo>
                      <a:pt x="192" y="230"/>
                    </a:lnTo>
                    <a:lnTo>
                      <a:pt x="179" y="216"/>
                    </a:lnTo>
                    <a:lnTo>
                      <a:pt x="165" y="203"/>
                    </a:lnTo>
                    <a:lnTo>
                      <a:pt x="150" y="188"/>
                    </a:lnTo>
                    <a:lnTo>
                      <a:pt x="136" y="172"/>
                    </a:lnTo>
                    <a:lnTo>
                      <a:pt x="121" y="155"/>
                    </a:lnTo>
                    <a:lnTo>
                      <a:pt x="104" y="138"/>
                    </a:lnTo>
                    <a:lnTo>
                      <a:pt x="88" y="119"/>
                    </a:lnTo>
                    <a:lnTo>
                      <a:pt x="71" y="99"/>
                    </a:lnTo>
                    <a:lnTo>
                      <a:pt x="54" y="78"/>
                    </a:lnTo>
                    <a:lnTo>
                      <a:pt x="37" y="57"/>
                    </a:lnTo>
                    <a:lnTo>
                      <a:pt x="19" y="36"/>
                    </a:lnTo>
                    <a:lnTo>
                      <a:pt x="0" y="13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49" name="Freeform 45"/>
              <p:cNvSpPr/>
              <p:nvPr/>
            </p:nvSpPr>
            <p:spPr bwMode="auto">
              <a:xfrm>
                <a:off x="3202306" y="2325689"/>
                <a:ext cx="120669" cy="795250"/>
              </a:xfrm>
              <a:custGeom>
                <a:avLst/>
                <a:gdLst>
                  <a:gd name="T0" fmla="*/ 36566 w 165"/>
                  <a:gd name="T1" fmla="*/ 371456 h 1094"/>
                  <a:gd name="T2" fmla="*/ 36566 w 165"/>
                  <a:gd name="T3" fmla="*/ 332202 h 1094"/>
                  <a:gd name="T4" fmla="*/ 36566 w 165"/>
                  <a:gd name="T5" fmla="*/ 288587 h 1094"/>
                  <a:gd name="T6" fmla="*/ 33641 w 165"/>
                  <a:gd name="T7" fmla="*/ 244245 h 1094"/>
                  <a:gd name="T8" fmla="*/ 29253 w 165"/>
                  <a:gd name="T9" fmla="*/ 195541 h 1094"/>
                  <a:gd name="T10" fmla="*/ 22671 w 165"/>
                  <a:gd name="T11" fmla="*/ 143930 h 1094"/>
                  <a:gd name="T12" fmla="*/ 15358 w 165"/>
                  <a:gd name="T13" fmla="*/ 87957 h 1094"/>
                  <a:gd name="T14" fmla="*/ 5851 w 165"/>
                  <a:gd name="T15" fmla="*/ 30531 h 1094"/>
                  <a:gd name="T16" fmla="*/ 10970 w 165"/>
                  <a:gd name="T17" fmla="*/ 0 h 1094"/>
                  <a:gd name="T18" fmla="*/ 38029 w 165"/>
                  <a:gd name="T19" fmla="*/ 4362 h 1094"/>
                  <a:gd name="T20" fmla="*/ 67282 w 165"/>
                  <a:gd name="T21" fmla="*/ 10904 h 1094"/>
                  <a:gd name="T22" fmla="*/ 99461 w 165"/>
                  <a:gd name="T23" fmla="*/ 21081 h 1094"/>
                  <a:gd name="T24" fmla="*/ 117744 w 165"/>
                  <a:gd name="T25" fmla="*/ 65423 h 1094"/>
                  <a:gd name="T26" fmla="*/ 119206 w 165"/>
                  <a:gd name="T27" fmla="*/ 138115 h 1094"/>
                  <a:gd name="T28" fmla="*/ 119206 w 165"/>
                  <a:gd name="T29" fmla="*/ 207899 h 1094"/>
                  <a:gd name="T30" fmla="*/ 120669 w 165"/>
                  <a:gd name="T31" fmla="*/ 273322 h 1094"/>
                  <a:gd name="T32" fmla="*/ 120669 w 165"/>
                  <a:gd name="T33" fmla="*/ 333656 h 1094"/>
                  <a:gd name="T34" fmla="*/ 120669 w 165"/>
                  <a:gd name="T35" fmla="*/ 391083 h 1094"/>
                  <a:gd name="T36" fmla="*/ 119206 w 165"/>
                  <a:gd name="T37" fmla="*/ 442694 h 1094"/>
                  <a:gd name="T38" fmla="*/ 119206 w 165"/>
                  <a:gd name="T39" fmla="*/ 491398 h 1094"/>
                  <a:gd name="T40" fmla="*/ 117744 w 165"/>
                  <a:gd name="T41" fmla="*/ 534286 h 1094"/>
                  <a:gd name="T42" fmla="*/ 117744 w 165"/>
                  <a:gd name="T43" fmla="*/ 573540 h 1094"/>
                  <a:gd name="T44" fmla="*/ 116281 w 165"/>
                  <a:gd name="T45" fmla="*/ 608432 h 1094"/>
                  <a:gd name="T46" fmla="*/ 114087 w 165"/>
                  <a:gd name="T47" fmla="*/ 638962 h 1094"/>
                  <a:gd name="T48" fmla="*/ 112624 w 165"/>
                  <a:gd name="T49" fmla="*/ 665858 h 1094"/>
                  <a:gd name="T50" fmla="*/ 111162 w 165"/>
                  <a:gd name="T51" fmla="*/ 686212 h 1094"/>
                  <a:gd name="T52" fmla="*/ 108236 w 165"/>
                  <a:gd name="T53" fmla="*/ 704385 h 1094"/>
                  <a:gd name="T54" fmla="*/ 105311 w 165"/>
                  <a:gd name="T55" fmla="*/ 717470 h 1094"/>
                  <a:gd name="T56" fmla="*/ 100923 w 165"/>
                  <a:gd name="T57" fmla="*/ 731281 h 1094"/>
                  <a:gd name="T58" fmla="*/ 95804 w 165"/>
                  <a:gd name="T59" fmla="*/ 748000 h 1094"/>
                  <a:gd name="T60" fmla="*/ 89953 w 165"/>
                  <a:gd name="T61" fmla="*/ 761812 h 1094"/>
                  <a:gd name="T62" fmla="*/ 85565 w 165"/>
                  <a:gd name="T63" fmla="*/ 773442 h 1094"/>
                  <a:gd name="T64" fmla="*/ 79715 w 165"/>
                  <a:gd name="T65" fmla="*/ 781439 h 1094"/>
                  <a:gd name="T66" fmla="*/ 76058 w 165"/>
                  <a:gd name="T67" fmla="*/ 788708 h 1094"/>
                  <a:gd name="T68" fmla="*/ 70207 w 165"/>
                  <a:gd name="T69" fmla="*/ 792342 h 1094"/>
                  <a:gd name="T70" fmla="*/ 65819 w 165"/>
                  <a:gd name="T71" fmla="*/ 795250 h 1094"/>
                  <a:gd name="T72" fmla="*/ 60700 w 165"/>
                  <a:gd name="T73" fmla="*/ 795250 h 1094"/>
                  <a:gd name="T74" fmla="*/ 56312 w 165"/>
                  <a:gd name="T75" fmla="*/ 792342 h 1094"/>
                  <a:gd name="T76" fmla="*/ 51924 w 165"/>
                  <a:gd name="T77" fmla="*/ 787254 h 1094"/>
                  <a:gd name="T78" fmla="*/ 46074 w 165"/>
                  <a:gd name="T79" fmla="*/ 779985 h 1094"/>
                  <a:gd name="T80" fmla="*/ 40954 w 165"/>
                  <a:gd name="T81" fmla="*/ 770535 h 1094"/>
                  <a:gd name="T82" fmla="*/ 36566 w 165"/>
                  <a:gd name="T83" fmla="*/ 757450 h 1094"/>
                  <a:gd name="T84" fmla="*/ 30716 w 165"/>
                  <a:gd name="T85" fmla="*/ 742185 h 1094"/>
                  <a:gd name="T86" fmla="*/ 25596 w 165"/>
                  <a:gd name="T87" fmla="*/ 724012 h 1094"/>
                  <a:gd name="T88" fmla="*/ 16821 w 165"/>
                  <a:gd name="T89" fmla="*/ 694935 h 1094"/>
                  <a:gd name="T90" fmla="*/ 9507 w 165"/>
                  <a:gd name="T91" fmla="*/ 657135 h 1094"/>
                  <a:gd name="T92" fmla="*/ 8776 w 165"/>
                  <a:gd name="T93" fmla="*/ 625151 h 1094"/>
                  <a:gd name="T94" fmla="*/ 9507 w 165"/>
                  <a:gd name="T95" fmla="*/ 596074 h 1094"/>
                  <a:gd name="T96" fmla="*/ 13895 w 165"/>
                  <a:gd name="T97" fmla="*/ 576447 h 1094"/>
                  <a:gd name="T98" fmla="*/ 18283 w 165"/>
                  <a:gd name="T99" fmla="*/ 561182 h 1094"/>
                  <a:gd name="T100" fmla="*/ 21208 w 165"/>
                  <a:gd name="T101" fmla="*/ 543009 h 1094"/>
                  <a:gd name="T102" fmla="*/ 24134 w 165"/>
                  <a:gd name="T103" fmla="*/ 521928 h 1094"/>
                  <a:gd name="T104" fmla="*/ 26328 w 165"/>
                  <a:gd name="T105" fmla="*/ 496486 h 1094"/>
                  <a:gd name="T106" fmla="*/ 29253 w 165"/>
                  <a:gd name="T107" fmla="*/ 470317 h 1094"/>
                  <a:gd name="T108" fmla="*/ 32178 w 165"/>
                  <a:gd name="T109" fmla="*/ 439786 h 1094"/>
                  <a:gd name="T110" fmla="*/ 33641 w 165"/>
                  <a:gd name="T111" fmla="*/ 407802 h 1094"/>
                  <a:gd name="T112" fmla="*/ 35104 w 165"/>
                  <a:gd name="T113" fmla="*/ 389629 h 109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5" h="1094">
                    <a:moveTo>
                      <a:pt x="48" y="536"/>
                    </a:moveTo>
                    <a:lnTo>
                      <a:pt x="50" y="511"/>
                    </a:lnTo>
                    <a:lnTo>
                      <a:pt x="50" y="484"/>
                    </a:lnTo>
                    <a:lnTo>
                      <a:pt x="50" y="457"/>
                    </a:lnTo>
                    <a:lnTo>
                      <a:pt x="50" y="428"/>
                    </a:lnTo>
                    <a:lnTo>
                      <a:pt x="50" y="397"/>
                    </a:lnTo>
                    <a:lnTo>
                      <a:pt x="48" y="367"/>
                    </a:lnTo>
                    <a:lnTo>
                      <a:pt x="46" y="336"/>
                    </a:lnTo>
                    <a:lnTo>
                      <a:pt x="42" y="303"/>
                    </a:lnTo>
                    <a:lnTo>
                      <a:pt x="40" y="269"/>
                    </a:lnTo>
                    <a:lnTo>
                      <a:pt x="35" y="234"/>
                    </a:lnTo>
                    <a:lnTo>
                      <a:pt x="31" y="198"/>
                    </a:lnTo>
                    <a:lnTo>
                      <a:pt x="25" y="159"/>
                    </a:lnTo>
                    <a:lnTo>
                      <a:pt x="21" y="121"/>
                    </a:lnTo>
                    <a:lnTo>
                      <a:pt x="13" y="83"/>
                    </a:lnTo>
                    <a:lnTo>
                      <a:pt x="8" y="42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33" y="2"/>
                    </a:lnTo>
                    <a:lnTo>
                      <a:pt x="52" y="6"/>
                    </a:lnTo>
                    <a:lnTo>
                      <a:pt x="71" y="10"/>
                    </a:lnTo>
                    <a:lnTo>
                      <a:pt x="92" y="15"/>
                    </a:lnTo>
                    <a:lnTo>
                      <a:pt x="113" y="21"/>
                    </a:lnTo>
                    <a:lnTo>
                      <a:pt x="136" y="29"/>
                    </a:lnTo>
                    <a:lnTo>
                      <a:pt x="161" y="36"/>
                    </a:lnTo>
                    <a:lnTo>
                      <a:pt x="161" y="90"/>
                    </a:lnTo>
                    <a:lnTo>
                      <a:pt x="163" y="140"/>
                    </a:lnTo>
                    <a:lnTo>
                      <a:pt x="163" y="190"/>
                    </a:lnTo>
                    <a:lnTo>
                      <a:pt x="163" y="240"/>
                    </a:lnTo>
                    <a:lnTo>
                      <a:pt x="163" y="286"/>
                    </a:lnTo>
                    <a:lnTo>
                      <a:pt x="165" y="332"/>
                    </a:lnTo>
                    <a:lnTo>
                      <a:pt x="165" y="376"/>
                    </a:lnTo>
                    <a:lnTo>
                      <a:pt x="165" y="419"/>
                    </a:lnTo>
                    <a:lnTo>
                      <a:pt x="165" y="459"/>
                    </a:lnTo>
                    <a:lnTo>
                      <a:pt x="165" y="499"/>
                    </a:lnTo>
                    <a:lnTo>
                      <a:pt x="165" y="538"/>
                    </a:lnTo>
                    <a:lnTo>
                      <a:pt x="165" y="574"/>
                    </a:lnTo>
                    <a:lnTo>
                      <a:pt x="163" y="609"/>
                    </a:lnTo>
                    <a:lnTo>
                      <a:pt x="163" y="643"/>
                    </a:lnTo>
                    <a:lnTo>
                      <a:pt x="163" y="676"/>
                    </a:lnTo>
                    <a:lnTo>
                      <a:pt x="163" y="706"/>
                    </a:lnTo>
                    <a:lnTo>
                      <a:pt x="161" y="735"/>
                    </a:lnTo>
                    <a:lnTo>
                      <a:pt x="161" y="762"/>
                    </a:lnTo>
                    <a:lnTo>
                      <a:pt x="161" y="789"/>
                    </a:lnTo>
                    <a:lnTo>
                      <a:pt x="159" y="814"/>
                    </a:lnTo>
                    <a:lnTo>
                      <a:pt x="159" y="837"/>
                    </a:lnTo>
                    <a:lnTo>
                      <a:pt x="157" y="858"/>
                    </a:lnTo>
                    <a:lnTo>
                      <a:pt x="156" y="879"/>
                    </a:lnTo>
                    <a:lnTo>
                      <a:pt x="156" y="898"/>
                    </a:lnTo>
                    <a:lnTo>
                      <a:pt x="154" y="916"/>
                    </a:lnTo>
                    <a:lnTo>
                      <a:pt x="152" y="931"/>
                    </a:lnTo>
                    <a:lnTo>
                      <a:pt x="152" y="944"/>
                    </a:lnTo>
                    <a:lnTo>
                      <a:pt x="150" y="958"/>
                    </a:lnTo>
                    <a:lnTo>
                      <a:pt x="148" y="969"/>
                    </a:lnTo>
                    <a:lnTo>
                      <a:pt x="146" y="979"/>
                    </a:lnTo>
                    <a:lnTo>
                      <a:pt x="144" y="987"/>
                    </a:lnTo>
                    <a:lnTo>
                      <a:pt x="142" y="994"/>
                    </a:lnTo>
                    <a:lnTo>
                      <a:pt x="138" y="1006"/>
                    </a:lnTo>
                    <a:lnTo>
                      <a:pt x="134" y="1017"/>
                    </a:lnTo>
                    <a:lnTo>
                      <a:pt x="131" y="1029"/>
                    </a:lnTo>
                    <a:lnTo>
                      <a:pt x="127" y="1039"/>
                    </a:lnTo>
                    <a:lnTo>
                      <a:pt x="123" y="1048"/>
                    </a:lnTo>
                    <a:lnTo>
                      <a:pt x="119" y="1056"/>
                    </a:lnTo>
                    <a:lnTo>
                      <a:pt x="117" y="1064"/>
                    </a:lnTo>
                    <a:lnTo>
                      <a:pt x="113" y="1069"/>
                    </a:lnTo>
                    <a:lnTo>
                      <a:pt x="109" y="1075"/>
                    </a:lnTo>
                    <a:lnTo>
                      <a:pt x="106" y="1081"/>
                    </a:lnTo>
                    <a:lnTo>
                      <a:pt x="104" y="1085"/>
                    </a:lnTo>
                    <a:lnTo>
                      <a:pt x="100" y="1088"/>
                    </a:lnTo>
                    <a:lnTo>
                      <a:pt x="96" y="1090"/>
                    </a:lnTo>
                    <a:lnTo>
                      <a:pt x="92" y="1092"/>
                    </a:lnTo>
                    <a:lnTo>
                      <a:pt x="90" y="1094"/>
                    </a:lnTo>
                    <a:lnTo>
                      <a:pt x="86" y="1094"/>
                    </a:lnTo>
                    <a:lnTo>
                      <a:pt x="83" y="1094"/>
                    </a:lnTo>
                    <a:lnTo>
                      <a:pt x="81" y="1092"/>
                    </a:lnTo>
                    <a:lnTo>
                      <a:pt x="77" y="1090"/>
                    </a:lnTo>
                    <a:lnTo>
                      <a:pt x="73" y="1087"/>
                    </a:lnTo>
                    <a:lnTo>
                      <a:pt x="71" y="1083"/>
                    </a:lnTo>
                    <a:lnTo>
                      <a:pt x="67" y="1079"/>
                    </a:lnTo>
                    <a:lnTo>
                      <a:pt x="63" y="1073"/>
                    </a:lnTo>
                    <a:lnTo>
                      <a:pt x="60" y="1067"/>
                    </a:lnTo>
                    <a:lnTo>
                      <a:pt x="56" y="1060"/>
                    </a:lnTo>
                    <a:lnTo>
                      <a:pt x="54" y="1052"/>
                    </a:lnTo>
                    <a:lnTo>
                      <a:pt x="50" y="1042"/>
                    </a:lnTo>
                    <a:lnTo>
                      <a:pt x="46" y="1033"/>
                    </a:lnTo>
                    <a:lnTo>
                      <a:pt x="42" y="1021"/>
                    </a:lnTo>
                    <a:lnTo>
                      <a:pt x="38" y="1010"/>
                    </a:lnTo>
                    <a:lnTo>
                      <a:pt x="35" y="996"/>
                    </a:lnTo>
                    <a:lnTo>
                      <a:pt x="31" y="983"/>
                    </a:lnTo>
                    <a:lnTo>
                      <a:pt x="23" y="956"/>
                    </a:lnTo>
                    <a:lnTo>
                      <a:pt x="17" y="929"/>
                    </a:lnTo>
                    <a:lnTo>
                      <a:pt x="13" y="904"/>
                    </a:lnTo>
                    <a:lnTo>
                      <a:pt x="12" y="881"/>
                    </a:lnTo>
                    <a:lnTo>
                      <a:pt x="12" y="860"/>
                    </a:lnTo>
                    <a:lnTo>
                      <a:pt x="12" y="839"/>
                    </a:lnTo>
                    <a:lnTo>
                      <a:pt x="13" y="820"/>
                    </a:lnTo>
                    <a:lnTo>
                      <a:pt x="17" y="802"/>
                    </a:lnTo>
                    <a:lnTo>
                      <a:pt x="19" y="793"/>
                    </a:lnTo>
                    <a:lnTo>
                      <a:pt x="23" y="783"/>
                    </a:lnTo>
                    <a:lnTo>
                      <a:pt x="25" y="772"/>
                    </a:lnTo>
                    <a:lnTo>
                      <a:pt x="27" y="760"/>
                    </a:lnTo>
                    <a:lnTo>
                      <a:pt x="29" y="747"/>
                    </a:lnTo>
                    <a:lnTo>
                      <a:pt x="31" y="733"/>
                    </a:lnTo>
                    <a:lnTo>
                      <a:pt x="33" y="718"/>
                    </a:lnTo>
                    <a:lnTo>
                      <a:pt x="35" y="701"/>
                    </a:lnTo>
                    <a:lnTo>
                      <a:pt x="36" y="683"/>
                    </a:lnTo>
                    <a:lnTo>
                      <a:pt x="38" y="666"/>
                    </a:lnTo>
                    <a:lnTo>
                      <a:pt x="40" y="647"/>
                    </a:lnTo>
                    <a:lnTo>
                      <a:pt x="42" y="626"/>
                    </a:lnTo>
                    <a:lnTo>
                      <a:pt x="44" y="605"/>
                    </a:lnTo>
                    <a:lnTo>
                      <a:pt x="44" y="584"/>
                    </a:lnTo>
                    <a:lnTo>
                      <a:pt x="46" y="561"/>
                    </a:lnTo>
                    <a:lnTo>
                      <a:pt x="48" y="536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50" name="Freeform 46"/>
              <p:cNvSpPr/>
              <p:nvPr/>
            </p:nvSpPr>
            <p:spPr bwMode="auto">
              <a:xfrm>
                <a:off x="3397568" y="1979613"/>
                <a:ext cx="293675" cy="801065"/>
              </a:xfrm>
              <a:custGeom>
                <a:avLst/>
                <a:gdLst>
                  <a:gd name="T0" fmla="*/ 185824 w 403"/>
                  <a:gd name="T1" fmla="*/ 8723 h 1102"/>
                  <a:gd name="T2" fmla="*/ 211329 w 403"/>
                  <a:gd name="T3" fmla="*/ 26896 h 1102"/>
                  <a:gd name="T4" fmla="*/ 231734 w 403"/>
                  <a:gd name="T5" fmla="*/ 42161 h 1102"/>
                  <a:gd name="T6" fmla="*/ 249223 w 403"/>
                  <a:gd name="T7" fmla="*/ 55973 h 1102"/>
                  <a:gd name="T8" fmla="*/ 264526 w 403"/>
                  <a:gd name="T9" fmla="*/ 69784 h 1102"/>
                  <a:gd name="T10" fmla="*/ 275457 w 403"/>
                  <a:gd name="T11" fmla="*/ 81415 h 1102"/>
                  <a:gd name="T12" fmla="*/ 284202 w 403"/>
                  <a:gd name="T13" fmla="*/ 92319 h 1102"/>
                  <a:gd name="T14" fmla="*/ 289303 w 403"/>
                  <a:gd name="T15" fmla="*/ 100315 h 1102"/>
                  <a:gd name="T16" fmla="*/ 292218 w 403"/>
                  <a:gd name="T17" fmla="*/ 109038 h 1102"/>
                  <a:gd name="T18" fmla="*/ 293675 w 403"/>
                  <a:gd name="T19" fmla="*/ 119942 h 1102"/>
                  <a:gd name="T20" fmla="*/ 293675 w 403"/>
                  <a:gd name="T21" fmla="*/ 135207 h 1102"/>
                  <a:gd name="T22" fmla="*/ 292218 w 403"/>
                  <a:gd name="T23" fmla="*/ 153380 h 1102"/>
                  <a:gd name="T24" fmla="*/ 289303 w 403"/>
                  <a:gd name="T25" fmla="*/ 175914 h 1102"/>
                  <a:gd name="T26" fmla="*/ 286388 w 403"/>
                  <a:gd name="T27" fmla="*/ 201357 h 1102"/>
                  <a:gd name="T28" fmla="*/ 281287 w 403"/>
                  <a:gd name="T29" fmla="*/ 230433 h 1102"/>
                  <a:gd name="T30" fmla="*/ 275457 w 403"/>
                  <a:gd name="T31" fmla="*/ 262418 h 1102"/>
                  <a:gd name="T32" fmla="*/ 265984 w 403"/>
                  <a:gd name="T33" fmla="*/ 315483 h 1102"/>
                  <a:gd name="T34" fmla="*/ 254324 w 403"/>
                  <a:gd name="T35" fmla="*/ 367094 h 1102"/>
                  <a:gd name="T36" fmla="*/ 247766 w 403"/>
                  <a:gd name="T37" fmla="*/ 399079 h 1102"/>
                  <a:gd name="T38" fmla="*/ 239021 w 403"/>
                  <a:gd name="T39" fmla="*/ 430336 h 1102"/>
                  <a:gd name="T40" fmla="*/ 231005 w 403"/>
                  <a:gd name="T41" fmla="*/ 459413 h 1102"/>
                  <a:gd name="T42" fmla="*/ 222260 w 403"/>
                  <a:gd name="T43" fmla="*/ 485582 h 1102"/>
                  <a:gd name="T44" fmla="*/ 214244 w 403"/>
                  <a:gd name="T45" fmla="*/ 512478 h 1102"/>
                  <a:gd name="T46" fmla="*/ 199670 w 403"/>
                  <a:gd name="T47" fmla="*/ 550278 h 1102"/>
                  <a:gd name="T48" fmla="*/ 177808 w 403"/>
                  <a:gd name="T49" fmla="*/ 598981 h 1102"/>
                  <a:gd name="T50" fmla="*/ 150845 w 403"/>
                  <a:gd name="T51" fmla="*/ 646231 h 1102"/>
                  <a:gd name="T52" fmla="*/ 118782 w 403"/>
                  <a:gd name="T53" fmla="*/ 692027 h 1102"/>
                  <a:gd name="T54" fmla="*/ 91819 w 403"/>
                  <a:gd name="T55" fmla="*/ 725465 h 1102"/>
                  <a:gd name="T56" fmla="*/ 75058 w 403"/>
                  <a:gd name="T57" fmla="*/ 745092 h 1102"/>
                  <a:gd name="T58" fmla="*/ 59755 w 403"/>
                  <a:gd name="T59" fmla="*/ 761811 h 1102"/>
                  <a:gd name="T60" fmla="*/ 47367 w 403"/>
                  <a:gd name="T61" fmla="*/ 776350 h 1102"/>
                  <a:gd name="T62" fmla="*/ 34979 w 403"/>
                  <a:gd name="T63" fmla="*/ 787254 h 1102"/>
                  <a:gd name="T64" fmla="*/ 24777 w 403"/>
                  <a:gd name="T65" fmla="*/ 794523 h 1102"/>
                  <a:gd name="T66" fmla="*/ 15303 w 403"/>
                  <a:gd name="T67" fmla="*/ 799611 h 1102"/>
                  <a:gd name="T68" fmla="*/ 8016 w 403"/>
                  <a:gd name="T69" fmla="*/ 801065 h 1102"/>
                  <a:gd name="T70" fmla="*/ 2915 w 403"/>
                  <a:gd name="T71" fmla="*/ 799611 h 1102"/>
                  <a:gd name="T72" fmla="*/ 0 w 403"/>
                  <a:gd name="T73" fmla="*/ 795250 h 1102"/>
                  <a:gd name="T74" fmla="*/ 0 w 403"/>
                  <a:gd name="T75" fmla="*/ 788707 h 1102"/>
                  <a:gd name="T76" fmla="*/ 2915 w 403"/>
                  <a:gd name="T77" fmla="*/ 777804 h 1102"/>
                  <a:gd name="T78" fmla="*/ 8016 w 403"/>
                  <a:gd name="T79" fmla="*/ 764719 h 1102"/>
                  <a:gd name="T80" fmla="*/ 15303 w 403"/>
                  <a:gd name="T81" fmla="*/ 748000 h 1102"/>
                  <a:gd name="T82" fmla="*/ 26234 w 403"/>
                  <a:gd name="T83" fmla="*/ 728373 h 1102"/>
                  <a:gd name="T84" fmla="*/ 39351 w 403"/>
                  <a:gd name="T85" fmla="*/ 705112 h 1102"/>
                  <a:gd name="T86" fmla="*/ 56112 w 403"/>
                  <a:gd name="T87" fmla="*/ 679669 h 1102"/>
                  <a:gd name="T88" fmla="*/ 69957 w 403"/>
                  <a:gd name="T89" fmla="*/ 652047 h 1102"/>
                  <a:gd name="T90" fmla="*/ 83803 w 403"/>
                  <a:gd name="T91" fmla="*/ 622243 h 1102"/>
                  <a:gd name="T92" fmla="*/ 97649 w 403"/>
                  <a:gd name="T93" fmla="*/ 591712 h 1102"/>
                  <a:gd name="T94" fmla="*/ 110037 w 403"/>
                  <a:gd name="T95" fmla="*/ 559728 h 1102"/>
                  <a:gd name="T96" fmla="*/ 121697 w 403"/>
                  <a:gd name="T97" fmla="*/ 526290 h 1102"/>
                  <a:gd name="T98" fmla="*/ 132627 w 403"/>
                  <a:gd name="T99" fmla="*/ 489944 h 1102"/>
                  <a:gd name="T100" fmla="*/ 142830 w 403"/>
                  <a:gd name="T101" fmla="*/ 453598 h 1102"/>
                  <a:gd name="T102" fmla="*/ 150845 w 403"/>
                  <a:gd name="T103" fmla="*/ 414344 h 1102"/>
                  <a:gd name="T104" fmla="*/ 159590 w 403"/>
                  <a:gd name="T105" fmla="*/ 372910 h 1102"/>
                  <a:gd name="T106" fmla="*/ 164691 w 403"/>
                  <a:gd name="T107" fmla="*/ 326387 h 1102"/>
                  <a:gd name="T108" fmla="*/ 169064 w 403"/>
                  <a:gd name="T109" fmla="*/ 274775 h 1102"/>
                  <a:gd name="T110" fmla="*/ 173436 w 403"/>
                  <a:gd name="T111" fmla="*/ 221710 h 1102"/>
                  <a:gd name="T112" fmla="*/ 174893 w 403"/>
                  <a:gd name="T113" fmla="*/ 163557 h 1102"/>
                  <a:gd name="T114" fmla="*/ 176351 w 403"/>
                  <a:gd name="T115" fmla="*/ 100315 h 1102"/>
                  <a:gd name="T116" fmla="*/ 174893 w 403"/>
                  <a:gd name="T117" fmla="*/ 34892 h 1102"/>
                  <a:gd name="T118" fmla="*/ 173436 w 403"/>
                  <a:gd name="T119" fmla="*/ 0 h 11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403" h="1102">
                    <a:moveTo>
                      <a:pt x="238" y="0"/>
                    </a:moveTo>
                    <a:lnTo>
                      <a:pt x="255" y="12"/>
                    </a:lnTo>
                    <a:lnTo>
                      <a:pt x="272" y="25"/>
                    </a:lnTo>
                    <a:lnTo>
                      <a:pt x="290" y="37"/>
                    </a:lnTo>
                    <a:lnTo>
                      <a:pt x="305" y="46"/>
                    </a:lnTo>
                    <a:lnTo>
                      <a:pt x="318" y="58"/>
                    </a:lnTo>
                    <a:lnTo>
                      <a:pt x="330" y="67"/>
                    </a:lnTo>
                    <a:lnTo>
                      <a:pt x="342" y="77"/>
                    </a:lnTo>
                    <a:lnTo>
                      <a:pt x="353" y="87"/>
                    </a:lnTo>
                    <a:lnTo>
                      <a:pt x="363" y="96"/>
                    </a:lnTo>
                    <a:lnTo>
                      <a:pt x="370" y="104"/>
                    </a:lnTo>
                    <a:lnTo>
                      <a:pt x="378" y="112"/>
                    </a:lnTo>
                    <a:lnTo>
                      <a:pt x="386" y="119"/>
                    </a:lnTo>
                    <a:lnTo>
                      <a:pt x="390" y="127"/>
                    </a:lnTo>
                    <a:lnTo>
                      <a:pt x="393" y="133"/>
                    </a:lnTo>
                    <a:lnTo>
                      <a:pt x="397" y="138"/>
                    </a:lnTo>
                    <a:lnTo>
                      <a:pt x="399" y="144"/>
                    </a:lnTo>
                    <a:lnTo>
                      <a:pt x="401" y="150"/>
                    </a:lnTo>
                    <a:lnTo>
                      <a:pt x="401" y="158"/>
                    </a:lnTo>
                    <a:lnTo>
                      <a:pt x="403" y="165"/>
                    </a:lnTo>
                    <a:lnTo>
                      <a:pt x="403" y="175"/>
                    </a:lnTo>
                    <a:lnTo>
                      <a:pt x="403" y="186"/>
                    </a:lnTo>
                    <a:lnTo>
                      <a:pt x="403" y="198"/>
                    </a:lnTo>
                    <a:lnTo>
                      <a:pt x="401" y="211"/>
                    </a:lnTo>
                    <a:lnTo>
                      <a:pt x="399" y="227"/>
                    </a:lnTo>
                    <a:lnTo>
                      <a:pt x="397" y="242"/>
                    </a:lnTo>
                    <a:lnTo>
                      <a:pt x="395" y="259"/>
                    </a:lnTo>
                    <a:lnTo>
                      <a:pt x="393" y="277"/>
                    </a:lnTo>
                    <a:lnTo>
                      <a:pt x="390" y="296"/>
                    </a:lnTo>
                    <a:lnTo>
                      <a:pt x="386" y="317"/>
                    </a:lnTo>
                    <a:lnTo>
                      <a:pt x="384" y="338"/>
                    </a:lnTo>
                    <a:lnTo>
                      <a:pt x="378" y="361"/>
                    </a:lnTo>
                    <a:lnTo>
                      <a:pt x="374" y="386"/>
                    </a:lnTo>
                    <a:lnTo>
                      <a:pt x="365" y="434"/>
                    </a:lnTo>
                    <a:lnTo>
                      <a:pt x="355" y="482"/>
                    </a:lnTo>
                    <a:lnTo>
                      <a:pt x="349" y="505"/>
                    </a:lnTo>
                    <a:lnTo>
                      <a:pt x="345" y="526"/>
                    </a:lnTo>
                    <a:lnTo>
                      <a:pt x="340" y="549"/>
                    </a:lnTo>
                    <a:lnTo>
                      <a:pt x="334" y="570"/>
                    </a:lnTo>
                    <a:lnTo>
                      <a:pt x="328" y="592"/>
                    </a:lnTo>
                    <a:lnTo>
                      <a:pt x="322" y="611"/>
                    </a:lnTo>
                    <a:lnTo>
                      <a:pt x="317" y="632"/>
                    </a:lnTo>
                    <a:lnTo>
                      <a:pt x="311" y="651"/>
                    </a:lnTo>
                    <a:lnTo>
                      <a:pt x="305" y="668"/>
                    </a:lnTo>
                    <a:lnTo>
                      <a:pt x="299" y="687"/>
                    </a:lnTo>
                    <a:lnTo>
                      <a:pt x="294" y="705"/>
                    </a:lnTo>
                    <a:lnTo>
                      <a:pt x="288" y="722"/>
                    </a:lnTo>
                    <a:lnTo>
                      <a:pt x="274" y="757"/>
                    </a:lnTo>
                    <a:lnTo>
                      <a:pt x="261" y="789"/>
                    </a:lnTo>
                    <a:lnTo>
                      <a:pt x="244" y="824"/>
                    </a:lnTo>
                    <a:lnTo>
                      <a:pt x="226" y="856"/>
                    </a:lnTo>
                    <a:lnTo>
                      <a:pt x="207" y="889"/>
                    </a:lnTo>
                    <a:lnTo>
                      <a:pt x="186" y="920"/>
                    </a:lnTo>
                    <a:lnTo>
                      <a:pt x="163" y="952"/>
                    </a:lnTo>
                    <a:lnTo>
                      <a:pt x="138" y="983"/>
                    </a:lnTo>
                    <a:lnTo>
                      <a:pt x="126" y="998"/>
                    </a:lnTo>
                    <a:lnTo>
                      <a:pt x="115" y="1012"/>
                    </a:lnTo>
                    <a:lnTo>
                      <a:pt x="103" y="1025"/>
                    </a:lnTo>
                    <a:lnTo>
                      <a:pt x="94" y="1037"/>
                    </a:lnTo>
                    <a:lnTo>
                      <a:pt x="82" y="1048"/>
                    </a:lnTo>
                    <a:lnTo>
                      <a:pt x="73" y="1058"/>
                    </a:lnTo>
                    <a:lnTo>
                      <a:pt x="65" y="1068"/>
                    </a:lnTo>
                    <a:lnTo>
                      <a:pt x="55" y="1075"/>
                    </a:lnTo>
                    <a:lnTo>
                      <a:pt x="48" y="1083"/>
                    </a:lnTo>
                    <a:lnTo>
                      <a:pt x="40" y="1089"/>
                    </a:lnTo>
                    <a:lnTo>
                      <a:pt x="34" y="1093"/>
                    </a:lnTo>
                    <a:lnTo>
                      <a:pt x="29" y="1096"/>
                    </a:lnTo>
                    <a:lnTo>
                      <a:pt x="21" y="1100"/>
                    </a:lnTo>
                    <a:lnTo>
                      <a:pt x="17" y="1102"/>
                    </a:lnTo>
                    <a:lnTo>
                      <a:pt x="11" y="1102"/>
                    </a:lnTo>
                    <a:lnTo>
                      <a:pt x="7" y="1102"/>
                    </a:lnTo>
                    <a:lnTo>
                      <a:pt x="4" y="1100"/>
                    </a:lnTo>
                    <a:lnTo>
                      <a:pt x="2" y="1098"/>
                    </a:lnTo>
                    <a:lnTo>
                      <a:pt x="0" y="1094"/>
                    </a:lnTo>
                    <a:lnTo>
                      <a:pt x="0" y="1091"/>
                    </a:lnTo>
                    <a:lnTo>
                      <a:pt x="0" y="1085"/>
                    </a:lnTo>
                    <a:lnTo>
                      <a:pt x="2" y="1077"/>
                    </a:lnTo>
                    <a:lnTo>
                      <a:pt x="4" y="1070"/>
                    </a:lnTo>
                    <a:lnTo>
                      <a:pt x="7" y="1062"/>
                    </a:lnTo>
                    <a:lnTo>
                      <a:pt x="11" y="1052"/>
                    </a:lnTo>
                    <a:lnTo>
                      <a:pt x="15" y="1041"/>
                    </a:lnTo>
                    <a:lnTo>
                      <a:pt x="21" y="1029"/>
                    </a:lnTo>
                    <a:lnTo>
                      <a:pt x="29" y="1016"/>
                    </a:lnTo>
                    <a:lnTo>
                      <a:pt x="36" y="1002"/>
                    </a:lnTo>
                    <a:lnTo>
                      <a:pt x="44" y="987"/>
                    </a:lnTo>
                    <a:lnTo>
                      <a:pt x="54" y="970"/>
                    </a:lnTo>
                    <a:lnTo>
                      <a:pt x="65" y="952"/>
                    </a:lnTo>
                    <a:lnTo>
                      <a:pt x="77" y="935"/>
                    </a:lnTo>
                    <a:lnTo>
                      <a:pt x="86" y="916"/>
                    </a:lnTo>
                    <a:lnTo>
                      <a:pt x="96" y="897"/>
                    </a:lnTo>
                    <a:lnTo>
                      <a:pt x="105" y="876"/>
                    </a:lnTo>
                    <a:lnTo>
                      <a:pt x="115" y="856"/>
                    </a:lnTo>
                    <a:lnTo>
                      <a:pt x="125" y="835"/>
                    </a:lnTo>
                    <a:lnTo>
                      <a:pt x="134" y="814"/>
                    </a:lnTo>
                    <a:lnTo>
                      <a:pt x="142" y="793"/>
                    </a:lnTo>
                    <a:lnTo>
                      <a:pt x="151" y="770"/>
                    </a:lnTo>
                    <a:lnTo>
                      <a:pt x="159" y="747"/>
                    </a:lnTo>
                    <a:lnTo>
                      <a:pt x="167" y="724"/>
                    </a:lnTo>
                    <a:lnTo>
                      <a:pt x="174" y="699"/>
                    </a:lnTo>
                    <a:lnTo>
                      <a:pt x="182" y="674"/>
                    </a:lnTo>
                    <a:lnTo>
                      <a:pt x="188" y="649"/>
                    </a:lnTo>
                    <a:lnTo>
                      <a:pt x="196" y="624"/>
                    </a:lnTo>
                    <a:lnTo>
                      <a:pt x="201" y="597"/>
                    </a:lnTo>
                    <a:lnTo>
                      <a:pt x="207" y="570"/>
                    </a:lnTo>
                    <a:lnTo>
                      <a:pt x="213" y="542"/>
                    </a:lnTo>
                    <a:lnTo>
                      <a:pt x="219" y="513"/>
                    </a:lnTo>
                    <a:lnTo>
                      <a:pt x="222" y="480"/>
                    </a:lnTo>
                    <a:lnTo>
                      <a:pt x="226" y="449"/>
                    </a:lnTo>
                    <a:lnTo>
                      <a:pt x="230" y="415"/>
                    </a:lnTo>
                    <a:lnTo>
                      <a:pt x="232" y="378"/>
                    </a:lnTo>
                    <a:lnTo>
                      <a:pt x="236" y="342"/>
                    </a:lnTo>
                    <a:lnTo>
                      <a:pt x="238" y="305"/>
                    </a:lnTo>
                    <a:lnTo>
                      <a:pt x="240" y="265"/>
                    </a:lnTo>
                    <a:lnTo>
                      <a:pt x="240" y="225"/>
                    </a:lnTo>
                    <a:lnTo>
                      <a:pt x="242" y="183"/>
                    </a:lnTo>
                    <a:lnTo>
                      <a:pt x="242" y="138"/>
                    </a:lnTo>
                    <a:lnTo>
                      <a:pt x="240" y="94"/>
                    </a:lnTo>
                    <a:lnTo>
                      <a:pt x="240" y="48"/>
                    </a:lnTo>
                    <a:lnTo>
                      <a:pt x="238" y="0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51" name="Freeform 47"/>
              <p:cNvSpPr/>
              <p:nvPr/>
            </p:nvSpPr>
            <p:spPr bwMode="auto">
              <a:xfrm>
                <a:off x="3692843" y="1930401"/>
                <a:ext cx="388175" cy="972618"/>
              </a:xfrm>
              <a:custGeom>
                <a:avLst/>
                <a:gdLst>
                  <a:gd name="T0" fmla="*/ 388175 w 534"/>
                  <a:gd name="T1" fmla="*/ 109038 h 1338"/>
                  <a:gd name="T2" fmla="*/ 388175 w 534"/>
                  <a:gd name="T3" fmla="*/ 124303 h 1338"/>
                  <a:gd name="T4" fmla="*/ 385267 w 534"/>
                  <a:gd name="T5" fmla="*/ 144657 h 1338"/>
                  <a:gd name="T6" fmla="*/ 382360 w 534"/>
                  <a:gd name="T7" fmla="*/ 170099 h 1338"/>
                  <a:gd name="T8" fmla="*/ 377271 w 534"/>
                  <a:gd name="T9" fmla="*/ 200630 h 1338"/>
                  <a:gd name="T10" fmla="*/ 370002 w 534"/>
                  <a:gd name="T11" fmla="*/ 235522 h 1338"/>
                  <a:gd name="T12" fmla="*/ 363460 w 534"/>
                  <a:gd name="T13" fmla="*/ 277683 h 1338"/>
                  <a:gd name="T14" fmla="*/ 353283 w 534"/>
                  <a:gd name="T15" fmla="*/ 322025 h 1338"/>
                  <a:gd name="T16" fmla="*/ 342379 w 534"/>
                  <a:gd name="T17" fmla="*/ 372183 h 1338"/>
                  <a:gd name="T18" fmla="*/ 329295 w 534"/>
                  <a:gd name="T19" fmla="*/ 421613 h 1338"/>
                  <a:gd name="T20" fmla="*/ 316937 w 534"/>
                  <a:gd name="T21" fmla="*/ 467409 h 1338"/>
                  <a:gd name="T22" fmla="*/ 304579 w 534"/>
                  <a:gd name="T23" fmla="*/ 510297 h 1338"/>
                  <a:gd name="T24" fmla="*/ 290768 w 534"/>
                  <a:gd name="T25" fmla="*/ 552459 h 1338"/>
                  <a:gd name="T26" fmla="*/ 276956 w 534"/>
                  <a:gd name="T27" fmla="*/ 591712 h 1338"/>
                  <a:gd name="T28" fmla="*/ 260964 w 534"/>
                  <a:gd name="T29" fmla="*/ 628058 h 1338"/>
                  <a:gd name="T30" fmla="*/ 247153 w 534"/>
                  <a:gd name="T31" fmla="*/ 661497 h 1338"/>
                  <a:gd name="T32" fmla="*/ 223891 w 534"/>
                  <a:gd name="T33" fmla="*/ 708746 h 1338"/>
                  <a:gd name="T34" fmla="*/ 189726 w 534"/>
                  <a:gd name="T35" fmla="*/ 767627 h 1338"/>
                  <a:gd name="T36" fmla="*/ 154107 w 534"/>
                  <a:gd name="T37" fmla="*/ 822146 h 1338"/>
                  <a:gd name="T38" fmla="*/ 117761 w 534"/>
                  <a:gd name="T39" fmla="*/ 870849 h 1338"/>
                  <a:gd name="T40" fmla="*/ 87957 w 534"/>
                  <a:gd name="T41" fmla="*/ 905741 h 1338"/>
                  <a:gd name="T42" fmla="*/ 71238 w 534"/>
                  <a:gd name="T43" fmla="*/ 925368 h 1338"/>
                  <a:gd name="T44" fmla="*/ 55973 w 534"/>
                  <a:gd name="T45" fmla="*/ 940634 h 1338"/>
                  <a:gd name="T46" fmla="*/ 42161 w 534"/>
                  <a:gd name="T47" fmla="*/ 954445 h 1338"/>
                  <a:gd name="T48" fmla="*/ 31258 w 534"/>
                  <a:gd name="T49" fmla="*/ 962441 h 1338"/>
                  <a:gd name="T50" fmla="*/ 21081 w 534"/>
                  <a:gd name="T51" fmla="*/ 969710 h 1338"/>
                  <a:gd name="T52" fmla="*/ 13085 w 534"/>
                  <a:gd name="T53" fmla="*/ 972618 h 1338"/>
                  <a:gd name="T54" fmla="*/ 5815 w 534"/>
                  <a:gd name="T55" fmla="*/ 972618 h 1338"/>
                  <a:gd name="T56" fmla="*/ 1454 w 534"/>
                  <a:gd name="T57" fmla="*/ 969710 h 1338"/>
                  <a:gd name="T58" fmla="*/ 0 w 534"/>
                  <a:gd name="T59" fmla="*/ 962441 h 1338"/>
                  <a:gd name="T60" fmla="*/ 1454 w 534"/>
                  <a:gd name="T61" fmla="*/ 951537 h 1338"/>
                  <a:gd name="T62" fmla="*/ 7269 w 534"/>
                  <a:gd name="T63" fmla="*/ 937726 h 1338"/>
                  <a:gd name="T64" fmla="*/ 15265 w 534"/>
                  <a:gd name="T65" fmla="*/ 921007 h 1338"/>
                  <a:gd name="T66" fmla="*/ 25442 w 534"/>
                  <a:gd name="T67" fmla="*/ 899926 h 1338"/>
                  <a:gd name="T68" fmla="*/ 40707 w 534"/>
                  <a:gd name="T69" fmla="*/ 874484 h 1338"/>
                  <a:gd name="T70" fmla="*/ 57427 w 534"/>
                  <a:gd name="T71" fmla="*/ 846861 h 1338"/>
                  <a:gd name="T72" fmla="*/ 86503 w 534"/>
                  <a:gd name="T73" fmla="*/ 799611 h 1338"/>
                  <a:gd name="T74" fmla="*/ 122849 w 534"/>
                  <a:gd name="T75" fmla="*/ 734915 h 1338"/>
                  <a:gd name="T76" fmla="*/ 152653 w 534"/>
                  <a:gd name="T77" fmla="*/ 670946 h 1338"/>
                  <a:gd name="T78" fmla="*/ 177368 w 534"/>
                  <a:gd name="T79" fmla="*/ 606978 h 1338"/>
                  <a:gd name="T80" fmla="*/ 198449 w 534"/>
                  <a:gd name="T81" fmla="*/ 541555 h 1338"/>
                  <a:gd name="T82" fmla="*/ 216622 w 534"/>
                  <a:gd name="T83" fmla="*/ 474678 h 1338"/>
                  <a:gd name="T84" fmla="*/ 230433 w 534"/>
                  <a:gd name="T85" fmla="*/ 408529 h 1338"/>
                  <a:gd name="T86" fmla="*/ 242791 w 534"/>
                  <a:gd name="T87" fmla="*/ 340198 h 1338"/>
                  <a:gd name="T88" fmla="*/ 251514 w 534"/>
                  <a:gd name="T89" fmla="*/ 271868 h 1338"/>
                  <a:gd name="T90" fmla="*/ 255876 w 534"/>
                  <a:gd name="T91" fmla="*/ 199176 h 1338"/>
                  <a:gd name="T92" fmla="*/ 255876 w 534"/>
                  <a:gd name="T93" fmla="*/ 124303 h 1338"/>
                  <a:gd name="T94" fmla="*/ 251514 w 534"/>
                  <a:gd name="T95" fmla="*/ 41434 h 1338"/>
                  <a:gd name="T96" fmla="*/ 263872 w 534"/>
                  <a:gd name="T97" fmla="*/ 7996 h 1338"/>
                  <a:gd name="T98" fmla="*/ 293675 w 534"/>
                  <a:gd name="T99" fmla="*/ 22534 h 1338"/>
                  <a:gd name="T100" fmla="*/ 319845 w 534"/>
                  <a:gd name="T101" fmla="*/ 37800 h 1338"/>
                  <a:gd name="T102" fmla="*/ 340925 w 534"/>
                  <a:gd name="T103" fmla="*/ 50157 h 1338"/>
                  <a:gd name="T104" fmla="*/ 359098 w 534"/>
                  <a:gd name="T105" fmla="*/ 63969 h 1338"/>
                  <a:gd name="T106" fmla="*/ 372910 w 534"/>
                  <a:gd name="T107" fmla="*/ 74873 h 1338"/>
                  <a:gd name="T108" fmla="*/ 382360 w 534"/>
                  <a:gd name="T109" fmla="*/ 87957 h 1338"/>
                  <a:gd name="T110" fmla="*/ 386721 w 534"/>
                  <a:gd name="T111" fmla="*/ 97407 h 1338"/>
                  <a:gd name="T112" fmla="*/ 388175 w 534"/>
                  <a:gd name="T113" fmla="*/ 103223 h 133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534" h="1338">
                    <a:moveTo>
                      <a:pt x="534" y="142"/>
                    </a:moveTo>
                    <a:lnTo>
                      <a:pt x="534" y="150"/>
                    </a:lnTo>
                    <a:lnTo>
                      <a:pt x="534" y="159"/>
                    </a:lnTo>
                    <a:lnTo>
                      <a:pt x="534" y="171"/>
                    </a:lnTo>
                    <a:lnTo>
                      <a:pt x="532" y="184"/>
                    </a:lnTo>
                    <a:lnTo>
                      <a:pt x="530" y="199"/>
                    </a:lnTo>
                    <a:lnTo>
                      <a:pt x="528" y="217"/>
                    </a:lnTo>
                    <a:lnTo>
                      <a:pt x="526" y="234"/>
                    </a:lnTo>
                    <a:lnTo>
                      <a:pt x="523" y="255"/>
                    </a:lnTo>
                    <a:lnTo>
                      <a:pt x="519" y="276"/>
                    </a:lnTo>
                    <a:lnTo>
                      <a:pt x="515" y="299"/>
                    </a:lnTo>
                    <a:lnTo>
                      <a:pt x="509" y="324"/>
                    </a:lnTo>
                    <a:lnTo>
                      <a:pt x="505" y="353"/>
                    </a:lnTo>
                    <a:lnTo>
                      <a:pt x="500" y="382"/>
                    </a:lnTo>
                    <a:lnTo>
                      <a:pt x="492" y="411"/>
                    </a:lnTo>
                    <a:lnTo>
                      <a:pt x="486" y="443"/>
                    </a:lnTo>
                    <a:lnTo>
                      <a:pt x="478" y="478"/>
                    </a:lnTo>
                    <a:lnTo>
                      <a:pt x="471" y="512"/>
                    </a:lnTo>
                    <a:lnTo>
                      <a:pt x="463" y="547"/>
                    </a:lnTo>
                    <a:lnTo>
                      <a:pt x="453" y="580"/>
                    </a:lnTo>
                    <a:lnTo>
                      <a:pt x="446" y="612"/>
                    </a:lnTo>
                    <a:lnTo>
                      <a:pt x="436" y="643"/>
                    </a:lnTo>
                    <a:lnTo>
                      <a:pt x="429" y="674"/>
                    </a:lnTo>
                    <a:lnTo>
                      <a:pt x="419" y="702"/>
                    </a:lnTo>
                    <a:lnTo>
                      <a:pt x="409" y="731"/>
                    </a:lnTo>
                    <a:lnTo>
                      <a:pt x="400" y="760"/>
                    </a:lnTo>
                    <a:lnTo>
                      <a:pt x="390" y="787"/>
                    </a:lnTo>
                    <a:lnTo>
                      <a:pt x="381" y="814"/>
                    </a:lnTo>
                    <a:lnTo>
                      <a:pt x="371" y="839"/>
                    </a:lnTo>
                    <a:lnTo>
                      <a:pt x="359" y="864"/>
                    </a:lnTo>
                    <a:lnTo>
                      <a:pt x="350" y="887"/>
                    </a:lnTo>
                    <a:lnTo>
                      <a:pt x="340" y="910"/>
                    </a:lnTo>
                    <a:lnTo>
                      <a:pt x="329" y="933"/>
                    </a:lnTo>
                    <a:lnTo>
                      <a:pt x="308" y="975"/>
                    </a:lnTo>
                    <a:lnTo>
                      <a:pt x="285" y="1017"/>
                    </a:lnTo>
                    <a:lnTo>
                      <a:pt x="261" y="1056"/>
                    </a:lnTo>
                    <a:lnTo>
                      <a:pt x="237" y="1094"/>
                    </a:lnTo>
                    <a:lnTo>
                      <a:pt x="212" y="1131"/>
                    </a:lnTo>
                    <a:lnTo>
                      <a:pt x="187" y="1165"/>
                    </a:lnTo>
                    <a:lnTo>
                      <a:pt x="162" y="1198"/>
                    </a:lnTo>
                    <a:lnTo>
                      <a:pt x="135" y="1230"/>
                    </a:lnTo>
                    <a:lnTo>
                      <a:pt x="121" y="1246"/>
                    </a:lnTo>
                    <a:lnTo>
                      <a:pt x="110" y="1259"/>
                    </a:lnTo>
                    <a:lnTo>
                      <a:pt x="98" y="1273"/>
                    </a:lnTo>
                    <a:lnTo>
                      <a:pt x="87" y="1284"/>
                    </a:lnTo>
                    <a:lnTo>
                      <a:pt x="77" y="1294"/>
                    </a:lnTo>
                    <a:lnTo>
                      <a:pt x="68" y="1303"/>
                    </a:lnTo>
                    <a:lnTo>
                      <a:pt x="58" y="1313"/>
                    </a:lnTo>
                    <a:lnTo>
                      <a:pt x="50" y="1319"/>
                    </a:lnTo>
                    <a:lnTo>
                      <a:pt x="43" y="1324"/>
                    </a:lnTo>
                    <a:lnTo>
                      <a:pt x="35" y="1330"/>
                    </a:lnTo>
                    <a:lnTo>
                      <a:pt x="29" y="1334"/>
                    </a:lnTo>
                    <a:lnTo>
                      <a:pt x="21" y="1336"/>
                    </a:lnTo>
                    <a:lnTo>
                      <a:pt x="18" y="1338"/>
                    </a:lnTo>
                    <a:lnTo>
                      <a:pt x="12" y="1338"/>
                    </a:lnTo>
                    <a:lnTo>
                      <a:pt x="8" y="1338"/>
                    </a:lnTo>
                    <a:lnTo>
                      <a:pt x="4" y="1336"/>
                    </a:lnTo>
                    <a:lnTo>
                      <a:pt x="2" y="1334"/>
                    </a:lnTo>
                    <a:lnTo>
                      <a:pt x="0" y="1328"/>
                    </a:lnTo>
                    <a:lnTo>
                      <a:pt x="0" y="1324"/>
                    </a:lnTo>
                    <a:lnTo>
                      <a:pt x="0" y="1317"/>
                    </a:lnTo>
                    <a:lnTo>
                      <a:pt x="2" y="1309"/>
                    </a:lnTo>
                    <a:lnTo>
                      <a:pt x="6" y="1301"/>
                    </a:lnTo>
                    <a:lnTo>
                      <a:pt x="10" y="1290"/>
                    </a:lnTo>
                    <a:lnTo>
                      <a:pt x="14" y="1278"/>
                    </a:lnTo>
                    <a:lnTo>
                      <a:pt x="21" y="1267"/>
                    </a:lnTo>
                    <a:lnTo>
                      <a:pt x="27" y="1251"/>
                    </a:lnTo>
                    <a:lnTo>
                      <a:pt x="35" y="1238"/>
                    </a:lnTo>
                    <a:lnTo>
                      <a:pt x="45" y="1221"/>
                    </a:lnTo>
                    <a:lnTo>
                      <a:pt x="56" y="1203"/>
                    </a:lnTo>
                    <a:lnTo>
                      <a:pt x="68" y="1184"/>
                    </a:lnTo>
                    <a:lnTo>
                      <a:pt x="79" y="1165"/>
                    </a:lnTo>
                    <a:lnTo>
                      <a:pt x="93" y="1144"/>
                    </a:lnTo>
                    <a:lnTo>
                      <a:pt x="119" y="1100"/>
                    </a:lnTo>
                    <a:lnTo>
                      <a:pt x="144" y="1056"/>
                    </a:lnTo>
                    <a:lnTo>
                      <a:pt x="169" y="1011"/>
                    </a:lnTo>
                    <a:lnTo>
                      <a:pt x="190" y="967"/>
                    </a:lnTo>
                    <a:lnTo>
                      <a:pt x="210" y="923"/>
                    </a:lnTo>
                    <a:lnTo>
                      <a:pt x="229" y="879"/>
                    </a:lnTo>
                    <a:lnTo>
                      <a:pt x="244" y="835"/>
                    </a:lnTo>
                    <a:lnTo>
                      <a:pt x="260" y="789"/>
                    </a:lnTo>
                    <a:lnTo>
                      <a:pt x="273" y="745"/>
                    </a:lnTo>
                    <a:lnTo>
                      <a:pt x="286" y="699"/>
                    </a:lnTo>
                    <a:lnTo>
                      <a:pt x="298" y="653"/>
                    </a:lnTo>
                    <a:lnTo>
                      <a:pt x="309" y="608"/>
                    </a:lnTo>
                    <a:lnTo>
                      <a:pt x="317" y="562"/>
                    </a:lnTo>
                    <a:lnTo>
                      <a:pt x="327" y="516"/>
                    </a:lnTo>
                    <a:lnTo>
                      <a:pt x="334" y="468"/>
                    </a:lnTo>
                    <a:lnTo>
                      <a:pt x="340" y="422"/>
                    </a:lnTo>
                    <a:lnTo>
                      <a:pt x="346" y="374"/>
                    </a:lnTo>
                    <a:lnTo>
                      <a:pt x="350" y="326"/>
                    </a:lnTo>
                    <a:lnTo>
                      <a:pt x="352" y="274"/>
                    </a:lnTo>
                    <a:lnTo>
                      <a:pt x="354" y="223"/>
                    </a:lnTo>
                    <a:lnTo>
                      <a:pt x="352" y="171"/>
                    </a:lnTo>
                    <a:lnTo>
                      <a:pt x="350" y="115"/>
                    </a:lnTo>
                    <a:lnTo>
                      <a:pt x="346" y="57"/>
                    </a:lnTo>
                    <a:lnTo>
                      <a:pt x="340" y="0"/>
                    </a:lnTo>
                    <a:lnTo>
                      <a:pt x="363" y="11"/>
                    </a:lnTo>
                    <a:lnTo>
                      <a:pt x="384" y="21"/>
                    </a:lnTo>
                    <a:lnTo>
                      <a:pt x="404" y="31"/>
                    </a:lnTo>
                    <a:lnTo>
                      <a:pt x="423" y="42"/>
                    </a:lnTo>
                    <a:lnTo>
                      <a:pt x="440" y="52"/>
                    </a:lnTo>
                    <a:lnTo>
                      <a:pt x="455" y="61"/>
                    </a:lnTo>
                    <a:lnTo>
                      <a:pt x="469" y="69"/>
                    </a:lnTo>
                    <a:lnTo>
                      <a:pt x="482" y="79"/>
                    </a:lnTo>
                    <a:lnTo>
                      <a:pt x="494" y="88"/>
                    </a:lnTo>
                    <a:lnTo>
                      <a:pt x="503" y="96"/>
                    </a:lnTo>
                    <a:lnTo>
                      <a:pt x="513" y="103"/>
                    </a:lnTo>
                    <a:lnTo>
                      <a:pt x="521" y="113"/>
                    </a:lnTo>
                    <a:lnTo>
                      <a:pt x="526" y="121"/>
                    </a:lnTo>
                    <a:lnTo>
                      <a:pt x="530" y="128"/>
                    </a:lnTo>
                    <a:lnTo>
                      <a:pt x="532" y="134"/>
                    </a:lnTo>
                    <a:lnTo>
                      <a:pt x="534" y="142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52" name="Freeform 48"/>
              <p:cNvSpPr/>
              <p:nvPr/>
            </p:nvSpPr>
            <p:spPr bwMode="auto">
              <a:xfrm>
                <a:off x="3597593" y="2532063"/>
                <a:ext cx="190453" cy="171553"/>
              </a:xfrm>
              <a:custGeom>
                <a:avLst/>
                <a:gdLst>
                  <a:gd name="T0" fmla="*/ 13135 w 261"/>
                  <a:gd name="T1" fmla="*/ 0 h 236"/>
                  <a:gd name="T2" fmla="*/ 35026 w 261"/>
                  <a:gd name="T3" fmla="*/ 1454 h 236"/>
                  <a:gd name="T4" fmla="*/ 57647 w 261"/>
                  <a:gd name="T5" fmla="*/ 4362 h 236"/>
                  <a:gd name="T6" fmla="*/ 77349 w 261"/>
                  <a:gd name="T7" fmla="*/ 7269 h 236"/>
                  <a:gd name="T8" fmla="*/ 95591 w 261"/>
                  <a:gd name="T9" fmla="*/ 10904 h 236"/>
                  <a:gd name="T10" fmla="*/ 110915 w 261"/>
                  <a:gd name="T11" fmla="*/ 16719 h 236"/>
                  <a:gd name="T12" fmla="*/ 126239 w 261"/>
                  <a:gd name="T13" fmla="*/ 23988 h 236"/>
                  <a:gd name="T14" fmla="*/ 138644 w 261"/>
                  <a:gd name="T15" fmla="*/ 31984 h 236"/>
                  <a:gd name="T16" fmla="*/ 150319 w 261"/>
                  <a:gd name="T17" fmla="*/ 40707 h 236"/>
                  <a:gd name="T18" fmla="*/ 159805 w 261"/>
                  <a:gd name="T19" fmla="*/ 50157 h 236"/>
                  <a:gd name="T20" fmla="*/ 168562 w 261"/>
                  <a:gd name="T21" fmla="*/ 58880 h 236"/>
                  <a:gd name="T22" fmla="*/ 176589 w 261"/>
                  <a:gd name="T23" fmla="*/ 68330 h 236"/>
                  <a:gd name="T24" fmla="*/ 182426 w 261"/>
                  <a:gd name="T25" fmla="*/ 77053 h 236"/>
                  <a:gd name="T26" fmla="*/ 186804 w 261"/>
                  <a:gd name="T27" fmla="*/ 86503 h 236"/>
                  <a:gd name="T28" fmla="*/ 189723 w 261"/>
                  <a:gd name="T29" fmla="*/ 95226 h 236"/>
                  <a:gd name="T30" fmla="*/ 190453 w 261"/>
                  <a:gd name="T31" fmla="*/ 104676 h 236"/>
                  <a:gd name="T32" fmla="*/ 190453 w 261"/>
                  <a:gd name="T33" fmla="*/ 117034 h 236"/>
                  <a:gd name="T34" fmla="*/ 189723 w 261"/>
                  <a:gd name="T35" fmla="*/ 132299 h 236"/>
                  <a:gd name="T36" fmla="*/ 186804 w 261"/>
                  <a:gd name="T37" fmla="*/ 145384 h 236"/>
                  <a:gd name="T38" fmla="*/ 183886 w 261"/>
                  <a:gd name="T39" fmla="*/ 153380 h 236"/>
                  <a:gd name="T40" fmla="*/ 178048 w 261"/>
                  <a:gd name="T41" fmla="*/ 160649 h 236"/>
                  <a:gd name="T42" fmla="*/ 173670 w 261"/>
                  <a:gd name="T43" fmla="*/ 166465 h 236"/>
                  <a:gd name="T44" fmla="*/ 168562 w 261"/>
                  <a:gd name="T45" fmla="*/ 170099 h 236"/>
                  <a:gd name="T46" fmla="*/ 161265 w 261"/>
                  <a:gd name="T47" fmla="*/ 171553 h 236"/>
                  <a:gd name="T48" fmla="*/ 156887 w 261"/>
                  <a:gd name="T49" fmla="*/ 171553 h 236"/>
                  <a:gd name="T50" fmla="*/ 148860 w 261"/>
                  <a:gd name="T51" fmla="*/ 166465 h 236"/>
                  <a:gd name="T52" fmla="*/ 137185 w 261"/>
                  <a:gd name="T53" fmla="*/ 154834 h 236"/>
                  <a:gd name="T54" fmla="*/ 121861 w 261"/>
                  <a:gd name="T55" fmla="*/ 138115 h 236"/>
                  <a:gd name="T56" fmla="*/ 102159 w 261"/>
                  <a:gd name="T57" fmla="*/ 117034 h 236"/>
                  <a:gd name="T58" fmla="*/ 78808 w 261"/>
                  <a:gd name="T59" fmla="*/ 90865 h 236"/>
                  <a:gd name="T60" fmla="*/ 50350 w 261"/>
                  <a:gd name="T61" fmla="*/ 58880 h 236"/>
                  <a:gd name="T62" fmla="*/ 18243 w 261"/>
                  <a:gd name="T63" fmla="*/ 21081 h 236"/>
                  <a:gd name="T64" fmla="*/ 0 w 261"/>
                  <a:gd name="T65" fmla="*/ 0 h 2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61" h="236">
                    <a:moveTo>
                      <a:pt x="0" y="0"/>
                    </a:moveTo>
                    <a:lnTo>
                      <a:pt x="18" y="0"/>
                    </a:lnTo>
                    <a:lnTo>
                      <a:pt x="33" y="0"/>
                    </a:lnTo>
                    <a:lnTo>
                      <a:pt x="48" y="2"/>
                    </a:lnTo>
                    <a:lnTo>
                      <a:pt x="64" y="4"/>
                    </a:lnTo>
                    <a:lnTo>
                      <a:pt x="79" y="6"/>
                    </a:lnTo>
                    <a:lnTo>
                      <a:pt x="92" y="8"/>
                    </a:lnTo>
                    <a:lnTo>
                      <a:pt x="106" y="10"/>
                    </a:lnTo>
                    <a:lnTo>
                      <a:pt x="117" y="14"/>
                    </a:lnTo>
                    <a:lnTo>
                      <a:pt x="131" y="15"/>
                    </a:lnTo>
                    <a:lnTo>
                      <a:pt x="142" y="19"/>
                    </a:lnTo>
                    <a:lnTo>
                      <a:pt x="152" y="23"/>
                    </a:lnTo>
                    <a:lnTo>
                      <a:pt x="164" y="29"/>
                    </a:lnTo>
                    <a:lnTo>
                      <a:pt x="173" y="33"/>
                    </a:lnTo>
                    <a:lnTo>
                      <a:pt x="181" y="38"/>
                    </a:lnTo>
                    <a:lnTo>
                      <a:pt x="190" y="44"/>
                    </a:lnTo>
                    <a:lnTo>
                      <a:pt x="198" y="50"/>
                    </a:lnTo>
                    <a:lnTo>
                      <a:pt x="206" y="56"/>
                    </a:lnTo>
                    <a:lnTo>
                      <a:pt x="213" y="62"/>
                    </a:lnTo>
                    <a:lnTo>
                      <a:pt x="219" y="69"/>
                    </a:lnTo>
                    <a:lnTo>
                      <a:pt x="225" y="75"/>
                    </a:lnTo>
                    <a:lnTo>
                      <a:pt x="231" y="81"/>
                    </a:lnTo>
                    <a:lnTo>
                      <a:pt x="236" y="86"/>
                    </a:lnTo>
                    <a:lnTo>
                      <a:pt x="242" y="94"/>
                    </a:lnTo>
                    <a:lnTo>
                      <a:pt x="246" y="100"/>
                    </a:lnTo>
                    <a:lnTo>
                      <a:pt x="250" y="106"/>
                    </a:lnTo>
                    <a:lnTo>
                      <a:pt x="252" y="113"/>
                    </a:lnTo>
                    <a:lnTo>
                      <a:pt x="256" y="119"/>
                    </a:lnTo>
                    <a:lnTo>
                      <a:pt x="258" y="125"/>
                    </a:lnTo>
                    <a:lnTo>
                      <a:pt x="260" y="131"/>
                    </a:lnTo>
                    <a:lnTo>
                      <a:pt x="261" y="138"/>
                    </a:lnTo>
                    <a:lnTo>
                      <a:pt x="261" y="144"/>
                    </a:lnTo>
                    <a:lnTo>
                      <a:pt x="261" y="150"/>
                    </a:lnTo>
                    <a:lnTo>
                      <a:pt x="261" y="161"/>
                    </a:lnTo>
                    <a:lnTo>
                      <a:pt x="261" y="173"/>
                    </a:lnTo>
                    <a:lnTo>
                      <a:pt x="260" y="182"/>
                    </a:lnTo>
                    <a:lnTo>
                      <a:pt x="258" y="192"/>
                    </a:lnTo>
                    <a:lnTo>
                      <a:pt x="256" y="200"/>
                    </a:lnTo>
                    <a:lnTo>
                      <a:pt x="254" y="205"/>
                    </a:lnTo>
                    <a:lnTo>
                      <a:pt x="252" y="211"/>
                    </a:lnTo>
                    <a:lnTo>
                      <a:pt x="248" y="217"/>
                    </a:lnTo>
                    <a:lnTo>
                      <a:pt x="244" y="221"/>
                    </a:lnTo>
                    <a:lnTo>
                      <a:pt x="242" y="227"/>
                    </a:lnTo>
                    <a:lnTo>
                      <a:pt x="238" y="229"/>
                    </a:lnTo>
                    <a:lnTo>
                      <a:pt x="235" y="232"/>
                    </a:lnTo>
                    <a:lnTo>
                      <a:pt x="231" y="234"/>
                    </a:lnTo>
                    <a:lnTo>
                      <a:pt x="225" y="234"/>
                    </a:lnTo>
                    <a:lnTo>
                      <a:pt x="221" y="236"/>
                    </a:lnTo>
                    <a:lnTo>
                      <a:pt x="217" y="236"/>
                    </a:lnTo>
                    <a:lnTo>
                      <a:pt x="215" y="236"/>
                    </a:lnTo>
                    <a:lnTo>
                      <a:pt x="210" y="232"/>
                    </a:lnTo>
                    <a:lnTo>
                      <a:pt x="204" y="229"/>
                    </a:lnTo>
                    <a:lnTo>
                      <a:pt x="198" y="221"/>
                    </a:lnTo>
                    <a:lnTo>
                      <a:pt x="188" y="213"/>
                    </a:lnTo>
                    <a:lnTo>
                      <a:pt x="179" y="204"/>
                    </a:lnTo>
                    <a:lnTo>
                      <a:pt x="167" y="190"/>
                    </a:lnTo>
                    <a:lnTo>
                      <a:pt x="154" y="177"/>
                    </a:lnTo>
                    <a:lnTo>
                      <a:pt x="140" y="161"/>
                    </a:lnTo>
                    <a:lnTo>
                      <a:pt x="125" y="144"/>
                    </a:lnTo>
                    <a:lnTo>
                      <a:pt x="108" y="125"/>
                    </a:lnTo>
                    <a:lnTo>
                      <a:pt x="89" y="104"/>
                    </a:lnTo>
                    <a:lnTo>
                      <a:pt x="69" y="81"/>
                    </a:lnTo>
                    <a:lnTo>
                      <a:pt x="46" y="56"/>
                    </a:lnTo>
                    <a:lnTo>
                      <a:pt x="25" y="29"/>
                    </a:lnTo>
                    <a:lnTo>
                      <a:pt x="0" y="0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53" name="Freeform 49"/>
              <p:cNvSpPr/>
              <p:nvPr/>
            </p:nvSpPr>
            <p:spPr bwMode="auto">
              <a:xfrm>
                <a:off x="4011931" y="2560639"/>
                <a:ext cx="216623" cy="235522"/>
              </a:xfrm>
              <a:custGeom>
                <a:avLst/>
                <a:gdLst>
                  <a:gd name="T0" fmla="*/ 18234 w 297"/>
                  <a:gd name="T1" fmla="*/ 2194 h 322"/>
                  <a:gd name="T2" fmla="*/ 50327 w 297"/>
                  <a:gd name="T3" fmla="*/ 10972 h 322"/>
                  <a:gd name="T4" fmla="*/ 79501 w 297"/>
                  <a:gd name="T5" fmla="*/ 18286 h 322"/>
                  <a:gd name="T6" fmla="*/ 105759 w 297"/>
                  <a:gd name="T7" fmla="*/ 26332 h 322"/>
                  <a:gd name="T8" fmla="*/ 128369 w 297"/>
                  <a:gd name="T9" fmla="*/ 33646 h 322"/>
                  <a:gd name="T10" fmla="*/ 146603 w 297"/>
                  <a:gd name="T11" fmla="*/ 41692 h 322"/>
                  <a:gd name="T12" fmla="*/ 163379 w 297"/>
                  <a:gd name="T13" fmla="*/ 51932 h 322"/>
                  <a:gd name="T14" fmla="*/ 175778 w 297"/>
                  <a:gd name="T15" fmla="*/ 59978 h 322"/>
                  <a:gd name="T16" fmla="*/ 188907 w 297"/>
                  <a:gd name="T17" fmla="*/ 73875 h 322"/>
                  <a:gd name="T18" fmla="*/ 202765 w 297"/>
                  <a:gd name="T19" fmla="*/ 95087 h 322"/>
                  <a:gd name="T20" fmla="*/ 210788 w 297"/>
                  <a:gd name="T21" fmla="*/ 119224 h 322"/>
                  <a:gd name="T22" fmla="*/ 216623 w 297"/>
                  <a:gd name="T23" fmla="*/ 145556 h 322"/>
                  <a:gd name="T24" fmla="*/ 216623 w 297"/>
                  <a:gd name="T25" fmla="*/ 166767 h 322"/>
                  <a:gd name="T26" fmla="*/ 216623 w 297"/>
                  <a:gd name="T27" fmla="*/ 180664 h 322"/>
                  <a:gd name="T28" fmla="*/ 215164 w 297"/>
                  <a:gd name="T29" fmla="*/ 192367 h 322"/>
                  <a:gd name="T30" fmla="*/ 213706 w 297"/>
                  <a:gd name="T31" fmla="*/ 207727 h 322"/>
                  <a:gd name="T32" fmla="*/ 210059 w 297"/>
                  <a:gd name="T33" fmla="*/ 223088 h 322"/>
                  <a:gd name="T34" fmla="*/ 202765 w 297"/>
                  <a:gd name="T35" fmla="*/ 232596 h 322"/>
                  <a:gd name="T36" fmla="*/ 198389 w 297"/>
                  <a:gd name="T37" fmla="*/ 235522 h 322"/>
                  <a:gd name="T38" fmla="*/ 194013 w 297"/>
                  <a:gd name="T39" fmla="*/ 235522 h 322"/>
                  <a:gd name="T40" fmla="*/ 188907 w 297"/>
                  <a:gd name="T41" fmla="*/ 235522 h 322"/>
                  <a:gd name="T42" fmla="*/ 181613 w 297"/>
                  <a:gd name="T43" fmla="*/ 234059 h 322"/>
                  <a:gd name="T44" fmla="*/ 173590 w 297"/>
                  <a:gd name="T45" fmla="*/ 229671 h 322"/>
                  <a:gd name="T46" fmla="*/ 164838 w 297"/>
                  <a:gd name="T47" fmla="*/ 224550 h 322"/>
                  <a:gd name="T48" fmla="*/ 155356 w 297"/>
                  <a:gd name="T49" fmla="*/ 217236 h 322"/>
                  <a:gd name="T50" fmla="*/ 143686 w 297"/>
                  <a:gd name="T51" fmla="*/ 209190 h 322"/>
                  <a:gd name="T52" fmla="*/ 131287 w 297"/>
                  <a:gd name="T53" fmla="*/ 197487 h 322"/>
                  <a:gd name="T54" fmla="*/ 118887 w 297"/>
                  <a:gd name="T55" fmla="*/ 182127 h 322"/>
                  <a:gd name="T56" fmla="*/ 103571 w 297"/>
                  <a:gd name="T57" fmla="*/ 162379 h 322"/>
                  <a:gd name="T58" fmla="*/ 85336 w 297"/>
                  <a:gd name="T59" fmla="*/ 138973 h 322"/>
                  <a:gd name="T60" fmla="*/ 67102 w 297"/>
                  <a:gd name="T61" fmla="*/ 110447 h 322"/>
                  <a:gd name="T62" fmla="*/ 45950 w 297"/>
                  <a:gd name="T63" fmla="*/ 78264 h 322"/>
                  <a:gd name="T64" fmla="*/ 23340 w 297"/>
                  <a:gd name="T65" fmla="*/ 41692 h 322"/>
                  <a:gd name="T66" fmla="*/ 0 w 297"/>
                  <a:gd name="T67" fmla="*/ 0 h 322"/>
                  <a:gd name="T68" fmla="*/ 0 w 297"/>
                  <a:gd name="T69" fmla="*/ 0 h 32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97" h="322">
                    <a:moveTo>
                      <a:pt x="0" y="0"/>
                    </a:moveTo>
                    <a:lnTo>
                      <a:pt x="25" y="3"/>
                    </a:lnTo>
                    <a:lnTo>
                      <a:pt x="48" y="9"/>
                    </a:lnTo>
                    <a:lnTo>
                      <a:pt x="69" y="15"/>
                    </a:lnTo>
                    <a:lnTo>
                      <a:pt x="90" y="19"/>
                    </a:lnTo>
                    <a:lnTo>
                      <a:pt x="109" y="25"/>
                    </a:lnTo>
                    <a:lnTo>
                      <a:pt x="128" y="30"/>
                    </a:lnTo>
                    <a:lnTo>
                      <a:pt x="145" y="36"/>
                    </a:lnTo>
                    <a:lnTo>
                      <a:pt x="161" y="42"/>
                    </a:lnTo>
                    <a:lnTo>
                      <a:pt x="176" y="46"/>
                    </a:lnTo>
                    <a:lnTo>
                      <a:pt x="190" y="51"/>
                    </a:lnTo>
                    <a:lnTo>
                      <a:pt x="201" y="57"/>
                    </a:lnTo>
                    <a:lnTo>
                      <a:pt x="213" y="63"/>
                    </a:lnTo>
                    <a:lnTo>
                      <a:pt x="224" y="71"/>
                    </a:lnTo>
                    <a:lnTo>
                      <a:pt x="232" y="76"/>
                    </a:lnTo>
                    <a:lnTo>
                      <a:pt x="241" y="82"/>
                    </a:lnTo>
                    <a:lnTo>
                      <a:pt x="247" y="88"/>
                    </a:lnTo>
                    <a:lnTo>
                      <a:pt x="259" y="101"/>
                    </a:lnTo>
                    <a:lnTo>
                      <a:pt x="268" y="115"/>
                    </a:lnTo>
                    <a:lnTo>
                      <a:pt x="278" y="130"/>
                    </a:lnTo>
                    <a:lnTo>
                      <a:pt x="284" y="145"/>
                    </a:lnTo>
                    <a:lnTo>
                      <a:pt x="289" y="163"/>
                    </a:lnTo>
                    <a:lnTo>
                      <a:pt x="293" y="180"/>
                    </a:lnTo>
                    <a:lnTo>
                      <a:pt x="297" y="199"/>
                    </a:lnTo>
                    <a:lnTo>
                      <a:pt x="297" y="218"/>
                    </a:lnTo>
                    <a:lnTo>
                      <a:pt x="297" y="228"/>
                    </a:lnTo>
                    <a:lnTo>
                      <a:pt x="297" y="238"/>
                    </a:lnTo>
                    <a:lnTo>
                      <a:pt x="297" y="247"/>
                    </a:lnTo>
                    <a:lnTo>
                      <a:pt x="295" y="255"/>
                    </a:lnTo>
                    <a:lnTo>
                      <a:pt x="295" y="263"/>
                    </a:lnTo>
                    <a:lnTo>
                      <a:pt x="295" y="270"/>
                    </a:lnTo>
                    <a:lnTo>
                      <a:pt x="293" y="284"/>
                    </a:lnTo>
                    <a:lnTo>
                      <a:pt x="289" y="295"/>
                    </a:lnTo>
                    <a:lnTo>
                      <a:pt x="288" y="305"/>
                    </a:lnTo>
                    <a:lnTo>
                      <a:pt x="282" y="312"/>
                    </a:lnTo>
                    <a:lnTo>
                      <a:pt x="278" y="318"/>
                    </a:lnTo>
                    <a:lnTo>
                      <a:pt x="276" y="320"/>
                    </a:lnTo>
                    <a:lnTo>
                      <a:pt x="272" y="322"/>
                    </a:lnTo>
                    <a:lnTo>
                      <a:pt x="270" y="322"/>
                    </a:lnTo>
                    <a:lnTo>
                      <a:pt x="266" y="322"/>
                    </a:lnTo>
                    <a:lnTo>
                      <a:pt x="263" y="322"/>
                    </a:lnTo>
                    <a:lnTo>
                      <a:pt x="259" y="322"/>
                    </a:lnTo>
                    <a:lnTo>
                      <a:pt x="255" y="320"/>
                    </a:lnTo>
                    <a:lnTo>
                      <a:pt x="249" y="320"/>
                    </a:lnTo>
                    <a:lnTo>
                      <a:pt x="243" y="316"/>
                    </a:lnTo>
                    <a:lnTo>
                      <a:pt x="238" y="314"/>
                    </a:lnTo>
                    <a:lnTo>
                      <a:pt x="232" y="311"/>
                    </a:lnTo>
                    <a:lnTo>
                      <a:pt x="226" y="307"/>
                    </a:lnTo>
                    <a:lnTo>
                      <a:pt x="220" y="303"/>
                    </a:lnTo>
                    <a:lnTo>
                      <a:pt x="213" y="297"/>
                    </a:lnTo>
                    <a:lnTo>
                      <a:pt x="205" y="291"/>
                    </a:lnTo>
                    <a:lnTo>
                      <a:pt x="197" y="286"/>
                    </a:lnTo>
                    <a:lnTo>
                      <a:pt x="190" y="278"/>
                    </a:lnTo>
                    <a:lnTo>
                      <a:pt x="180" y="270"/>
                    </a:lnTo>
                    <a:lnTo>
                      <a:pt x="172" y="261"/>
                    </a:lnTo>
                    <a:lnTo>
                      <a:pt x="163" y="249"/>
                    </a:lnTo>
                    <a:lnTo>
                      <a:pt x="151" y="238"/>
                    </a:lnTo>
                    <a:lnTo>
                      <a:pt x="142" y="222"/>
                    </a:lnTo>
                    <a:lnTo>
                      <a:pt x="130" y="207"/>
                    </a:lnTo>
                    <a:lnTo>
                      <a:pt x="117" y="190"/>
                    </a:lnTo>
                    <a:lnTo>
                      <a:pt x="105" y="172"/>
                    </a:lnTo>
                    <a:lnTo>
                      <a:pt x="92" y="151"/>
                    </a:lnTo>
                    <a:lnTo>
                      <a:pt x="78" y="130"/>
                    </a:lnTo>
                    <a:lnTo>
                      <a:pt x="63" y="107"/>
                    </a:lnTo>
                    <a:lnTo>
                      <a:pt x="48" y="82"/>
                    </a:lnTo>
                    <a:lnTo>
                      <a:pt x="32" y="57"/>
                    </a:lnTo>
                    <a:lnTo>
                      <a:pt x="17" y="28"/>
                    </a:lnTo>
                    <a:lnTo>
                      <a:pt x="0" y="0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54" name="Freeform 50"/>
              <p:cNvSpPr/>
              <p:nvPr/>
            </p:nvSpPr>
            <p:spPr bwMode="auto">
              <a:xfrm>
                <a:off x="3280093" y="1822452"/>
                <a:ext cx="1058394" cy="219530"/>
              </a:xfrm>
              <a:custGeom>
                <a:avLst/>
                <a:gdLst>
                  <a:gd name="T0" fmla="*/ 459729 w 1455"/>
                  <a:gd name="T1" fmla="*/ 172436 h 303"/>
                  <a:gd name="T2" fmla="*/ 411719 w 1455"/>
                  <a:gd name="T3" fmla="*/ 180406 h 303"/>
                  <a:gd name="T4" fmla="*/ 368801 w 1455"/>
                  <a:gd name="T5" fmla="*/ 187651 h 303"/>
                  <a:gd name="T6" fmla="*/ 328066 w 1455"/>
                  <a:gd name="T7" fmla="*/ 194172 h 303"/>
                  <a:gd name="T8" fmla="*/ 291695 w 1455"/>
                  <a:gd name="T9" fmla="*/ 199968 h 303"/>
                  <a:gd name="T10" fmla="*/ 258234 w 1455"/>
                  <a:gd name="T11" fmla="*/ 205764 h 303"/>
                  <a:gd name="T12" fmla="*/ 229137 w 1455"/>
                  <a:gd name="T13" fmla="*/ 209387 h 303"/>
                  <a:gd name="T14" fmla="*/ 202222 w 1455"/>
                  <a:gd name="T15" fmla="*/ 213734 h 303"/>
                  <a:gd name="T16" fmla="*/ 180400 w 1455"/>
                  <a:gd name="T17" fmla="*/ 216632 h 303"/>
                  <a:gd name="T18" fmla="*/ 160760 w 1455"/>
                  <a:gd name="T19" fmla="*/ 218081 h 303"/>
                  <a:gd name="T20" fmla="*/ 145484 w 1455"/>
                  <a:gd name="T21" fmla="*/ 219530 h 303"/>
                  <a:gd name="T22" fmla="*/ 118569 w 1455"/>
                  <a:gd name="T23" fmla="*/ 219530 h 303"/>
                  <a:gd name="T24" fmla="*/ 90927 w 1455"/>
                  <a:gd name="T25" fmla="*/ 215183 h 303"/>
                  <a:gd name="T26" fmla="*/ 64013 w 1455"/>
                  <a:gd name="T27" fmla="*/ 207213 h 303"/>
                  <a:gd name="T28" fmla="*/ 36371 w 1455"/>
                  <a:gd name="T29" fmla="*/ 194172 h 303"/>
                  <a:gd name="T30" fmla="*/ 9456 w 1455"/>
                  <a:gd name="T31" fmla="*/ 177508 h 303"/>
                  <a:gd name="T32" fmla="*/ 10911 w 1455"/>
                  <a:gd name="T33" fmla="*/ 169538 h 303"/>
                  <a:gd name="T34" fmla="*/ 32006 w 1455"/>
                  <a:gd name="T35" fmla="*/ 166640 h 303"/>
                  <a:gd name="T36" fmla="*/ 58921 w 1455"/>
                  <a:gd name="T37" fmla="*/ 162293 h 303"/>
                  <a:gd name="T38" fmla="*/ 90927 w 1455"/>
                  <a:gd name="T39" fmla="*/ 156497 h 303"/>
                  <a:gd name="T40" fmla="*/ 130935 w 1455"/>
                  <a:gd name="T41" fmla="*/ 149976 h 303"/>
                  <a:gd name="T42" fmla="*/ 176035 w 1455"/>
                  <a:gd name="T43" fmla="*/ 141282 h 303"/>
                  <a:gd name="T44" fmla="*/ 227682 w 1455"/>
                  <a:gd name="T45" fmla="*/ 131863 h 303"/>
                  <a:gd name="T46" fmla="*/ 285148 w 1455"/>
                  <a:gd name="T47" fmla="*/ 120995 h 303"/>
                  <a:gd name="T48" fmla="*/ 347706 w 1455"/>
                  <a:gd name="T49" fmla="*/ 107954 h 303"/>
                  <a:gd name="T50" fmla="*/ 417538 w 1455"/>
                  <a:gd name="T51" fmla="*/ 95637 h 303"/>
                  <a:gd name="T52" fmla="*/ 493190 w 1455"/>
                  <a:gd name="T53" fmla="*/ 80422 h 303"/>
                  <a:gd name="T54" fmla="*/ 568114 w 1455"/>
                  <a:gd name="T55" fmla="*/ 66656 h 303"/>
                  <a:gd name="T56" fmla="*/ 636491 w 1455"/>
                  <a:gd name="T57" fmla="*/ 52166 h 303"/>
                  <a:gd name="T58" fmla="*/ 698322 w 1455"/>
                  <a:gd name="T59" fmla="*/ 41298 h 303"/>
                  <a:gd name="T60" fmla="*/ 752878 w 1455"/>
                  <a:gd name="T61" fmla="*/ 31879 h 303"/>
                  <a:gd name="T62" fmla="*/ 801615 w 1455"/>
                  <a:gd name="T63" fmla="*/ 21736 h 303"/>
                  <a:gd name="T64" fmla="*/ 842351 w 1455"/>
                  <a:gd name="T65" fmla="*/ 15215 h 303"/>
                  <a:gd name="T66" fmla="*/ 875812 w 1455"/>
                  <a:gd name="T67" fmla="*/ 9419 h 303"/>
                  <a:gd name="T68" fmla="*/ 903454 w 1455"/>
                  <a:gd name="T69" fmla="*/ 5072 h 303"/>
                  <a:gd name="T70" fmla="*/ 923094 w 1455"/>
                  <a:gd name="T71" fmla="*/ 725 h 303"/>
                  <a:gd name="T72" fmla="*/ 935460 w 1455"/>
                  <a:gd name="T73" fmla="*/ 0 h 303"/>
                  <a:gd name="T74" fmla="*/ 948554 w 1455"/>
                  <a:gd name="T75" fmla="*/ 0 h 303"/>
                  <a:gd name="T76" fmla="*/ 973286 w 1455"/>
                  <a:gd name="T77" fmla="*/ 6521 h 303"/>
                  <a:gd name="T78" fmla="*/ 1003110 w 1455"/>
                  <a:gd name="T79" fmla="*/ 18838 h 303"/>
                  <a:gd name="T80" fmla="*/ 1033662 w 1455"/>
                  <a:gd name="T81" fmla="*/ 39849 h 303"/>
                  <a:gd name="T82" fmla="*/ 1051847 w 1455"/>
                  <a:gd name="T83" fmla="*/ 57962 h 303"/>
                  <a:gd name="T84" fmla="*/ 1056939 w 1455"/>
                  <a:gd name="T85" fmla="*/ 68105 h 303"/>
                  <a:gd name="T86" fmla="*/ 1058394 w 1455"/>
                  <a:gd name="T87" fmla="*/ 76075 h 303"/>
                  <a:gd name="T88" fmla="*/ 1055484 w 1455"/>
                  <a:gd name="T89" fmla="*/ 84769 h 303"/>
                  <a:gd name="T90" fmla="*/ 1047483 w 1455"/>
                  <a:gd name="T91" fmla="*/ 91290 h 303"/>
                  <a:gd name="T92" fmla="*/ 1033662 w 1455"/>
                  <a:gd name="T93" fmla="*/ 97086 h 303"/>
                  <a:gd name="T94" fmla="*/ 1014021 w 1455"/>
                  <a:gd name="T95" fmla="*/ 101433 h 303"/>
                  <a:gd name="T96" fmla="*/ 987107 w 1455"/>
                  <a:gd name="T97" fmla="*/ 105056 h 303"/>
                  <a:gd name="T98" fmla="*/ 938370 w 1455"/>
                  <a:gd name="T99" fmla="*/ 110852 h 303"/>
                  <a:gd name="T100" fmla="*/ 882359 w 1455"/>
                  <a:gd name="T101" fmla="*/ 115199 h 303"/>
                  <a:gd name="T102" fmla="*/ 832167 w 1455"/>
                  <a:gd name="T103" fmla="*/ 116648 h 303"/>
                  <a:gd name="T104" fmla="*/ 818346 w 1455"/>
                  <a:gd name="T105" fmla="*/ 116648 h 303"/>
                  <a:gd name="T106" fmla="*/ 801615 w 1455"/>
                  <a:gd name="T107" fmla="*/ 118097 h 303"/>
                  <a:gd name="T108" fmla="*/ 780520 w 1455"/>
                  <a:gd name="T109" fmla="*/ 120995 h 303"/>
                  <a:gd name="T110" fmla="*/ 755788 w 1455"/>
                  <a:gd name="T111" fmla="*/ 123169 h 303"/>
                  <a:gd name="T112" fmla="*/ 725964 w 1455"/>
                  <a:gd name="T113" fmla="*/ 127516 h 303"/>
                  <a:gd name="T114" fmla="*/ 693957 w 1455"/>
                  <a:gd name="T115" fmla="*/ 131863 h 303"/>
                  <a:gd name="T116" fmla="*/ 657586 w 1455"/>
                  <a:gd name="T117" fmla="*/ 139108 h 303"/>
                  <a:gd name="T118" fmla="*/ 617578 w 1455"/>
                  <a:gd name="T119" fmla="*/ 144180 h 303"/>
                  <a:gd name="T120" fmla="*/ 573933 w 1455"/>
                  <a:gd name="T121" fmla="*/ 152874 h 303"/>
                  <a:gd name="T122" fmla="*/ 526651 w 1455"/>
                  <a:gd name="T123" fmla="*/ 160844 h 303"/>
                  <a:gd name="T124" fmla="*/ 493190 w 1455"/>
                  <a:gd name="T125" fmla="*/ 166640 h 30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455" h="303">
                    <a:moveTo>
                      <a:pt x="678" y="230"/>
                    </a:moveTo>
                    <a:lnTo>
                      <a:pt x="655" y="234"/>
                    </a:lnTo>
                    <a:lnTo>
                      <a:pt x="632" y="238"/>
                    </a:lnTo>
                    <a:lnTo>
                      <a:pt x="609" y="241"/>
                    </a:lnTo>
                    <a:lnTo>
                      <a:pt x="587" y="245"/>
                    </a:lnTo>
                    <a:lnTo>
                      <a:pt x="566" y="249"/>
                    </a:lnTo>
                    <a:lnTo>
                      <a:pt x="545" y="253"/>
                    </a:lnTo>
                    <a:lnTo>
                      <a:pt x="526" y="257"/>
                    </a:lnTo>
                    <a:lnTo>
                      <a:pt x="507" y="259"/>
                    </a:lnTo>
                    <a:lnTo>
                      <a:pt x="488" y="263"/>
                    </a:lnTo>
                    <a:lnTo>
                      <a:pt x="468" y="266"/>
                    </a:lnTo>
                    <a:lnTo>
                      <a:pt x="451" y="268"/>
                    </a:lnTo>
                    <a:lnTo>
                      <a:pt x="434" y="272"/>
                    </a:lnTo>
                    <a:lnTo>
                      <a:pt x="417" y="274"/>
                    </a:lnTo>
                    <a:lnTo>
                      <a:pt x="401" y="276"/>
                    </a:lnTo>
                    <a:lnTo>
                      <a:pt x="384" y="280"/>
                    </a:lnTo>
                    <a:lnTo>
                      <a:pt x="370" y="282"/>
                    </a:lnTo>
                    <a:lnTo>
                      <a:pt x="355" y="284"/>
                    </a:lnTo>
                    <a:lnTo>
                      <a:pt x="342" y="286"/>
                    </a:lnTo>
                    <a:lnTo>
                      <a:pt x="326" y="287"/>
                    </a:lnTo>
                    <a:lnTo>
                      <a:pt x="315" y="289"/>
                    </a:lnTo>
                    <a:lnTo>
                      <a:pt x="301" y="291"/>
                    </a:lnTo>
                    <a:lnTo>
                      <a:pt x="290" y="293"/>
                    </a:lnTo>
                    <a:lnTo>
                      <a:pt x="278" y="295"/>
                    </a:lnTo>
                    <a:lnTo>
                      <a:pt x="267" y="295"/>
                    </a:lnTo>
                    <a:lnTo>
                      <a:pt x="257" y="297"/>
                    </a:lnTo>
                    <a:lnTo>
                      <a:pt x="248" y="299"/>
                    </a:lnTo>
                    <a:lnTo>
                      <a:pt x="238" y="299"/>
                    </a:lnTo>
                    <a:lnTo>
                      <a:pt x="228" y="301"/>
                    </a:lnTo>
                    <a:lnTo>
                      <a:pt x="221" y="301"/>
                    </a:lnTo>
                    <a:lnTo>
                      <a:pt x="213" y="303"/>
                    </a:lnTo>
                    <a:lnTo>
                      <a:pt x="205" y="303"/>
                    </a:lnTo>
                    <a:lnTo>
                      <a:pt x="200" y="303"/>
                    </a:lnTo>
                    <a:lnTo>
                      <a:pt x="188" y="303"/>
                    </a:lnTo>
                    <a:lnTo>
                      <a:pt x="175" y="303"/>
                    </a:lnTo>
                    <a:lnTo>
                      <a:pt x="163" y="303"/>
                    </a:lnTo>
                    <a:lnTo>
                      <a:pt x="150" y="301"/>
                    </a:lnTo>
                    <a:lnTo>
                      <a:pt x="138" y="299"/>
                    </a:lnTo>
                    <a:lnTo>
                      <a:pt x="125" y="297"/>
                    </a:lnTo>
                    <a:lnTo>
                      <a:pt x="113" y="293"/>
                    </a:lnTo>
                    <a:lnTo>
                      <a:pt x="100" y="289"/>
                    </a:lnTo>
                    <a:lnTo>
                      <a:pt x="88" y="286"/>
                    </a:lnTo>
                    <a:lnTo>
                      <a:pt x="75" y="280"/>
                    </a:lnTo>
                    <a:lnTo>
                      <a:pt x="63" y="274"/>
                    </a:lnTo>
                    <a:lnTo>
                      <a:pt x="50" y="268"/>
                    </a:lnTo>
                    <a:lnTo>
                      <a:pt x="38" y="261"/>
                    </a:lnTo>
                    <a:lnTo>
                      <a:pt x="25" y="253"/>
                    </a:lnTo>
                    <a:lnTo>
                      <a:pt x="13" y="245"/>
                    </a:lnTo>
                    <a:lnTo>
                      <a:pt x="0" y="236"/>
                    </a:lnTo>
                    <a:lnTo>
                      <a:pt x="8" y="236"/>
                    </a:lnTo>
                    <a:lnTo>
                      <a:pt x="15" y="234"/>
                    </a:lnTo>
                    <a:lnTo>
                      <a:pt x="23" y="232"/>
                    </a:lnTo>
                    <a:lnTo>
                      <a:pt x="33" y="232"/>
                    </a:lnTo>
                    <a:lnTo>
                      <a:pt x="44" y="230"/>
                    </a:lnTo>
                    <a:lnTo>
                      <a:pt x="54" y="228"/>
                    </a:lnTo>
                    <a:lnTo>
                      <a:pt x="67" y="226"/>
                    </a:lnTo>
                    <a:lnTo>
                      <a:pt x="81" y="224"/>
                    </a:lnTo>
                    <a:lnTo>
                      <a:pt x="94" y="220"/>
                    </a:lnTo>
                    <a:lnTo>
                      <a:pt x="109" y="218"/>
                    </a:lnTo>
                    <a:lnTo>
                      <a:pt x="125" y="216"/>
                    </a:lnTo>
                    <a:lnTo>
                      <a:pt x="142" y="213"/>
                    </a:lnTo>
                    <a:lnTo>
                      <a:pt x="161" y="209"/>
                    </a:lnTo>
                    <a:lnTo>
                      <a:pt x="180" y="207"/>
                    </a:lnTo>
                    <a:lnTo>
                      <a:pt x="200" y="203"/>
                    </a:lnTo>
                    <a:lnTo>
                      <a:pt x="221" y="199"/>
                    </a:lnTo>
                    <a:lnTo>
                      <a:pt x="242" y="195"/>
                    </a:lnTo>
                    <a:lnTo>
                      <a:pt x="265" y="190"/>
                    </a:lnTo>
                    <a:lnTo>
                      <a:pt x="288" y="186"/>
                    </a:lnTo>
                    <a:lnTo>
                      <a:pt x="313" y="182"/>
                    </a:lnTo>
                    <a:lnTo>
                      <a:pt x="338" y="176"/>
                    </a:lnTo>
                    <a:lnTo>
                      <a:pt x="365" y="172"/>
                    </a:lnTo>
                    <a:lnTo>
                      <a:pt x="392" y="167"/>
                    </a:lnTo>
                    <a:lnTo>
                      <a:pt x="418" y="161"/>
                    </a:lnTo>
                    <a:lnTo>
                      <a:pt x="449" y="155"/>
                    </a:lnTo>
                    <a:lnTo>
                      <a:pt x="478" y="149"/>
                    </a:lnTo>
                    <a:lnTo>
                      <a:pt x="509" y="144"/>
                    </a:lnTo>
                    <a:lnTo>
                      <a:pt x="541" y="138"/>
                    </a:lnTo>
                    <a:lnTo>
                      <a:pt x="574" y="132"/>
                    </a:lnTo>
                    <a:lnTo>
                      <a:pt x="607" y="124"/>
                    </a:lnTo>
                    <a:lnTo>
                      <a:pt x="643" y="119"/>
                    </a:lnTo>
                    <a:lnTo>
                      <a:pt x="678" y="111"/>
                    </a:lnTo>
                    <a:lnTo>
                      <a:pt x="714" y="103"/>
                    </a:lnTo>
                    <a:lnTo>
                      <a:pt x="749" y="97"/>
                    </a:lnTo>
                    <a:lnTo>
                      <a:pt x="781" y="92"/>
                    </a:lnTo>
                    <a:lnTo>
                      <a:pt x="814" y="84"/>
                    </a:lnTo>
                    <a:lnTo>
                      <a:pt x="845" y="78"/>
                    </a:lnTo>
                    <a:lnTo>
                      <a:pt x="875" y="72"/>
                    </a:lnTo>
                    <a:lnTo>
                      <a:pt x="904" y="67"/>
                    </a:lnTo>
                    <a:lnTo>
                      <a:pt x="933" y="63"/>
                    </a:lnTo>
                    <a:lnTo>
                      <a:pt x="960" y="57"/>
                    </a:lnTo>
                    <a:lnTo>
                      <a:pt x="987" y="51"/>
                    </a:lnTo>
                    <a:lnTo>
                      <a:pt x="1012" y="48"/>
                    </a:lnTo>
                    <a:lnTo>
                      <a:pt x="1035" y="44"/>
                    </a:lnTo>
                    <a:lnTo>
                      <a:pt x="1058" y="38"/>
                    </a:lnTo>
                    <a:lnTo>
                      <a:pt x="1081" y="34"/>
                    </a:lnTo>
                    <a:lnTo>
                      <a:pt x="1102" y="30"/>
                    </a:lnTo>
                    <a:lnTo>
                      <a:pt x="1121" y="26"/>
                    </a:lnTo>
                    <a:lnTo>
                      <a:pt x="1140" y="24"/>
                    </a:lnTo>
                    <a:lnTo>
                      <a:pt x="1158" y="21"/>
                    </a:lnTo>
                    <a:lnTo>
                      <a:pt x="1175" y="17"/>
                    </a:lnTo>
                    <a:lnTo>
                      <a:pt x="1190" y="15"/>
                    </a:lnTo>
                    <a:lnTo>
                      <a:pt x="1204" y="13"/>
                    </a:lnTo>
                    <a:lnTo>
                      <a:pt x="1217" y="11"/>
                    </a:lnTo>
                    <a:lnTo>
                      <a:pt x="1231" y="9"/>
                    </a:lnTo>
                    <a:lnTo>
                      <a:pt x="1242" y="7"/>
                    </a:lnTo>
                    <a:lnTo>
                      <a:pt x="1252" y="5"/>
                    </a:lnTo>
                    <a:lnTo>
                      <a:pt x="1261" y="3"/>
                    </a:lnTo>
                    <a:lnTo>
                      <a:pt x="1269" y="1"/>
                    </a:lnTo>
                    <a:lnTo>
                      <a:pt x="1277" y="1"/>
                    </a:lnTo>
                    <a:lnTo>
                      <a:pt x="1283" y="1"/>
                    </a:lnTo>
                    <a:lnTo>
                      <a:pt x="1286" y="0"/>
                    </a:lnTo>
                    <a:lnTo>
                      <a:pt x="1292" y="0"/>
                    </a:lnTo>
                    <a:lnTo>
                      <a:pt x="1294" y="0"/>
                    </a:lnTo>
                    <a:lnTo>
                      <a:pt x="1304" y="0"/>
                    </a:lnTo>
                    <a:lnTo>
                      <a:pt x="1315" y="1"/>
                    </a:lnTo>
                    <a:lnTo>
                      <a:pt x="1325" y="5"/>
                    </a:lnTo>
                    <a:lnTo>
                      <a:pt x="1338" y="9"/>
                    </a:lnTo>
                    <a:lnTo>
                      <a:pt x="1350" y="13"/>
                    </a:lnTo>
                    <a:lnTo>
                      <a:pt x="1363" y="21"/>
                    </a:lnTo>
                    <a:lnTo>
                      <a:pt x="1379" y="26"/>
                    </a:lnTo>
                    <a:lnTo>
                      <a:pt x="1394" y="36"/>
                    </a:lnTo>
                    <a:lnTo>
                      <a:pt x="1407" y="46"/>
                    </a:lnTo>
                    <a:lnTo>
                      <a:pt x="1421" y="55"/>
                    </a:lnTo>
                    <a:lnTo>
                      <a:pt x="1430" y="63"/>
                    </a:lnTo>
                    <a:lnTo>
                      <a:pt x="1440" y="72"/>
                    </a:lnTo>
                    <a:lnTo>
                      <a:pt x="1446" y="80"/>
                    </a:lnTo>
                    <a:lnTo>
                      <a:pt x="1450" y="84"/>
                    </a:lnTo>
                    <a:lnTo>
                      <a:pt x="1451" y="90"/>
                    </a:lnTo>
                    <a:lnTo>
                      <a:pt x="1453" y="94"/>
                    </a:lnTo>
                    <a:lnTo>
                      <a:pt x="1455" y="97"/>
                    </a:lnTo>
                    <a:lnTo>
                      <a:pt x="1455" y="101"/>
                    </a:lnTo>
                    <a:lnTo>
                      <a:pt x="1455" y="105"/>
                    </a:lnTo>
                    <a:lnTo>
                      <a:pt x="1455" y="109"/>
                    </a:lnTo>
                    <a:lnTo>
                      <a:pt x="1453" y="113"/>
                    </a:lnTo>
                    <a:lnTo>
                      <a:pt x="1451" y="117"/>
                    </a:lnTo>
                    <a:lnTo>
                      <a:pt x="1448" y="120"/>
                    </a:lnTo>
                    <a:lnTo>
                      <a:pt x="1444" y="122"/>
                    </a:lnTo>
                    <a:lnTo>
                      <a:pt x="1440" y="126"/>
                    </a:lnTo>
                    <a:lnTo>
                      <a:pt x="1434" y="128"/>
                    </a:lnTo>
                    <a:lnTo>
                      <a:pt x="1428" y="132"/>
                    </a:lnTo>
                    <a:lnTo>
                      <a:pt x="1421" y="134"/>
                    </a:lnTo>
                    <a:lnTo>
                      <a:pt x="1413" y="136"/>
                    </a:lnTo>
                    <a:lnTo>
                      <a:pt x="1403" y="138"/>
                    </a:lnTo>
                    <a:lnTo>
                      <a:pt x="1394" y="140"/>
                    </a:lnTo>
                    <a:lnTo>
                      <a:pt x="1382" y="142"/>
                    </a:lnTo>
                    <a:lnTo>
                      <a:pt x="1371" y="144"/>
                    </a:lnTo>
                    <a:lnTo>
                      <a:pt x="1357" y="145"/>
                    </a:lnTo>
                    <a:lnTo>
                      <a:pt x="1344" y="147"/>
                    </a:lnTo>
                    <a:lnTo>
                      <a:pt x="1317" y="151"/>
                    </a:lnTo>
                    <a:lnTo>
                      <a:pt x="1290" y="153"/>
                    </a:lnTo>
                    <a:lnTo>
                      <a:pt x="1263" y="155"/>
                    </a:lnTo>
                    <a:lnTo>
                      <a:pt x="1238" y="157"/>
                    </a:lnTo>
                    <a:lnTo>
                      <a:pt x="1213" y="159"/>
                    </a:lnTo>
                    <a:lnTo>
                      <a:pt x="1188" y="161"/>
                    </a:lnTo>
                    <a:lnTo>
                      <a:pt x="1167" y="161"/>
                    </a:lnTo>
                    <a:lnTo>
                      <a:pt x="1144" y="161"/>
                    </a:lnTo>
                    <a:lnTo>
                      <a:pt x="1139" y="161"/>
                    </a:lnTo>
                    <a:lnTo>
                      <a:pt x="1133" y="161"/>
                    </a:lnTo>
                    <a:lnTo>
                      <a:pt x="1125" y="161"/>
                    </a:lnTo>
                    <a:lnTo>
                      <a:pt x="1117" y="163"/>
                    </a:lnTo>
                    <a:lnTo>
                      <a:pt x="1110" y="163"/>
                    </a:lnTo>
                    <a:lnTo>
                      <a:pt x="1102" y="163"/>
                    </a:lnTo>
                    <a:lnTo>
                      <a:pt x="1092" y="165"/>
                    </a:lnTo>
                    <a:lnTo>
                      <a:pt x="1083" y="165"/>
                    </a:lnTo>
                    <a:lnTo>
                      <a:pt x="1073" y="167"/>
                    </a:lnTo>
                    <a:lnTo>
                      <a:pt x="1062" y="168"/>
                    </a:lnTo>
                    <a:lnTo>
                      <a:pt x="1050" y="168"/>
                    </a:lnTo>
                    <a:lnTo>
                      <a:pt x="1039" y="170"/>
                    </a:lnTo>
                    <a:lnTo>
                      <a:pt x="1025" y="172"/>
                    </a:lnTo>
                    <a:lnTo>
                      <a:pt x="1012" y="174"/>
                    </a:lnTo>
                    <a:lnTo>
                      <a:pt x="998" y="176"/>
                    </a:lnTo>
                    <a:lnTo>
                      <a:pt x="985" y="178"/>
                    </a:lnTo>
                    <a:lnTo>
                      <a:pt x="970" y="180"/>
                    </a:lnTo>
                    <a:lnTo>
                      <a:pt x="954" y="182"/>
                    </a:lnTo>
                    <a:lnTo>
                      <a:pt x="939" y="186"/>
                    </a:lnTo>
                    <a:lnTo>
                      <a:pt x="922" y="188"/>
                    </a:lnTo>
                    <a:lnTo>
                      <a:pt x="904" y="192"/>
                    </a:lnTo>
                    <a:lnTo>
                      <a:pt x="887" y="193"/>
                    </a:lnTo>
                    <a:lnTo>
                      <a:pt x="868" y="197"/>
                    </a:lnTo>
                    <a:lnTo>
                      <a:pt x="849" y="199"/>
                    </a:lnTo>
                    <a:lnTo>
                      <a:pt x="829" y="203"/>
                    </a:lnTo>
                    <a:lnTo>
                      <a:pt x="810" y="207"/>
                    </a:lnTo>
                    <a:lnTo>
                      <a:pt x="789" y="211"/>
                    </a:lnTo>
                    <a:lnTo>
                      <a:pt x="768" y="215"/>
                    </a:lnTo>
                    <a:lnTo>
                      <a:pt x="747" y="218"/>
                    </a:lnTo>
                    <a:lnTo>
                      <a:pt x="724" y="222"/>
                    </a:lnTo>
                    <a:lnTo>
                      <a:pt x="701" y="226"/>
                    </a:lnTo>
                    <a:lnTo>
                      <a:pt x="678" y="230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55" name="Freeform 51"/>
              <p:cNvSpPr/>
              <p:nvPr/>
            </p:nvSpPr>
            <p:spPr bwMode="auto">
              <a:xfrm>
                <a:off x="2829582" y="2494797"/>
                <a:ext cx="304182" cy="644526"/>
              </a:xfrm>
              <a:custGeom>
                <a:avLst/>
                <a:gdLst>
                  <a:gd name="T0" fmla="*/ 138265 w 572"/>
                  <a:gd name="T1" fmla="*/ 576513 h 1213"/>
                  <a:gd name="T2" fmla="*/ 125502 w 572"/>
                  <a:gd name="T3" fmla="*/ 608926 h 1213"/>
                  <a:gd name="T4" fmla="*/ 112207 w 572"/>
                  <a:gd name="T5" fmla="*/ 631242 h 1213"/>
                  <a:gd name="T6" fmla="*/ 99444 w 572"/>
                  <a:gd name="T7" fmla="*/ 642401 h 1213"/>
                  <a:gd name="T8" fmla="*/ 86149 w 572"/>
                  <a:gd name="T9" fmla="*/ 642401 h 1213"/>
                  <a:gd name="T10" fmla="*/ 70728 w 572"/>
                  <a:gd name="T11" fmla="*/ 630180 h 1213"/>
                  <a:gd name="T12" fmla="*/ 54242 w 572"/>
                  <a:gd name="T13" fmla="*/ 605738 h 1213"/>
                  <a:gd name="T14" fmla="*/ 36693 w 572"/>
                  <a:gd name="T15" fmla="*/ 569074 h 1213"/>
                  <a:gd name="T16" fmla="*/ 20740 w 572"/>
                  <a:gd name="T17" fmla="*/ 525504 h 1213"/>
                  <a:gd name="T18" fmla="*/ 8509 w 572"/>
                  <a:gd name="T19" fmla="*/ 489372 h 1213"/>
                  <a:gd name="T20" fmla="*/ 2127 w 572"/>
                  <a:gd name="T21" fmla="*/ 462273 h 1213"/>
                  <a:gd name="T22" fmla="*/ 0 w 572"/>
                  <a:gd name="T23" fmla="*/ 442613 h 1213"/>
                  <a:gd name="T24" fmla="*/ 2127 w 572"/>
                  <a:gd name="T25" fmla="*/ 430392 h 1213"/>
                  <a:gd name="T26" fmla="*/ 6381 w 572"/>
                  <a:gd name="T27" fmla="*/ 423485 h 1213"/>
                  <a:gd name="T28" fmla="*/ 13295 w 572"/>
                  <a:gd name="T29" fmla="*/ 420297 h 1213"/>
                  <a:gd name="T30" fmla="*/ 23399 w 572"/>
                  <a:gd name="T31" fmla="*/ 421360 h 1213"/>
                  <a:gd name="T32" fmla="*/ 40948 w 572"/>
                  <a:gd name="T33" fmla="*/ 427204 h 1213"/>
                  <a:gd name="T34" fmla="*/ 54242 w 572"/>
                  <a:gd name="T35" fmla="*/ 424548 h 1213"/>
                  <a:gd name="T36" fmla="*/ 64346 w 572"/>
                  <a:gd name="T37" fmla="*/ 411264 h 1213"/>
                  <a:gd name="T38" fmla="*/ 85086 w 572"/>
                  <a:gd name="T39" fmla="*/ 382571 h 1213"/>
                  <a:gd name="T40" fmla="*/ 105294 w 572"/>
                  <a:gd name="T41" fmla="*/ 353878 h 1213"/>
                  <a:gd name="T42" fmla="*/ 127629 w 572"/>
                  <a:gd name="T43" fmla="*/ 314027 h 1213"/>
                  <a:gd name="T44" fmla="*/ 156345 w 572"/>
                  <a:gd name="T45" fmla="*/ 258235 h 1213"/>
                  <a:gd name="T46" fmla="*/ 190911 w 572"/>
                  <a:gd name="T47" fmla="*/ 185441 h 1213"/>
                  <a:gd name="T48" fmla="*/ 215374 w 572"/>
                  <a:gd name="T49" fmla="*/ 135494 h 1213"/>
                  <a:gd name="T50" fmla="*/ 232923 w 572"/>
                  <a:gd name="T51" fmla="*/ 99894 h 1213"/>
                  <a:gd name="T52" fmla="*/ 249408 w 572"/>
                  <a:gd name="T53" fmla="*/ 69607 h 1213"/>
                  <a:gd name="T54" fmla="*/ 262703 w 572"/>
                  <a:gd name="T55" fmla="*/ 45165 h 1213"/>
                  <a:gd name="T56" fmla="*/ 274934 w 572"/>
                  <a:gd name="T57" fmla="*/ 25505 h 1213"/>
                  <a:gd name="T58" fmla="*/ 285038 w 572"/>
                  <a:gd name="T59" fmla="*/ 12221 h 1213"/>
                  <a:gd name="T60" fmla="*/ 293014 w 572"/>
                  <a:gd name="T61" fmla="*/ 3188 h 1213"/>
                  <a:gd name="T62" fmla="*/ 299396 w 572"/>
                  <a:gd name="T63" fmla="*/ 0 h 1213"/>
                  <a:gd name="T64" fmla="*/ 303650 w 572"/>
                  <a:gd name="T65" fmla="*/ 2125 h 1213"/>
                  <a:gd name="T66" fmla="*/ 304182 w 572"/>
                  <a:gd name="T67" fmla="*/ 12221 h 1213"/>
                  <a:gd name="T68" fmla="*/ 303650 w 572"/>
                  <a:gd name="T69" fmla="*/ 28693 h 1213"/>
                  <a:gd name="T70" fmla="*/ 299396 w 572"/>
                  <a:gd name="T71" fmla="*/ 51009 h 1213"/>
                  <a:gd name="T72" fmla="*/ 291419 w 572"/>
                  <a:gd name="T73" fmla="*/ 81828 h 1213"/>
                  <a:gd name="T74" fmla="*/ 281847 w 572"/>
                  <a:gd name="T75" fmla="*/ 118491 h 1213"/>
                  <a:gd name="T76" fmla="*/ 268552 w 572"/>
                  <a:gd name="T77" fmla="*/ 162061 h 1213"/>
                  <a:gd name="T78" fmla="*/ 252599 w 572"/>
                  <a:gd name="T79" fmla="*/ 213071 h 1213"/>
                  <a:gd name="T80" fmla="*/ 235050 w 572"/>
                  <a:gd name="T81" fmla="*/ 268331 h 1213"/>
                  <a:gd name="T82" fmla="*/ 218564 w 572"/>
                  <a:gd name="T83" fmla="*/ 319341 h 1213"/>
                  <a:gd name="T84" fmla="*/ 203143 w 572"/>
                  <a:gd name="T85" fmla="*/ 366099 h 1213"/>
                  <a:gd name="T86" fmla="*/ 189848 w 572"/>
                  <a:gd name="T87" fmla="*/ 409139 h 1213"/>
                  <a:gd name="T88" fmla="*/ 177617 w 572"/>
                  <a:gd name="T89" fmla="*/ 447927 h 1213"/>
                  <a:gd name="T90" fmla="*/ 167513 w 572"/>
                  <a:gd name="T91" fmla="*/ 482465 h 1213"/>
                  <a:gd name="T92" fmla="*/ 157409 w 572"/>
                  <a:gd name="T93" fmla="*/ 513283 h 1213"/>
                  <a:gd name="T94" fmla="*/ 150496 w 572"/>
                  <a:gd name="T95" fmla="*/ 538788 h 121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72" h="1213">
                    <a:moveTo>
                      <a:pt x="279" y="1025"/>
                    </a:moveTo>
                    <a:lnTo>
                      <a:pt x="273" y="1046"/>
                    </a:lnTo>
                    <a:lnTo>
                      <a:pt x="267" y="1065"/>
                    </a:lnTo>
                    <a:lnTo>
                      <a:pt x="260" y="1085"/>
                    </a:lnTo>
                    <a:lnTo>
                      <a:pt x="254" y="1102"/>
                    </a:lnTo>
                    <a:lnTo>
                      <a:pt x="248" y="1117"/>
                    </a:lnTo>
                    <a:lnTo>
                      <a:pt x="242" y="1133"/>
                    </a:lnTo>
                    <a:lnTo>
                      <a:pt x="236" y="1146"/>
                    </a:lnTo>
                    <a:lnTo>
                      <a:pt x="231" y="1160"/>
                    </a:lnTo>
                    <a:lnTo>
                      <a:pt x="223" y="1169"/>
                    </a:lnTo>
                    <a:lnTo>
                      <a:pt x="217" y="1179"/>
                    </a:lnTo>
                    <a:lnTo>
                      <a:pt x="211" y="1188"/>
                    </a:lnTo>
                    <a:lnTo>
                      <a:pt x="206" y="1196"/>
                    </a:lnTo>
                    <a:lnTo>
                      <a:pt x="200" y="1202"/>
                    </a:lnTo>
                    <a:lnTo>
                      <a:pt x="192" y="1206"/>
                    </a:lnTo>
                    <a:lnTo>
                      <a:pt x="187" y="1209"/>
                    </a:lnTo>
                    <a:lnTo>
                      <a:pt x="181" y="1211"/>
                    </a:lnTo>
                    <a:lnTo>
                      <a:pt x="175" y="1213"/>
                    </a:lnTo>
                    <a:lnTo>
                      <a:pt x="167" y="1211"/>
                    </a:lnTo>
                    <a:lnTo>
                      <a:pt x="162" y="1209"/>
                    </a:lnTo>
                    <a:lnTo>
                      <a:pt x="154" y="1206"/>
                    </a:lnTo>
                    <a:lnTo>
                      <a:pt x="146" y="1202"/>
                    </a:lnTo>
                    <a:lnTo>
                      <a:pt x="140" y="1194"/>
                    </a:lnTo>
                    <a:lnTo>
                      <a:pt x="133" y="1186"/>
                    </a:lnTo>
                    <a:lnTo>
                      <a:pt x="125" y="1177"/>
                    </a:lnTo>
                    <a:lnTo>
                      <a:pt x="117" y="1167"/>
                    </a:lnTo>
                    <a:lnTo>
                      <a:pt x="110" y="1154"/>
                    </a:lnTo>
                    <a:lnTo>
                      <a:pt x="102" y="1140"/>
                    </a:lnTo>
                    <a:lnTo>
                      <a:pt x="94" y="1125"/>
                    </a:lnTo>
                    <a:lnTo>
                      <a:pt x="87" y="1108"/>
                    </a:lnTo>
                    <a:lnTo>
                      <a:pt x="79" y="1090"/>
                    </a:lnTo>
                    <a:lnTo>
                      <a:pt x="69" y="1071"/>
                    </a:lnTo>
                    <a:lnTo>
                      <a:pt x="62" y="1050"/>
                    </a:lnTo>
                    <a:lnTo>
                      <a:pt x="54" y="1029"/>
                    </a:lnTo>
                    <a:lnTo>
                      <a:pt x="46" y="1010"/>
                    </a:lnTo>
                    <a:lnTo>
                      <a:pt x="39" y="989"/>
                    </a:lnTo>
                    <a:lnTo>
                      <a:pt x="33" y="971"/>
                    </a:lnTo>
                    <a:lnTo>
                      <a:pt x="27" y="954"/>
                    </a:lnTo>
                    <a:lnTo>
                      <a:pt x="21" y="937"/>
                    </a:lnTo>
                    <a:lnTo>
                      <a:pt x="16" y="921"/>
                    </a:lnTo>
                    <a:lnTo>
                      <a:pt x="12" y="908"/>
                    </a:lnTo>
                    <a:lnTo>
                      <a:pt x="8" y="895"/>
                    </a:lnTo>
                    <a:lnTo>
                      <a:pt x="6" y="881"/>
                    </a:lnTo>
                    <a:lnTo>
                      <a:pt x="4" y="870"/>
                    </a:lnTo>
                    <a:lnTo>
                      <a:pt x="2" y="858"/>
                    </a:lnTo>
                    <a:lnTo>
                      <a:pt x="0" y="849"/>
                    </a:lnTo>
                    <a:lnTo>
                      <a:pt x="0" y="841"/>
                    </a:lnTo>
                    <a:lnTo>
                      <a:pt x="0" y="833"/>
                    </a:lnTo>
                    <a:lnTo>
                      <a:pt x="0" y="826"/>
                    </a:lnTo>
                    <a:lnTo>
                      <a:pt x="0" y="820"/>
                    </a:lnTo>
                    <a:lnTo>
                      <a:pt x="2" y="814"/>
                    </a:lnTo>
                    <a:lnTo>
                      <a:pt x="4" y="810"/>
                    </a:lnTo>
                    <a:lnTo>
                      <a:pt x="6" y="806"/>
                    </a:lnTo>
                    <a:lnTo>
                      <a:pt x="8" y="802"/>
                    </a:lnTo>
                    <a:lnTo>
                      <a:pt x="10" y="799"/>
                    </a:lnTo>
                    <a:lnTo>
                      <a:pt x="12" y="797"/>
                    </a:lnTo>
                    <a:lnTo>
                      <a:pt x="16" y="793"/>
                    </a:lnTo>
                    <a:lnTo>
                      <a:pt x="18" y="793"/>
                    </a:lnTo>
                    <a:lnTo>
                      <a:pt x="21" y="791"/>
                    </a:lnTo>
                    <a:lnTo>
                      <a:pt x="25" y="791"/>
                    </a:lnTo>
                    <a:lnTo>
                      <a:pt x="29" y="791"/>
                    </a:lnTo>
                    <a:lnTo>
                      <a:pt x="35" y="791"/>
                    </a:lnTo>
                    <a:lnTo>
                      <a:pt x="39" y="791"/>
                    </a:lnTo>
                    <a:lnTo>
                      <a:pt x="44" y="793"/>
                    </a:lnTo>
                    <a:lnTo>
                      <a:pt x="50" y="795"/>
                    </a:lnTo>
                    <a:lnTo>
                      <a:pt x="60" y="799"/>
                    </a:lnTo>
                    <a:lnTo>
                      <a:pt x="69" y="802"/>
                    </a:lnTo>
                    <a:lnTo>
                      <a:pt x="77" y="804"/>
                    </a:lnTo>
                    <a:lnTo>
                      <a:pt x="85" y="804"/>
                    </a:lnTo>
                    <a:lnTo>
                      <a:pt x="92" y="804"/>
                    </a:lnTo>
                    <a:lnTo>
                      <a:pt x="96" y="802"/>
                    </a:lnTo>
                    <a:lnTo>
                      <a:pt x="102" y="799"/>
                    </a:lnTo>
                    <a:lnTo>
                      <a:pt x="106" y="795"/>
                    </a:lnTo>
                    <a:lnTo>
                      <a:pt x="110" y="789"/>
                    </a:lnTo>
                    <a:lnTo>
                      <a:pt x="115" y="783"/>
                    </a:lnTo>
                    <a:lnTo>
                      <a:pt x="121" y="774"/>
                    </a:lnTo>
                    <a:lnTo>
                      <a:pt x="129" y="764"/>
                    </a:lnTo>
                    <a:lnTo>
                      <a:pt x="139" y="751"/>
                    </a:lnTo>
                    <a:lnTo>
                      <a:pt x="148" y="737"/>
                    </a:lnTo>
                    <a:lnTo>
                      <a:pt x="160" y="720"/>
                    </a:lnTo>
                    <a:lnTo>
                      <a:pt x="173" y="703"/>
                    </a:lnTo>
                    <a:lnTo>
                      <a:pt x="181" y="693"/>
                    </a:lnTo>
                    <a:lnTo>
                      <a:pt x="188" y="680"/>
                    </a:lnTo>
                    <a:lnTo>
                      <a:pt x="198" y="666"/>
                    </a:lnTo>
                    <a:lnTo>
                      <a:pt x="208" y="651"/>
                    </a:lnTo>
                    <a:lnTo>
                      <a:pt x="217" y="632"/>
                    </a:lnTo>
                    <a:lnTo>
                      <a:pt x="229" y="612"/>
                    </a:lnTo>
                    <a:lnTo>
                      <a:pt x="240" y="591"/>
                    </a:lnTo>
                    <a:lnTo>
                      <a:pt x="254" y="568"/>
                    </a:lnTo>
                    <a:lnTo>
                      <a:pt x="265" y="541"/>
                    </a:lnTo>
                    <a:lnTo>
                      <a:pt x="281" y="515"/>
                    </a:lnTo>
                    <a:lnTo>
                      <a:pt x="294" y="486"/>
                    </a:lnTo>
                    <a:lnTo>
                      <a:pt x="309" y="455"/>
                    </a:lnTo>
                    <a:lnTo>
                      <a:pt x="327" y="420"/>
                    </a:lnTo>
                    <a:lnTo>
                      <a:pt x="342" y="386"/>
                    </a:lnTo>
                    <a:lnTo>
                      <a:pt x="359" y="349"/>
                    </a:lnTo>
                    <a:lnTo>
                      <a:pt x="379" y="311"/>
                    </a:lnTo>
                    <a:lnTo>
                      <a:pt x="388" y="292"/>
                    </a:lnTo>
                    <a:lnTo>
                      <a:pt x="398" y="273"/>
                    </a:lnTo>
                    <a:lnTo>
                      <a:pt x="405" y="255"/>
                    </a:lnTo>
                    <a:lnTo>
                      <a:pt x="415" y="236"/>
                    </a:lnTo>
                    <a:lnTo>
                      <a:pt x="423" y="221"/>
                    </a:lnTo>
                    <a:lnTo>
                      <a:pt x="430" y="204"/>
                    </a:lnTo>
                    <a:lnTo>
                      <a:pt x="438" y="188"/>
                    </a:lnTo>
                    <a:lnTo>
                      <a:pt x="446" y="173"/>
                    </a:lnTo>
                    <a:lnTo>
                      <a:pt x="453" y="157"/>
                    </a:lnTo>
                    <a:lnTo>
                      <a:pt x="461" y="144"/>
                    </a:lnTo>
                    <a:lnTo>
                      <a:pt x="469" y="131"/>
                    </a:lnTo>
                    <a:lnTo>
                      <a:pt x="475" y="119"/>
                    </a:lnTo>
                    <a:lnTo>
                      <a:pt x="482" y="108"/>
                    </a:lnTo>
                    <a:lnTo>
                      <a:pt x="488" y="96"/>
                    </a:lnTo>
                    <a:lnTo>
                      <a:pt x="494" y="85"/>
                    </a:lnTo>
                    <a:lnTo>
                      <a:pt x="500" y="75"/>
                    </a:lnTo>
                    <a:lnTo>
                      <a:pt x="505" y="65"/>
                    </a:lnTo>
                    <a:lnTo>
                      <a:pt x="511" y="58"/>
                    </a:lnTo>
                    <a:lnTo>
                      <a:pt x="517" y="48"/>
                    </a:lnTo>
                    <a:lnTo>
                      <a:pt x="521" y="40"/>
                    </a:lnTo>
                    <a:lnTo>
                      <a:pt x="526" y="35"/>
                    </a:lnTo>
                    <a:lnTo>
                      <a:pt x="530" y="29"/>
                    </a:lnTo>
                    <a:lnTo>
                      <a:pt x="536" y="23"/>
                    </a:lnTo>
                    <a:lnTo>
                      <a:pt x="540" y="17"/>
                    </a:lnTo>
                    <a:lnTo>
                      <a:pt x="544" y="13"/>
                    </a:lnTo>
                    <a:lnTo>
                      <a:pt x="548" y="10"/>
                    </a:lnTo>
                    <a:lnTo>
                      <a:pt x="551" y="6"/>
                    </a:lnTo>
                    <a:lnTo>
                      <a:pt x="553" y="4"/>
                    </a:lnTo>
                    <a:lnTo>
                      <a:pt x="557" y="2"/>
                    </a:lnTo>
                    <a:lnTo>
                      <a:pt x="559" y="0"/>
                    </a:lnTo>
                    <a:lnTo>
                      <a:pt x="563" y="0"/>
                    </a:lnTo>
                    <a:lnTo>
                      <a:pt x="565" y="0"/>
                    </a:lnTo>
                    <a:lnTo>
                      <a:pt x="567" y="0"/>
                    </a:lnTo>
                    <a:lnTo>
                      <a:pt x="569" y="2"/>
                    </a:lnTo>
                    <a:lnTo>
                      <a:pt x="571" y="4"/>
                    </a:lnTo>
                    <a:lnTo>
                      <a:pt x="571" y="8"/>
                    </a:lnTo>
                    <a:lnTo>
                      <a:pt x="572" y="12"/>
                    </a:lnTo>
                    <a:lnTo>
                      <a:pt x="572" y="17"/>
                    </a:lnTo>
                    <a:lnTo>
                      <a:pt x="572" y="23"/>
                    </a:lnTo>
                    <a:lnTo>
                      <a:pt x="572" y="29"/>
                    </a:lnTo>
                    <a:lnTo>
                      <a:pt x="572" y="37"/>
                    </a:lnTo>
                    <a:lnTo>
                      <a:pt x="571" y="44"/>
                    </a:lnTo>
                    <a:lnTo>
                      <a:pt x="571" y="54"/>
                    </a:lnTo>
                    <a:lnTo>
                      <a:pt x="569" y="63"/>
                    </a:lnTo>
                    <a:lnTo>
                      <a:pt x="567" y="73"/>
                    </a:lnTo>
                    <a:lnTo>
                      <a:pt x="565" y="85"/>
                    </a:lnTo>
                    <a:lnTo>
                      <a:pt x="563" y="96"/>
                    </a:lnTo>
                    <a:lnTo>
                      <a:pt x="559" y="109"/>
                    </a:lnTo>
                    <a:lnTo>
                      <a:pt x="555" y="123"/>
                    </a:lnTo>
                    <a:lnTo>
                      <a:pt x="551" y="138"/>
                    </a:lnTo>
                    <a:lnTo>
                      <a:pt x="548" y="154"/>
                    </a:lnTo>
                    <a:lnTo>
                      <a:pt x="544" y="169"/>
                    </a:lnTo>
                    <a:lnTo>
                      <a:pt x="540" y="186"/>
                    </a:lnTo>
                    <a:lnTo>
                      <a:pt x="534" y="205"/>
                    </a:lnTo>
                    <a:lnTo>
                      <a:pt x="530" y="223"/>
                    </a:lnTo>
                    <a:lnTo>
                      <a:pt x="524" y="242"/>
                    </a:lnTo>
                    <a:lnTo>
                      <a:pt x="519" y="263"/>
                    </a:lnTo>
                    <a:lnTo>
                      <a:pt x="511" y="284"/>
                    </a:lnTo>
                    <a:lnTo>
                      <a:pt x="505" y="305"/>
                    </a:lnTo>
                    <a:lnTo>
                      <a:pt x="498" y="328"/>
                    </a:lnTo>
                    <a:lnTo>
                      <a:pt x="490" y="353"/>
                    </a:lnTo>
                    <a:lnTo>
                      <a:pt x="482" y="376"/>
                    </a:lnTo>
                    <a:lnTo>
                      <a:pt x="475" y="401"/>
                    </a:lnTo>
                    <a:lnTo>
                      <a:pt x="467" y="428"/>
                    </a:lnTo>
                    <a:lnTo>
                      <a:pt x="459" y="455"/>
                    </a:lnTo>
                    <a:lnTo>
                      <a:pt x="450" y="480"/>
                    </a:lnTo>
                    <a:lnTo>
                      <a:pt x="442" y="505"/>
                    </a:lnTo>
                    <a:lnTo>
                      <a:pt x="434" y="530"/>
                    </a:lnTo>
                    <a:lnTo>
                      <a:pt x="427" y="555"/>
                    </a:lnTo>
                    <a:lnTo>
                      <a:pt x="419" y="578"/>
                    </a:lnTo>
                    <a:lnTo>
                      <a:pt x="411" y="601"/>
                    </a:lnTo>
                    <a:lnTo>
                      <a:pt x="404" y="624"/>
                    </a:lnTo>
                    <a:lnTo>
                      <a:pt x="396" y="647"/>
                    </a:lnTo>
                    <a:lnTo>
                      <a:pt x="390" y="668"/>
                    </a:lnTo>
                    <a:lnTo>
                      <a:pt x="382" y="689"/>
                    </a:lnTo>
                    <a:lnTo>
                      <a:pt x="377" y="710"/>
                    </a:lnTo>
                    <a:lnTo>
                      <a:pt x="369" y="731"/>
                    </a:lnTo>
                    <a:lnTo>
                      <a:pt x="363" y="751"/>
                    </a:lnTo>
                    <a:lnTo>
                      <a:pt x="357" y="770"/>
                    </a:lnTo>
                    <a:lnTo>
                      <a:pt x="352" y="789"/>
                    </a:lnTo>
                    <a:lnTo>
                      <a:pt x="346" y="808"/>
                    </a:lnTo>
                    <a:lnTo>
                      <a:pt x="340" y="826"/>
                    </a:lnTo>
                    <a:lnTo>
                      <a:pt x="334" y="843"/>
                    </a:lnTo>
                    <a:lnTo>
                      <a:pt x="329" y="860"/>
                    </a:lnTo>
                    <a:lnTo>
                      <a:pt x="325" y="877"/>
                    </a:lnTo>
                    <a:lnTo>
                      <a:pt x="319" y="893"/>
                    </a:lnTo>
                    <a:lnTo>
                      <a:pt x="315" y="908"/>
                    </a:lnTo>
                    <a:lnTo>
                      <a:pt x="309" y="923"/>
                    </a:lnTo>
                    <a:lnTo>
                      <a:pt x="306" y="937"/>
                    </a:lnTo>
                    <a:lnTo>
                      <a:pt x="302" y="952"/>
                    </a:lnTo>
                    <a:lnTo>
                      <a:pt x="296" y="966"/>
                    </a:lnTo>
                    <a:lnTo>
                      <a:pt x="292" y="977"/>
                    </a:lnTo>
                    <a:lnTo>
                      <a:pt x="288" y="991"/>
                    </a:lnTo>
                    <a:lnTo>
                      <a:pt x="286" y="1002"/>
                    </a:lnTo>
                    <a:lnTo>
                      <a:pt x="283" y="1014"/>
                    </a:lnTo>
                    <a:lnTo>
                      <a:pt x="279" y="1025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56" name="Freeform 52"/>
              <p:cNvSpPr/>
              <p:nvPr/>
            </p:nvSpPr>
            <p:spPr bwMode="auto">
              <a:xfrm>
                <a:off x="2897506" y="1470235"/>
                <a:ext cx="1514474" cy="274881"/>
              </a:xfrm>
              <a:custGeom>
                <a:avLst/>
                <a:gdLst>
                  <a:gd name="T0" fmla="*/ 1463641 w 1728"/>
                  <a:gd name="T1" fmla="*/ 41014 h 315"/>
                  <a:gd name="T2" fmla="*/ 1483799 w 1728"/>
                  <a:gd name="T3" fmla="*/ 54104 h 315"/>
                  <a:gd name="T4" fmla="*/ 1497822 w 1728"/>
                  <a:gd name="T5" fmla="*/ 67193 h 315"/>
                  <a:gd name="T6" fmla="*/ 1507463 w 1728"/>
                  <a:gd name="T7" fmla="*/ 81155 h 315"/>
                  <a:gd name="T8" fmla="*/ 1512721 w 1728"/>
                  <a:gd name="T9" fmla="*/ 92500 h 315"/>
                  <a:gd name="T10" fmla="*/ 1514474 w 1728"/>
                  <a:gd name="T11" fmla="*/ 102971 h 315"/>
                  <a:gd name="T12" fmla="*/ 1509215 w 1728"/>
                  <a:gd name="T13" fmla="*/ 109080 h 315"/>
                  <a:gd name="T14" fmla="*/ 1497822 w 1728"/>
                  <a:gd name="T15" fmla="*/ 114316 h 315"/>
                  <a:gd name="T16" fmla="*/ 1481170 w 1728"/>
                  <a:gd name="T17" fmla="*/ 121297 h 315"/>
                  <a:gd name="T18" fmla="*/ 1457506 w 1728"/>
                  <a:gd name="T19" fmla="*/ 125660 h 315"/>
                  <a:gd name="T20" fmla="*/ 1426831 w 1728"/>
                  <a:gd name="T21" fmla="*/ 132641 h 315"/>
                  <a:gd name="T22" fmla="*/ 1391774 w 1728"/>
                  <a:gd name="T23" fmla="*/ 137877 h 315"/>
                  <a:gd name="T24" fmla="*/ 1349705 w 1728"/>
                  <a:gd name="T25" fmla="*/ 143113 h 315"/>
                  <a:gd name="T26" fmla="*/ 1302378 w 1728"/>
                  <a:gd name="T27" fmla="*/ 149221 h 315"/>
                  <a:gd name="T28" fmla="*/ 1248915 w 1728"/>
                  <a:gd name="T29" fmla="*/ 154457 h 315"/>
                  <a:gd name="T30" fmla="*/ 1188441 w 1728"/>
                  <a:gd name="T31" fmla="*/ 159693 h 315"/>
                  <a:gd name="T32" fmla="*/ 1080640 w 1728"/>
                  <a:gd name="T33" fmla="*/ 167547 h 315"/>
                  <a:gd name="T34" fmla="*/ 954434 w 1728"/>
                  <a:gd name="T35" fmla="*/ 179763 h 315"/>
                  <a:gd name="T36" fmla="*/ 834363 w 1728"/>
                  <a:gd name="T37" fmla="*/ 191108 h 315"/>
                  <a:gd name="T38" fmla="*/ 718674 w 1728"/>
                  <a:gd name="T39" fmla="*/ 205070 h 315"/>
                  <a:gd name="T40" fmla="*/ 609120 w 1728"/>
                  <a:gd name="T41" fmla="*/ 219905 h 315"/>
                  <a:gd name="T42" fmla="*/ 504825 w 1728"/>
                  <a:gd name="T43" fmla="*/ 236485 h 315"/>
                  <a:gd name="T44" fmla="*/ 410170 w 1728"/>
                  <a:gd name="T45" fmla="*/ 249574 h 315"/>
                  <a:gd name="T46" fmla="*/ 329538 w 1728"/>
                  <a:gd name="T47" fmla="*/ 261791 h 315"/>
                  <a:gd name="T48" fmla="*/ 261177 w 1728"/>
                  <a:gd name="T49" fmla="*/ 268773 h 315"/>
                  <a:gd name="T50" fmla="*/ 203332 w 1728"/>
                  <a:gd name="T51" fmla="*/ 273136 h 315"/>
                  <a:gd name="T52" fmla="*/ 157758 w 1728"/>
                  <a:gd name="T53" fmla="*/ 274881 h 315"/>
                  <a:gd name="T54" fmla="*/ 120948 w 1728"/>
                  <a:gd name="T55" fmla="*/ 273136 h 315"/>
                  <a:gd name="T56" fmla="*/ 87643 w 1728"/>
                  <a:gd name="T57" fmla="*/ 267027 h 315"/>
                  <a:gd name="T58" fmla="*/ 56968 w 1728"/>
                  <a:gd name="T59" fmla="*/ 258301 h 315"/>
                  <a:gd name="T60" fmla="*/ 30675 w 1728"/>
                  <a:gd name="T61" fmla="*/ 243466 h 315"/>
                  <a:gd name="T62" fmla="*/ 7011 w 1728"/>
                  <a:gd name="T63" fmla="*/ 226886 h 315"/>
                  <a:gd name="T64" fmla="*/ 73620 w 1728"/>
                  <a:gd name="T65" fmla="*/ 203325 h 315"/>
                  <a:gd name="T66" fmla="*/ 195444 w 1728"/>
                  <a:gd name="T67" fmla="*/ 181509 h 315"/>
                  <a:gd name="T68" fmla="*/ 331291 w 1728"/>
                  <a:gd name="T69" fmla="*/ 161438 h 315"/>
                  <a:gd name="T70" fmla="*/ 400529 w 1728"/>
                  <a:gd name="T71" fmla="*/ 150966 h 315"/>
                  <a:gd name="T72" fmla="*/ 464509 w 1728"/>
                  <a:gd name="T73" fmla="*/ 143113 h 315"/>
                  <a:gd name="T74" fmla="*/ 521477 w 1728"/>
                  <a:gd name="T75" fmla="*/ 134386 h 315"/>
                  <a:gd name="T76" fmla="*/ 574063 w 1728"/>
                  <a:gd name="T77" fmla="*/ 125660 h 315"/>
                  <a:gd name="T78" fmla="*/ 621390 w 1728"/>
                  <a:gd name="T79" fmla="*/ 119551 h 315"/>
                  <a:gd name="T80" fmla="*/ 666088 w 1728"/>
                  <a:gd name="T81" fmla="*/ 112570 h 315"/>
                  <a:gd name="T82" fmla="*/ 716921 w 1728"/>
                  <a:gd name="T83" fmla="*/ 103844 h 315"/>
                  <a:gd name="T84" fmla="*/ 775642 w 1728"/>
                  <a:gd name="T85" fmla="*/ 94245 h 315"/>
                  <a:gd name="T86" fmla="*/ 837869 w 1728"/>
                  <a:gd name="T87" fmla="*/ 81155 h 315"/>
                  <a:gd name="T88" fmla="*/ 908860 w 1728"/>
                  <a:gd name="T89" fmla="*/ 67193 h 315"/>
                  <a:gd name="T90" fmla="*/ 984233 w 1728"/>
                  <a:gd name="T91" fmla="*/ 52358 h 315"/>
                  <a:gd name="T92" fmla="*/ 1056977 w 1728"/>
                  <a:gd name="T93" fmla="*/ 37523 h 315"/>
                  <a:gd name="T94" fmla="*/ 1120956 w 1728"/>
                  <a:gd name="T95" fmla="*/ 25307 h 315"/>
                  <a:gd name="T96" fmla="*/ 1179677 w 1728"/>
                  <a:gd name="T97" fmla="*/ 15707 h 315"/>
                  <a:gd name="T98" fmla="*/ 1230510 w 1728"/>
                  <a:gd name="T99" fmla="*/ 8726 h 315"/>
                  <a:gd name="T100" fmla="*/ 1273455 w 1728"/>
                  <a:gd name="T101" fmla="*/ 3491 h 315"/>
                  <a:gd name="T102" fmla="*/ 1314648 w 1728"/>
                  <a:gd name="T103" fmla="*/ 0 h 315"/>
                  <a:gd name="T104" fmla="*/ 1373368 w 1728"/>
                  <a:gd name="T105" fmla="*/ 5236 h 315"/>
                  <a:gd name="T106" fmla="*/ 1432089 w 1728"/>
                  <a:gd name="T107" fmla="*/ 21816 h 315"/>
                  <a:gd name="T108" fmla="*/ 1448742 w 1728"/>
                  <a:gd name="T109" fmla="*/ 30542 h 31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1728" h="315">
                    <a:moveTo>
                      <a:pt x="1653" y="35"/>
                    </a:moveTo>
                    <a:lnTo>
                      <a:pt x="1663" y="41"/>
                    </a:lnTo>
                    <a:lnTo>
                      <a:pt x="1670" y="47"/>
                    </a:lnTo>
                    <a:lnTo>
                      <a:pt x="1678" y="50"/>
                    </a:lnTo>
                    <a:lnTo>
                      <a:pt x="1686" y="56"/>
                    </a:lnTo>
                    <a:lnTo>
                      <a:pt x="1693" y="62"/>
                    </a:lnTo>
                    <a:lnTo>
                      <a:pt x="1699" y="66"/>
                    </a:lnTo>
                    <a:lnTo>
                      <a:pt x="1705" y="71"/>
                    </a:lnTo>
                    <a:lnTo>
                      <a:pt x="1709" y="77"/>
                    </a:lnTo>
                    <a:lnTo>
                      <a:pt x="1715" y="81"/>
                    </a:lnTo>
                    <a:lnTo>
                      <a:pt x="1718" y="87"/>
                    </a:lnTo>
                    <a:lnTo>
                      <a:pt x="1720" y="93"/>
                    </a:lnTo>
                    <a:lnTo>
                      <a:pt x="1724" y="96"/>
                    </a:lnTo>
                    <a:lnTo>
                      <a:pt x="1726" y="102"/>
                    </a:lnTo>
                    <a:lnTo>
                      <a:pt x="1726" y="106"/>
                    </a:lnTo>
                    <a:lnTo>
                      <a:pt x="1728" y="112"/>
                    </a:lnTo>
                    <a:lnTo>
                      <a:pt x="1728" y="116"/>
                    </a:lnTo>
                    <a:lnTo>
                      <a:pt x="1728" y="118"/>
                    </a:lnTo>
                    <a:lnTo>
                      <a:pt x="1726" y="119"/>
                    </a:lnTo>
                    <a:lnTo>
                      <a:pt x="1724" y="123"/>
                    </a:lnTo>
                    <a:lnTo>
                      <a:pt x="1722" y="125"/>
                    </a:lnTo>
                    <a:lnTo>
                      <a:pt x="1718" y="127"/>
                    </a:lnTo>
                    <a:lnTo>
                      <a:pt x="1715" y="129"/>
                    </a:lnTo>
                    <a:lnTo>
                      <a:pt x="1709" y="131"/>
                    </a:lnTo>
                    <a:lnTo>
                      <a:pt x="1703" y="135"/>
                    </a:lnTo>
                    <a:lnTo>
                      <a:pt x="1697" y="137"/>
                    </a:lnTo>
                    <a:lnTo>
                      <a:pt x="1690" y="139"/>
                    </a:lnTo>
                    <a:lnTo>
                      <a:pt x="1682" y="141"/>
                    </a:lnTo>
                    <a:lnTo>
                      <a:pt x="1672" y="143"/>
                    </a:lnTo>
                    <a:lnTo>
                      <a:pt x="1663" y="144"/>
                    </a:lnTo>
                    <a:lnTo>
                      <a:pt x="1651" y="148"/>
                    </a:lnTo>
                    <a:lnTo>
                      <a:pt x="1642" y="150"/>
                    </a:lnTo>
                    <a:lnTo>
                      <a:pt x="1628" y="152"/>
                    </a:lnTo>
                    <a:lnTo>
                      <a:pt x="1617" y="154"/>
                    </a:lnTo>
                    <a:lnTo>
                      <a:pt x="1603" y="156"/>
                    </a:lnTo>
                    <a:lnTo>
                      <a:pt x="1588" y="158"/>
                    </a:lnTo>
                    <a:lnTo>
                      <a:pt x="1573" y="160"/>
                    </a:lnTo>
                    <a:lnTo>
                      <a:pt x="1557" y="162"/>
                    </a:lnTo>
                    <a:lnTo>
                      <a:pt x="1540" y="164"/>
                    </a:lnTo>
                    <a:lnTo>
                      <a:pt x="1523" y="167"/>
                    </a:lnTo>
                    <a:lnTo>
                      <a:pt x="1505" y="169"/>
                    </a:lnTo>
                    <a:lnTo>
                      <a:pt x="1486" y="171"/>
                    </a:lnTo>
                    <a:lnTo>
                      <a:pt x="1465" y="173"/>
                    </a:lnTo>
                    <a:lnTo>
                      <a:pt x="1446" y="175"/>
                    </a:lnTo>
                    <a:lnTo>
                      <a:pt x="1425" y="177"/>
                    </a:lnTo>
                    <a:lnTo>
                      <a:pt x="1402" y="179"/>
                    </a:lnTo>
                    <a:lnTo>
                      <a:pt x="1379" y="181"/>
                    </a:lnTo>
                    <a:lnTo>
                      <a:pt x="1356" y="183"/>
                    </a:lnTo>
                    <a:lnTo>
                      <a:pt x="1331" y="185"/>
                    </a:lnTo>
                    <a:lnTo>
                      <a:pt x="1281" y="189"/>
                    </a:lnTo>
                    <a:lnTo>
                      <a:pt x="1233" y="192"/>
                    </a:lnTo>
                    <a:lnTo>
                      <a:pt x="1183" y="196"/>
                    </a:lnTo>
                    <a:lnTo>
                      <a:pt x="1137" y="200"/>
                    </a:lnTo>
                    <a:lnTo>
                      <a:pt x="1089" y="206"/>
                    </a:lnTo>
                    <a:lnTo>
                      <a:pt x="1043" y="210"/>
                    </a:lnTo>
                    <a:lnTo>
                      <a:pt x="997" y="214"/>
                    </a:lnTo>
                    <a:lnTo>
                      <a:pt x="952" y="219"/>
                    </a:lnTo>
                    <a:lnTo>
                      <a:pt x="908" y="225"/>
                    </a:lnTo>
                    <a:lnTo>
                      <a:pt x="864" y="229"/>
                    </a:lnTo>
                    <a:lnTo>
                      <a:pt x="820" y="235"/>
                    </a:lnTo>
                    <a:lnTo>
                      <a:pt x="778" y="240"/>
                    </a:lnTo>
                    <a:lnTo>
                      <a:pt x="735" y="246"/>
                    </a:lnTo>
                    <a:lnTo>
                      <a:pt x="695" y="252"/>
                    </a:lnTo>
                    <a:lnTo>
                      <a:pt x="655" y="260"/>
                    </a:lnTo>
                    <a:lnTo>
                      <a:pt x="614" y="265"/>
                    </a:lnTo>
                    <a:lnTo>
                      <a:pt x="576" y="271"/>
                    </a:lnTo>
                    <a:lnTo>
                      <a:pt x="538" y="277"/>
                    </a:lnTo>
                    <a:lnTo>
                      <a:pt x="503" y="283"/>
                    </a:lnTo>
                    <a:lnTo>
                      <a:pt x="468" y="286"/>
                    </a:lnTo>
                    <a:lnTo>
                      <a:pt x="436" y="292"/>
                    </a:lnTo>
                    <a:lnTo>
                      <a:pt x="405" y="296"/>
                    </a:lnTo>
                    <a:lnTo>
                      <a:pt x="376" y="300"/>
                    </a:lnTo>
                    <a:lnTo>
                      <a:pt x="348" y="302"/>
                    </a:lnTo>
                    <a:lnTo>
                      <a:pt x="321" y="306"/>
                    </a:lnTo>
                    <a:lnTo>
                      <a:pt x="298" y="308"/>
                    </a:lnTo>
                    <a:lnTo>
                      <a:pt x="273" y="310"/>
                    </a:lnTo>
                    <a:lnTo>
                      <a:pt x="252" y="311"/>
                    </a:lnTo>
                    <a:lnTo>
                      <a:pt x="232" y="313"/>
                    </a:lnTo>
                    <a:lnTo>
                      <a:pt x="213" y="315"/>
                    </a:lnTo>
                    <a:lnTo>
                      <a:pt x="196" y="315"/>
                    </a:lnTo>
                    <a:lnTo>
                      <a:pt x="180" y="315"/>
                    </a:lnTo>
                    <a:lnTo>
                      <a:pt x="165" y="315"/>
                    </a:lnTo>
                    <a:lnTo>
                      <a:pt x="152" y="315"/>
                    </a:lnTo>
                    <a:lnTo>
                      <a:pt x="138" y="313"/>
                    </a:lnTo>
                    <a:lnTo>
                      <a:pt x="125" y="311"/>
                    </a:lnTo>
                    <a:lnTo>
                      <a:pt x="111" y="310"/>
                    </a:lnTo>
                    <a:lnTo>
                      <a:pt x="100" y="306"/>
                    </a:lnTo>
                    <a:lnTo>
                      <a:pt x="88" y="304"/>
                    </a:lnTo>
                    <a:lnTo>
                      <a:pt x="77" y="300"/>
                    </a:lnTo>
                    <a:lnTo>
                      <a:pt x="65" y="296"/>
                    </a:lnTo>
                    <a:lnTo>
                      <a:pt x="54" y="290"/>
                    </a:lnTo>
                    <a:lnTo>
                      <a:pt x="44" y="285"/>
                    </a:lnTo>
                    <a:lnTo>
                      <a:pt x="35" y="279"/>
                    </a:lnTo>
                    <a:lnTo>
                      <a:pt x="25" y="273"/>
                    </a:lnTo>
                    <a:lnTo>
                      <a:pt x="15" y="267"/>
                    </a:lnTo>
                    <a:lnTo>
                      <a:pt x="8" y="260"/>
                    </a:lnTo>
                    <a:lnTo>
                      <a:pt x="0" y="252"/>
                    </a:lnTo>
                    <a:lnTo>
                      <a:pt x="40" y="242"/>
                    </a:lnTo>
                    <a:lnTo>
                      <a:pt x="84" y="233"/>
                    </a:lnTo>
                    <a:lnTo>
                      <a:pt x="129" y="225"/>
                    </a:lnTo>
                    <a:lnTo>
                      <a:pt x="175" y="215"/>
                    </a:lnTo>
                    <a:lnTo>
                      <a:pt x="223" y="208"/>
                    </a:lnTo>
                    <a:lnTo>
                      <a:pt x="273" y="200"/>
                    </a:lnTo>
                    <a:lnTo>
                      <a:pt x="324" y="192"/>
                    </a:lnTo>
                    <a:lnTo>
                      <a:pt x="378" y="185"/>
                    </a:lnTo>
                    <a:lnTo>
                      <a:pt x="405" y="181"/>
                    </a:lnTo>
                    <a:lnTo>
                      <a:pt x="432" y="177"/>
                    </a:lnTo>
                    <a:lnTo>
                      <a:pt x="457" y="173"/>
                    </a:lnTo>
                    <a:lnTo>
                      <a:pt x="482" y="169"/>
                    </a:lnTo>
                    <a:lnTo>
                      <a:pt x="507" y="166"/>
                    </a:lnTo>
                    <a:lnTo>
                      <a:pt x="530" y="164"/>
                    </a:lnTo>
                    <a:lnTo>
                      <a:pt x="553" y="160"/>
                    </a:lnTo>
                    <a:lnTo>
                      <a:pt x="574" y="156"/>
                    </a:lnTo>
                    <a:lnTo>
                      <a:pt x="595" y="154"/>
                    </a:lnTo>
                    <a:lnTo>
                      <a:pt x="616" y="150"/>
                    </a:lnTo>
                    <a:lnTo>
                      <a:pt x="636" y="146"/>
                    </a:lnTo>
                    <a:lnTo>
                      <a:pt x="655" y="144"/>
                    </a:lnTo>
                    <a:lnTo>
                      <a:pt x="674" y="143"/>
                    </a:lnTo>
                    <a:lnTo>
                      <a:pt x="691" y="139"/>
                    </a:lnTo>
                    <a:lnTo>
                      <a:pt x="709" y="137"/>
                    </a:lnTo>
                    <a:lnTo>
                      <a:pt x="726" y="135"/>
                    </a:lnTo>
                    <a:lnTo>
                      <a:pt x="743" y="133"/>
                    </a:lnTo>
                    <a:lnTo>
                      <a:pt x="760" y="129"/>
                    </a:lnTo>
                    <a:lnTo>
                      <a:pt x="780" y="127"/>
                    </a:lnTo>
                    <a:lnTo>
                      <a:pt x="799" y="123"/>
                    </a:lnTo>
                    <a:lnTo>
                      <a:pt x="818" y="119"/>
                    </a:lnTo>
                    <a:lnTo>
                      <a:pt x="839" y="116"/>
                    </a:lnTo>
                    <a:lnTo>
                      <a:pt x="862" y="112"/>
                    </a:lnTo>
                    <a:lnTo>
                      <a:pt x="885" y="108"/>
                    </a:lnTo>
                    <a:lnTo>
                      <a:pt x="908" y="102"/>
                    </a:lnTo>
                    <a:lnTo>
                      <a:pt x="931" y="98"/>
                    </a:lnTo>
                    <a:lnTo>
                      <a:pt x="956" y="93"/>
                    </a:lnTo>
                    <a:lnTo>
                      <a:pt x="983" y="89"/>
                    </a:lnTo>
                    <a:lnTo>
                      <a:pt x="1010" y="83"/>
                    </a:lnTo>
                    <a:lnTo>
                      <a:pt x="1037" y="77"/>
                    </a:lnTo>
                    <a:lnTo>
                      <a:pt x="1066" y="71"/>
                    </a:lnTo>
                    <a:lnTo>
                      <a:pt x="1094" y="66"/>
                    </a:lnTo>
                    <a:lnTo>
                      <a:pt x="1123" y="60"/>
                    </a:lnTo>
                    <a:lnTo>
                      <a:pt x="1152" y="54"/>
                    </a:lnTo>
                    <a:lnTo>
                      <a:pt x="1179" y="48"/>
                    </a:lnTo>
                    <a:lnTo>
                      <a:pt x="1206" y="43"/>
                    </a:lnTo>
                    <a:lnTo>
                      <a:pt x="1231" y="39"/>
                    </a:lnTo>
                    <a:lnTo>
                      <a:pt x="1256" y="33"/>
                    </a:lnTo>
                    <a:lnTo>
                      <a:pt x="1279" y="29"/>
                    </a:lnTo>
                    <a:lnTo>
                      <a:pt x="1302" y="25"/>
                    </a:lnTo>
                    <a:lnTo>
                      <a:pt x="1325" y="22"/>
                    </a:lnTo>
                    <a:lnTo>
                      <a:pt x="1346" y="18"/>
                    </a:lnTo>
                    <a:lnTo>
                      <a:pt x="1365" y="16"/>
                    </a:lnTo>
                    <a:lnTo>
                      <a:pt x="1384" y="12"/>
                    </a:lnTo>
                    <a:lnTo>
                      <a:pt x="1404" y="10"/>
                    </a:lnTo>
                    <a:lnTo>
                      <a:pt x="1421" y="8"/>
                    </a:lnTo>
                    <a:lnTo>
                      <a:pt x="1438" y="6"/>
                    </a:lnTo>
                    <a:lnTo>
                      <a:pt x="1453" y="4"/>
                    </a:lnTo>
                    <a:lnTo>
                      <a:pt x="1469" y="2"/>
                    </a:lnTo>
                    <a:lnTo>
                      <a:pt x="1484" y="2"/>
                    </a:lnTo>
                    <a:lnTo>
                      <a:pt x="1500" y="0"/>
                    </a:lnTo>
                    <a:lnTo>
                      <a:pt x="1513" y="0"/>
                    </a:lnTo>
                    <a:lnTo>
                      <a:pt x="1540" y="2"/>
                    </a:lnTo>
                    <a:lnTo>
                      <a:pt x="1567" y="6"/>
                    </a:lnTo>
                    <a:lnTo>
                      <a:pt x="1590" y="10"/>
                    </a:lnTo>
                    <a:lnTo>
                      <a:pt x="1613" y="16"/>
                    </a:lnTo>
                    <a:lnTo>
                      <a:pt x="1634" y="25"/>
                    </a:lnTo>
                    <a:lnTo>
                      <a:pt x="1653" y="35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  <p:sp>
            <p:nvSpPr>
              <p:cNvPr id="17457" name="Freeform 53"/>
              <p:cNvSpPr/>
              <p:nvPr/>
            </p:nvSpPr>
            <p:spPr bwMode="auto">
              <a:xfrm>
                <a:off x="3280093" y="2166938"/>
                <a:ext cx="1240125" cy="1039495"/>
              </a:xfrm>
              <a:custGeom>
                <a:avLst/>
                <a:gdLst>
                  <a:gd name="T0" fmla="*/ 1192848 w 1705"/>
                  <a:gd name="T1" fmla="*/ 92254 h 1431"/>
                  <a:gd name="T2" fmla="*/ 1230670 w 1705"/>
                  <a:gd name="T3" fmla="*/ 122764 h 1431"/>
                  <a:gd name="T4" fmla="*/ 1240125 w 1705"/>
                  <a:gd name="T5" fmla="*/ 146735 h 1431"/>
                  <a:gd name="T6" fmla="*/ 1221941 w 1705"/>
                  <a:gd name="T7" fmla="*/ 177244 h 1431"/>
                  <a:gd name="T8" fmla="*/ 1205212 w 1705"/>
                  <a:gd name="T9" fmla="*/ 204122 h 1431"/>
                  <a:gd name="T10" fmla="*/ 1194302 w 1705"/>
                  <a:gd name="T11" fmla="*/ 259329 h 1431"/>
                  <a:gd name="T12" fmla="*/ 1189938 w 1705"/>
                  <a:gd name="T13" fmla="*/ 347225 h 1431"/>
                  <a:gd name="T14" fmla="*/ 1178301 w 1705"/>
                  <a:gd name="T15" fmla="*/ 461998 h 1431"/>
                  <a:gd name="T16" fmla="*/ 1155026 w 1705"/>
                  <a:gd name="T17" fmla="*/ 602922 h 1431"/>
                  <a:gd name="T18" fmla="*/ 1123022 w 1705"/>
                  <a:gd name="T19" fmla="*/ 760553 h 1431"/>
                  <a:gd name="T20" fmla="*/ 1082291 w 1705"/>
                  <a:gd name="T21" fmla="*/ 883317 h 1431"/>
                  <a:gd name="T22" fmla="*/ 1035013 w 1705"/>
                  <a:gd name="T23" fmla="*/ 962495 h 1431"/>
                  <a:gd name="T24" fmla="*/ 987009 w 1705"/>
                  <a:gd name="T25" fmla="*/ 1006806 h 1431"/>
                  <a:gd name="T26" fmla="*/ 950641 w 1705"/>
                  <a:gd name="T27" fmla="*/ 1032231 h 1431"/>
                  <a:gd name="T28" fmla="*/ 923002 w 1705"/>
                  <a:gd name="T29" fmla="*/ 1039495 h 1431"/>
                  <a:gd name="T30" fmla="*/ 904818 w 1705"/>
                  <a:gd name="T31" fmla="*/ 1027872 h 1431"/>
                  <a:gd name="T32" fmla="*/ 893908 w 1705"/>
                  <a:gd name="T33" fmla="*/ 1000269 h 1431"/>
                  <a:gd name="T34" fmla="*/ 886635 w 1705"/>
                  <a:gd name="T35" fmla="*/ 958137 h 1431"/>
                  <a:gd name="T36" fmla="*/ 861905 w 1705"/>
                  <a:gd name="T37" fmla="*/ 909467 h 1431"/>
                  <a:gd name="T38" fmla="*/ 815355 w 1705"/>
                  <a:gd name="T39" fmla="*/ 854986 h 1431"/>
                  <a:gd name="T40" fmla="*/ 763713 w 1705"/>
                  <a:gd name="T41" fmla="*/ 803411 h 1431"/>
                  <a:gd name="T42" fmla="*/ 738984 w 1705"/>
                  <a:gd name="T43" fmla="*/ 769996 h 1431"/>
                  <a:gd name="T44" fmla="*/ 740438 w 1705"/>
                  <a:gd name="T45" fmla="*/ 753289 h 1431"/>
                  <a:gd name="T46" fmla="*/ 765168 w 1705"/>
                  <a:gd name="T47" fmla="*/ 751836 h 1431"/>
                  <a:gd name="T48" fmla="*/ 813900 w 1705"/>
                  <a:gd name="T49" fmla="*/ 762732 h 1431"/>
                  <a:gd name="T50" fmla="*/ 880089 w 1705"/>
                  <a:gd name="T51" fmla="*/ 782345 h 1431"/>
                  <a:gd name="T52" fmla="*/ 930276 w 1705"/>
                  <a:gd name="T53" fmla="*/ 793968 h 1431"/>
                  <a:gd name="T54" fmla="*/ 960824 w 1705"/>
                  <a:gd name="T55" fmla="*/ 789609 h 1431"/>
                  <a:gd name="T56" fmla="*/ 970280 w 1705"/>
                  <a:gd name="T57" fmla="*/ 777260 h 1431"/>
                  <a:gd name="T58" fmla="*/ 980462 w 1705"/>
                  <a:gd name="T59" fmla="*/ 751836 h 1431"/>
                  <a:gd name="T60" fmla="*/ 991373 w 1705"/>
                  <a:gd name="T61" fmla="*/ 714063 h 1431"/>
                  <a:gd name="T62" fmla="*/ 1003010 w 1705"/>
                  <a:gd name="T63" fmla="*/ 663940 h 1431"/>
                  <a:gd name="T64" fmla="*/ 1015375 w 1705"/>
                  <a:gd name="T65" fmla="*/ 601469 h 1431"/>
                  <a:gd name="T66" fmla="*/ 1035013 w 1705"/>
                  <a:gd name="T67" fmla="*/ 492507 h 1431"/>
                  <a:gd name="T68" fmla="*/ 1051742 w 1705"/>
                  <a:gd name="T69" fmla="*/ 371196 h 1431"/>
                  <a:gd name="T70" fmla="*/ 1058288 w 1705"/>
                  <a:gd name="T71" fmla="*/ 280395 h 1431"/>
                  <a:gd name="T72" fmla="*/ 1056834 w 1705"/>
                  <a:gd name="T73" fmla="*/ 215018 h 1431"/>
                  <a:gd name="T74" fmla="*/ 1048833 w 1705"/>
                  <a:gd name="T75" fmla="*/ 170707 h 1431"/>
                  <a:gd name="T76" fmla="*/ 1030649 w 1705"/>
                  <a:gd name="T77" fmla="*/ 143829 h 1431"/>
                  <a:gd name="T78" fmla="*/ 968825 w 1705"/>
                  <a:gd name="T79" fmla="*/ 127122 h 1431"/>
                  <a:gd name="T80" fmla="*/ 915729 w 1705"/>
                  <a:gd name="T81" fmla="*/ 130028 h 1431"/>
                  <a:gd name="T82" fmla="*/ 815355 w 1705"/>
                  <a:gd name="T83" fmla="*/ 143829 h 1431"/>
                  <a:gd name="T84" fmla="*/ 656066 w 1705"/>
                  <a:gd name="T85" fmla="*/ 166348 h 1431"/>
                  <a:gd name="T86" fmla="*/ 438590 w 1705"/>
                  <a:gd name="T87" fmla="*/ 196858 h 1431"/>
                  <a:gd name="T88" fmla="*/ 160743 w 1705"/>
                  <a:gd name="T89" fmla="*/ 238989 h 1431"/>
                  <a:gd name="T90" fmla="*/ 51642 w 1705"/>
                  <a:gd name="T91" fmla="*/ 171433 h 1431"/>
                  <a:gd name="T92" fmla="*/ 217476 w 1705"/>
                  <a:gd name="T93" fmla="*/ 154726 h 1431"/>
                  <a:gd name="T94" fmla="*/ 321487 w 1705"/>
                  <a:gd name="T95" fmla="*/ 138018 h 1431"/>
                  <a:gd name="T96" fmla="*/ 452409 w 1705"/>
                  <a:gd name="T97" fmla="*/ 117679 h 1431"/>
                  <a:gd name="T98" fmla="*/ 610243 w 1705"/>
                  <a:gd name="T99" fmla="*/ 92254 h 1431"/>
                  <a:gd name="T100" fmla="*/ 744075 w 1705"/>
                  <a:gd name="T101" fmla="*/ 71188 h 1431"/>
                  <a:gd name="T102" fmla="*/ 840812 w 1705"/>
                  <a:gd name="T103" fmla="*/ 57387 h 1431"/>
                  <a:gd name="T104" fmla="*/ 903364 w 1705"/>
                  <a:gd name="T105" fmla="*/ 49396 h 1431"/>
                  <a:gd name="T106" fmla="*/ 947005 w 1705"/>
                  <a:gd name="T107" fmla="*/ 37773 h 1431"/>
                  <a:gd name="T108" fmla="*/ 973189 w 1705"/>
                  <a:gd name="T109" fmla="*/ 23972 h 1431"/>
                  <a:gd name="T110" fmla="*/ 1006647 w 1705"/>
                  <a:gd name="T111" fmla="*/ 1453 h 1431"/>
                  <a:gd name="T112" fmla="*/ 1035013 w 1705"/>
                  <a:gd name="T113" fmla="*/ 4358 h 1431"/>
                  <a:gd name="T114" fmla="*/ 1076472 w 1705"/>
                  <a:gd name="T115" fmla="*/ 22519 h 1431"/>
                  <a:gd name="T116" fmla="*/ 1139751 w 1705"/>
                  <a:gd name="T117" fmla="*/ 58839 h 143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705" h="1431">
                    <a:moveTo>
                      <a:pt x="1567" y="81"/>
                    </a:moveTo>
                    <a:lnTo>
                      <a:pt x="1584" y="91"/>
                    </a:lnTo>
                    <a:lnTo>
                      <a:pt x="1599" y="100"/>
                    </a:lnTo>
                    <a:lnTo>
                      <a:pt x="1613" y="110"/>
                    </a:lnTo>
                    <a:lnTo>
                      <a:pt x="1628" y="119"/>
                    </a:lnTo>
                    <a:lnTo>
                      <a:pt x="1640" y="127"/>
                    </a:lnTo>
                    <a:lnTo>
                      <a:pt x="1651" y="137"/>
                    </a:lnTo>
                    <a:lnTo>
                      <a:pt x="1661" y="144"/>
                    </a:lnTo>
                    <a:lnTo>
                      <a:pt x="1670" y="150"/>
                    </a:lnTo>
                    <a:lnTo>
                      <a:pt x="1678" y="158"/>
                    </a:lnTo>
                    <a:lnTo>
                      <a:pt x="1686" y="164"/>
                    </a:lnTo>
                    <a:lnTo>
                      <a:pt x="1692" y="169"/>
                    </a:lnTo>
                    <a:lnTo>
                      <a:pt x="1697" y="175"/>
                    </a:lnTo>
                    <a:lnTo>
                      <a:pt x="1699" y="181"/>
                    </a:lnTo>
                    <a:lnTo>
                      <a:pt x="1703" y="187"/>
                    </a:lnTo>
                    <a:lnTo>
                      <a:pt x="1705" y="190"/>
                    </a:lnTo>
                    <a:lnTo>
                      <a:pt x="1705" y="194"/>
                    </a:lnTo>
                    <a:lnTo>
                      <a:pt x="1705" y="202"/>
                    </a:lnTo>
                    <a:lnTo>
                      <a:pt x="1703" y="210"/>
                    </a:lnTo>
                    <a:lnTo>
                      <a:pt x="1701" y="217"/>
                    </a:lnTo>
                    <a:lnTo>
                      <a:pt x="1697" y="223"/>
                    </a:lnTo>
                    <a:lnTo>
                      <a:pt x="1692" y="231"/>
                    </a:lnTo>
                    <a:lnTo>
                      <a:pt x="1686" y="236"/>
                    </a:lnTo>
                    <a:lnTo>
                      <a:pt x="1680" y="244"/>
                    </a:lnTo>
                    <a:lnTo>
                      <a:pt x="1672" y="250"/>
                    </a:lnTo>
                    <a:lnTo>
                      <a:pt x="1668" y="254"/>
                    </a:lnTo>
                    <a:lnTo>
                      <a:pt x="1665" y="260"/>
                    </a:lnTo>
                    <a:lnTo>
                      <a:pt x="1663" y="265"/>
                    </a:lnTo>
                    <a:lnTo>
                      <a:pt x="1659" y="273"/>
                    </a:lnTo>
                    <a:lnTo>
                      <a:pt x="1657" y="281"/>
                    </a:lnTo>
                    <a:lnTo>
                      <a:pt x="1653" y="290"/>
                    </a:lnTo>
                    <a:lnTo>
                      <a:pt x="1651" y="302"/>
                    </a:lnTo>
                    <a:lnTo>
                      <a:pt x="1649" y="313"/>
                    </a:lnTo>
                    <a:lnTo>
                      <a:pt x="1645" y="327"/>
                    </a:lnTo>
                    <a:lnTo>
                      <a:pt x="1644" y="342"/>
                    </a:lnTo>
                    <a:lnTo>
                      <a:pt x="1642" y="357"/>
                    </a:lnTo>
                    <a:lnTo>
                      <a:pt x="1640" y="375"/>
                    </a:lnTo>
                    <a:lnTo>
                      <a:pt x="1640" y="394"/>
                    </a:lnTo>
                    <a:lnTo>
                      <a:pt x="1638" y="413"/>
                    </a:lnTo>
                    <a:lnTo>
                      <a:pt x="1636" y="434"/>
                    </a:lnTo>
                    <a:lnTo>
                      <a:pt x="1636" y="455"/>
                    </a:lnTo>
                    <a:lnTo>
                      <a:pt x="1636" y="478"/>
                    </a:lnTo>
                    <a:lnTo>
                      <a:pt x="1634" y="501"/>
                    </a:lnTo>
                    <a:lnTo>
                      <a:pt x="1632" y="526"/>
                    </a:lnTo>
                    <a:lnTo>
                      <a:pt x="1630" y="553"/>
                    </a:lnTo>
                    <a:lnTo>
                      <a:pt x="1626" y="580"/>
                    </a:lnTo>
                    <a:lnTo>
                      <a:pt x="1624" y="607"/>
                    </a:lnTo>
                    <a:lnTo>
                      <a:pt x="1620" y="636"/>
                    </a:lnTo>
                    <a:lnTo>
                      <a:pt x="1617" y="666"/>
                    </a:lnTo>
                    <a:lnTo>
                      <a:pt x="1611" y="697"/>
                    </a:lnTo>
                    <a:lnTo>
                      <a:pt x="1607" y="728"/>
                    </a:lnTo>
                    <a:lnTo>
                      <a:pt x="1601" y="762"/>
                    </a:lnTo>
                    <a:lnTo>
                      <a:pt x="1595" y="795"/>
                    </a:lnTo>
                    <a:lnTo>
                      <a:pt x="1588" y="830"/>
                    </a:lnTo>
                    <a:lnTo>
                      <a:pt x="1582" y="866"/>
                    </a:lnTo>
                    <a:lnTo>
                      <a:pt x="1574" y="903"/>
                    </a:lnTo>
                    <a:lnTo>
                      <a:pt x="1567" y="939"/>
                    </a:lnTo>
                    <a:lnTo>
                      <a:pt x="1559" y="976"/>
                    </a:lnTo>
                    <a:lnTo>
                      <a:pt x="1551" y="1012"/>
                    </a:lnTo>
                    <a:lnTo>
                      <a:pt x="1544" y="1047"/>
                    </a:lnTo>
                    <a:lnTo>
                      <a:pt x="1534" y="1079"/>
                    </a:lnTo>
                    <a:lnTo>
                      <a:pt x="1526" y="1110"/>
                    </a:lnTo>
                    <a:lnTo>
                      <a:pt x="1517" y="1139"/>
                    </a:lnTo>
                    <a:lnTo>
                      <a:pt x="1507" y="1166"/>
                    </a:lnTo>
                    <a:lnTo>
                      <a:pt x="1498" y="1191"/>
                    </a:lnTo>
                    <a:lnTo>
                      <a:pt x="1488" y="1216"/>
                    </a:lnTo>
                    <a:lnTo>
                      <a:pt x="1478" y="1239"/>
                    </a:lnTo>
                    <a:lnTo>
                      <a:pt x="1467" y="1260"/>
                    </a:lnTo>
                    <a:lnTo>
                      <a:pt x="1457" y="1279"/>
                    </a:lnTo>
                    <a:lnTo>
                      <a:pt x="1446" y="1296"/>
                    </a:lnTo>
                    <a:lnTo>
                      <a:pt x="1434" y="1311"/>
                    </a:lnTo>
                    <a:lnTo>
                      <a:pt x="1423" y="1325"/>
                    </a:lnTo>
                    <a:lnTo>
                      <a:pt x="1411" y="1338"/>
                    </a:lnTo>
                    <a:lnTo>
                      <a:pt x="1400" y="1350"/>
                    </a:lnTo>
                    <a:lnTo>
                      <a:pt x="1388" y="1359"/>
                    </a:lnTo>
                    <a:lnTo>
                      <a:pt x="1379" y="1369"/>
                    </a:lnTo>
                    <a:lnTo>
                      <a:pt x="1369" y="1379"/>
                    </a:lnTo>
                    <a:lnTo>
                      <a:pt x="1357" y="1386"/>
                    </a:lnTo>
                    <a:lnTo>
                      <a:pt x="1348" y="1394"/>
                    </a:lnTo>
                    <a:lnTo>
                      <a:pt x="1340" y="1402"/>
                    </a:lnTo>
                    <a:lnTo>
                      <a:pt x="1331" y="1407"/>
                    </a:lnTo>
                    <a:lnTo>
                      <a:pt x="1323" y="1413"/>
                    </a:lnTo>
                    <a:lnTo>
                      <a:pt x="1315" y="1417"/>
                    </a:lnTo>
                    <a:lnTo>
                      <a:pt x="1307" y="1421"/>
                    </a:lnTo>
                    <a:lnTo>
                      <a:pt x="1300" y="1425"/>
                    </a:lnTo>
                    <a:lnTo>
                      <a:pt x="1292" y="1427"/>
                    </a:lnTo>
                    <a:lnTo>
                      <a:pt x="1286" y="1429"/>
                    </a:lnTo>
                    <a:lnTo>
                      <a:pt x="1281" y="1431"/>
                    </a:lnTo>
                    <a:lnTo>
                      <a:pt x="1275" y="1431"/>
                    </a:lnTo>
                    <a:lnTo>
                      <a:pt x="1269" y="1431"/>
                    </a:lnTo>
                    <a:lnTo>
                      <a:pt x="1265" y="1429"/>
                    </a:lnTo>
                    <a:lnTo>
                      <a:pt x="1259" y="1429"/>
                    </a:lnTo>
                    <a:lnTo>
                      <a:pt x="1256" y="1425"/>
                    </a:lnTo>
                    <a:lnTo>
                      <a:pt x="1252" y="1423"/>
                    </a:lnTo>
                    <a:lnTo>
                      <a:pt x="1248" y="1419"/>
                    </a:lnTo>
                    <a:lnTo>
                      <a:pt x="1244" y="1415"/>
                    </a:lnTo>
                    <a:lnTo>
                      <a:pt x="1240" y="1411"/>
                    </a:lnTo>
                    <a:lnTo>
                      <a:pt x="1238" y="1406"/>
                    </a:lnTo>
                    <a:lnTo>
                      <a:pt x="1235" y="1400"/>
                    </a:lnTo>
                    <a:lnTo>
                      <a:pt x="1233" y="1392"/>
                    </a:lnTo>
                    <a:lnTo>
                      <a:pt x="1231" y="1384"/>
                    </a:lnTo>
                    <a:lnTo>
                      <a:pt x="1229" y="1377"/>
                    </a:lnTo>
                    <a:lnTo>
                      <a:pt x="1227" y="1369"/>
                    </a:lnTo>
                    <a:lnTo>
                      <a:pt x="1225" y="1359"/>
                    </a:lnTo>
                    <a:lnTo>
                      <a:pt x="1225" y="1350"/>
                    </a:lnTo>
                    <a:lnTo>
                      <a:pt x="1223" y="1340"/>
                    </a:lnTo>
                    <a:lnTo>
                      <a:pt x="1221" y="1329"/>
                    </a:lnTo>
                    <a:lnTo>
                      <a:pt x="1219" y="1319"/>
                    </a:lnTo>
                    <a:lnTo>
                      <a:pt x="1215" y="1308"/>
                    </a:lnTo>
                    <a:lnTo>
                      <a:pt x="1211" y="1298"/>
                    </a:lnTo>
                    <a:lnTo>
                      <a:pt x="1206" y="1287"/>
                    </a:lnTo>
                    <a:lnTo>
                      <a:pt x="1200" y="1275"/>
                    </a:lnTo>
                    <a:lnTo>
                      <a:pt x="1192" y="1264"/>
                    </a:lnTo>
                    <a:lnTo>
                      <a:pt x="1185" y="1252"/>
                    </a:lnTo>
                    <a:lnTo>
                      <a:pt x="1177" y="1240"/>
                    </a:lnTo>
                    <a:lnTo>
                      <a:pt x="1167" y="1227"/>
                    </a:lnTo>
                    <a:lnTo>
                      <a:pt x="1158" y="1216"/>
                    </a:lnTo>
                    <a:lnTo>
                      <a:pt x="1146" y="1202"/>
                    </a:lnTo>
                    <a:lnTo>
                      <a:pt x="1135" y="1191"/>
                    </a:lnTo>
                    <a:lnTo>
                      <a:pt x="1121" y="1177"/>
                    </a:lnTo>
                    <a:lnTo>
                      <a:pt x="1108" y="1164"/>
                    </a:lnTo>
                    <a:lnTo>
                      <a:pt x="1094" y="1150"/>
                    </a:lnTo>
                    <a:lnTo>
                      <a:pt x="1081" y="1139"/>
                    </a:lnTo>
                    <a:lnTo>
                      <a:pt x="1071" y="1127"/>
                    </a:lnTo>
                    <a:lnTo>
                      <a:pt x="1060" y="1116"/>
                    </a:lnTo>
                    <a:lnTo>
                      <a:pt x="1050" y="1106"/>
                    </a:lnTo>
                    <a:lnTo>
                      <a:pt x="1043" y="1096"/>
                    </a:lnTo>
                    <a:lnTo>
                      <a:pt x="1035" y="1087"/>
                    </a:lnTo>
                    <a:lnTo>
                      <a:pt x="1029" y="1079"/>
                    </a:lnTo>
                    <a:lnTo>
                      <a:pt x="1023" y="1072"/>
                    </a:lnTo>
                    <a:lnTo>
                      <a:pt x="1019" y="1066"/>
                    </a:lnTo>
                    <a:lnTo>
                      <a:pt x="1016" y="1060"/>
                    </a:lnTo>
                    <a:lnTo>
                      <a:pt x="1014" y="1054"/>
                    </a:lnTo>
                    <a:lnTo>
                      <a:pt x="1012" y="1049"/>
                    </a:lnTo>
                    <a:lnTo>
                      <a:pt x="1012" y="1045"/>
                    </a:lnTo>
                    <a:lnTo>
                      <a:pt x="1012" y="1041"/>
                    </a:lnTo>
                    <a:lnTo>
                      <a:pt x="1014" y="1039"/>
                    </a:lnTo>
                    <a:lnTo>
                      <a:pt x="1018" y="1037"/>
                    </a:lnTo>
                    <a:lnTo>
                      <a:pt x="1021" y="1035"/>
                    </a:lnTo>
                    <a:lnTo>
                      <a:pt x="1025" y="1035"/>
                    </a:lnTo>
                    <a:lnTo>
                      <a:pt x="1031" y="1033"/>
                    </a:lnTo>
                    <a:lnTo>
                      <a:pt x="1037" y="1033"/>
                    </a:lnTo>
                    <a:lnTo>
                      <a:pt x="1044" y="1035"/>
                    </a:lnTo>
                    <a:lnTo>
                      <a:pt x="1052" y="1035"/>
                    </a:lnTo>
                    <a:lnTo>
                      <a:pt x="1062" y="1037"/>
                    </a:lnTo>
                    <a:lnTo>
                      <a:pt x="1071" y="1039"/>
                    </a:lnTo>
                    <a:lnTo>
                      <a:pt x="1081" y="1041"/>
                    </a:lnTo>
                    <a:lnTo>
                      <a:pt x="1092" y="1043"/>
                    </a:lnTo>
                    <a:lnTo>
                      <a:pt x="1106" y="1047"/>
                    </a:lnTo>
                    <a:lnTo>
                      <a:pt x="1119" y="1050"/>
                    </a:lnTo>
                    <a:lnTo>
                      <a:pt x="1133" y="1054"/>
                    </a:lnTo>
                    <a:lnTo>
                      <a:pt x="1148" y="1058"/>
                    </a:lnTo>
                    <a:lnTo>
                      <a:pt x="1163" y="1064"/>
                    </a:lnTo>
                    <a:lnTo>
                      <a:pt x="1179" y="1070"/>
                    </a:lnTo>
                    <a:lnTo>
                      <a:pt x="1194" y="1073"/>
                    </a:lnTo>
                    <a:lnTo>
                      <a:pt x="1210" y="1077"/>
                    </a:lnTo>
                    <a:lnTo>
                      <a:pt x="1223" y="1081"/>
                    </a:lnTo>
                    <a:lnTo>
                      <a:pt x="1235" y="1085"/>
                    </a:lnTo>
                    <a:lnTo>
                      <a:pt x="1246" y="1087"/>
                    </a:lnTo>
                    <a:lnTo>
                      <a:pt x="1258" y="1089"/>
                    </a:lnTo>
                    <a:lnTo>
                      <a:pt x="1269" y="1091"/>
                    </a:lnTo>
                    <a:lnTo>
                      <a:pt x="1279" y="1093"/>
                    </a:lnTo>
                    <a:lnTo>
                      <a:pt x="1286" y="1093"/>
                    </a:lnTo>
                    <a:lnTo>
                      <a:pt x="1296" y="1093"/>
                    </a:lnTo>
                    <a:lnTo>
                      <a:pt x="1304" y="1091"/>
                    </a:lnTo>
                    <a:lnTo>
                      <a:pt x="1309" y="1091"/>
                    </a:lnTo>
                    <a:lnTo>
                      <a:pt x="1315" y="1089"/>
                    </a:lnTo>
                    <a:lnTo>
                      <a:pt x="1321" y="1087"/>
                    </a:lnTo>
                    <a:lnTo>
                      <a:pt x="1325" y="1083"/>
                    </a:lnTo>
                    <a:lnTo>
                      <a:pt x="1327" y="1081"/>
                    </a:lnTo>
                    <a:lnTo>
                      <a:pt x="1329" y="1079"/>
                    </a:lnTo>
                    <a:lnTo>
                      <a:pt x="1331" y="1075"/>
                    </a:lnTo>
                    <a:lnTo>
                      <a:pt x="1332" y="1073"/>
                    </a:lnTo>
                    <a:lnTo>
                      <a:pt x="1334" y="1070"/>
                    </a:lnTo>
                    <a:lnTo>
                      <a:pt x="1338" y="1064"/>
                    </a:lnTo>
                    <a:lnTo>
                      <a:pt x="1340" y="1060"/>
                    </a:lnTo>
                    <a:lnTo>
                      <a:pt x="1342" y="1054"/>
                    </a:lnTo>
                    <a:lnTo>
                      <a:pt x="1344" y="1049"/>
                    </a:lnTo>
                    <a:lnTo>
                      <a:pt x="1346" y="1043"/>
                    </a:lnTo>
                    <a:lnTo>
                      <a:pt x="1348" y="1035"/>
                    </a:lnTo>
                    <a:lnTo>
                      <a:pt x="1352" y="1027"/>
                    </a:lnTo>
                    <a:lnTo>
                      <a:pt x="1354" y="1020"/>
                    </a:lnTo>
                    <a:lnTo>
                      <a:pt x="1355" y="1012"/>
                    </a:lnTo>
                    <a:lnTo>
                      <a:pt x="1357" y="1002"/>
                    </a:lnTo>
                    <a:lnTo>
                      <a:pt x="1361" y="995"/>
                    </a:lnTo>
                    <a:lnTo>
                      <a:pt x="1363" y="983"/>
                    </a:lnTo>
                    <a:lnTo>
                      <a:pt x="1365" y="974"/>
                    </a:lnTo>
                    <a:lnTo>
                      <a:pt x="1369" y="962"/>
                    </a:lnTo>
                    <a:lnTo>
                      <a:pt x="1371" y="953"/>
                    </a:lnTo>
                    <a:lnTo>
                      <a:pt x="1375" y="939"/>
                    </a:lnTo>
                    <a:lnTo>
                      <a:pt x="1377" y="928"/>
                    </a:lnTo>
                    <a:lnTo>
                      <a:pt x="1379" y="914"/>
                    </a:lnTo>
                    <a:lnTo>
                      <a:pt x="1382" y="903"/>
                    </a:lnTo>
                    <a:lnTo>
                      <a:pt x="1384" y="887"/>
                    </a:lnTo>
                    <a:lnTo>
                      <a:pt x="1388" y="874"/>
                    </a:lnTo>
                    <a:lnTo>
                      <a:pt x="1390" y="858"/>
                    </a:lnTo>
                    <a:lnTo>
                      <a:pt x="1394" y="843"/>
                    </a:lnTo>
                    <a:lnTo>
                      <a:pt x="1396" y="828"/>
                    </a:lnTo>
                    <a:lnTo>
                      <a:pt x="1400" y="812"/>
                    </a:lnTo>
                    <a:lnTo>
                      <a:pt x="1402" y="795"/>
                    </a:lnTo>
                    <a:lnTo>
                      <a:pt x="1405" y="778"/>
                    </a:lnTo>
                    <a:lnTo>
                      <a:pt x="1411" y="743"/>
                    </a:lnTo>
                    <a:lnTo>
                      <a:pt x="1417" y="711"/>
                    </a:lnTo>
                    <a:lnTo>
                      <a:pt x="1423" y="678"/>
                    </a:lnTo>
                    <a:lnTo>
                      <a:pt x="1428" y="647"/>
                    </a:lnTo>
                    <a:lnTo>
                      <a:pt x="1432" y="619"/>
                    </a:lnTo>
                    <a:lnTo>
                      <a:pt x="1436" y="590"/>
                    </a:lnTo>
                    <a:lnTo>
                      <a:pt x="1440" y="563"/>
                    </a:lnTo>
                    <a:lnTo>
                      <a:pt x="1444" y="536"/>
                    </a:lnTo>
                    <a:lnTo>
                      <a:pt x="1446" y="511"/>
                    </a:lnTo>
                    <a:lnTo>
                      <a:pt x="1450" y="488"/>
                    </a:lnTo>
                    <a:lnTo>
                      <a:pt x="1451" y="465"/>
                    </a:lnTo>
                    <a:lnTo>
                      <a:pt x="1451" y="444"/>
                    </a:lnTo>
                    <a:lnTo>
                      <a:pt x="1453" y="423"/>
                    </a:lnTo>
                    <a:lnTo>
                      <a:pt x="1455" y="404"/>
                    </a:lnTo>
                    <a:lnTo>
                      <a:pt x="1455" y="386"/>
                    </a:lnTo>
                    <a:lnTo>
                      <a:pt x="1455" y="369"/>
                    </a:lnTo>
                    <a:lnTo>
                      <a:pt x="1455" y="354"/>
                    </a:lnTo>
                    <a:lnTo>
                      <a:pt x="1455" y="338"/>
                    </a:lnTo>
                    <a:lnTo>
                      <a:pt x="1453" y="323"/>
                    </a:lnTo>
                    <a:lnTo>
                      <a:pt x="1453" y="309"/>
                    </a:lnTo>
                    <a:lnTo>
                      <a:pt x="1453" y="296"/>
                    </a:lnTo>
                    <a:lnTo>
                      <a:pt x="1451" y="284"/>
                    </a:lnTo>
                    <a:lnTo>
                      <a:pt x="1450" y="273"/>
                    </a:lnTo>
                    <a:lnTo>
                      <a:pt x="1448" y="261"/>
                    </a:lnTo>
                    <a:lnTo>
                      <a:pt x="1446" y="252"/>
                    </a:lnTo>
                    <a:lnTo>
                      <a:pt x="1444" y="244"/>
                    </a:lnTo>
                    <a:lnTo>
                      <a:pt x="1442" y="235"/>
                    </a:lnTo>
                    <a:lnTo>
                      <a:pt x="1438" y="227"/>
                    </a:lnTo>
                    <a:lnTo>
                      <a:pt x="1436" y="221"/>
                    </a:lnTo>
                    <a:lnTo>
                      <a:pt x="1432" y="215"/>
                    </a:lnTo>
                    <a:lnTo>
                      <a:pt x="1428" y="210"/>
                    </a:lnTo>
                    <a:lnTo>
                      <a:pt x="1425" y="206"/>
                    </a:lnTo>
                    <a:lnTo>
                      <a:pt x="1417" y="198"/>
                    </a:lnTo>
                    <a:lnTo>
                      <a:pt x="1405" y="192"/>
                    </a:lnTo>
                    <a:lnTo>
                      <a:pt x="1394" y="189"/>
                    </a:lnTo>
                    <a:lnTo>
                      <a:pt x="1380" y="183"/>
                    </a:lnTo>
                    <a:lnTo>
                      <a:pt x="1367" y="179"/>
                    </a:lnTo>
                    <a:lnTo>
                      <a:pt x="1350" y="177"/>
                    </a:lnTo>
                    <a:lnTo>
                      <a:pt x="1332" y="175"/>
                    </a:lnTo>
                    <a:lnTo>
                      <a:pt x="1313" y="175"/>
                    </a:lnTo>
                    <a:lnTo>
                      <a:pt x="1307" y="175"/>
                    </a:lnTo>
                    <a:lnTo>
                      <a:pt x="1298" y="175"/>
                    </a:lnTo>
                    <a:lnTo>
                      <a:pt x="1288" y="177"/>
                    </a:lnTo>
                    <a:lnTo>
                      <a:pt x="1275" y="179"/>
                    </a:lnTo>
                    <a:lnTo>
                      <a:pt x="1259" y="179"/>
                    </a:lnTo>
                    <a:lnTo>
                      <a:pt x="1242" y="181"/>
                    </a:lnTo>
                    <a:lnTo>
                      <a:pt x="1223" y="185"/>
                    </a:lnTo>
                    <a:lnTo>
                      <a:pt x="1202" y="187"/>
                    </a:lnTo>
                    <a:lnTo>
                      <a:pt x="1177" y="190"/>
                    </a:lnTo>
                    <a:lnTo>
                      <a:pt x="1150" y="194"/>
                    </a:lnTo>
                    <a:lnTo>
                      <a:pt x="1121" y="198"/>
                    </a:lnTo>
                    <a:lnTo>
                      <a:pt x="1091" y="202"/>
                    </a:lnTo>
                    <a:lnTo>
                      <a:pt x="1058" y="206"/>
                    </a:lnTo>
                    <a:lnTo>
                      <a:pt x="1021" y="212"/>
                    </a:lnTo>
                    <a:lnTo>
                      <a:pt x="985" y="217"/>
                    </a:lnTo>
                    <a:lnTo>
                      <a:pt x="945" y="223"/>
                    </a:lnTo>
                    <a:lnTo>
                      <a:pt x="902" y="229"/>
                    </a:lnTo>
                    <a:lnTo>
                      <a:pt x="858" y="235"/>
                    </a:lnTo>
                    <a:lnTo>
                      <a:pt x="812" y="242"/>
                    </a:lnTo>
                    <a:lnTo>
                      <a:pt x="762" y="248"/>
                    </a:lnTo>
                    <a:lnTo>
                      <a:pt x="710" y="256"/>
                    </a:lnTo>
                    <a:lnTo>
                      <a:pt x="659" y="263"/>
                    </a:lnTo>
                    <a:lnTo>
                      <a:pt x="603" y="271"/>
                    </a:lnTo>
                    <a:lnTo>
                      <a:pt x="545" y="281"/>
                    </a:lnTo>
                    <a:lnTo>
                      <a:pt x="484" y="288"/>
                    </a:lnTo>
                    <a:lnTo>
                      <a:pt x="422" y="298"/>
                    </a:lnTo>
                    <a:lnTo>
                      <a:pt x="357" y="308"/>
                    </a:lnTo>
                    <a:lnTo>
                      <a:pt x="290" y="317"/>
                    </a:lnTo>
                    <a:lnTo>
                      <a:pt x="221" y="329"/>
                    </a:lnTo>
                    <a:lnTo>
                      <a:pt x="150" y="338"/>
                    </a:lnTo>
                    <a:lnTo>
                      <a:pt x="77" y="350"/>
                    </a:lnTo>
                    <a:lnTo>
                      <a:pt x="0" y="361"/>
                    </a:lnTo>
                    <a:lnTo>
                      <a:pt x="0" y="236"/>
                    </a:lnTo>
                    <a:lnTo>
                      <a:pt x="34" y="236"/>
                    </a:lnTo>
                    <a:lnTo>
                      <a:pt x="71" y="236"/>
                    </a:lnTo>
                    <a:lnTo>
                      <a:pt x="107" y="235"/>
                    </a:lnTo>
                    <a:lnTo>
                      <a:pt x="144" y="231"/>
                    </a:lnTo>
                    <a:lnTo>
                      <a:pt x="182" y="229"/>
                    </a:lnTo>
                    <a:lnTo>
                      <a:pt x="221" y="223"/>
                    </a:lnTo>
                    <a:lnTo>
                      <a:pt x="259" y="219"/>
                    </a:lnTo>
                    <a:lnTo>
                      <a:pt x="299" y="213"/>
                    </a:lnTo>
                    <a:lnTo>
                      <a:pt x="321" y="210"/>
                    </a:lnTo>
                    <a:lnTo>
                      <a:pt x="342" y="206"/>
                    </a:lnTo>
                    <a:lnTo>
                      <a:pt x="365" y="204"/>
                    </a:lnTo>
                    <a:lnTo>
                      <a:pt x="390" y="200"/>
                    </a:lnTo>
                    <a:lnTo>
                      <a:pt x="415" y="194"/>
                    </a:lnTo>
                    <a:lnTo>
                      <a:pt x="442" y="190"/>
                    </a:lnTo>
                    <a:lnTo>
                      <a:pt x="468" y="187"/>
                    </a:lnTo>
                    <a:lnTo>
                      <a:pt x="497" y="183"/>
                    </a:lnTo>
                    <a:lnTo>
                      <a:pt x="526" y="177"/>
                    </a:lnTo>
                    <a:lnTo>
                      <a:pt x="557" y="171"/>
                    </a:lnTo>
                    <a:lnTo>
                      <a:pt x="589" y="167"/>
                    </a:lnTo>
                    <a:lnTo>
                      <a:pt x="622" y="162"/>
                    </a:lnTo>
                    <a:lnTo>
                      <a:pt x="657" y="156"/>
                    </a:lnTo>
                    <a:lnTo>
                      <a:pt x="691" y="150"/>
                    </a:lnTo>
                    <a:lnTo>
                      <a:pt x="728" y="144"/>
                    </a:lnTo>
                    <a:lnTo>
                      <a:pt x="766" y="139"/>
                    </a:lnTo>
                    <a:lnTo>
                      <a:pt x="803" y="133"/>
                    </a:lnTo>
                    <a:lnTo>
                      <a:pt x="839" y="127"/>
                    </a:lnTo>
                    <a:lnTo>
                      <a:pt x="874" y="121"/>
                    </a:lnTo>
                    <a:lnTo>
                      <a:pt x="906" y="116"/>
                    </a:lnTo>
                    <a:lnTo>
                      <a:pt x="937" y="110"/>
                    </a:lnTo>
                    <a:lnTo>
                      <a:pt x="968" y="106"/>
                    </a:lnTo>
                    <a:lnTo>
                      <a:pt x="996" y="102"/>
                    </a:lnTo>
                    <a:lnTo>
                      <a:pt x="1023" y="98"/>
                    </a:lnTo>
                    <a:lnTo>
                      <a:pt x="1048" y="94"/>
                    </a:lnTo>
                    <a:lnTo>
                      <a:pt x="1073" y="91"/>
                    </a:lnTo>
                    <a:lnTo>
                      <a:pt x="1096" y="87"/>
                    </a:lnTo>
                    <a:lnTo>
                      <a:pt x="1117" y="85"/>
                    </a:lnTo>
                    <a:lnTo>
                      <a:pt x="1137" y="81"/>
                    </a:lnTo>
                    <a:lnTo>
                      <a:pt x="1156" y="79"/>
                    </a:lnTo>
                    <a:lnTo>
                      <a:pt x="1173" y="77"/>
                    </a:lnTo>
                    <a:lnTo>
                      <a:pt x="1188" y="75"/>
                    </a:lnTo>
                    <a:lnTo>
                      <a:pt x="1204" y="73"/>
                    </a:lnTo>
                    <a:lnTo>
                      <a:pt x="1217" y="71"/>
                    </a:lnTo>
                    <a:lnTo>
                      <a:pt x="1231" y="69"/>
                    </a:lnTo>
                    <a:lnTo>
                      <a:pt x="1242" y="68"/>
                    </a:lnTo>
                    <a:lnTo>
                      <a:pt x="1254" y="66"/>
                    </a:lnTo>
                    <a:lnTo>
                      <a:pt x="1265" y="64"/>
                    </a:lnTo>
                    <a:lnTo>
                      <a:pt x="1275" y="62"/>
                    </a:lnTo>
                    <a:lnTo>
                      <a:pt x="1284" y="58"/>
                    </a:lnTo>
                    <a:lnTo>
                      <a:pt x="1294" y="56"/>
                    </a:lnTo>
                    <a:lnTo>
                      <a:pt x="1302" y="52"/>
                    </a:lnTo>
                    <a:lnTo>
                      <a:pt x="1309" y="50"/>
                    </a:lnTo>
                    <a:lnTo>
                      <a:pt x="1317" y="46"/>
                    </a:lnTo>
                    <a:lnTo>
                      <a:pt x="1323" y="43"/>
                    </a:lnTo>
                    <a:lnTo>
                      <a:pt x="1329" y="41"/>
                    </a:lnTo>
                    <a:lnTo>
                      <a:pt x="1334" y="37"/>
                    </a:lnTo>
                    <a:lnTo>
                      <a:pt x="1338" y="33"/>
                    </a:lnTo>
                    <a:lnTo>
                      <a:pt x="1346" y="25"/>
                    </a:lnTo>
                    <a:lnTo>
                      <a:pt x="1354" y="20"/>
                    </a:lnTo>
                    <a:lnTo>
                      <a:pt x="1361" y="14"/>
                    </a:lnTo>
                    <a:lnTo>
                      <a:pt x="1369" y="8"/>
                    </a:lnTo>
                    <a:lnTo>
                      <a:pt x="1377" y="4"/>
                    </a:lnTo>
                    <a:lnTo>
                      <a:pt x="1384" y="2"/>
                    </a:lnTo>
                    <a:lnTo>
                      <a:pt x="1392" y="0"/>
                    </a:lnTo>
                    <a:lnTo>
                      <a:pt x="1400" y="0"/>
                    </a:lnTo>
                    <a:lnTo>
                      <a:pt x="1403" y="0"/>
                    </a:lnTo>
                    <a:lnTo>
                      <a:pt x="1409" y="2"/>
                    </a:lnTo>
                    <a:lnTo>
                      <a:pt x="1415" y="2"/>
                    </a:lnTo>
                    <a:lnTo>
                      <a:pt x="1423" y="6"/>
                    </a:lnTo>
                    <a:lnTo>
                      <a:pt x="1430" y="8"/>
                    </a:lnTo>
                    <a:lnTo>
                      <a:pt x="1438" y="12"/>
                    </a:lnTo>
                    <a:lnTo>
                      <a:pt x="1448" y="16"/>
                    </a:lnTo>
                    <a:lnTo>
                      <a:pt x="1457" y="21"/>
                    </a:lnTo>
                    <a:lnTo>
                      <a:pt x="1469" y="25"/>
                    </a:lnTo>
                    <a:lnTo>
                      <a:pt x="1480" y="31"/>
                    </a:lnTo>
                    <a:lnTo>
                      <a:pt x="1492" y="39"/>
                    </a:lnTo>
                    <a:lnTo>
                      <a:pt x="1505" y="46"/>
                    </a:lnTo>
                    <a:lnTo>
                      <a:pt x="1519" y="54"/>
                    </a:lnTo>
                    <a:lnTo>
                      <a:pt x="1534" y="62"/>
                    </a:lnTo>
                    <a:lnTo>
                      <a:pt x="1549" y="71"/>
                    </a:lnTo>
                    <a:lnTo>
                      <a:pt x="1567" y="81"/>
                    </a:lnTo>
                  </a:path>
                </a:pathLst>
              </a:custGeom>
              <a:grpFill/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endParaRPr>
              </a:p>
            </p:txBody>
          </p:sp>
        </p:grpSp>
      </p:grpSp>
      <p:grpSp>
        <p:nvGrpSpPr>
          <p:cNvPr id="23" name="组合 12"/>
          <p:cNvGrpSpPr/>
          <p:nvPr/>
        </p:nvGrpSpPr>
        <p:grpSpPr bwMode="auto">
          <a:xfrm>
            <a:off x="3713162" y="3862383"/>
            <a:ext cx="449262" cy="808035"/>
            <a:chOff x="3842952" y="3839851"/>
            <a:chExt cx="448291" cy="808316"/>
          </a:xfrm>
          <a:solidFill>
            <a:srgbClr val="0000FF"/>
          </a:solidFill>
        </p:grpSpPr>
        <p:sp>
          <p:nvSpPr>
            <p:cNvPr id="46" name="直接连接符 45"/>
            <p:cNvSpPr/>
            <p:nvPr/>
          </p:nvSpPr>
          <p:spPr bwMode="auto">
            <a:xfrm flipV="1">
              <a:off x="4056801" y="3839851"/>
              <a:ext cx="0" cy="298554"/>
            </a:xfrm>
            <a:prstGeom prst="line">
              <a:avLst/>
            </a:prstGeom>
            <a:grpFill/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  <p:grpSp>
          <p:nvGrpSpPr>
            <p:cNvPr id="24" name="组合 103"/>
            <p:cNvGrpSpPr/>
            <p:nvPr/>
          </p:nvGrpSpPr>
          <p:grpSpPr bwMode="auto">
            <a:xfrm>
              <a:off x="3842952" y="4157193"/>
              <a:ext cx="448291" cy="490974"/>
              <a:chOff x="2319021" y="1706860"/>
              <a:chExt cx="1522644" cy="1667620"/>
            </a:xfrm>
            <a:grpFill/>
          </p:grpSpPr>
          <p:grpSp>
            <p:nvGrpSpPr>
              <p:cNvPr id="25" name="组合 104"/>
              <p:cNvGrpSpPr/>
              <p:nvPr/>
            </p:nvGrpSpPr>
            <p:grpSpPr bwMode="auto">
              <a:xfrm>
                <a:off x="2321243" y="1706860"/>
                <a:ext cx="1370550" cy="726462"/>
                <a:chOff x="2336483" y="1706860"/>
                <a:chExt cx="1370550" cy="726462"/>
              </a:xfrm>
              <a:grpFill/>
            </p:grpSpPr>
            <p:sp>
              <p:nvSpPr>
                <p:cNvPr id="17440" name="Freeform 58"/>
                <p:cNvSpPr/>
                <p:nvPr/>
              </p:nvSpPr>
              <p:spPr bwMode="auto">
                <a:xfrm>
                  <a:off x="2666048" y="1846520"/>
                  <a:ext cx="220947" cy="586802"/>
                </a:xfrm>
                <a:custGeom>
                  <a:avLst/>
                  <a:gdLst>
                    <a:gd name="T0" fmla="*/ 31667 w 307"/>
                    <a:gd name="T1" fmla="*/ 61543 h 820"/>
                    <a:gd name="T2" fmla="*/ 22311 w 307"/>
                    <a:gd name="T3" fmla="*/ 55102 h 820"/>
                    <a:gd name="T4" fmla="*/ 13674 w 307"/>
                    <a:gd name="T5" fmla="*/ 47946 h 820"/>
                    <a:gd name="T6" fmla="*/ 7917 w 307"/>
                    <a:gd name="T7" fmla="*/ 40074 h 820"/>
                    <a:gd name="T8" fmla="*/ 4318 w 307"/>
                    <a:gd name="T9" fmla="*/ 34349 h 820"/>
                    <a:gd name="T10" fmla="*/ 1439 w 307"/>
                    <a:gd name="T11" fmla="*/ 27193 h 820"/>
                    <a:gd name="T12" fmla="*/ 0 w 307"/>
                    <a:gd name="T13" fmla="*/ 20753 h 820"/>
                    <a:gd name="T14" fmla="*/ 0 w 307"/>
                    <a:gd name="T15" fmla="*/ 15028 h 820"/>
                    <a:gd name="T16" fmla="*/ 2879 w 307"/>
                    <a:gd name="T17" fmla="*/ 9303 h 820"/>
                    <a:gd name="T18" fmla="*/ 7197 w 307"/>
                    <a:gd name="T19" fmla="*/ 5725 h 820"/>
                    <a:gd name="T20" fmla="*/ 13674 w 307"/>
                    <a:gd name="T21" fmla="*/ 2862 h 820"/>
                    <a:gd name="T22" fmla="*/ 23750 w 307"/>
                    <a:gd name="T23" fmla="*/ 0 h 820"/>
                    <a:gd name="T24" fmla="*/ 35985 w 307"/>
                    <a:gd name="T25" fmla="*/ 0 h 820"/>
                    <a:gd name="T26" fmla="*/ 49659 w 307"/>
                    <a:gd name="T27" fmla="*/ 1431 h 820"/>
                    <a:gd name="T28" fmla="*/ 66212 w 307"/>
                    <a:gd name="T29" fmla="*/ 2862 h 820"/>
                    <a:gd name="T30" fmla="*/ 85644 w 307"/>
                    <a:gd name="T31" fmla="*/ 5725 h 820"/>
                    <a:gd name="T32" fmla="*/ 106515 w 307"/>
                    <a:gd name="T33" fmla="*/ 10734 h 820"/>
                    <a:gd name="T34" fmla="*/ 125947 w 307"/>
                    <a:gd name="T35" fmla="*/ 15028 h 820"/>
                    <a:gd name="T36" fmla="*/ 142500 w 307"/>
                    <a:gd name="T37" fmla="*/ 20753 h 820"/>
                    <a:gd name="T38" fmla="*/ 157614 w 307"/>
                    <a:gd name="T39" fmla="*/ 25046 h 820"/>
                    <a:gd name="T40" fmla="*/ 171288 w 307"/>
                    <a:gd name="T41" fmla="*/ 30056 h 820"/>
                    <a:gd name="T42" fmla="*/ 182083 w 307"/>
                    <a:gd name="T43" fmla="*/ 34349 h 820"/>
                    <a:gd name="T44" fmla="*/ 192159 w 307"/>
                    <a:gd name="T45" fmla="*/ 40074 h 820"/>
                    <a:gd name="T46" fmla="*/ 200076 w 307"/>
                    <a:gd name="T47" fmla="*/ 45084 h 820"/>
                    <a:gd name="T48" fmla="*/ 205833 w 307"/>
                    <a:gd name="T49" fmla="*/ 50808 h 820"/>
                    <a:gd name="T50" fmla="*/ 210152 w 307"/>
                    <a:gd name="T51" fmla="*/ 61543 h 820"/>
                    <a:gd name="T52" fmla="*/ 213750 w 307"/>
                    <a:gd name="T53" fmla="*/ 77286 h 820"/>
                    <a:gd name="T54" fmla="*/ 216629 w 307"/>
                    <a:gd name="T55" fmla="*/ 95892 h 820"/>
                    <a:gd name="T56" fmla="*/ 219508 w 307"/>
                    <a:gd name="T57" fmla="*/ 119507 h 820"/>
                    <a:gd name="T58" fmla="*/ 220947 w 307"/>
                    <a:gd name="T59" fmla="*/ 148132 h 820"/>
                    <a:gd name="T60" fmla="*/ 220947 w 307"/>
                    <a:gd name="T61" fmla="*/ 181050 h 820"/>
                    <a:gd name="T62" fmla="*/ 219508 w 307"/>
                    <a:gd name="T63" fmla="*/ 218262 h 820"/>
                    <a:gd name="T64" fmla="*/ 218068 w 307"/>
                    <a:gd name="T65" fmla="*/ 281951 h 820"/>
                    <a:gd name="T66" fmla="*/ 213750 w 307"/>
                    <a:gd name="T67" fmla="*/ 367109 h 820"/>
                    <a:gd name="T68" fmla="*/ 210152 w 307"/>
                    <a:gd name="T69" fmla="*/ 454414 h 820"/>
                    <a:gd name="T70" fmla="*/ 201515 w 307"/>
                    <a:gd name="T71" fmla="*/ 542434 h 820"/>
                    <a:gd name="T72" fmla="*/ 153295 w 307"/>
                    <a:gd name="T73" fmla="*/ 586802 h 820"/>
                    <a:gd name="T74" fmla="*/ 153295 w 307"/>
                    <a:gd name="T75" fmla="*/ 570343 h 820"/>
                    <a:gd name="T76" fmla="*/ 150417 w 307"/>
                    <a:gd name="T77" fmla="*/ 549590 h 820"/>
                    <a:gd name="T78" fmla="*/ 147538 w 307"/>
                    <a:gd name="T79" fmla="*/ 523113 h 820"/>
                    <a:gd name="T80" fmla="*/ 143939 w 307"/>
                    <a:gd name="T81" fmla="*/ 491626 h 820"/>
                    <a:gd name="T82" fmla="*/ 139621 w 307"/>
                    <a:gd name="T83" fmla="*/ 454414 h 820"/>
                    <a:gd name="T84" fmla="*/ 132424 w 307"/>
                    <a:gd name="T85" fmla="*/ 413624 h 820"/>
                    <a:gd name="T86" fmla="*/ 125947 w 307"/>
                    <a:gd name="T87" fmla="*/ 367109 h 820"/>
                    <a:gd name="T88" fmla="*/ 117311 w 307"/>
                    <a:gd name="T89" fmla="*/ 314869 h 820"/>
                    <a:gd name="T90" fmla="*/ 112992 w 307"/>
                    <a:gd name="T91" fmla="*/ 288392 h 820"/>
                    <a:gd name="T92" fmla="*/ 109394 w 307"/>
                    <a:gd name="T93" fmla="*/ 264061 h 820"/>
                    <a:gd name="T94" fmla="*/ 103636 w 307"/>
                    <a:gd name="T95" fmla="*/ 240446 h 820"/>
                    <a:gd name="T96" fmla="*/ 99318 w 307"/>
                    <a:gd name="T97" fmla="*/ 218262 h 820"/>
                    <a:gd name="T98" fmla="*/ 93561 w 307"/>
                    <a:gd name="T99" fmla="*/ 197509 h 820"/>
                    <a:gd name="T100" fmla="*/ 89962 w 307"/>
                    <a:gd name="T101" fmla="*/ 178903 h 820"/>
                    <a:gd name="T102" fmla="*/ 84205 w 307"/>
                    <a:gd name="T103" fmla="*/ 161013 h 820"/>
                    <a:gd name="T104" fmla="*/ 79886 w 307"/>
                    <a:gd name="T105" fmla="*/ 144554 h 820"/>
                    <a:gd name="T106" fmla="*/ 74848 w 307"/>
                    <a:gd name="T107" fmla="*/ 128810 h 820"/>
                    <a:gd name="T108" fmla="*/ 69091 w 307"/>
                    <a:gd name="T109" fmla="*/ 115214 h 820"/>
                    <a:gd name="T110" fmla="*/ 63333 w 307"/>
                    <a:gd name="T111" fmla="*/ 103048 h 820"/>
                    <a:gd name="T112" fmla="*/ 59015 w 307"/>
                    <a:gd name="T113" fmla="*/ 93745 h 820"/>
                    <a:gd name="T114" fmla="*/ 53977 w 307"/>
                    <a:gd name="T115" fmla="*/ 83727 h 820"/>
                    <a:gd name="T116" fmla="*/ 48220 w 307"/>
                    <a:gd name="T117" fmla="*/ 77286 h 820"/>
                    <a:gd name="T118" fmla="*/ 42462 w 307"/>
                    <a:gd name="T119" fmla="*/ 70130 h 820"/>
                    <a:gd name="T120" fmla="*/ 37424 w 307"/>
                    <a:gd name="T121" fmla="*/ 65836 h 820"/>
                    <a:gd name="T122" fmla="*/ 37424 w 307"/>
                    <a:gd name="T123" fmla="*/ 65836 h 82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0" t="0" r="r" b="b"/>
                  <a:pathLst>
                    <a:path w="307" h="820">
                      <a:moveTo>
                        <a:pt x="52" y="92"/>
                      </a:moveTo>
                      <a:lnTo>
                        <a:pt x="44" y="86"/>
                      </a:lnTo>
                      <a:lnTo>
                        <a:pt x="36" y="81"/>
                      </a:lnTo>
                      <a:lnTo>
                        <a:pt x="31" y="77"/>
                      </a:lnTo>
                      <a:lnTo>
                        <a:pt x="25" y="71"/>
                      </a:lnTo>
                      <a:lnTo>
                        <a:pt x="19" y="67"/>
                      </a:lnTo>
                      <a:lnTo>
                        <a:pt x="15" y="61"/>
                      </a:lnTo>
                      <a:lnTo>
                        <a:pt x="11" y="56"/>
                      </a:lnTo>
                      <a:lnTo>
                        <a:pt x="8" y="52"/>
                      </a:lnTo>
                      <a:lnTo>
                        <a:pt x="6" y="48"/>
                      </a:lnTo>
                      <a:lnTo>
                        <a:pt x="4" y="42"/>
                      </a:lnTo>
                      <a:lnTo>
                        <a:pt x="2" y="38"/>
                      </a:lnTo>
                      <a:lnTo>
                        <a:pt x="0" y="35"/>
                      </a:lnTo>
                      <a:lnTo>
                        <a:pt x="0" y="29"/>
                      </a:lnTo>
                      <a:lnTo>
                        <a:pt x="0" y="25"/>
                      </a:lnTo>
                      <a:lnTo>
                        <a:pt x="0" y="21"/>
                      </a:lnTo>
                      <a:lnTo>
                        <a:pt x="2" y="17"/>
                      </a:lnTo>
                      <a:lnTo>
                        <a:pt x="4" y="13"/>
                      </a:lnTo>
                      <a:lnTo>
                        <a:pt x="6" y="10"/>
                      </a:lnTo>
                      <a:lnTo>
                        <a:pt x="10" y="8"/>
                      </a:lnTo>
                      <a:lnTo>
                        <a:pt x="15" y="6"/>
                      </a:lnTo>
                      <a:lnTo>
                        <a:pt x="19" y="4"/>
                      </a:lnTo>
                      <a:lnTo>
                        <a:pt x="25" y="2"/>
                      </a:lnTo>
                      <a:lnTo>
                        <a:pt x="33" y="0"/>
                      </a:lnTo>
                      <a:lnTo>
                        <a:pt x="40" y="0"/>
                      </a:lnTo>
                      <a:lnTo>
                        <a:pt x="50" y="0"/>
                      </a:lnTo>
                      <a:lnTo>
                        <a:pt x="59" y="0"/>
                      </a:lnTo>
                      <a:lnTo>
                        <a:pt x="69" y="2"/>
                      </a:lnTo>
                      <a:lnTo>
                        <a:pt x="81" y="2"/>
                      </a:lnTo>
                      <a:lnTo>
                        <a:pt x="92" y="4"/>
                      </a:lnTo>
                      <a:lnTo>
                        <a:pt x="104" y="6"/>
                      </a:lnTo>
                      <a:lnTo>
                        <a:pt x="119" y="8"/>
                      </a:lnTo>
                      <a:lnTo>
                        <a:pt x="132" y="12"/>
                      </a:lnTo>
                      <a:lnTo>
                        <a:pt x="148" y="15"/>
                      </a:lnTo>
                      <a:lnTo>
                        <a:pt x="161" y="17"/>
                      </a:lnTo>
                      <a:lnTo>
                        <a:pt x="175" y="21"/>
                      </a:lnTo>
                      <a:lnTo>
                        <a:pt x="186" y="25"/>
                      </a:lnTo>
                      <a:lnTo>
                        <a:pt x="198" y="29"/>
                      </a:lnTo>
                      <a:lnTo>
                        <a:pt x="209" y="31"/>
                      </a:lnTo>
                      <a:lnTo>
                        <a:pt x="219" y="35"/>
                      </a:lnTo>
                      <a:lnTo>
                        <a:pt x="228" y="38"/>
                      </a:lnTo>
                      <a:lnTo>
                        <a:pt x="238" y="42"/>
                      </a:lnTo>
                      <a:lnTo>
                        <a:pt x="246" y="44"/>
                      </a:lnTo>
                      <a:lnTo>
                        <a:pt x="253" y="48"/>
                      </a:lnTo>
                      <a:lnTo>
                        <a:pt x="261" y="52"/>
                      </a:lnTo>
                      <a:lnTo>
                        <a:pt x="267" y="56"/>
                      </a:lnTo>
                      <a:lnTo>
                        <a:pt x="273" y="60"/>
                      </a:lnTo>
                      <a:lnTo>
                        <a:pt x="278" y="63"/>
                      </a:lnTo>
                      <a:lnTo>
                        <a:pt x="282" y="67"/>
                      </a:lnTo>
                      <a:lnTo>
                        <a:pt x="286" y="71"/>
                      </a:lnTo>
                      <a:lnTo>
                        <a:pt x="290" y="79"/>
                      </a:lnTo>
                      <a:lnTo>
                        <a:pt x="292" y="86"/>
                      </a:lnTo>
                      <a:lnTo>
                        <a:pt x="296" y="96"/>
                      </a:lnTo>
                      <a:lnTo>
                        <a:pt x="297" y="108"/>
                      </a:lnTo>
                      <a:lnTo>
                        <a:pt x="299" y="119"/>
                      </a:lnTo>
                      <a:lnTo>
                        <a:pt x="301" y="134"/>
                      </a:lnTo>
                      <a:lnTo>
                        <a:pt x="303" y="150"/>
                      </a:lnTo>
                      <a:lnTo>
                        <a:pt x="305" y="167"/>
                      </a:lnTo>
                      <a:lnTo>
                        <a:pt x="305" y="186"/>
                      </a:lnTo>
                      <a:lnTo>
                        <a:pt x="307" y="207"/>
                      </a:lnTo>
                      <a:lnTo>
                        <a:pt x="307" y="228"/>
                      </a:lnTo>
                      <a:lnTo>
                        <a:pt x="307" y="253"/>
                      </a:lnTo>
                      <a:lnTo>
                        <a:pt x="307" y="278"/>
                      </a:lnTo>
                      <a:lnTo>
                        <a:pt x="305" y="305"/>
                      </a:lnTo>
                      <a:lnTo>
                        <a:pt x="305" y="334"/>
                      </a:lnTo>
                      <a:lnTo>
                        <a:pt x="303" y="394"/>
                      </a:lnTo>
                      <a:lnTo>
                        <a:pt x="301" y="453"/>
                      </a:lnTo>
                      <a:lnTo>
                        <a:pt x="297" y="513"/>
                      </a:lnTo>
                      <a:lnTo>
                        <a:pt x="296" y="574"/>
                      </a:lnTo>
                      <a:lnTo>
                        <a:pt x="292" y="635"/>
                      </a:lnTo>
                      <a:lnTo>
                        <a:pt x="286" y="697"/>
                      </a:lnTo>
                      <a:lnTo>
                        <a:pt x="280" y="758"/>
                      </a:lnTo>
                      <a:lnTo>
                        <a:pt x="274" y="820"/>
                      </a:lnTo>
                      <a:lnTo>
                        <a:pt x="213" y="820"/>
                      </a:lnTo>
                      <a:lnTo>
                        <a:pt x="213" y="810"/>
                      </a:lnTo>
                      <a:lnTo>
                        <a:pt x="213" y="797"/>
                      </a:lnTo>
                      <a:lnTo>
                        <a:pt x="211" y="783"/>
                      </a:lnTo>
                      <a:lnTo>
                        <a:pt x="209" y="768"/>
                      </a:lnTo>
                      <a:lnTo>
                        <a:pt x="207" y="751"/>
                      </a:lnTo>
                      <a:lnTo>
                        <a:pt x="205" y="731"/>
                      </a:lnTo>
                      <a:lnTo>
                        <a:pt x="203" y="710"/>
                      </a:lnTo>
                      <a:lnTo>
                        <a:pt x="200" y="687"/>
                      </a:lnTo>
                      <a:lnTo>
                        <a:pt x="198" y="662"/>
                      </a:lnTo>
                      <a:lnTo>
                        <a:pt x="194" y="635"/>
                      </a:lnTo>
                      <a:lnTo>
                        <a:pt x="190" y="609"/>
                      </a:lnTo>
                      <a:lnTo>
                        <a:pt x="184" y="578"/>
                      </a:lnTo>
                      <a:lnTo>
                        <a:pt x="180" y="545"/>
                      </a:lnTo>
                      <a:lnTo>
                        <a:pt x="175" y="513"/>
                      </a:lnTo>
                      <a:lnTo>
                        <a:pt x="169" y="476"/>
                      </a:lnTo>
                      <a:lnTo>
                        <a:pt x="163" y="440"/>
                      </a:lnTo>
                      <a:lnTo>
                        <a:pt x="159" y="420"/>
                      </a:lnTo>
                      <a:lnTo>
                        <a:pt x="157" y="403"/>
                      </a:lnTo>
                      <a:lnTo>
                        <a:pt x="154" y="386"/>
                      </a:lnTo>
                      <a:lnTo>
                        <a:pt x="152" y="369"/>
                      </a:lnTo>
                      <a:lnTo>
                        <a:pt x="148" y="351"/>
                      </a:lnTo>
                      <a:lnTo>
                        <a:pt x="144" y="336"/>
                      </a:lnTo>
                      <a:lnTo>
                        <a:pt x="140" y="319"/>
                      </a:lnTo>
                      <a:lnTo>
                        <a:pt x="138" y="305"/>
                      </a:lnTo>
                      <a:lnTo>
                        <a:pt x="134" y="290"/>
                      </a:lnTo>
                      <a:lnTo>
                        <a:pt x="130" y="276"/>
                      </a:lnTo>
                      <a:lnTo>
                        <a:pt x="129" y="261"/>
                      </a:lnTo>
                      <a:lnTo>
                        <a:pt x="125" y="250"/>
                      </a:lnTo>
                      <a:lnTo>
                        <a:pt x="121" y="236"/>
                      </a:lnTo>
                      <a:lnTo>
                        <a:pt x="117" y="225"/>
                      </a:lnTo>
                      <a:lnTo>
                        <a:pt x="113" y="213"/>
                      </a:lnTo>
                      <a:lnTo>
                        <a:pt x="111" y="202"/>
                      </a:lnTo>
                      <a:lnTo>
                        <a:pt x="107" y="190"/>
                      </a:lnTo>
                      <a:lnTo>
                        <a:pt x="104" y="180"/>
                      </a:lnTo>
                      <a:lnTo>
                        <a:pt x="100" y="171"/>
                      </a:lnTo>
                      <a:lnTo>
                        <a:pt x="96" y="161"/>
                      </a:lnTo>
                      <a:lnTo>
                        <a:pt x="92" y="154"/>
                      </a:lnTo>
                      <a:lnTo>
                        <a:pt x="88" y="144"/>
                      </a:lnTo>
                      <a:lnTo>
                        <a:pt x="84" y="138"/>
                      </a:lnTo>
                      <a:lnTo>
                        <a:pt x="82" y="131"/>
                      </a:lnTo>
                      <a:lnTo>
                        <a:pt x="79" y="123"/>
                      </a:lnTo>
                      <a:lnTo>
                        <a:pt x="75" y="117"/>
                      </a:lnTo>
                      <a:lnTo>
                        <a:pt x="71" y="111"/>
                      </a:lnTo>
                      <a:lnTo>
                        <a:pt x="67" y="108"/>
                      </a:lnTo>
                      <a:lnTo>
                        <a:pt x="63" y="102"/>
                      </a:lnTo>
                      <a:lnTo>
                        <a:pt x="59" y="98"/>
                      </a:lnTo>
                      <a:lnTo>
                        <a:pt x="56" y="96"/>
                      </a:lnTo>
                      <a:lnTo>
                        <a:pt x="52" y="92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7441" name="Freeform 59"/>
                <p:cNvSpPr/>
                <p:nvPr/>
              </p:nvSpPr>
              <p:spPr bwMode="auto">
                <a:xfrm>
                  <a:off x="2336483" y="1984896"/>
                  <a:ext cx="1370550" cy="310313"/>
                </a:xfrm>
                <a:custGeom>
                  <a:avLst/>
                  <a:gdLst>
                    <a:gd name="T0" fmla="*/ 2584 w 1591"/>
                    <a:gd name="T1" fmla="*/ 218337 h 361"/>
                    <a:gd name="T2" fmla="*/ 19813 w 1591"/>
                    <a:gd name="T3" fmla="*/ 209741 h 361"/>
                    <a:gd name="T4" fmla="*/ 47379 w 1591"/>
                    <a:gd name="T5" fmla="*/ 204583 h 361"/>
                    <a:gd name="T6" fmla="*/ 88728 w 1591"/>
                    <a:gd name="T7" fmla="*/ 202864 h 361"/>
                    <a:gd name="T8" fmla="*/ 143860 w 1591"/>
                    <a:gd name="T9" fmla="*/ 201145 h 361"/>
                    <a:gd name="T10" fmla="*/ 212776 w 1591"/>
                    <a:gd name="T11" fmla="*/ 195128 h 361"/>
                    <a:gd name="T12" fmla="*/ 298919 w 1591"/>
                    <a:gd name="T13" fmla="*/ 183093 h 361"/>
                    <a:gd name="T14" fmla="*/ 399708 w 1591"/>
                    <a:gd name="T15" fmla="*/ 166761 h 361"/>
                    <a:gd name="T16" fmla="*/ 599562 w 1591"/>
                    <a:gd name="T17" fmla="*/ 127220 h 361"/>
                    <a:gd name="T18" fmla="*/ 845933 w 1591"/>
                    <a:gd name="T19" fmla="*/ 74785 h 361"/>
                    <a:gd name="T20" fmla="*/ 955336 w 1591"/>
                    <a:gd name="T21" fmla="*/ 49856 h 361"/>
                    <a:gd name="T22" fmla="*/ 1011330 w 1591"/>
                    <a:gd name="T23" fmla="*/ 36103 h 361"/>
                    <a:gd name="T24" fmla="*/ 1061293 w 1591"/>
                    <a:gd name="T25" fmla="*/ 26647 h 361"/>
                    <a:gd name="T26" fmla="*/ 1102642 w 1591"/>
                    <a:gd name="T27" fmla="*/ 16332 h 361"/>
                    <a:gd name="T28" fmla="*/ 1138823 w 1591"/>
                    <a:gd name="T29" fmla="*/ 10315 h 361"/>
                    <a:gd name="T30" fmla="*/ 1175003 w 1591"/>
                    <a:gd name="T31" fmla="*/ 3438 h 361"/>
                    <a:gd name="T32" fmla="*/ 1210322 w 1591"/>
                    <a:gd name="T33" fmla="*/ 0 h 361"/>
                    <a:gd name="T34" fmla="*/ 1255979 w 1591"/>
                    <a:gd name="T35" fmla="*/ 6877 h 361"/>
                    <a:gd name="T36" fmla="*/ 1311111 w 1591"/>
                    <a:gd name="T37" fmla="*/ 28367 h 361"/>
                    <a:gd name="T38" fmla="*/ 1336954 w 1591"/>
                    <a:gd name="T39" fmla="*/ 39541 h 361"/>
                    <a:gd name="T40" fmla="*/ 1355906 w 1591"/>
                    <a:gd name="T41" fmla="*/ 51576 h 361"/>
                    <a:gd name="T42" fmla="*/ 1367104 w 1591"/>
                    <a:gd name="T43" fmla="*/ 61031 h 361"/>
                    <a:gd name="T44" fmla="*/ 1370550 w 1591"/>
                    <a:gd name="T45" fmla="*/ 69627 h 361"/>
                    <a:gd name="T46" fmla="*/ 1367104 w 1591"/>
                    <a:gd name="T47" fmla="*/ 74785 h 361"/>
                    <a:gd name="T48" fmla="*/ 1354183 w 1591"/>
                    <a:gd name="T49" fmla="*/ 79083 h 361"/>
                    <a:gd name="T50" fmla="*/ 1334370 w 1591"/>
                    <a:gd name="T51" fmla="*/ 85959 h 361"/>
                    <a:gd name="T52" fmla="*/ 1305942 w 1591"/>
                    <a:gd name="T53" fmla="*/ 92836 h 361"/>
                    <a:gd name="T54" fmla="*/ 1269762 w 1591"/>
                    <a:gd name="T55" fmla="*/ 100572 h 361"/>
                    <a:gd name="T56" fmla="*/ 1224967 w 1591"/>
                    <a:gd name="T57" fmla="*/ 109168 h 361"/>
                    <a:gd name="T58" fmla="*/ 1173280 w 1591"/>
                    <a:gd name="T59" fmla="*/ 118624 h 361"/>
                    <a:gd name="T60" fmla="*/ 1112118 w 1591"/>
                    <a:gd name="T61" fmla="*/ 128939 h 361"/>
                    <a:gd name="T62" fmla="*/ 991517 w 1591"/>
                    <a:gd name="T63" fmla="*/ 148710 h 361"/>
                    <a:gd name="T64" fmla="*/ 887283 w 1591"/>
                    <a:gd name="T65" fmla="*/ 166761 h 361"/>
                    <a:gd name="T66" fmla="*/ 800277 w 1591"/>
                    <a:gd name="T67" fmla="*/ 183093 h 361"/>
                    <a:gd name="T68" fmla="*/ 727055 w 1591"/>
                    <a:gd name="T69" fmla="*/ 197706 h 361"/>
                    <a:gd name="T70" fmla="*/ 656417 w 1591"/>
                    <a:gd name="T71" fmla="*/ 213179 h 361"/>
                    <a:gd name="T72" fmla="*/ 573719 w 1591"/>
                    <a:gd name="T73" fmla="*/ 229511 h 361"/>
                    <a:gd name="T74" fmla="*/ 477237 w 1591"/>
                    <a:gd name="T75" fmla="*/ 247563 h 361"/>
                    <a:gd name="T76" fmla="*/ 368696 w 1591"/>
                    <a:gd name="T77" fmla="*/ 267333 h 361"/>
                    <a:gd name="T78" fmla="*/ 313564 w 1591"/>
                    <a:gd name="T79" fmla="*/ 277648 h 361"/>
                    <a:gd name="T80" fmla="*/ 244649 w 1591"/>
                    <a:gd name="T81" fmla="*/ 290542 h 361"/>
                    <a:gd name="T82" fmla="*/ 176595 w 1591"/>
                    <a:gd name="T83" fmla="*/ 301717 h 361"/>
                    <a:gd name="T84" fmla="*/ 131800 w 1591"/>
                    <a:gd name="T85" fmla="*/ 308594 h 361"/>
                    <a:gd name="T86" fmla="*/ 110264 w 1591"/>
                    <a:gd name="T87" fmla="*/ 310313 h 361"/>
                    <a:gd name="T88" fmla="*/ 79252 w 1591"/>
                    <a:gd name="T89" fmla="*/ 299138 h 361"/>
                    <a:gd name="T90" fmla="*/ 41349 w 1591"/>
                    <a:gd name="T91" fmla="*/ 275929 h 361"/>
                    <a:gd name="T92" fmla="*/ 18090 w 1591"/>
                    <a:gd name="T93" fmla="*/ 256159 h 361"/>
                    <a:gd name="T94" fmla="*/ 0 w 1591"/>
                    <a:gd name="T95" fmla="*/ 229511 h 361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1591" h="361">
                      <a:moveTo>
                        <a:pt x="0" y="261"/>
                      </a:moveTo>
                      <a:lnTo>
                        <a:pt x="0" y="259"/>
                      </a:lnTo>
                      <a:lnTo>
                        <a:pt x="2" y="255"/>
                      </a:lnTo>
                      <a:lnTo>
                        <a:pt x="3" y="254"/>
                      </a:lnTo>
                      <a:lnTo>
                        <a:pt x="7" y="252"/>
                      </a:lnTo>
                      <a:lnTo>
                        <a:pt x="11" y="248"/>
                      </a:lnTo>
                      <a:lnTo>
                        <a:pt x="17" y="246"/>
                      </a:lnTo>
                      <a:lnTo>
                        <a:pt x="23" y="244"/>
                      </a:lnTo>
                      <a:lnTo>
                        <a:pt x="28" y="244"/>
                      </a:lnTo>
                      <a:lnTo>
                        <a:pt x="36" y="242"/>
                      </a:lnTo>
                      <a:lnTo>
                        <a:pt x="46" y="240"/>
                      </a:lnTo>
                      <a:lnTo>
                        <a:pt x="55" y="238"/>
                      </a:lnTo>
                      <a:lnTo>
                        <a:pt x="65" y="238"/>
                      </a:lnTo>
                      <a:lnTo>
                        <a:pt x="76" y="238"/>
                      </a:lnTo>
                      <a:lnTo>
                        <a:pt x="90" y="236"/>
                      </a:lnTo>
                      <a:lnTo>
                        <a:pt x="103" y="236"/>
                      </a:lnTo>
                      <a:lnTo>
                        <a:pt x="117" y="236"/>
                      </a:lnTo>
                      <a:lnTo>
                        <a:pt x="132" y="236"/>
                      </a:lnTo>
                      <a:lnTo>
                        <a:pt x="149" y="236"/>
                      </a:lnTo>
                      <a:lnTo>
                        <a:pt x="167" y="234"/>
                      </a:lnTo>
                      <a:lnTo>
                        <a:pt x="184" y="234"/>
                      </a:lnTo>
                      <a:lnTo>
                        <a:pt x="205" y="232"/>
                      </a:lnTo>
                      <a:lnTo>
                        <a:pt x="226" y="230"/>
                      </a:lnTo>
                      <a:lnTo>
                        <a:pt x="247" y="227"/>
                      </a:lnTo>
                      <a:lnTo>
                        <a:pt x="270" y="225"/>
                      </a:lnTo>
                      <a:lnTo>
                        <a:pt x="295" y="221"/>
                      </a:lnTo>
                      <a:lnTo>
                        <a:pt x="320" y="217"/>
                      </a:lnTo>
                      <a:lnTo>
                        <a:pt x="347" y="213"/>
                      </a:lnTo>
                      <a:lnTo>
                        <a:pt x="374" y="209"/>
                      </a:lnTo>
                      <a:lnTo>
                        <a:pt x="403" y="206"/>
                      </a:lnTo>
                      <a:lnTo>
                        <a:pt x="433" y="200"/>
                      </a:lnTo>
                      <a:lnTo>
                        <a:pt x="464" y="194"/>
                      </a:lnTo>
                      <a:lnTo>
                        <a:pt x="497" y="188"/>
                      </a:lnTo>
                      <a:lnTo>
                        <a:pt x="562" y="175"/>
                      </a:lnTo>
                      <a:lnTo>
                        <a:pt x="629" y="161"/>
                      </a:lnTo>
                      <a:lnTo>
                        <a:pt x="696" y="148"/>
                      </a:lnTo>
                      <a:lnTo>
                        <a:pt x="767" y="133"/>
                      </a:lnTo>
                      <a:lnTo>
                        <a:pt x="837" y="117"/>
                      </a:lnTo>
                      <a:lnTo>
                        <a:pt x="909" y="102"/>
                      </a:lnTo>
                      <a:lnTo>
                        <a:pt x="982" y="87"/>
                      </a:lnTo>
                      <a:lnTo>
                        <a:pt x="1055" y="69"/>
                      </a:lnTo>
                      <a:lnTo>
                        <a:pt x="1075" y="65"/>
                      </a:lnTo>
                      <a:lnTo>
                        <a:pt x="1092" y="62"/>
                      </a:lnTo>
                      <a:lnTo>
                        <a:pt x="1109" y="58"/>
                      </a:lnTo>
                      <a:lnTo>
                        <a:pt x="1126" y="54"/>
                      </a:lnTo>
                      <a:lnTo>
                        <a:pt x="1144" y="50"/>
                      </a:lnTo>
                      <a:lnTo>
                        <a:pt x="1159" y="46"/>
                      </a:lnTo>
                      <a:lnTo>
                        <a:pt x="1174" y="42"/>
                      </a:lnTo>
                      <a:lnTo>
                        <a:pt x="1190" y="39"/>
                      </a:lnTo>
                      <a:lnTo>
                        <a:pt x="1203" y="37"/>
                      </a:lnTo>
                      <a:lnTo>
                        <a:pt x="1219" y="33"/>
                      </a:lnTo>
                      <a:lnTo>
                        <a:pt x="1232" y="31"/>
                      </a:lnTo>
                      <a:lnTo>
                        <a:pt x="1245" y="27"/>
                      </a:lnTo>
                      <a:lnTo>
                        <a:pt x="1257" y="25"/>
                      </a:lnTo>
                      <a:lnTo>
                        <a:pt x="1268" y="21"/>
                      </a:lnTo>
                      <a:lnTo>
                        <a:pt x="1280" y="19"/>
                      </a:lnTo>
                      <a:lnTo>
                        <a:pt x="1291" y="17"/>
                      </a:lnTo>
                      <a:lnTo>
                        <a:pt x="1303" y="15"/>
                      </a:lnTo>
                      <a:lnTo>
                        <a:pt x="1313" y="14"/>
                      </a:lnTo>
                      <a:lnTo>
                        <a:pt x="1322" y="12"/>
                      </a:lnTo>
                      <a:lnTo>
                        <a:pt x="1332" y="10"/>
                      </a:lnTo>
                      <a:lnTo>
                        <a:pt x="1339" y="8"/>
                      </a:lnTo>
                      <a:lnTo>
                        <a:pt x="1349" y="8"/>
                      </a:lnTo>
                      <a:lnTo>
                        <a:pt x="1364" y="4"/>
                      </a:lnTo>
                      <a:lnTo>
                        <a:pt x="1376" y="2"/>
                      </a:lnTo>
                      <a:lnTo>
                        <a:pt x="1387" y="2"/>
                      </a:lnTo>
                      <a:lnTo>
                        <a:pt x="1397" y="0"/>
                      </a:lnTo>
                      <a:lnTo>
                        <a:pt x="1405" y="0"/>
                      </a:lnTo>
                      <a:lnTo>
                        <a:pt x="1418" y="0"/>
                      </a:lnTo>
                      <a:lnTo>
                        <a:pt x="1430" y="2"/>
                      </a:lnTo>
                      <a:lnTo>
                        <a:pt x="1443" y="4"/>
                      </a:lnTo>
                      <a:lnTo>
                        <a:pt x="1458" y="8"/>
                      </a:lnTo>
                      <a:lnTo>
                        <a:pt x="1474" y="14"/>
                      </a:lnTo>
                      <a:lnTo>
                        <a:pt x="1489" y="19"/>
                      </a:lnTo>
                      <a:lnTo>
                        <a:pt x="1505" y="25"/>
                      </a:lnTo>
                      <a:lnTo>
                        <a:pt x="1522" y="33"/>
                      </a:lnTo>
                      <a:lnTo>
                        <a:pt x="1529" y="37"/>
                      </a:lnTo>
                      <a:lnTo>
                        <a:pt x="1537" y="40"/>
                      </a:lnTo>
                      <a:lnTo>
                        <a:pt x="1545" y="44"/>
                      </a:lnTo>
                      <a:lnTo>
                        <a:pt x="1552" y="46"/>
                      </a:lnTo>
                      <a:lnTo>
                        <a:pt x="1558" y="50"/>
                      </a:lnTo>
                      <a:lnTo>
                        <a:pt x="1564" y="54"/>
                      </a:lnTo>
                      <a:lnTo>
                        <a:pt x="1570" y="56"/>
                      </a:lnTo>
                      <a:lnTo>
                        <a:pt x="1574" y="60"/>
                      </a:lnTo>
                      <a:lnTo>
                        <a:pt x="1577" y="63"/>
                      </a:lnTo>
                      <a:lnTo>
                        <a:pt x="1581" y="65"/>
                      </a:lnTo>
                      <a:lnTo>
                        <a:pt x="1585" y="69"/>
                      </a:lnTo>
                      <a:lnTo>
                        <a:pt x="1587" y="71"/>
                      </a:lnTo>
                      <a:lnTo>
                        <a:pt x="1589" y="73"/>
                      </a:lnTo>
                      <a:lnTo>
                        <a:pt x="1589" y="77"/>
                      </a:lnTo>
                      <a:lnTo>
                        <a:pt x="1591" y="79"/>
                      </a:lnTo>
                      <a:lnTo>
                        <a:pt x="1591" y="81"/>
                      </a:lnTo>
                      <a:lnTo>
                        <a:pt x="1591" y="83"/>
                      </a:lnTo>
                      <a:lnTo>
                        <a:pt x="1589" y="83"/>
                      </a:lnTo>
                      <a:lnTo>
                        <a:pt x="1589" y="85"/>
                      </a:lnTo>
                      <a:lnTo>
                        <a:pt x="1587" y="87"/>
                      </a:lnTo>
                      <a:lnTo>
                        <a:pt x="1583" y="88"/>
                      </a:lnTo>
                      <a:lnTo>
                        <a:pt x="1581" y="88"/>
                      </a:lnTo>
                      <a:lnTo>
                        <a:pt x="1577" y="90"/>
                      </a:lnTo>
                      <a:lnTo>
                        <a:pt x="1572" y="92"/>
                      </a:lnTo>
                      <a:lnTo>
                        <a:pt x="1568" y="94"/>
                      </a:lnTo>
                      <a:lnTo>
                        <a:pt x="1562" y="96"/>
                      </a:lnTo>
                      <a:lnTo>
                        <a:pt x="1556" y="98"/>
                      </a:lnTo>
                      <a:lnTo>
                        <a:pt x="1549" y="100"/>
                      </a:lnTo>
                      <a:lnTo>
                        <a:pt x="1541" y="102"/>
                      </a:lnTo>
                      <a:lnTo>
                        <a:pt x="1533" y="104"/>
                      </a:lnTo>
                      <a:lnTo>
                        <a:pt x="1526" y="106"/>
                      </a:lnTo>
                      <a:lnTo>
                        <a:pt x="1516" y="108"/>
                      </a:lnTo>
                      <a:lnTo>
                        <a:pt x="1506" y="110"/>
                      </a:lnTo>
                      <a:lnTo>
                        <a:pt x="1497" y="113"/>
                      </a:lnTo>
                      <a:lnTo>
                        <a:pt x="1485" y="115"/>
                      </a:lnTo>
                      <a:lnTo>
                        <a:pt x="1474" y="117"/>
                      </a:lnTo>
                      <a:lnTo>
                        <a:pt x="1462" y="119"/>
                      </a:lnTo>
                      <a:lnTo>
                        <a:pt x="1449" y="123"/>
                      </a:lnTo>
                      <a:lnTo>
                        <a:pt x="1435" y="125"/>
                      </a:lnTo>
                      <a:lnTo>
                        <a:pt x="1422" y="127"/>
                      </a:lnTo>
                      <a:lnTo>
                        <a:pt x="1409" y="131"/>
                      </a:lnTo>
                      <a:lnTo>
                        <a:pt x="1393" y="133"/>
                      </a:lnTo>
                      <a:lnTo>
                        <a:pt x="1378" y="134"/>
                      </a:lnTo>
                      <a:lnTo>
                        <a:pt x="1362" y="138"/>
                      </a:lnTo>
                      <a:lnTo>
                        <a:pt x="1345" y="140"/>
                      </a:lnTo>
                      <a:lnTo>
                        <a:pt x="1328" y="144"/>
                      </a:lnTo>
                      <a:lnTo>
                        <a:pt x="1311" y="146"/>
                      </a:lnTo>
                      <a:lnTo>
                        <a:pt x="1291" y="150"/>
                      </a:lnTo>
                      <a:lnTo>
                        <a:pt x="1255" y="156"/>
                      </a:lnTo>
                      <a:lnTo>
                        <a:pt x="1220" y="161"/>
                      </a:lnTo>
                      <a:lnTo>
                        <a:pt x="1186" y="167"/>
                      </a:lnTo>
                      <a:lnTo>
                        <a:pt x="1151" y="173"/>
                      </a:lnTo>
                      <a:lnTo>
                        <a:pt x="1121" y="179"/>
                      </a:lnTo>
                      <a:lnTo>
                        <a:pt x="1090" y="184"/>
                      </a:lnTo>
                      <a:lnTo>
                        <a:pt x="1059" y="190"/>
                      </a:lnTo>
                      <a:lnTo>
                        <a:pt x="1030" y="194"/>
                      </a:lnTo>
                      <a:lnTo>
                        <a:pt x="1004" y="200"/>
                      </a:lnTo>
                      <a:lnTo>
                        <a:pt x="977" y="204"/>
                      </a:lnTo>
                      <a:lnTo>
                        <a:pt x="952" y="209"/>
                      </a:lnTo>
                      <a:lnTo>
                        <a:pt x="929" y="213"/>
                      </a:lnTo>
                      <a:lnTo>
                        <a:pt x="906" y="219"/>
                      </a:lnTo>
                      <a:lnTo>
                        <a:pt x="885" y="223"/>
                      </a:lnTo>
                      <a:lnTo>
                        <a:pt x="863" y="227"/>
                      </a:lnTo>
                      <a:lnTo>
                        <a:pt x="844" y="230"/>
                      </a:lnTo>
                      <a:lnTo>
                        <a:pt x="825" y="234"/>
                      </a:lnTo>
                      <a:lnTo>
                        <a:pt x="806" y="238"/>
                      </a:lnTo>
                      <a:lnTo>
                        <a:pt x="785" y="244"/>
                      </a:lnTo>
                      <a:lnTo>
                        <a:pt x="762" y="248"/>
                      </a:lnTo>
                      <a:lnTo>
                        <a:pt x="739" y="252"/>
                      </a:lnTo>
                      <a:lnTo>
                        <a:pt x="716" y="257"/>
                      </a:lnTo>
                      <a:lnTo>
                        <a:pt x="691" y="261"/>
                      </a:lnTo>
                      <a:lnTo>
                        <a:pt x="666" y="267"/>
                      </a:lnTo>
                      <a:lnTo>
                        <a:pt x="639" y="271"/>
                      </a:lnTo>
                      <a:lnTo>
                        <a:pt x="612" y="277"/>
                      </a:lnTo>
                      <a:lnTo>
                        <a:pt x="583" y="282"/>
                      </a:lnTo>
                      <a:lnTo>
                        <a:pt x="554" y="288"/>
                      </a:lnTo>
                      <a:lnTo>
                        <a:pt x="524" y="294"/>
                      </a:lnTo>
                      <a:lnTo>
                        <a:pt x="493" y="300"/>
                      </a:lnTo>
                      <a:lnTo>
                        <a:pt x="460" y="305"/>
                      </a:lnTo>
                      <a:lnTo>
                        <a:pt x="428" y="311"/>
                      </a:lnTo>
                      <a:lnTo>
                        <a:pt x="410" y="315"/>
                      </a:lnTo>
                      <a:lnTo>
                        <a:pt x="395" y="317"/>
                      </a:lnTo>
                      <a:lnTo>
                        <a:pt x="380" y="321"/>
                      </a:lnTo>
                      <a:lnTo>
                        <a:pt x="364" y="323"/>
                      </a:lnTo>
                      <a:lnTo>
                        <a:pt x="351" y="326"/>
                      </a:lnTo>
                      <a:lnTo>
                        <a:pt x="336" y="328"/>
                      </a:lnTo>
                      <a:lnTo>
                        <a:pt x="309" y="334"/>
                      </a:lnTo>
                      <a:lnTo>
                        <a:pt x="284" y="338"/>
                      </a:lnTo>
                      <a:lnTo>
                        <a:pt x="261" y="342"/>
                      </a:lnTo>
                      <a:lnTo>
                        <a:pt x="240" y="346"/>
                      </a:lnTo>
                      <a:lnTo>
                        <a:pt x="222" y="349"/>
                      </a:lnTo>
                      <a:lnTo>
                        <a:pt x="205" y="351"/>
                      </a:lnTo>
                      <a:lnTo>
                        <a:pt x="190" y="355"/>
                      </a:lnTo>
                      <a:lnTo>
                        <a:pt x="176" y="357"/>
                      </a:lnTo>
                      <a:lnTo>
                        <a:pt x="163" y="357"/>
                      </a:lnTo>
                      <a:lnTo>
                        <a:pt x="153" y="359"/>
                      </a:lnTo>
                      <a:lnTo>
                        <a:pt x="146" y="361"/>
                      </a:lnTo>
                      <a:lnTo>
                        <a:pt x="140" y="361"/>
                      </a:lnTo>
                      <a:lnTo>
                        <a:pt x="136" y="361"/>
                      </a:lnTo>
                      <a:lnTo>
                        <a:pt x="128" y="361"/>
                      </a:lnTo>
                      <a:lnTo>
                        <a:pt x="121" y="359"/>
                      </a:lnTo>
                      <a:lnTo>
                        <a:pt x="113" y="355"/>
                      </a:lnTo>
                      <a:lnTo>
                        <a:pt x="103" y="351"/>
                      </a:lnTo>
                      <a:lnTo>
                        <a:pt x="92" y="348"/>
                      </a:lnTo>
                      <a:lnTo>
                        <a:pt x="80" y="340"/>
                      </a:lnTo>
                      <a:lnTo>
                        <a:pt x="69" y="334"/>
                      </a:lnTo>
                      <a:lnTo>
                        <a:pt x="55" y="325"/>
                      </a:lnTo>
                      <a:lnTo>
                        <a:pt x="48" y="321"/>
                      </a:lnTo>
                      <a:lnTo>
                        <a:pt x="42" y="315"/>
                      </a:lnTo>
                      <a:lnTo>
                        <a:pt x="36" y="311"/>
                      </a:lnTo>
                      <a:lnTo>
                        <a:pt x="30" y="307"/>
                      </a:lnTo>
                      <a:lnTo>
                        <a:pt x="21" y="298"/>
                      </a:lnTo>
                      <a:lnTo>
                        <a:pt x="13" y="290"/>
                      </a:lnTo>
                      <a:lnTo>
                        <a:pt x="7" y="282"/>
                      </a:lnTo>
                      <a:lnTo>
                        <a:pt x="3" y="275"/>
                      </a:lnTo>
                      <a:lnTo>
                        <a:pt x="0" y="267"/>
                      </a:lnTo>
                      <a:lnTo>
                        <a:pt x="0" y="261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7442" name="Freeform 60"/>
                <p:cNvSpPr/>
                <p:nvPr/>
              </p:nvSpPr>
              <p:spPr bwMode="auto">
                <a:xfrm>
                  <a:off x="3171508" y="1706860"/>
                  <a:ext cx="229556" cy="691536"/>
                </a:xfrm>
                <a:custGeom>
                  <a:avLst/>
                  <a:gdLst>
                    <a:gd name="T0" fmla="*/ 38020 w 320"/>
                    <a:gd name="T1" fmla="*/ 58824 h 964"/>
                    <a:gd name="T2" fmla="*/ 27260 w 320"/>
                    <a:gd name="T3" fmla="*/ 45194 h 964"/>
                    <a:gd name="T4" fmla="*/ 24390 w 320"/>
                    <a:gd name="T5" fmla="*/ 27260 h 964"/>
                    <a:gd name="T6" fmla="*/ 32999 w 320"/>
                    <a:gd name="T7" fmla="*/ 10760 h 964"/>
                    <a:gd name="T8" fmla="*/ 49498 w 320"/>
                    <a:gd name="T9" fmla="*/ 1435 h 964"/>
                    <a:gd name="T10" fmla="*/ 75323 w 320"/>
                    <a:gd name="T11" fmla="*/ 0 h 964"/>
                    <a:gd name="T12" fmla="*/ 108322 w 320"/>
                    <a:gd name="T13" fmla="*/ 5739 h 964"/>
                    <a:gd name="T14" fmla="*/ 148494 w 320"/>
                    <a:gd name="T15" fmla="*/ 16499 h 964"/>
                    <a:gd name="T16" fmla="*/ 178623 w 320"/>
                    <a:gd name="T17" fmla="*/ 27260 h 964"/>
                    <a:gd name="T18" fmla="*/ 196557 w 320"/>
                    <a:gd name="T19" fmla="*/ 37303 h 964"/>
                    <a:gd name="T20" fmla="*/ 211622 w 320"/>
                    <a:gd name="T21" fmla="*/ 46628 h 964"/>
                    <a:gd name="T22" fmla="*/ 221665 w 320"/>
                    <a:gd name="T23" fmla="*/ 58106 h 964"/>
                    <a:gd name="T24" fmla="*/ 228121 w 320"/>
                    <a:gd name="T25" fmla="*/ 67432 h 964"/>
                    <a:gd name="T26" fmla="*/ 229556 w 320"/>
                    <a:gd name="T27" fmla="*/ 83931 h 964"/>
                    <a:gd name="T28" fmla="*/ 226687 w 320"/>
                    <a:gd name="T29" fmla="*/ 115495 h 964"/>
                    <a:gd name="T30" fmla="*/ 217361 w 320"/>
                    <a:gd name="T31" fmla="*/ 158537 h 964"/>
                    <a:gd name="T32" fmla="*/ 205883 w 320"/>
                    <a:gd name="T33" fmla="*/ 194405 h 964"/>
                    <a:gd name="T34" fmla="*/ 193688 w 320"/>
                    <a:gd name="T35" fmla="*/ 230990 h 964"/>
                    <a:gd name="T36" fmla="*/ 177189 w 320"/>
                    <a:gd name="T37" fmla="*/ 280488 h 964"/>
                    <a:gd name="T38" fmla="*/ 156385 w 320"/>
                    <a:gd name="T39" fmla="*/ 341464 h 964"/>
                    <a:gd name="T40" fmla="*/ 131995 w 320"/>
                    <a:gd name="T41" fmla="*/ 414635 h 964"/>
                    <a:gd name="T42" fmla="*/ 109756 w 320"/>
                    <a:gd name="T43" fmla="*/ 482067 h 964"/>
                    <a:gd name="T44" fmla="*/ 96127 w 320"/>
                    <a:gd name="T45" fmla="*/ 521521 h 964"/>
                    <a:gd name="T46" fmla="*/ 83931 w 320"/>
                    <a:gd name="T47" fmla="*/ 555955 h 964"/>
                    <a:gd name="T48" fmla="*/ 71019 w 320"/>
                    <a:gd name="T49" fmla="*/ 588236 h 964"/>
                    <a:gd name="T50" fmla="*/ 60258 w 320"/>
                    <a:gd name="T51" fmla="*/ 614061 h 964"/>
                    <a:gd name="T52" fmla="*/ 50933 w 320"/>
                    <a:gd name="T53" fmla="*/ 637734 h 964"/>
                    <a:gd name="T54" fmla="*/ 40890 w 320"/>
                    <a:gd name="T55" fmla="*/ 657103 h 964"/>
                    <a:gd name="T56" fmla="*/ 32999 w 320"/>
                    <a:gd name="T57" fmla="*/ 670733 h 964"/>
                    <a:gd name="T58" fmla="*/ 25825 w 320"/>
                    <a:gd name="T59" fmla="*/ 681493 h 964"/>
                    <a:gd name="T60" fmla="*/ 18651 w 320"/>
                    <a:gd name="T61" fmla="*/ 688667 h 964"/>
                    <a:gd name="T62" fmla="*/ 13630 w 320"/>
                    <a:gd name="T63" fmla="*/ 691536 h 964"/>
                    <a:gd name="T64" fmla="*/ 6456 w 320"/>
                    <a:gd name="T65" fmla="*/ 688667 h 964"/>
                    <a:gd name="T66" fmla="*/ 717 w 320"/>
                    <a:gd name="T67" fmla="*/ 675037 h 964"/>
                    <a:gd name="T68" fmla="*/ 0 w 320"/>
                    <a:gd name="T69" fmla="*/ 652799 h 964"/>
                    <a:gd name="T70" fmla="*/ 2152 w 320"/>
                    <a:gd name="T71" fmla="*/ 619800 h 964"/>
                    <a:gd name="T72" fmla="*/ 9326 w 320"/>
                    <a:gd name="T73" fmla="*/ 576758 h 964"/>
                    <a:gd name="T74" fmla="*/ 24390 w 320"/>
                    <a:gd name="T75" fmla="*/ 507892 h 964"/>
                    <a:gd name="T76" fmla="*/ 43759 w 320"/>
                    <a:gd name="T77" fmla="*/ 396701 h 964"/>
                    <a:gd name="T78" fmla="*/ 60258 w 320"/>
                    <a:gd name="T79" fmla="*/ 280488 h 964"/>
                    <a:gd name="T80" fmla="*/ 68149 w 320"/>
                    <a:gd name="T81" fmla="*/ 202296 h 964"/>
                    <a:gd name="T82" fmla="*/ 71019 w 320"/>
                    <a:gd name="T83" fmla="*/ 154233 h 964"/>
                    <a:gd name="T84" fmla="*/ 71019 w 320"/>
                    <a:gd name="T85" fmla="*/ 116930 h 964"/>
                    <a:gd name="T86" fmla="*/ 67432 w 320"/>
                    <a:gd name="T87" fmla="*/ 89670 h 964"/>
                    <a:gd name="T88" fmla="*/ 58824 w 320"/>
                    <a:gd name="T89" fmla="*/ 73171 h 964"/>
                    <a:gd name="T90" fmla="*/ 51650 w 320"/>
                    <a:gd name="T91" fmla="*/ 67432 h 96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0" t="0" r="r" b="b"/>
                  <a:pathLst>
                    <a:path w="320" h="964">
                      <a:moveTo>
                        <a:pt x="72" y="94"/>
                      </a:moveTo>
                      <a:lnTo>
                        <a:pt x="63" y="88"/>
                      </a:lnTo>
                      <a:lnTo>
                        <a:pt x="53" y="82"/>
                      </a:lnTo>
                      <a:lnTo>
                        <a:pt x="47" y="77"/>
                      </a:lnTo>
                      <a:lnTo>
                        <a:pt x="42" y="71"/>
                      </a:lnTo>
                      <a:lnTo>
                        <a:pt x="38" y="63"/>
                      </a:lnTo>
                      <a:lnTo>
                        <a:pt x="34" y="56"/>
                      </a:lnTo>
                      <a:lnTo>
                        <a:pt x="34" y="48"/>
                      </a:lnTo>
                      <a:lnTo>
                        <a:pt x="34" y="38"/>
                      </a:lnTo>
                      <a:lnTo>
                        <a:pt x="36" y="29"/>
                      </a:lnTo>
                      <a:lnTo>
                        <a:pt x="40" y="21"/>
                      </a:lnTo>
                      <a:lnTo>
                        <a:pt x="46" y="15"/>
                      </a:lnTo>
                      <a:lnTo>
                        <a:pt x="51" y="9"/>
                      </a:lnTo>
                      <a:lnTo>
                        <a:pt x="59" y="6"/>
                      </a:lnTo>
                      <a:lnTo>
                        <a:pt x="69" y="2"/>
                      </a:lnTo>
                      <a:lnTo>
                        <a:pt x="80" y="0"/>
                      </a:lnTo>
                      <a:lnTo>
                        <a:pt x="92" y="0"/>
                      </a:lnTo>
                      <a:lnTo>
                        <a:pt x="105" y="0"/>
                      </a:lnTo>
                      <a:lnTo>
                        <a:pt x="119" y="2"/>
                      </a:lnTo>
                      <a:lnTo>
                        <a:pt x="134" y="4"/>
                      </a:lnTo>
                      <a:lnTo>
                        <a:pt x="151" y="8"/>
                      </a:lnTo>
                      <a:lnTo>
                        <a:pt x="168" y="13"/>
                      </a:lnTo>
                      <a:lnTo>
                        <a:pt x="188" y="17"/>
                      </a:lnTo>
                      <a:lnTo>
                        <a:pt x="207" y="23"/>
                      </a:lnTo>
                      <a:lnTo>
                        <a:pt x="228" y="31"/>
                      </a:lnTo>
                      <a:lnTo>
                        <a:pt x="238" y="34"/>
                      </a:lnTo>
                      <a:lnTo>
                        <a:pt x="249" y="38"/>
                      </a:lnTo>
                      <a:lnTo>
                        <a:pt x="257" y="42"/>
                      </a:lnTo>
                      <a:lnTo>
                        <a:pt x="266" y="48"/>
                      </a:lnTo>
                      <a:lnTo>
                        <a:pt x="274" y="52"/>
                      </a:lnTo>
                      <a:lnTo>
                        <a:pt x="282" y="56"/>
                      </a:lnTo>
                      <a:lnTo>
                        <a:pt x="287" y="61"/>
                      </a:lnTo>
                      <a:lnTo>
                        <a:pt x="295" y="65"/>
                      </a:lnTo>
                      <a:lnTo>
                        <a:pt x="299" y="69"/>
                      </a:lnTo>
                      <a:lnTo>
                        <a:pt x="305" y="75"/>
                      </a:lnTo>
                      <a:lnTo>
                        <a:pt x="309" y="81"/>
                      </a:lnTo>
                      <a:lnTo>
                        <a:pt x="312" y="84"/>
                      </a:lnTo>
                      <a:lnTo>
                        <a:pt x="314" y="90"/>
                      </a:lnTo>
                      <a:lnTo>
                        <a:pt x="318" y="94"/>
                      </a:lnTo>
                      <a:lnTo>
                        <a:pt x="318" y="100"/>
                      </a:lnTo>
                      <a:lnTo>
                        <a:pt x="320" y="105"/>
                      </a:lnTo>
                      <a:lnTo>
                        <a:pt x="320" y="117"/>
                      </a:lnTo>
                      <a:lnTo>
                        <a:pt x="320" y="130"/>
                      </a:lnTo>
                      <a:lnTo>
                        <a:pt x="320" y="146"/>
                      </a:lnTo>
                      <a:lnTo>
                        <a:pt x="316" y="161"/>
                      </a:lnTo>
                      <a:lnTo>
                        <a:pt x="312" y="180"/>
                      </a:lnTo>
                      <a:lnTo>
                        <a:pt x="309" y="200"/>
                      </a:lnTo>
                      <a:lnTo>
                        <a:pt x="303" y="221"/>
                      </a:lnTo>
                      <a:lnTo>
                        <a:pt x="295" y="244"/>
                      </a:lnTo>
                      <a:lnTo>
                        <a:pt x="291" y="255"/>
                      </a:lnTo>
                      <a:lnTo>
                        <a:pt x="287" y="271"/>
                      </a:lnTo>
                      <a:lnTo>
                        <a:pt x="282" y="286"/>
                      </a:lnTo>
                      <a:lnTo>
                        <a:pt x="276" y="303"/>
                      </a:lnTo>
                      <a:lnTo>
                        <a:pt x="270" y="322"/>
                      </a:lnTo>
                      <a:lnTo>
                        <a:pt x="262" y="344"/>
                      </a:lnTo>
                      <a:lnTo>
                        <a:pt x="255" y="367"/>
                      </a:lnTo>
                      <a:lnTo>
                        <a:pt x="247" y="391"/>
                      </a:lnTo>
                      <a:lnTo>
                        <a:pt x="238" y="418"/>
                      </a:lnTo>
                      <a:lnTo>
                        <a:pt x="228" y="447"/>
                      </a:lnTo>
                      <a:lnTo>
                        <a:pt x="218" y="476"/>
                      </a:lnTo>
                      <a:lnTo>
                        <a:pt x="207" y="509"/>
                      </a:lnTo>
                      <a:lnTo>
                        <a:pt x="195" y="541"/>
                      </a:lnTo>
                      <a:lnTo>
                        <a:pt x="184" y="578"/>
                      </a:lnTo>
                      <a:lnTo>
                        <a:pt x="172" y="614"/>
                      </a:lnTo>
                      <a:lnTo>
                        <a:pt x="159" y="653"/>
                      </a:lnTo>
                      <a:lnTo>
                        <a:pt x="153" y="672"/>
                      </a:lnTo>
                      <a:lnTo>
                        <a:pt x="145" y="691"/>
                      </a:lnTo>
                      <a:lnTo>
                        <a:pt x="140" y="708"/>
                      </a:lnTo>
                      <a:lnTo>
                        <a:pt x="134" y="727"/>
                      </a:lnTo>
                      <a:lnTo>
                        <a:pt x="128" y="743"/>
                      </a:lnTo>
                      <a:lnTo>
                        <a:pt x="122" y="760"/>
                      </a:lnTo>
                      <a:lnTo>
                        <a:pt x="117" y="775"/>
                      </a:lnTo>
                      <a:lnTo>
                        <a:pt x="111" y="791"/>
                      </a:lnTo>
                      <a:lnTo>
                        <a:pt x="105" y="806"/>
                      </a:lnTo>
                      <a:lnTo>
                        <a:pt x="99" y="820"/>
                      </a:lnTo>
                      <a:lnTo>
                        <a:pt x="94" y="833"/>
                      </a:lnTo>
                      <a:lnTo>
                        <a:pt x="90" y="845"/>
                      </a:lnTo>
                      <a:lnTo>
                        <a:pt x="84" y="856"/>
                      </a:lnTo>
                      <a:lnTo>
                        <a:pt x="80" y="868"/>
                      </a:lnTo>
                      <a:lnTo>
                        <a:pt x="74" y="879"/>
                      </a:lnTo>
                      <a:lnTo>
                        <a:pt x="71" y="889"/>
                      </a:lnTo>
                      <a:lnTo>
                        <a:pt x="67" y="898"/>
                      </a:lnTo>
                      <a:lnTo>
                        <a:pt x="63" y="906"/>
                      </a:lnTo>
                      <a:lnTo>
                        <a:pt x="57" y="916"/>
                      </a:lnTo>
                      <a:lnTo>
                        <a:pt x="53" y="923"/>
                      </a:lnTo>
                      <a:lnTo>
                        <a:pt x="49" y="929"/>
                      </a:lnTo>
                      <a:lnTo>
                        <a:pt x="46" y="935"/>
                      </a:lnTo>
                      <a:lnTo>
                        <a:pt x="44" y="941"/>
                      </a:lnTo>
                      <a:lnTo>
                        <a:pt x="40" y="946"/>
                      </a:lnTo>
                      <a:lnTo>
                        <a:pt x="36" y="950"/>
                      </a:lnTo>
                      <a:lnTo>
                        <a:pt x="34" y="954"/>
                      </a:lnTo>
                      <a:lnTo>
                        <a:pt x="30" y="958"/>
                      </a:lnTo>
                      <a:lnTo>
                        <a:pt x="26" y="960"/>
                      </a:lnTo>
                      <a:lnTo>
                        <a:pt x="24" y="962"/>
                      </a:lnTo>
                      <a:lnTo>
                        <a:pt x="23" y="964"/>
                      </a:lnTo>
                      <a:lnTo>
                        <a:pt x="19" y="964"/>
                      </a:lnTo>
                      <a:lnTo>
                        <a:pt x="17" y="964"/>
                      </a:lnTo>
                      <a:lnTo>
                        <a:pt x="13" y="962"/>
                      </a:lnTo>
                      <a:lnTo>
                        <a:pt x="9" y="960"/>
                      </a:lnTo>
                      <a:lnTo>
                        <a:pt x="5" y="954"/>
                      </a:lnTo>
                      <a:lnTo>
                        <a:pt x="3" y="948"/>
                      </a:lnTo>
                      <a:lnTo>
                        <a:pt x="1" y="941"/>
                      </a:lnTo>
                      <a:lnTo>
                        <a:pt x="0" y="931"/>
                      </a:lnTo>
                      <a:lnTo>
                        <a:pt x="0" y="921"/>
                      </a:lnTo>
                      <a:lnTo>
                        <a:pt x="0" y="910"/>
                      </a:lnTo>
                      <a:lnTo>
                        <a:pt x="0" y="896"/>
                      </a:lnTo>
                      <a:lnTo>
                        <a:pt x="1" y="881"/>
                      </a:lnTo>
                      <a:lnTo>
                        <a:pt x="3" y="864"/>
                      </a:lnTo>
                      <a:lnTo>
                        <a:pt x="5" y="846"/>
                      </a:lnTo>
                      <a:lnTo>
                        <a:pt x="9" y="825"/>
                      </a:lnTo>
                      <a:lnTo>
                        <a:pt x="13" y="804"/>
                      </a:lnTo>
                      <a:lnTo>
                        <a:pt x="17" y="783"/>
                      </a:lnTo>
                      <a:lnTo>
                        <a:pt x="23" y="758"/>
                      </a:lnTo>
                      <a:lnTo>
                        <a:pt x="34" y="708"/>
                      </a:lnTo>
                      <a:lnTo>
                        <a:pt x="44" y="658"/>
                      </a:lnTo>
                      <a:lnTo>
                        <a:pt x="53" y="606"/>
                      </a:lnTo>
                      <a:lnTo>
                        <a:pt x="61" y="553"/>
                      </a:lnTo>
                      <a:lnTo>
                        <a:pt x="69" y="501"/>
                      </a:lnTo>
                      <a:lnTo>
                        <a:pt x="76" y="447"/>
                      </a:lnTo>
                      <a:lnTo>
                        <a:pt x="84" y="391"/>
                      </a:lnTo>
                      <a:lnTo>
                        <a:pt x="90" y="336"/>
                      </a:lnTo>
                      <a:lnTo>
                        <a:pt x="94" y="309"/>
                      </a:lnTo>
                      <a:lnTo>
                        <a:pt x="95" y="282"/>
                      </a:lnTo>
                      <a:lnTo>
                        <a:pt x="97" y="259"/>
                      </a:lnTo>
                      <a:lnTo>
                        <a:pt x="99" y="236"/>
                      </a:lnTo>
                      <a:lnTo>
                        <a:pt x="99" y="215"/>
                      </a:lnTo>
                      <a:lnTo>
                        <a:pt x="99" y="196"/>
                      </a:lnTo>
                      <a:lnTo>
                        <a:pt x="99" y="178"/>
                      </a:lnTo>
                      <a:lnTo>
                        <a:pt x="99" y="163"/>
                      </a:lnTo>
                      <a:lnTo>
                        <a:pt x="97" y="150"/>
                      </a:lnTo>
                      <a:lnTo>
                        <a:pt x="95" y="136"/>
                      </a:lnTo>
                      <a:lnTo>
                        <a:pt x="94" y="125"/>
                      </a:lnTo>
                      <a:lnTo>
                        <a:pt x="90" y="115"/>
                      </a:lnTo>
                      <a:lnTo>
                        <a:pt x="86" y="107"/>
                      </a:lnTo>
                      <a:lnTo>
                        <a:pt x="82" y="102"/>
                      </a:lnTo>
                      <a:lnTo>
                        <a:pt x="78" y="98"/>
                      </a:lnTo>
                      <a:lnTo>
                        <a:pt x="72" y="94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</p:grpSp>
          <p:grpSp>
            <p:nvGrpSpPr>
              <p:cNvPr id="27" name="组合 105"/>
              <p:cNvGrpSpPr/>
              <p:nvPr/>
            </p:nvGrpSpPr>
            <p:grpSpPr bwMode="auto">
              <a:xfrm>
                <a:off x="2319021" y="2414119"/>
                <a:ext cx="789177" cy="919013"/>
                <a:chOff x="2100263" y="2252664"/>
                <a:chExt cx="1109663" cy="1292225"/>
              </a:xfrm>
              <a:grpFill/>
            </p:grpSpPr>
            <p:sp>
              <p:nvSpPr>
                <p:cNvPr id="2" name="Freeform 61"/>
                <p:cNvSpPr/>
                <p:nvPr/>
              </p:nvSpPr>
              <p:spPr bwMode="auto">
                <a:xfrm>
                  <a:off x="2306638" y="2252664"/>
                  <a:ext cx="458788" cy="438150"/>
                </a:xfrm>
                <a:custGeom>
                  <a:avLst/>
                  <a:gdLst>
                    <a:gd name="T0" fmla="*/ 85079 w 577"/>
                    <a:gd name="T1" fmla="*/ 339111 h 553"/>
                    <a:gd name="T2" fmla="*/ 111318 w 577"/>
                    <a:gd name="T3" fmla="*/ 311380 h 553"/>
                    <a:gd name="T4" fmla="*/ 139942 w 577"/>
                    <a:gd name="T5" fmla="*/ 279687 h 553"/>
                    <a:gd name="T6" fmla="*/ 172542 w 577"/>
                    <a:gd name="T7" fmla="*/ 241656 h 553"/>
                    <a:gd name="T8" fmla="*/ 205938 w 577"/>
                    <a:gd name="T9" fmla="*/ 197286 h 553"/>
                    <a:gd name="T10" fmla="*/ 242514 w 577"/>
                    <a:gd name="T11" fmla="*/ 148955 h 553"/>
                    <a:gd name="T12" fmla="*/ 282270 w 577"/>
                    <a:gd name="T13" fmla="*/ 94285 h 553"/>
                    <a:gd name="T14" fmla="*/ 323616 w 577"/>
                    <a:gd name="T15" fmla="*/ 31693 h 553"/>
                    <a:gd name="T16" fmla="*/ 358602 w 577"/>
                    <a:gd name="T17" fmla="*/ 8715 h 553"/>
                    <a:gd name="T18" fmla="*/ 382456 w 577"/>
                    <a:gd name="T19" fmla="*/ 24562 h 553"/>
                    <a:gd name="T20" fmla="*/ 402334 w 577"/>
                    <a:gd name="T21" fmla="*/ 38031 h 553"/>
                    <a:gd name="T22" fmla="*/ 420622 w 577"/>
                    <a:gd name="T23" fmla="*/ 49916 h 553"/>
                    <a:gd name="T24" fmla="*/ 434934 w 577"/>
                    <a:gd name="T25" fmla="*/ 62593 h 553"/>
                    <a:gd name="T26" fmla="*/ 445271 w 577"/>
                    <a:gd name="T27" fmla="*/ 71308 h 553"/>
                    <a:gd name="T28" fmla="*/ 453222 w 577"/>
                    <a:gd name="T29" fmla="*/ 79231 h 553"/>
                    <a:gd name="T30" fmla="*/ 457993 w 577"/>
                    <a:gd name="T31" fmla="*/ 84778 h 553"/>
                    <a:gd name="T32" fmla="*/ 458788 w 577"/>
                    <a:gd name="T33" fmla="*/ 91116 h 553"/>
                    <a:gd name="T34" fmla="*/ 457993 w 577"/>
                    <a:gd name="T35" fmla="*/ 99039 h 553"/>
                    <a:gd name="T36" fmla="*/ 453222 w 577"/>
                    <a:gd name="T37" fmla="*/ 107755 h 553"/>
                    <a:gd name="T38" fmla="*/ 445271 w 577"/>
                    <a:gd name="T39" fmla="*/ 119640 h 553"/>
                    <a:gd name="T40" fmla="*/ 434934 w 577"/>
                    <a:gd name="T41" fmla="*/ 133901 h 553"/>
                    <a:gd name="T42" fmla="*/ 420622 w 577"/>
                    <a:gd name="T43" fmla="*/ 150540 h 553"/>
                    <a:gd name="T44" fmla="*/ 405515 w 577"/>
                    <a:gd name="T45" fmla="*/ 170348 h 553"/>
                    <a:gd name="T46" fmla="*/ 385636 w 577"/>
                    <a:gd name="T47" fmla="*/ 191740 h 553"/>
                    <a:gd name="T48" fmla="*/ 352241 w 577"/>
                    <a:gd name="T49" fmla="*/ 225017 h 553"/>
                    <a:gd name="T50" fmla="*/ 302148 w 577"/>
                    <a:gd name="T51" fmla="*/ 269387 h 553"/>
                    <a:gd name="T52" fmla="*/ 248875 w 577"/>
                    <a:gd name="T53" fmla="*/ 311380 h 553"/>
                    <a:gd name="T54" fmla="*/ 189240 w 577"/>
                    <a:gd name="T55" fmla="*/ 350995 h 553"/>
                    <a:gd name="T56" fmla="*/ 141533 w 577"/>
                    <a:gd name="T57" fmla="*/ 378726 h 553"/>
                    <a:gd name="T58" fmla="*/ 112908 w 577"/>
                    <a:gd name="T59" fmla="*/ 393780 h 553"/>
                    <a:gd name="T60" fmla="*/ 86669 w 577"/>
                    <a:gd name="T61" fmla="*/ 407250 h 553"/>
                    <a:gd name="T62" fmla="*/ 65200 w 577"/>
                    <a:gd name="T63" fmla="*/ 418342 h 553"/>
                    <a:gd name="T64" fmla="*/ 45322 w 577"/>
                    <a:gd name="T65" fmla="*/ 427058 h 553"/>
                    <a:gd name="T66" fmla="*/ 30215 w 577"/>
                    <a:gd name="T67" fmla="*/ 433396 h 553"/>
                    <a:gd name="T68" fmla="*/ 18288 w 577"/>
                    <a:gd name="T69" fmla="*/ 436565 h 553"/>
                    <a:gd name="T70" fmla="*/ 7156 w 577"/>
                    <a:gd name="T71" fmla="*/ 438150 h 553"/>
                    <a:gd name="T72" fmla="*/ 1590 w 577"/>
                    <a:gd name="T73" fmla="*/ 436565 h 553"/>
                    <a:gd name="T74" fmla="*/ 0 w 577"/>
                    <a:gd name="T75" fmla="*/ 433396 h 553"/>
                    <a:gd name="T76" fmla="*/ 0 w 577"/>
                    <a:gd name="T77" fmla="*/ 427058 h 553"/>
                    <a:gd name="T78" fmla="*/ 5566 w 577"/>
                    <a:gd name="T79" fmla="*/ 419927 h 553"/>
                    <a:gd name="T80" fmla="*/ 13517 w 577"/>
                    <a:gd name="T81" fmla="*/ 407250 h 553"/>
                    <a:gd name="T82" fmla="*/ 25444 w 577"/>
                    <a:gd name="T83" fmla="*/ 393780 h 553"/>
                    <a:gd name="T84" fmla="*/ 42142 w 577"/>
                    <a:gd name="T85" fmla="*/ 378726 h 553"/>
                    <a:gd name="T86" fmla="*/ 62020 w 577"/>
                    <a:gd name="T87" fmla="*/ 360503 h 553"/>
                    <a:gd name="T88" fmla="*/ 73152 w 577"/>
                    <a:gd name="T89" fmla="*/ 349411 h 55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577" h="553">
                      <a:moveTo>
                        <a:pt x="92" y="441"/>
                      </a:moveTo>
                      <a:lnTo>
                        <a:pt x="107" y="428"/>
                      </a:lnTo>
                      <a:lnTo>
                        <a:pt x="123" y="411"/>
                      </a:lnTo>
                      <a:lnTo>
                        <a:pt x="140" y="393"/>
                      </a:lnTo>
                      <a:lnTo>
                        <a:pt x="157" y="374"/>
                      </a:lnTo>
                      <a:lnTo>
                        <a:pt x="176" y="353"/>
                      </a:lnTo>
                      <a:lnTo>
                        <a:pt x="195" y="330"/>
                      </a:lnTo>
                      <a:lnTo>
                        <a:pt x="217" y="305"/>
                      </a:lnTo>
                      <a:lnTo>
                        <a:pt x="238" y="278"/>
                      </a:lnTo>
                      <a:lnTo>
                        <a:pt x="259" y="249"/>
                      </a:lnTo>
                      <a:lnTo>
                        <a:pt x="282" y="219"/>
                      </a:lnTo>
                      <a:lnTo>
                        <a:pt x="305" y="188"/>
                      </a:lnTo>
                      <a:lnTo>
                        <a:pt x="328" y="153"/>
                      </a:lnTo>
                      <a:lnTo>
                        <a:pt x="355" y="119"/>
                      </a:lnTo>
                      <a:lnTo>
                        <a:pt x="380" y="80"/>
                      </a:lnTo>
                      <a:lnTo>
                        <a:pt x="407" y="40"/>
                      </a:lnTo>
                      <a:lnTo>
                        <a:pt x="433" y="0"/>
                      </a:lnTo>
                      <a:lnTo>
                        <a:pt x="451" y="11"/>
                      </a:lnTo>
                      <a:lnTo>
                        <a:pt x="466" y="21"/>
                      </a:lnTo>
                      <a:lnTo>
                        <a:pt x="481" y="31"/>
                      </a:lnTo>
                      <a:lnTo>
                        <a:pt x="495" y="40"/>
                      </a:lnTo>
                      <a:lnTo>
                        <a:pt x="506" y="48"/>
                      </a:lnTo>
                      <a:lnTo>
                        <a:pt x="518" y="56"/>
                      </a:lnTo>
                      <a:lnTo>
                        <a:pt x="529" y="63"/>
                      </a:lnTo>
                      <a:lnTo>
                        <a:pt x="539" y="71"/>
                      </a:lnTo>
                      <a:lnTo>
                        <a:pt x="547" y="79"/>
                      </a:lnTo>
                      <a:lnTo>
                        <a:pt x="554" y="84"/>
                      </a:lnTo>
                      <a:lnTo>
                        <a:pt x="560" y="90"/>
                      </a:lnTo>
                      <a:lnTo>
                        <a:pt x="566" y="96"/>
                      </a:lnTo>
                      <a:lnTo>
                        <a:pt x="570" y="100"/>
                      </a:lnTo>
                      <a:lnTo>
                        <a:pt x="574" y="103"/>
                      </a:lnTo>
                      <a:lnTo>
                        <a:pt x="576" y="107"/>
                      </a:lnTo>
                      <a:lnTo>
                        <a:pt x="577" y="111"/>
                      </a:lnTo>
                      <a:lnTo>
                        <a:pt x="577" y="115"/>
                      </a:lnTo>
                      <a:lnTo>
                        <a:pt x="577" y="119"/>
                      </a:lnTo>
                      <a:lnTo>
                        <a:pt x="576" y="125"/>
                      </a:lnTo>
                      <a:lnTo>
                        <a:pt x="574" y="130"/>
                      </a:lnTo>
                      <a:lnTo>
                        <a:pt x="570" y="136"/>
                      </a:lnTo>
                      <a:lnTo>
                        <a:pt x="566" y="144"/>
                      </a:lnTo>
                      <a:lnTo>
                        <a:pt x="560" y="151"/>
                      </a:lnTo>
                      <a:lnTo>
                        <a:pt x="554" y="161"/>
                      </a:lnTo>
                      <a:lnTo>
                        <a:pt x="547" y="169"/>
                      </a:lnTo>
                      <a:lnTo>
                        <a:pt x="539" y="180"/>
                      </a:lnTo>
                      <a:lnTo>
                        <a:pt x="529" y="190"/>
                      </a:lnTo>
                      <a:lnTo>
                        <a:pt x="520" y="201"/>
                      </a:lnTo>
                      <a:lnTo>
                        <a:pt x="510" y="215"/>
                      </a:lnTo>
                      <a:lnTo>
                        <a:pt x="499" y="226"/>
                      </a:lnTo>
                      <a:lnTo>
                        <a:pt x="485" y="242"/>
                      </a:lnTo>
                      <a:lnTo>
                        <a:pt x="472" y="255"/>
                      </a:lnTo>
                      <a:lnTo>
                        <a:pt x="443" y="284"/>
                      </a:lnTo>
                      <a:lnTo>
                        <a:pt x="412" y="313"/>
                      </a:lnTo>
                      <a:lnTo>
                        <a:pt x="380" y="340"/>
                      </a:lnTo>
                      <a:lnTo>
                        <a:pt x="347" y="366"/>
                      </a:lnTo>
                      <a:lnTo>
                        <a:pt x="313" y="393"/>
                      </a:lnTo>
                      <a:lnTo>
                        <a:pt x="276" y="418"/>
                      </a:lnTo>
                      <a:lnTo>
                        <a:pt x="238" y="443"/>
                      </a:lnTo>
                      <a:lnTo>
                        <a:pt x="197" y="466"/>
                      </a:lnTo>
                      <a:lnTo>
                        <a:pt x="178" y="478"/>
                      </a:lnTo>
                      <a:lnTo>
                        <a:pt x="159" y="487"/>
                      </a:lnTo>
                      <a:lnTo>
                        <a:pt x="142" y="497"/>
                      </a:lnTo>
                      <a:lnTo>
                        <a:pt x="124" y="507"/>
                      </a:lnTo>
                      <a:lnTo>
                        <a:pt x="109" y="514"/>
                      </a:lnTo>
                      <a:lnTo>
                        <a:pt x="96" y="522"/>
                      </a:lnTo>
                      <a:lnTo>
                        <a:pt x="82" y="528"/>
                      </a:lnTo>
                      <a:lnTo>
                        <a:pt x="69" y="533"/>
                      </a:lnTo>
                      <a:lnTo>
                        <a:pt x="57" y="539"/>
                      </a:lnTo>
                      <a:lnTo>
                        <a:pt x="48" y="543"/>
                      </a:lnTo>
                      <a:lnTo>
                        <a:pt x="38" y="547"/>
                      </a:lnTo>
                      <a:lnTo>
                        <a:pt x="28" y="549"/>
                      </a:lnTo>
                      <a:lnTo>
                        <a:pt x="23" y="551"/>
                      </a:lnTo>
                      <a:lnTo>
                        <a:pt x="15" y="553"/>
                      </a:lnTo>
                      <a:lnTo>
                        <a:pt x="9" y="553"/>
                      </a:lnTo>
                      <a:lnTo>
                        <a:pt x="5" y="553"/>
                      </a:lnTo>
                      <a:lnTo>
                        <a:pt x="2" y="551"/>
                      </a:lnTo>
                      <a:lnTo>
                        <a:pt x="0" y="549"/>
                      </a:lnTo>
                      <a:lnTo>
                        <a:pt x="0" y="547"/>
                      </a:lnTo>
                      <a:lnTo>
                        <a:pt x="0" y="543"/>
                      </a:lnTo>
                      <a:lnTo>
                        <a:pt x="0" y="539"/>
                      </a:lnTo>
                      <a:lnTo>
                        <a:pt x="4" y="535"/>
                      </a:lnTo>
                      <a:lnTo>
                        <a:pt x="7" y="530"/>
                      </a:lnTo>
                      <a:lnTo>
                        <a:pt x="11" y="522"/>
                      </a:lnTo>
                      <a:lnTo>
                        <a:pt x="17" y="514"/>
                      </a:lnTo>
                      <a:lnTo>
                        <a:pt x="25" y="507"/>
                      </a:lnTo>
                      <a:lnTo>
                        <a:pt x="32" y="497"/>
                      </a:lnTo>
                      <a:lnTo>
                        <a:pt x="42" y="487"/>
                      </a:lnTo>
                      <a:lnTo>
                        <a:pt x="53" y="478"/>
                      </a:lnTo>
                      <a:lnTo>
                        <a:pt x="65" y="466"/>
                      </a:lnTo>
                      <a:lnTo>
                        <a:pt x="78" y="455"/>
                      </a:lnTo>
                      <a:lnTo>
                        <a:pt x="92" y="441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7436" name="Freeform 62"/>
                <p:cNvSpPr/>
                <p:nvPr/>
              </p:nvSpPr>
              <p:spPr bwMode="auto">
                <a:xfrm>
                  <a:off x="2503488" y="2416176"/>
                  <a:ext cx="706438" cy="1128713"/>
                </a:xfrm>
                <a:custGeom>
                  <a:avLst/>
                  <a:gdLst>
                    <a:gd name="T0" fmla="*/ 499036 w 889"/>
                    <a:gd name="T1" fmla="*/ 0 h 1423"/>
                    <a:gd name="T2" fmla="*/ 523670 w 889"/>
                    <a:gd name="T3" fmla="*/ 3173 h 1423"/>
                    <a:gd name="T4" fmla="*/ 557045 w 889"/>
                    <a:gd name="T5" fmla="*/ 18243 h 1423"/>
                    <a:gd name="T6" fmla="*/ 607108 w 889"/>
                    <a:gd name="T7" fmla="*/ 44419 h 1423"/>
                    <a:gd name="T8" fmla="*/ 661938 w 889"/>
                    <a:gd name="T9" fmla="*/ 74560 h 1423"/>
                    <a:gd name="T10" fmla="*/ 696108 w 889"/>
                    <a:gd name="T11" fmla="*/ 99149 h 1423"/>
                    <a:gd name="T12" fmla="*/ 706438 w 889"/>
                    <a:gd name="T13" fmla="*/ 117392 h 1423"/>
                    <a:gd name="T14" fmla="*/ 684983 w 889"/>
                    <a:gd name="T15" fmla="*/ 147534 h 1423"/>
                    <a:gd name="T16" fmla="*/ 666706 w 889"/>
                    <a:gd name="T17" fmla="*/ 164984 h 1423"/>
                    <a:gd name="T18" fmla="*/ 656375 w 889"/>
                    <a:gd name="T19" fmla="*/ 190366 h 1423"/>
                    <a:gd name="T20" fmla="*/ 646840 w 889"/>
                    <a:gd name="T21" fmla="*/ 231612 h 1423"/>
                    <a:gd name="T22" fmla="*/ 640483 w 889"/>
                    <a:gd name="T23" fmla="*/ 287929 h 1423"/>
                    <a:gd name="T24" fmla="*/ 634920 w 889"/>
                    <a:gd name="T25" fmla="*/ 357730 h 1423"/>
                    <a:gd name="T26" fmla="*/ 619822 w 889"/>
                    <a:gd name="T27" fmla="*/ 566339 h 1423"/>
                    <a:gd name="T28" fmla="*/ 561813 w 889"/>
                    <a:gd name="T29" fmla="*/ 852682 h 1423"/>
                    <a:gd name="T30" fmla="*/ 518902 w 889"/>
                    <a:gd name="T31" fmla="*/ 976420 h 1423"/>
                    <a:gd name="T32" fmla="*/ 474402 w 889"/>
                    <a:gd name="T33" fmla="*/ 1055739 h 1423"/>
                    <a:gd name="T34" fmla="*/ 427518 w 889"/>
                    <a:gd name="T35" fmla="*/ 1096192 h 1423"/>
                    <a:gd name="T36" fmla="*/ 390965 w 889"/>
                    <a:gd name="T37" fmla="*/ 1119195 h 1423"/>
                    <a:gd name="T38" fmla="*/ 358384 w 889"/>
                    <a:gd name="T39" fmla="*/ 1128713 h 1423"/>
                    <a:gd name="T40" fmla="*/ 343286 w 889"/>
                    <a:gd name="T41" fmla="*/ 1116022 h 1423"/>
                    <a:gd name="T42" fmla="*/ 334545 w 889"/>
                    <a:gd name="T43" fmla="*/ 1085881 h 1423"/>
                    <a:gd name="T44" fmla="*/ 326598 w 889"/>
                    <a:gd name="T45" fmla="*/ 1041462 h 1423"/>
                    <a:gd name="T46" fmla="*/ 301964 w 889"/>
                    <a:gd name="T47" fmla="*/ 997836 h 1423"/>
                    <a:gd name="T48" fmla="*/ 256670 w 889"/>
                    <a:gd name="T49" fmla="*/ 958177 h 1423"/>
                    <a:gd name="T50" fmla="*/ 205813 w 889"/>
                    <a:gd name="T51" fmla="*/ 923276 h 1423"/>
                    <a:gd name="T52" fmla="*/ 175616 w 889"/>
                    <a:gd name="T53" fmla="*/ 898687 h 1423"/>
                    <a:gd name="T54" fmla="*/ 167670 w 889"/>
                    <a:gd name="T55" fmla="*/ 880444 h 1423"/>
                    <a:gd name="T56" fmla="*/ 185152 w 889"/>
                    <a:gd name="T57" fmla="*/ 872512 h 1423"/>
                    <a:gd name="T58" fmla="*/ 224089 w 889"/>
                    <a:gd name="T59" fmla="*/ 872512 h 1423"/>
                    <a:gd name="T60" fmla="*/ 282098 w 889"/>
                    <a:gd name="T61" fmla="*/ 882030 h 1423"/>
                    <a:gd name="T62" fmla="*/ 331366 w 889"/>
                    <a:gd name="T63" fmla="*/ 887582 h 1423"/>
                    <a:gd name="T64" fmla="*/ 366331 w 889"/>
                    <a:gd name="T65" fmla="*/ 887582 h 1423"/>
                    <a:gd name="T66" fmla="*/ 394143 w 889"/>
                    <a:gd name="T67" fmla="*/ 870925 h 1423"/>
                    <a:gd name="T68" fmla="*/ 422750 w 889"/>
                    <a:gd name="T69" fmla="*/ 813022 h 1423"/>
                    <a:gd name="T70" fmla="*/ 460893 w 889"/>
                    <a:gd name="T71" fmla="*/ 697216 h 1423"/>
                    <a:gd name="T72" fmla="*/ 497447 w 889"/>
                    <a:gd name="T73" fmla="*/ 475122 h 1423"/>
                    <a:gd name="T74" fmla="*/ 500625 w 889"/>
                    <a:gd name="T75" fmla="*/ 353764 h 1423"/>
                    <a:gd name="T76" fmla="*/ 500625 w 889"/>
                    <a:gd name="T77" fmla="*/ 269685 h 1423"/>
                    <a:gd name="T78" fmla="*/ 499036 w 889"/>
                    <a:gd name="T79" fmla="*/ 207023 h 1423"/>
                    <a:gd name="T80" fmla="*/ 489500 w 889"/>
                    <a:gd name="T81" fmla="*/ 164984 h 1423"/>
                    <a:gd name="T82" fmla="*/ 475991 w 889"/>
                    <a:gd name="T83" fmla="*/ 138809 h 1423"/>
                    <a:gd name="T84" fmla="*/ 450563 w 889"/>
                    <a:gd name="T85" fmla="*/ 129290 h 1423"/>
                    <a:gd name="T86" fmla="*/ 399706 w 889"/>
                    <a:gd name="T87" fmla="*/ 129290 h 1423"/>
                    <a:gd name="T88" fmla="*/ 321831 w 889"/>
                    <a:gd name="T89" fmla="*/ 137222 h 1423"/>
                    <a:gd name="T90" fmla="*/ 221706 w 889"/>
                    <a:gd name="T91" fmla="*/ 146741 h 1423"/>
                    <a:gd name="T92" fmla="*/ 107277 w 889"/>
                    <a:gd name="T93" fmla="*/ 150707 h 1423"/>
                    <a:gd name="T94" fmla="*/ 19866 w 889"/>
                    <a:gd name="T95" fmla="*/ 92804 h 1423"/>
                    <a:gd name="T96" fmla="*/ 172438 w 889"/>
                    <a:gd name="T97" fmla="*/ 79319 h 1423"/>
                    <a:gd name="T98" fmla="*/ 291634 w 889"/>
                    <a:gd name="T99" fmla="*/ 67421 h 1423"/>
                    <a:gd name="T100" fmla="*/ 375072 w 889"/>
                    <a:gd name="T101" fmla="*/ 54730 h 1423"/>
                    <a:gd name="T102" fmla="*/ 433081 w 889"/>
                    <a:gd name="T103" fmla="*/ 42832 h 1423"/>
                    <a:gd name="T104" fmla="*/ 468840 w 889"/>
                    <a:gd name="T105" fmla="*/ 26175 h 1423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889" h="1423">
                      <a:moveTo>
                        <a:pt x="597" y="25"/>
                      </a:moveTo>
                      <a:lnTo>
                        <a:pt x="603" y="18"/>
                      </a:lnTo>
                      <a:lnTo>
                        <a:pt x="611" y="12"/>
                      </a:lnTo>
                      <a:lnTo>
                        <a:pt x="616" y="8"/>
                      </a:lnTo>
                      <a:lnTo>
                        <a:pt x="622" y="4"/>
                      </a:lnTo>
                      <a:lnTo>
                        <a:pt x="628" y="0"/>
                      </a:lnTo>
                      <a:lnTo>
                        <a:pt x="634" y="0"/>
                      </a:lnTo>
                      <a:lnTo>
                        <a:pt x="641" y="0"/>
                      </a:lnTo>
                      <a:lnTo>
                        <a:pt x="647" y="0"/>
                      </a:lnTo>
                      <a:lnTo>
                        <a:pt x="651" y="2"/>
                      </a:lnTo>
                      <a:lnTo>
                        <a:pt x="655" y="2"/>
                      </a:lnTo>
                      <a:lnTo>
                        <a:pt x="659" y="4"/>
                      </a:lnTo>
                      <a:lnTo>
                        <a:pt x="664" y="6"/>
                      </a:lnTo>
                      <a:lnTo>
                        <a:pt x="670" y="10"/>
                      </a:lnTo>
                      <a:lnTo>
                        <a:pt x="678" y="12"/>
                      </a:lnTo>
                      <a:lnTo>
                        <a:pt x="684" y="16"/>
                      </a:lnTo>
                      <a:lnTo>
                        <a:pt x="693" y="19"/>
                      </a:lnTo>
                      <a:lnTo>
                        <a:pt x="701" y="23"/>
                      </a:lnTo>
                      <a:lnTo>
                        <a:pt x="711" y="27"/>
                      </a:lnTo>
                      <a:lnTo>
                        <a:pt x="720" y="33"/>
                      </a:lnTo>
                      <a:lnTo>
                        <a:pt x="730" y="37"/>
                      </a:lnTo>
                      <a:lnTo>
                        <a:pt x="741" y="42"/>
                      </a:lnTo>
                      <a:lnTo>
                        <a:pt x="753" y="48"/>
                      </a:lnTo>
                      <a:lnTo>
                        <a:pt x="764" y="56"/>
                      </a:lnTo>
                      <a:lnTo>
                        <a:pt x="778" y="62"/>
                      </a:lnTo>
                      <a:lnTo>
                        <a:pt x="791" y="69"/>
                      </a:lnTo>
                      <a:lnTo>
                        <a:pt x="803" y="75"/>
                      </a:lnTo>
                      <a:lnTo>
                        <a:pt x="814" y="83"/>
                      </a:lnTo>
                      <a:lnTo>
                        <a:pt x="824" y="89"/>
                      </a:lnTo>
                      <a:lnTo>
                        <a:pt x="833" y="94"/>
                      </a:lnTo>
                      <a:lnTo>
                        <a:pt x="843" y="100"/>
                      </a:lnTo>
                      <a:lnTo>
                        <a:pt x="851" y="106"/>
                      </a:lnTo>
                      <a:lnTo>
                        <a:pt x="858" y="112"/>
                      </a:lnTo>
                      <a:lnTo>
                        <a:pt x="866" y="115"/>
                      </a:lnTo>
                      <a:lnTo>
                        <a:pt x="872" y="119"/>
                      </a:lnTo>
                      <a:lnTo>
                        <a:pt x="876" y="125"/>
                      </a:lnTo>
                      <a:lnTo>
                        <a:pt x="879" y="129"/>
                      </a:lnTo>
                      <a:lnTo>
                        <a:pt x="883" y="133"/>
                      </a:lnTo>
                      <a:lnTo>
                        <a:pt x="885" y="137"/>
                      </a:lnTo>
                      <a:lnTo>
                        <a:pt x="887" y="138"/>
                      </a:lnTo>
                      <a:lnTo>
                        <a:pt x="889" y="142"/>
                      </a:lnTo>
                      <a:lnTo>
                        <a:pt x="889" y="148"/>
                      </a:lnTo>
                      <a:lnTo>
                        <a:pt x="889" y="156"/>
                      </a:lnTo>
                      <a:lnTo>
                        <a:pt x="887" y="161"/>
                      </a:lnTo>
                      <a:lnTo>
                        <a:pt x="883" y="167"/>
                      </a:lnTo>
                      <a:lnTo>
                        <a:pt x="877" y="175"/>
                      </a:lnTo>
                      <a:lnTo>
                        <a:pt x="872" y="181"/>
                      </a:lnTo>
                      <a:lnTo>
                        <a:pt x="862" y="186"/>
                      </a:lnTo>
                      <a:lnTo>
                        <a:pt x="853" y="192"/>
                      </a:lnTo>
                      <a:lnTo>
                        <a:pt x="851" y="194"/>
                      </a:lnTo>
                      <a:lnTo>
                        <a:pt x="847" y="196"/>
                      </a:lnTo>
                      <a:lnTo>
                        <a:pt x="845" y="200"/>
                      </a:lnTo>
                      <a:lnTo>
                        <a:pt x="843" y="204"/>
                      </a:lnTo>
                      <a:lnTo>
                        <a:pt x="839" y="208"/>
                      </a:lnTo>
                      <a:lnTo>
                        <a:pt x="837" y="211"/>
                      </a:lnTo>
                      <a:lnTo>
                        <a:pt x="835" y="215"/>
                      </a:lnTo>
                      <a:lnTo>
                        <a:pt x="833" y="221"/>
                      </a:lnTo>
                      <a:lnTo>
                        <a:pt x="831" y="227"/>
                      </a:lnTo>
                      <a:lnTo>
                        <a:pt x="828" y="234"/>
                      </a:lnTo>
                      <a:lnTo>
                        <a:pt x="826" y="240"/>
                      </a:lnTo>
                      <a:lnTo>
                        <a:pt x="824" y="248"/>
                      </a:lnTo>
                      <a:lnTo>
                        <a:pt x="822" y="256"/>
                      </a:lnTo>
                      <a:lnTo>
                        <a:pt x="820" y="265"/>
                      </a:lnTo>
                      <a:lnTo>
                        <a:pt x="818" y="273"/>
                      </a:lnTo>
                      <a:lnTo>
                        <a:pt x="816" y="282"/>
                      </a:lnTo>
                      <a:lnTo>
                        <a:pt x="814" y="292"/>
                      </a:lnTo>
                      <a:lnTo>
                        <a:pt x="814" y="304"/>
                      </a:lnTo>
                      <a:lnTo>
                        <a:pt x="812" y="315"/>
                      </a:lnTo>
                      <a:lnTo>
                        <a:pt x="810" y="327"/>
                      </a:lnTo>
                      <a:lnTo>
                        <a:pt x="808" y="338"/>
                      </a:lnTo>
                      <a:lnTo>
                        <a:pt x="806" y="350"/>
                      </a:lnTo>
                      <a:lnTo>
                        <a:pt x="806" y="363"/>
                      </a:lnTo>
                      <a:lnTo>
                        <a:pt x="805" y="376"/>
                      </a:lnTo>
                      <a:lnTo>
                        <a:pt x="803" y="392"/>
                      </a:lnTo>
                      <a:lnTo>
                        <a:pt x="803" y="405"/>
                      </a:lnTo>
                      <a:lnTo>
                        <a:pt x="801" y="421"/>
                      </a:lnTo>
                      <a:lnTo>
                        <a:pt x="801" y="436"/>
                      </a:lnTo>
                      <a:lnTo>
                        <a:pt x="799" y="451"/>
                      </a:lnTo>
                      <a:lnTo>
                        <a:pt x="799" y="469"/>
                      </a:lnTo>
                      <a:lnTo>
                        <a:pt x="797" y="486"/>
                      </a:lnTo>
                      <a:lnTo>
                        <a:pt x="797" y="503"/>
                      </a:lnTo>
                      <a:lnTo>
                        <a:pt x="793" y="574"/>
                      </a:lnTo>
                      <a:lnTo>
                        <a:pt x="787" y="645"/>
                      </a:lnTo>
                      <a:lnTo>
                        <a:pt x="780" y="714"/>
                      </a:lnTo>
                      <a:lnTo>
                        <a:pt x="770" y="782"/>
                      </a:lnTo>
                      <a:lnTo>
                        <a:pt x="758" y="849"/>
                      </a:lnTo>
                      <a:lnTo>
                        <a:pt x="747" y="914"/>
                      </a:lnTo>
                      <a:lnTo>
                        <a:pt x="732" y="979"/>
                      </a:lnTo>
                      <a:lnTo>
                        <a:pt x="716" y="1045"/>
                      </a:lnTo>
                      <a:lnTo>
                        <a:pt x="707" y="1075"/>
                      </a:lnTo>
                      <a:lnTo>
                        <a:pt x="699" y="1104"/>
                      </a:lnTo>
                      <a:lnTo>
                        <a:pt x="689" y="1133"/>
                      </a:lnTo>
                      <a:lnTo>
                        <a:pt x="682" y="1160"/>
                      </a:lnTo>
                      <a:lnTo>
                        <a:pt x="672" y="1185"/>
                      </a:lnTo>
                      <a:lnTo>
                        <a:pt x="663" y="1208"/>
                      </a:lnTo>
                      <a:lnTo>
                        <a:pt x="653" y="1231"/>
                      </a:lnTo>
                      <a:lnTo>
                        <a:pt x="645" y="1250"/>
                      </a:lnTo>
                      <a:lnTo>
                        <a:pt x="636" y="1269"/>
                      </a:lnTo>
                      <a:lnTo>
                        <a:pt x="626" y="1286"/>
                      </a:lnTo>
                      <a:lnTo>
                        <a:pt x="616" y="1304"/>
                      </a:lnTo>
                      <a:lnTo>
                        <a:pt x="607" y="1317"/>
                      </a:lnTo>
                      <a:lnTo>
                        <a:pt x="597" y="1331"/>
                      </a:lnTo>
                      <a:lnTo>
                        <a:pt x="586" y="1342"/>
                      </a:lnTo>
                      <a:lnTo>
                        <a:pt x="576" y="1354"/>
                      </a:lnTo>
                      <a:lnTo>
                        <a:pt x="567" y="1361"/>
                      </a:lnTo>
                      <a:lnTo>
                        <a:pt x="557" y="1369"/>
                      </a:lnTo>
                      <a:lnTo>
                        <a:pt x="547" y="1377"/>
                      </a:lnTo>
                      <a:lnTo>
                        <a:pt x="538" y="1382"/>
                      </a:lnTo>
                      <a:lnTo>
                        <a:pt x="530" y="1388"/>
                      </a:lnTo>
                      <a:lnTo>
                        <a:pt x="520" y="1394"/>
                      </a:lnTo>
                      <a:lnTo>
                        <a:pt x="513" y="1400"/>
                      </a:lnTo>
                      <a:lnTo>
                        <a:pt x="505" y="1403"/>
                      </a:lnTo>
                      <a:lnTo>
                        <a:pt x="497" y="1407"/>
                      </a:lnTo>
                      <a:lnTo>
                        <a:pt x="492" y="1411"/>
                      </a:lnTo>
                      <a:lnTo>
                        <a:pt x="484" y="1415"/>
                      </a:lnTo>
                      <a:lnTo>
                        <a:pt x="478" y="1417"/>
                      </a:lnTo>
                      <a:lnTo>
                        <a:pt x="472" y="1419"/>
                      </a:lnTo>
                      <a:lnTo>
                        <a:pt x="463" y="1423"/>
                      </a:lnTo>
                      <a:lnTo>
                        <a:pt x="455" y="1423"/>
                      </a:lnTo>
                      <a:lnTo>
                        <a:pt x="451" y="1423"/>
                      </a:lnTo>
                      <a:lnTo>
                        <a:pt x="448" y="1421"/>
                      </a:lnTo>
                      <a:lnTo>
                        <a:pt x="444" y="1421"/>
                      </a:lnTo>
                      <a:lnTo>
                        <a:pt x="442" y="1417"/>
                      </a:lnTo>
                      <a:lnTo>
                        <a:pt x="438" y="1415"/>
                      </a:lnTo>
                      <a:lnTo>
                        <a:pt x="434" y="1411"/>
                      </a:lnTo>
                      <a:lnTo>
                        <a:pt x="432" y="1407"/>
                      </a:lnTo>
                      <a:lnTo>
                        <a:pt x="430" y="1403"/>
                      </a:lnTo>
                      <a:lnTo>
                        <a:pt x="426" y="1398"/>
                      </a:lnTo>
                      <a:lnTo>
                        <a:pt x="424" y="1392"/>
                      </a:lnTo>
                      <a:lnTo>
                        <a:pt x="423" y="1384"/>
                      </a:lnTo>
                      <a:lnTo>
                        <a:pt x="421" y="1377"/>
                      </a:lnTo>
                      <a:lnTo>
                        <a:pt x="421" y="1369"/>
                      </a:lnTo>
                      <a:lnTo>
                        <a:pt x="419" y="1361"/>
                      </a:lnTo>
                      <a:lnTo>
                        <a:pt x="417" y="1352"/>
                      </a:lnTo>
                      <a:lnTo>
                        <a:pt x="417" y="1342"/>
                      </a:lnTo>
                      <a:lnTo>
                        <a:pt x="415" y="1332"/>
                      </a:lnTo>
                      <a:lnTo>
                        <a:pt x="415" y="1323"/>
                      </a:lnTo>
                      <a:lnTo>
                        <a:pt x="411" y="1313"/>
                      </a:lnTo>
                      <a:lnTo>
                        <a:pt x="409" y="1304"/>
                      </a:lnTo>
                      <a:lnTo>
                        <a:pt x="403" y="1294"/>
                      </a:lnTo>
                      <a:lnTo>
                        <a:pt x="400" y="1284"/>
                      </a:lnTo>
                      <a:lnTo>
                        <a:pt x="394" y="1275"/>
                      </a:lnTo>
                      <a:lnTo>
                        <a:pt x="388" y="1265"/>
                      </a:lnTo>
                      <a:lnTo>
                        <a:pt x="380" y="1258"/>
                      </a:lnTo>
                      <a:lnTo>
                        <a:pt x="373" y="1248"/>
                      </a:lnTo>
                      <a:lnTo>
                        <a:pt x="365" y="1240"/>
                      </a:lnTo>
                      <a:lnTo>
                        <a:pt x="355" y="1233"/>
                      </a:lnTo>
                      <a:lnTo>
                        <a:pt x="346" y="1223"/>
                      </a:lnTo>
                      <a:lnTo>
                        <a:pt x="334" y="1215"/>
                      </a:lnTo>
                      <a:lnTo>
                        <a:pt x="323" y="1208"/>
                      </a:lnTo>
                      <a:lnTo>
                        <a:pt x="311" y="1200"/>
                      </a:lnTo>
                      <a:lnTo>
                        <a:pt x="300" y="1192"/>
                      </a:lnTo>
                      <a:lnTo>
                        <a:pt x="288" y="1185"/>
                      </a:lnTo>
                      <a:lnTo>
                        <a:pt x="279" y="1177"/>
                      </a:lnTo>
                      <a:lnTo>
                        <a:pt x="269" y="1171"/>
                      </a:lnTo>
                      <a:lnTo>
                        <a:pt x="259" y="1164"/>
                      </a:lnTo>
                      <a:lnTo>
                        <a:pt x="252" y="1158"/>
                      </a:lnTo>
                      <a:lnTo>
                        <a:pt x="244" y="1152"/>
                      </a:lnTo>
                      <a:lnTo>
                        <a:pt x="236" y="1146"/>
                      </a:lnTo>
                      <a:lnTo>
                        <a:pt x="231" y="1142"/>
                      </a:lnTo>
                      <a:lnTo>
                        <a:pt x="227" y="1137"/>
                      </a:lnTo>
                      <a:lnTo>
                        <a:pt x="221" y="1133"/>
                      </a:lnTo>
                      <a:lnTo>
                        <a:pt x="217" y="1127"/>
                      </a:lnTo>
                      <a:lnTo>
                        <a:pt x="215" y="1123"/>
                      </a:lnTo>
                      <a:lnTo>
                        <a:pt x="213" y="1119"/>
                      </a:lnTo>
                      <a:lnTo>
                        <a:pt x="211" y="1117"/>
                      </a:lnTo>
                      <a:lnTo>
                        <a:pt x="211" y="1114"/>
                      </a:lnTo>
                      <a:lnTo>
                        <a:pt x="211" y="1110"/>
                      </a:lnTo>
                      <a:lnTo>
                        <a:pt x="213" y="1108"/>
                      </a:lnTo>
                      <a:lnTo>
                        <a:pt x="215" y="1106"/>
                      </a:lnTo>
                      <a:lnTo>
                        <a:pt x="219" y="1104"/>
                      </a:lnTo>
                      <a:lnTo>
                        <a:pt x="223" y="1102"/>
                      </a:lnTo>
                      <a:lnTo>
                        <a:pt x="227" y="1100"/>
                      </a:lnTo>
                      <a:lnTo>
                        <a:pt x="233" y="1100"/>
                      </a:lnTo>
                      <a:lnTo>
                        <a:pt x="238" y="1098"/>
                      </a:lnTo>
                      <a:lnTo>
                        <a:pt x="246" y="1098"/>
                      </a:lnTo>
                      <a:lnTo>
                        <a:pt x="254" y="1098"/>
                      </a:lnTo>
                      <a:lnTo>
                        <a:pt x="261" y="1098"/>
                      </a:lnTo>
                      <a:lnTo>
                        <a:pt x="271" y="1100"/>
                      </a:lnTo>
                      <a:lnTo>
                        <a:pt x="282" y="1100"/>
                      </a:lnTo>
                      <a:lnTo>
                        <a:pt x="292" y="1102"/>
                      </a:lnTo>
                      <a:lnTo>
                        <a:pt x="304" y="1104"/>
                      </a:lnTo>
                      <a:lnTo>
                        <a:pt x="317" y="1106"/>
                      </a:lnTo>
                      <a:lnTo>
                        <a:pt x="330" y="1108"/>
                      </a:lnTo>
                      <a:lnTo>
                        <a:pt x="342" y="1110"/>
                      </a:lnTo>
                      <a:lnTo>
                        <a:pt x="355" y="1112"/>
                      </a:lnTo>
                      <a:lnTo>
                        <a:pt x="367" y="1114"/>
                      </a:lnTo>
                      <a:lnTo>
                        <a:pt x="377" y="1116"/>
                      </a:lnTo>
                      <a:lnTo>
                        <a:pt x="388" y="1117"/>
                      </a:lnTo>
                      <a:lnTo>
                        <a:pt x="398" y="1117"/>
                      </a:lnTo>
                      <a:lnTo>
                        <a:pt x="407" y="1119"/>
                      </a:lnTo>
                      <a:lnTo>
                        <a:pt x="417" y="1119"/>
                      </a:lnTo>
                      <a:lnTo>
                        <a:pt x="426" y="1121"/>
                      </a:lnTo>
                      <a:lnTo>
                        <a:pt x="434" y="1121"/>
                      </a:lnTo>
                      <a:lnTo>
                        <a:pt x="442" y="1121"/>
                      </a:lnTo>
                      <a:lnTo>
                        <a:pt x="448" y="1121"/>
                      </a:lnTo>
                      <a:lnTo>
                        <a:pt x="455" y="1121"/>
                      </a:lnTo>
                      <a:lnTo>
                        <a:pt x="461" y="1119"/>
                      </a:lnTo>
                      <a:lnTo>
                        <a:pt x="467" y="1119"/>
                      </a:lnTo>
                      <a:lnTo>
                        <a:pt x="472" y="1117"/>
                      </a:lnTo>
                      <a:lnTo>
                        <a:pt x="478" y="1116"/>
                      </a:lnTo>
                      <a:lnTo>
                        <a:pt x="484" y="1112"/>
                      </a:lnTo>
                      <a:lnTo>
                        <a:pt x="490" y="1106"/>
                      </a:lnTo>
                      <a:lnTo>
                        <a:pt x="496" y="1098"/>
                      </a:lnTo>
                      <a:lnTo>
                        <a:pt x="501" y="1089"/>
                      </a:lnTo>
                      <a:lnTo>
                        <a:pt x="507" y="1079"/>
                      </a:lnTo>
                      <a:lnTo>
                        <a:pt x="513" y="1068"/>
                      </a:lnTo>
                      <a:lnTo>
                        <a:pt x="519" y="1054"/>
                      </a:lnTo>
                      <a:lnTo>
                        <a:pt x="526" y="1041"/>
                      </a:lnTo>
                      <a:lnTo>
                        <a:pt x="532" y="1025"/>
                      </a:lnTo>
                      <a:lnTo>
                        <a:pt x="540" y="1008"/>
                      </a:lnTo>
                      <a:lnTo>
                        <a:pt x="545" y="989"/>
                      </a:lnTo>
                      <a:lnTo>
                        <a:pt x="553" y="970"/>
                      </a:lnTo>
                      <a:lnTo>
                        <a:pt x="559" y="949"/>
                      </a:lnTo>
                      <a:lnTo>
                        <a:pt x="567" y="926"/>
                      </a:lnTo>
                      <a:lnTo>
                        <a:pt x="580" y="879"/>
                      </a:lnTo>
                      <a:lnTo>
                        <a:pt x="591" y="833"/>
                      </a:lnTo>
                      <a:lnTo>
                        <a:pt x="601" y="787"/>
                      </a:lnTo>
                      <a:lnTo>
                        <a:pt x="609" y="739"/>
                      </a:lnTo>
                      <a:lnTo>
                        <a:pt x="616" y="693"/>
                      </a:lnTo>
                      <a:lnTo>
                        <a:pt x="622" y="647"/>
                      </a:lnTo>
                      <a:lnTo>
                        <a:pt x="626" y="599"/>
                      </a:lnTo>
                      <a:lnTo>
                        <a:pt x="628" y="553"/>
                      </a:lnTo>
                      <a:lnTo>
                        <a:pt x="628" y="530"/>
                      </a:lnTo>
                      <a:lnTo>
                        <a:pt x="630" y="507"/>
                      </a:lnTo>
                      <a:lnTo>
                        <a:pt x="630" y="486"/>
                      </a:lnTo>
                      <a:lnTo>
                        <a:pt x="630" y="465"/>
                      </a:lnTo>
                      <a:lnTo>
                        <a:pt x="630" y="446"/>
                      </a:lnTo>
                      <a:lnTo>
                        <a:pt x="630" y="426"/>
                      </a:lnTo>
                      <a:lnTo>
                        <a:pt x="630" y="407"/>
                      </a:lnTo>
                      <a:lnTo>
                        <a:pt x="632" y="390"/>
                      </a:lnTo>
                      <a:lnTo>
                        <a:pt x="630" y="373"/>
                      </a:lnTo>
                      <a:lnTo>
                        <a:pt x="630" y="357"/>
                      </a:lnTo>
                      <a:lnTo>
                        <a:pt x="630" y="340"/>
                      </a:lnTo>
                      <a:lnTo>
                        <a:pt x="630" y="327"/>
                      </a:lnTo>
                      <a:lnTo>
                        <a:pt x="630" y="311"/>
                      </a:lnTo>
                      <a:lnTo>
                        <a:pt x="630" y="298"/>
                      </a:lnTo>
                      <a:lnTo>
                        <a:pt x="628" y="284"/>
                      </a:lnTo>
                      <a:lnTo>
                        <a:pt x="628" y="273"/>
                      </a:lnTo>
                      <a:lnTo>
                        <a:pt x="628" y="261"/>
                      </a:lnTo>
                      <a:lnTo>
                        <a:pt x="626" y="252"/>
                      </a:lnTo>
                      <a:lnTo>
                        <a:pt x="624" y="240"/>
                      </a:lnTo>
                      <a:lnTo>
                        <a:pt x="624" y="233"/>
                      </a:lnTo>
                      <a:lnTo>
                        <a:pt x="622" y="223"/>
                      </a:lnTo>
                      <a:lnTo>
                        <a:pt x="620" y="215"/>
                      </a:lnTo>
                      <a:lnTo>
                        <a:pt x="616" y="208"/>
                      </a:lnTo>
                      <a:lnTo>
                        <a:pt x="615" y="200"/>
                      </a:lnTo>
                      <a:lnTo>
                        <a:pt x="613" y="194"/>
                      </a:lnTo>
                      <a:lnTo>
                        <a:pt x="609" y="188"/>
                      </a:lnTo>
                      <a:lnTo>
                        <a:pt x="605" y="185"/>
                      </a:lnTo>
                      <a:lnTo>
                        <a:pt x="603" y="179"/>
                      </a:lnTo>
                      <a:lnTo>
                        <a:pt x="599" y="175"/>
                      </a:lnTo>
                      <a:lnTo>
                        <a:pt x="595" y="173"/>
                      </a:lnTo>
                      <a:lnTo>
                        <a:pt x="590" y="169"/>
                      </a:lnTo>
                      <a:lnTo>
                        <a:pt x="586" y="167"/>
                      </a:lnTo>
                      <a:lnTo>
                        <a:pt x="580" y="165"/>
                      </a:lnTo>
                      <a:lnTo>
                        <a:pt x="574" y="165"/>
                      </a:lnTo>
                      <a:lnTo>
                        <a:pt x="567" y="163"/>
                      </a:lnTo>
                      <a:lnTo>
                        <a:pt x="559" y="163"/>
                      </a:lnTo>
                      <a:lnTo>
                        <a:pt x="549" y="163"/>
                      </a:lnTo>
                      <a:lnTo>
                        <a:pt x="540" y="163"/>
                      </a:lnTo>
                      <a:lnTo>
                        <a:pt x="528" y="163"/>
                      </a:lnTo>
                      <a:lnTo>
                        <a:pt x="517" y="163"/>
                      </a:lnTo>
                      <a:lnTo>
                        <a:pt x="503" y="163"/>
                      </a:lnTo>
                      <a:lnTo>
                        <a:pt x="490" y="165"/>
                      </a:lnTo>
                      <a:lnTo>
                        <a:pt x="474" y="165"/>
                      </a:lnTo>
                      <a:lnTo>
                        <a:pt x="459" y="167"/>
                      </a:lnTo>
                      <a:lnTo>
                        <a:pt x="442" y="169"/>
                      </a:lnTo>
                      <a:lnTo>
                        <a:pt x="424" y="171"/>
                      </a:lnTo>
                      <a:lnTo>
                        <a:pt x="405" y="173"/>
                      </a:lnTo>
                      <a:lnTo>
                        <a:pt x="386" y="175"/>
                      </a:lnTo>
                      <a:lnTo>
                        <a:pt x="365" y="177"/>
                      </a:lnTo>
                      <a:lnTo>
                        <a:pt x="346" y="179"/>
                      </a:lnTo>
                      <a:lnTo>
                        <a:pt x="323" y="181"/>
                      </a:lnTo>
                      <a:lnTo>
                        <a:pt x="302" y="183"/>
                      </a:lnTo>
                      <a:lnTo>
                        <a:pt x="279" y="185"/>
                      </a:lnTo>
                      <a:lnTo>
                        <a:pt x="256" y="186"/>
                      </a:lnTo>
                      <a:lnTo>
                        <a:pt x="233" y="186"/>
                      </a:lnTo>
                      <a:lnTo>
                        <a:pt x="210" y="188"/>
                      </a:lnTo>
                      <a:lnTo>
                        <a:pt x="185" y="188"/>
                      </a:lnTo>
                      <a:lnTo>
                        <a:pt x="160" y="190"/>
                      </a:lnTo>
                      <a:lnTo>
                        <a:pt x="135" y="190"/>
                      </a:lnTo>
                      <a:lnTo>
                        <a:pt x="108" y="190"/>
                      </a:lnTo>
                      <a:lnTo>
                        <a:pt x="83" y="192"/>
                      </a:lnTo>
                      <a:lnTo>
                        <a:pt x="56" y="192"/>
                      </a:lnTo>
                      <a:lnTo>
                        <a:pt x="29" y="192"/>
                      </a:lnTo>
                      <a:lnTo>
                        <a:pt x="0" y="192"/>
                      </a:lnTo>
                      <a:lnTo>
                        <a:pt x="25" y="117"/>
                      </a:lnTo>
                      <a:lnTo>
                        <a:pt x="60" y="115"/>
                      </a:lnTo>
                      <a:lnTo>
                        <a:pt x="94" y="112"/>
                      </a:lnTo>
                      <a:lnTo>
                        <a:pt x="127" y="110"/>
                      </a:lnTo>
                      <a:lnTo>
                        <a:pt x="158" y="106"/>
                      </a:lnTo>
                      <a:lnTo>
                        <a:pt x="188" y="104"/>
                      </a:lnTo>
                      <a:lnTo>
                        <a:pt x="217" y="100"/>
                      </a:lnTo>
                      <a:lnTo>
                        <a:pt x="246" y="98"/>
                      </a:lnTo>
                      <a:lnTo>
                        <a:pt x="273" y="94"/>
                      </a:lnTo>
                      <a:lnTo>
                        <a:pt x="298" y="92"/>
                      </a:lnTo>
                      <a:lnTo>
                        <a:pt x="323" y="90"/>
                      </a:lnTo>
                      <a:lnTo>
                        <a:pt x="346" y="87"/>
                      </a:lnTo>
                      <a:lnTo>
                        <a:pt x="367" y="85"/>
                      </a:lnTo>
                      <a:lnTo>
                        <a:pt x="388" y="83"/>
                      </a:lnTo>
                      <a:lnTo>
                        <a:pt x="407" y="79"/>
                      </a:lnTo>
                      <a:lnTo>
                        <a:pt x="424" y="77"/>
                      </a:lnTo>
                      <a:lnTo>
                        <a:pt x="442" y="75"/>
                      </a:lnTo>
                      <a:lnTo>
                        <a:pt x="457" y="73"/>
                      </a:lnTo>
                      <a:lnTo>
                        <a:pt x="472" y="69"/>
                      </a:lnTo>
                      <a:lnTo>
                        <a:pt x="486" y="67"/>
                      </a:lnTo>
                      <a:lnTo>
                        <a:pt x="499" y="66"/>
                      </a:lnTo>
                      <a:lnTo>
                        <a:pt x="513" y="62"/>
                      </a:lnTo>
                      <a:lnTo>
                        <a:pt x="524" y="60"/>
                      </a:lnTo>
                      <a:lnTo>
                        <a:pt x="536" y="56"/>
                      </a:lnTo>
                      <a:lnTo>
                        <a:pt x="545" y="54"/>
                      </a:lnTo>
                      <a:lnTo>
                        <a:pt x="555" y="50"/>
                      </a:lnTo>
                      <a:lnTo>
                        <a:pt x="563" y="46"/>
                      </a:lnTo>
                      <a:lnTo>
                        <a:pt x="570" y="44"/>
                      </a:lnTo>
                      <a:lnTo>
                        <a:pt x="578" y="41"/>
                      </a:lnTo>
                      <a:lnTo>
                        <a:pt x="584" y="37"/>
                      </a:lnTo>
                      <a:lnTo>
                        <a:pt x="590" y="33"/>
                      </a:lnTo>
                      <a:lnTo>
                        <a:pt x="593" y="29"/>
                      </a:lnTo>
                      <a:lnTo>
                        <a:pt x="597" y="25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3" name="Freeform 63"/>
                <p:cNvSpPr/>
                <p:nvPr/>
              </p:nvSpPr>
              <p:spPr bwMode="auto">
                <a:xfrm>
                  <a:off x="2100263" y="2774951"/>
                  <a:ext cx="201613" cy="523875"/>
                </a:xfrm>
                <a:custGeom>
                  <a:avLst/>
                  <a:gdLst>
                    <a:gd name="T0" fmla="*/ 25300 w 255"/>
                    <a:gd name="T1" fmla="*/ 82425 h 661"/>
                    <a:gd name="T2" fmla="*/ 11860 w 255"/>
                    <a:gd name="T3" fmla="*/ 67367 h 661"/>
                    <a:gd name="T4" fmla="*/ 3953 w 255"/>
                    <a:gd name="T5" fmla="*/ 53101 h 661"/>
                    <a:gd name="T6" fmla="*/ 0 w 255"/>
                    <a:gd name="T7" fmla="*/ 38042 h 661"/>
                    <a:gd name="T8" fmla="*/ 0 w 255"/>
                    <a:gd name="T9" fmla="*/ 22984 h 661"/>
                    <a:gd name="T10" fmla="*/ 2372 w 255"/>
                    <a:gd name="T11" fmla="*/ 12681 h 661"/>
                    <a:gd name="T12" fmla="*/ 8697 w 255"/>
                    <a:gd name="T13" fmla="*/ 4755 h 661"/>
                    <a:gd name="T14" fmla="*/ 18185 w 255"/>
                    <a:gd name="T15" fmla="*/ 0 h 661"/>
                    <a:gd name="T16" fmla="*/ 26882 w 255"/>
                    <a:gd name="T17" fmla="*/ 0 h 661"/>
                    <a:gd name="T18" fmla="*/ 36369 w 255"/>
                    <a:gd name="T19" fmla="*/ 1585 h 661"/>
                    <a:gd name="T20" fmla="*/ 48229 w 255"/>
                    <a:gd name="T21" fmla="*/ 3170 h 661"/>
                    <a:gd name="T22" fmla="*/ 63251 w 255"/>
                    <a:gd name="T23" fmla="*/ 6340 h 661"/>
                    <a:gd name="T24" fmla="*/ 81436 w 255"/>
                    <a:gd name="T25" fmla="*/ 9511 h 661"/>
                    <a:gd name="T26" fmla="*/ 101202 w 255"/>
                    <a:gd name="T27" fmla="*/ 15058 h 661"/>
                    <a:gd name="T28" fmla="*/ 125712 w 255"/>
                    <a:gd name="T29" fmla="*/ 19814 h 661"/>
                    <a:gd name="T30" fmla="*/ 152593 w 255"/>
                    <a:gd name="T31" fmla="*/ 27739 h 661"/>
                    <a:gd name="T32" fmla="*/ 171569 w 255"/>
                    <a:gd name="T33" fmla="*/ 74500 h 661"/>
                    <a:gd name="T34" fmla="*/ 178684 w 255"/>
                    <a:gd name="T35" fmla="*/ 158510 h 661"/>
                    <a:gd name="T36" fmla="*/ 186591 w 255"/>
                    <a:gd name="T37" fmla="*/ 240935 h 661"/>
                    <a:gd name="T38" fmla="*/ 192125 w 255"/>
                    <a:gd name="T39" fmla="*/ 317812 h 661"/>
                    <a:gd name="T40" fmla="*/ 196869 w 255"/>
                    <a:gd name="T41" fmla="*/ 373291 h 661"/>
                    <a:gd name="T42" fmla="*/ 198450 w 255"/>
                    <a:gd name="T43" fmla="*/ 404993 h 661"/>
                    <a:gd name="T44" fmla="*/ 200032 w 255"/>
                    <a:gd name="T45" fmla="*/ 433524 h 661"/>
                    <a:gd name="T46" fmla="*/ 201613 w 255"/>
                    <a:gd name="T47" fmla="*/ 458093 h 661"/>
                    <a:gd name="T48" fmla="*/ 201613 w 255"/>
                    <a:gd name="T49" fmla="*/ 477907 h 661"/>
                    <a:gd name="T50" fmla="*/ 200032 w 255"/>
                    <a:gd name="T51" fmla="*/ 492966 h 661"/>
                    <a:gd name="T52" fmla="*/ 198450 w 255"/>
                    <a:gd name="T53" fmla="*/ 505646 h 661"/>
                    <a:gd name="T54" fmla="*/ 196869 w 255"/>
                    <a:gd name="T55" fmla="*/ 511194 h 661"/>
                    <a:gd name="T56" fmla="*/ 192125 w 255"/>
                    <a:gd name="T57" fmla="*/ 514364 h 661"/>
                    <a:gd name="T58" fmla="*/ 185010 w 255"/>
                    <a:gd name="T59" fmla="*/ 519120 h 661"/>
                    <a:gd name="T60" fmla="*/ 175522 w 255"/>
                    <a:gd name="T61" fmla="*/ 522290 h 661"/>
                    <a:gd name="T62" fmla="*/ 163662 w 255"/>
                    <a:gd name="T63" fmla="*/ 523875 h 661"/>
                    <a:gd name="T64" fmla="*/ 152593 w 255"/>
                    <a:gd name="T65" fmla="*/ 523875 h 661"/>
                    <a:gd name="T66" fmla="*/ 145478 w 255"/>
                    <a:gd name="T67" fmla="*/ 520705 h 661"/>
                    <a:gd name="T68" fmla="*/ 139153 w 255"/>
                    <a:gd name="T69" fmla="*/ 514364 h 661"/>
                    <a:gd name="T70" fmla="*/ 134409 w 255"/>
                    <a:gd name="T71" fmla="*/ 507231 h 661"/>
                    <a:gd name="T72" fmla="*/ 128874 w 255"/>
                    <a:gd name="T73" fmla="*/ 494551 h 661"/>
                    <a:gd name="T74" fmla="*/ 125712 w 255"/>
                    <a:gd name="T75" fmla="*/ 481077 h 661"/>
                    <a:gd name="T76" fmla="*/ 120968 w 255"/>
                    <a:gd name="T77" fmla="*/ 464434 h 661"/>
                    <a:gd name="T78" fmla="*/ 117805 w 255"/>
                    <a:gd name="T79" fmla="*/ 444620 h 661"/>
                    <a:gd name="T80" fmla="*/ 113852 w 255"/>
                    <a:gd name="T81" fmla="*/ 411333 h 661"/>
                    <a:gd name="T82" fmla="*/ 109108 w 255"/>
                    <a:gd name="T83" fmla="*/ 363780 h 661"/>
                    <a:gd name="T84" fmla="*/ 101202 w 255"/>
                    <a:gd name="T85" fmla="*/ 313849 h 661"/>
                    <a:gd name="T86" fmla="*/ 92505 w 255"/>
                    <a:gd name="T87" fmla="*/ 259164 h 661"/>
                    <a:gd name="T88" fmla="*/ 84598 w 255"/>
                    <a:gd name="T89" fmla="*/ 217951 h 661"/>
                    <a:gd name="T90" fmla="*/ 79855 w 255"/>
                    <a:gd name="T91" fmla="*/ 191797 h 661"/>
                    <a:gd name="T92" fmla="*/ 74320 w 255"/>
                    <a:gd name="T93" fmla="*/ 168813 h 661"/>
                    <a:gd name="T94" fmla="*/ 66414 w 255"/>
                    <a:gd name="T95" fmla="*/ 148999 h 661"/>
                    <a:gd name="T96" fmla="*/ 60089 w 255"/>
                    <a:gd name="T97" fmla="*/ 130771 h 661"/>
                    <a:gd name="T98" fmla="*/ 52973 w 255"/>
                    <a:gd name="T99" fmla="*/ 115712 h 661"/>
                    <a:gd name="T100" fmla="*/ 45066 w 255"/>
                    <a:gd name="T101" fmla="*/ 103824 h 661"/>
                    <a:gd name="T102" fmla="*/ 37951 w 255"/>
                    <a:gd name="T103" fmla="*/ 94313 h 661"/>
                    <a:gd name="T104" fmla="*/ 33207 w 255"/>
                    <a:gd name="T105" fmla="*/ 90351 h 661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255" h="661">
                      <a:moveTo>
                        <a:pt x="42" y="114"/>
                      </a:moveTo>
                      <a:lnTo>
                        <a:pt x="32" y="104"/>
                      </a:lnTo>
                      <a:lnTo>
                        <a:pt x="23" y="94"/>
                      </a:lnTo>
                      <a:lnTo>
                        <a:pt x="15" y="85"/>
                      </a:lnTo>
                      <a:lnTo>
                        <a:pt x="9" y="77"/>
                      </a:lnTo>
                      <a:lnTo>
                        <a:pt x="5" y="67"/>
                      </a:lnTo>
                      <a:lnTo>
                        <a:pt x="2" y="58"/>
                      </a:lnTo>
                      <a:lnTo>
                        <a:pt x="0" y="48"/>
                      </a:lnTo>
                      <a:lnTo>
                        <a:pt x="0" y="39"/>
                      </a:lnTo>
                      <a:lnTo>
                        <a:pt x="0" y="29"/>
                      </a:lnTo>
                      <a:lnTo>
                        <a:pt x="2" y="21"/>
                      </a:lnTo>
                      <a:lnTo>
                        <a:pt x="3" y="16"/>
                      </a:lnTo>
                      <a:lnTo>
                        <a:pt x="7" y="10"/>
                      </a:lnTo>
                      <a:lnTo>
                        <a:pt x="11" y="6"/>
                      </a:lnTo>
                      <a:lnTo>
                        <a:pt x="17" y="2"/>
                      </a:lnTo>
                      <a:lnTo>
                        <a:pt x="23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40" y="0"/>
                      </a:lnTo>
                      <a:lnTo>
                        <a:pt x="46" y="2"/>
                      </a:lnTo>
                      <a:lnTo>
                        <a:pt x="53" y="2"/>
                      </a:lnTo>
                      <a:lnTo>
                        <a:pt x="61" y="4"/>
                      </a:lnTo>
                      <a:lnTo>
                        <a:pt x="71" y="6"/>
                      </a:lnTo>
                      <a:lnTo>
                        <a:pt x="80" y="8"/>
                      </a:lnTo>
                      <a:lnTo>
                        <a:pt x="92" y="10"/>
                      </a:lnTo>
                      <a:lnTo>
                        <a:pt x="103" y="12"/>
                      </a:lnTo>
                      <a:lnTo>
                        <a:pt x="115" y="16"/>
                      </a:lnTo>
                      <a:lnTo>
                        <a:pt x="128" y="19"/>
                      </a:lnTo>
                      <a:lnTo>
                        <a:pt x="144" y="21"/>
                      </a:lnTo>
                      <a:lnTo>
                        <a:pt x="159" y="25"/>
                      </a:lnTo>
                      <a:lnTo>
                        <a:pt x="176" y="29"/>
                      </a:lnTo>
                      <a:lnTo>
                        <a:pt x="193" y="35"/>
                      </a:lnTo>
                      <a:lnTo>
                        <a:pt x="211" y="39"/>
                      </a:lnTo>
                      <a:lnTo>
                        <a:pt x="217" y="94"/>
                      </a:lnTo>
                      <a:lnTo>
                        <a:pt x="222" y="148"/>
                      </a:lnTo>
                      <a:lnTo>
                        <a:pt x="226" y="200"/>
                      </a:lnTo>
                      <a:lnTo>
                        <a:pt x="232" y="252"/>
                      </a:lnTo>
                      <a:lnTo>
                        <a:pt x="236" y="304"/>
                      </a:lnTo>
                      <a:lnTo>
                        <a:pt x="240" y="353"/>
                      </a:lnTo>
                      <a:lnTo>
                        <a:pt x="243" y="401"/>
                      </a:lnTo>
                      <a:lnTo>
                        <a:pt x="247" y="448"/>
                      </a:lnTo>
                      <a:lnTo>
                        <a:pt x="249" y="471"/>
                      </a:lnTo>
                      <a:lnTo>
                        <a:pt x="251" y="492"/>
                      </a:lnTo>
                      <a:lnTo>
                        <a:pt x="251" y="511"/>
                      </a:lnTo>
                      <a:lnTo>
                        <a:pt x="253" y="530"/>
                      </a:lnTo>
                      <a:lnTo>
                        <a:pt x="253" y="547"/>
                      </a:lnTo>
                      <a:lnTo>
                        <a:pt x="255" y="563"/>
                      </a:lnTo>
                      <a:lnTo>
                        <a:pt x="255" y="578"/>
                      </a:lnTo>
                      <a:lnTo>
                        <a:pt x="255" y="592"/>
                      </a:lnTo>
                      <a:lnTo>
                        <a:pt x="255" y="603"/>
                      </a:lnTo>
                      <a:lnTo>
                        <a:pt x="255" y="613"/>
                      </a:lnTo>
                      <a:lnTo>
                        <a:pt x="253" y="622"/>
                      </a:lnTo>
                      <a:lnTo>
                        <a:pt x="253" y="630"/>
                      </a:lnTo>
                      <a:lnTo>
                        <a:pt x="251" y="638"/>
                      </a:lnTo>
                      <a:lnTo>
                        <a:pt x="251" y="641"/>
                      </a:lnTo>
                      <a:lnTo>
                        <a:pt x="249" y="645"/>
                      </a:lnTo>
                      <a:lnTo>
                        <a:pt x="247" y="647"/>
                      </a:lnTo>
                      <a:lnTo>
                        <a:pt x="243" y="649"/>
                      </a:lnTo>
                      <a:lnTo>
                        <a:pt x="240" y="653"/>
                      </a:lnTo>
                      <a:lnTo>
                        <a:pt x="234" y="655"/>
                      </a:lnTo>
                      <a:lnTo>
                        <a:pt x="228" y="657"/>
                      </a:lnTo>
                      <a:lnTo>
                        <a:pt x="222" y="659"/>
                      </a:lnTo>
                      <a:lnTo>
                        <a:pt x="215" y="659"/>
                      </a:lnTo>
                      <a:lnTo>
                        <a:pt x="207" y="661"/>
                      </a:lnTo>
                      <a:lnTo>
                        <a:pt x="197" y="661"/>
                      </a:lnTo>
                      <a:lnTo>
                        <a:pt x="193" y="661"/>
                      </a:lnTo>
                      <a:lnTo>
                        <a:pt x="188" y="659"/>
                      </a:lnTo>
                      <a:lnTo>
                        <a:pt x="184" y="657"/>
                      </a:lnTo>
                      <a:lnTo>
                        <a:pt x="180" y="653"/>
                      </a:lnTo>
                      <a:lnTo>
                        <a:pt x="176" y="649"/>
                      </a:lnTo>
                      <a:lnTo>
                        <a:pt x="172" y="645"/>
                      </a:lnTo>
                      <a:lnTo>
                        <a:pt x="170" y="640"/>
                      </a:lnTo>
                      <a:lnTo>
                        <a:pt x="167" y="632"/>
                      </a:lnTo>
                      <a:lnTo>
                        <a:pt x="163" y="624"/>
                      </a:lnTo>
                      <a:lnTo>
                        <a:pt x="161" y="616"/>
                      </a:lnTo>
                      <a:lnTo>
                        <a:pt x="159" y="607"/>
                      </a:lnTo>
                      <a:lnTo>
                        <a:pt x="155" y="597"/>
                      </a:lnTo>
                      <a:lnTo>
                        <a:pt x="153" y="586"/>
                      </a:lnTo>
                      <a:lnTo>
                        <a:pt x="151" y="574"/>
                      </a:lnTo>
                      <a:lnTo>
                        <a:pt x="149" y="561"/>
                      </a:lnTo>
                      <a:lnTo>
                        <a:pt x="147" y="547"/>
                      </a:lnTo>
                      <a:lnTo>
                        <a:pt x="144" y="519"/>
                      </a:lnTo>
                      <a:lnTo>
                        <a:pt x="142" y="490"/>
                      </a:lnTo>
                      <a:lnTo>
                        <a:pt x="138" y="459"/>
                      </a:lnTo>
                      <a:lnTo>
                        <a:pt x="132" y="428"/>
                      </a:lnTo>
                      <a:lnTo>
                        <a:pt x="128" y="396"/>
                      </a:lnTo>
                      <a:lnTo>
                        <a:pt x="122" y="361"/>
                      </a:lnTo>
                      <a:lnTo>
                        <a:pt x="117" y="327"/>
                      </a:lnTo>
                      <a:lnTo>
                        <a:pt x="111" y="292"/>
                      </a:lnTo>
                      <a:lnTo>
                        <a:pt x="107" y="275"/>
                      </a:lnTo>
                      <a:lnTo>
                        <a:pt x="105" y="258"/>
                      </a:lnTo>
                      <a:lnTo>
                        <a:pt x="101" y="242"/>
                      </a:lnTo>
                      <a:lnTo>
                        <a:pt x="98" y="229"/>
                      </a:lnTo>
                      <a:lnTo>
                        <a:pt x="94" y="213"/>
                      </a:lnTo>
                      <a:lnTo>
                        <a:pt x="90" y="200"/>
                      </a:lnTo>
                      <a:lnTo>
                        <a:pt x="84" y="188"/>
                      </a:lnTo>
                      <a:lnTo>
                        <a:pt x="80" y="177"/>
                      </a:lnTo>
                      <a:lnTo>
                        <a:pt x="76" y="165"/>
                      </a:lnTo>
                      <a:lnTo>
                        <a:pt x="73" y="156"/>
                      </a:lnTo>
                      <a:lnTo>
                        <a:pt x="67" y="146"/>
                      </a:lnTo>
                      <a:lnTo>
                        <a:pt x="63" y="138"/>
                      </a:lnTo>
                      <a:lnTo>
                        <a:pt x="57" y="131"/>
                      </a:lnTo>
                      <a:lnTo>
                        <a:pt x="53" y="125"/>
                      </a:lnTo>
                      <a:lnTo>
                        <a:pt x="48" y="119"/>
                      </a:lnTo>
                      <a:lnTo>
                        <a:pt x="42" y="114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7438" name="Freeform 64"/>
                <p:cNvSpPr/>
                <p:nvPr/>
              </p:nvSpPr>
              <p:spPr bwMode="auto">
                <a:xfrm>
                  <a:off x="2178051" y="2713039"/>
                  <a:ext cx="596900" cy="427038"/>
                </a:xfrm>
                <a:custGeom>
                  <a:avLst/>
                  <a:gdLst>
                    <a:gd name="T0" fmla="*/ 350044 w 752"/>
                    <a:gd name="T1" fmla="*/ 384255 h 539"/>
                    <a:gd name="T2" fmla="*/ 366713 w 752"/>
                    <a:gd name="T3" fmla="*/ 328003 h 539"/>
                    <a:gd name="T4" fmla="*/ 378619 w 752"/>
                    <a:gd name="T5" fmla="*/ 279674 h 539"/>
                    <a:gd name="T6" fmla="*/ 386556 w 752"/>
                    <a:gd name="T7" fmla="*/ 241645 h 539"/>
                    <a:gd name="T8" fmla="*/ 389731 w 752"/>
                    <a:gd name="T9" fmla="*/ 210746 h 539"/>
                    <a:gd name="T10" fmla="*/ 388144 w 752"/>
                    <a:gd name="T11" fmla="*/ 182224 h 539"/>
                    <a:gd name="T12" fmla="*/ 383381 w 752"/>
                    <a:gd name="T13" fmla="*/ 150533 h 539"/>
                    <a:gd name="T14" fmla="*/ 377825 w 752"/>
                    <a:gd name="T15" fmla="*/ 127557 h 539"/>
                    <a:gd name="T16" fmla="*/ 373063 w 752"/>
                    <a:gd name="T17" fmla="*/ 119634 h 539"/>
                    <a:gd name="T18" fmla="*/ 363538 w 752"/>
                    <a:gd name="T19" fmla="*/ 116465 h 539"/>
                    <a:gd name="T20" fmla="*/ 348456 w 752"/>
                    <a:gd name="T21" fmla="*/ 116465 h 539"/>
                    <a:gd name="T22" fmla="*/ 327025 w 752"/>
                    <a:gd name="T23" fmla="*/ 116465 h 539"/>
                    <a:gd name="T24" fmla="*/ 298450 w 752"/>
                    <a:gd name="T25" fmla="*/ 118049 h 539"/>
                    <a:gd name="T26" fmla="*/ 265113 w 752"/>
                    <a:gd name="T27" fmla="*/ 122803 h 539"/>
                    <a:gd name="T28" fmla="*/ 223838 w 752"/>
                    <a:gd name="T29" fmla="*/ 127557 h 539"/>
                    <a:gd name="T30" fmla="*/ 177800 w 752"/>
                    <a:gd name="T31" fmla="*/ 133103 h 539"/>
                    <a:gd name="T32" fmla="*/ 124619 w 752"/>
                    <a:gd name="T33" fmla="*/ 141026 h 539"/>
                    <a:gd name="T34" fmla="*/ 65088 w 752"/>
                    <a:gd name="T35" fmla="*/ 150533 h 539"/>
                    <a:gd name="T36" fmla="*/ 0 w 752"/>
                    <a:gd name="T37" fmla="*/ 160832 h 539"/>
                    <a:gd name="T38" fmla="*/ 56356 w 752"/>
                    <a:gd name="T39" fmla="*/ 91112 h 539"/>
                    <a:gd name="T40" fmla="*/ 142875 w 752"/>
                    <a:gd name="T41" fmla="*/ 80020 h 539"/>
                    <a:gd name="T42" fmla="*/ 232569 w 752"/>
                    <a:gd name="T43" fmla="*/ 61798 h 539"/>
                    <a:gd name="T44" fmla="*/ 275431 w 752"/>
                    <a:gd name="T45" fmla="*/ 51498 h 539"/>
                    <a:gd name="T46" fmla="*/ 311944 w 752"/>
                    <a:gd name="T47" fmla="*/ 41991 h 539"/>
                    <a:gd name="T48" fmla="*/ 339725 w 752"/>
                    <a:gd name="T49" fmla="*/ 33276 h 539"/>
                    <a:gd name="T50" fmla="*/ 361950 w 752"/>
                    <a:gd name="T51" fmla="*/ 23768 h 539"/>
                    <a:gd name="T52" fmla="*/ 377825 w 752"/>
                    <a:gd name="T53" fmla="*/ 16638 h 539"/>
                    <a:gd name="T54" fmla="*/ 394494 w 752"/>
                    <a:gd name="T55" fmla="*/ 5546 h 539"/>
                    <a:gd name="T56" fmla="*/ 415925 w 752"/>
                    <a:gd name="T57" fmla="*/ 0 h 539"/>
                    <a:gd name="T58" fmla="*/ 439738 w 752"/>
                    <a:gd name="T59" fmla="*/ 2377 h 539"/>
                    <a:gd name="T60" fmla="*/ 469106 w 752"/>
                    <a:gd name="T61" fmla="*/ 15053 h 539"/>
                    <a:gd name="T62" fmla="*/ 507206 w 752"/>
                    <a:gd name="T63" fmla="*/ 34860 h 539"/>
                    <a:gd name="T64" fmla="*/ 545306 w 752"/>
                    <a:gd name="T65" fmla="*/ 57836 h 539"/>
                    <a:gd name="T66" fmla="*/ 566738 w 752"/>
                    <a:gd name="T67" fmla="*/ 71305 h 539"/>
                    <a:gd name="T68" fmla="*/ 581819 w 752"/>
                    <a:gd name="T69" fmla="*/ 83189 h 539"/>
                    <a:gd name="T70" fmla="*/ 590550 w 752"/>
                    <a:gd name="T71" fmla="*/ 94281 h 539"/>
                    <a:gd name="T72" fmla="*/ 596900 w 752"/>
                    <a:gd name="T73" fmla="*/ 104581 h 539"/>
                    <a:gd name="T74" fmla="*/ 596900 w 752"/>
                    <a:gd name="T75" fmla="*/ 112504 h 539"/>
                    <a:gd name="T76" fmla="*/ 588963 w 752"/>
                    <a:gd name="T77" fmla="*/ 127557 h 539"/>
                    <a:gd name="T78" fmla="*/ 573881 w 752"/>
                    <a:gd name="T79" fmla="*/ 147364 h 539"/>
                    <a:gd name="T80" fmla="*/ 555625 w 752"/>
                    <a:gd name="T81" fmla="*/ 162417 h 539"/>
                    <a:gd name="T82" fmla="*/ 548481 w 752"/>
                    <a:gd name="T83" fmla="*/ 171132 h 539"/>
                    <a:gd name="T84" fmla="*/ 538956 w 752"/>
                    <a:gd name="T85" fmla="*/ 183809 h 539"/>
                    <a:gd name="T86" fmla="*/ 530225 w 752"/>
                    <a:gd name="T87" fmla="*/ 198862 h 539"/>
                    <a:gd name="T88" fmla="*/ 519113 w 752"/>
                    <a:gd name="T89" fmla="*/ 218669 h 539"/>
                    <a:gd name="T90" fmla="*/ 507206 w 752"/>
                    <a:gd name="T91" fmla="*/ 241645 h 539"/>
                    <a:gd name="T92" fmla="*/ 492919 w 752"/>
                    <a:gd name="T93" fmla="*/ 268582 h 539"/>
                    <a:gd name="T94" fmla="*/ 479425 w 752"/>
                    <a:gd name="T95" fmla="*/ 299481 h 539"/>
                    <a:gd name="T96" fmla="*/ 464344 w 752"/>
                    <a:gd name="T97" fmla="*/ 332757 h 539"/>
                    <a:gd name="T98" fmla="*/ 447675 w 752"/>
                    <a:gd name="T99" fmla="*/ 370786 h 539"/>
                    <a:gd name="T100" fmla="*/ 431006 w 752"/>
                    <a:gd name="T101" fmla="*/ 411985 h 539"/>
                    <a:gd name="T102" fmla="*/ 336550 w 752"/>
                    <a:gd name="T103" fmla="*/ 427038 h 53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0" t="0" r="r" b="b"/>
                  <a:pathLst>
                    <a:path w="752" h="539">
                      <a:moveTo>
                        <a:pt x="424" y="539"/>
                      </a:moveTo>
                      <a:lnTo>
                        <a:pt x="433" y="512"/>
                      </a:lnTo>
                      <a:lnTo>
                        <a:pt x="441" y="485"/>
                      </a:lnTo>
                      <a:lnTo>
                        <a:pt x="449" y="460"/>
                      </a:lnTo>
                      <a:lnTo>
                        <a:pt x="456" y="437"/>
                      </a:lnTo>
                      <a:lnTo>
                        <a:pt x="462" y="414"/>
                      </a:lnTo>
                      <a:lnTo>
                        <a:pt x="468" y="393"/>
                      </a:lnTo>
                      <a:lnTo>
                        <a:pt x="474" y="372"/>
                      </a:lnTo>
                      <a:lnTo>
                        <a:pt x="477" y="353"/>
                      </a:lnTo>
                      <a:lnTo>
                        <a:pt x="481" y="336"/>
                      </a:lnTo>
                      <a:lnTo>
                        <a:pt x="485" y="320"/>
                      </a:lnTo>
                      <a:lnTo>
                        <a:pt x="487" y="305"/>
                      </a:lnTo>
                      <a:lnTo>
                        <a:pt x="489" y="291"/>
                      </a:lnTo>
                      <a:lnTo>
                        <a:pt x="491" y="278"/>
                      </a:lnTo>
                      <a:lnTo>
                        <a:pt x="491" y="266"/>
                      </a:lnTo>
                      <a:lnTo>
                        <a:pt x="491" y="257"/>
                      </a:lnTo>
                      <a:lnTo>
                        <a:pt x="491" y="247"/>
                      </a:lnTo>
                      <a:lnTo>
                        <a:pt x="489" y="230"/>
                      </a:lnTo>
                      <a:lnTo>
                        <a:pt x="487" y="216"/>
                      </a:lnTo>
                      <a:lnTo>
                        <a:pt x="485" y="201"/>
                      </a:lnTo>
                      <a:lnTo>
                        <a:pt x="483" y="190"/>
                      </a:lnTo>
                      <a:lnTo>
                        <a:pt x="481" y="178"/>
                      </a:lnTo>
                      <a:lnTo>
                        <a:pt x="479" y="168"/>
                      </a:lnTo>
                      <a:lnTo>
                        <a:pt x="476" y="161"/>
                      </a:lnTo>
                      <a:lnTo>
                        <a:pt x="474" y="153"/>
                      </a:lnTo>
                      <a:lnTo>
                        <a:pt x="472" y="151"/>
                      </a:lnTo>
                      <a:lnTo>
                        <a:pt x="470" y="151"/>
                      </a:lnTo>
                      <a:lnTo>
                        <a:pt x="468" y="149"/>
                      </a:lnTo>
                      <a:lnTo>
                        <a:pt x="464" y="147"/>
                      </a:lnTo>
                      <a:lnTo>
                        <a:pt x="458" y="147"/>
                      </a:lnTo>
                      <a:lnTo>
                        <a:pt x="453" y="147"/>
                      </a:lnTo>
                      <a:lnTo>
                        <a:pt x="447" y="147"/>
                      </a:lnTo>
                      <a:lnTo>
                        <a:pt x="439" y="147"/>
                      </a:lnTo>
                      <a:lnTo>
                        <a:pt x="431" y="147"/>
                      </a:lnTo>
                      <a:lnTo>
                        <a:pt x="422" y="147"/>
                      </a:lnTo>
                      <a:lnTo>
                        <a:pt x="412" y="147"/>
                      </a:lnTo>
                      <a:lnTo>
                        <a:pt x="401" y="147"/>
                      </a:lnTo>
                      <a:lnTo>
                        <a:pt x="389" y="149"/>
                      </a:lnTo>
                      <a:lnTo>
                        <a:pt x="376" y="149"/>
                      </a:lnTo>
                      <a:lnTo>
                        <a:pt x="362" y="151"/>
                      </a:lnTo>
                      <a:lnTo>
                        <a:pt x="349" y="153"/>
                      </a:lnTo>
                      <a:lnTo>
                        <a:pt x="334" y="155"/>
                      </a:lnTo>
                      <a:lnTo>
                        <a:pt x="316" y="157"/>
                      </a:lnTo>
                      <a:lnTo>
                        <a:pt x="299" y="159"/>
                      </a:lnTo>
                      <a:lnTo>
                        <a:pt x="282" y="161"/>
                      </a:lnTo>
                      <a:lnTo>
                        <a:pt x="262" y="163"/>
                      </a:lnTo>
                      <a:lnTo>
                        <a:pt x="243" y="167"/>
                      </a:lnTo>
                      <a:lnTo>
                        <a:pt x="224" y="168"/>
                      </a:lnTo>
                      <a:lnTo>
                        <a:pt x="201" y="172"/>
                      </a:lnTo>
                      <a:lnTo>
                        <a:pt x="180" y="174"/>
                      </a:lnTo>
                      <a:lnTo>
                        <a:pt x="157" y="178"/>
                      </a:lnTo>
                      <a:lnTo>
                        <a:pt x="132" y="182"/>
                      </a:lnTo>
                      <a:lnTo>
                        <a:pt x="107" y="186"/>
                      </a:lnTo>
                      <a:lnTo>
                        <a:pt x="82" y="190"/>
                      </a:lnTo>
                      <a:lnTo>
                        <a:pt x="55" y="193"/>
                      </a:lnTo>
                      <a:lnTo>
                        <a:pt x="28" y="199"/>
                      </a:lnTo>
                      <a:lnTo>
                        <a:pt x="0" y="203"/>
                      </a:lnTo>
                      <a:lnTo>
                        <a:pt x="0" y="117"/>
                      </a:lnTo>
                      <a:lnTo>
                        <a:pt x="34" y="117"/>
                      </a:lnTo>
                      <a:lnTo>
                        <a:pt x="71" y="115"/>
                      </a:lnTo>
                      <a:lnTo>
                        <a:pt x="105" y="111"/>
                      </a:lnTo>
                      <a:lnTo>
                        <a:pt x="142" y="107"/>
                      </a:lnTo>
                      <a:lnTo>
                        <a:pt x="180" y="101"/>
                      </a:lnTo>
                      <a:lnTo>
                        <a:pt x="216" y="96"/>
                      </a:lnTo>
                      <a:lnTo>
                        <a:pt x="255" y="88"/>
                      </a:lnTo>
                      <a:lnTo>
                        <a:pt x="293" y="78"/>
                      </a:lnTo>
                      <a:lnTo>
                        <a:pt x="312" y="74"/>
                      </a:lnTo>
                      <a:lnTo>
                        <a:pt x="330" y="69"/>
                      </a:lnTo>
                      <a:lnTo>
                        <a:pt x="347" y="65"/>
                      </a:lnTo>
                      <a:lnTo>
                        <a:pt x="362" y="61"/>
                      </a:lnTo>
                      <a:lnTo>
                        <a:pt x="378" y="57"/>
                      </a:lnTo>
                      <a:lnTo>
                        <a:pt x="393" y="53"/>
                      </a:lnTo>
                      <a:lnTo>
                        <a:pt x="405" y="49"/>
                      </a:lnTo>
                      <a:lnTo>
                        <a:pt x="418" y="46"/>
                      </a:lnTo>
                      <a:lnTo>
                        <a:pt x="428" y="42"/>
                      </a:lnTo>
                      <a:lnTo>
                        <a:pt x="439" y="38"/>
                      </a:lnTo>
                      <a:lnTo>
                        <a:pt x="449" y="34"/>
                      </a:lnTo>
                      <a:lnTo>
                        <a:pt x="456" y="30"/>
                      </a:lnTo>
                      <a:lnTo>
                        <a:pt x="464" y="26"/>
                      </a:lnTo>
                      <a:lnTo>
                        <a:pt x="470" y="23"/>
                      </a:lnTo>
                      <a:lnTo>
                        <a:pt x="476" y="21"/>
                      </a:lnTo>
                      <a:lnTo>
                        <a:pt x="479" y="17"/>
                      </a:lnTo>
                      <a:lnTo>
                        <a:pt x="487" y="11"/>
                      </a:lnTo>
                      <a:lnTo>
                        <a:pt x="497" y="7"/>
                      </a:lnTo>
                      <a:lnTo>
                        <a:pt x="504" y="3"/>
                      </a:lnTo>
                      <a:lnTo>
                        <a:pt x="514" y="1"/>
                      </a:lnTo>
                      <a:lnTo>
                        <a:pt x="524" y="0"/>
                      </a:lnTo>
                      <a:lnTo>
                        <a:pt x="533" y="0"/>
                      </a:lnTo>
                      <a:lnTo>
                        <a:pt x="543" y="1"/>
                      </a:lnTo>
                      <a:lnTo>
                        <a:pt x="554" y="3"/>
                      </a:lnTo>
                      <a:lnTo>
                        <a:pt x="566" y="7"/>
                      </a:lnTo>
                      <a:lnTo>
                        <a:pt x="577" y="13"/>
                      </a:lnTo>
                      <a:lnTo>
                        <a:pt x="591" y="19"/>
                      </a:lnTo>
                      <a:lnTo>
                        <a:pt x="606" y="26"/>
                      </a:lnTo>
                      <a:lnTo>
                        <a:pt x="621" y="34"/>
                      </a:lnTo>
                      <a:lnTo>
                        <a:pt x="639" y="44"/>
                      </a:lnTo>
                      <a:lnTo>
                        <a:pt x="658" y="55"/>
                      </a:lnTo>
                      <a:lnTo>
                        <a:pt x="677" y="67"/>
                      </a:lnTo>
                      <a:lnTo>
                        <a:pt x="687" y="73"/>
                      </a:lnTo>
                      <a:lnTo>
                        <a:pt x="696" y="78"/>
                      </a:lnTo>
                      <a:lnTo>
                        <a:pt x="706" y="84"/>
                      </a:lnTo>
                      <a:lnTo>
                        <a:pt x="714" y="90"/>
                      </a:lnTo>
                      <a:lnTo>
                        <a:pt x="719" y="96"/>
                      </a:lnTo>
                      <a:lnTo>
                        <a:pt x="727" y="99"/>
                      </a:lnTo>
                      <a:lnTo>
                        <a:pt x="733" y="105"/>
                      </a:lnTo>
                      <a:lnTo>
                        <a:pt x="737" y="111"/>
                      </a:lnTo>
                      <a:lnTo>
                        <a:pt x="740" y="115"/>
                      </a:lnTo>
                      <a:lnTo>
                        <a:pt x="744" y="119"/>
                      </a:lnTo>
                      <a:lnTo>
                        <a:pt x="748" y="122"/>
                      </a:lnTo>
                      <a:lnTo>
                        <a:pt x="750" y="128"/>
                      </a:lnTo>
                      <a:lnTo>
                        <a:pt x="752" y="132"/>
                      </a:lnTo>
                      <a:lnTo>
                        <a:pt x="752" y="134"/>
                      </a:lnTo>
                      <a:lnTo>
                        <a:pt x="752" y="138"/>
                      </a:lnTo>
                      <a:lnTo>
                        <a:pt x="752" y="142"/>
                      </a:lnTo>
                      <a:lnTo>
                        <a:pt x="750" y="147"/>
                      </a:lnTo>
                      <a:lnTo>
                        <a:pt x="746" y="155"/>
                      </a:lnTo>
                      <a:lnTo>
                        <a:pt x="742" y="161"/>
                      </a:lnTo>
                      <a:lnTo>
                        <a:pt x="737" y="168"/>
                      </a:lnTo>
                      <a:lnTo>
                        <a:pt x="731" y="176"/>
                      </a:lnTo>
                      <a:lnTo>
                        <a:pt x="723" y="186"/>
                      </a:lnTo>
                      <a:lnTo>
                        <a:pt x="714" y="193"/>
                      </a:lnTo>
                      <a:lnTo>
                        <a:pt x="702" y="203"/>
                      </a:lnTo>
                      <a:lnTo>
                        <a:pt x="700" y="205"/>
                      </a:lnTo>
                      <a:lnTo>
                        <a:pt x="696" y="209"/>
                      </a:lnTo>
                      <a:lnTo>
                        <a:pt x="692" y="213"/>
                      </a:lnTo>
                      <a:lnTo>
                        <a:pt x="691" y="216"/>
                      </a:lnTo>
                      <a:lnTo>
                        <a:pt x="687" y="220"/>
                      </a:lnTo>
                      <a:lnTo>
                        <a:pt x="683" y="226"/>
                      </a:lnTo>
                      <a:lnTo>
                        <a:pt x="679" y="232"/>
                      </a:lnTo>
                      <a:lnTo>
                        <a:pt x="675" y="238"/>
                      </a:lnTo>
                      <a:lnTo>
                        <a:pt x="671" y="245"/>
                      </a:lnTo>
                      <a:lnTo>
                        <a:pt x="668" y="251"/>
                      </a:lnTo>
                      <a:lnTo>
                        <a:pt x="664" y="259"/>
                      </a:lnTo>
                      <a:lnTo>
                        <a:pt x="658" y="268"/>
                      </a:lnTo>
                      <a:lnTo>
                        <a:pt x="654" y="276"/>
                      </a:lnTo>
                      <a:lnTo>
                        <a:pt x="648" y="286"/>
                      </a:lnTo>
                      <a:lnTo>
                        <a:pt x="644" y="295"/>
                      </a:lnTo>
                      <a:lnTo>
                        <a:pt x="639" y="305"/>
                      </a:lnTo>
                      <a:lnTo>
                        <a:pt x="633" y="316"/>
                      </a:lnTo>
                      <a:lnTo>
                        <a:pt x="627" y="328"/>
                      </a:lnTo>
                      <a:lnTo>
                        <a:pt x="621" y="339"/>
                      </a:lnTo>
                      <a:lnTo>
                        <a:pt x="616" y="351"/>
                      </a:lnTo>
                      <a:lnTo>
                        <a:pt x="610" y="364"/>
                      </a:lnTo>
                      <a:lnTo>
                        <a:pt x="604" y="378"/>
                      </a:lnTo>
                      <a:lnTo>
                        <a:pt x="598" y="391"/>
                      </a:lnTo>
                      <a:lnTo>
                        <a:pt x="593" y="407"/>
                      </a:lnTo>
                      <a:lnTo>
                        <a:pt x="585" y="420"/>
                      </a:lnTo>
                      <a:lnTo>
                        <a:pt x="579" y="435"/>
                      </a:lnTo>
                      <a:lnTo>
                        <a:pt x="572" y="453"/>
                      </a:lnTo>
                      <a:lnTo>
                        <a:pt x="564" y="468"/>
                      </a:lnTo>
                      <a:lnTo>
                        <a:pt x="558" y="485"/>
                      </a:lnTo>
                      <a:lnTo>
                        <a:pt x="550" y="503"/>
                      </a:lnTo>
                      <a:lnTo>
                        <a:pt x="543" y="520"/>
                      </a:lnTo>
                      <a:lnTo>
                        <a:pt x="535" y="539"/>
                      </a:lnTo>
                      <a:lnTo>
                        <a:pt x="424" y="539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5" name="Freeform 65"/>
                <p:cNvSpPr/>
                <p:nvPr/>
              </p:nvSpPr>
              <p:spPr bwMode="auto">
                <a:xfrm>
                  <a:off x="2257426" y="3092451"/>
                  <a:ext cx="423863" cy="96838"/>
                </a:xfrm>
                <a:custGeom>
                  <a:avLst/>
                  <a:gdLst>
                    <a:gd name="T0" fmla="*/ 423863 w 536"/>
                    <a:gd name="T1" fmla="*/ 20638 h 122"/>
                    <a:gd name="T2" fmla="*/ 419118 w 536"/>
                    <a:gd name="T3" fmla="*/ 36513 h 122"/>
                    <a:gd name="T4" fmla="*/ 412001 w 536"/>
                    <a:gd name="T5" fmla="*/ 46831 h 122"/>
                    <a:gd name="T6" fmla="*/ 400930 w 536"/>
                    <a:gd name="T7" fmla="*/ 54769 h 122"/>
                    <a:gd name="T8" fmla="*/ 392231 w 536"/>
                    <a:gd name="T9" fmla="*/ 57944 h 122"/>
                    <a:gd name="T10" fmla="*/ 384324 w 536"/>
                    <a:gd name="T11" fmla="*/ 60325 h 122"/>
                    <a:gd name="T12" fmla="*/ 376416 w 536"/>
                    <a:gd name="T13" fmla="*/ 61913 h 122"/>
                    <a:gd name="T14" fmla="*/ 364554 w 536"/>
                    <a:gd name="T15" fmla="*/ 63500 h 122"/>
                    <a:gd name="T16" fmla="*/ 351110 w 536"/>
                    <a:gd name="T17" fmla="*/ 65088 h 122"/>
                    <a:gd name="T18" fmla="*/ 334504 w 536"/>
                    <a:gd name="T19" fmla="*/ 66675 h 122"/>
                    <a:gd name="T20" fmla="*/ 314734 w 536"/>
                    <a:gd name="T21" fmla="*/ 69850 h 122"/>
                    <a:gd name="T22" fmla="*/ 293383 w 536"/>
                    <a:gd name="T23" fmla="*/ 71438 h 122"/>
                    <a:gd name="T24" fmla="*/ 267287 w 536"/>
                    <a:gd name="T25" fmla="*/ 74613 h 122"/>
                    <a:gd name="T26" fmla="*/ 240400 w 536"/>
                    <a:gd name="T27" fmla="*/ 76994 h 122"/>
                    <a:gd name="T28" fmla="*/ 211141 w 536"/>
                    <a:gd name="T29" fmla="*/ 78582 h 122"/>
                    <a:gd name="T30" fmla="*/ 177928 w 536"/>
                    <a:gd name="T31" fmla="*/ 81757 h 122"/>
                    <a:gd name="T32" fmla="*/ 143133 w 536"/>
                    <a:gd name="T33" fmla="*/ 84932 h 122"/>
                    <a:gd name="T34" fmla="*/ 106757 w 536"/>
                    <a:gd name="T35" fmla="*/ 88107 h 122"/>
                    <a:gd name="T36" fmla="*/ 65636 w 536"/>
                    <a:gd name="T37" fmla="*/ 91282 h 122"/>
                    <a:gd name="T38" fmla="*/ 22933 w 536"/>
                    <a:gd name="T39" fmla="*/ 95250 h 122"/>
                    <a:gd name="T40" fmla="*/ 0 w 536"/>
                    <a:gd name="T41" fmla="*/ 28575 h 122"/>
                    <a:gd name="T42" fmla="*/ 52192 w 536"/>
                    <a:gd name="T43" fmla="*/ 22225 h 122"/>
                    <a:gd name="T44" fmla="*/ 98849 w 536"/>
                    <a:gd name="T45" fmla="*/ 18256 h 122"/>
                    <a:gd name="T46" fmla="*/ 144714 w 536"/>
                    <a:gd name="T47" fmla="*/ 13494 h 122"/>
                    <a:gd name="T48" fmla="*/ 185835 w 536"/>
                    <a:gd name="T49" fmla="*/ 8731 h 122"/>
                    <a:gd name="T50" fmla="*/ 223003 w 536"/>
                    <a:gd name="T51" fmla="*/ 5556 h 122"/>
                    <a:gd name="T52" fmla="*/ 258588 w 536"/>
                    <a:gd name="T53" fmla="*/ 2381 h 122"/>
                    <a:gd name="T54" fmla="*/ 290220 w 536"/>
                    <a:gd name="T55" fmla="*/ 794 h 122"/>
                    <a:gd name="T56" fmla="*/ 317897 w 536"/>
                    <a:gd name="T57" fmla="*/ 0 h 122"/>
                    <a:gd name="T58" fmla="*/ 343203 w 536"/>
                    <a:gd name="T59" fmla="*/ 0 h 122"/>
                    <a:gd name="T60" fmla="*/ 364554 w 536"/>
                    <a:gd name="T61" fmla="*/ 0 h 122"/>
                    <a:gd name="T62" fmla="*/ 382742 w 536"/>
                    <a:gd name="T63" fmla="*/ 0 h 122"/>
                    <a:gd name="T64" fmla="*/ 397767 w 536"/>
                    <a:gd name="T65" fmla="*/ 794 h 122"/>
                    <a:gd name="T66" fmla="*/ 408838 w 536"/>
                    <a:gd name="T67" fmla="*/ 2381 h 122"/>
                    <a:gd name="T68" fmla="*/ 417537 w 536"/>
                    <a:gd name="T69" fmla="*/ 5556 h 122"/>
                    <a:gd name="T70" fmla="*/ 422281 w 536"/>
                    <a:gd name="T71" fmla="*/ 8731 h 122"/>
                    <a:gd name="T72" fmla="*/ 423863 w 536"/>
                    <a:gd name="T73" fmla="*/ 13494 h 122"/>
                    <a:gd name="T74" fmla="*/ 423863 w 536"/>
                    <a:gd name="T75" fmla="*/ 13494 h 122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536" h="122">
                      <a:moveTo>
                        <a:pt x="536" y="17"/>
                      </a:moveTo>
                      <a:lnTo>
                        <a:pt x="536" y="26"/>
                      </a:lnTo>
                      <a:lnTo>
                        <a:pt x="534" y="36"/>
                      </a:lnTo>
                      <a:lnTo>
                        <a:pt x="530" y="46"/>
                      </a:lnTo>
                      <a:lnTo>
                        <a:pt x="526" y="53"/>
                      </a:lnTo>
                      <a:lnTo>
                        <a:pt x="521" y="59"/>
                      </a:lnTo>
                      <a:lnTo>
                        <a:pt x="515" y="65"/>
                      </a:lnTo>
                      <a:lnTo>
                        <a:pt x="507" y="69"/>
                      </a:lnTo>
                      <a:lnTo>
                        <a:pt x="497" y="73"/>
                      </a:lnTo>
                      <a:lnTo>
                        <a:pt x="496" y="73"/>
                      </a:lnTo>
                      <a:lnTo>
                        <a:pt x="492" y="74"/>
                      </a:lnTo>
                      <a:lnTo>
                        <a:pt x="486" y="76"/>
                      </a:lnTo>
                      <a:lnTo>
                        <a:pt x="482" y="76"/>
                      </a:lnTo>
                      <a:lnTo>
                        <a:pt x="476" y="78"/>
                      </a:lnTo>
                      <a:lnTo>
                        <a:pt x="469" y="78"/>
                      </a:lnTo>
                      <a:lnTo>
                        <a:pt x="461" y="80"/>
                      </a:lnTo>
                      <a:lnTo>
                        <a:pt x="453" y="80"/>
                      </a:lnTo>
                      <a:lnTo>
                        <a:pt x="444" y="82"/>
                      </a:lnTo>
                      <a:lnTo>
                        <a:pt x="432" y="84"/>
                      </a:lnTo>
                      <a:lnTo>
                        <a:pt x="423" y="84"/>
                      </a:lnTo>
                      <a:lnTo>
                        <a:pt x="411" y="86"/>
                      </a:lnTo>
                      <a:lnTo>
                        <a:pt x="398" y="88"/>
                      </a:lnTo>
                      <a:lnTo>
                        <a:pt x="384" y="88"/>
                      </a:lnTo>
                      <a:lnTo>
                        <a:pt x="371" y="90"/>
                      </a:lnTo>
                      <a:lnTo>
                        <a:pt x="355" y="92"/>
                      </a:lnTo>
                      <a:lnTo>
                        <a:pt x="338" y="94"/>
                      </a:lnTo>
                      <a:lnTo>
                        <a:pt x="323" y="96"/>
                      </a:lnTo>
                      <a:lnTo>
                        <a:pt x="304" y="97"/>
                      </a:lnTo>
                      <a:lnTo>
                        <a:pt x="286" y="97"/>
                      </a:lnTo>
                      <a:lnTo>
                        <a:pt x="267" y="99"/>
                      </a:lnTo>
                      <a:lnTo>
                        <a:pt x="246" y="101"/>
                      </a:lnTo>
                      <a:lnTo>
                        <a:pt x="225" y="103"/>
                      </a:lnTo>
                      <a:lnTo>
                        <a:pt x="204" y="105"/>
                      </a:lnTo>
                      <a:lnTo>
                        <a:pt x="181" y="107"/>
                      </a:lnTo>
                      <a:lnTo>
                        <a:pt x="158" y="109"/>
                      </a:lnTo>
                      <a:lnTo>
                        <a:pt x="135" y="111"/>
                      </a:lnTo>
                      <a:lnTo>
                        <a:pt x="110" y="113"/>
                      </a:lnTo>
                      <a:lnTo>
                        <a:pt x="83" y="115"/>
                      </a:lnTo>
                      <a:lnTo>
                        <a:pt x="56" y="119"/>
                      </a:lnTo>
                      <a:lnTo>
                        <a:pt x="29" y="120"/>
                      </a:lnTo>
                      <a:lnTo>
                        <a:pt x="0" y="122"/>
                      </a:lnTo>
                      <a:lnTo>
                        <a:pt x="0" y="36"/>
                      </a:lnTo>
                      <a:lnTo>
                        <a:pt x="33" y="32"/>
                      </a:lnTo>
                      <a:lnTo>
                        <a:pt x="66" y="28"/>
                      </a:lnTo>
                      <a:lnTo>
                        <a:pt x="96" y="25"/>
                      </a:lnTo>
                      <a:lnTo>
                        <a:pt x="125" y="23"/>
                      </a:lnTo>
                      <a:lnTo>
                        <a:pt x="154" y="19"/>
                      </a:lnTo>
                      <a:lnTo>
                        <a:pt x="183" y="17"/>
                      </a:lnTo>
                      <a:lnTo>
                        <a:pt x="210" y="13"/>
                      </a:lnTo>
                      <a:lnTo>
                        <a:pt x="235" y="11"/>
                      </a:lnTo>
                      <a:lnTo>
                        <a:pt x="259" y="9"/>
                      </a:lnTo>
                      <a:lnTo>
                        <a:pt x="282" y="7"/>
                      </a:lnTo>
                      <a:lnTo>
                        <a:pt x="306" y="5"/>
                      </a:lnTo>
                      <a:lnTo>
                        <a:pt x="327" y="3"/>
                      </a:lnTo>
                      <a:lnTo>
                        <a:pt x="348" y="3"/>
                      </a:lnTo>
                      <a:lnTo>
                        <a:pt x="367" y="1"/>
                      </a:lnTo>
                      <a:lnTo>
                        <a:pt x="384" y="1"/>
                      </a:lnTo>
                      <a:lnTo>
                        <a:pt x="402" y="0"/>
                      </a:lnTo>
                      <a:lnTo>
                        <a:pt x="419" y="0"/>
                      </a:lnTo>
                      <a:lnTo>
                        <a:pt x="434" y="0"/>
                      </a:lnTo>
                      <a:lnTo>
                        <a:pt x="448" y="0"/>
                      </a:lnTo>
                      <a:lnTo>
                        <a:pt x="461" y="0"/>
                      </a:lnTo>
                      <a:lnTo>
                        <a:pt x="473" y="0"/>
                      </a:lnTo>
                      <a:lnTo>
                        <a:pt x="484" y="0"/>
                      </a:lnTo>
                      <a:lnTo>
                        <a:pt x="494" y="1"/>
                      </a:lnTo>
                      <a:lnTo>
                        <a:pt x="503" y="1"/>
                      </a:lnTo>
                      <a:lnTo>
                        <a:pt x="511" y="3"/>
                      </a:lnTo>
                      <a:lnTo>
                        <a:pt x="517" y="3"/>
                      </a:lnTo>
                      <a:lnTo>
                        <a:pt x="522" y="5"/>
                      </a:lnTo>
                      <a:lnTo>
                        <a:pt x="528" y="7"/>
                      </a:lnTo>
                      <a:lnTo>
                        <a:pt x="532" y="9"/>
                      </a:lnTo>
                      <a:lnTo>
                        <a:pt x="534" y="11"/>
                      </a:lnTo>
                      <a:lnTo>
                        <a:pt x="536" y="15"/>
                      </a:lnTo>
                      <a:lnTo>
                        <a:pt x="536" y="17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</p:grpSp>
          <p:grpSp>
            <p:nvGrpSpPr>
              <p:cNvPr id="28" name="组合 106"/>
              <p:cNvGrpSpPr/>
              <p:nvPr/>
            </p:nvGrpSpPr>
            <p:grpSpPr bwMode="auto">
              <a:xfrm>
                <a:off x="3068798" y="2173289"/>
                <a:ext cx="772867" cy="1201191"/>
                <a:chOff x="3135313" y="1441451"/>
                <a:chExt cx="1303338" cy="2025651"/>
              </a:xfrm>
              <a:grpFill/>
            </p:grpSpPr>
            <p:sp>
              <p:nvSpPr>
                <p:cNvPr id="17431" name="Freeform 66"/>
                <p:cNvSpPr/>
                <p:nvPr/>
              </p:nvSpPr>
              <p:spPr bwMode="auto">
                <a:xfrm>
                  <a:off x="3302001" y="1441451"/>
                  <a:ext cx="506413" cy="984250"/>
                </a:xfrm>
                <a:custGeom>
                  <a:avLst/>
                  <a:gdLst>
                    <a:gd name="T0" fmla="*/ 295739 w 637"/>
                    <a:gd name="T1" fmla="*/ 43656 h 1240"/>
                    <a:gd name="T2" fmla="*/ 286994 w 637"/>
                    <a:gd name="T3" fmla="*/ 26988 h 1240"/>
                    <a:gd name="T4" fmla="*/ 288584 w 637"/>
                    <a:gd name="T5" fmla="*/ 10319 h 1240"/>
                    <a:gd name="T6" fmla="*/ 294944 w 637"/>
                    <a:gd name="T7" fmla="*/ 3969 h 1240"/>
                    <a:gd name="T8" fmla="*/ 303689 w 637"/>
                    <a:gd name="T9" fmla="*/ 1588 h 1240"/>
                    <a:gd name="T10" fmla="*/ 315614 w 637"/>
                    <a:gd name="T11" fmla="*/ 0 h 1240"/>
                    <a:gd name="T12" fmla="*/ 333104 w 637"/>
                    <a:gd name="T13" fmla="*/ 1588 h 1240"/>
                    <a:gd name="T14" fmla="*/ 353774 w 637"/>
                    <a:gd name="T15" fmla="*/ 3969 h 1240"/>
                    <a:gd name="T16" fmla="*/ 391933 w 637"/>
                    <a:gd name="T17" fmla="*/ 15081 h 1240"/>
                    <a:gd name="T18" fmla="*/ 434863 w 637"/>
                    <a:gd name="T19" fmla="*/ 36513 h 1240"/>
                    <a:gd name="T20" fmla="*/ 469843 w 637"/>
                    <a:gd name="T21" fmla="*/ 65088 h 1240"/>
                    <a:gd name="T22" fmla="*/ 485743 w 637"/>
                    <a:gd name="T23" fmla="*/ 81756 h 1240"/>
                    <a:gd name="T24" fmla="*/ 496078 w 637"/>
                    <a:gd name="T25" fmla="*/ 96838 h 1240"/>
                    <a:gd name="T26" fmla="*/ 504028 w 637"/>
                    <a:gd name="T27" fmla="*/ 114300 h 1240"/>
                    <a:gd name="T28" fmla="*/ 506413 w 637"/>
                    <a:gd name="T29" fmla="*/ 129381 h 1240"/>
                    <a:gd name="T30" fmla="*/ 506413 w 637"/>
                    <a:gd name="T31" fmla="*/ 144463 h 1240"/>
                    <a:gd name="T32" fmla="*/ 502438 w 637"/>
                    <a:gd name="T33" fmla="*/ 161131 h 1240"/>
                    <a:gd name="T34" fmla="*/ 492898 w 637"/>
                    <a:gd name="T35" fmla="*/ 187325 h 1240"/>
                    <a:gd name="T36" fmla="*/ 479383 w 637"/>
                    <a:gd name="T37" fmla="*/ 222250 h 1240"/>
                    <a:gd name="T38" fmla="*/ 461098 w 637"/>
                    <a:gd name="T39" fmla="*/ 266700 h 1240"/>
                    <a:gd name="T40" fmla="*/ 438043 w 637"/>
                    <a:gd name="T41" fmla="*/ 319881 h 1240"/>
                    <a:gd name="T42" fmla="*/ 411808 w 637"/>
                    <a:gd name="T43" fmla="*/ 381794 h 1240"/>
                    <a:gd name="T44" fmla="*/ 378419 w 637"/>
                    <a:gd name="T45" fmla="*/ 450850 h 1240"/>
                    <a:gd name="T46" fmla="*/ 340259 w 637"/>
                    <a:gd name="T47" fmla="*/ 523875 h 1240"/>
                    <a:gd name="T48" fmla="*/ 295739 w 637"/>
                    <a:gd name="T49" fmla="*/ 600075 h 1240"/>
                    <a:gd name="T50" fmla="*/ 245654 w 637"/>
                    <a:gd name="T51" fmla="*/ 681038 h 1240"/>
                    <a:gd name="T52" fmla="*/ 189209 w 637"/>
                    <a:gd name="T53" fmla="*/ 765969 h 1240"/>
                    <a:gd name="T54" fmla="*/ 160589 w 637"/>
                    <a:gd name="T55" fmla="*/ 807244 h 1240"/>
                    <a:gd name="T56" fmla="*/ 134354 w 637"/>
                    <a:gd name="T57" fmla="*/ 843756 h 1240"/>
                    <a:gd name="T58" fmla="*/ 111300 w 637"/>
                    <a:gd name="T59" fmla="*/ 877094 h 1240"/>
                    <a:gd name="T60" fmla="*/ 89835 w 637"/>
                    <a:gd name="T61" fmla="*/ 904875 h 1240"/>
                    <a:gd name="T62" fmla="*/ 69960 w 637"/>
                    <a:gd name="T63" fmla="*/ 929481 h 1240"/>
                    <a:gd name="T64" fmla="*/ 53265 w 637"/>
                    <a:gd name="T65" fmla="*/ 949325 h 1240"/>
                    <a:gd name="T66" fmla="*/ 39750 w 637"/>
                    <a:gd name="T67" fmla="*/ 964406 h 1240"/>
                    <a:gd name="T68" fmla="*/ 27825 w 637"/>
                    <a:gd name="T69" fmla="*/ 974725 h 1240"/>
                    <a:gd name="T70" fmla="*/ 16695 w 637"/>
                    <a:gd name="T71" fmla="*/ 981075 h 1240"/>
                    <a:gd name="T72" fmla="*/ 9540 w 637"/>
                    <a:gd name="T73" fmla="*/ 984250 h 1240"/>
                    <a:gd name="T74" fmla="*/ 3180 w 637"/>
                    <a:gd name="T75" fmla="*/ 981075 h 1240"/>
                    <a:gd name="T76" fmla="*/ 0 w 637"/>
                    <a:gd name="T77" fmla="*/ 968375 h 1240"/>
                    <a:gd name="T78" fmla="*/ 4770 w 637"/>
                    <a:gd name="T79" fmla="*/ 947738 h 1240"/>
                    <a:gd name="T80" fmla="*/ 15105 w 637"/>
                    <a:gd name="T81" fmla="*/ 918369 h 1240"/>
                    <a:gd name="T82" fmla="*/ 34980 w 637"/>
                    <a:gd name="T83" fmla="*/ 880269 h 1240"/>
                    <a:gd name="T84" fmla="*/ 61215 w 637"/>
                    <a:gd name="T85" fmla="*/ 835025 h 1240"/>
                    <a:gd name="T86" fmla="*/ 89835 w 637"/>
                    <a:gd name="T87" fmla="*/ 782638 h 1240"/>
                    <a:gd name="T88" fmla="*/ 120840 w 637"/>
                    <a:gd name="T89" fmla="*/ 723106 h 1240"/>
                    <a:gd name="T90" fmla="*/ 151049 w 637"/>
                    <a:gd name="T91" fmla="*/ 659606 h 1240"/>
                    <a:gd name="T92" fmla="*/ 182054 w 637"/>
                    <a:gd name="T93" fmla="*/ 590550 h 1240"/>
                    <a:gd name="T94" fmla="*/ 213854 w 637"/>
                    <a:gd name="T95" fmla="*/ 515938 h 1240"/>
                    <a:gd name="T96" fmla="*/ 244064 w 637"/>
                    <a:gd name="T97" fmla="*/ 438150 h 1240"/>
                    <a:gd name="T98" fmla="*/ 270299 w 637"/>
                    <a:gd name="T99" fmla="*/ 368300 h 1240"/>
                    <a:gd name="T100" fmla="*/ 290174 w 637"/>
                    <a:gd name="T101" fmla="*/ 305594 h 1240"/>
                    <a:gd name="T102" fmla="*/ 306869 w 637"/>
                    <a:gd name="T103" fmla="*/ 252413 h 1240"/>
                    <a:gd name="T104" fmla="*/ 317204 w 637"/>
                    <a:gd name="T105" fmla="*/ 205581 h 1240"/>
                    <a:gd name="T106" fmla="*/ 323564 w 637"/>
                    <a:gd name="T107" fmla="*/ 167481 h 1240"/>
                    <a:gd name="T108" fmla="*/ 326744 w 637"/>
                    <a:gd name="T109" fmla="*/ 134144 h 1240"/>
                    <a:gd name="T110" fmla="*/ 326744 w 637"/>
                    <a:gd name="T111" fmla="*/ 106363 h 1240"/>
                    <a:gd name="T112" fmla="*/ 323564 w 637"/>
                    <a:gd name="T113" fmla="*/ 83344 h 1240"/>
                    <a:gd name="T114" fmla="*/ 317204 w 637"/>
                    <a:gd name="T115" fmla="*/ 66675 h 1240"/>
                    <a:gd name="T116" fmla="*/ 308459 w 637"/>
                    <a:gd name="T117" fmla="*/ 56356 h 124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637" h="1240">
                      <a:moveTo>
                        <a:pt x="388" y="71"/>
                      </a:moveTo>
                      <a:lnTo>
                        <a:pt x="380" y="63"/>
                      </a:lnTo>
                      <a:lnTo>
                        <a:pt x="372" y="55"/>
                      </a:lnTo>
                      <a:lnTo>
                        <a:pt x="367" y="48"/>
                      </a:lnTo>
                      <a:lnTo>
                        <a:pt x="363" y="40"/>
                      </a:lnTo>
                      <a:lnTo>
                        <a:pt x="361" y="34"/>
                      </a:lnTo>
                      <a:lnTo>
                        <a:pt x="359" y="26"/>
                      </a:lnTo>
                      <a:lnTo>
                        <a:pt x="361" y="19"/>
                      </a:lnTo>
                      <a:lnTo>
                        <a:pt x="363" y="13"/>
                      </a:lnTo>
                      <a:lnTo>
                        <a:pt x="365" y="11"/>
                      </a:lnTo>
                      <a:lnTo>
                        <a:pt x="367" y="7"/>
                      </a:lnTo>
                      <a:lnTo>
                        <a:pt x="371" y="5"/>
                      </a:lnTo>
                      <a:lnTo>
                        <a:pt x="372" y="3"/>
                      </a:lnTo>
                      <a:lnTo>
                        <a:pt x="376" y="3"/>
                      </a:lnTo>
                      <a:lnTo>
                        <a:pt x="382" y="2"/>
                      </a:lnTo>
                      <a:lnTo>
                        <a:pt x="386" y="2"/>
                      </a:lnTo>
                      <a:lnTo>
                        <a:pt x="392" y="0"/>
                      </a:lnTo>
                      <a:lnTo>
                        <a:pt x="397" y="0"/>
                      </a:lnTo>
                      <a:lnTo>
                        <a:pt x="405" y="0"/>
                      </a:lnTo>
                      <a:lnTo>
                        <a:pt x="411" y="0"/>
                      </a:lnTo>
                      <a:lnTo>
                        <a:pt x="419" y="2"/>
                      </a:lnTo>
                      <a:lnTo>
                        <a:pt x="428" y="2"/>
                      </a:lnTo>
                      <a:lnTo>
                        <a:pt x="436" y="3"/>
                      </a:lnTo>
                      <a:lnTo>
                        <a:pt x="445" y="5"/>
                      </a:lnTo>
                      <a:lnTo>
                        <a:pt x="455" y="7"/>
                      </a:lnTo>
                      <a:lnTo>
                        <a:pt x="474" y="13"/>
                      </a:lnTo>
                      <a:lnTo>
                        <a:pt x="493" y="19"/>
                      </a:lnTo>
                      <a:lnTo>
                        <a:pt x="513" y="26"/>
                      </a:lnTo>
                      <a:lnTo>
                        <a:pt x="530" y="36"/>
                      </a:lnTo>
                      <a:lnTo>
                        <a:pt x="547" y="46"/>
                      </a:lnTo>
                      <a:lnTo>
                        <a:pt x="563" y="57"/>
                      </a:lnTo>
                      <a:lnTo>
                        <a:pt x="578" y="69"/>
                      </a:lnTo>
                      <a:lnTo>
                        <a:pt x="591" y="82"/>
                      </a:lnTo>
                      <a:lnTo>
                        <a:pt x="599" y="90"/>
                      </a:lnTo>
                      <a:lnTo>
                        <a:pt x="605" y="96"/>
                      </a:lnTo>
                      <a:lnTo>
                        <a:pt x="611" y="103"/>
                      </a:lnTo>
                      <a:lnTo>
                        <a:pt x="616" y="109"/>
                      </a:lnTo>
                      <a:lnTo>
                        <a:pt x="620" y="117"/>
                      </a:lnTo>
                      <a:lnTo>
                        <a:pt x="624" y="122"/>
                      </a:lnTo>
                      <a:lnTo>
                        <a:pt x="628" y="130"/>
                      </a:lnTo>
                      <a:lnTo>
                        <a:pt x="632" y="136"/>
                      </a:lnTo>
                      <a:lnTo>
                        <a:pt x="634" y="144"/>
                      </a:lnTo>
                      <a:lnTo>
                        <a:pt x="635" y="149"/>
                      </a:lnTo>
                      <a:lnTo>
                        <a:pt x="635" y="157"/>
                      </a:lnTo>
                      <a:lnTo>
                        <a:pt x="637" y="163"/>
                      </a:lnTo>
                      <a:lnTo>
                        <a:pt x="637" y="169"/>
                      </a:lnTo>
                      <a:lnTo>
                        <a:pt x="637" y="176"/>
                      </a:lnTo>
                      <a:lnTo>
                        <a:pt x="637" y="182"/>
                      </a:lnTo>
                      <a:lnTo>
                        <a:pt x="635" y="188"/>
                      </a:lnTo>
                      <a:lnTo>
                        <a:pt x="634" y="195"/>
                      </a:lnTo>
                      <a:lnTo>
                        <a:pt x="632" y="203"/>
                      </a:lnTo>
                      <a:lnTo>
                        <a:pt x="628" y="213"/>
                      </a:lnTo>
                      <a:lnTo>
                        <a:pt x="624" y="222"/>
                      </a:lnTo>
                      <a:lnTo>
                        <a:pt x="620" y="236"/>
                      </a:lnTo>
                      <a:lnTo>
                        <a:pt x="614" y="249"/>
                      </a:lnTo>
                      <a:lnTo>
                        <a:pt x="609" y="263"/>
                      </a:lnTo>
                      <a:lnTo>
                        <a:pt x="603" y="280"/>
                      </a:lnTo>
                      <a:lnTo>
                        <a:pt x="595" y="297"/>
                      </a:lnTo>
                      <a:lnTo>
                        <a:pt x="587" y="316"/>
                      </a:lnTo>
                      <a:lnTo>
                        <a:pt x="580" y="336"/>
                      </a:lnTo>
                      <a:lnTo>
                        <a:pt x="572" y="357"/>
                      </a:lnTo>
                      <a:lnTo>
                        <a:pt x="563" y="380"/>
                      </a:lnTo>
                      <a:lnTo>
                        <a:pt x="551" y="403"/>
                      </a:lnTo>
                      <a:lnTo>
                        <a:pt x="541" y="428"/>
                      </a:lnTo>
                      <a:lnTo>
                        <a:pt x="530" y="455"/>
                      </a:lnTo>
                      <a:lnTo>
                        <a:pt x="518" y="481"/>
                      </a:lnTo>
                      <a:lnTo>
                        <a:pt x="505" y="510"/>
                      </a:lnTo>
                      <a:lnTo>
                        <a:pt x="491" y="539"/>
                      </a:lnTo>
                      <a:lnTo>
                        <a:pt x="476" y="568"/>
                      </a:lnTo>
                      <a:lnTo>
                        <a:pt x="461" y="599"/>
                      </a:lnTo>
                      <a:lnTo>
                        <a:pt x="445" y="629"/>
                      </a:lnTo>
                      <a:lnTo>
                        <a:pt x="428" y="660"/>
                      </a:lnTo>
                      <a:lnTo>
                        <a:pt x="411" y="691"/>
                      </a:lnTo>
                      <a:lnTo>
                        <a:pt x="392" y="723"/>
                      </a:lnTo>
                      <a:lnTo>
                        <a:pt x="372" y="756"/>
                      </a:lnTo>
                      <a:lnTo>
                        <a:pt x="351" y="789"/>
                      </a:lnTo>
                      <a:lnTo>
                        <a:pt x="330" y="823"/>
                      </a:lnTo>
                      <a:lnTo>
                        <a:pt x="309" y="858"/>
                      </a:lnTo>
                      <a:lnTo>
                        <a:pt x="286" y="892"/>
                      </a:lnTo>
                      <a:lnTo>
                        <a:pt x="263" y="929"/>
                      </a:lnTo>
                      <a:lnTo>
                        <a:pt x="238" y="965"/>
                      </a:lnTo>
                      <a:lnTo>
                        <a:pt x="227" y="982"/>
                      </a:lnTo>
                      <a:lnTo>
                        <a:pt x="213" y="1000"/>
                      </a:lnTo>
                      <a:lnTo>
                        <a:pt x="202" y="1017"/>
                      </a:lnTo>
                      <a:lnTo>
                        <a:pt x="192" y="1032"/>
                      </a:lnTo>
                      <a:lnTo>
                        <a:pt x="181" y="1048"/>
                      </a:lnTo>
                      <a:lnTo>
                        <a:pt x="169" y="1063"/>
                      </a:lnTo>
                      <a:lnTo>
                        <a:pt x="159" y="1078"/>
                      </a:lnTo>
                      <a:lnTo>
                        <a:pt x="150" y="1092"/>
                      </a:lnTo>
                      <a:lnTo>
                        <a:pt x="140" y="1105"/>
                      </a:lnTo>
                      <a:lnTo>
                        <a:pt x="131" y="1117"/>
                      </a:lnTo>
                      <a:lnTo>
                        <a:pt x="121" y="1128"/>
                      </a:lnTo>
                      <a:lnTo>
                        <a:pt x="113" y="1140"/>
                      </a:lnTo>
                      <a:lnTo>
                        <a:pt x="104" y="1151"/>
                      </a:lnTo>
                      <a:lnTo>
                        <a:pt x="96" y="1161"/>
                      </a:lnTo>
                      <a:lnTo>
                        <a:pt x="88" y="1171"/>
                      </a:lnTo>
                      <a:lnTo>
                        <a:pt x="81" y="1180"/>
                      </a:lnTo>
                      <a:lnTo>
                        <a:pt x="75" y="1188"/>
                      </a:lnTo>
                      <a:lnTo>
                        <a:pt x="67" y="1196"/>
                      </a:lnTo>
                      <a:lnTo>
                        <a:pt x="62" y="1201"/>
                      </a:lnTo>
                      <a:lnTo>
                        <a:pt x="56" y="1209"/>
                      </a:lnTo>
                      <a:lnTo>
                        <a:pt x="50" y="1215"/>
                      </a:lnTo>
                      <a:lnTo>
                        <a:pt x="44" y="1220"/>
                      </a:lnTo>
                      <a:lnTo>
                        <a:pt x="38" y="1224"/>
                      </a:lnTo>
                      <a:lnTo>
                        <a:pt x="35" y="1228"/>
                      </a:lnTo>
                      <a:lnTo>
                        <a:pt x="29" y="1232"/>
                      </a:lnTo>
                      <a:lnTo>
                        <a:pt x="25" y="1234"/>
                      </a:lnTo>
                      <a:lnTo>
                        <a:pt x="21" y="1236"/>
                      </a:lnTo>
                      <a:lnTo>
                        <a:pt x="19" y="1238"/>
                      </a:lnTo>
                      <a:lnTo>
                        <a:pt x="15" y="1240"/>
                      </a:lnTo>
                      <a:lnTo>
                        <a:pt x="12" y="1240"/>
                      </a:lnTo>
                      <a:lnTo>
                        <a:pt x="10" y="1240"/>
                      </a:lnTo>
                      <a:lnTo>
                        <a:pt x="8" y="1238"/>
                      </a:lnTo>
                      <a:lnTo>
                        <a:pt x="4" y="1236"/>
                      </a:lnTo>
                      <a:lnTo>
                        <a:pt x="2" y="1232"/>
                      </a:lnTo>
                      <a:lnTo>
                        <a:pt x="0" y="1226"/>
                      </a:lnTo>
                      <a:lnTo>
                        <a:pt x="0" y="1220"/>
                      </a:lnTo>
                      <a:lnTo>
                        <a:pt x="0" y="1213"/>
                      </a:lnTo>
                      <a:lnTo>
                        <a:pt x="2" y="1203"/>
                      </a:lnTo>
                      <a:lnTo>
                        <a:pt x="6" y="1194"/>
                      </a:lnTo>
                      <a:lnTo>
                        <a:pt x="10" y="1182"/>
                      </a:lnTo>
                      <a:lnTo>
                        <a:pt x="14" y="1171"/>
                      </a:lnTo>
                      <a:lnTo>
                        <a:pt x="19" y="1157"/>
                      </a:lnTo>
                      <a:lnTo>
                        <a:pt x="27" y="1142"/>
                      </a:lnTo>
                      <a:lnTo>
                        <a:pt x="35" y="1126"/>
                      </a:lnTo>
                      <a:lnTo>
                        <a:pt x="44" y="1109"/>
                      </a:lnTo>
                      <a:lnTo>
                        <a:pt x="54" y="1092"/>
                      </a:lnTo>
                      <a:lnTo>
                        <a:pt x="65" y="1073"/>
                      </a:lnTo>
                      <a:lnTo>
                        <a:pt x="77" y="1052"/>
                      </a:lnTo>
                      <a:lnTo>
                        <a:pt x="88" y="1030"/>
                      </a:lnTo>
                      <a:lnTo>
                        <a:pt x="102" y="1007"/>
                      </a:lnTo>
                      <a:lnTo>
                        <a:pt x="113" y="986"/>
                      </a:lnTo>
                      <a:lnTo>
                        <a:pt x="127" y="961"/>
                      </a:lnTo>
                      <a:lnTo>
                        <a:pt x="138" y="936"/>
                      </a:lnTo>
                      <a:lnTo>
                        <a:pt x="152" y="911"/>
                      </a:lnTo>
                      <a:lnTo>
                        <a:pt x="165" y="886"/>
                      </a:lnTo>
                      <a:lnTo>
                        <a:pt x="177" y="860"/>
                      </a:lnTo>
                      <a:lnTo>
                        <a:pt x="190" y="831"/>
                      </a:lnTo>
                      <a:lnTo>
                        <a:pt x="204" y="804"/>
                      </a:lnTo>
                      <a:lnTo>
                        <a:pt x="217" y="775"/>
                      </a:lnTo>
                      <a:lnTo>
                        <a:pt x="229" y="744"/>
                      </a:lnTo>
                      <a:lnTo>
                        <a:pt x="242" y="714"/>
                      </a:lnTo>
                      <a:lnTo>
                        <a:pt x="255" y="683"/>
                      </a:lnTo>
                      <a:lnTo>
                        <a:pt x="269" y="650"/>
                      </a:lnTo>
                      <a:lnTo>
                        <a:pt x="282" y="618"/>
                      </a:lnTo>
                      <a:lnTo>
                        <a:pt x="296" y="585"/>
                      </a:lnTo>
                      <a:lnTo>
                        <a:pt x="307" y="552"/>
                      </a:lnTo>
                      <a:lnTo>
                        <a:pt x="319" y="522"/>
                      </a:lnTo>
                      <a:lnTo>
                        <a:pt x="328" y="493"/>
                      </a:lnTo>
                      <a:lnTo>
                        <a:pt x="340" y="464"/>
                      </a:lnTo>
                      <a:lnTo>
                        <a:pt x="349" y="437"/>
                      </a:lnTo>
                      <a:lnTo>
                        <a:pt x="357" y="410"/>
                      </a:lnTo>
                      <a:lnTo>
                        <a:pt x="365" y="385"/>
                      </a:lnTo>
                      <a:lnTo>
                        <a:pt x="372" y="362"/>
                      </a:lnTo>
                      <a:lnTo>
                        <a:pt x="380" y="339"/>
                      </a:lnTo>
                      <a:lnTo>
                        <a:pt x="386" y="318"/>
                      </a:lnTo>
                      <a:lnTo>
                        <a:pt x="392" y="297"/>
                      </a:lnTo>
                      <a:lnTo>
                        <a:pt x="396" y="278"/>
                      </a:lnTo>
                      <a:lnTo>
                        <a:pt x="399" y="259"/>
                      </a:lnTo>
                      <a:lnTo>
                        <a:pt x="403" y="241"/>
                      </a:lnTo>
                      <a:lnTo>
                        <a:pt x="405" y="226"/>
                      </a:lnTo>
                      <a:lnTo>
                        <a:pt x="407" y="211"/>
                      </a:lnTo>
                      <a:lnTo>
                        <a:pt x="409" y="195"/>
                      </a:lnTo>
                      <a:lnTo>
                        <a:pt x="411" y="182"/>
                      </a:lnTo>
                      <a:lnTo>
                        <a:pt x="411" y="169"/>
                      </a:lnTo>
                      <a:lnTo>
                        <a:pt x="413" y="157"/>
                      </a:lnTo>
                      <a:lnTo>
                        <a:pt x="413" y="145"/>
                      </a:lnTo>
                      <a:lnTo>
                        <a:pt x="411" y="134"/>
                      </a:lnTo>
                      <a:lnTo>
                        <a:pt x="411" y="124"/>
                      </a:lnTo>
                      <a:lnTo>
                        <a:pt x="409" y="115"/>
                      </a:lnTo>
                      <a:lnTo>
                        <a:pt x="407" y="105"/>
                      </a:lnTo>
                      <a:lnTo>
                        <a:pt x="405" y="97"/>
                      </a:lnTo>
                      <a:lnTo>
                        <a:pt x="403" y="92"/>
                      </a:lnTo>
                      <a:lnTo>
                        <a:pt x="399" y="84"/>
                      </a:lnTo>
                      <a:lnTo>
                        <a:pt x="396" y="80"/>
                      </a:lnTo>
                      <a:lnTo>
                        <a:pt x="392" y="74"/>
                      </a:lnTo>
                      <a:lnTo>
                        <a:pt x="388" y="71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7432" name="Freeform 67"/>
                <p:cNvSpPr/>
                <p:nvPr/>
              </p:nvSpPr>
              <p:spPr bwMode="auto">
                <a:xfrm>
                  <a:off x="3440113" y="2065339"/>
                  <a:ext cx="787400" cy="214313"/>
                </a:xfrm>
                <a:custGeom>
                  <a:avLst/>
                  <a:gdLst>
                    <a:gd name="T0" fmla="*/ 448579 w 990"/>
                    <a:gd name="T1" fmla="*/ 167482 h 270"/>
                    <a:gd name="T2" fmla="*/ 378588 w 990"/>
                    <a:gd name="T3" fmla="*/ 184150 h 270"/>
                    <a:gd name="T4" fmla="*/ 309393 w 990"/>
                    <a:gd name="T5" fmla="*/ 196057 h 270"/>
                    <a:gd name="T6" fmla="*/ 247355 w 990"/>
                    <a:gd name="T7" fmla="*/ 205582 h 270"/>
                    <a:gd name="T8" fmla="*/ 186113 w 990"/>
                    <a:gd name="T9" fmla="*/ 211932 h 270"/>
                    <a:gd name="T10" fmla="*/ 128052 w 990"/>
                    <a:gd name="T11" fmla="*/ 214313 h 270"/>
                    <a:gd name="T12" fmla="*/ 74763 w 990"/>
                    <a:gd name="T13" fmla="*/ 214313 h 270"/>
                    <a:gd name="T14" fmla="*/ 23861 w 990"/>
                    <a:gd name="T15" fmla="*/ 210344 h 270"/>
                    <a:gd name="T16" fmla="*/ 0 w 990"/>
                    <a:gd name="T17" fmla="*/ 157957 h 270"/>
                    <a:gd name="T18" fmla="*/ 85103 w 990"/>
                    <a:gd name="T19" fmla="*/ 144463 h 270"/>
                    <a:gd name="T20" fmla="*/ 129643 w 990"/>
                    <a:gd name="T21" fmla="*/ 136525 h 270"/>
                    <a:gd name="T22" fmla="*/ 175773 w 990"/>
                    <a:gd name="T23" fmla="*/ 126207 h 270"/>
                    <a:gd name="T24" fmla="*/ 221108 w 990"/>
                    <a:gd name="T25" fmla="*/ 114300 h 270"/>
                    <a:gd name="T26" fmla="*/ 267239 w 990"/>
                    <a:gd name="T27" fmla="*/ 100013 h 270"/>
                    <a:gd name="T28" fmla="*/ 314165 w 990"/>
                    <a:gd name="T29" fmla="*/ 84931 h 270"/>
                    <a:gd name="T30" fmla="*/ 361886 w 990"/>
                    <a:gd name="T31" fmla="*/ 68263 h 270"/>
                    <a:gd name="T32" fmla="*/ 407221 w 990"/>
                    <a:gd name="T33" fmla="*/ 51594 h 270"/>
                    <a:gd name="T34" fmla="*/ 450170 w 990"/>
                    <a:gd name="T35" fmla="*/ 38100 h 270"/>
                    <a:gd name="T36" fmla="*/ 489938 w 990"/>
                    <a:gd name="T37" fmla="*/ 26988 h 270"/>
                    <a:gd name="T38" fmla="*/ 524933 w 990"/>
                    <a:gd name="T39" fmla="*/ 16669 h 270"/>
                    <a:gd name="T40" fmla="*/ 556747 w 990"/>
                    <a:gd name="T41" fmla="*/ 8731 h 270"/>
                    <a:gd name="T42" fmla="*/ 586176 w 990"/>
                    <a:gd name="T43" fmla="*/ 3969 h 270"/>
                    <a:gd name="T44" fmla="*/ 611627 w 990"/>
                    <a:gd name="T45" fmla="*/ 1588 h 270"/>
                    <a:gd name="T46" fmla="*/ 633101 w 990"/>
                    <a:gd name="T47" fmla="*/ 0 h 270"/>
                    <a:gd name="T48" fmla="*/ 669688 w 990"/>
                    <a:gd name="T49" fmla="*/ 1588 h 270"/>
                    <a:gd name="T50" fmla="*/ 702297 w 990"/>
                    <a:gd name="T51" fmla="*/ 3175 h 270"/>
                    <a:gd name="T52" fmla="*/ 729339 w 990"/>
                    <a:gd name="T53" fmla="*/ 8731 h 270"/>
                    <a:gd name="T54" fmla="*/ 752404 w 990"/>
                    <a:gd name="T55" fmla="*/ 15081 h 270"/>
                    <a:gd name="T56" fmla="*/ 769107 w 990"/>
                    <a:gd name="T57" fmla="*/ 23019 h 270"/>
                    <a:gd name="T58" fmla="*/ 781833 w 990"/>
                    <a:gd name="T59" fmla="*/ 31750 h 270"/>
                    <a:gd name="T60" fmla="*/ 785809 w 990"/>
                    <a:gd name="T61" fmla="*/ 42069 h 270"/>
                    <a:gd name="T62" fmla="*/ 787400 w 990"/>
                    <a:gd name="T63" fmla="*/ 48419 h 270"/>
                    <a:gd name="T64" fmla="*/ 785809 w 990"/>
                    <a:gd name="T65" fmla="*/ 54769 h 270"/>
                    <a:gd name="T66" fmla="*/ 784219 w 990"/>
                    <a:gd name="T67" fmla="*/ 57944 h 270"/>
                    <a:gd name="T68" fmla="*/ 780242 w 990"/>
                    <a:gd name="T69" fmla="*/ 61119 h 270"/>
                    <a:gd name="T70" fmla="*/ 773879 w 990"/>
                    <a:gd name="T71" fmla="*/ 65088 h 270"/>
                    <a:gd name="T72" fmla="*/ 765925 w 990"/>
                    <a:gd name="T73" fmla="*/ 69850 h 270"/>
                    <a:gd name="T74" fmla="*/ 753995 w 990"/>
                    <a:gd name="T75" fmla="*/ 74613 h 270"/>
                    <a:gd name="T76" fmla="*/ 742065 w 990"/>
                    <a:gd name="T77" fmla="*/ 80169 h 270"/>
                    <a:gd name="T78" fmla="*/ 726158 w 990"/>
                    <a:gd name="T79" fmla="*/ 86519 h 270"/>
                    <a:gd name="T80" fmla="*/ 707865 w 990"/>
                    <a:gd name="T81" fmla="*/ 92869 h 270"/>
                    <a:gd name="T82" fmla="*/ 687981 w 990"/>
                    <a:gd name="T83" fmla="*/ 98425 h 270"/>
                    <a:gd name="T84" fmla="*/ 667302 w 990"/>
                    <a:gd name="T85" fmla="*/ 106363 h 270"/>
                    <a:gd name="T86" fmla="*/ 641055 w 990"/>
                    <a:gd name="T87" fmla="*/ 114300 h 270"/>
                    <a:gd name="T88" fmla="*/ 614808 w 990"/>
                    <a:gd name="T89" fmla="*/ 121444 h 270"/>
                    <a:gd name="T90" fmla="*/ 586176 w 990"/>
                    <a:gd name="T91" fmla="*/ 130969 h 270"/>
                    <a:gd name="T92" fmla="*/ 554361 w 990"/>
                    <a:gd name="T93" fmla="*/ 138113 h 270"/>
                    <a:gd name="T94" fmla="*/ 520161 w 990"/>
                    <a:gd name="T95" fmla="*/ 149225 h 270"/>
                    <a:gd name="T96" fmla="*/ 485166 w 990"/>
                    <a:gd name="T97" fmla="*/ 157957 h 270"/>
                    <a:gd name="T98" fmla="*/ 485166 w 990"/>
                    <a:gd name="T99" fmla="*/ 157957 h 27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0" t="0" r="r" b="b"/>
                  <a:pathLst>
                    <a:path w="990" h="270">
                      <a:moveTo>
                        <a:pt x="610" y="199"/>
                      </a:moveTo>
                      <a:lnTo>
                        <a:pt x="564" y="211"/>
                      </a:lnTo>
                      <a:lnTo>
                        <a:pt x="518" y="222"/>
                      </a:lnTo>
                      <a:lnTo>
                        <a:pt x="476" y="232"/>
                      </a:lnTo>
                      <a:lnTo>
                        <a:pt x="432" y="240"/>
                      </a:lnTo>
                      <a:lnTo>
                        <a:pt x="389" y="247"/>
                      </a:lnTo>
                      <a:lnTo>
                        <a:pt x="349" y="255"/>
                      </a:lnTo>
                      <a:lnTo>
                        <a:pt x="311" y="259"/>
                      </a:lnTo>
                      <a:lnTo>
                        <a:pt x="270" y="265"/>
                      </a:lnTo>
                      <a:lnTo>
                        <a:pt x="234" y="267"/>
                      </a:lnTo>
                      <a:lnTo>
                        <a:pt x="197" y="270"/>
                      </a:lnTo>
                      <a:lnTo>
                        <a:pt x="161" y="270"/>
                      </a:lnTo>
                      <a:lnTo>
                        <a:pt x="126" y="270"/>
                      </a:lnTo>
                      <a:lnTo>
                        <a:pt x="94" y="270"/>
                      </a:lnTo>
                      <a:lnTo>
                        <a:pt x="61" y="268"/>
                      </a:lnTo>
                      <a:lnTo>
                        <a:pt x="30" y="265"/>
                      </a:lnTo>
                      <a:lnTo>
                        <a:pt x="0" y="261"/>
                      </a:lnTo>
                      <a:lnTo>
                        <a:pt x="0" y="199"/>
                      </a:lnTo>
                      <a:lnTo>
                        <a:pt x="54" y="192"/>
                      </a:lnTo>
                      <a:lnTo>
                        <a:pt x="107" y="182"/>
                      </a:lnTo>
                      <a:lnTo>
                        <a:pt x="136" y="178"/>
                      </a:lnTo>
                      <a:lnTo>
                        <a:pt x="163" y="172"/>
                      </a:lnTo>
                      <a:lnTo>
                        <a:pt x="192" y="165"/>
                      </a:lnTo>
                      <a:lnTo>
                        <a:pt x="221" y="159"/>
                      </a:lnTo>
                      <a:lnTo>
                        <a:pt x="249" y="151"/>
                      </a:lnTo>
                      <a:lnTo>
                        <a:pt x="278" y="144"/>
                      </a:lnTo>
                      <a:lnTo>
                        <a:pt x="307" y="136"/>
                      </a:lnTo>
                      <a:lnTo>
                        <a:pt x="336" y="126"/>
                      </a:lnTo>
                      <a:lnTo>
                        <a:pt x="364" y="117"/>
                      </a:lnTo>
                      <a:lnTo>
                        <a:pt x="395" y="107"/>
                      </a:lnTo>
                      <a:lnTo>
                        <a:pt x="424" y="98"/>
                      </a:lnTo>
                      <a:lnTo>
                        <a:pt x="455" y="86"/>
                      </a:lnTo>
                      <a:lnTo>
                        <a:pt x="483" y="77"/>
                      </a:lnTo>
                      <a:lnTo>
                        <a:pt x="512" y="65"/>
                      </a:lnTo>
                      <a:lnTo>
                        <a:pt x="541" y="57"/>
                      </a:lnTo>
                      <a:lnTo>
                        <a:pt x="566" y="48"/>
                      </a:lnTo>
                      <a:lnTo>
                        <a:pt x="591" y="40"/>
                      </a:lnTo>
                      <a:lnTo>
                        <a:pt x="616" y="34"/>
                      </a:lnTo>
                      <a:lnTo>
                        <a:pt x="639" y="27"/>
                      </a:lnTo>
                      <a:lnTo>
                        <a:pt x="660" y="21"/>
                      </a:lnTo>
                      <a:lnTo>
                        <a:pt x="681" y="17"/>
                      </a:lnTo>
                      <a:lnTo>
                        <a:pt x="700" y="11"/>
                      </a:lnTo>
                      <a:lnTo>
                        <a:pt x="720" y="7"/>
                      </a:lnTo>
                      <a:lnTo>
                        <a:pt x="737" y="5"/>
                      </a:lnTo>
                      <a:lnTo>
                        <a:pt x="754" y="4"/>
                      </a:lnTo>
                      <a:lnTo>
                        <a:pt x="769" y="2"/>
                      </a:lnTo>
                      <a:lnTo>
                        <a:pt x="783" y="0"/>
                      </a:lnTo>
                      <a:lnTo>
                        <a:pt x="796" y="0"/>
                      </a:lnTo>
                      <a:lnTo>
                        <a:pt x="821" y="0"/>
                      </a:lnTo>
                      <a:lnTo>
                        <a:pt x="842" y="2"/>
                      </a:lnTo>
                      <a:lnTo>
                        <a:pt x="864" y="2"/>
                      </a:lnTo>
                      <a:lnTo>
                        <a:pt x="883" y="4"/>
                      </a:lnTo>
                      <a:lnTo>
                        <a:pt x="902" y="7"/>
                      </a:lnTo>
                      <a:lnTo>
                        <a:pt x="917" y="11"/>
                      </a:lnTo>
                      <a:lnTo>
                        <a:pt x="933" y="15"/>
                      </a:lnTo>
                      <a:lnTo>
                        <a:pt x="946" y="19"/>
                      </a:lnTo>
                      <a:lnTo>
                        <a:pt x="958" y="23"/>
                      </a:lnTo>
                      <a:lnTo>
                        <a:pt x="967" y="29"/>
                      </a:lnTo>
                      <a:lnTo>
                        <a:pt x="975" y="34"/>
                      </a:lnTo>
                      <a:lnTo>
                        <a:pt x="983" y="40"/>
                      </a:lnTo>
                      <a:lnTo>
                        <a:pt x="986" y="48"/>
                      </a:lnTo>
                      <a:lnTo>
                        <a:pt x="988" y="53"/>
                      </a:lnTo>
                      <a:lnTo>
                        <a:pt x="990" y="57"/>
                      </a:lnTo>
                      <a:lnTo>
                        <a:pt x="990" y="61"/>
                      </a:lnTo>
                      <a:lnTo>
                        <a:pt x="988" y="65"/>
                      </a:lnTo>
                      <a:lnTo>
                        <a:pt x="988" y="69"/>
                      </a:lnTo>
                      <a:lnTo>
                        <a:pt x="988" y="71"/>
                      </a:lnTo>
                      <a:lnTo>
                        <a:pt x="986" y="73"/>
                      </a:lnTo>
                      <a:lnTo>
                        <a:pt x="984" y="75"/>
                      </a:lnTo>
                      <a:lnTo>
                        <a:pt x="981" y="77"/>
                      </a:lnTo>
                      <a:lnTo>
                        <a:pt x="977" y="80"/>
                      </a:lnTo>
                      <a:lnTo>
                        <a:pt x="973" y="82"/>
                      </a:lnTo>
                      <a:lnTo>
                        <a:pt x="969" y="84"/>
                      </a:lnTo>
                      <a:lnTo>
                        <a:pt x="963" y="88"/>
                      </a:lnTo>
                      <a:lnTo>
                        <a:pt x="956" y="92"/>
                      </a:lnTo>
                      <a:lnTo>
                        <a:pt x="948" y="94"/>
                      </a:lnTo>
                      <a:lnTo>
                        <a:pt x="940" y="98"/>
                      </a:lnTo>
                      <a:lnTo>
                        <a:pt x="933" y="101"/>
                      </a:lnTo>
                      <a:lnTo>
                        <a:pt x="923" y="105"/>
                      </a:lnTo>
                      <a:lnTo>
                        <a:pt x="913" y="109"/>
                      </a:lnTo>
                      <a:lnTo>
                        <a:pt x="902" y="113"/>
                      </a:lnTo>
                      <a:lnTo>
                        <a:pt x="890" y="117"/>
                      </a:lnTo>
                      <a:lnTo>
                        <a:pt x="879" y="121"/>
                      </a:lnTo>
                      <a:lnTo>
                        <a:pt x="865" y="124"/>
                      </a:lnTo>
                      <a:lnTo>
                        <a:pt x="852" y="128"/>
                      </a:lnTo>
                      <a:lnTo>
                        <a:pt x="839" y="134"/>
                      </a:lnTo>
                      <a:lnTo>
                        <a:pt x="823" y="138"/>
                      </a:lnTo>
                      <a:lnTo>
                        <a:pt x="806" y="144"/>
                      </a:lnTo>
                      <a:lnTo>
                        <a:pt x="791" y="148"/>
                      </a:lnTo>
                      <a:lnTo>
                        <a:pt x="773" y="153"/>
                      </a:lnTo>
                      <a:lnTo>
                        <a:pt x="756" y="159"/>
                      </a:lnTo>
                      <a:lnTo>
                        <a:pt x="737" y="165"/>
                      </a:lnTo>
                      <a:lnTo>
                        <a:pt x="718" y="169"/>
                      </a:lnTo>
                      <a:lnTo>
                        <a:pt x="697" y="174"/>
                      </a:lnTo>
                      <a:lnTo>
                        <a:pt x="677" y="180"/>
                      </a:lnTo>
                      <a:lnTo>
                        <a:pt x="654" y="188"/>
                      </a:lnTo>
                      <a:lnTo>
                        <a:pt x="633" y="194"/>
                      </a:lnTo>
                      <a:lnTo>
                        <a:pt x="610" y="199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" name="Freeform 68"/>
                <p:cNvSpPr/>
                <p:nvPr/>
              </p:nvSpPr>
              <p:spPr bwMode="auto">
                <a:xfrm>
                  <a:off x="3135313" y="2224089"/>
                  <a:ext cx="738188" cy="1155700"/>
                </a:xfrm>
                <a:custGeom>
                  <a:avLst/>
                  <a:gdLst>
                    <a:gd name="T0" fmla="*/ 155743 w 929"/>
                    <a:gd name="T1" fmla="*/ 1090657 h 1457"/>
                    <a:gd name="T2" fmla="*/ 99326 w 929"/>
                    <a:gd name="T3" fmla="*/ 1120799 h 1457"/>
                    <a:gd name="T4" fmla="*/ 54828 w 929"/>
                    <a:gd name="T5" fmla="*/ 1140629 h 1457"/>
                    <a:gd name="T6" fmla="*/ 23044 w 929"/>
                    <a:gd name="T7" fmla="*/ 1153320 h 1457"/>
                    <a:gd name="T8" fmla="*/ 4768 w 929"/>
                    <a:gd name="T9" fmla="*/ 1155700 h 1457"/>
                    <a:gd name="T10" fmla="*/ 0 w 929"/>
                    <a:gd name="T11" fmla="*/ 1151734 h 1457"/>
                    <a:gd name="T12" fmla="*/ 1589 w 929"/>
                    <a:gd name="T13" fmla="*/ 1145388 h 1457"/>
                    <a:gd name="T14" fmla="*/ 6357 w 929"/>
                    <a:gd name="T15" fmla="*/ 1137456 h 1457"/>
                    <a:gd name="T16" fmla="*/ 16687 w 929"/>
                    <a:gd name="T17" fmla="*/ 1127145 h 1457"/>
                    <a:gd name="T18" fmla="*/ 30195 w 929"/>
                    <a:gd name="T19" fmla="*/ 1112074 h 1457"/>
                    <a:gd name="T20" fmla="*/ 46882 w 929"/>
                    <a:gd name="T21" fmla="*/ 1097003 h 1457"/>
                    <a:gd name="T22" fmla="*/ 69925 w 929"/>
                    <a:gd name="T23" fmla="*/ 1077173 h 1457"/>
                    <a:gd name="T24" fmla="*/ 96147 w 929"/>
                    <a:gd name="T25" fmla="*/ 1054170 h 1457"/>
                    <a:gd name="T26" fmla="*/ 126342 w 929"/>
                    <a:gd name="T27" fmla="*/ 1029580 h 1457"/>
                    <a:gd name="T28" fmla="*/ 159716 w 929"/>
                    <a:gd name="T29" fmla="*/ 1001818 h 1457"/>
                    <a:gd name="T30" fmla="*/ 197857 w 929"/>
                    <a:gd name="T31" fmla="*/ 971676 h 1457"/>
                    <a:gd name="T32" fmla="*/ 265398 w 929"/>
                    <a:gd name="T33" fmla="*/ 916945 h 1457"/>
                    <a:gd name="T34" fmla="*/ 336912 w 929"/>
                    <a:gd name="T35" fmla="*/ 845557 h 1457"/>
                    <a:gd name="T36" fmla="*/ 398097 w 929"/>
                    <a:gd name="T37" fmla="*/ 767823 h 1457"/>
                    <a:gd name="T38" fmla="*/ 449746 w 929"/>
                    <a:gd name="T39" fmla="*/ 682156 h 1457"/>
                    <a:gd name="T40" fmla="*/ 491066 w 929"/>
                    <a:gd name="T41" fmla="*/ 590938 h 1457"/>
                    <a:gd name="T42" fmla="*/ 521261 w 929"/>
                    <a:gd name="T43" fmla="*/ 494960 h 1457"/>
                    <a:gd name="T44" fmla="*/ 547483 w 929"/>
                    <a:gd name="T45" fmla="*/ 406914 h 1457"/>
                    <a:gd name="T46" fmla="*/ 565759 w 929"/>
                    <a:gd name="T47" fmla="*/ 327594 h 1457"/>
                    <a:gd name="T48" fmla="*/ 576089 w 929"/>
                    <a:gd name="T49" fmla="*/ 260965 h 1457"/>
                    <a:gd name="T50" fmla="*/ 582445 w 929"/>
                    <a:gd name="T51" fmla="*/ 204647 h 1457"/>
                    <a:gd name="T52" fmla="*/ 582445 w 929"/>
                    <a:gd name="T53" fmla="*/ 157055 h 1457"/>
                    <a:gd name="T54" fmla="*/ 579267 w 929"/>
                    <a:gd name="T55" fmla="*/ 118981 h 1457"/>
                    <a:gd name="T56" fmla="*/ 576089 w 929"/>
                    <a:gd name="T57" fmla="*/ 84080 h 1457"/>
                    <a:gd name="T58" fmla="*/ 575294 w 929"/>
                    <a:gd name="T59" fmla="*/ 53938 h 1457"/>
                    <a:gd name="T60" fmla="*/ 573705 w 929"/>
                    <a:gd name="T61" fmla="*/ 27762 h 1457"/>
                    <a:gd name="T62" fmla="*/ 572116 w 929"/>
                    <a:gd name="T63" fmla="*/ 6346 h 1457"/>
                    <a:gd name="T64" fmla="*/ 607078 w 929"/>
                    <a:gd name="T65" fmla="*/ 18244 h 1457"/>
                    <a:gd name="T66" fmla="*/ 651576 w 929"/>
                    <a:gd name="T67" fmla="*/ 46006 h 1457"/>
                    <a:gd name="T68" fmla="*/ 688128 w 929"/>
                    <a:gd name="T69" fmla="*/ 69009 h 1457"/>
                    <a:gd name="T70" fmla="*/ 713555 w 929"/>
                    <a:gd name="T71" fmla="*/ 88839 h 1457"/>
                    <a:gd name="T72" fmla="*/ 728653 w 929"/>
                    <a:gd name="T73" fmla="*/ 107083 h 1457"/>
                    <a:gd name="T74" fmla="*/ 736599 w 929"/>
                    <a:gd name="T75" fmla="*/ 120567 h 1457"/>
                    <a:gd name="T76" fmla="*/ 738188 w 929"/>
                    <a:gd name="T77" fmla="*/ 130879 h 1457"/>
                    <a:gd name="T78" fmla="*/ 738188 w 929"/>
                    <a:gd name="T79" fmla="*/ 145157 h 1457"/>
                    <a:gd name="T80" fmla="*/ 736599 w 929"/>
                    <a:gd name="T81" fmla="*/ 163400 h 1457"/>
                    <a:gd name="T82" fmla="*/ 735010 w 929"/>
                    <a:gd name="T83" fmla="*/ 184817 h 1457"/>
                    <a:gd name="T84" fmla="*/ 730242 w 929"/>
                    <a:gd name="T85" fmla="*/ 210199 h 1457"/>
                    <a:gd name="T86" fmla="*/ 726269 w 929"/>
                    <a:gd name="T87" fmla="*/ 239548 h 1457"/>
                    <a:gd name="T88" fmla="*/ 718323 w 929"/>
                    <a:gd name="T89" fmla="*/ 272863 h 1457"/>
                    <a:gd name="T90" fmla="*/ 710377 w 929"/>
                    <a:gd name="T91" fmla="*/ 309350 h 1457"/>
                    <a:gd name="T92" fmla="*/ 701636 w 929"/>
                    <a:gd name="T93" fmla="*/ 349010 h 1457"/>
                    <a:gd name="T94" fmla="*/ 690512 w 929"/>
                    <a:gd name="T95" fmla="*/ 393430 h 1457"/>
                    <a:gd name="T96" fmla="*/ 669852 w 929"/>
                    <a:gd name="T97" fmla="*/ 469577 h 1457"/>
                    <a:gd name="T98" fmla="*/ 642041 w 929"/>
                    <a:gd name="T99" fmla="*/ 556037 h 1457"/>
                    <a:gd name="T100" fmla="*/ 610257 w 929"/>
                    <a:gd name="T101" fmla="*/ 633771 h 1457"/>
                    <a:gd name="T102" fmla="*/ 575294 w 929"/>
                    <a:gd name="T103" fmla="*/ 705159 h 1457"/>
                    <a:gd name="T104" fmla="*/ 535564 w 929"/>
                    <a:gd name="T105" fmla="*/ 770995 h 1457"/>
                    <a:gd name="T106" fmla="*/ 494244 w 929"/>
                    <a:gd name="T107" fmla="*/ 827313 h 1457"/>
                    <a:gd name="T108" fmla="*/ 446568 w 929"/>
                    <a:gd name="T109" fmla="*/ 880458 h 1457"/>
                    <a:gd name="T110" fmla="*/ 393329 w 929"/>
                    <a:gd name="T111" fmla="*/ 930430 h 1457"/>
                    <a:gd name="T112" fmla="*/ 335323 w 929"/>
                    <a:gd name="T113" fmla="*/ 978022 h 1457"/>
                    <a:gd name="T114" fmla="*/ 271755 w 929"/>
                    <a:gd name="T115" fmla="*/ 1023235 h 1457"/>
                    <a:gd name="T116" fmla="*/ 201035 w 929"/>
                    <a:gd name="T117" fmla="*/ 1064481 h 1457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929" h="1457">
                      <a:moveTo>
                        <a:pt x="253" y="1342"/>
                      </a:moveTo>
                      <a:lnTo>
                        <a:pt x="224" y="1359"/>
                      </a:lnTo>
                      <a:lnTo>
                        <a:pt x="196" y="1375"/>
                      </a:lnTo>
                      <a:lnTo>
                        <a:pt x="171" y="1388"/>
                      </a:lnTo>
                      <a:lnTo>
                        <a:pt x="148" y="1402"/>
                      </a:lnTo>
                      <a:lnTo>
                        <a:pt x="125" y="1413"/>
                      </a:lnTo>
                      <a:lnTo>
                        <a:pt x="104" y="1423"/>
                      </a:lnTo>
                      <a:lnTo>
                        <a:pt x="86" y="1430"/>
                      </a:lnTo>
                      <a:lnTo>
                        <a:pt x="69" y="1438"/>
                      </a:lnTo>
                      <a:lnTo>
                        <a:pt x="54" y="1446"/>
                      </a:lnTo>
                      <a:lnTo>
                        <a:pt x="40" y="1450"/>
                      </a:lnTo>
                      <a:lnTo>
                        <a:pt x="29" y="1454"/>
                      </a:lnTo>
                      <a:lnTo>
                        <a:pt x="21" y="1457"/>
                      </a:lnTo>
                      <a:lnTo>
                        <a:pt x="11" y="1457"/>
                      </a:lnTo>
                      <a:lnTo>
                        <a:pt x="6" y="1457"/>
                      </a:lnTo>
                      <a:lnTo>
                        <a:pt x="2" y="1455"/>
                      </a:lnTo>
                      <a:lnTo>
                        <a:pt x="0" y="1454"/>
                      </a:lnTo>
                      <a:lnTo>
                        <a:pt x="0" y="1452"/>
                      </a:lnTo>
                      <a:lnTo>
                        <a:pt x="0" y="1450"/>
                      </a:lnTo>
                      <a:lnTo>
                        <a:pt x="0" y="1448"/>
                      </a:lnTo>
                      <a:lnTo>
                        <a:pt x="2" y="1444"/>
                      </a:lnTo>
                      <a:lnTo>
                        <a:pt x="2" y="1442"/>
                      </a:lnTo>
                      <a:lnTo>
                        <a:pt x="6" y="1438"/>
                      </a:lnTo>
                      <a:lnTo>
                        <a:pt x="8" y="1434"/>
                      </a:lnTo>
                      <a:lnTo>
                        <a:pt x="11" y="1430"/>
                      </a:lnTo>
                      <a:lnTo>
                        <a:pt x="15" y="1425"/>
                      </a:lnTo>
                      <a:lnTo>
                        <a:pt x="21" y="1421"/>
                      </a:lnTo>
                      <a:lnTo>
                        <a:pt x="25" y="1415"/>
                      </a:lnTo>
                      <a:lnTo>
                        <a:pt x="31" y="1409"/>
                      </a:lnTo>
                      <a:lnTo>
                        <a:pt x="38" y="1402"/>
                      </a:lnTo>
                      <a:lnTo>
                        <a:pt x="44" y="1396"/>
                      </a:lnTo>
                      <a:lnTo>
                        <a:pt x="52" y="1388"/>
                      </a:lnTo>
                      <a:lnTo>
                        <a:pt x="59" y="1383"/>
                      </a:lnTo>
                      <a:lnTo>
                        <a:pt x="69" y="1373"/>
                      </a:lnTo>
                      <a:lnTo>
                        <a:pt x="79" y="1365"/>
                      </a:lnTo>
                      <a:lnTo>
                        <a:pt x="88" y="1358"/>
                      </a:lnTo>
                      <a:lnTo>
                        <a:pt x="98" y="1348"/>
                      </a:lnTo>
                      <a:lnTo>
                        <a:pt x="109" y="1338"/>
                      </a:lnTo>
                      <a:lnTo>
                        <a:pt x="121" y="1329"/>
                      </a:lnTo>
                      <a:lnTo>
                        <a:pt x="132" y="1319"/>
                      </a:lnTo>
                      <a:lnTo>
                        <a:pt x="146" y="1310"/>
                      </a:lnTo>
                      <a:lnTo>
                        <a:pt x="159" y="1298"/>
                      </a:lnTo>
                      <a:lnTo>
                        <a:pt x="173" y="1287"/>
                      </a:lnTo>
                      <a:lnTo>
                        <a:pt x="186" y="1275"/>
                      </a:lnTo>
                      <a:lnTo>
                        <a:pt x="201" y="1263"/>
                      </a:lnTo>
                      <a:lnTo>
                        <a:pt x="217" y="1250"/>
                      </a:lnTo>
                      <a:lnTo>
                        <a:pt x="232" y="1239"/>
                      </a:lnTo>
                      <a:lnTo>
                        <a:pt x="249" y="1225"/>
                      </a:lnTo>
                      <a:lnTo>
                        <a:pt x="267" y="1212"/>
                      </a:lnTo>
                      <a:lnTo>
                        <a:pt x="301" y="1185"/>
                      </a:lnTo>
                      <a:lnTo>
                        <a:pt x="334" y="1156"/>
                      </a:lnTo>
                      <a:lnTo>
                        <a:pt x="365" y="1127"/>
                      </a:lnTo>
                      <a:lnTo>
                        <a:pt x="395" y="1096"/>
                      </a:lnTo>
                      <a:lnTo>
                        <a:pt x="424" y="1066"/>
                      </a:lnTo>
                      <a:lnTo>
                        <a:pt x="451" y="1033"/>
                      </a:lnTo>
                      <a:lnTo>
                        <a:pt x="476" y="1000"/>
                      </a:lnTo>
                      <a:lnTo>
                        <a:pt x="501" y="968"/>
                      </a:lnTo>
                      <a:lnTo>
                        <a:pt x="524" y="931"/>
                      </a:lnTo>
                      <a:lnTo>
                        <a:pt x="545" y="897"/>
                      </a:lnTo>
                      <a:lnTo>
                        <a:pt x="566" y="860"/>
                      </a:lnTo>
                      <a:lnTo>
                        <a:pt x="585" y="824"/>
                      </a:lnTo>
                      <a:lnTo>
                        <a:pt x="603" y="785"/>
                      </a:lnTo>
                      <a:lnTo>
                        <a:pt x="618" y="745"/>
                      </a:lnTo>
                      <a:lnTo>
                        <a:pt x="631" y="705"/>
                      </a:lnTo>
                      <a:lnTo>
                        <a:pt x="645" y="665"/>
                      </a:lnTo>
                      <a:lnTo>
                        <a:pt x="656" y="624"/>
                      </a:lnTo>
                      <a:lnTo>
                        <a:pt x="668" y="586"/>
                      </a:lnTo>
                      <a:lnTo>
                        <a:pt x="679" y="547"/>
                      </a:lnTo>
                      <a:lnTo>
                        <a:pt x="689" y="513"/>
                      </a:lnTo>
                      <a:lnTo>
                        <a:pt x="697" y="478"/>
                      </a:lnTo>
                      <a:lnTo>
                        <a:pt x="704" y="446"/>
                      </a:lnTo>
                      <a:lnTo>
                        <a:pt x="712" y="413"/>
                      </a:lnTo>
                      <a:lnTo>
                        <a:pt x="718" y="384"/>
                      </a:lnTo>
                      <a:lnTo>
                        <a:pt x="722" y="355"/>
                      </a:lnTo>
                      <a:lnTo>
                        <a:pt x="725" y="329"/>
                      </a:lnTo>
                      <a:lnTo>
                        <a:pt x="729" y="304"/>
                      </a:lnTo>
                      <a:lnTo>
                        <a:pt x="731" y="279"/>
                      </a:lnTo>
                      <a:lnTo>
                        <a:pt x="733" y="258"/>
                      </a:lnTo>
                      <a:lnTo>
                        <a:pt x="735" y="236"/>
                      </a:lnTo>
                      <a:lnTo>
                        <a:pt x="735" y="215"/>
                      </a:lnTo>
                      <a:lnTo>
                        <a:pt x="733" y="198"/>
                      </a:lnTo>
                      <a:lnTo>
                        <a:pt x="731" y="181"/>
                      </a:lnTo>
                      <a:lnTo>
                        <a:pt x="731" y="165"/>
                      </a:lnTo>
                      <a:lnTo>
                        <a:pt x="729" y="150"/>
                      </a:lnTo>
                      <a:lnTo>
                        <a:pt x="727" y="135"/>
                      </a:lnTo>
                      <a:lnTo>
                        <a:pt x="727" y="121"/>
                      </a:lnTo>
                      <a:lnTo>
                        <a:pt x="725" y="106"/>
                      </a:lnTo>
                      <a:lnTo>
                        <a:pt x="725" y="93"/>
                      </a:lnTo>
                      <a:lnTo>
                        <a:pt x="724" y="81"/>
                      </a:lnTo>
                      <a:lnTo>
                        <a:pt x="724" y="68"/>
                      </a:lnTo>
                      <a:lnTo>
                        <a:pt x="722" y="56"/>
                      </a:lnTo>
                      <a:lnTo>
                        <a:pt x="722" y="46"/>
                      </a:lnTo>
                      <a:lnTo>
                        <a:pt x="722" y="35"/>
                      </a:lnTo>
                      <a:lnTo>
                        <a:pt x="720" y="25"/>
                      </a:lnTo>
                      <a:lnTo>
                        <a:pt x="720" y="18"/>
                      </a:lnTo>
                      <a:lnTo>
                        <a:pt x="720" y="8"/>
                      </a:lnTo>
                      <a:lnTo>
                        <a:pt x="720" y="0"/>
                      </a:lnTo>
                      <a:lnTo>
                        <a:pt x="743" y="12"/>
                      </a:lnTo>
                      <a:lnTo>
                        <a:pt x="764" y="23"/>
                      </a:lnTo>
                      <a:lnTo>
                        <a:pt x="785" y="35"/>
                      </a:lnTo>
                      <a:lnTo>
                        <a:pt x="802" y="46"/>
                      </a:lnTo>
                      <a:lnTo>
                        <a:pt x="820" y="58"/>
                      </a:lnTo>
                      <a:lnTo>
                        <a:pt x="837" y="68"/>
                      </a:lnTo>
                      <a:lnTo>
                        <a:pt x="852" y="77"/>
                      </a:lnTo>
                      <a:lnTo>
                        <a:pt x="866" y="87"/>
                      </a:lnTo>
                      <a:lnTo>
                        <a:pt x="877" y="96"/>
                      </a:lnTo>
                      <a:lnTo>
                        <a:pt x="889" y="104"/>
                      </a:lnTo>
                      <a:lnTo>
                        <a:pt x="898" y="112"/>
                      </a:lnTo>
                      <a:lnTo>
                        <a:pt x="906" y="121"/>
                      </a:lnTo>
                      <a:lnTo>
                        <a:pt x="912" y="129"/>
                      </a:lnTo>
                      <a:lnTo>
                        <a:pt x="917" y="135"/>
                      </a:lnTo>
                      <a:lnTo>
                        <a:pt x="923" y="142"/>
                      </a:lnTo>
                      <a:lnTo>
                        <a:pt x="925" y="148"/>
                      </a:lnTo>
                      <a:lnTo>
                        <a:pt x="927" y="152"/>
                      </a:lnTo>
                      <a:lnTo>
                        <a:pt x="927" y="156"/>
                      </a:lnTo>
                      <a:lnTo>
                        <a:pt x="929" y="160"/>
                      </a:lnTo>
                      <a:lnTo>
                        <a:pt x="929" y="165"/>
                      </a:lnTo>
                      <a:lnTo>
                        <a:pt x="929" y="171"/>
                      </a:lnTo>
                      <a:lnTo>
                        <a:pt x="929" y="177"/>
                      </a:lnTo>
                      <a:lnTo>
                        <a:pt x="929" y="183"/>
                      </a:lnTo>
                      <a:lnTo>
                        <a:pt x="929" y="190"/>
                      </a:lnTo>
                      <a:lnTo>
                        <a:pt x="929" y="198"/>
                      </a:lnTo>
                      <a:lnTo>
                        <a:pt x="927" y="206"/>
                      </a:lnTo>
                      <a:lnTo>
                        <a:pt x="927" y="215"/>
                      </a:lnTo>
                      <a:lnTo>
                        <a:pt x="925" y="223"/>
                      </a:lnTo>
                      <a:lnTo>
                        <a:pt x="925" y="233"/>
                      </a:lnTo>
                      <a:lnTo>
                        <a:pt x="923" y="244"/>
                      </a:lnTo>
                      <a:lnTo>
                        <a:pt x="921" y="254"/>
                      </a:lnTo>
                      <a:lnTo>
                        <a:pt x="919" y="265"/>
                      </a:lnTo>
                      <a:lnTo>
                        <a:pt x="917" y="277"/>
                      </a:lnTo>
                      <a:lnTo>
                        <a:pt x="915" y="288"/>
                      </a:lnTo>
                      <a:lnTo>
                        <a:pt x="914" y="302"/>
                      </a:lnTo>
                      <a:lnTo>
                        <a:pt x="910" y="315"/>
                      </a:lnTo>
                      <a:lnTo>
                        <a:pt x="908" y="329"/>
                      </a:lnTo>
                      <a:lnTo>
                        <a:pt x="904" y="344"/>
                      </a:lnTo>
                      <a:lnTo>
                        <a:pt x="902" y="357"/>
                      </a:lnTo>
                      <a:lnTo>
                        <a:pt x="898" y="373"/>
                      </a:lnTo>
                      <a:lnTo>
                        <a:pt x="894" y="390"/>
                      </a:lnTo>
                      <a:lnTo>
                        <a:pt x="891" y="405"/>
                      </a:lnTo>
                      <a:lnTo>
                        <a:pt x="887" y="423"/>
                      </a:lnTo>
                      <a:lnTo>
                        <a:pt x="883" y="440"/>
                      </a:lnTo>
                      <a:lnTo>
                        <a:pt x="877" y="457"/>
                      </a:lnTo>
                      <a:lnTo>
                        <a:pt x="873" y="476"/>
                      </a:lnTo>
                      <a:lnTo>
                        <a:pt x="869" y="496"/>
                      </a:lnTo>
                      <a:lnTo>
                        <a:pt x="864" y="515"/>
                      </a:lnTo>
                      <a:lnTo>
                        <a:pt x="854" y="553"/>
                      </a:lnTo>
                      <a:lnTo>
                        <a:pt x="843" y="592"/>
                      </a:lnTo>
                      <a:lnTo>
                        <a:pt x="831" y="630"/>
                      </a:lnTo>
                      <a:lnTo>
                        <a:pt x="820" y="665"/>
                      </a:lnTo>
                      <a:lnTo>
                        <a:pt x="808" y="701"/>
                      </a:lnTo>
                      <a:lnTo>
                        <a:pt x="795" y="734"/>
                      </a:lnTo>
                      <a:lnTo>
                        <a:pt x="781" y="768"/>
                      </a:lnTo>
                      <a:lnTo>
                        <a:pt x="768" y="799"/>
                      </a:lnTo>
                      <a:lnTo>
                        <a:pt x="752" y="832"/>
                      </a:lnTo>
                      <a:lnTo>
                        <a:pt x="739" y="860"/>
                      </a:lnTo>
                      <a:lnTo>
                        <a:pt x="724" y="889"/>
                      </a:lnTo>
                      <a:lnTo>
                        <a:pt x="706" y="918"/>
                      </a:lnTo>
                      <a:lnTo>
                        <a:pt x="691" y="945"/>
                      </a:lnTo>
                      <a:lnTo>
                        <a:pt x="674" y="972"/>
                      </a:lnTo>
                      <a:lnTo>
                        <a:pt x="656" y="997"/>
                      </a:lnTo>
                      <a:lnTo>
                        <a:pt x="639" y="1020"/>
                      </a:lnTo>
                      <a:lnTo>
                        <a:pt x="622" y="1043"/>
                      </a:lnTo>
                      <a:lnTo>
                        <a:pt x="603" y="1066"/>
                      </a:lnTo>
                      <a:lnTo>
                        <a:pt x="583" y="1087"/>
                      </a:lnTo>
                      <a:lnTo>
                        <a:pt x="562" y="1110"/>
                      </a:lnTo>
                      <a:lnTo>
                        <a:pt x="541" y="1131"/>
                      </a:lnTo>
                      <a:lnTo>
                        <a:pt x="518" y="1152"/>
                      </a:lnTo>
                      <a:lnTo>
                        <a:pt x="495" y="1173"/>
                      </a:lnTo>
                      <a:lnTo>
                        <a:pt x="472" y="1192"/>
                      </a:lnTo>
                      <a:lnTo>
                        <a:pt x="447" y="1214"/>
                      </a:lnTo>
                      <a:lnTo>
                        <a:pt x="422" y="1233"/>
                      </a:lnTo>
                      <a:lnTo>
                        <a:pt x="395" y="1252"/>
                      </a:lnTo>
                      <a:lnTo>
                        <a:pt x="368" y="1271"/>
                      </a:lnTo>
                      <a:lnTo>
                        <a:pt x="342" y="1290"/>
                      </a:lnTo>
                      <a:lnTo>
                        <a:pt x="313" y="1308"/>
                      </a:lnTo>
                      <a:lnTo>
                        <a:pt x="284" y="1325"/>
                      </a:lnTo>
                      <a:lnTo>
                        <a:pt x="253" y="1342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0" name="Freeform 69"/>
                <p:cNvSpPr/>
                <p:nvPr/>
              </p:nvSpPr>
              <p:spPr bwMode="auto">
                <a:xfrm>
                  <a:off x="3248026" y="2519364"/>
                  <a:ext cx="1190625" cy="947738"/>
                </a:xfrm>
                <a:custGeom>
                  <a:avLst/>
                  <a:gdLst>
                    <a:gd name="T0" fmla="*/ 4766 w 1499"/>
                    <a:gd name="T1" fmla="*/ 15081 h 1194"/>
                    <a:gd name="T2" fmla="*/ 15091 w 1499"/>
                    <a:gd name="T3" fmla="*/ 7144 h 1194"/>
                    <a:gd name="T4" fmla="*/ 34948 w 1499"/>
                    <a:gd name="T5" fmla="*/ 3175 h 1194"/>
                    <a:gd name="T6" fmla="*/ 62748 w 1499"/>
                    <a:gd name="T7" fmla="*/ 0 h 1194"/>
                    <a:gd name="T8" fmla="*/ 96108 w 1499"/>
                    <a:gd name="T9" fmla="*/ 5556 h 1194"/>
                    <a:gd name="T10" fmla="*/ 140587 w 1499"/>
                    <a:gd name="T11" fmla="*/ 31750 h 1194"/>
                    <a:gd name="T12" fmla="*/ 192216 w 1499"/>
                    <a:gd name="T13" fmla="*/ 79375 h 1194"/>
                    <a:gd name="T14" fmla="*/ 254169 w 1499"/>
                    <a:gd name="T15" fmla="*/ 147638 h 1194"/>
                    <a:gd name="T16" fmla="*/ 326449 w 1499"/>
                    <a:gd name="T17" fmla="*/ 230188 h 1194"/>
                    <a:gd name="T18" fmla="*/ 402700 w 1499"/>
                    <a:gd name="T19" fmla="*/ 316706 h 1194"/>
                    <a:gd name="T20" fmla="*/ 487688 w 1499"/>
                    <a:gd name="T21" fmla="*/ 404813 h 1194"/>
                    <a:gd name="T22" fmla="*/ 577441 w 1499"/>
                    <a:gd name="T23" fmla="*/ 495300 h 1194"/>
                    <a:gd name="T24" fmla="*/ 673549 w 1499"/>
                    <a:gd name="T25" fmla="*/ 583407 h 1194"/>
                    <a:gd name="T26" fmla="*/ 771245 w 1499"/>
                    <a:gd name="T27" fmla="*/ 658019 h 1194"/>
                    <a:gd name="T28" fmla="*/ 868942 w 1499"/>
                    <a:gd name="T29" fmla="*/ 722313 h 1194"/>
                    <a:gd name="T30" fmla="*/ 968227 w 1499"/>
                    <a:gd name="T31" fmla="*/ 773907 h 1194"/>
                    <a:gd name="T32" fmla="*/ 1059569 w 1499"/>
                    <a:gd name="T33" fmla="*/ 813594 h 1194"/>
                    <a:gd name="T34" fmla="*/ 1112786 w 1499"/>
                    <a:gd name="T35" fmla="*/ 838994 h 1194"/>
                    <a:gd name="T36" fmla="*/ 1140585 w 1499"/>
                    <a:gd name="T37" fmla="*/ 853282 h 1194"/>
                    <a:gd name="T38" fmla="*/ 1162825 w 1499"/>
                    <a:gd name="T39" fmla="*/ 865188 h 1194"/>
                    <a:gd name="T40" fmla="*/ 1178711 w 1499"/>
                    <a:gd name="T41" fmla="*/ 876300 h 1194"/>
                    <a:gd name="T42" fmla="*/ 1187448 w 1499"/>
                    <a:gd name="T43" fmla="*/ 885032 h 1194"/>
                    <a:gd name="T44" fmla="*/ 1190625 w 1499"/>
                    <a:gd name="T45" fmla="*/ 892969 h 1194"/>
                    <a:gd name="T46" fmla="*/ 1181888 w 1499"/>
                    <a:gd name="T47" fmla="*/ 904875 h 1194"/>
                    <a:gd name="T48" fmla="*/ 1152500 w 1499"/>
                    <a:gd name="T49" fmla="*/ 915194 h 1194"/>
                    <a:gd name="T50" fmla="*/ 1104049 w 1499"/>
                    <a:gd name="T51" fmla="*/ 924719 h 1194"/>
                    <a:gd name="T52" fmla="*/ 1036535 w 1499"/>
                    <a:gd name="T53" fmla="*/ 932657 h 1194"/>
                    <a:gd name="T54" fmla="*/ 966638 w 1499"/>
                    <a:gd name="T55" fmla="*/ 938213 h 1194"/>
                    <a:gd name="T56" fmla="*/ 907067 w 1499"/>
                    <a:gd name="T57" fmla="*/ 942975 h 1194"/>
                    <a:gd name="T58" fmla="*/ 860205 w 1499"/>
                    <a:gd name="T59" fmla="*/ 946150 h 1194"/>
                    <a:gd name="T60" fmla="*/ 824462 w 1499"/>
                    <a:gd name="T61" fmla="*/ 947738 h 1194"/>
                    <a:gd name="T62" fmla="*/ 794280 w 1499"/>
                    <a:gd name="T63" fmla="*/ 941388 h 1194"/>
                    <a:gd name="T64" fmla="*/ 760920 w 1499"/>
                    <a:gd name="T65" fmla="*/ 921544 h 1194"/>
                    <a:gd name="T66" fmla="*/ 724383 w 1499"/>
                    <a:gd name="T67" fmla="*/ 889794 h 1194"/>
                    <a:gd name="T68" fmla="*/ 686258 w 1499"/>
                    <a:gd name="T69" fmla="*/ 843757 h 1194"/>
                    <a:gd name="T70" fmla="*/ 643366 w 1499"/>
                    <a:gd name="T71" fmla="*/ 787400 h 1194"/>
                    <a:gd name="T72" fmla="*/ 594915 w 1499"/>
                    <a:gd name="T73" fmla="*/ 722313 h 1194"/>
                    <a:gd name="T74" fmla="*/ 539316 w 1499"/>
                    <a:gd name="T75" fmla="*/ 649288 h 1194"/>
                    <a:gd name="T76" fmla="*/ 478951 w 1499"/>
                    <a:gd name="T77" fmla="*/ 566738 h 1194"/>
                    <a:gd name="T78" fmla="*/ 351866 w 1499"/>
                    <a:gd name="T79" fmla="*/ 400844 h 1194"/>
                    <a:gd name="T80" fmla="*/ 227164 w 1499"/>
                    <a:gd name="T81" fmla="*/ 246856 h 1194"/>
                    <a:gd name="T82" fmla="*/ 169182 w 1499"/>
                    <a:gd name="T83" fmla="*/ 179388 h 1194"/>
                    <a:gd name="T84" fmla="*/ 120730 w 1499"/>
                    <a:gd name="T85" fmla="*/ 129381 h 1194"/>
                    <a:gd name="T86" fmla="*/ 81017 w 1499"/>
                    <a:gd name="T87" fmla="*/ 92869 h 1194"/>
                    <a:gd name="T88" fmla="*/ 50040 w 1499"/>
                    <a:gd name="T89" fmla="*/ 73025 h 1194"/>
                    <a:gd name="T90" fmla="*/ 26211 w 1499"/>
                    <a:gd name="T91" fmla="*/ 61119 h 1194"/>
                    <a:gd name="T92" fmla="*/ 10326 w 1499"/>
                    <a:gd name="T93" fmla="*/ 48419 h 1194"/>
                    <a:gd name="T94" fmla="*/ 1589 w 1499"/>
                    <a:gd name="T95" fmla="*/ 36513 h 1194"/>
                    <a:gd name="T96" fmla="*/ 0 w 1499"/>
                    <a:gd name="T97" fmla="*/ 23813 h 119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1499" h="1194">
                      <a:moveTo>
                        <a:pt x="0" y="30"/>
                      </a:moveTo>
                      <a:lnTo>
                        <a:pt x="2" y="27"/>
                      </a:lnTo>
                      <a:lnTo>
                        <a:pt x="2" y="23"/>
                      </a:lnTo>
                      <a:lnTo>
                        <a:pt x="6" y="19"/>
                      </a:lnTo>
                      <a:lnTo>
                        <a:pt x="8" y="17"/>
                      </a:lnTo>
                      <a:lnTo>
                        <a:pt x="11" y="13"/>
                      </a:lnTo>
                      <a:lnTo>
                        <a:pt x="15" y="11"/>
                      </a:lnTo>
                      <a:lnTo>
                        <a:pt x="19" y="9"/>
                      </a:lnTo>
                      <a:lnTo>
                        <a:pt x="25" y="7"/>
                      </a:lnTo>
                      <a:lnTo>
                        <a:pt x="31" y="6"/>
                      </a:lnTo>
                      <a:lnTo>
                        <a:pt x="36" y="4"/>
                      </a:lnTo>
                      <a:lnTo>
                        <a:pt x="44" y="4"/>
                      </a:lnTo>
                      <a:lnTo>
                        <a:pt x="52" y="2"/>
                      </a:lnTo>
                      <a:lnTo>
                        <a:pt x="59" y="2"/>
                      </a:lnTo>
                      <a:lnTo>
                        <a:pt x="69" y="0"/>
                      </a:lnTo>
                      <a:lnTo>
                        <a:pt x="79" y="0"/>
                      </a:lnTo>
                      <a:lnTo>
                        <a:pt x="88" y="0"/>
                      </a:lnTo>
                      <a:lnTo>
                        <a:pt x="98" y="0"/>
                      </a:lnTo>
                      <a:lnTo>
                        <a:pt x="109" y="4"/>
                      </a:lnTo>
                      <a:lnTo>
                        <a:pt x="121" y="7"/>
                      </a:lnTo>
                      <a:lnTo>
                        <a:pt x="134" y="13"/>
                      </a:lnTo>
                      <a:lnTo>
                        <a:pt x="148" y="21"/>
                      </a:lnTo>
                      <a:lnTo>
                        <a:pt x="161" y="30"/>
                      </a:lnTo>
                      <a:lnTo>
                        <a:pt x="177" y="40"/>
                      </a:lnTo>
                      <a:lnTo>
                        <a:pt x="192" y="54"/>
                      </a:lnTo>
                      <a:lnTo>
                        <a:pt x="207" y="67"/>
                      </a:lnTo>
                      <a:lnTo>
                        <a:pt x="225" y="82"/>
                      </a:lnTo>
                      <a:lnTo>
                        <a:pt x="242" y="100"/>
                      </a:lnTo>
                      <a:lnTo>
                        <a:pt x="261" y="119"/>
                      </a:lnTo>
                      <a:lnTo>
                        <a:pt x="280" y="140"/>
                      </a:lnTo>
                      <a:lnTo>
                        <a:pt x="299" y="161"/>
                      </a:lnTo>
                      <a:lnTo>
                        <a:pt x="320" y="186"/>
                      </a:lnTo>
                      <a:lnTo>
                        <a:pt x="342" y="211"/>
                      </a:lnTo>
                      <a:lnTo>
                        <a:pt x="365" y="238"/>
                      </a:lnTo>
                      <a:lnTo>
                        <a:pt x="386" y="265"/>
                      </a:lnTo>
                      <a:lnTo>
                        <a:pt x="411" y="290"/>
                      </a:lnTo>
                      <a:lnTo>
                        <a:pt x="434" y="318"/>
                      </a:lnTo>
                      <a:lnTo>
                        <a:pt x="457" y="345"/>
                      </a:lnTo>
                      <a:lnTo>
                        <a:pt x="482" y="372"/>
                      </a:lnTo>
                      <a:lnTo>
                        <a:pt x="507" y="399"/>
                      </a:lnTo>
                      <a:lnTo>
                        <a:pt x="534" y="426"/>
                      </a:lnTo>
                      <a:lnTo>
                        <a:pt x="560" y="455"/>
                      </a:lnTo>
                      <a:lnTo>
                        <a:pt x="587" y="482"/>
                      </a:lnTo>
                      <a:lnTo>
                        <a:pt x="614" y="510"/>
                      </a:lnTo>
                      <a:lnTo>
                        <a:pt x="641" y="539"/>
                      </a:lnTo>
                      <a:lnTo>
                        <a:pt x="670" y="566"/>
                      </a:lnTo>
                      <a:lnTo>
                        <a:pt x="699" y="595"/>
                      </a:lnTo>
                      <a:lnTo>
                        <a:pt x="727" y="624"/>
                      </a:lnTo>
                      <a:lnTo>
                        <a:pt x="758" y="652"/>
                      </a:lnTo>
                      <a:lnTo>
                        <a:pt x="789" y="681"/>
                      </a:lnTo>
                      <a:lnTo>
                        <a:pt x="820" y="708"/>
                      </a:lnTo>
                      <a:lnTo>
                        <a:pt x="848" y="735"/>
                      </a:lnTo>
                      <a:lnTo>
                        <a:pt x="879" y="760"/>
                      </a:lnTo>
                      <a:lnTo>
                        <a:pt x="910" y="785"/>
                      </a:lnTo>
                      <a:lnTo>
                        <a:pt x="940" y="808"/>
                      </a:lnTo>
                      <a:lnTo>
                        <a:pt x="971" y="829"/>
                      </a:lnTo>
                      <a:lnTo>
                        <a:pt x="1002" y="852"/>
                      </a:lnTo>
                      <a:lnTo>
                        <a:pt x="1033" y="871"/>
                      </a:lnTo>
                      <a:lnTo>
                        <a:pt x="1063" y="890"/>
                      </a:lnTo>
                      <a:lnTo>
                        <a:pt x="1094" y="910"/>
                      </a:lnTo>
                      <a:lnTo>
                        <a:pt x="1127" y="927"/>
                      </a:lnTo>
                      <a:lnTo>
                        <a:pt x="1157" y="944"/>
                      </a:lnTo>
                      <a:lnTo>
                        <a:pt x="1188" y="960"/>
                      </a:lnTo>
                      <a:lnTo>
                        <a:pt x="1219" y="975"/>
                      </a:lnTo>
                      <a:lnTo>
                        <a:pt x="1250" y="988"/>
                      </a:lnTo>
                      <a:lnTo>
                        <a:pt x="1280" y="1002"/>
                      </a:lnTo>
                      <a:lnTo>
                        <a:pt x="1307" y="1013"/>
                      </a:lnTo>
                      <a:lnTo>
                        <a:pt x="1334" y="1025"/>
                      </a:lnTo>
                      <a:lnTo>
                        <a:pt x="1359" y="1036"/>
                      </a:lnTo>
                      <a:lnTo>
                        <a:pt x="1380" y="1048"/>
                      </a:lnTo>
                      <a:lnTo>
                        <a:pt x="1392" y="1052"/>
                      </a:lnTo>
                      <a:lnTo>
                        <a:pt x="1401" y="1057"/>
                      </a:lnTo>
                      <a:lnTo>
                        <a:pt x="1411" y="1061"/>
                      </a:lnTo>
                      <a:lnTo>
                        <a:pt x="1420" y="1067"/>
                      </a:lnTo>
                      <a:lnTo>
                        <a:pt x="1428" y="1071"/>
                      </a:lnTo>
                      <a:lnTo>
                        <a:pt x="1436" y="1075"/>
                      </a:lnTo>
                      <a:lnTo>
                        <a:pt x="1443" y="1079"/>
                      </a:lnTo>
                      <a:lnTo>
                        <a:pt x="1451" y="1084"/>
                      </a:lnTo>
                      <a:lnTo>
                        <a:pt x="1457" y="1088"/>
                      </a:lnTo>
                      <a:lnTo>
                        <a:pt x="1464" y="1090"/>
                      </a:lnTo>
                      <a:lnTo>
                        <a:pt x="1470" y="1094"/>
                      </a:lnTo>
                      <a:lnTo>
                        <a:pt x="1474" y="1098"/>
                      </a:lnTo>
                      <a:lnTo>
                        <a:pt x="1480" y="1102"/>
                      </a:lnTo>
                      <a:lnTo>
                        <a:pt x="1484" y="1104"/>
                      </a:lnTo>
                      <a:lnTo>
                        <a:pt x="1488" y="1107"/>
                      </a:lnTo>
                      <a:lnTo>
                        <a:pt x="1489" y="1111"/>
                      </a:lnTo>
                      <a:lnTo>
                        <a:pt x="1493" y="1113"/>
                      </a:lnTo>
                      <a:lnTo>
                        <a:pt x="1495" y="1115"/>
                      </a:lnTo>
                      <a:lnTo>
                        <a:pt x="1497" y="1119"/>
                      </a:lnTo>
                      <a:lnTo>
                        <a:pt x="1499" y="1121"/>
                      </a:lnTo>
                      <a:lnTo>
                        <a:pt x="1499" y="1123"/>
                      </a:lnTo>
                      <a:lnTo>
                        <a:pt x="1499" y="1125"/>
                      </a:lnTo>
                      <a:lnTo>
                        <a:pt x="1499" y="1129"/>
                      </a:lnTo>
                      <a:lnTo>
                        <a:pt x="1495" y="1132"/>
                      </a:lnTo>
                      <a:lnTo>
                        <a:pt x="1491" y="1136"/>
                      </a:lnTo>
                      <a:lnTo>
                        <a:pt x="1488" y="1140"/>
                      </a:lnTo>
                      <a:lnTo>
                        <a:pt x="1480" y="1144"/>
                      </a:lnTo>
                      <a:lnTo>
                        <a:pt x="1472" y="1146"/>
                      </a:lnTo>
                      <a:lnTo>
                        <a:pt x="1463" y="1150"/>
                      </a:lnTo>
                      <a:lnTo>
                        <a:pt x="1451" y="1153"/>
                      </a:lnTo>
                      <a:lnTo>
                        <a:pt x="1438" y="1155"/>
                      </a:lnTo>
                      <a:lnTo>
                        <a:pt x="1422" y="1159"/>
                      </a:lnTo>
                      <a:lnTo>
                        <a:pt x="1407" y="1161"/>
                      </a:lnTo>
                      <a:lnTo>
                        <a:pt x="1390" y="1165"/>
                      </a:lnTo>
                      <a:lnTo>
                        <a:pt x="1370" y="1167"/>
                      </a:lnTo>
                      <a:lnTo>
                        <a:pt x="1351" y="1169"/>
                      </a:lnTo>
                      <a:lnTo>
                        <a:pt x="1328" y="1173"/>
                      </a:lnTo>
                      <a:lnTo>
                        <a:pt x="1305" y="1175"/>
                      </a:lnTo>
                      <a:lnTo>
                        <a:pt x="1282" y="1177"/>
                      </a:lnTo>
                      <a:lnTo>
                        <a:pt x="1259" y="1178"/>
                      </a:lnTo>
                      <a:lnTo>
                        <a:pt x="1238" y="1180"/>
                      </a:lnTo>
                      <a:lnTo>
                        <a:pt x="1217" y="1182"/>
                      </a:lnTo>
                      <a:lnTo>
                        <a:pt x="1196" y="1184"/>
                      </a:lnTo>
                      <a:lnTo>
                        <a:pt x="1177" y="1186"/>
                      </a:lnTo>
                      <a:lnTo>
                        <a:pt x="1159" y="1188"/>
                      </a:lnTo>
                      <a:lnTo>
                        <a:pt x="1142" y="1188"/>
                      </a:lnTo>
                      <a:lnTo>
                        <a:pt x="1127" y="1190"/>
                      </a:lnTo>
                      <a:lnTo>
                        <a:pt x="1111" y="1190"/>
                      </a:lnTo>
                      <a:lnTo>
                        <a:pt x="1096" y="1192"/>
                      </a:lnTo>
                      <a:lnTo>
                        <a:pt x="1083" y="1192"/>
                      </a:lnTo>
                      <a:lnTo>
                        <a:pt x="1071" y="1194"/>
                      </a:lnTo>
                      <a:lnTo>
                        <a:pt x="1059" y="1194"/>
                      </a:lnTo>
                      <a:lnTo>
                        <a:pt x="1048" y="1194"/>
                      </a:lnTo>
                      <a:lnTo>
                        <a:pt x="1038" y="1194"/>
                      </a:lnTo>
                      <a:lnTo>
                        <a:pt x="1029" y="1194"/>
                      </a:lnTo>
                      <a:lnTo>
                        <a:pt x="1019" y="1192"/>
                      </a:lnTo>
                      <a:lnTo>
                        <a:pt x="1010" y="1190"/>
                      </a:lnTo>
                      <a:lnTo>
                        <a:pt x="1000" y="1186"/>
                      </a:lnTo>
                      <a:lnTo>
                        <a:pt x="988" y="1180"/>
                      </a:lnTo>
                      <a:lnTo>
                        <a:pt x="979" y="1175"/>
                      </a:lnTo>
                      <a:lnTo>
                        <a:pt x="969" y="1169"/>
                      </a:lnTo>
                      <a:lnTo>
                        <a:pt x="958" y="1161"/>
                      </a:lnTo>
                      <a:lnTo>
                        <a:pt x="946" y="1152"/>
                      </a:lnTo>
                      <a:lnTo>
                        <a:pt x="935" y="1142"/>
                      </a:lnTo>
                      <a:lnTo>
                        <a:pt x="923" y="1132"/>
                      </a:lnTo>
                      <a:lnTo>
                        <a:pt x="912" y="1121"/>
                      </a:lnTo>
                      <a:lnTo>
                        <a:pt x="900" y="1107"/>
                      </a:lnTo>
                      <a:lnTo>
                        <a:pt x="889" y="1094"/>
                      </a:lnTo>
                      <a:lnTo>
                        <a:pt x="877" y="1079"/>
                      </a:lnTo>
                      <a:lnTo>
                        <a:pt x="864" y="1063"/>
                      </a:lnTo>
                      <a:lnTo>
                        <a:pt x="852" y="1046"/>
                      </a:lnTo>
                      <a:lnTo>
                        <a:pt x="839" y="1029"/>
                      </a:lnTo>
                      <a:lnTo>
                        <a:pt x="825" y="1011"/>
                      </a:lnTo>
                      <a:lnTo>
                        <a:pt x="810" y="992"/>
                      </a:lnTo>
                      <a:lnTo>
                        <a:pt x="797" y="973"/>
                      </a:lnTo>
                      <a:lnTo>
                        <a:pt x="781" y="952"/>
                      </a:lnTo>
                      <a:lnTo>
                        <a:pt x="766" y="931"/>
                      </a:lnTo>
                      <a:lnTo>
                        <a:pt x="749" y="910"/>
                      </a:lnTo>
                      <a:lnTo>
                        <a:pt x="733" y="889"/>
                      </a:lnTo>
                      <a:lnTo>
                        <a:pt x="716" y="866"/>
                      </a:lnTo>
                      <a:lnTo>
                        <a:pt x="699" y="842"/>
                      </a:lnTo>
                      <a:lnTo>
                        <a:pt x="679" y="818"/>
                      </a:lnTo>
                      <a:lnTo>
                        <a:pt x="660" y="793"/>
                      </a:lnTo>
                      <a:lnTo>
                        <a:pt x="643" y="768"/>
                      </a:lnTo>
                      <a:lnTo>
                        <a:pt x="622" y="741"/>
                      </a:lnTo>
                      <a:lnTo>
                        <a:pt x="603" y="714"/>
                      </a:lnTo>
                      <a:lnTo>
                        <a:pt x="562" y="660"/>
                      </a:lnTo>
                      <a:lnTo>
                        <a:pt x="522" y="608"/>
                      </a:lnTo>
                      <a:lnTo>
                        <a:pt x="482" y="556"/>
                      </a:lnTo>
                      <a:lnTo>
                        <a:pt x="443" y="505"/>
                      </a:lnTo>
                      <a:lnTo>
                        <a:pt x="403" y="455"/>
                      </a:lnTo>
                      <a:lnTo>
                        <a:pt x="365" y="407"/>
                      </a:lnTo>
                      <a:lnTo>
                        <a:pt x="324" y="359"/>
                      </a:lnTo>
                      <a:lnTo>
                        <a:pt x="286" y="311"/>
                      </a:lnTo>
                      <a:lnTo>
                        <a:pt x="267" y="288"/>
                      </a:lnTo>
                      <a:lnTo>
                        <a:pt x="248" y="267"/>
                      </a:lnTo>
                      <a:lnTo>
                        <a:pt x="230" y="245"/>
                      </a:lnTo>
                      <a:lnTo>
                        <a:pt x="213" y="226"/>
                      </a:lnTo>
                      <a:lnTo>
                        <a:pt x="198" y="209"/>
                      </a:lnTo>
                      <a:lnTo>
                        <a:pt x="182" y="192"/>
                      </a:lnTo>
                      <a:lnTo>
                        <a:pt x="167" y="176"/>
                      </a:lnTo>
                      <a:lnTo>
                        <a:pt x="152" y="163"/>
                      </a:lnTo>
                      <a:lnTo>
                        <a:pt x="138" y="150"/>
                      </a:lnTo>
                      <a:lnTo>
                        <a:pt x="127" y="138"/>
                      </a:lnTo>
                      <a:lnTo>
                        <a:pt x="113" y="126"/>
                      </a:lnTo>
                      <a:lnTo>
                        <a:pt x="102" y="117"/>
                      </a:lnTo>
                      <a:lnTo>
                        <a:pt x="92" y="109"/>
                      </a:lnTo>
                      <a:lnTo>
                        <a:pt x="81" y="102"/>
                      </a:lnTo>
                      <a:lnTo>
                        <a:pt x="73" y="96"/>
                      </a:lnTo>
                      <a:lnTo>
                        <a:pt x="63" y="92"/>
                      </a:lnTo>
                      <a:lnTo>
                        <a:pt x="56" y="88"/>
                      </a:lnTo>
                      <a:lnTo>
                        <a:pt x="48" y="84"/>
                      </a:lnTo>
                      <a:lnTo>
                        <a:pt x="40" y="80"/>
                      </a:lnTo>
                      <a:lnTo>
                        <a:pt x="33" y="77"/>
                      </a:lnTo>
                      <a:lnTo>
                        <a:pt x="27" y="73"/>
                      </a:lnTo>
                      <a:lnTo>
                        <a:pt x="23" y="69"/>
                      </a:lnTo>
                      <a:lnTo>
                        <a:pt x="17" y="65"/>
                      </a:lnTo>
                      <a:lnTo>
                        <a:pt x="13" y="61"/>
                      </a:lnTo>
                      <a:lnTo>
                        <a:pt x="10" y="57"/>
                      </a:lnTo>
                      <a:lnTo>
                        <a:pt x="6" y="54"/>
                      </a:lnTo>
                      <a:lnTo>
                        <a:pt x="4" y="50"/>
                      </a:lnTo>
                      <a:lnTo>
                        <a:pt x="2" y="46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0" y="30"/>
                      </a:lnTo>
                    </a:path>
                  </a:pathLst>
                </a:custGeom>
                <a:grpFill/>
                <a:ln w="1588">
                  <a:solidFill>
                    <a:srgbClr val="0000FF"/>
                  </a:solidFill>
                  <a:prstDash val="solid"/>
                  <a:round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ln>
                      <a:solidFill>
                        <a:srgbClr val="0000FF"/>
                      </a:solidFill>
                    </a:ln>
                    <a:solidFill>
                      <a:srgbClr val="0000FF"/>
                    </a:solidFill>
                  </a:endParaRPr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26" grpId="0"/>
      <p:bldP spid="30" grpId="0"/>
      <p:bldP spid="34" grpId="0"/>
      <p:bldP spid="38" grpId="0"/>
      <p:bldP spid="39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17411" name="文本框 10"/>
          <p:cNvSpPr txBox="1">
            <a:spLocks noChangeArrowheads="1"/>
          </p:cNvSpPr>
          <p:nvPr/>
        </p:nvSpPr>
        <p:spPr bwMode="auto">
          <a:xfrm>
            <a:off x="957263" y="1812925"/>
            <a:ext cx="7454900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写汉字，要记牢，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上下左右结构清，</a:t>
            </a:r>
            <a:endParaRPr lang="en-US" altLang="zh-CN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点横撇捺仔细瞧，笔画不多也不少。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412" name="组合 8"/>
          <p:cNvGrpSpPr/>
          <p:nvPr/>
        </p:nvGrpSpPr>
        <p:grpSpPr bwMode="auto">
          <a:xfrm>
            <a:off x="2376488" y="150813"/>
            <a:ext cx="4862512" cy="800100"/>
            <a:chOff x="2391410" y="211221"/>
            <a:chExt cx="4862831" cy="801282"/>
          </a:xfrm>
        </p:grpSpPr>
        <p:sp>
          <p:nvSpPr>
            <p:cNvPr id="17413" name="TextBox 2"/>
            <p:cNvSpPr txBox="1">
              <a:spLocks noChangeArrowheads="1"/>
            </p:cNvSpPr>
            <p:nvPr/>
          </p:nvSpPr>
          <p:spPr bwMode="auto">
            <a:xfrm>
              <a:off x="3358199" y="351473"/>
              <a:ext cx="389604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读儿歌，掌握方法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391410" y="211221"/>
              <a:ext cx="908110" cy="80128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custDataLst>
      <p:tags r:id="rId3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0"/>
          <p:cNvSpPr>
            <a:spLocks noChangeArrowheads="1"/>
          </p:cNvSpPr>
          <p:nvPr/>
        </p:nvSpPr>
        <p:spPr bwMode="auto">
          <a:xfrm>
            <a:off x="476250" y="2012950"/>
            <a:ext cx="85090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◇</a:t>
            </a:r>
            <a:r>
              <a:rPr lang="zh-CN" altLang="en-US" sz="3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他并没有明说，只是用眼神暗示我。</a:t>
            </a:r>
            <a:endParaRPr lang="en-US" altLang="zh-CN" sz="3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◇</a:t>
            </a:r>
            <a:r>
              <a:rPr lang="zh-CN" altLang="en-US" sz="3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这件事情你可得保密，不能泄露半点儿消息。</a:t>
            </a:r>
            <a:endParaRPr lang="en-US" altLang="zh-CN" sz="3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◇</a:t>
            </a:r>
            <a:r>
              <a:rPr lang="zh-CN" altLang="en-US" sz="3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渔船靠岸了，原本安静的码头一下子喧闹起来。 　</a:t>
            </a:r>
            <a:endParaRPr lang="en-US" altLang="zh-CN" sz="3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" name="组合 9"/>
          <p:cNvGrpSpPr/>
          <p:nvPr/>
        </p:nvGrpSpPr>
        <p:grpSpPr bwMode="auto">
          <a:xfrm>
            <a:off x="5599113" y="2619375"/>
            <a:ext cx="647700" cy="915988"/>
            <a:chOff x="5356755" y="1778782"/>
            <a:chExt cx="647945" cy="916414"/>
          </a:xfrm>
        </p:grpSpPr>
        <p:sp>
          <p:nvSpPr>
            <p:cNvPr id="18435" name="矩形 11"/>
            <p:cNvSpPr>
              <a:spLocks noChangeArrowheads="1"/>
            </p:cNvSpPr>
            <p:nvPr/>
          </p:nvSpPr>
          <p:spPr bwMode="auto">
            <a:xfrm>
              <a:off x="5356755" y="1778782"/>
              <a:ext cx="288032" cy="91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36" name="矩形 12"/>
            <p:cNvSpPr>
              <a:spLocks noChangeArrowheads="1"/>
            </p:cNvSpPr>
            <p:nvPr/>
          </p:nvSpPr>
          <p:spPr bwMode="auto">
            <a:xfrm>
              <a:off x="5716668" y="1778782"/>
              <a:ext cx="288032" cy="91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7145338" y="3276600"/>
            <a:ext cx="647700" cy="915988"/>
            <a:chOff x="5265173" y="1785909"/>
            <a:chExt cx="647405" cy="916414"/>
          </a:xfrm>
        </p:grpSpPr>
        <p:sp>
          <p:nvSpPr>
            <p:cNvPr id="18438" name="矩形 14"/>
            <p:cNvSpPr>
              <a:spLocks noChangeArrowheads="1"/>
            </p:cNvSpPr>
            <p:nvPr/>
          </p:nvSpPr>
          <p:spPr bwMode="auto">
            <a:xfrm>
              <a:off x="5265173" y="1785909"/>
              <a:ext cx="288032" cy="91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39" name="矩形 15"/>
            <p:cNvSpPr>
              <a:spLocks noChangeArrowheads="1"/>
            </p:cNvSpPr>
            <p:nvPr/>
          </p:nvSpPr>
          <p:spPr bwMode="auto">
            <a:xfrm>
              <a:off x="5624546" y="1785909"/>
              <a:ext cx="288032" cy="916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"/>
          <p:cNvGrpSpPr/>
          <p:nvPr/>
        </p:nvGrpSpPr>
        <p:grpSpPr bwMode="auto">
          <a:xfrm>
            <a:off x="5591175" y="1976438"/>
            <a:ext cx="630238" cy="915987"/>
            <a:chOff x="5407994" y="1805780"/>
            <a:chExt cx="651566" cy="915815"/>
          </a:xfrm>
        </p:grpSpPr>
        <p:sp>
          <p:nvSpPr>
            <p:cNvPr id="18441" name="矩形 7"/>
            <p:cNvSpPr>
              <a:spLocks noChangeArrowheads="1"/>
            </p:cNvSpPr>
            <p:nvPr/>
          </p:nvSpPr>
          <p:spPr bwMode="auto">
            <a:xfrm>
              <a:off x="5407994" y="1805780"/>
              <a:ext cx="288032" cy="915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42" name="矩形 8"/>
            <p:cNvSpPr>
              <a:spLocks noChangeArrowheads="1"/>
            </p:cNvSpPr>
            <p:nvPr/>
          </p:nvSpPr>
          <p:spPr bwMode="auto">
            <a:xfrm>
              <a:off x="5771528" y="1805780"/>
              <a:ext cx="288032" cy="915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2" name="TextBox 1"/>
          <p:cNvSpPr txBox="1">
            <a:spLocks noChangeArrowheads="1"/>
          </p:cNvSpPr>
          <p:nvPr/>
        </p:nvSpPr>
        <p:spPr bwMode="auto">
          <a:xfrm>
            <a:off x="5130800" y="2735263"/>
            <a:ext cx="61277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FF"/>
                </a:solidFill>
                <a:latin typeface="宋体" panose="02010600030101010101" pitchFamily="2" charset="-122"/>
              </a:rPr>
              <a:t>mǎ</a:t>
            </a:r>
            <a:r>
              <a:rPr lang="en-US" altLang="zh-CN" sz="5400" b="1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endParaRPr lang="en-US" altLang="zh-CN" sz="54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8444" name="组合 2"/>
          <p:cNvGrpSpPr/>
          <p:nvPr/>
        </p:nvGrpSpPr>
        <p:grpSpPr bwMode="auto">
          <a:xfrm>
            <a:off x="379413" y="696913"/>
            <a:ext cx="8702675" cy="1195387"/>
            <a:chOff x="865188" y="1118826"/>
            <a:chExt cx="8703968" cy="1198155"/>
          </a:xfrm>
        </p:grpSpPr>
        <p:sp>
          <p:nvSpPr>
            <p:cNvPr id="18445" name="TextBox 2"/>
            <p:cNvSpPr txBox="1">
              <a:spLocks noChangeArrowheads="1"/>
            </p:cNvSpPr>
            <p:nvPr/>
          </p:nvSpPr>
          <p:spPr bwMode="auto">
            <a:xfrm>
              <a:off x="1330575" y="1118826"/>
              <a:ext cx="8238581" cy="1198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猜猜加点词语的意思，和同学交流理解词语的方法。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446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5188" y="1209881"/>
              <a:ext cx="465137" cy="4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194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4646613" y="1265238"/>
            <a:ext cx="106045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暗示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58" name="组合 5"/>
          <p:cNvGrpSpPr/>
          <p:nvPr/>
        </p:nvGrpSpPr>
        <p:grpSpPr bwMode="auto">
          <a:xfrm>
            <a:off x="2351088" y="414338"/>
            <a:ext cx="1733550" cy="774700"/>
            <a:chOff x="1809750" y="412750"/>
            <a:chExt cx="1734115" cy="774693"/>
          </a:xfrm>
        </p:grpSpPr>
        <p:sp>
          <p:nvSpPr>
            <p:cNvPr id="2" name="云形 1"/>
            <p:cNvSpPr/>
            <p:nvPr/>
          </p:nvSpPr>
          <p:spPr>
            <a:xfrm>
              <a:off x="1809750" y="412750"/>
              <a:ext cx="1734115" cy="774693"/>
            </a:xfrm>
            <a:prstGeom prst="cloud">
              <a:avLst/>
            </a:prstGeom>
            <a:solidFill>
              <a:srgbClr val="FFFBE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60" name="文本框 2"/>
            <p:cNvSpPr txBox="1">
              <a:spLocks noChangeArrowheads="1"/>
            </p:cNvSpPr>
            <p:nvPr/>
          </p:nvSpPr>
          <p:spPr bwMode="auto">
            <a:xfrm>
              <a:off x="1984246" y="459566"/>
              <a:ext cx="1415093" cy="604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猜词义</a:t>
              </a:r>
              <a:endPara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3"/>
          <p:cNvGrpSpPr/>
          <p:nvPr/>
        </p:nvGrpSpPr>
        <p:grpSpPr bwMode="auto">
          <a:xfrm>
            <a:off x="2474913" y="1265238"/>
            <a:ext cx="2079625" cy="638175"/>
            <a:chOff x="1347145" y="1331754"/>
            <a:chExt cx="2077511" cy="636776"/>
          </a:xfrm>
        </p:grpSpPr>
        <p:sp>
          <p:nvSpPr>
            <p:cNvPr id="19462" name="TextBox 2"/>
            <p:cNvSpPr txBox="1">
              <a:spLocks noChangeArrowheads="1"/>
            </p:cNvSpPr>
            <p:nvPr/>
          </p:nvSpPr>
          <p:spPr bwMode="auto">
            <a:xfrm>
              <a:off x="1347145" y="1331754"/>
              <a:ext cx="1582682" cy="636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不明说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3" name="直接箭头连接符 2"/>
            <p:cNvCxnSpPr/>
            <p:nvPr/>
          </p:nvCxnSpPr>
          <p:spPr>
            <a:xfrm flipH="1">
              <a:off x="2839463" y="1678654"/>
              <a:ext cx="585193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4"/>
          <p:cNvGrpSpPr/>
          <p:nvPr/>
        </p:nvGrpSpPr>
        <p:grpSpPr bwMode="auto">
          <a:xfrm>
            <a:off x="5748338" y="1265238"/>
            <a:ext cx="1727200" cy="636587"/>
            <a:chOff x="4124944" y="1331563"/>
            <a:chExt cx="1727492" cy="636587"/>
          </a:xfrm>
        </p:grpSpPr>
        <p:sp>
          <p:nvSpPr>
            <p:cNvPr id="19465" name="TextBox 2"/>
            <p:cNvSpPr txBox="1">
              <a:spLocks noChangeArrowheads="1"/>
            </p:cNvSpPr>
            <p:nvPr/>
          </p:nvSpPr>
          <p:spPr bwMode="auto">
            <a:xfrm>
              <a:off x="4710112" y="1331563"/>
              <a:ext cx="1142324" cy="636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明说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56" name="直接箭头连接符 55"/>
            <p:cNvCxnSpPr/>
            <p:nvPr/>
          </p:nvCxnSpPr>
          <p:spPr>
            <a:xfrm>
              <a:off x="4124944" y="1679225"/>
              <a:ext cx="585886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2"/>
          <p:cNvSpPr txBox="1">
            <a:spLocks noChangeArrowheads="1"/>
          </p:cNvSpPr>
          <p:nvPr/>
        </p:nvSpPr>
        <p:spPr bwMode="auto">
          <a:xfrm>
            <a:off x="4637088" y="1974850"/>
            <a:ext cx="106045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泄露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57"/>
          <p:cNvGrpSpPr/>
          <p:nvPr/>
        </p:nvGrpSpPr>
        <p:grpSpPr bwMode="auto">
          <a:xfrm>
            <a:off x="1643063" y="1941513"/>
            <a:ext cx="2911475" cy="638175"/>
            <a:chOff x="502502" y="1299979"/>
            <a:chExt cx="2909580" cy="635380"/>
          </a:xfrm>
        </p:grpSpPr>
        <p:sp>
          <p:nvSpPr>
            <p:cNvPr id="19469" name="TextBox 2"/>
            <p:cNvSpPr txBox="1">
              <a:spLocks noChangeArrowheads="1"/>
            </p:cNvSpPr>
            <p:nvPr/>
          </p:nvSpPr>
          <p:spPr bwMode="auto">
            <a:xfrm>
              <a:off x="502502" y="1299979"/>
              <a:ext cx="2680804" cy="6353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不保有秘密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0" name="直接箭头连接符 59"/>
            <p:cNvCxnSpPr/>
            <p:nvPr/>
          </p:nvCxnSpPr>
          <p:spPr>
            <a:xfrm flipH="1">
              <a:off x="2826675" y="1685633"/>
              <a:ext cx="585407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60"/>
          <p:cNvGrpSpPr/>
          <p:nvPr/>
        </p:nvGrpSpPr>
        <p:grpSpPr bwMode="auto">
          <a:xfrm>
            <a:off x="5707063" y="1974850"/>
            <a:ext cx="2019300" cy="636588"/>
            <a:chOff x="4093808" y="1331563"/>
            <a:chExt cx="2017435" cy="636587"/>
          </a:xfrm>
        </p:grpSpPr>
        <p:sp>
          <p:nvSpPr>
            <p:cNvPr id="19472" name="TextBox 2"/>
            <p:cNvSpPr txBox="1">
              <a:spLocks noChangeArrowheads="1"/>
            </p:cNvSpPr>
            <p:nvPr/>
          </p:nvSpPr>
          <p:spPr bwMode="auto">
            <a:xfrm>
              <a:off x="4710112" y="1331563"/>
              <a:ext cx="1401131" cy="636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保密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3" name="直接箭头连接符 62"/>
            <p:cNvCxnSpPr/>
            <p:nvPr/>
          </p:nvCxnSpPr>
          <p:spPr>
            <a:xfrm>
              <a:off x="4093808" y="1685575"/>
              <a:ext cx="585246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Box 2"/>
          <p:cNvSpPr txBox="1">
            <a:spLocks noChangeArrowheads="1"/>
          </p:cNvSpPr>
          <p:nvPr/>
        </p:nvSpPr>
        <p:spPr bwMode="auto">
          <a:xfrm>
            <a:off x="4687888" y="2649538"/>
            <a:ext cx="106045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喧闹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64"/>
          <p:cNvGrpSpPr/>
          <p:nvPr/>
        </p:nvGrpSpPr>
        <p:grpSpPr bwMode="auto">
          <a:xfrm>
            <a:off x="1265238" y="2649538"/>
            <a:ext cx="3362325" cy="636587"/>
            <a:chOff x="1347145" y="1331754"/>
            <a:chExt cx="3361009" cy="636777"/>
          </a:xfrm>
        </p:grpSpPr>
        <p:sp>
          <p:nvSpPr>
            <p:cNvPr id="19476" name="TextBox 2"/>
            <p:cNvSpPr txBox="1">
              <a:spLocks noChangeArrowheads="1"/>
            </p:cNvSpPr>
            <p:nvPr/>
          </p:nvSpPr>
          <p:spPr bwMode="auto">
            <a:xfrm>
              <a:off x="1347145" y="1331754"/>
              <a:ext cx="2831050" cy="636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不安静、吵闹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7" name="直接箭头连接符 66"/>
            <p:cNvCxnSpPr/>
            <p:nvPr/>
          </p:nvCxnSpPr>
          <p:spPr>
            <a:xfrm flipH="1">
              <a:off x="4122595" y="1687460"/>
              <a:ext cx="585559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67"/>
          <p:cNvGrpSpPr/>
          <p:nvPr/>
        </p:nvGrpSpPr>
        <p:grpSpPr bwMode="auto">
          <a:xfrm>
            <a:off x="5789613" y="2649538"/>
            <a:ext cx="1984375" cy="636587"/>
            <a:chOff x="4124944" y="1331563"/>
            <a:chExt cx="1986299" cy="636587"/>
          </a:xfrm>
        </p:grpSpPr>
        <p:sp>
          <p:nvSpPr>
            <p:cNvPr id="19479" name="TextBox 2"/>
            <p:cNvSpPr txBox="1">
              <a:spLocks noChangeArrowheads="1"/>
            </p:cNvSpPr>
            <p:nvPr/>
          </p:nvSpPr>
          <p:spPr bwMode="auto">
            <a:xfrm>
              <a:off x="4710112" y="1331563"/>
              <a:ext cx="1401131" cy="636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安静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0" name="直接箭头连接符 69"/>
            <p:cNvCxnSpPr/>
            <p:nvPr/>
          </p:nvCxnSpPr>
          <p:spPr>
            <a:xfrm>
              <a:off x="4124944" y="1688750"/>
              <a:ext cx="586355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Box 2"/>
          <p:cNvSpPr txBox="1">
            <a:spLocks noChangeArrowheads="1"/>
          </p:cNvSpPr>
          <p:nvPr/>
        </p:nvSpPr>
        <p:spPr bwMode="auto">
          <a:xfrm>
            <a:off x="768350" y="3394075"/>
            <a:ext cx="81280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方法：</a:t>
            </a:r>
            <a:r>
              <a:rPr lang="zh-CN" altLang="en-US" sz="3400" b="1">
                <a:solidFill>
                  <a:srgbClr val="039B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先找到加点词语的反义词，再用</a:t>
            </a:r>
            <a:endParaRPr lang="en-US" altLang="zh-CN" sz="3400" b="1">
              <a:solidFill>
                <a:srgbClr val="039B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400" b="1">
                <a:solidFill>
                  <a:srgbClr val="039B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400" b="1">
                <a:solidFill>
                  <a:srgbClr val="039B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反义词加否定词的方法猜词义。</a:t>
            </a:r>
            <a:endParaRPr lang="zh-CN" altLang="en-US" sz="3400" b="1">
              <a:solidFill>
                <a:srgbClr val="039B0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82" name="组合 31"/>
          <p:cNvGrpSpPr/>
          <p:nvPr/>
        </p:nvGrpSpPr>
        <p:grpSpPr bwMode="auto">
          <a:xfrm>
            <a:off x="5954713" y="436563"/>
            <a:ext cx="1733550" cy="774700"/>
            <a:chOff x="1809750" y="412750"/>
            <a:chExt cx="1734115" cy="774693"/>
          </a:xfrm>
        </p:grpSpPr>
        <p:sp>
          <p:nvSpPr>
            <p:cNvPr id="33" name="云形 32"/>
            <p:cNvSpPr/>
            <p:nvPr/>
          </p:nvSpPr>
          <p:spPr>
            <a:xfrm>
              <a:off x="1809750" y="412750"/>
              <a:ext cx="1734115" cy="774693"/>
            </a:xfrm>
            <a:prstGeom prst="cloud">
              <a:avLst/>
            </a:prstGeom>
            <a:solidFill>
              <a:srgbClr val="FFFBE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9484" name="文本框 2"/>
            <p:cNvSpPr txBox="1">
              <a:spLocks noChangeArrowheads="1"/>
            </p:cNvSpPr>
            <p:nvPr/>
          </p:nvSpPr>
          <p:spPr bwMode="auto">
            <a:xfrm>
              <a:off x="1969261" y="461133"/>
              <a:ext cx="1415093" cy="604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反义词</a:t>
              </a:r>
              <a:endPara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7" grpId="0"/>
      <p:bldP spid="64" grpId="0"/>
      <p:bldP spid="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0"/>
          <p:cNvSpPr>
            <a:spLocks noChangeArrowheads="1"/>
          </p:cNvSpPr>
          <p:nvPr/>
        </p:nvSpPr>
        <p:spPr bwMode="auto">
          <a:xfrm>
            <a:off x="576263" y="2119313"/>
            <a:ext cx="80200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要是你在野外迷了路，可千万别慌张，一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定要镇定。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◇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这条路平平整整的，那条路却坑坑洼洼。 　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6413500" y="3486150"/>
            <a:ext cx="1522413" cy="923925"/>
            <a:chOff x="5952946" y="3124219"/>
            <a:chExt cx="1522660" cy="924044"/>
          </a:xfrm>
        </p:grpSpPr>
        <p:grpSp>
          <p:nvGrpSpPr>
            <p:cNvPr id="20483" name="组合 9"/>
            <p:cNvGrpSpPr/>
            <p:nvPr/>
          </p:nvGrpSpPr>
          <p:grpSpPr bwMode="auto">
            <a:xfrm>
              <a:off x="6786950" y="3131858"/>
              <a:ext cx="688656" cy="916405"/>
              <a:chOff x="5341603" y="1804988"/>
              <a:chExt cx="689280" cy="916414"/>
            </a:xfrm>
          </p:grpSpPr>
          <p:sp>
            <p:nvSpPr>
              <p:cNvPr id="20484" name="矩形 11"/>
              <p:cNvSpPr>
                <a:spLocks noChangeArrowheads="1"/>
              </p:cNvSpPr>
              <p:nvPr/>
            </p:nvSpPr>
            <p:spPr bwMode="auto">
              <a:xfrm>
                <a:off x="5341603" y="1804988"/>
                <a:ext cx="288032" cy="916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buFont typeface="Arial" panose="020B0604020202020204" pitchFamily="34" charset="0"/>
                  <a:buNone/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485" name="矩形 12"/>
              <p:cNvSpPr>
                <a:spLocks noChangeArrowheads="1"/>
              </p:cNvSpPr>
              <p:nvPr/>
            </p:nvSpPr>
            <p:spPr bwMode="auto">
              <a:xfrm>
                <a:off x="5742851" y="1804988"/>
                <a:ext cx="288032" cy="916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buFont typeface="Arial" panose="020B0604020202020204" pitchFamily="34" charset="0"/>
                  <a:buNone/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486" name="组合 13"/>
            <p:cNvGrpSpPr/>
            <p:nvPr/>
          </p:nvGrpSpPr>
          <p:grpSpPr bwMode="auto">
            <a:xfrm>
              <a:off x="5952946" y="3124219"/>
              <a:ext cx="705487" cy="924025"/>
              <a:chOff x="5341603" y="1849438"/>
              <a:chExt cx="704385" cy="924034"/>
            </a:xfrm>
          </p:grpSpPr>
          <p:sp>
            <p:nvSpPr>
              <p:cNvPr id="20487" name="矩形 14"/>
              <p:cNvSpPr>
                <a:spLocks noChangeArrowheads="1"/>
              </p:cNvSpPr>
              <p:nvPr/>
            </p:nvSpPr>
            <p:spPr bwMode="auto">
              <a:xfrm>
                <a:off x="5341603" y="1849438"/>
                <a:ext cx="288032" cy="916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buFont typeface="Arial" panose="020B0604020202020204" pitchFamily="34" charset="0"/>
                  <a:buNone/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488" name="矩形 15"/>
              <p:cNvSpPr>
                <a:spLocks noChangeArrowheads="1"/>
              </p:cNvSpPr>
              <p:nvPr/>
            </p:nvSpPr>
            <p:spPr bwMode="auto">
              <a:xfrm>
                <a:off x="5757956" y="1857058"/>
                <a:ext cx="288032" cy="916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buFont typeface="Arial" panose="020B0604020202020204" pitchFamily="34" charset="0"/>
                  <a:buNone/>
                </a:pPr>
                <a:r>
                  <a:rPr lang="en-US" altLang="zh-CN" sz="4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endPara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" name="组合 1"/>
          <p:cNvGrpSpPr/>
          <p:nvPr/>
        </p:nvGrpSpPr>
        <p:grpSpPr bwMode="auto">
          <a:xfrm>
            <a:off x="1876425" y="2789238"/>
            <a:ext cx="700088" cy="915987"/>
            <a:chOff x="5341603" y="1804988"/>
            <a:chExt cx="722117" cy="915815"/>
          </a:xfrm>
        </p:grpSpPr>
        <p:sp>
          <p:nvSpPr>
            <p:cNvPr id="20490" name="矩形 7"/>
            <p:cNvSpPr>
              <a:spLocks noChangeArrowheads="1"/>
            </p:cNvSpPr>
            <p:nvPr/>
          </p:nvSpPr>
          <p:spPr bwMode="auto">
            <a:xfrm>
              <a:off x="5341603" y="1804988"/>
              <a:ext cx="288032" cy="915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91" name="矩形 8"/>
            <p:cNvSpPr>
              <a:spLocks noChangeArrowheads="1"/>
            </p:cNvSpPr>
            <p:nvPr/>
          </p:nvSpPr>
          <p:spPr bwMode="auto">
            <a:xfrm>
              <a:off x="5775688" y="1804988"/>
              <a:ext cx="288032" cy="915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4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576263" y="815975"/>
            <a:ext cx="802005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拓展：运用所学方法猜猜句中加点词语的 </a:t>
            </a:r>
            <a:endParaRPr lang="en-US" altLang="zh-CN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意思。</a:t>
            </a:r>
            <a:endParaRPr lang="zh-CN" altLang="en-US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 bwMode="auto">
          <a:xfrm>
            <a:off x="3524250" y="230188"/>
            <a:ext cx="2330450" cy="798512"/>
            <a:chOff x="3524249" y="23717"/>
            <a:chExt cx="2330320" cy="798992"/>
          </a:xfrm>
        </p:grpSpPr>
        <p:pic>
          <p:nvPicPr>
            <p:cNvPr id="21509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610372" y="23717"/>
              <a:ext cx="1803456" cy="757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06" name="组合 1"/>
            <p:cNvGrpSpPr/>
            <p:nvPr/>
          </p:nvGrpSpPr>
          <p:grpSpPr bwMode="auto">
            <a:xfrm>
              <a:off x="3524249" y="24528"/>
              <a:ext cx="2330320" cy="798181"/>
              <a:chOff x="3575049" y="24528"/>
              <a:chExt cx="2330320" cy="798181"/>
            </a:xfrm>
          </p:grpSpPr>
          <p:pic>
            <p:nvPicPr>
              <p:cNvPr id="21507" name="图片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575049" y="24528"/>
                <a:ext cx="2273301" cy="798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08" name="文本框 3"/>
              <p:cNvSpPr txBox="1">
                <a:spLocks noChangeArrowheads="1"/>
              </p:cNvSpPr>
              <p:nvPr/>
            </p:nvSpPr>
            <p:spPr bwMode="auto">
              <a:xfrm>
                <a:off x="3873631" y="131231"/>
                <a:ext cx="203173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200" b="1" dirty="0">
                    <a:solidFill>
                      <a:srgbClr val="039B07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3200" b="1" dirty="0">
                    <a:solidFill>
                      <a:srgbClr val="039B07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3200" b="1" dirty="0">
                    <a:solidFill>
                      <a:srgbClr val="039B07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课时</a:t>
                </a:r>
                <a:endParaRPr lang="zh-CN" altLang="en-US" sz="3200" b="1" dirty="0">
                  <a:solidFill>
                    <a:srgbClr val="039B07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rot="21395044">
            <a:off x="1171575" y="1519555"/>
            <a:ext cx="3952875" cy="26523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1511" name="组合 12"/>
          <p:cNvGrpSpPr/>
          <p:nvPr/>
        </p:nvGrpSpPr>
        <p:grpSpPr bwMode="auto">
          <a:xfrm>
            <a:off x="230188" y="201613"/>
            <a:ext cx="1636712" cy="584200"/>
            <a:chOff x="437" y="456"/>
            <a:chExt cx="2577" cy="917"/>
          </a:xfrm>
        </p:grpSpPr>
        <p:pic>
          <p:nvPicPr>
            <p:cNvPr id="21512" name="Picture 1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Picture 1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2772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4" name="文本框 6"/>
            <p:cNvSpPr txBox="1">
              <a:spLocks noChangeArrowheads="1"/>
            </p:cNvSpPr>
            <p:nvPr/>
          </p:nvSpPr>
          <p:spPr bwMode="auto">
            <a:xfrm>
              <a:off x="679" y="456"/>
              <a:ext cx="1897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写 话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175" y="158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4100" y="1836738"/>
            <a:ext cx="3297238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50557">
            <a:off x="5672138" y="923925"/>
            <a:ext cx="2967037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9475" y="2355850"/>
            <a:ext cx="11303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1" name="组合 4"/>
          <p:cNvGrpSpPr/>
          <p:nvPr/>
        </p:nvGrpSpPr>
        <p:grpSpPr bwMode="auto">
          <a:xfrm>
            <a:off x="495300" y="560388"/>
            <a:ext cx="2212975" cy="1387475"/>
            <a:chOff x="1071424" y="859704"/>
            <a:chExt cx="2213128" cy="1388122"/>
          </a:xfrm>
        </p:grpSpPr>
        <p:pic>
          <p:nvPicPr>
            <p:cNvPr id="4102" name="图片 2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071424" y="859704"/>
              <a:ext cx="2156101" cy="1388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3" name="文本框 3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252552" y="1193138"/>
              <a:ext cx="20320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104" name="图片 2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2400" y="2379663"/>
            <a:ext cx="2035175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5" name="组合 11"/>
          <p:cNvGrpSpPr/>
          <p:nvPr/>
        </p:nvGrpSpPr>
        <p:grpSpPr bwMode="auto">
          <a:xfrm>
            <a:off x="-3175" y="4305300"/>
            <a:ext cx="9144000" cy="842963"/>
            <a:chOff x="0" y="5849255"/>
            <a:chExt cx="11912775" cy="1008745"/>
          </a:xfrm>
        </p:grpSpPr>
        <p:pic>
          <p:nvPicPr>
            <p:cNvPr id="4106" name="图片 12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0" y="5849257"/>
              <a:ext cx="3970925" cy="1008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7" name="图片 13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flipH="1">
              <a:off x="3970925" y="5849256"/>
              <a:ext cx="3970925" cy="1008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8" name="图片 14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941850" y="5849255"/>
              <a:ext cx="3970925" cy="1008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9" name="图片 4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003300" y="53975"/>
            <a:ext cx="70485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10" name="组合 17"/>
          <p:cNvGrpSpPr/>
          <p:nvPr/>
        </p:nvGrpSpPr>
        <p:grpSpPr bwMode="auto">
          <a:xfrm>
            <a:off x="3370263" y="1639888"/>
            <a:ext cx="2208212" cy="1389062"/>
            <a:chOff x="1071424" y="859704"/>
            <a:chExt cx="2208365" cy="1388122"/>
          </a:xfrm>
        </p:grpSpPr>
        <p:pic>
          <p:nvPicPr>
            <p:cNvPr id="4111" name="图片 18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071424" y="859704"/>
              <a:ext cx="2156101" cy="1388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2" name="文本框 19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247789" y="1203767"/>
              <a:ext cx="20320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13" name="组合 17"/>
          <p:cNvGrpSpPr/>
          <p:nvPr/>
        </p:nvGrpSpPr>
        <p:grpSpPr bwMode="auto">
          <a:xfrm>
            <a:off x="6367463" y="2725738"/>
            <a:ext cx="2208212" cy="1389062"/>
            <a:chOff x="1071424" y="859704"/>
            <a:chExt cx="2208365" cy="1388122"/>
          </a:xfrm>
        </p:grpSpPr>
        <p:pic>
          <p:nvPicPr>
            <p:cNvPr id="4114" name="图片 1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071424" y="859704"/>
              <a:ext cx="2156101" cy="1388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5" name="文本框 19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247789" y="1203767"/>
              <a:ext cx="20320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FC562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>
                  <a:solidFill>
                    <a:srgbClr val="FC562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600" b="1">
                  <a:solidFill>
                    <a:srgbClr val="FC562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600" b="1">
                <a:solidFill>
                  <a:srgbClr val="FC562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051050" y="328613"/>
            <a:ext cx="6096000" cy="47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为什么星星会眨眼睛？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为什么雨后天上挂着彩虹？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树叶的形状为什么是各种各样的？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花为什么是五颜六色的呢？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下雨前蜘蛛逃到哪儿去了？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是谁告诉蝉要下雨了？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石头上怎么会有贝壳呢？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1050" y="327025"/>
            <a:ext cx="6096000" cy="474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星星会眨眼睛？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雨后天上挂着彩虹？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树叶的形状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是各种各样的？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是五颜六色的呢？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下雨前蜘蛛逃到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去了？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告诉蝉要下雨了？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石头上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会有贝壳呢？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459288" y="77788"/>
            <a:ext cx="760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zhǎ 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组合 64"/>
          <p:cNvGrpSpPr/>
          <p:nvPr/>
        </p:nvGrpSpPr>
        <p:grpSpPr bwMode="auto">
          <a:xfrm>
            <a:off x="7302500" y="593725"/>
            <a:ext cx="1644650" cy="900113"/>
            <a:chOff x="440859" y="454456"/>
            <a:chExt cx="1707624" cy="932421"/>
          </a:xfrm>
        </p:grpSpPr>
        <p:sp>
          <p:nvSpPr>
            <p:cNvPr id="9" name="对话气泡: 圆角矩形 3"/>
            <p:cNvSpPr/>
            <p:nvPr/>
          </p:nvSpPr>
          <p:spPr>
            <a:xfrm>
              <a:off x="440859" y="454456"/>
              <a:ext cx="1707624" cy="932421"/>
            </a:xfrm>
            <a:prstGeom prst="cloudCallout">
              <a:avLst>
                <a:gd name="adj1" fmla="val -65050"/>
                <a:gd name="adj2" fmla="val 33709"/>
              </a:avLst>
            </a:prstGeom>
            <a:solidFill>
              <a:srgbClr val="FFB601"/>
            </a:solidFill>
            <a:ln w="158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22534" name="文本框 2"/>
            <p:cNvSpPr txBox="1">
              <a:spLocks noChangeArrowheads="1"/>
            </p:cNvSpPr>
            <p:nvPr/>
          </p:nvSpPr>
          <p:spPr bwMode="auto">
            <a:xfrm>
              <a:off x="538054" y="566407"/>
              <a:ext cx="1467861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疑问词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64"/>
          <p:cNvGrpSpPr/>
          <p:nvPr/>
        </p:nvGrpSpPr>
        <p:grpSpPr bwMode="auto">
          <a:xfrm>
            <a:off x="196850" y="876300"/>
            <a:ext cx="1882775" cy="604838"/>
            <a:chOff x="348582" y="409673"/>
            <a:chExt cx="1952129" cy="626567"/>
          </a:xfrm>
        </p:grpSpPr>
        <p:sp>
          <p:nvSpPr>
            <p:cNvPr id="14" name="对话气泡: 圆角矩形 3"/>
            <p:cNvSpPr/>
            <p:nvPr/>
          </p:nvSpPr>
          <p:spPr>
            <a:xfrm>
              <a:off x="440757" y="454076"/>
              <a:ext cx="1766134" cy="582164"/>
            </a:xfrm>
            <a:prstGeom prst="wedgeRoundRectCallout">
              <a:avLst>
                <a:gd name="adj1" fmla="val 57909"/>
                <a:gd name="adj2" fmla="val -9416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22537" name="文本框 2"/>
            <p:cNvSpPr txBox="1">
              <a:spLocks noChangeArrowheads="1"/>
            </p:cNvSpPr>
            <p:nvPr/>
          </p:nvSpPr>
          <p:spPr bwMode="auto">
            <a:xfrm>
              <a:off x="348582" y="409673"/>
              <a:ext cx="1952129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自然现象</a:t>
              </a:r>
              <a:endPara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64"/>
          <p:cNvGrpSpPr/>
          <p:nvPr/>
        </p:nvGrpSpPr>
        <p:grpSpPr bwMode="auto">
          <a:xfrm>
            <a:off x="968375" y="2068513"/>
            <a:ext cx="1003300" cy="604837"/>
            <a:chOff x="389828" y="417910"/>
            <a:chExt cx="1041796" cy="626567"/>
          </a:xfrm>
        </p:grpSpPr>
        <p:sp>
          <p:nvSpPr>
            <p:cNvPr id="17" name="对话气泡: 圆角矩形 3"/>
            <p:cNvSpPr/>
            <p:nvPr/>
          </p:nvSpPr>
          <p:spPr>
            <a:xfrm>
              <a:off x="440929" y="454090"/>
              <a:ext cx="949485" cy="582165"/>
            </a:xfrm>
            <a:prstGeom prst="wedgeRoundRectCallout">
              <a:avLst>
                <a:gd name="adj1" fmla="val 65554"/>
                <a:gd name="adj2" fmla="val -29311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22540" name="文本框 2"/>
            <p:cNvSpPr txBox="1">
              <a:spLocks noChangeArrowheads="1"/>
            </p:cNvSpPr>
            <p:nvPr/>
          </p:nvSpPr>
          <p:spPr bwMode="auto">
            <a:xfrm>
              <a:off x="389828" y="417910"/>
              <a:ext cx="1041796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植物</a:t>
              </a:r>
              <a:endPara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4"/>
          <p:cNvGrpSpPr/>
          <p:nvPr/>
        </p:nvGrpSpPr>
        <p:grpSpPr bwMode="auto">
          <a:xfrm>
            <a:off x="952500" y="3373438"/>
            <a:ext cx="1004888" cy="604837"/>
            <a:chOff x="389828" y="417910"/>
            <a:chExt cx="1041796" cy="626567"/>
          </a:xfrm>
        </p:grpSpPr>
        <p:sp>
          <p:nvSpPr>
            <p:cNvPr id="20" name="对话气泡: 圆角矩形 3"/>
            <p:cNvSpPr/>
            <p:nvPr/>
          </p:nvSpPr>
          <p:spPr>
            <a:xfrm>
              <a:off x="440849" y="454090"/>
              <a:ext cx="949630" cy="582165"/>
            </a:xfrm>
            <a:prstGeom prst="wedgeRoundRectCallout">
              <a:avLst>
                <a:gd name="adj1" fmla="val 65554"/>
                <a:gd name="adj2" fmla="val -29311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22543" name="文本框 2"/>
            <p:cNvSpPr txBox="1">
              <a:spLocks noChangeArrowheads="1"/>
            </p:cNvSpPr>
            <p:nvPr/>
          </p:nvSpPr>
          <p:spPr bwMode="auto">
            <a:xfrm>
              <a:off x="389828" y="417910"/>
              <a:ext cx="1041796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动物</a:t>
              </a:r>
              <a:endPara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2" name="图片 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7060580" y="2836033"/>
            <a:ext cx="1696555" cy="1721679"/>
          </a:xfrm>
          <a:prstGeom prst="ellipse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595313" y="596900"/>
            <a:ext cx="8174037" cy="4052888"/>
            <a:chOff x="1414" y="1267"/>
            <a:chExt cx="12874" cy="6381"/>
          </a:xfrm>
        </p:grpSpPr>
        <p:sp>
          <p:nvSpPr>
            <p:cNvPr id="23554" name="矩形 1"/>
            <p:cNvSpPr>
              <a:spLocks noChangeArrowheads="1"/>
            </p:cNvSpPr>
            <p:nvPr/>
          </p:nvSpPr>
          <p:spPr bwMode="auto">
            <a:xfrm>
              <a:off x="1414" y="1267"/>
              <a:ext cx="12874" cy="3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大自然真是奇妙啊！你的心中是不是也藏着很多“问号”？把它们写下来吧！</a:t>
              </a:r>
              <a:endPara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写完后可以做成卡片，问问小伙伴知不知道答案。</a:t>
              </a:r>
              <a:endPara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555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966" y="4452"/>
              <a:ext cx="5769" cy="3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625475" y="873125"/>
            <a:ext cx="6921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☞</a:t>
            </a: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</a:rPr>
              <a:t> 看图，用疑问词说出自己的疑问。</a:t>
            </a:r>
            <a:endParaRPr lang="en-US" altLang="zh-CN" sz="3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512028">
            <a:off x="577850" y="2328863"/>
            <a:ext cx="2517775" cy="1416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604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442158">
            <a:off x="3279775" y="2054225"/>
            <a:ext cx="2552700" cy="14366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605" name="图片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 rot="20939394">
            <a:off x="6029325" y="2657475"/>
            <a:ext cx="2509838" cy="1411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"/>
          <p:cNvSpPr txBox="1">
            <a:spLocks noChangeArrowheads="1"/>
          </p:cNvSpPr>
          <p:nvPr/>
        </p:nvSpPr>
        <p:spPr bwMode="auto">
          <a:xfrm>
            <a:off x="473075" y="1060450"/>
            <a:ext cx="2384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写话指导</a:t>
            </a:r>
            <a:endParaRPr lang="zh-CN" altLang="en-US" sz="36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568325" y="1916113"/>
            <a:ext cx="8235950" cy="196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确定对象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首先回想自己对大自然产生</a:t>
            </a:r>
            <a:endParaRPr lang="en-US" altLang="zh-CN" sz="3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的种种疑问，选择几个自己想要了解的</a:t>
            </a:r>
            <a:endParaRPr lang="en-US" altLang="zh-CN" sz="3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写下来。</a:t>
            </a:r>
            <a:endParaRPr lang="zh-CN" altLang="en-US" sz="3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25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835025" y="927100"/>
            <a:ext cx="7600950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注意事项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这些</a:t>
            </a: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为什么</a:t>
            </a: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要有探讨</a:t>
            </a:r>
            <a:endParaRPr lang="zh-CN" altLang="en-US" sz="3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的价值，不要乱写一气。</a:t>
            </a:r>
            <a:endParaRPr lang="zh-CN" altLang="en-US" sz="3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835025" y="2520950"/>
            <a:ext cx="7600950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书写成文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要有条理地写出疑问，尽  </a:t>
            </a:r>
            <a:endParaRPr lang="en-US" altLang="zh-CN" sz="3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量多写几句。</a:t>
            </a:r>
            <a:endParaRPr lang="zh-CN" altLang="en-US" sz="3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1130300" y="323850"/>
            <a:ext cx="2152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写话范文</a:t>
            </a:r>
            <a:endParaRPr lang="zh-CN" altLang="en-US" sz="36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130300" y="1084263"/>
            <a:ext cx="7467600" cy="3475037"/>
            <a:chOff x="1130457" y="1185242"/>
            <a:chExt cx="7467600" cy="3476635"/>
          </a:xfrm>
        </p:grpSpPr>
        <p:sp>
          <p:nvSpPr>
            <p:cNvPr id="27651" name="文本框 10"/>
            <p:cNvSpPr txBox="1">
              <a:spLocks noChangeArrowheads="1"/>
            </p:cNvSpPr>
            <p:nvPr/>
          </p:nvSpPr>
          <p:spPr bwMode="auto">
            <a:xfrm>
              <a:off x="1130457" y="1185242"/>
              <a:ext cx="7467600" cy="3476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鸟类的嘴为什么多种多样？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蚊子冬天到哪里去了？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变色龙是怎么变色的？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是谁教蟋蟀挖巢穴的？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燕子为什么喜欢到人们的屋檐下筑巢？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秋天，天上的大雁排着长队要飞到哪里去？</a:t>
              </a:r>
              <a:endPara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886390" y="1413397"/>
              <a:ext cx="2452905" cy="1840144"/>
            </a:xfrm>
            <a:prstGeom prst="rect">
              <a:avLst/>
            </a:prstGeom>
            <a:effectLst>
              <a:softEdge rad="127000"/>
            </a:effectLst>
          </p:spPr>
        </p:pic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4" name="组合 12"/>
          <p:cNvGrpSpPr/>
          <p:nvPr/>
        </p:nvGrpSpPr>
        <p:grpSpPr bwMode="auto">
          <a:xfrm>
            <a:off x="277813" y="203200"/>
            <a:ext cx="1666875" cy="584200"/>
            <a:chOff x="437" y="471"/>
            <a:chExt cx="2625" cy="918"/>
          </a:xfrm>
        </p:grpSpPr>
        <p:pic>
          <p:nvPicPr>
            <p:cNvPr id="28675" name="Picture 1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1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277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7" name="文本框 6"/>
            <p:cNvSpPr txBox="1">
              <a:spLocks noChangeArrowheads="1"/>
            </p:cNvSpPr>
            <p:nvPr/>
          </p:nvSpPr>
          <p:spPr bwMode="auto">
            <a:xfrm>
              <a:off x="589" y="471"/>
              <a:ext cx="2473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展示台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676" name="组合 3"/>
          <p:cNvGrpSpPr/>
          <p:nvPr/>
        </p:nvGrpSpPr>
        <p:grpSpPr bwMode="auto">
          <a:xfrm>
            <a:off x="3343275" y="84138"/>
            <a:ext cx="2330450" cy="798512"/>
            <a:chOff x="3482975" y="155575"/>
            <a:chExt cx="2330450" cy="798512"/>
          </a:xfrm>
        </p:grpSpPr>
        <p:pic>
          <p:nvPicPr>
            <p:cNvPr id="28682" name="图片 1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69103" y="155575"/>
              <a:ext cx="1803557" cy="7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8679" name="组合 17"/>
            <p:cNvGrpSpPr/>
            <p:nvPr/>
          </p:nvGrpSpPr>
          <p:grpSpPr bwMode="auto">
            <a:xfrm>
              <a:off x="3482975" y="156385"/>
              <a:ext cx="2330450" cy="797702"/>
              <a:chOff x="3575049" y="24528"/>
              <a:chExt cx="2330319" cy="798181"/>
            </a:xfrm>
          </p:grpSpPr>
          <p:pic>
            <p:nvPicPr>
              <p:cNvPr id="28680" name="图片 1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3575049" y="24528"/>
                <a:ext cx="2273301" cy="798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1" name="文本框 3"/>
              <p:cNvSpPr txBox="1">
                <a:spLocks noChangeArrowheads="1"/>
              </p:cNvSpPr>
              <p:nvPr/>
            </p:nvSpPr>
            <p:spPr bwMode="auto">
              <a:xfrm>
                <a:off x="3873631" y="131231"/>
                <a:ext cx="203173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200" b="1" dirty="0">
                    <a:solidFill>
                      <a:srgbClr val="FC5622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3200" b="1" dirty="0">
                    <a:solidFill>
                      <a:srgbClr val="FC5622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r>
                  <a:rPr lang="zh-CN" altLang="en-US" sz="3200" b="1" dirty="0">
                    <a:solidFill>
                      <a:srgbClr val="FC5622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课时</a:t>
                </a:r>
                <a:endParaRPr lang="zh-CN" altLang="en-US" sz="3200" b="1" dirty="0">
                  <a:solidFill>
                    <a:srgbClr val="FC5622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custDataLst>
      <p:tags r:id="rId5"/>
    </p:custData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合 3"/>
          <p:cNvGrpSpPr/>
          <p:nvPr/>
        </p:nvGrpSpPr>
        <p:grpSpPr bwMode="auto">
          <a:xfrm>
            <a:off x="0" y="0"/>
            <a:ext cx="9144000" cy="5157788"/>
            <a:chOff x="562" y="295"/>
            <a:chExt cx="9142841" cy="5158608"/>
          </a:xfrm>
        </p:grpSpPr>
        <p:pic>
          <p:nvPicPr>
            <p:cNvPr id="29698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62" y="295"/>
              <a:ext cx="9142841" cy="5158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699" name="矩形 2"/>
            <p:cNvSpPr>
              <a:spLocks noChangeArrowheads="1"/>
            </p:cNvSpPr>
            <p:nvPr/>
          </p:nvSpPr>
          <p:spPr bwMode="auto">
            <a:xfrm>
              <a:off x="4014344" y="4235742"/>
              <a:ext cx="320929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我们的图书角</a:t>
              </a:r>
              <a:endParaRPr lang="en-US" alt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12"/>
          <p:cNvGrpSpPr/>
          <p:nvPr/>
        </p:nvGrpSpPr>
        <p:grpSpPr bwMode="auto">
          <a:xfrm>
            <a:off x="304800" y="249238"/>
            <a:ext cx="2163763" cy="584200"/>
            <a:chOff x="437" y="495"/>
            <a:chExt cx="3408" cy="919"/>
          </a:xfrm>
        </p:grpSpPr>
        <p:pic>
          <p:nvPicPr>
            <p:cNvPr id="30722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3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3603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4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286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日积月累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16038" y="827088"/>
            <a:ext cx="6480175" cy="377507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80000"/>
              </a:lnSpc>
              <a:defRPr/>
            </a:pPr>
            <a:r>
              <a:rPr lang="zh-CN" altLang="en-US" sz="36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悯</a:t>
            </a:r>
            <a:r>
              <a:rPr lang="zh-CN" altLang="en-US" sz="3600" b="1" spc="600" dirty="0">
                <a:latin typeface="黑体" panose="02010609060101010101" pitchFamily="49" charset="-122"/>
                <a:ea typeface="黑体" panose="02010609060101010101" pitchFamily="49" charset="-122"/>
              </a:rPr>
              <a:t>农</a:t>
            </a:r>
            <a:r>
              <a:rPr lang="zh-CN" altLang="en-US" sz="28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（其一）</a:t>
            </a:r>
            <a:endParaRPr lang="en-US" altLang="zh-CN" sz="3600" b="1" spc="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80000"/>
              </a:lnSpc>
              <a:defRPr/>
            </a:pPr>
            <a:r>
              <a:rPr lang="en-US" altLang="zh-CN" sz="32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3200" b="1" spc="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32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32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李</a:t>
            </a:r>
            <a:r>
              <a:rPr lang="zh-CN" altLang="en-US" sz="3200" b="1" spc="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绅</a:t>
            </a:r>
            <a:endParaRPr lang="en-US" altLang="zh-CN" sz="3200" b="1" spc="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80000"/>
              </a:lnSpc>
              <a:defRPr/>
            </a:pP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春种一粒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粟</a:t>
            </a: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，秋收万颗子。</a:t>
            </a:r>
            <a:endParaRPr lang="en-US" altLang="zh-CN" sz="36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80000"/>
              </a:lnSpc>
              <a:defRPr/>
            </a:pP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四海无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田，农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夫犹饿</a:t>
            </a: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死。</a:t>
            </a:r>
            <a:endParaRPr lang="zh-CN" altLang="en-US" sz="36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21013" y="757238"/>
            <a:ext cx="688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mǐn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541713" y="1703388"/>
            <a:ext cx="8572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tánɡ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6313" y="1728788"/>
            <a:ext cx="857250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shēn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38525" y="2671763"/>
            <a:ext cx="522288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sù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60663" y="3665538"/>
            <a:ext cx="857250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xián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64125" y="3665538"/>
            <a:ext cx="522288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fū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519738" y="3641725"/>
            <a:ext cx="6905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yóu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218238" y="3657600"/>
            <a:ext cx="3317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482600" y="687388"/>
            <a:ext cx="2152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诗意理解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2925" y="2152650"/>
            <a:ext cx="538638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春种一粒粟，秋收万颗子。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2925" y="3067050"/>
            <a:ext cx="561340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春天种下一粒谷物的种子，秋天收获千万颗的粮食。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64"/>
          <p:cNvGrpSpPr/>
          <p:nvPr/>
        </p:nvGrpSpPr>
        <p:grpSpPr bwMode="auto">
          <a:xfrm>
            <a:off x="6427788" y="3300413"/>
            <a:ext cx="2025650" cy="1108075"/>
            <a:chOff x="440858" y="454455"/>
            <a:chExt cx="2102224" cy="1147886"/>
          </a:xfrm>
        </p:grpSpPr>
        <p:sp>
          <p:nvSpPr>
            <p:cNvPr id="6" name="对话气泡: 圆角矩形 3"/>
            <p:cNvSpPr/>
            <p:nvPr/>
          </p:nvSpPr>
          <p:spPr>
            <a:xfrm>
              <a:off x="440858" y="454455"/>
              <a:ext cx="2102224" cy="1147886"/>
            </a:xfrm>
            <a:prstGeom prst="cloudCallout">
              <a:avLst>
                <a:gd name="adj1" fmla="val -59976"/>
                <a:gd name="adj2" fmla="val -57331"/>
              </a:avLst>
            </a:prstGeom>
            <a:solidFill>
              <a:srgbClr val="FFB601"/>
            </a:solidFill>
            <a:ln w="158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1750" name="文本框 2"/>
            <p:cNvSpPr txBox="1">
              <a:spLocks noChangeArrowheads="1"/>
            </p:cNvSpPr>
            <p:nvPr/>
          </p:nvSpPr>
          <p:spPr bwMode="auto">
            <a:xfrm>
              <a:off x="530018" y="673872"/>
              <a:ext cx="1908830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劳动场景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36028" y="1354773"/>
            <a:ext cx="2625372" cy="1476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组合 64"/>
          <p:cNvGrpSpPr/>
          <p:nvPr/>
        </p:nvGrpSpPr>
        <p:grpSpPr bwMode="auto">
          <a:xfrm>
            <a:off x="1220788" y="1455738"/>
            <a:ext cx="3906837" cy="604837"/>
            <a:chOff x="348582" y="409673"/>
            <a:chExt cx="4053897" cy="626569"/>
          </a:xfrm>
        </p:grpSpPr>
        <p:sp>
          <p:nvSpPr>
            <p:cNvPr id="10" name="对话气泡: 圆角矩形 3"/>
            <p:cNvSpPr/>
            <p:nvPr/>
          </p:nvSpPr>
          <p:spPr>
            <a:xfrm>
              <a:off x="350229" y="437630"/>
              <a:ext cx="3961652" cy="582167"/>
            </a:xfrm>
            <a:prstGeom prst="wedgeRoundRectCallout">
              <a:avLst>
                <a:gd name="adj1" fmla="val -14341"/>
                <a:gd name="adj2" fmla="val 79718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1754" name="文本框 2"/>
            <p:cNvSpPr txBox="1">
              <a:spLocks noChangeArrowheads="1"/>
            </p:cNvSpPr>
            <p:nvPr/>
          </p:nvSpPr>
          <p:spPr bwMode="auto">
            <a:xfrm>
              <a:off x="348582" y="409673"/>
              <a:ext cx="4053897" cy="62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泛指粮食作物的种子</a:t>
              </a:r>
              <a:endPara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471738" y="2257425"/>
            <a:ext cx="477837" cy="522288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12"/>
          <p:cNvGrpSpPr/>
          <p:nvPr/>
        </p:nvGrpSpPr>
        <p:grpSpPr bwMode="auto">
          <a:xfrm>
            <a:off x="277813" y="242888"/>
            <a:ext cx="2554287" cy="582612"/>
            <a:chOff x="437" y="495"/>
            <a:chExt cx="4024" cy="918"/>
          </a:xfrm>
        </p:grpSpPr>
        <p:pic>
          <p:nvPicPr>
            <p:cNvPr id="5122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219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4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3503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识字加油站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3482975" y="223838"/>
            <a:ext cx="2330450" cy="798512"/>
            <a:chOff x="3575049" y="23717"/>
            <a:chExt cx="2330319" cy="798992"/>
          </a:xfrm>
        </p:grpSpPr>
        <p:pic>
          <p:nvPicPr>
            <p:cNvPr id="5128" name="图片 1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61172" y="23717"/>
              <a:ext cx="1803456" cy="757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图片 1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575049" y="24528"/>
              <a:ext cx="2273301" cy="798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7" name="文本框 3"/>
            <p:cNvSpPr txBox="1">
              <a:spLocks noChangeArrowheads="1"/>
            </p:cNvSpPr>
            <p:nvPr/>
          </p:nvSpPr>
          <p:spPr bwMode="auto">
            <a:xfrm>
              <a:off x="3873631" y="131231"/>
              <a:ext cx="203173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200" b="1" dirty="0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200" b="1" dirty="0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3044825" y="1103313"/>
            <a:ext cx="3149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你去过哪些馆？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1"/>
          <p:cNvGrpSpPr/>
          <p:nvPr/>
        </p:nvGrpSpPr>
        <p:grpSpPr bwMode="auto">
          <a:xfrm>
            <a:off x="187325" y="2098675"/>
            <a:ext cx="1941513" cy="2063750"/>
            <a:chOff x="195489" y="2099268"/>
            <a:chExt cx="1940405" cy="206289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5489" y="2099268"/>
              <a:ext cx="1940405" cy="1419953"/>
            </a:xfrm>
            <a:prstGeom prst="roundRect">
              <a:avLst/>
            </a:prstGeom>
            <a:effectLst>
              <a:softEdge rad="12700"/>
            </a:effectLst>
          </p:spPr>
        </p:pic>
        <p:sp>
          <p:nvSpPr>
            <p:cNvPr id="5132" name="矩形 1"/>
            <p:cNvSpPr>
              <a:spLocks noChangeArrowheads="1"/>
            </p:cNvSpPr>
            <p:nvPr/>
          </p:nvSpPr>
          <p:spPr bwMode="auto">
            <a:xfrm>
              <a:off x="628641" y="3519221"/>
              <a:ext cx="1047270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饭馆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2"/>
          <p:cNvGrpSpPr/>
          <p:nvPr/>
        </p:nvGrpSpPr>
        <p:grpSpPr bwMode="auto">
          <a:xfrm>
            <a:off x="2447925" y="2098675"/>
            <a:ext cx="1939925" cy="2062163"/>
            <a:chOff x="2455324" y="2099269"/>
            <a:chExt cx="1940405" cy="206166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455324" y="2099269"/>
              <a:ext cx="1940405" cy="1419954"/>
            </a:xfrm>
            <a:prstGeom prst="roundRect">
              <a:avLst/>
            </a:prstGeom>
            <a:effectLst>
              <a:softEdge rad="12700"/>
            </a:effectLst>
          </p:spPr>
        </p:pic>
        <p:sp>
          <p:nvSpPr>
            <p:cNvPr id="5135" name="矩形 1"/>
            <p:cNvSpPr>
              <a:spLocks noChangeArrowheads="1"/>
            </p:cNvSpPr>
            <p:nvPr/>
          </p:nvSpPr>
          <p:spPr bwMode="auto">
            <a:xfrm>
              <a:off x="2776220" y="3519221"/>
              <a:ext cx="1436389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图书馆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3"/>
          <p:cNvGrpSpPr/>
          <p:nvPr/>
        </p:nvGrpSpPr>
        <p:grpSpPr bwMode="auto">
          <a:xfrm>
            <a:off x="4733925" y="2084388"/>
            <a:ext cx="1941513" cy="2076450"/>
            <a:chOff x="4741991" y="2083633"/>
            <a:chExt cx="1940405" cy="207730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741991" y="2083633"/>
              <a:ext cx="1940405" cy="1439237"/>
            </a:xfrm>
            <a:prstGeom prst="roundRect">
              <a:avLst/>
            </a:prstGeom>
            <a:effectLst>
              <a:softEdge rad="12700"/>
            </a:effectLst>
          </p:spPr>
        </p:pic>
        <p:sp>
          <p:nvSpPr>
            <p:cNvPr id="5138" name="矩形 1"/>
            <p:cNvSpPr>
              <a:spLocks noChangeArrowheads="1"/>
            </p:cNvSpPr>
            <p:nvPr/>
          </p:nvSpPr>
          <p:spPr bwMode="auto">
            <a:xfrm>
              <a:off x="5039362" y="3519221"/>
              <a:ext cx="1433483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博物馆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4"/>
          <p:cNvGrpSpPr/>
          <p:nvPr/>
        </p:nvGrpSpPr>
        <p:grpSpPr bwMode="auto">
          <a:xfrm>
            <a:off x="6981825" y="2098675"/>
            <a:ext cx="1941513" cy="2062163"/>
            <a:chOff x="6974995" y="2099268"/>
            <a:chExt cx="1940405" cy="206166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974995" y="2099268"/>
              <a:ext cx="1940405" cy="1419953"/>
            </a:xfrm>
            <a:prstGeom prst="roundRect">
              <a:avLst/>
            </a:prstGeom>
            <a:effectLst>
              <a:softEdge rad="12700"/>
            </a:effectLst>
          </p:spPr>
        </p:pic>
        <p:sp>
          <p:nvSpPr>
            <p:cNvPr id="5141" name="矩形 1"/>
            <p:cNvSpPr>
              <a:spLocks noChangeArrowheads="1"/>
            </p:cNvSpPr>
            <p:nvPr/>
          </p:nvSpPr>
          <p:spPr bwMode="auto">
            <a:xfrm>
              <a:off x="7311143" y="3519221"/>
              <a:ext cx="1436389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水族馆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5013" y="2098675"/>
            <a:ext cx="55149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四海无闲田，农夫犹饿死。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2938" y="3209925"/>
            <a:ext cx="8035925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天底下没有一亩闲荒的土地，仍然有不少农民被饿死。</a:t>
            </a:r>
            <a:endParaRPr lang="zh-CN" altLang="en-US" sz="3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64"/>
          <p:cNvGrpSpPr/>
          <p:nvPr/>
        </p:nvGrpSpPr>
        <p:grpSpPr bwMode="auto">
          <a:xfrm>
            <a:off x="2141538" y="309563"/>
            <a:ext cx="2408237" cy="1277937"/>
            <a:chOff x="480586" y="366072"/>
            <a:chExt cx="2497612" cy="1323547"/>
          </a:xfrm>
        </p:grpSpPr>
        <p:sp>
          <p:nvSpPr>
            <p:cNvPr id="6" name="对话气泡: 圆角矩形 3"/>
            <p:cNvSpPr/>
            <p:nvPr/>
          </p:nvSpPr>
          <p:spPr>
            <a:xfrm>
              <a:off x="480586" y="366072"/>
              <a:ext cx="2497612" cy="1323547"/>
            </a:xfrm>
            <a:prstGeom prst="cloudCallout">
              <a:avLst>
                <a:gd name="adj1" fmla="val -29744"/>
                <a:gd name="adj2" fmla="val 82476"/>
              </a:avLst>
            </a:prstGeom>
            <a:solidFill>
              <a:srgbClr val="FFB601"/>
            </a:solidFill>
            <a:ln w="158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2773" name="文本框 2"/>
            <p:cNvSpPr txBox="1">
              <a:spLocks noChangeArrowheads="1"/>
            </p:cNvSpPr>
            <p:nvPr/>
          </p:nvSpPr>
          <p:spPr bwMode="auto">
            <a:xfrm>
              <a:off x="530018" y="680450"/>
              <a:ext cx="2382121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同情劳动者</a:t>
              </a:r>
              <a:endPara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249748" y="875187"/>
            <a:ext cx="2305924" cy="2224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组合 64"/>
          <p:cNvGrpSpPr/>
          <p:nvPr/>
        </p:nvGrpSpPr>
        <p:grpSpPr bwMode="auto">
          <a:xfrm>
            <a:off x="866775" y="1285875"/>
            <a:ext cx="1035050" cy="604838"/>
            <a:chOff x="348582" y="409673"/>
            <a:chExt cx="1073436" cy="626569"/>
          </a:xfrm>
        </p:grpSpPr>
        <p:sp>
          <p:nvSpPr>
            <p:cNvPr id="10" name="对话气泡: 圆角矩形 3"/>
            <p:cNvSpPr/>
            <p:nvPr/>
          </p:nvSpPr>
          <p:spPr>
            <a:xfrm>
              <a:off x="350229" y="437631"/>
              <a:ext cx="1071789" cy="582166"/>
            </a:xfrm>
            <a:prstGeom prst="wedgeRoundRectCallout">
              <a:avLst>
                <a:gd name="adj1" fmla="val -14341"/>
                <a:gd name="adj2" fmla="val 79718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2777" name="文本框 2"/>
            <p:cNvSpPr txBox="1">
              <a:spLocks noChangeArrowheads="1"/>
            </p:cNvSpPr>
            <p:nvPr/>
          </p:nvSpPr>
          <p:spPr bwMode="auto">
            <a:xfrm>
              <a:off x="348582" y="409673"/>
              <a:ext cx="1073436" cy="62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天下</a:t>
              </a:r>
              <a:endPara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771525" y="2195513"/>
            <a:ext cx="1017588" cy="522287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7" name="组合 64"/>
          <p:cNvGrpSpPr/>
          <p:nvPr/>
        </p:nvGrpSpPr>
        <p:grpSpPr bwMode="auto">
          <a:xfrm>
            <a:off x="4335463" y="1270000"/>
            <a:ext cx="1033462" cy="604838"/>
            <a:chOff x="348582" y="409673"/>
            <a:chExt cx="1073436" cy="626569"/>
          </a:xfrm>
        </p:grpSpPr>
        <p:sp>
          <p:nvSpPr>
            <p:cNvPr id="14" name="对话气泡: 圆角矩形 3"/>
            <p:cNvSpPr/>
            <p:nvPr/>
          </p:nvSpPr>
          <p:spPr>
            <a:xfrm>
              <a:off x="350230" y="437631"/>
              <a:ext cx="1071788" cy="582166"/>
            </a:xfrm>
            <a:prstGeom prst="wedgeRoundRectCallout">
              <a:avLst>
                <a:gd name="adj1" fmla="val -14341"/>
                <a:gd name="adj2" fmla="val 79718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2781" name="文本框 2"/>
            <p:cNvSpPr txBox="1">
              <a:spLocks noChangeArrowheads="1"/>
            </p:cNvSpPr>
            <p:nvPr/>
          </p:nvSpPr>
          <p:spPr bwMode="auto">
            <a:xfrm>
              <a:off x="348582" y="409673"/>
              <a:ext cx="1073436" cy="62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仍然</a:t>
              </a:r>
              <a:endParaRPr lang="zh-CN" altLang="en-US" sz="3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492625" y="2174875"/>
            <a:ext cx="477838" cy="522288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1011238" y="155575"/>
            <a:ext cx="21812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拓展积累</a:t>
            </a:r>
            <a:endParaRPr lang="zh-CN" altLang="en-US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3"/>
          <p:cNvGrpSpPr/>
          <p:nvPr/>
        </p:nvGrpSpPr>
        <p:grpSpPr bwMode="auto">
          <a:xfrm>
            <a:off x="735013" y="1057275"/>
            <a:ext cx="7673975" cy="3243263"/>
            <a:chOff x="883" y="1460"/>
            <a:chExt cx="12083" cy="5111"/>
          </a:xfrm>
        </p:grpSpPr>
        <p:sp>
          <p:nvSpPr>
            <p:cNvPr id="33795" name="TextBox 1"/>
            <p:cNvSpPr txBox="1">
              <a:spLocks noChangeArrowheads="1"/>
            </p:cNvSpPr>
            <p:nvPr/>
          </p:nvSpPr>
          <p:spPr bwMode="auto">
            <a:xfrm>
              <a:off x="883" y="1671"/>
              <a:ext cx="8509" cy="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蚕 妇</a:t>
              </a: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zh-CN" altLang="zh-CN" sz="3000" b="1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[宋] 张俞</a:t>
              </a:r>
              <a:endParaRPr lang="zh-CN" altLang="zh-CN" sz="3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zh-CN" altLang="zh-CN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昨日入城市，归来泪满巾。</a:t>
              </a:r>
              <a:endParaRPr lang="zh-CN" altLang="zh-CN" sz="3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zh-CN" altLang="zh-CN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遍身罗绮者，不是养蚕人。</a:t>
              </a:r>
              <a:endParaRPr lang="zh-CN" altLang="zh-CN" sz="3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456" y="1460"/>
              <a:ext cx="3510" cy="5111"/>
            </a:xfrm>
            <a:prstGeom prst="rect">
              <a:avLst/>
            </a:prstGeom>
            <a:effectLst>
              <a:softEdge rad="177800"/>
            </a:effectLst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514350" y="835025"/>
            <a:ext cx="8115300" cy="3060700"/>
            <a:chOff x="883" y="1671"/>
            <a:chExt cx="12779" cy="4822"/>
          </a:xfrm>
        </p:grpSpPr>
        <p:sp>
          <p:nvSpPr>
            <p:cNvPr id="34818" name="TextBox 1"/>
            <p:cNvSpPr txBox="1">
              <a:spLocks noChangeArrowheads="1"/>
            </p:cNvSpPr>
            <p:nvPr/>
          </p:nvSpPr>
          <p:spPr bwMode="auto">
            <a:xfrm>
              <a:off x="883" y="1671"/>
              <a:ext cx="8509" cy="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陶 者</a:t>
              </a:r>
              <a:r>
                <a:rPr lang="zh-CN" altLang="en-US" sz="32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zh-CN" altLang="zh-CN" sz="3000" b="1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[宋] </a:t>
              </a:r>
              <a:r>
                <a:rPr lang="zh-CN" altLang="en-US" sz="3000" b="1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梅尧臣</a:t>
              </a:r>
              <a:endParaRPr lang="zh-CN" altLang="zh-CN" sz="3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zh-CN" altLang="en-US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陶尽门前土</a:t>
              </a:r>
              <a:r>
                <a:rPr lang="zh-CN" altLang="zh-CN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屋上无片瓦</a:t>
              </a:r>
              <a:r>
                <a:rPr lang="zh-CN" altLang="zh-CN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3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anose="020B0604020202020204" pitchFamily="34" charset="0"/>
                <a:buNone/>
              </a:pPr>
              <a:r>
                <a:rPr lang="zh-CN" altLang="en-US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十指不沾泥</a:t>
              </a:r>
              <a:r>
                <a:rPr lang="zh-CN" altLang="zh-CN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鳞鳞居大厦</a:t>
              </a:r>
              <a:r>
                <a:rPr lang="zh-CN" altLang="zh-CN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3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9322" y="2985"/>
              <a:ext cx="4340" cy="3232"/>
            </a:xfrm>
            <a:prstGeom prst="rect">
              <a:avLst/>
            </a:prstGeom>
            <a:effectLst>
              <a:softEdge rad="31750"/>
            </a:effectLst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8100" y="-11113"/>
            <a:ext cx="9182100" cy="516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2" name="组合 12"/>
          <p:cNvGrpSpPr/>
          <p:nvPr/>
        </p:nvGrpSpPr>
        <p:grpSpPr bwMode="auto">
          <a:xfrm>
            <a:off x="155575" y="147638"/>
            <a:ext cx="2163763" cy="584200"/>
            <a:chOff x="437" y="495"/>
            <a:chExt cx="3408" cy="918"/>
          </a:xfrm>
        </p:grpSpPr>
        <p:pic>
          <p:nvPicPr>
            <p:cNvPr id="35843" name="Picture 1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4" name="Picture 1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3603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5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2860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我爱阅读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7"/>
          <p:cNvSpPr txBox="1"/>
          <p:nvPr/>
        </p:nvSpPr>
        <p:spPr>
          <a:xfrm>
            <a:off x="1891664" y="3143240"/>
            <a:ext cx="5314314" cy="1546577"/>
          </a:xfrm>
          <a:prstGeom prst="rect">
            <a:avLst/>
          </a:prstGeom>
          <a:solidFill>
            <a:srgbClr val="633A25">
              <a:alpha val="26000"/>
            </a:srgbClr>
          </a:solidFill>
          <a:ln w="9525">
            <a:noFill/>
          </a:ln>
          <a:effectLst>
            <a:softEdge rad="76200"/>
          </a:effec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最大的</a:t>
            </a:r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</a:t>
            </a:r>
            <a:r>
              <a:rPr lang="en-US" altLang="zh-CN" sz="3600" b="1" noProof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noProof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原文略</a:t>
            </a:r>
            <a:r>
              <a:rPr lang="en-US" altLang="zh-CN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见教材第</a:t>
            </a:r>
            <a:r>
              <a:rPr lang="en-US" altLang="zh-CN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3200" b="1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3200" b="1" noProof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763588" y="858838"/>
            <a:ext cx="107315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地质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矩形 1"/>
          <p:cNvSpPr>
            <a:spLocks noChangeArrowheads="1"/>
          </p:cNvSpPr>
          <p:nvPr/>
        </p:nvSpPr>
        <p:spPr bwMode="auto">
          <a:xfrm>
            <a:off x="319088" y="158750"/>
            <a:ext cx="21812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2" name="TextBox 1"/>
          <p:cNvSpPr txBox="1">
            <a:spLocks noChangeArrowheads="1"/>
          </p:cNvSpPr>
          <p:nvPr/>
        </p:nvSpPr>
        <p:spPr bwMode="auto">
          <a:xfrm>
            <a:off x="2062163" y="866775"/>
            <a:ext cx="392588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地壳的成分和结构。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3" name="TextBox 1"/>
          <p:cNvSpPr txBox="1">
            <a:spLocks noChangeArrowheads="1"/>
          </p:cNvSpPr>
          <p:nvPr/>
        </p:nvSpPr>
        <p:spPr bwMode="auto">
          <a:xfrm>
            <a:off x="763588" y="1495425"/>
            <a:ext cx="1073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勘探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4" name="TextBox 1"/>
          <p:cNvSpPr txBox="1">
            <a:spLocks noChangeArrowheads="1"/>
          </p:cNvSpPr>
          <p:nvPr/>
        </p:nvSpPr>
        <p:spPr bwMode="auto">
          <a:xfrm>
            <a:off x="2062163" y="1541463"/>
            <a:ext cx="681990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查明矿藏分布情况，测定矿体的位置、形状、大小、成矿规律、岩石性质、地质构造等情况。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5" name="TextBox 1"/>
          <p:cNvSpPr txBox="1">
            <a:spLocks noChangeArrowheads="1"/>
          </p:cNvSpPr>
          <p:nvPr/>
        </p:nvSpPr>
        <p:spPr bwMode="auto">
          <a:xfrm>
            <a:off x="763588" y="3319463"/>
            <a:ext cx="1900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刨根问底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6" name="TextBox 1"/>
          <p:cNvSpPr txBox="1">
            <a:spLocks noChangeArrowheads="1"/>
          </p:cNvSpPr>
          <p:nvPr/>
        </p:nvSpPr>
        <p:spPr bwMode="auto">
          <a:xfrm>
            <a:off x="2889250" y="3335338"/>
            <a:ext cx="3924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比喻追究底细。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7" name="TextBox 1"/>
          <p:cNvSpPr txBox="1">
            <a:spLocks noChangeArrowheads="1"/>
          </p:cNvSpPr>
          <p:nvPr/>
        </p:nvSpPr>
        <p:spPr bwMode="auto">
          <a:xfrm>
            <a:off x="763588" y="3960813"/>
            <a:ext cx="107315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宝藏</a:t>
            </a:r>
            <a:endParaRPr lang="zh-CN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8" name="TextBox 1"/>
          <p:cNvSpPr txBox="1">
            <a:spLocks noChangeArrowheads="1"/>
          </p:cNvSpPr>
          <p:nvPr/>
        </p:nvSpPr>
        <p:spPr bwMode="auto">
          <a:xfrm>
            <a:off x="2062163" y="3986213"/>
            <a:ext cx="5921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储藏的珍宝或财富，多指矿产。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  <p:bldP spid="37893" grpId="0"/>
      <p:bldP spid="37894" grpId="0"/>
      <p:bldP spid="37895" grpId="0"/>
      <p:bldP spid="37896" grpId="0"/>
      <p:bldP spid="37897" grpId="0"/>
      <p:bldP spid="3789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36838" y="1406525"/>
            <a:ext cx="3408362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矩形 1"/>
          <p:cNvSpPr>
            <a:spLocks noChangeArrowheads="1"/>
          </p:cNvSpPr>
          <p:nvPr/>
        </p:nvSpPr>
        <p:spPr bwMode="auto">
          <a:xfrm>
            <a:off x="703263" y="401638"/>
            <a:ext cx="7866062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重点探究：岩石和普通的书有何异同？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400" y="52388"/>
            <a:ext cx="7778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4" name="表格 3"/>
          <p:cNvGraphicFramePr>
            <a:graphicFrameLocks noGrp="1"/>
          </p:cNvGraphicFramePr>
          <p:nvPr/>
        </p:nvGraphicFramePr>
        <p:xfrm>
          <a:off x="989013" y="1243013"/>
          <a:ext cx="7104062" cy="3541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082"/>
                <a:gridCol w="1152871"/>
                <a:gridCol w="2814591"/>
                <a:gridCol w="2341518"/>
              </a:tblGrid>
              <a:tr h="677806">
                <a:tc gridSpan="2"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accent4"/>
                        </a:solidFill>
                      </a:endParaRPr>
                    </a:p>
                  </a:txBody>
                  <a:tcPr marL="91434" marR="91434" marT="45701" marB="45701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accent4"/>
                        </a:solidFill>
                      </a:endParaRPr>
                    </a:p>
                  </a:txBody>
                  <a:tcPr marL="91434" marR="91434" marT="45701" marB="45701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chemeClr val="accent4"/>
                        </a:solidFill>
                      </a:endParaRPr>
                    </a:p>
                  </a:txBody>
                  <a:tcPr marL="91434" marR="91434" marT="45701" marB="45701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954635">
                <a:tc row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91434" marR="91434" marT="45701" marB="45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91434" marR="91434" marT="45701" marB="45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91434" marR="91434" marT="45701" marB="45701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91434" marR="91434" marT="45701" marB="45701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54635">
                <a:tc vMerge="1"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91434" marR="91434" marT="45701" marB="45701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91434" marR="91434" marT="45701" marB="4570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91434" marR="91434" marT="45701" marB="45701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54635">
                <a:tc grid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91434" marR="91434" marT="45701" marB="45701">
                    <a:solidFill>
                      <a:srgbClr val="FFEBFF"/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91434" marR="91434" marT="45701" marB="45701">
                    <a:solidFill>
                      <a:srgbClr val="FFEBFF"/>
                    </a:solidFill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3679825" y="1258888"/>
            <a:ext cx="1409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岩石书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6034088" y="1247775"/>
            <a:ext cx="1816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普通的书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矩形 1"/>
          <p:cNvSpPr>
            <a:spLocks noChangeArrowheads="1"/>
          </p:cNvSpPr>
          <p:nvPr/>
        </p:nvSpPr>
        <p:spPr bwMode="auto">
          <a:xfrm>
            <a:off x="3789363" y="2027238"/>
            <a:ext cx="10747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</a:t>
            </a:r>
            <a:endParaRPr lang="zh-CN" altLang="en-US" sz="3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9"/>
          <p:cNvSpPr txBox="1">
            <a:spLocks noChangeArrowheads="1"/>
          </p:cNvSpPr>
          <p:nvPr/>
        </p:nvSpPr>
        <p:spPr bwMode="auto">
          <a:xfrm>
            <a:off x="1074738" y="2247900"/>
            <a:ext cx="6778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不同点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矩形 1"/>
          <p:cNvSpPr>
            <a:spLocks noChangeArrowheads="1"/>
          </p:cNvSpPr>
          <p:nvPr/>
        </p:nvSpPr>
        <p:spPr bwMode="auto">
          <a:xfrm>
            <a:off x="3454400" y="3000375"/>
            <a:ext cx="21209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各种痕迹</a:t>
            </a:r>
            <a:endParaRPr lang="zh-CN" altLang="en-US" sz="34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1"/>
          <p:cNvSpPr>
            <a:spLocks noChangeArrowheads="1"/>
          </p:cNvSpPr>
          <p:nvPr/>
        </p:nvSpPr>
        <p:spPr bwMode="auto">
          <a:xfrm>
            <a:off x="1262063" y="3986213"/>
            <a:ext cx="14303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相同点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1843088" y="2090738"/>
            <a:ext cx="10699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材质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1835150" y="2995613"/>
            <a:ext cx="10699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文字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6348413" y="2022475"/>
            <a:ext cx="10747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纸张</a:t>
            </a:r>
            <a:endParaRPr lang="zh-CN" altLang="en-US" sz="3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6348413" y="3000375"/>
            <a:ext cx="10747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汉字</a:t>
            </a:r>
            <a:endParaRPr lang="zh-CN" altLang="en-US" sz="34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3659188" y="3978275"/>
            <a:ext cx="368458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蕴含着丰富的知识</a:t>
            </a:r>
            <a:endParaRPr lang="zh-CN" altLang="en-US" sz="3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01663" y="1057275"/>
            <a:ext cx="8008937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lnSpc>
                <a:spcPct val="12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本文以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对话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贯穿全文，通过地质勘探队员叔叔的介绍，展示了岩石这本书中的“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”和“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”以及这本书的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成因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，激发人们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热爱科学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探求知识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的强烈愿望。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4" name="组合 6"/>
          <p:cNvGrpSpPr/>
          <p:nvPr/>
        </p:nvGrpSpPr>
        <p:grpSpPr bwMode="auto">
          <a:xfrm>
            <a:off x="80963" y="63500"/>
            <a:ext cx="1958975" cy="833438"/>
            <a:chOff x="81503" y="63500"/>
            <a:chExt cx="1958435" cy="833617"/>
          </a:xfrm>
        </p:grpSpPr>
        <p:pic>
          <p:nvPicPr>
            <p:cNvPr id="5" name="图片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1503" y="63500"/>
              <a:ext cx="1861624" cy="77963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8916" name="文本框 6"/>
            <p:cNvSpPr txBox="1">
              <a:spLocks noChangeArrowheads="1"/>
            </p:cNvSpPr>
            <p:nvPr/>
          </p:nvSpPr>
          <p:spPr bwMode="auto">
            <a:xfrm>
              <a:off x="212137" y="180612"/>
              <a:ext cx="1627626" cy="52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课文主题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8917" name="图片 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01585" y="569078"/>
              <a:ext cx="438353" cy="328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/>
          <p:nvPr/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2520"/>
                <a:gridCol w="935205"/>
                <a:gridCol w="7466275"/>
              </a:tblGrid>
              <a:tr h="1709194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34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我的阅读卡</a:t>
                      </a:r>
                      <a:endParaRPr lang="zh-CN" altLang="en-US" sz="34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00349" marR="100349" marT="50177" marB="5017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100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00349" marR="100349" marT="50177" marB="50177">
                    <a:solidFill>
                      <a:srgbClr val="FFF6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100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100349" marR="100349" marT="50177" marB="50177">
                    <a:solidFill>
                      <a:srgbClr val="FFF6DB"/>
                    </a:solidFill>
                  </a:tcPr>
                </a:tc>
              </a:tr>
              <a:tr h="3434306">
                <a:tc vMerge="1">
                  <a:tcPr marL="100349" marR="100349" marT="50177" marB="50177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1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0349" marR="100349" marT="50177" marB="50177">
                    <a:solidFill>
                      <a:srgbClr val="E5FD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1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00349" marR="100349" marT="50177" marB="50177">
                    <a:solidFill>
                      <a:srgbClr val="E5FDEF"/>
                    </a:solidFill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776413" y="327025"/>
            <a:ext cx="5786437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1.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文中写了岩石“书”的哪些内容？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1792288" y="839788"/>
            <a:ext cx="717073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2.</a:t>
            </a:r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岩石这本“书”是怎么形成的？有什么作用？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798638" y="2682875"/>
            <a:ext cx="74485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2.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在漫长的岁月里，大自然发生了许多变化，这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些变化在岩石上留下了痕迹，人们根据这些痕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迹可以了解到许多地球变迁的知识和地理情况，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因此岩石便成了“书”。岩石“书”可供人们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找到埋藏在地下的矿物等。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785938" y="1738313"/>
            <a:ext cx="7351712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1.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文中写的岩石“书”中的内容有雨痕、波痕、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</a:t>
            </a: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矿物、动植物化石等。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9956" name="文本框 4"/>
          <p:cNvSpPr txBox="1">
            <a:spLocks noChangeArrowheads="1"/>
          </p:cNvSpPr>
          <p:nvPr/>
        </p:nvSpPr>
        <p:spPr bwMode="auto">
          <a:xfrm>
            <a:off x="901700" y="50800"/>
            <a:ext cx="646113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3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我的问题</a:t>
            </a:r>
            <a:endParaRPr lang="zh-CN" altLang="en-US" sz="30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57" name="文本框 15"/>
          <p:cNvSpPr txBox="1">
            <a:spLocks noChangeArrowheads="1"/>
          </p:cNvSpPr>
          <p:nvPr/>
        </p:nvSpPr>
        <p:spPr bwMode="auto">
          <a:xfrm>
            <a:off x="877888" y="2406650"/>
            <a:ext cx="646112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大人的解答</a:t>
            </a:r>
            <a:endParaRPr lang="en-US" altLang="zh-CN" sz="30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1" grpId="0"/>
      <p:bldP spid="32" grpId="0"/>
      <p:bldP spid="3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175" y="158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1763" y="2387600"/>
            <a:ext cx="2006600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4100" y="1836738"/>
            <a:ext cx="3297238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图片 1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50557">
            <a:off x="5672138" y="923925"/>
            <a:ext cx="2967037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5" name="组合 9"/>
          <p:cNvGrpSpPr/>
          <p:nvPr/>
        </p:nvGrpSpPr>
        <p:grpSpPr bwMode="auto">
          <a:xfrm>
            <a:off x="-3175" y="4305300"/>
            <a:ext cx="9144000" cy="842963"/>
            <a:chOff x="-3175" y="4305300"/>
            <a:chExt cx="9144000" cy="842963"/>
          </a:xfrm>
        </p:grpSpPr>
        <p:pic>
          <p:nvPicPr>
            <p:cNvPr id="40966" name="图片 1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-3175" y="4305302"/>
              <a:ext cx="3048000" cy="84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7" name="图片 1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flipH="1">
              <a:off x="3044825" y="4305301"/>
              <a:ext cx="3048000" cy="84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8" name="图片 14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092825" y="4305300"/>
              <a:ext cx="3048000" cy="84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69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9475" y="2355850"/>
            <a:ext cx="11303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3"/>
          <p:cNvSpPr txBox="1"/>
          <p:nvPr/>
        </p:nvSpPr>
        <p:spPr>
          <a:xfrm>
            <a:off x="2929807" y="2025298"/>
            <a:ext cx="3248026" cy="9848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5800" b="1" dirty="0">
                <a:blipFill dpi="0" rotWithShape="1">
                  <a:blip r:embed="rId7"/>
                  <a:srcRect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感谢观看</a:t>
            </a:r>
            <a:endParaRPr lang="zh-CN" altLang="en-US" sz="5800" b="1" dirty="0">
              <a:blipFill dpi="0" rotWithShape="1">
                <a:blip r:embed="rId7"/>
                <a:srcRect/>
                <a:stretch>
                  <a:fillRect/>
                </a:stretch>
              </a:blip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911223" y="940094"/>
            <a:ext cx="3187700" cy="22640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" name="组合 3"/>
          <p:cNvGrpSpPr/>
          <p:nvPr/>
        </p:nvGrpSpPr>
        <p:grpSpPr bwMode="auto">
          <a:xfrm>
            <a:off x="1766888" y="3435350"/>
            <a:ext cx="1935162" cy="896938"/>
            <a:chOff x="1913549" y="3435350"/>
            <a:chExt cx="1934074" cy="896938"/>
          </a:xfrm>
        </p:grpSpPr>
        <p:sp>
          <p:nvSpPr>
            <p:cNvPr id="6147" name="TextBox 2"/>
            <p:cNvSpPr txBox="1">
              <a:spLocks noChangeArrowheads="1"/>
            </p:cNvSpPr>
            <p:nvPr/>
          </p:nvSpPr>
          <p:spPr bwMode="auto">
            <a:xfrm>
              <a:off x="2659063" y="3435350"/>
              <a:ext cx="8064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ɡuǎn</a:t>
              </a:r>
              <a:endParaRPr lang="en-US" altLang="zh-CN" sz="24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148" name="TextBox 2"/>
            <p:cNvSpPr txBox="1">
              <a:spLocks noChangeArrowheads="1"/>
            </p:cNvSpPr>
            <p:nvPr/>
          </p:nvSpPr>
          <p:spPr bwMode="auto">
            <a:xfrm>
              <a:off x="1963738" y="3435350"/>
              <a:ext cx="4953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bó</a:t>
              </a:r>
              <a:endParaRPr lang="en-US" altLang="zh-CN" sz="24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149" name="矩形 1"/>
            <p:cNvSpPr>
              <a:spLocks noChangeArrowheads="1"/>
            </p:cNvSpPr>
            <p:nvPr/>
          </p:nvSpPr>
          <p:spPr bwMode="auto">
            <a:xfrm>
              <a:off x="1913549" y="3690419"/>
              <a:ext cx="1934074" cy="641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博物馆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138738" y="927395"/>
            <a:ext cx="3227387" cy="22243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3" name="组合 5"/>
          <p:cNvGrpSpPr/>
          <p:nvPr/>
        </p:nvGrpSpPr>
        <p:grpSpPr bwMode="auto">
          <a:xfrm>
            <a:off x="6153150" y="3413125"/>
            <a:ext cx="1933575" cy="919163"/>
            <a:chOff x="5927109" y="3425744"/>
            <a:chExt cx="1934274" cy="919244"/>
          </a:xfrm>
        </p:grpSpPr>
        <p:sp>
          <p:nvSpPr>
            <p:cNvPr id="6152" name="TextBox 2"/>
            <p:cNvSpPr txBox="1">
              <a:spLocks noChangeArrowheads="1"/>
            </p:cNvSpPr>
            <p:nvPr/>
          </p:nvSpPr>
          <p:spPr bwMode="auto">
            <a:xfrm>
              <a:off x="6288088" y="3425744"/>
              <a:ext cx="65246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lǎn</a:t>
              </a:r>
              <a:endParaRPr lang="en-US" altLang="zh-CN" sz="24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153" name="矩形 1"/>
            <p:cNvSpPr>
              <a:spLocks noChangeArrowheads="1"/>
            </p:cNvSpPr>
            <p:nvPr/>
          </p:nvSpPr>
          <p:spPr bwMode="auto">
            <a:xfrm>
              <a:off x="5927109" y="3680442"/>
              <a:ext cx="1934274" cy="664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展览馆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635854" y="938804"/>
            <a:ext cx="3598405" cy="2218855"/>
          </a:xfrm>
          <a:prstGeom prst="roundRect">
            <a:avLst/>
          </a:prstGeom>
          <a:effectLst/>
        </p:spPr>
      </p:pic>
      <p:grpSp>
        <p:nvGrpSpPr>
          <p:cNvPr id="2" name="组合 2"/>
          <p:cNvGrpSpPr/>
          <p:nvPr/>
        </p:nvGrpSpPr>
        <p:grpSpPr bwMode="auto">
          <a:xfrm>
            <a:off x="1804988" y="3228975"/>
            <a:ext cx="1933575" cy="960438"/>
            <a:chOff x="1913549" y="3371849"/>
            <a:chExt cx="1934074" cy="960439"/>
          </a:xfrm>
        </p:grpSpPr>
        <p:sp>
          <p:nvSpPr>
            <p:cNvPr id="7171" name="TextBox 2"/>
            <p:cNvSpPr txBox="1">
              <a:spLocks noChangeArrowheads="1"/>
            </p:cNvSpPr>
            <p:nvPr/>
          </p:nvSpPr>
          <p:spPr bwMode="auto">
            <a:xfrm>
              <a:off x="2384809" y="3371849"/>
              <a:ext cx="49577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jì</a:t>
              </a:r>
              <a:endParaRPr lang="en-US" altLang="zh-CN" sz="24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172" name="矩形 1"/>
            <p:cNvSpPr>
              <a:spLocks noChangeArrowheads="1"/>
            </p:cNvSpPr>
            <p:nvPr/>
          </p:nvSpPr>
          <p:spPr bwMode="auto">
            <a:xfrm>
              <a:off x="1913549" y="3690419"/>
              <a:ext cx="1934074" cy="641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科技馆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817895" y="917782"/>
            <a:ext cx="3643206" cy="2265223"/>
          </a:xfrm>
          <a:prstGeom prst="roundRect">
            <a:avLst/>
          </a:prstGeom>
          <a:effectLst>
            <a:softEdge rad="12700"/>
          </a:effectLst>
        </p:spPr>
      </p:pic>
      <p:grpSp>
        <p:nvGrpSpPr>
          <p:cNvPr id="3" name="组合 1"/>
          <p:cNvGrpSpPr/>
          <p:nvPr/>
        </p:nvGrpSpPr>
        <p:grpSpPr bwMode="auto">
          <a:xfrm>
            <a:off x="6078538" y="3260725"/>
            <a:ext cx="1935162" cy="928688"/>
            <a:chOff x="6333323" y="3416299"/>
            <a:chExt cx="1934274" cy="928689"/>
          </a:xfrm>
        </p:grpSpPr>
        <p:sp>
          <p:nvSpPr>
            <p:cNvPr id="7175" name="TextBox 2"/>
            <p:cNvSpPr txBox="1">
              <a:spLocks noChangeArrowheads="1"/>
            </p:cNvSpPr>
            <p:nvPr/>
          </p:nvSpPr>
          <p:spPr bwMode="auto">
            <a:xfrm>
              <a:off x="6791674" y="3416299"/>
              <a:ext cx="4953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</a:rPr>
                <a:t>y</a:t>
              </a: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ù</a:t>
              </a:r>
              <a:endParaRPr lang="en-US" altLang="zh-CN" sz="24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176" name="矩形 1"/>
            <p:cNvSpPr>
              <a:spLocks noChangeArrowheads="1"/>
            </p:cNvSpPr>
            <p:nvPr/>
          </p:nvSpPr>
          <p:spPr bwMode="auto">
            <a:xfrm>
              <a:off x="6333323" y="3702774"/>
              <a:ext cx="1934274" cy="642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体育馆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 bwMode="auto">
          <a:xfrm>
            <a:off x="3611563" y="-7938"/>
            <a:ext cx="2125662" cy="1038226"/>
            <a:chOff x="3512820" y="22860"/>
            <a:chExt cx="2125980" cy="1037805"/>
          </a:xfrm>
        </p:grpSpPr>
        <p:pic>
          <p:nvPicPr>
            <p:cNvPr id="8194" name="图片 1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12820" y="22860"/>
              <a:ext cx="2125980" cy="10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5" name="TextBox 2"/>
            <p:cNvSpPr txBox="1">
              <a:spLocks noChangeArrowheads="1"/>
            </p:cNvSpPr>
            <p:nvPr/>
          </p:nvSpPr>
          <p:spPr bwMode="auto">
            <a:xfrm>
              <a:off x="3633946" y="308074"/>
              <a:ext cx="1959134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识记方法</a:t>
              </a:r>
              <a:endParaRPr lang="zh-CN" altLang="en-US" sz="3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01750" y="962025"/>
            <a:ext cx="2105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▷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574800" y="3797300"/>
            <a:ext cx="5588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2133600" y="3797300"/>
            <a:ext cx="995363" cy="636588"/>
            <a:chOff x="1485323" y="1625600"/>
            <a:chExt cx="995218" cy="638210"/>
          </a:xfrm>
        </p:grpSpPr>
        <p:sp>
          <p:nvSpPr>
            <p:cNvPr id="8199" name="TextBox 2"/>
            <p:cNvSpPr txBox="1">
              <a:spLocks noChangeArrowheads="1"/>
            </p:cNvSpPr>
            <p:nvPr/>
          </p:nvSpPr>
          <p:spPr bwMode="auto">
            <a:xfrm>
              <a:off x="1921741" y="1625600"/>
              <a:ext cx="558800" cy="638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搏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485323" y="1953458"/>
              <a:ext cx="436499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1301750" y="3041650"/>
            <a:ext cx="2105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▷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比一比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Box 2"/>
          <p:cNvSpPr txBox="1">
            <a:spLocks noChangeArrowheads="1"/>
          </p:cNvSpPr>
          <p:nvPr/>
        </p:nvSpPr>
        <p:spPr bwMode="auto">
          <a:xfrm>
            <a:off x="3867150" y="3797300"/>
            <a:ext cx="5588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34"/>
          <p:cNvGrpSpPr/>
          <p:nvPr/>
        </p:nvGrpSpPr>
        <p:grpSpPr bwMode="auto">
          <a:xfrm>
            <a:off x="4425950" y="3797300"/>
            <a:ext cx="995363" cy="636588"/>
            <a:chOff x="1485323" y="1625600"/>
            <a:chExt cx="995218" cy="638210"/>
          </a:xfrm>
        </p:grpSpPr>
        <p:sp>
          <p:nvSpPr>
            <p:cNvPr id="8204" name="TextBox 2"/>
            <p:cNvSpPr txBox="1">
              <a:spLocks noChangeArrowheads="1"/>
            </p:cNvSpPr>
            <p:nvPr/>
          </p:nvSpPr>
          <p:spPr bwMode="auto">
            <a:xfrm>
              <a:off x="1921741" y="1625600"/>
              <a:ext cx="558800" cy="638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盲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1485323" y="1953458"/>
              <a:ext cx="436499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2"/>
          <p:cNvSpPr txBox="1">
            <a:spLocks noChangeArrowheads="1"/>
          </p:cNvSpPr>
          <p:nvPr/>
        </p:nvSpPr>
        <p:spPr bwMode="auto">
          <a:xfrm>
            <a:off x="6191250" y="3797300"/>
            <a:ext cx="5588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览</a:t>
            </a:r>
            <a:endParaRPr lang="zh-CN" altLang="en-US" sz="3400" b="1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41"/>
          <p:cNvGrpSpPr/>
          <p:nvPr/>
        </p:nvGrpSpPr>
        <p:grpSpPr bwMode="auto">
          <a:xfrm>
            <a:off x="6750050" y="3797300"/>
            <a:ext cx="995363" cy="636588"/>
            <a:chOff x="1485323" y="1625600"/>
            <a:chExt cx="995218" cy="638210"/>
          </a:xfrm>
        </p:grpSpPr>
        <p:sp>
          <p:nvSpPr>
            <p:cNvPr id="8208" name="TextBox 2"/>
            <p:cNvSpPr txBox="1">
              <a:spLocks noChangeArrowheads="1"/>
            </p:cNvSpPr>
            <p:nvPr/>
          </p:nvSpPr>
          <p:spPr bwMode="auto">
            <a:xfrm>
              <a:off x="1921741" y="1625600"/>
              <a:ext cx="558800" cy="638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见</a:t>
              </a:r>
              <a:endPara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485323" y="1953458"/>
              <a:ext cx="436499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2"/>
          <p:cNvSpPr txBox="1">
            <a:spLocks noChangeArrowheads="1"/>
          </p:cNvSpPr>
          <p:nvPr/>
        </p:nvSpPr>
        <p:spPr bwMode="auto">
          <a:xfrm>
            <a:off x="1411288" y="1785938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TextBox 2"/>
          <p:cNvSpPr txBox="1">
            <a:spLocks noChangeArrowheads="1"/>
          </p:cNvSpPr>
          <p:nvPr/>
        </p:nvSpPr>
        <p:spPr bwMode="auto">
          <a:xfrm>
            <a:off x="2082800" y="1652588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甫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TextBox 2"/>
          <p:cNvSpPr txBox="1">
            <a:spLocks noChangeArrowheads="1"/>
          </p:cNvSpPr>
          <p:nvPr/>
        </p:nvSpPr>
        <p:spPr bwMode="auto">
          <a:xfrm>
            <a:off x="2760663" y="1785938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寸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17"/>
          <p:cNvGrpSpPr/>
          <p:nvPr/>
        </p:nvGrpSpPr>
        <p:grpSpPr bwMode="auto">
          <a:xfrm>
            <a:off x="1746250" y="2316163"/>
            <a:ext cx="1362075" cy="876300"/>
            <a:chOff x="2236566" y="2209799"/>
            <a:chExt cx="1362336" cy="876009"/>
          </a:xfrm>
        </p:grpSpPr>
        <p:grpSp>
          <p:nvGrpSpPr>
            <p:cNvPr id="8214" name="组合 45"/>
            <p:cNvGrpSpPr/>
            <p:nvPr/>
          </p:nvGrpSpPr>
          <p:grpSpPr bwMode="auto">
            <a:xfrm>
              <a:off x="2236566" y="2315678"/>
              <a:ext cx="906169" cy="770130"/>
              <a:chOff x="1699386" y="1503508"/>
              <a:chExt cx="906038" cy="771862"/>
            </a:xfrm>
          </p:grpSpPr>
          <p:sp>
            <p:nvSpPr>
              <p:cNvPr id="8215" name="TextBox 2"/>
              <p:cNvSpPr txBox="1">
                <a:spLocks noChangeArrowheads="1"/>
              </p:cNvSpPr>
              <p:nvPr/>
            </p:nvSpPr>
            <p:spPr bwMode="auto">
              <a:xfrm>
                <a:off x="2046624" y="1637160"/>
                <a:ext cx="558800" cy="638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3400" b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博</a:t>
                </a:r>
                <a:endParaRPr lang="zh-CN" altLang="en-US" sz="34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1699386" y="1503957"/>
                <a:ext cx="428645" cy="213133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1" name="直接连接符 50"/>
            <p:cNvCxnSpPr/>
            <p:nvPr/>
          </p:nvCxnSpPr>
          <p:spPr bwMode="auto">
            <a:xfrm>
              <a:off x="2881215" y="2209799"/>
              <a:ext cx="0" cy="292003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 bwMode="auto">
            <a:xfrm flipH="1">
              <a:off x="3120973" y="2316126"/>
              <a:ext cx="477929" cy="212654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2"/>
          <p:cNvSpPr txBox="1">
            <a:spLocks noChangeArrowheads="1"/>
          </p:cNvSpPr>
          <p:nvPr/>
        </p:nvSpPr>
        <p:spPr bwMode="auto">
          <a:xfrm>
            <a:off x="3913188" y="1757363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饣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" name="TextBox 2"/>
          <p:cNvSpPr txBox="1">
            <a:spLocks noChangeArrowheads="1"/>
          </p:cNvSpPr>
          <p:nvPr/>
        </p:nvSpPr>
        <p:spPr bwMode="auto">
          <a:xfrm>
            <a:off x="4837113" y="1760538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官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65"/>
          <p:cNvGrpSpPr/>
          <p:nvPr/>
        </p:nvGrpSpPr>
        <p:grpSpPr bwMode="auto">
          <a:xfrm>
            <a:off x="4259263" y="2403475"/>
            <a:ext cx="857250" cy="865188"/>
            <a:chOff x="2485847" y="2220892"/>
            <a:chExt cx="857237" cy="864915"/>
          </a:xfrm>
        </p:grpSpPr>
        <p:grpSp>
          <p:nvGrpSpPr>
            <p:cNvPr id="8222" name="组合 66"/>
            <p:cNvGrpSpPr/>
            <p:nvPr/>
          </p:nvGrpSpPr>
          <p:grpSpPr bwMode="auto">
            <a:xfrm>
              <a:off x="2485847" y="2220892"/>
              <a:ext cx="656888" cy="864915"/>
              <a:chOff x="1948631" y="1408509"/>
              <a:chExt cx="656793" cy="866860"/>
            </a:xfrm>
          </p:grpSpPr>
          <p:sp>
            <p:nvSpPr>
              <p:cNvPr id="8223" name="TextBox 2"/>
              <p:cNvSpPr txBox="1">
                <a:spLocks noChangeArrowheads="1"/>
              </p:cNvSpPr>
              <p:nvPr/>
            </p:nvSpPr>
            <p:spPr bwMode="auto">
              <a:xfrm>
                <a:off x="2046624" y="1637160"/>
                <a:ext cx="558800" cy="638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3400" b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馆</a:t>
                </a:r>
                <a:endParaRPr lang="zh-CN" altLang="en-US" sz="34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1948631" y="1408509"/>
                <a:ext cx="179358" cy="30857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9" name="直接连接符 68"/>
            <p:cNvCxnSpPr/>
            <p:nvPr/>
          </p:nvCxnSpPr>
          <p:spPr bwMode="auto">
            <a:xfrm flipH="1">
              <a:off x="3119249" y="2228827"/>
              <a:ext cx="223835" cy="299942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2"/>
          <p:cNvSpPr txBox="1">
            <a:spLocks noChangeArrowheads="1"/>
          </p:cNvSpPr>
          <p:nvPr/>
        </p:nvSpPr>
        <p:spPr bwMode="auto">
          <a:xfrm>
            <a:off x="6199188" y="1763713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扌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7123113" y="1766888"/>
            <a:ext cx="55880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支</a:t>
            </a:r>
            <a:endParaRPr lang="zh-CN" altLang="en-US" sz="3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65"/>
          <p:cNvGrpSpPr/>
          <p:nvPr/>
        </p:nvGrpSpPr>
        <p:grpSpPr bwMode="auto">
          <a:xfrm>
            <a:off x="6545263" y="2409825"/>
            <a:ext cx="857250" cy="865188"/>
            <a:chOff x="2485847" y="2220892"/>
            <a:chExt cx="857237" cy="864915"/>
          </a:xfrm>
        </p:grpSpPr>
        <p:grpSp>
          <p:nvGrpSpPr>
            <p:cNvPr id="8229" name="组合 66"/>
            <p:cNvGrpSpPr/>
            <p:nvPr/>
          </p:nvGrpSpPr>
          <p:grpSpPr bwMode="auto">
            <a:xfrm>
              <a:off x="2485847" y="2220892"/>
              <a:ext cx="656888" cy="864915"/>
              <a:chOff x="1948631" y="1408509"/>
              <a:chExt cx="656793" cy="866860"/>
            </a:xfrm>
          </p:grpSpPr>
          <p:sp>
            <p:nvSpPr>
              <p:cNvPr id="8230" name="TextBox 2"/>
              <p:cNvSpPr txBox="1">
                <a:spLocks noChangeArrowheads="1"/>
              </p:cNvSpPr>
              <p:nvPr/>
            </p:nvSpPr>
            <p:spPr bwMode="auto">
              <a:xfrm>
                <a:off x="2046624" y="1637160"/>
                <a:ext cx="558800" cy="638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3400" b="1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技</a:t>
                </a:r>
                <a:endParaRPr lang="zh-CN" altLang="en-US" sz="34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1948631" y="1408509"/>
                <a:ext cx="179358" cy="30857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直接连接符 37"/>
            <p:cNvCxnSpPr/>
            <p:nvPr/>
          </p:nvCxnSpPr>
          <p:spPr bwMode="auto">
            <a:xfrm flipH="1">
              <a:off x="3119249" y="2228827"/>
              <a:ext cx="223835" cy="299942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37" grpId="0"/>
      <p:bldP spid="32" grpId="0"/>
      <p:bldP spid="41" grpId="0"/>
      <p:bldP spid="45" grpId="0"/>
      <p:bldP spid="49" grpId="0"/>
      <p:bldP spid="50" grpId="0"/>
      <p:bldP spid="63" grpId="0"/>
      <p:bldP spid="65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2722563" y="504825"/>
            <a:ext cx="3698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你认识这些所吗？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404813" y="1455738"/>
            <a:ext cx="2565400" cy="2246312"/>
            <a:chOff x="404192" y="1608871"/>
            <a:chExt cx="2566385" cy="22457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4192" y="1608871"/>
              <a:ext cx="2566385" cy="1603990"/>
            </a:xfrm>
            <a:prstGeom prst="ellipse">
              <a:avLst/>
            </a:prstGeom>
            <a:effectLst/>
          </p:spPr>
        </p:pic>
        <p:sp>
          <p:nvSpPr>
            <p:cNvPr id="9220" name="矩形 1"/>
            <p:cNvSpPr>
              <a:spLocks noChangeArrowheads="1"/>
            </p:cNvSpPr>
            <p:nvPr/>
          </p:nvSpPr>
          <p:spPr bwMode="auto">
            <a:xfrm>
              <a:off x="969194" y="3212861"/>
              <a:ext cx="1436379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供电所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243263" y="1997075"/>
            <a:ext cx="2565400" cy="2336800"/>
            <a:chOff x="3242741" y="2150161"/>
            <a:chExt cx="2566385" cy="233584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3242741" y="2882015"/>
              <a:ext cx="2566385" cy="1603990"/>
            </a:xfrm>
            <a:prstGeom prst="roundRect">
              <a:avLst/>
            </a:prstGeom>
            <a:effectLst/>
          </p:spPr>
        </p:pic>
        <p:sp>
          <p:nvSpPr>
            <p:cNvPr id="9223" name="矩形 1"/>
            <p:cNvSpPr>
              <a:spLocks noChangeArrowheads="1"/>
            </p:cNvSpPr>
            <p:nvPr/>
          </p:nvSpPr>
          <p:spPr bwMode="auto">
            <a:xfrm>
              <a:off x="3819010" y="2150161"/>
              <a:ext cx="1505980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育儿所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6081713" y="1476375"/>
            <a:ext cx="2565400" cy="2225675"/>
            <a:chOff x="6081291" y="1628039"/>
            <a:chExt cx="2566385" cy="222653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081291" y="1628039"/>
              <a:ext cx="2566385" cy="1565655"/>
            </a:xfrm>
            <a:prstGeom prst="octagon">
              <a:avLst/>
            </a:prstGeom>
            <a:effectLst/>
          </p:spPr>
        </p:pic>
        <p:sp>
          <p:nvSpPr>
            <p:cNvPr id="9226" name="矩形 1"/>
            <p:cNvSpPr>
              <a:spLocks noChangeArrowheads="1"/>
            </p:cNvSpPr>
            <p:nvPr/>
          </p:nvSpPr>
          <p:spPr bwMode="auto">
            <a:xfrm>
              <a:off x="6668890" y="3212861"/>
              <a:ext cx="1423550" cy="641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律师所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996950" y="1176338"/>
            <a:ext cx="3116263" cy="2028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30788" y="1152525"/>
            <a:ext cx="3227387" cy="2052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273" name="矩形 1"/>
          <p:cNvSpPr>
            <a:spLocks noChangeArrowheads="1"/>
          </p:cNvSpPr>
          <p:nvPr/>
        </p:nvSpPr>
        <p:spPr bwMode="auto">
          <a:xfrm>
            <a:off x="5927725" y="3702050"/>
            <a:ext cx="19335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派出所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890713" y="3454400"/>
            <a:ext cx="1957387" cy="877888"/>
            <a:chOff x="1890713" y="3454400"/>
            <a:chExt cx="1956910" cy="877888"/>
          </a:xfrm>
        </p:grpSpPr>
        <p:sp>
          <p:nvSpPr>
            <p:cNvPr id="10245" name="TextBox 2"/>
            <p:cNvSpPr txBox="1">
              <a:spLocks noChangeArrowheads="1"/>
            </p:cNvSpPr>
            <p:nvPr/>
          </p:nvSpPr>
          <p:spPr bwMode="auto">
            <a:xfrm>
              <a:off x="1890713" y="3454400"/>
              <a:ext cx="65087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yán</a:t>
              </a:r>
              <a:endPara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46" name="矩形 1"/>
            <p:cNvSpPr>
              <a:spLocks noChangeArrowheads="1"/>
            </p:cNvSpPr>
            <p:nvPr/>
          </p:nvSpPr>
          <p:spPr bwMode="auto">
            <a:xfrm>
              <a:off x="1913549" y="3690419"/>
              <a:ext cx="1934074" cy="641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研 究所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47" name="TextBox 2"/>
            <p:cNvSpPr txBox="1">
              <a:spLocks noChangeArrowheads="1"/>
            </p:cNvSpPr>
            <p:nvPr/>
          </p:nvSpPr>
          <p:spPr bwMode="auto">
            <a:xfrm>
              <a:off x="2492375" y="3454400"/>
              <a:ext cx="65087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jiū</a:t>
              </a:r>
              <a:endPara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019300" y="3457575"/>
            <a:ext cx="1198563" cy="922338"/>
            <a:chOff x="2019300" y="3457657"/>
            <a:chExt cx="1198563" cy="922338"/>
          </a:xfrm>
        </p:grpSpPr>
        <p:sp>
          <p:nvSpPr>
            <p:cNvPr id="11266" name="TextBox 2"/>
            <p:cNvSpPr txBox="1">
              <a:spLocks noChangeArrowheads="1"/>
            </p:cNvSpPr>
            <p:nvPr/>
          </p:nvSpPr>
          <p:spPr bwMode="auto">
            <a:xfrm>
              <a:off x="2019300" y="3457657"/>
              <a:ext cx="8064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shào</a:t>
              </a:r>
              <a:endParaRPr lang="en-US" altLang="zh-CN" sz="24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267" name="矩形 1"/>
            <p:cNvSpPr>
              <a:spLocks noChangeArrowheads="1"/>
            </p:cNvSpPr>
            <p:nvPr/>
          </p:nvSpPr>
          <p:spPr bwMode="auto">
            <a:xfrm>
              <a:off x="2127250" y="3738645"/>
              <a:ext cx="1090613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哨所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6061075" y="3444875"/>
            <a:ext cx="1200150" cy="935038"/>
            <a:chOff x="6000750" y="3457657"/>
            <a:chExt cx="1200150" cy="935038"/>
          </a:xfrm>
        </p:grpSpPr>
        <p:sp>
          <p:nvSpPr>
            <p:cNvPr id="11269" name="TextBox 2"/>
            <p:cNvSpPr txBox="1">
              <a:spLocks noChangeArrowheads="1"/>
            </p:cNvSpPr>
            <p:nvPr/>
          </p:nvSpPr>
          <p:spPr bwMode="auto">
            <a:xfrm>
              <a:off x="6000750" y="3457657"/>
              <a:ext cx="9620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zhěn</a:t>
              </a:r>
              <a:r>
                <a:rPr lang="en-US" altLang="zh-CN" sz="2400" b="1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endParaRPr lang="en-US" altLang="zh-CN" sz="24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270" name="矩形 1"/>
            <p:cNvSpPr>
              <a:spLocks noChangeArrowheads="1"/>
            </p:cNvSpPr>
            <p:nvPr/>
          </p:nvSpPr>
          <p:spPr bwMode="auto">
            <a:xfrm>
              <a:off x="6110288" y="3749757"/>
              <a:ext cx="1090612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诊所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82371" y="601426"/>
            <a:ext cx="3152775" cy="277177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3479" y="1013459"/>
            <a:ext cx="2978150" cy="2303620"/>
          </a:xfrm>
          <a:prstGeom prst="round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4.xml><?xml version="1.0" encoding="utf-8"?>
<p:tagLst xmlns:p="http://schemas.openxmlformats.org/presentationml/2006/main">
  <p:tag name="KSO_WPP_MARK_KEY" val="709a8c11-97ab-4fb5-9806-a458120040cc"/>
  <p:tag name="COMMONDATA" val="eyJoZGlkIjoiNTEwZDYwYjA4ODUyYzA2MmI0M2EzZjhhMWY0NWI4YWEifQ==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1795</Words>
  <Application>WPS 演示</Application>
  <PresentationFormat>全屏显示(16:9)</PresentationFormat>
  <Paragraphs>464</Paragraphs>
  <Slides>38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Calibri</vt:lpstr>
      <vt:lpstr>Calibri</vt:lpstr>
      <vt:lpstr>楷体</vt:lpstr>
      <vt:lpstr>黑体</vt:lpstr>
      <vt:lpstr>Arial Unicode MS</vt:lpstr>
      <vt:lpstr>仿宋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113</cp:revision>
  <dcterms:created xsi:type="dcterms:W3CDTF">2018-03-01T02:03:00Z</dcterms:created>
  <dcterms:modified xsi:type="dcterms:W3CDTF">2023-01-16T01:28:39Z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7944BAC24A19418D83C3D9FCE21E8D94</vt:lpwstr>
  </property>
</Properties>
</file>