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676" r:id="rId3"/>
    <p:sldId id="263" r:id="rId5"/>
    <p:sldId id="293" r:id="rId6"/>
    <p:sldId id="265" r:id="rId7"/>
    <p:sldId id="267" r:id="rId8"/>
    <p:sldId id="268" r:id="rId9"/>
    <p:sldId id="269" r:id="rId10"/>
    <p:sldId id="270" r:id="rId11"/>
    <p:sldId id="271" r:id="rId12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944" y="-972"/>
      </p:cViewPr>
      <p:guideLst>
        <p:guide orient="horz" pos="161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3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BA2D3-0CF7-4CD3-929E-DAFEF1EB34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251EC-A7BF-400B-8F6E-307DDA976D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file:///D:\qq&#25991;&#20214;\712321467\Image\C2C\Image2\%7b75232B38-A165-1FB7-499C-2E1C792CACB5%7d.png" TargetMode="External"/><Relationship Id="rId21" Type="http://schemas.openxmlformats.org/officeDocument/2006/relationships/image" Target="../media/image2.png"/><Relationship Id="rId20" Type="http://schemas.openxmlformats.org/officeDocument/2006/relationships/tags" Target="../tags/tag60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 cstate="email"/>
          <a:stretch>
            <a:fillRect/>
          </a:stretch>
        </p:blipFill>
        <p:spPr>
          <a:xfrm>
            <a:off x="0" y="2"/>
            <a:ext cx="9144000" cy="5143499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r:link="rId22"/>
          <a:stretch>
            <a:fillRect/>
          </a:stretch>
        </p:blipFill>
        <p:spPr>
          <a:xfrm>
            <a:off x="628650" y="273844"/>
            <a:ext cx="7144" cy="714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image" Target="../media/image4.png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6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5.jpeg"/><Relationship Id="rId1" Type="http://schemas.openxmlformats.org/officeDocument/2006/relationships/tags" Target="../tags/tag7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tags" Target="../tags/tag8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2.xml"/><Relationship Id="rId6" Type="http://schemas.openxmlformats.org/officeDocument/2006/relationships/image" Target="../media/image6.png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image" Target="../media/image7.jpeg"/><Relationship Id="rId1" Type="http://schemas.openxmlformats.org/officeDocument/2006/relationships/tags" Target="../tags/tag10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12.xml"/><Relationship Id="rId7" Type="http://schemas.openxmlformats.org/officeDocument/2006/relationships/image" Target="../media/image8.jpeg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06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image" Target="../media/image11.png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08520" y="1"/>
            <a:ext cx="9327675" cy="5163878"/>
          </a:xfrm>
          <a:prstGeom prst="rect">
            <a:avLst/>
          </a:prstGeom>
        </p:spPr>
      </p:pic>
      <p:sp>
        <p:nvSpPr>
          <p:cNvPr id="11" name="圆角矩形 10"/>
          <p:cNvSpPr/>
          <p:nvPr>
            <p:custDataLst>
              <p:tags r:id="rId3"/>
            </p:custDataLst>
          </p:nvPr>
        </p:nvSpPr>
        <p:spPr>
          <a:xfrm>
            <a:off x="4139953" y="483519"/>
            <a:ext cx="4824536" cy="1584176"/>
          </a:xfrm>
          <a:prstGeom prst="round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>
            <p:custDataLst>
              <p:tags r:id="rId4"/>
            </p:custDataLst>
          </p:nvPr>
        </p:nvSpPr>
        <p:spPr>
          <a:xfrm>
            <a:off x="179512" y="157947"/>
            <a:ext cx="2741452" cy="430885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2200" b="1">
                <a:latin typeface="黑体" panose="02010609060101010101" pitchFamily="49" charset="-122"/>
                <a:ea typeface="黑体" panose="02010609060101010101" pitchFamily="49" charset="-122"/>
              </a:rPr>
              <a:t>语文  四年级  下册</a:t>
            </a:r>
            <a:endParaRPr lang="zh-CN" altLang="en-US" sz="2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48"/>
          <p:cNvSpPr txBox="1"/>
          <p:nvPr>
            <p:custDataLst>
              <p:tags r:id="rId5"/>
            </p:custDataLst>
          </p:nvPr>
        </p:nvSpPr>
        <p:spPr>
          <a:xfrm>
            <a:off x="4106587" y="485919"/>
            <a:ext cx="5112568" cy="130035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79" tIns="34289" rIns="68579" bIns="34289" rtlCol="0">
            <a:spAutoFit/>
          </a:bodyPr>
          <a:lstStyle/>
          <a:p>
            <a:r>
              <a:rPr lang="en-US" altLang="zh-CN" sz="8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8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白鹅</a:t>
            </a:r>
            <a:endParaRPr lang="zh-CN" altLang="en-US" sz="54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4"/>
          <p:cNvGrpSpPr/>
          <p:nvPr>
            <p:custDataLst>
              <p:tags r:id="rId6"/>
            </p:custDataLst>
          </p:nvPr>
        </p:nvGrpSpPr>
        <p:grpSpPr>
          <a:xfrm>
            <a:off x="4556919" y="771551"/>
            <a:ext cx="1023194" cy="981391"/>
            <a:chOff x="1683888" y="876657"/>
            <a:chExt cx="975013" cy="975013"/>
          </a:xfrm>
        </p:grpSpPr>
        <p:pic>
          <p:nvPicPr>
            <p:cNvPr id="16" name="图片 1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7" name="文本框 6"/>
            <p:cNvSpPr txBox="1"/>
            <p:nvPr>
              <p:custDataLst>
                <p:tags r:id="rId9"/>
              </p:custDataLst>
            </p:nvPr>
          </p:nvSpPr>
          <p:spPr>
            <a:xfrm>
              <a:off x="1792676" y="908522"/>
              <a:ext cx="768648" cy="8255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800" b="1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kumimoji="1" lang="zh-CN" altLang="en-US" sz="5400" b="1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15">
            <a:hlinkClick r:id="" action="ppaction://noaction"/>
          </p:cNvPr>
          <p:cNvSpPr txBox="1"/>
          <p:nvPr>
            <p:custDataLst>
              <p:tags r:id="rId10"/>
            </p:custDataLst>
          </p:nvPr>
        </p:nvSpPr>
        <p:spPr>
          <a:xfrm>
            <a:off x="6304922" y="2110860"/>
            <a:ext cx="2547846" cy="64436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kumimoji="1"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课</a:t>
            </a:r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iconfont-1191-870150"/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8575671" y="225037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8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  <p:txBody>
          <a:bodyPr lIns="68580" tIns="34290" rIns="68580" bIns="34290"/>
          <a:lstStyle/>
          <a:p/>
        </p:txBody>
      </p:sp>
      <p:sp>
        <p:nvSpPr>
          <p:cNvPr id="30" name="iconfont-1191-870150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 rot="10800000">
            <a:off x="6234758" y="224323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8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  <p:txBody>
          <a:bodyPr lIns="68580" tIns="34290" rIns="68580" bIns="34290"/>
          <a:lstStyle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白鹅图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6295973" y="1171962"/>
            <a:ext cx="2095505" cy="309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147" name="Rectangle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50" y="2100307"/>
            <a:ext cx="5224481" cy="18697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342900">
              <a:lnSpc>
                <a:spcPct val="130000"/>
              </a:lnSpc>
            </a:pPr>
            <a:r>
              <a:rPr lang="zh-CN" altLang="en-US" sz="18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抗战期间，丰子恺内迁重庆，住在郊外一座荒村里。当时正值战时，生活条件艰苦，而人们内心更是焦虑苦闷。</a:t>
            </a:r>
            <a:endParaRPr lang="en-US" altLang="zh-CN" sz="18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  <a:p>
            <a:pPr indent="342900">
              <a:lnSpc>
                <a:spcPct val="130000"/>
              </a:lnSpc>
            </a:pPr>
            <a:r>
              <a:rPr lang="zh-CN" altLang="en-US" sz="18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丰子恺在读书、作画之余，在院子里种豆、种菜、养鹅。养鹅，这成了作者排遣苦闷的一种寄托。</a:t>
            </a:r>
            <a:endParaRPr lang="zh-CN" altLang="en-US" sz="18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774385" y="331923"/>
            <a:ext cx="1369606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155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写作背景</a:t>
            </a:r>
            <a:endParaRPr lang="zh-CN" altLang="en-US" sz="2400" dirty="0">
              <a:solidFill>
                <a:srgbClr val="155F2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Heavy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4" name="图形 2"/>
          <p:cNvSpPr/>
          <p:nvPr>
            <p:custDataLst>
              <p:tags r:id="rId5"/>
            </p:custDataLst>
          </p:nvPr>
        </p:nvSpPr>
        <p:spPr>
          <a:xfrm>
            <a:off x="335796" y="349523"/>
            <a:ext cx="392848" cy="403382"/>
          </a:xfrm>
          <a:custGeom>
            <a:avLst/>
            <a:gdLst>
              <a:gd name="connsiteX0" fmla="*/ 490728 w 1852421"/>
              <a:gd name="connsiteY0" fmla="*/ 676705 h 1902096"/>
              <a:gd name="connsiteX1" fmla="*/ 3810 w 1852421"/>
              <a:gd name="connsiteY1" fmla="*/ 839297 h 1902096"/>
              <a:gd name="connsiteX2" fmla="*/ 0 w 1852421"/>
              <a:gd name="connsiteY2" fmla="*/ 839297 h 1902096"/>
              <a:gd name="connsiteX3" fmla="*/ 13811 w 1852421"/>
              <a:gd name="connsiteY3" fmla="*/ 885493 h 1902096"/>
              <a:gd name="connsiteX4" fmla="*/ 68961 w 1852421"/>
              <a:gd name="connsiteY4" fmla="*/ 913782 h 1902096"/>
              <a:gd name="connsiteX5" fmla="*/ 643795 w 1852421"/>
              <a:gd name="connsiteY5" fmla="*/ 1456898 h 1902096"/>
              <a:gd name="connsiteX6" fmla="*/ 674084 w 1852421"/>
              <a:gd name="connsiteY6" fmla="*/ 1520620 h 1902096"/>
              <a:gd name="connsiteX7" fmla="*/ 670655 w 1852421"/>
              <a:gd name="connsiteY7" fmla="*/ 1758459 h 1902096"/>
              <a:gd name="connsiteX8" fmla="*/ 579977 w 1852421"/>
              <a:gd name="connsiteY8" fmla="*/ 1861806 h 1902096"/>
              <a:gd name="connsiteX9" fmla="*/ 579977 w 1852421"/>
              <a:gd name="connsiteY9" fmla="*/ 1902096 h 1902096"/>
              <a:gd name="connsiteX10" fmla="*/ 1352645 w 1852421"/>
              <a:gd name="connsiteY10" fmla="*/ 1902096 h 1902096"/>
              <a:gd name="connsiteX11" fmla="*/ 1352645 w 1852421"/>
              <a:gd name="connsiteY11" fmla="*/ 1896191 h 1902096"/>
              <a:gd name="connsiteX12" fmla="*/ 1329595 w 1852421"/>
              <a:gd name="connsiteY12" fmla="*/ 1827230 h 1902096"/>
              <a:gd name="connsiteX13" fmla="*/ 1145191 w 1852421"/>
              <a:gd name="connsiteY13" fmla="*/ 1780367 h 1902096"/>
              <a:gd name="connsiteX14" fmla="*/ 1090708 w 1852421"/>
              <a:gd name="connsiteY14" fmla="*/ 1727979 h 1902096"/>
              <a:gd name="connsiteX15" fmla="*/ 1096899 w 1852421"/>
              <a:gd name="connsiteY15" fmla="*/ 1543290 h 1902096"/>
              <a:gd name="connsiteX16" fmla="*/ 1200245 w 1852421"/>
              <a:gd name="connsiteY16" fmla="*/ 1411940 h 1902096"/>
              <a:gd name="connsiteX17" fmla="*/ 1539050 w 1852421"/>
              <a:gd name="connsiteY17" fmla="*/ 1134477 h 1902096"/>
              <a:gd name="connsiteX18" fmla="*/ 1608011 w 1852421"/>
              <a:gd name="connsiteY18" fmla="*/ 910163 h 1902096"/>
              <a:gd name="connsiteX19" fmla="*/ 1608011 w 1852421"/>
              <a:gd name="connsiteY19" fmla="*/ 908639 h 1902096"/>
              <a:gd name="connsiteX20" fmla="*/ 1499140 w 1852421"/>
              <a:gd name="connsiteY20" fmla="*/ 592980 h 1902096"/>
              <a:gd name="connsiteX21" fmla="*/ 1499140 w 1852421"/>
              <a:gd name="connsiteY21" fmla="*/ 331710 h 1902096"/>
              <a:gd name="connsiteX22" fmla="*/ 1557718 w 1852421"/>
              <a:gd name="connsiteY22" fmla="*/ 272083 h 1902096"/>
              <a:gd name="connsiteX23" fmla="*/ 1852422 w 1852421"/>
              <a:gd name="connsiteY23" fmla="*/ 272083 h 1902096"/>
              <a:gd name="connsiteX24" fmla="*/ 1852422 w 1852421"/>
              <a:gd name="connsiteY24" fmla="*/ 221124 h 1902096"/>
              <a:gd name="connsiteX25" fmla="*/ 1850327 w 1852421"/>
              <a:gd name="connsiteY25" fmla="*/ 221124 h 1902096"/>
              <a:gd name="connsiteX26" fmla="*/ 1673828 w 1852421"/>
              <a:gd name="connsiteY26" fmla="*/ 66724 h 1902096"/>
              <a:gd name="connsiteX27" fmla="*/ 1485329 w 1852421"/>
              <a:gd name="connsiteY27" fmla="*/ 906 h 1902096"/>
              <a:gd name="connsiteX28" fmla="*/ 1264444 w 1852421"/>
              <a:gd name="connsiteY28" fmla="*/ 251795 h 1902096"/>
              <a:gd name="connsiteX29" fmla="*/ 1264444 w 1852421"/>
              <a:gd name="connsiteY29" fmla="*/ 692231 h 1902096"/>
              <a:gd name="connsiteX30" fmla="*/ 970121 w 1852421"/>
              <a:gd name="connsiteY30" fmla="*/ 642225 h 1902096"/>
              <a:gd name="connsiteX31" fmla="*/ 490728 w 1852421"/>
              <a:gd name="connsiteY31" fmla="*/ 676705 h 1902096"/>
              <a:gd name="connsiteX32" fmla="*/ 967073 w 1852421"/>
              <a:gd name="connsiteY32" fmla="*/ 1758459 h 1902096"/>
              <a:gd name="connsiteX33" fmla="*/ 930497 w 1852421"/>
              <a:gd name="connsiteY33" fmla="*/ 1800179 h 1902096"/>
              <a:gd name="connsiteX34" fmla="*/ 848487 w 1852421"/>
              <a:gd name="connsiteY34" fmla="*/ 1779510 h 1902096"/>
              <a:gd name="connsiteX35" fmla="*/ 792671 w 1852421"/>
              <a:gd name="connsiteY35" fmla="*/ 1727122 h 1902096"/>
              <a:gd name="connsiteX36" fmla="*/ 799243 w 1852421"/>
              <a:gd name="connsiteY36" fmla="*/ 1542432 h 1902096"/>
              <a:gd name="connsiteX37" fmla="*/ 846106 w 1852421"/>
              <a:gd name="connsiteY37" fmla="*/ 1482806 h 1902096"/>
              <a:gd name="connsiteX38" fmla="*/ 861632 w 1852421"/>
              <a:gd name="connsiteY38" fmla="*/ 1482806 h 1902096"/>
              <a:gd name="connsiteX39" fmla="*/ 952310 w 1852421"/>
              <a:gd name="connsiteY39" fmla="*/ 1477662 h 1902096"/>
              <a:gd name="connsiteX40" fmla="*/ 972312 w 1852421"/>
              <a:gd name="connsiteY40" fmla="*/ 1519668 h 1902096"/>
              <a:gd name="connsiteX41" fmla="*/ 967073 w 1852421"/>
              <a:gd name="connsiteY41" fmla="*/ 1758459 h 1902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852420" h="1902096">
                <a:moveTo>
                  <a:pt x="490728" y="676705"/>
                </a:moveTo>
                <a:cubicBezTo>
                  <a:pt x="344615" y="704613"/>
                  <a:pt x="7239" y="837963"/>
                  <a:pt x="3810" y="839297"/>
                </a:cubicBezTo>
                <a:lnTo>
                  <a:pt x="0" y="839297"/>
                </a:lnTo>
                <a:lnTo>
                  <a:pt x="13811" y="885493"/>
                </a:lnTo>
                <a:lnTo>
                  <a:pt x="68961" y="913782"/>
                </a:lnTo>
                <a:cubicBezTo>
                  <a:pt x="158496" y="1179054"/>
                  <a:pt x="373856" y="1382603"/>
                  <a:pt x="643795" y="1456898"/>
                </a:cubicBezTo>
                <a:lnTo>
                  <a:pt x="674084" y="1520620"/>
                </a:lnTo>
                <a:lnTo>
                  <a:pt x="670655" y="1758459"/>
                </a:lnTo>
                <a:lnTo>
                  <a:pt x="579977" y="1861806"/>
                </a:lnTo>
                <a:lnTo>
                  <a:pt x="579977" y="1902096"/>
                </a:lnTo>
                <a:lnTo>
                  <a:pt x="1352645" y="1902096"/>
                </a:lnTo>
                <a:lnTo>
                  <a:pt x="1352645" y="1896191"/>
                </a:lnTo>
                <a:lnTo>
                  <a:pt x="1329595" y="1827230"/>
                </a:lnTo>
                <a:lnTo>
                  <a:pt x="1145191" y="1780367"/>
                </a:lnTo>
                <a:lnTo>
                  <a:pt x="1090708" y="1727979"/>
                </a:lnTo>
                <a:lnTo>
                  <a:pt x="1096899" y="1543290"/>
                </a:lnTo>
                <a:lnTo>
                  <a:pt x="1200245" y="1411940"/>
                </a:lnTo>
                <a:cubicBezTo>
                  <a:pt x="1335881" y="1351266"/>
                  <a:pt x="1452848" y="1255540"/>
                  <a:pt x="1539050" y="1134477"/>
                </a:cubicBezTo>
                <a:cubicBezTo>
                  <a:pt x="1584770" y="1068659"/>
                  <a:pt x="1608868" y="990268"/>
                  <a:pt x="1608011" y="910163"/>
                </a:cubicBezTo>
                <a:lnTo>
                  <a:pt x="1608011" y="908639"/>
                </a:lnTo>
                <a:cubicBezTo>
                  <a:pt x="1607630" y="794244"/>
                  <a:pt x="1569339" y="683277"/>
                  <a:pt x="1499140" y="592980"/>
                </a:cubicBezTo>
                <a:lnTo>
                  <a:pt x="1499140" y="331710"/>
                </a:lnTo>
                <a:cubicBezTo>
                  <a:pt x="1499140" y="299134"/>
                  <a:pt x="1525238" y="272655"/>
                  <a:pt x="1557718" y="272083"/>
                </a:cubicBezTo>
                <a:lnTo>
                  <a:pt x="1852422" y="272083"/>
                </a:lnTo>
                <a:lnTo>
                  <a:pt x="1852422" y="221124"/>
                </a:lnTo>
                <a:lnTo>
                  <a:pt x="1850327" y="221124"/>
                </a:lnTo>
                <a:cubicBezTo>
                  <a:pt x="1784890" y="177786"/>
                  <a:pt x="1725549" y="125874"/>
                  <a:pt x="1673828" y="66724"/>
                </a:cubicBezTo>
                <a:cubicBezTo>
                  <a:pt x="1623251" y="18909"/>
                  <a:pt x="1554671" y="-5094"/>
                  <a:pt x="1485329" y="906"/>
                </a:cubicBezTo>
                <a:cubicBezTo>
                  <a:pt x="1358456" y="15861"/>
                  <a:pt x="1263206" y="124065"/>
                  <a:pt x="1264444" y="251795"/>
                </a:cubicBezTo>
                <a:lnTo>
                  <a:pt x="1264444" y="692231"/>
                </a:lnTo>
                <a:cubicBezTo>
                  <a:pt x="1167479" y="669276"/>
                  <a:pt x="1069181" y="652512"/>
                  <a:pt x="970121" y="642225"/>
                </a:cubicBezTo>
                <a:cubicBezTo>
                  <a:pt x="809530" y="632604"/>
                  <a:pt x="648367" y="644225"/>
                  <a:pt x="490728" y="676705"/>
                </a:cubicBezTo>
                <a:close/>
                <a:moveTo>
                  <a:pt x="967073" y="1758459"/>
                </a:moveTo>
                <a:lnTo>
                  <a:pt x="930497" y="1800179"/>
                </a:lnTo>
                <a:lnTo>
                  <a:pt x="848487" y="1779510"/>
                </a:lnTo>
                <a:lnTo>
                  <a:pt x="792671" y="1727122"/>
                </a:lnTo>
                <a:lnTo>
                  <a:pt x="799243" y="1542432"/>
                </a:lnTo>
                <a:lnTo>
                  <a:pt x="846106" y="1482806"/>
                </a:lnTo>
                <a:lnTo>
                  <a:pt x="861632" y="1482806"/>
                </a:lnTo>
                <a:cubicBezTo>
                  <a:pt x="891921" y="1482615"/>
                  <a:pt x="922211" y="1480901"/>
                  <a:pt x="952310" y="1477662"/>
                </a:cubicBezTo>
                <a:lnTo>
                  <a:pt x="972312" y="1519668"/>
                </a:lnTo>
                <a:lnTo>
                  <a:pt x="967073" y="1758459"/>
                </a:lnTo>
                <a:close/>
              </a:path>
            </a:pathLst>
          </a:custGeom>
          <a:solidFill>
            <a:srgbClr val="155F25"/>
          </a:solidFill>
          <a:ln w="9525" cap="flat">
            <a:noFill/>
            <a:prstDash val="solid"/>
            <a:miter/>
          </a:ln>
        </p:spPr>
        <p:txBody>
          <a:bodyPr lIns="68580" tIns="34290" rIns="68580" bIns="34290"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>
            <a:off x="412202" y="752903"/>
            <a:ext cx="1835699" cy="0"/>
          </a:xfrm>
          <a:prstGeom prst="line">
            <a:avLst/>
          </a:prstGeom>
          <a:ln w="12700">
            <a:solidFill>
              <a:srgbClr val="155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608418" y="1661728"/>
            <a:ext cx="3629840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155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《白鹅》写于1946年夏天</a:t>
            </a:r>
            <a:endParaRPr lang="zh-CN" altLang="en-US" sz="2400" dirty="0">
              <a:solidFill>
                <a:srgbClr val="155F2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Heavy" panose="00020600040101010101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774385" y="331923"/>
            <a:ext cx="1369606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155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生字学习</a:t>
            </a:r>
            <a:endParaRPr lang="zh-CN" altLang="en-US" sz="2400">
              <a:solidFill>
                <a:srgbClr val="155F2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Heavy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9" name="图形 2"/>
          <p:cNvSpPr/>
          <p:nvPr>
            <p:custDataLst>
              <p:tags r:id="rId2"/>
            </p:custDataLst>
          </p:nvPr>
        </p:nvSpPr>
        <p:spPr>
          <a:xfrm>
            <a:off x="335796" y="349523"/>
            <a:ext cx="392848" cy="403382"/>
          </a:xfrm>
          <a:custGeom>
            <a:avLst/>
            <a:gdLst>
              <a:gd name="connsiteX0" fmla="*/ 490728 w 1852421"/>
              <a:gd name="connsiteY0" fmla="*/ 676705 h 1902096"/>
              <a:gd name="connsiteX1" fmla="*/ 3810 w 1852421"/>
              <a:gd name="connsiteY1" fmla="*/ 839297 h 1902096"/>
              <a:gd name="connsiteX2" fmla="*/ 0 w 1852421"/>
              <a:gd name="connsiteY2" fmla="*/ 839297 h 1902096"/>
              <a:gd name="connsiteX3" fmla="*/ 13811 w 1852421"/>
              <a:gd name="connsiteY3" fmla="*/ 885493 h 1902096"/>
              <a:gd name="connsiteX4" fmla="*/ 68961 w 1852421"/>
              <a:gd name="connsiteY4" fmla="*/ 913782 h 1902096"/>
              <a:gd name="connsiteX5" fmla="*/ 643795 w 1852421"/>
              <a:gd name="connsiteY5" fmla="*/ 1456898 h 1902096"/>
              <a:gd name="connsiteX6" fmla="*/ 674084 w 1852421"/>
              <a:gd name="connsiteY6" fmla="*/ 1520620 h 1902096"/>
              <a:gd name="connsiteX7" fmla="*/ 670655 w 1852421"/>
              <a:gd name="connsiteY7" fmla="*/ 1758459 h 1902096"/>
              <a:gd name="connsiteX8" fmla="*/ 579977 w 1852421"/>
              <a:gd name="connsiteY8" fmla="*/ 1861806 h 1902096"/>
              <a:gd name="connsiteX9" fmla="*/ 579977 w 1852421"/>
              <a:gd name="connsiteY9" fmla="*/ 1902096 h 1902096"/>
              <a:gd name="connsiteX10" fmla="*/ 1352645 w 1852421"/>
              <a:gd name="connsiteY10" fmla="*/ 1902096 h 1902096"/>
              <a:gd name="connsiteX11" fmla="*/ 1352645 w 1852421"/>
              <a:gd name="connsiteY11" fmla="*/ 1896191 h 1902096"/>
              <a:gd name="connsiteX12" fmla="*/ 1329595 w 1852421"/>
              <a:gd name="connsiteY12" fmla="*/ 1827230 h 1902096"/>
              <a:gd name="connsiteX13" fmla="*/ 1145191 w 1852421"/>
              <a:gd name="connsiteY13" fmla="*/ 1780367 h 1902096"/>
              <a:gd name="connsiteX14" fmla="*/ 1090708 w 1852421"/>
              <a:gd name="connsiteY14" fmla="*/ 1727979 h 1902096"/>
              <a:gd name="connsiteX15" fmla="*/ 1096899 w 1852421"/>
              <a:gd name="connsiteY15" fmla="*/ 1543290 h 1902096"/>
              <a:gd name="connsiteX16" fmla="*/ 1200245 w 1852421"/>
              <a:gd name="connsiteY16" fmla="*/ 1411940 h 1902096"/>
              <a:gd name="connsiteX17" fmla="*/ 1539050 w 1852421"/>
              <a:gd name="connsiteY17" fmla="*/ 1134477 h 1902096"/>
              <a:gd name="connsiteX18" fmla="*/ 1608011 w 1852421"/>
              <a:gd name="connsiteY18" fmla="*/ 910163 h 1902096"/>
              <a:gd name="connsiteX19" fmla="*/ 1608011 w 1852421"/>
              <a:gd name="connsiteY19" fmla="*/ 908639 h 1902096"/>
              <a:gd name="connsiteX20" fmla="*/ 1499140 w 1852421"/>
              <a:gd name="connsiteY20" fmla="*/ 592980 h 1902096"/>
              <a:gd name="connsiteX21" fmla="*/ 1499140 w 1852421"/>
              <a:gd name="connsiteY21" fmla="*/ 331710 h 1902096"/>
              <a:gd name="connsiteX22" fmla="*/ 1557718 w 1852421"/>
              <a:gd name="connsiteY22" fmla="*/ 272083 h 1902096"/>
              <a:gd name="connsiteX23" fmla="*/ 1852422 w 1852421"/>
              <a:gd name="connsiteY23" fmla="*/ 272083 h 1902096"/>
              <a:gd name="connsiteX24" fmla="*/ 1852422 w 1852421"/>
              <a:gd name="connsiteY24" fmla="*/ 221124 h 1902096"/>
              <a:gd name="connsiteX25" fmla="*/ 1850327 w 1852421"/>
              <a:gd name="connsiteY25" fmla="*/ 221124 h 1902096"/>
              <a:gd name="connsiteX26" fmla="*/ 1673828 w 1852421"/>
              <a:gd name="connsiteY26" fmla="*/ 66724 h 1902096"/>
              <a:gd name="connsiteX27" fmla="*/ 1485329 w 1852421"/>
              <a:gd name="connsiteY27" fmla="*/ 906 h 1902096"/>
              <a:gd name="connsiteX28" fmla="*/ 1264444 w 1852421"/>
              <a:gd name="connsiteY28" fmla="*/ 251795 h 1902096"/>
              <a:gd name="connsiteX29" fmla="*/ 1264444 w 1852421"/>
              <a:gd name="connsiteY29" fmla="*/ 692231 h 1902096"/>
              <a:gd name="connsiteX30" fmla="*/ 970121 w 1852421"/>
              <a:gd name="connsiteY30" fmla="*/ 642225 h 1902096"/>
              <a:gd name="connsiteX31" fmla="*/ 490728 w 1852421"/>
              <a:gd name="connsiteY31" fmla="*/ 676705 h 1902096"/>
              <a:gd name="connsiteX32" fmla="*/ 967073 w 1852421"/>
              <a:gd name="connsiteY32" fmla="*/ 1758459 h 1902096"/>
              <a:gd name="connsiteX33" fmla="*/ 930497 w 1852421"/>
              <a:gd name="connsiteY33" fmla="*/ 1800179 h 1902096"/>
              <a:gd name="connsiteX34" fmla="*/ 848487 w 1852421"/>
              <a:gd name="connsiteY34" fmla="*/ 1779510 h 1902096"/>
              <a:gd name="connsiteX35" fmla="*/ 792671 w 1852421"/>
              <a:gd name="connsiteY35" fmla="*/ 1727122 h 1902096"/>
              <a:gd name="connsiteX36" fmla="*/ 799243 w 1852421"/>
              <a:gd name="connsiteY36" fmla="*/ 1542432 h 1902096"/>
              <a:gd name="connsiteX37" fmla="*/ 846106 w 1852421"/>
              <a:gd name="connsiteY37" fmla="*/ 1482806 h 1902096"/>
              <a:gd name="connsiteX38" fmla="*/ 861632 w 1852421"/>
              <a:gd name="connsiteY38" fmla="*/ 1482806 h 1902096"/>
              <a:gd name="connsiteX39" fmla="*/ 952310 w 1852421"/>
              <a:gd name="connsiteY39" fmla="*/ 1477662 h 1902096"/>
              <a:gd name="connsiteX40" fmla="*/ 972312 w 1852421"/>
              <a:gd name="connsiteY40" fmla="*/ 1519668 h 1902096"/>
              <a:gd name="connsiteX41" fmla="*/ 967073 w 1852421"/>
              <a:gd name="connsiteY41" fmla="*/ 1758459 h 1902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852420" h="1902096">
                <a:moveTo>
                  <a:pt x="490728" y="676705"/>
                </a:moveTo>
                <a:cubicBezTo>
                  <a:pt x="344615" y="704613"/>
                  <a:pt x="7239" y="837963"/>
                  <a:pt x="3810" y="839297"/>
                </a:cubicBezTo>
                <a:lnTo>
                  <a:pt x="0" y="839297"/>
                </a:lnTo>
                <a:lnTo>
                  <a:pt x="13811" y="885493"/>
                </a:lnTo>
                <a:lnTo>
                  <a:pt x="68961" y="913782"/>
                </a:lnTo>
                <a:cubicBezTo>
                  <a:pt x="158496" y="1179054"/>
                  <a:pt x="373856" y="1382603"/>
                  <a:pt x="643795" y="1456898"/>
                </a:cubicBezTo>
                <a:lnTo>
                  <a:pt x="674084" y="1520620"/>
                </a:lnTo>
                <a:lnTo>
                  <a:pt x="670655" y="1758459"/>
                </a:lnTo>
                <a:lnTo>
                  <a:pt x="579977" y="1861806"/>
                </a:lnTo>
                <a:lnTo>
                  <a:pt x="579977" y="1902096"/>
                </a:lnTo>
                <a:lnTo>
                  <a:pt x="1352645" y="1902096"/>
                </a:lnTo>
                <a:lnTo>
                  <a:pt x="1352645" y="1896191"/>
                </a:lnTo>
                <a:lnTo>
                  <a:pt x="1329595" y="1827230"/>
                </a:lnTo>
                <a:lnTo>
                  <a:pt x="1145191" y="1780367"/>
                </a:lnTo>
                <a:lnTo>
                  <a:pt x="1090708" y="1727979"/>
                </a:lnTo>
                <a:lnTo>
                  <a:pt x="1096899" y="1543290"/>
                </a:lnTo>
                <a:lnTo>
                  <a:pt x="1200245" y="1411940"/>
                </a:lnTo>
                <a:cubicBezTo>
                  <a:pt x="1335881" y="1351266"/>
                  <a:pt x="1452848" y="1255540"/>
                  <a:pt x="1539050" y="1134477"/>
                </a:cubicBezTo>
                <a:cubicBezTo>
                  <a:pt x="1584770" y="1068659"/>
                  <a:pt x="1608868" y="990268"/>
                  <a:pt x="1608011" y="910163"/>
                </a:cubicBezTo>
                <a:lnTo>
                  <a:pt x="1608011" y="908639"/>
                </a:lnTo>
                <a:cubicBezTo>
                  <a:pt x="1607630" y="794244"/>
                  <a:pt x="1569339" y="683277"/>
                  <a:pt x="1499140" y="592980"/>
                </a:cubicBezTo>
                <a:lnTo>
                  <a:pt x="1499140" y="331710"/>
                </a:lnTo>
                <a:cubicBezTo>
                  <a:pt x="1499140" y="299134"/>
                  <a:pt x="1525238" y="272655"/>
                  <a:pt x="1557718" y="272083"/>
                </a:cubicBezTo>
                <a:lnTo>
                  <a:pt x="1852422" y="272083"/>
                </a:lnTo>
                <a:lnTo>
                  <a:pt x="1852422" y="221124"/>
                </a:lnTo>
                <a:lnTo>
                  <a:pt x="1850327" y="221124"/>
                </a:lnTo>
                <a:cubicBezTo>
                  <a:pt x="1784890" y="177786"/>
                  <a:pt x="1725549" y="125874"/>
                  <a:pt x="1673828" y="66724"/>
                </a:cubicBezTo>
                <a:cubicBezTo>
                  <a:pt x="1623251" y="18909"/>
                  <a:pt x="1554671" y="-5094"/>
                  <a:pt x="1485329" y="906"/>
                </a:cubicBezTo>
                <a:cubicBezTo>
                  <a:pt x="1358456" y="15861"/>
                  <a:pt x="1263206" y="124065"/>
                  <a:pt x="1264444" y="251795"/>
                </a:cubicBezTo>
                <a:lnTo>
                  <a:pt x="1264444" y="692231"/>
                </a:lnTo>
                <a:cubicBezTo>
                  <a:pt x="1167479" y="669276"/>
                  <a:pt x="1069181" y="652512"/>
                  <a:pt x="970121" y="642225"/>
                </a:cubicBezTo>
                <a:cubicBezTo>
                  <a:pt x="809530" y="632604"/>
                  <a:pt x="648367" y="644225"/>
                  <a:pt x="490728" y="676705"/>
                </a:cubicBezTo>
                <a:close/>
                <a:moveTo>
                  <a:pt x="967073" y="1758459"/>
                </a:moveTo>
                <a:lnTo>
                  <a:pt x="930497" y="1800179"/>
                </a:lnTo>
                <a:lnTo>
                  <a:pt x="848487" y="1779510"/>
                </a:lnTo>
                <a:lnTo>
                  <a:pt x="792671" y="1727122"/>
                </a:lnTo>
                <a:lnTo>
                  <a:pt x="799243" y="1542432"/>
                </a:lnTo>
                <a:lnTo>
                  <a:pt x="846106" y="1482806"/>
                </a:lnTo>
                <a:lnTo>
                  <a:pt x="861632" y="1482806"/>
                </a:lnTo>
                <a:cubicBezTo>
                  <a:pt x="891921" y="1482615"/>
                  <a:pt x="922211" y="1480901"/>
                  <a:pt x="952310" y="1477662"/>
                </a:cubicBezTo>
                <a:lnTo>
                  <a:pt x="972312" y="1519668"/>
                </a:lnTo>
                <a:lnTo>
                  <a:pt x="967073" y="1758459"/>
                </a:lnTo>
                <a:close/>
              </a:path>
            </a:pathLst>
          </a:custGeom>
          <a:solidFill>
            <a:srgbClr val="155F25"/>
          </a:solidFill>
          <a:ln w="9525" cap="flat">
            <a:noFill/>
            <a:prstDash val="solid"/>
            <a:miter/>
          </a:ln>
        </p:spPr>
        <p:txBody>
          <a:bodyPr lIns="68580" tIns="34290" rIns="68580" bIns="34290"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>
            <a:off x="412202" y="752903"/>
            <a:ext cx="1835699" cy="0"/>
          </a:xfrm>
          <a:prstGeom prst="line">
            <a:avLst/>
          </a:prstGeom>
          <a:ln w="12700">
            <a:solidFill>
              <a:srgbClr val="155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表格 15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53339" y="1192168"/>
          <a:ext cx="2980485" cy="3421863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993495"/>
                <a:gridCol w="993495"/>
                <a:gridCol w="993495"/>
              </a:tblGrid>
              <a:tr h="3802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颈</a:t>
                      </a:r>
                      <a:endParaRPr lang="en-US" altLang="zh-CN" sz="1800" b="1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jǐnɡ</a:t>
                      </a:r>
                      <a:endParaRPr lang="en-US" altLang="zh-CN" sz="1800" b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瓶颈</a:t>
                      </a:r>
                      <a:endParaRPr lang="en-US" altLang="zh-CN" sz="1800" b="1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802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吭</a:t>
                      </a:r>
                      <a:endParaRPr lang="en-US" altLang="zh-CN" sz="1800" b="1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kēnɡ</a:t>
                      </a:r>
                      <a:endParaRPr lang="en-US" altLang="zh-CN" sz="1800" b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吭声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AFD1B6">
                        <a:alpha val="20000"/>
                      </a:srgbClr>
                    </a:solidFill>
                  </a:tcPr>
                </a:tc>
              </a:tr>
              <a:tr h="3802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吠</a:t>
                      </a:r>
                      <a:endParaRPr lang="en-US" altLang="zh-CN" sz="1800" b="1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fèi</a:t>
                      </a:r>
                      <a:endParaRPr lang="en-US" altLang="zh-CN" sz="18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犬吠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02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倘</a:t>
                      </a:r>
                      <a:endParaRPr lang="en-US" altLang="zh-CN" sz="1800" b="1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BDD9C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tǎnɡ</a:t>
                      </a:r>
                      <a:endParaRPr lang="en-US" altLang="zh-CN" sz="18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BDD9C3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倘若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BDD9C3">
                        <a:alpha val="20000"/>
                      </a:srgbClr>
                    </a:solidFill>
                  </a:tcPr>
                </a:tc>
              </a:tr>
              <a:tr h="3802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供</a:t>
                      </a:r>
                      <a:endParaRPr lang="en-US" altLang="zh-CN" sz="1800" b="1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ɡōnɡ</a:t>
                      </a:r>
                      <a:endParaRPr lang="en-US" altLang="zh-CN" sz="18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供给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02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郑</a:t>
                      </a:r>
                      <a:endParaRPr lang="en-US" altLang="zh-CN" sz="1800" b="1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zhènɡ</a:t>
                      </a:r>
                      <a:endParaRPr lang="en-US" altLang="zh-CN" sz="18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郑重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</a:tr>
              <a:tr h="3802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餐</a:t>
                      </a:r>
                      <a:endParaRPr lang="en-US" altLang="zh-CN" sz="1800" b="1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cān</a:t>
                      </a:r>
                      <a:endParaRPr lang="en-US" altLang="zh-CN" sz="18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餐厅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802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侍</a:t>
                      </a:r>
                      <a:endParaRPr lang="en-US" altLang="zh-CN" sz="1800" b="1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shì</a:t>
                      </a:r>
                      <a:endParaRPr lang="en-US" altLang="zh-CN" sz="18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侍卫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</a:tr>
              <a:tr h="3802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邻</a:t>
                      </a:r>
                      <a:endParaRPr lang="en-US" altLang="zh-CN" sz="1800" b="1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B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lín</a:t>
                      </a:r>
                      <a:endParaRPr lang="en-US" altLang="zh-CN" sz="18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B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邻居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B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表格 15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4572001" y="1192168"/>
          <a:ext cx="3208974" cy="3579876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069658"/>
                <a:gridCol w="1069658"/>
                <a:gridCol w="1069658"/>
              </a:tblGrid>
              <a:tr h="3977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厉</a:t>
                      </a:r>
                      <a:endParaRPr lang="en-US" altLang="zh-CN" sz="1800" b="1" kern="1200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800" b="0" kern="12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  <a:sym typeface="微软雅黑" panose="020B0503020204020204" pitchFamily="34" charset="-122"/>
                        </a:rPr>
                        <a:t>lì</a:t>
                      </a:r>
                      <a:endParaRPr lang="zh-CN" altLang="en-US" sz="1800" b="0" kern="12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厉害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77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吭</a:t>
                      </a:r>
                      <a:endParaRPr lang="en-US" altLang="zh-CN" sz="1800" b="1" kern="1200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T w="12700" cmpd="sng">
                      <a:noFill/>
                    </a:lnT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800" b="0" kern="12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  <a:sym typeface="微软雅黑" panose="020B0503020204020204" pitchFamily="34" charset="-122"/>
                        </a:rPr>
                        <a:t>hánɡ</a:t>
                      </a:r>
                      <a:endParaRPr lang="en-US" altLang="zh-CN" sz="1800" b="0" kern="12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T w="12700" cmpd="sng">
                      <a:noFill/>
                    </a:lnT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引吭高歌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T w="12700" cmpd="sng">
                      <a:noFill/>
                    </a:lnT>
                    <a:solidFill>
                      <a:srgbClr val="AFD1B6">
                        <a:alpha val="20000"/>
                      </a:srgbClr>
                    </a:solidFill>
                  </a:tcPr>
                </a:tc>
              </a:tr>
              <a:tr h="3977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苟</a:t>
                      </a:r>
                      <a:endParaRPr lang="en-US" altLang="zh-CN" sz="1800" b="1" kern="1200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800" b="0" kern="12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  <a:sym typeface="微软雅黑" panose="020B0503020204020204" pitchFamily="34" charset="-122"/>
                        </a:rPr>
                        <a:t>ɡǒu</a:t>
                      </a:r>
                      <a:endParaRPr lang="en-US" altLang="zh-CN" sz="1800" b="0" kern="12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苟且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977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脾</a:t>
                      </a:r>
                      <a:endParaRPr lang="en-US" altLang="zh-CN" sz="1800" b="1" kern="1200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800" b="0" kern="12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  <a:sym typeface="微软雅黑" panose="020B0503020204020204" pitchFamily="34" charset="-122"/>
                        </a:rPr>
                        <a:t>pí</a:t>
                      </a:r>
                      <a:endParaRPr lang="en-US" altLang="zh-CN" sz="1800" b="0" kern="12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脾气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</a:tr>
              <a:tr h="3977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供</a:t>
                      </a:r>
                      <a:endParaRPr lang="en-US" altLang="zh-CN" sz="1800" b="1" kern="1200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800" b="0" kern="12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  <a:sym typeface="微软雅黑" panose="020B0503020204020204" pitchFamily="34" charset="-122"/>
                        </a:rPr>
                        <a:t>ɡònɡ</a:t>
                      </a:r>
                      <a:endParaRPr lang="en-US" altLang="zh-CN" sz="1800" b="0" kern="12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提供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977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剧</a:t>
                      </a:r>
                      <a:endParaRPr lang="en-US" altLang="zh-CN" sz="1800" b="1" kern="1200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800" b="0" kern="12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  <a:sym typeface="微软雅黑" panose="020B0503020204020204" pitchFamily="34" charset="-122"/>
                        </a:rPr>
                        <a:t>jù</a:t>
                      </a:r>
                      <a:endParaRPr lang="en-US" altLang="zh-CN" sz="1800" b="0" kern="12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剧烈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</a:tr>
              <a:tr h="3977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饮</a:t>
                      </a:r>
                      <a:endParaRPr lang="en-US" altLang="zh-CN" sz="1800" b="1" kern="1200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800" b="0" kern="12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  <a:sym typeface="微软雅黑" panose="020B0503020204020204" pitchFamily="34" charset="-122"/>
                        </a:rPr>
                        <a:t>yǐn</a:t>
                      </a:r>
                      <a:endParaRPr lang="en-US" altLang="zh-CN" sz="1800" b="0" kern="12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饮食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977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侍</a:t>
                      </a:r>
                      <a:endParaRPr lang="en-US" altLang="zh-CN" sz="1800" b="1" kern="1200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kern="12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  <a:sym typeface="微软雅黑" panose="020B0503020204020204" pitchFamily="34" charset="-122"/>
                        </a:rPr>
                        <a:t>shì</a:t>
                      </a:r>
                      <a:endParaRPr lang="en-US" altLang="zh-CN" sz="1800" b="0" kern="12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侍卫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AFD1B6">
                        <a:alpha val="20000"/>
                      </a:srgbClr>
                    </a:solidFill>
                  </a:tcPr>
                </a:tc>
              </a:tr>
              <a:tr h="39776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155F2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蹲</a:t>
                      </a:r>
                      <a:endParaRPr lang="en-US" altLang="zh-CN" sz="1800" b="1" kern="1200">
                        <a:solidFill>
                          <a:srgbClr val="155F2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B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800" b="0" kern="1200" err="1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  <a:sym typeface="微软雅黑" panose="020B0503020204020204" pitchFamily="34" charset="-122"/>
                        </a:rPr>
                        <a:t>dūn</a:t>
                      </a:r>
                      <a:endParaRPr lang="en-US" altLang="zh-CN" sz="1800" b="0" kern="120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B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800" b="1" kern="1200">
                          <a:solidFill>
                            <a:srgbClr val="47766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阿里巴巴普惠体" panose="00020600040101010101" pitchFamily="18" charset="-122"/>
                          <a:sym typeface="微软雅黑" panose="020B0503020204020204" pitchFamily="34" charset="-122"/>
                        </a:rPr>
                        <a:t>下蹲</a:t>
                      </a:r>
                      <a:endParaRPr lang="en-US" altLang="zh-CN" sz="1800" b="1" kern="1200">
                        <a:solidFill>
                          <a:srgbClr val="47766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阿里巴巴普惠体" panose="00020600040101010101" pitchFamily="18" charset="-122"/>
                        <a:sym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lnB w="12700" cap="flat" cmpd="sng" algn="ctr">
                      <a:solidFill>
                        <a:srgbClr val="47766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774385" y="331923"/>
            <a:ext cx="1369606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155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词语积累</a:t>
            </a:r>
            <a:endParaRPr lang="zh-CN" altLang="en-US" sz="2400" dirty="0">
              <a:solidFill>
                <a:srgbClr val="155F2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Heavy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5" name="图形 2"/>
          <p:cNvSpPr/>
          <p:nvPr>
            <p:custDataLst>
              <p:tags r:id="rId2"/>
            </p:custDataLst>
          </p:nvPr>
        </p:nvSpPr>
        <p:spPr>
          <a:xfrm>
            <a:off x="335796" y="349523"/>
            <a:ext cx="392848" cy="403382"/>
          </a:xfrm>
          <a:custGeom>
            <a:avLst/>
            <a:gdLst>
              <a:gd name="connsiteX0" fmla="*/ 490728 w 1852421"/>
              <a:gd name="connsiteY0" fmla="*/ 676705 h 1902096"/>
              <a:gd name="connsiteX1" fmla="*/ 3810 w 1852421"/>
              <a:gd name="connsiteY1" fmla="*/ 839297 h 1902096"/>
              <a:gd name="connsiteX2" fmla="*/ 0 w 1852421"/>
              <a:gd name="connsiteY2" fmla="*/ 839297 h 1902096"/>
              <a:gd name="connsiteX3" fmla="*/ 13811 w 1852421"/>
              <a:gd name="connsiteY3" fmla="*/ 885493 h 1902096"/>
              <a:gd name="connsiteX4" fmla="*/ 68961 w 1852421"/>
              <a:gd name="connsiteY4" fmla="*/ 913782 h 1902096"/>
              <a:gd name="connsiteX5" fmla="*/ 643795 w 1852421"/>
              <a:gd name="connsiteY5" fmla="*/ 1456898 h 1902096"/>
              <a:gd name="connsiteX6" fmla="*/ 674084 w 1852421"/>
              <a:gd name="connsiteY6" fmla="*/ 1520620 h 1902096"/>
              <a:gd name="connsiteX7" fmla="*/ 670655 w 1852421"/>
              <a:gd name="connsiteY7" fmla="*/ 1758459 h 1902096"/>
              <a:gd name="connsiteX8" fmla="*/ 579977 w 1852421"/>
              <a:gd name="connsiteY8" fmla="*/ 1861806 h 1902096"/>
              <a:gd name="connsiteX9" fmla="*/ 579977 w 1852421"/>
              <a:gd name="connsiteY9" fmla="*/ 1902096 h 1902096"/>
              <a:gd name="connsiteX10" fmla="*/ 1352645 w 1852421"/>
              <a:gd name="connsiteY10" fmla="*/ 1902096 h 1902096"/>
              <a:gd name="connsiteX11" fmla="*/ 1352645 w 1852421"/>
              <a:gd name="connsiteY11" fmla="*/ 1896191 h 1902096"/>
              <a:gd name="connsiteX12" fmla="*/ 1329595 w 1852421"/>
              <a:gd name="connsiteY12" fmla="*/ 1827230 h 1902096"/>
              <a:gd name="connsiteX13" fmla="*/ 1145191 w 1852421"/>
              <a:gd name="connsiteY13" fmla="*/ 1780367 h 1902096"/>
              <a:gd name="connsiteX14" fmla="*/ 1090708 w 1852421"/>
              <a:gd name="connsiteY14" fmla="*/ 1727979 h 1902096"/>
              <a:gd name="connsiteX15" fmla="*/ 1096899 w 1852421"/>
              <a:gd name="connsiteY15" fmla="*/ 1543290 h 1902096"/>
              <a:gd name="connsiteX16" fmla="*/ 1200245 w 1852421"/>
              <a:gd name="connsiteY16" fmla="*/ 1411940 h 1902096"/>
              <a:gd name="connsiteX17" fmla="*/ 1539050 w 1852421"/>
              <a:gd name="connsiteY17" fmla="*/ 1134477 h 1902096"/>
              <a:gd name="connsiteX18" fmla="*/ 1608011 w 1852421"/>
              <a:gd name="connsiteY18" fmla="*/ 910163 h 1902096"/>
              <a:gd name="connsiteX19" fmla="*/ 1608011 w 1852421"/>
              <a:gd name="connsiteY19" fmla="*/ 908639 h 1902096"/>
              <a:gd name="connsiteX20" fmla="*/ 1499140 w 1852421"/>
              <a:gd name="connsiteY20" fmla="*/ 592980 h 1902096"/>
              <a:gd name="connsiteX21" fmla="*/ 1499140 w 1852421"/>
              <a:gd name="connsiteY21" fmla="*/ 331710 h 1902096"/>
              <a:gd name="connsiteX22" fmla="*/ 1557718 w 1852421"/>
              <a:gd name="connsiteY22" fmla="*/ 272083 h 1902096"/>
              <a:gd name="connsiteX23" fmla="*/ 1852422 w 1852421"/>
              <a:gd name="connsiteY23" fmla="*/ 272083 h 1902096"/>
              <a:gd name="connsiteX24" fmla="*/ 1852422 w 1852421"/>
              <a:gd name="connsiteY24" fmla="*/ 221124 h 1902096"/>
              <a:gd name="connsiteX25" fmla="*/ 1850327 w 1852421"/>
              <a:gd name="connsiteY25" fmla="*/ 221124 h 1902096"/>
              <a:gd name="connsiteX26" fmla="*/ 1673828 w 1852421"/>
              <a:gd name="connsiteY26" fmla="*/ 66724 h 1902096"/>
              <a:gd name="connsiteX27" fmla="*/ 1485329 w 1852421"/>
              <a:gd name="connsiteY27" fmla="*/ 906 h 1902096"/>
              <a:gd name="connsiteX28" fmla="*/ 1264444 w 1852421"/>
              <a:gd name="connsiteY28" fmla="*/ 251795 h 1902096"/>
              <a:gd name="connsiteX29" fmla="*/ 1264444 w 1852421"/>
              <a:gd name="connsiteY29" fmla="*/ 692231 h 1902096"/>
              <a:gd name="connsiteX30" fmla="*/ 970121 w 1852421"/>
              <a:gd name="connsiteY30" fmla="*/ 642225 h 1902096"/>
              <a:gd name="connsiteX31" fmla="*/ 490728 w 1852421"/>
              <a:gd name="connsiteY31" fmla="*/ 676705 h 1902096"/>
              <a:gd name="connsiteX32" fmla="*/ 967073 w 1852421"/>
              <a:gd name="connsiteY32" fmla="*/ 1758459 h 1902096"/>
              <a:gd name="connsiteX33" fmla="*/ 930497 w 1852421"/>
              <a:gd name="connsiteY33" fmla="*/ 1800179 h 1902096"/>
              <a:gd name="connsiteX34" fmla="*/ 848487 w 1852421"/>
              <a:gd name="connsiteY34" fmla="*/ 1779510 h 1902096"/>
              <a:gd name="connsiteX35" fmla="*/ 792671 w 1852421"/>
              <a:gd name="connsiteY35" fmla="*/ 1727122 h 1902096"/>
              <a:gd name="connsiteX36" fmla="*/ 799243 w 1852421"/>
              <a:gd name="connsiteY36" fmla="*/ 1542432 h 1902096"/>
              <a:gd name="connsiteX37" fmla="*/ 846106 w 1852421"/>
              <a:gd name="connsiteY37" fmla="*/ 1482806 h 1902096"/>
              <a:gd name="connsiteX38" fmla="*/ 861632 w 1852421"/>
              <a:gd name="connsiteY38" fmla="*/ 1482806 h 1902096"/>
              <a:gd name="connsiteX39" fmla="*/ 952310 w 1852421"/>
              <a:gd name="connsiteY39" fmla="*/ 1477662 h 1902096"/>
              <a:gd name="connsiteX40" fmla="*/ 972312 w 1852421"/>
              <a:gd name="connsiteY40" fmla="*/ 1519668 h 1902096"/>
              <a:gd name="connsiteX41" fmla="*/ 967073 w 1852421"/>
              <a:gd name="connsiteY41" fmla="*/ 1758459 h 1902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852420" h="1902096">
                <a:moveTo>
                  <a:pt x="490728" y="676705"/>
                </a:moveTo>
                <a:cubicBezTo>
                  <a:pt x="344615" y="704613"/>
                  <a:pt x="7239" y="837963"/>
                  <a:pt x="3810" y="839297"/>
                </a:cubicBezTo>
                <a:lnTo>
                  <a:pt x="0" y="839297"/>
                </a:lnTo>
                <a:lnTo>
                  <a:pt x="13811" y="885493"/>
                </a:lnTo>
                <a:lnTo>
                  <a:pt x="68961" y="913782"/>
                </a:lnTo>
                <a:cubicBezTo>
                  <a:pt x="158496" y="1179054"/>
                  <a:pt x="373856" y="1382603"/>
                  <a:pt x="643795" y="1456898"/>
                </a:cubicBezTo>
                <a:lnTo>
                  <a:pt x="674084" y="1520620"/>
                </a:lnTo>
                <a:lnTo>
                  <a:pt x="670655" y="1758459"/>
                </a:lnTo>
                <a:lnTo>
                  <a:pt x="579977" y="1861806"/>
                </a:lnTo>
                <a:lnTo>
                  <a:pt x="579977" y="1902096"/>
                </a:lnTo>
                <a:lnTo>
                  <a:pt x="1352645" y="1902096"/>
                </a:lnTo>
                <a:lnTo>
                  <a:pt x="1352645" y="1896191"/>
                </a:lnTo>
                <a:lnTo>
                  <a:pt x="1329595" y="1827230"/>
                </a:lnTo>
                <a:lnTo>
                  <a:pt x="1145191" y="1780367"/>
                </a:lnTo>
                <a:lnTo>
                  <a:pt x="1090708" y="1727979"/>
                </a:lnTo>
                <a:lnTo>
                  <a:pt x="1096899" y="1543290"/>
                </a:lnTo>
                <a:lnTo>
                  <a:pt x="1200245" y="1411940"/>
                </a:lnTo>
                <a:cubicBezTo>
                  <a:pt x="1335881" y="1351266"/>
                  <a:pt x="1452848" y="1255540"/>
                  <a:pt x="1539050" y="1134477"/>
                </a:cubicBezTo>
                <a:cubicBezTo>
                  <a:pt x="1584770" y="1068659"/>
                  <a:pt x="1608868" y="990268"/>
                  <a:pt x="1608011" y="910163"/>
                </a:cubicBezTo>
                <a:lnTo>
                  <a:pt x="1608011" y="908639"/>
                </a:lnTo>
                <a:cubicBezTo>
                  <a:pt x="1607630" y="794244"/>
                  <a:pt x="1569339" y="683277"/>
                  <a:pt x="1499140" y="592980"/>
                </a:cubicBezTo>
                <a:lnTo>
                  <a:pt x="1499140" y="331710"/>
                </a:lnTo>
                <a:cubicBezTo>
                  <a:pt x="1499140" y="299134"/>
                  <a:pt x="1525238" y="272655"/>
                  <a:pt x="1557718" y="272083"/>
                </a:cubicBezTo>
                <a:lnTo>
                  <a:pt x="1852422" y="272083"/>
                </a:lnTo>
                <a:lnTo>
                  <a:pt x="1852422" y="221124"/>
                </a:lnTo>
                <a:lnTo>
                  <a:pt x="1850327" y="221124"/>
                </a:lnTo>
                <a:cubicBezTo>
                  <a:pt x="1784890" y="177786"/>
                  <a:pt x="1725549" y="125874"/>
                  <a:pt x="1673828" y="66724"/>
                </a:cubicBezTo>
                <a:cubicBezTo>
                  <a:pt x="1623251" y="18909"/>
                  <a:pt x="1554671" y="-5094"/>
                  <a:pt x="1485329" y="906"/>
                </a:cubicBezTo>
                <a:cubicBezTo>
                  <a:pt x="1358456" y="15861"/>
                  <a:pt x="1263206" y="124065"/>
                  <a:pt x="1264444" y="251795"/>
                </a:cubicBezTo>
                <a:lnTo>
                  <a:pt x="1264444" y="692231"/>
                </a:lnTo>
                <a:cubicBezTo>
                  <a:pt x="1167479" y="669276"/>
                  <a:pt x="1069181" y="652512"/>
                  <a:pt x="970121" y="642225"/>
                </a:cubicBezTo>
                <a:cubicBezTo>
                  <a:pt x="809530" y="632604"/>
                  <a:pt x="648367" y="644225"/>
                  <a:pt x="490728" y="676705"/>
                </a:cubicBezTo>
                <a:close/>
                <a:moveTo>
                  <a:pt x="967073" y="1758459"/>
                </a:moveTo>
                <a:lnTo>
                  <a:pt x="930497" y="1800179"/>
                </a:lnTo>
                <a:lnTo>
                  <a:pt x="848487" y="1779510"/>
                </a:lnTo>
                <a:lnTo>
                  <a:pt x="792671" y="1727122"/>
                </a:lnTo>
                <a:lnTo>
                  <a:pt x="799243" y="1542432"/>
                </a:lnTo>
                <a:lnTo>
                  <a:pt x="846106" y="1482806"/>
                </a:lnTo>
                <a:lnTo>
                  <a:pt x="861632" y="1482806"/>
                </a:lnTo>
                <a:cubicBezTo>
                  <a:pt x="891921" y="1482615"/>
                  <a:pt x="922211" y="1480901"/>
                  <a:pt x="952310" y="1477662"/>
                </a:cubicBezTo>
                <a:lnTo>
                  <a:pt x="972312" y="1519668"/>
                </a:lnTo>
                <a:lnTo>
                  <a:pt x="967073" y="1758459"/>
                </a:lnTo>
                <a:close/>
              </a:path>
            </a:pathLst>
          </a:custGeom>
          <a:solidFill>
            <a:srgbClr val="155F25"/>
          </a:solidFill>
          <a:ln w="9525" cap="flat">
            <a:noFill/>
            <a:prstDash val="solid"/>
            <a:miter/>
          </a:ln>
        </p:spPr>
        <p:txBody>
          <a:bodyPr lIns="68580" tIns="34290" rIns="68580" bIns="34290"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12202" y="752903"/>
            <a:ext cx="1835699" cy="0"/>
          </a:xfrm>
          <a:prstGeom prst="line">
            <a:avLst/>
          </a:prstGeom>
          <a:ln w="12700">
            <a:solidFill>
              <a:srgbClr val="155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107281" y="2153734"/>
            <a:ext cx="7312819" cy="23314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净</a:t>
            </a: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角</a:t>
            </a: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                  </a:t>
            </a: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供</a:t>
            </a: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养不周               厉声叫嚣         架子十足</a:t>
            </a:r>
            <a:endParaRPr lang="zh-CN" altLang="en-US" sz="21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厉声呵斥           厉声叫骂               三眼一板</a:t>
            </a:r>
            <a:endParaRPr lang="zh-CN" altLang="en-US" sz="21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引吭大叫           昂首大叫               大</a:t>
            </a: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模</a:t>
            </a: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大样 </a:t>
            </a:r>
            <a:endParaRPr lang="zh-CN" altLang="en-US" sz="21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左顾右盼           毫不相让               扬长而去</a:t>
            </a:r>
            <a:endParaRPr lang="zh-CN" altLang="en-US" sz="21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局促不安           从容不迫               一丝不苟</a:t>
            </a:r>
            <a:endParaRPr lang="zh-CN" altLang="en-US" sz="21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107283" y="1229586"/>
            <a:ext cx="6950867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头颈     奢侈      窥伺      譬如       颇像      姿态    堂倌</a:t>
            </a:r>
            <a:endParaRPr lang="zh-CN" altLang="en-US" sz="21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倘若     狂吠      脾气      敏捷       侍候      相似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    </a:t>
            </a:r>
            <a:r>
              <a:rPr lang="zh-CN" altLang="en-US" sz="2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看</a:t>
            </a: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守</a:t>
            </a:r>
            <a:endParaRPr lang="zh-CN" altLang="en-US" sz="21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876300" y="1749426"/>
            <a:ext cx="7181850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7"/>
            </p:custDataLst>
          </p:nvPr>
        </p:nvCxnSpPr>
        <p:spPr>
          <a:xfrm>
            <a:off x="876300" y="2201480"/>
            <a:ext cx="7181850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8"/>
            </p:custDataLst>
          </p:nvPr>
        </p:nvCxnSpPr>
        <p:spPr>
          <a:xfrm>
            <a:off x="876300" y="2653533"/>
            <a:ext cx="7181850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9"/>
            </p:custDataLst>
          </p:nvPr>
        </p:nvCxnSpPr>
        <p:spPr>
          <a:xfrm>
            <a:off x="876300" y="3105587"/>
            <a:ext cx="7181850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0"/>
            </p:custDataLst>
          </p:nvPr>
        </p:nvCxnSpPr>
        <p:spPr>
          <a:xfrm>
            <a:off x="876300" y="3557640"/>
            <a:ext cx="7181850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1"/>
            </p:custDataLst>
          </p:nvPr>
        </p:nvCxnSpPr>
        <p:spPr>
          <a:xfrm>
            <a:off x="876300" y="4009694"/>
            <a:ext cx="7181850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>
            <p:custDataLst>
              <p:tags r:id="rId12"/>
            </p:custDataLst>
          </p:nvPr>
        </p:nvCxnSpPr>
        <p:spPr>
          <a:xfrm>
            <a:off x="876300" y="4461745"/>
            <a:ext cx="7181850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>
            <p:custDataLst>
              <p:tags r:id="rId1"/>
            </p:custDataLst>
          </p:nvPr>
        </p:nvSpPr>
        <p:spPr>
          <a:xfrm>
            <a:off x="6200846" y="1960502"/>
            <a:ext cx="3575448" cy="3575448"/>
          </a:xfrm>
          <a:prstGeom prst="ellipse">
            <a:avLst/>
          </a:prstGeom>
          <a:gradFill>
            <a:gsLst>
              <a:gs pos="21000">
                <a:srgbClr val="BDD9C3">
                  <a:alpha val="0"/>
                </a:srgbClr>
              </a:gs>
              <a:gs pos="95000">
                <a:srgbClr val="477665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2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79860" y="973625"/>
            <a:ext cx="6211491" cy="955646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高傲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是作者对白鹅的第一印象，作者怎么会有这样的印象呢？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79860" y="2040730"/>
            <a:ext cx="5022056" cy="438581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155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它伸长了头颈，左顾右盼</a:t>
            </a:r>
            <a:r>
              <a:rPr lang="en-US" altLang="zh-CN" sz="2400">
                <a:solidFill>
                  <a:srgbClr val="155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……</a:t>
            </a:r>
            <a:endParaRPr lang="zh-CN" altLang="en-US" sz="2400">
              <a:solidFill>
                <a:srgbClr val="155F2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Heavy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0244" name="AutoShap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78796" y="3194450"/>
            <a:ext cx="4009286" cy="1520426"/>
          </a:xfrm>
          <a:prstGeom prst="cloudCallout">
            <a:avLst>
              <a:gd name="adj1" fmla="val -38588"/>
              <a:gd name="adj2" fmla="val -91787"/>
            </a:avLst>
          </a:prstGeom>
          <a:solidFill>
            <a:srgbClr val="477665"/>
          </a:solidFill>
          <a:ln w="9525">
            <a:solidFill>
              <a:schemeClr val="tx1"/>
            </a:solidFill>
            <a:rou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lIns="68580" tIns="34290" rIns="68580" bIns="34290"/>
          <a:lstStyle/>
          <a:p>
            <a:pPr>
              <a:lnSpc>
                <a:spcPct val="115000"/>
              </a:lnSpc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          </a:t>
            </a:r>
            <a:endParaRPr lang="zh-CN" altLang="en-US" sz="2400" b="1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 descr="鸭子站在地上的鹅&#10;&#10;描述已自动生成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6991351" y="1160861"/>
            <a:ext cx="2638425" cy="401002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381250" y="3475965"/>
            <a:ext cx="2943224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联系实际，想想看，如果你到了一个陌生的环境，你会是什么表现？</a:t>
            </a: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一群小鸟站在地上的鹅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27191" y="111442"/>
            <a:ext cx="8890613" cy="4927283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27190" y="109526"/>
            <a:ext cx="8889621" cy="760106"/>
          </a:xfrm>
          <a:prstGeom prst="rect">
            <a:avLst/>
          </a:prstGeom>
          <a:gradFill flip="none" rotWithShape="1">
            <a:gsLst>
              <a:gs pos="16000">
                <a:srgbClr val="BDD9C3">
                  <a:alpha val="0"/>
                </a:srgbClr>
              </a:gs>
              <a:gs pos="95000">
                <a:srgbClr val="2C5138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6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17232"/>
            <a:ext cx="4341028" cy="5770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solidFill>
                  <a:schemeClr val="bg2"/>
                </a:solidFill>
                <a:effectLst>
                  <a:outerShdw blurRad="127000" dist="38100" dir="2700000" algn="tl">
                    <a:srgbClr val="000000">
                      <a:alpha val="34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“好一个</a:t>
            </a:r>
            <a:r>
              <a:rPr lang="zh-CN" altLang="en-US" sz="3300" b="1">
                <a:solidFill>
                  <a:srgbClr val="FFC000"/>
                </a:solidFill>
                <a:effectLst>
                  <a:outerShdw blurRad="127000" dist="38100" dir="2700000" algn="tl">
                    <a:srgbClr val="000000">
                      <a:alpha val="34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高傲</a:t>
            </a:r>
            <a:r>
              <a:rPr lang="zh-CN" altLang="en-US" sz="3300" b="1">
                <a:solidFill>
                  <a:schemeClr val="bg2"/>
                </a:solidFill>
                <a:effectLst>
                  <a:outerShdw blurRad="127000" dist="38100" dir="2700000" algn="tl">
                    <a:srgbClr val="000000">
                      <a:alpha val="34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的动物！”</a:t>
            </a:r>
            <a:endParaRPr lang="zh-CN" altLang="en-US" sz="3300" b="1">
              <a:solidFill>
                <a:schemeClr val="bg2"/>
              </a:solidFill>
              <a:effectLst>
                <a:outerShdw blurRad="127000" dist="38100" dir="2700000" algn="tl">
                  <a:srgbClr val="000000">
                    <a:alpha val="34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5133977" y="114300"/>
            <a:ext cx="3882491" cy="4905375"/>
          </a:xfrm>
          <a:prstGeom prst="rect">
            <a:avLst/>
          </a:prstGeom>
          <a:solidFill>
            <a:srgbClr val="477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1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44116" y="1712274"/>
            <a:ext cx="5131594" cy="4847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700">
                <a:solidFill>
                  <a:srgbClr val="155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白鹅的高傲表现在哪些方面？</a:t>
            </a:r>
            <a:endParaRPr lang="zh-CN" altLang="en-US" sz="2700">
              <a:solidFill>
                <a:srgbClr val="155F2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Heavy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292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4117" y="2812439"/>
            <a:ext cx="113347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叫声 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293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82390" y="2812439"/>
            <a:ext cx="113347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步态 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2294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52801" y="2812439"/>
            <a:ext cx="113347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吃相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 descr="鸟站在河边的鹅&#10;&#10;描述已自动生成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5432824" y="996226"/>
            <a:ext cx="3314480" cy="31510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4953001" y="3188854"/>
            <a:ext cx="3019424" cy="226702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416141" y="986969"/>
            <a:ext cx="2257425" cy="3400425"/>
          </a:xfrm>
          <a:prstGeom prst="rect">
            <a:avLst/>
          </a:prstGeom>
          <a:solidFill>
            <a:srgbClr val="477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5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8578" y="1268606"/>
            <a:ext cx="5191125" cy="9002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700" dirty="0">
                <a:solidFill>
                  <a:srgbClr val="155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自读课文第三自然段，看一看鹅的叫声如何？为什么说它高傲？</a:t>
            </a:r>
            <a:endParaRPr lang="zh-CN" altLang="en-US" sz="2700" dirty="0">
              <a:solidFill>
                <a:srgbClr val="155F2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Heavy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3316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8578" y="2413697"/>
            <a:ext cx="556261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鹅的叫声，音调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严肃郑重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，</a:t>
            </a:r>
            <a:r>
              <a:rPr lang="zh-CN" altLang="en-US" sz="21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似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厉声呵斥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6756" y="2802349"/>
            <a:ext cx="4812098" cy="1038746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有生客进来，鹅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必然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厉声叫嚣；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  <a:p>
            <a:pPr algn="just"/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甚至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篱笆外有人走路，它也要引吭大叫，不亚于狗的狂吠。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 descr="草地上站着鸟的鹅&#10;&#10;描述已自动生成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6151196" y="1230451"/>
            <a:ext cx="2257425" cy="29260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对话气泡: 圆角矩形 11"/>
          <p:cNvSpPr/>
          <p:nvPr>
            <p:custDataLst>
              <p:tags r:id="rId1"/>
            </p:custDataLst>
          </p:nvPr>
        </p:nvSpPr>
        <p:spPr>
          <a:xfrm>
            <a:off x="765706" y="656540"/>
            <a:ext cx="6700742" cy="4029068"/>
          </a:xfrm>
          <a:prstGeom prst="wedgeRoundRectCallout">
            <a:avLst>
              <a:gd name="adj1" fmla="val 58453"/>
              <a:gd name="adj2" fmla="val 20444"/>
              <a:gd name="adj3" fmla="val 16667"/>
            </a:avLst>
          </a:prstGeom>
          <a:solidFill>
            <a:srgbClr val="477665"/>
          </a:solidFill>
          <a:ln w="19050">
            <a:solidFill>
              <a:srgbClr val="477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对话气泡: 圆角矩形 4"/>
          <p:cNvSpPr/>
          <p:nvPr>
            <p:custDataLst>
              <p:tags r:id="rId2"/>
            </p:custDataLst>
          </p:nvPr>
        </p:nvSpPr>
        <p:spPr>
          <a:xfrm>
            <a:off x="657322" y="557218"/>
            <a:ext cx="6700742" cy="4029068"/>
          </a:xfrm>
          <a:prstGeom prst="wedgeRoundRectCallout">
            <a:avLst>
              <a:gd name="adj1" fmla="val 58453"/>
              <a:gd name="adj2" fmla="val 20444"/>
              <a:gd name="adj3" fmla="val 16667"/>
            </a:avLst>
          </a:prstGeom>
          <a:solidFill>
            <a:schemeClr val="bg1"/>
          </a:solidFill>
          <a:ln w="19050">
            <a:solidFill>
              <a:srgbClr val="477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045541" y="1465374"/>
            <a:ext cx="6294031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dirty="0">
                <a:solidFill>
                  <a:srgbClr val="155F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Heavy" panose="00020600040101010101" pitchFamily="18" charset="-122"/>
                <a:sym typeface="微软雅黑" panose="020B0503020204020204" pitchFamily="34" charset="-122"/>
              </a:rPr>
              <a:t>如果鹅会说话，猜猜它会说些什么？</a:t>
            </a:r>
            <a:endParaRPr lang="zh-CN" altLang="en-US" sz="3000" dirty="0">
              <a:solidFill>
                <a:srgbClr val="155F2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Heavy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 descr="卡通人物&#10;&#10;描述已自动生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089811" y="2480925"/>
            <a:ext cx="1948394" cy="2424931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91436" y="2166358"/>
            <a:ext cx="5680112" cy="113569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见到生客进来，它会用严厉的声音大声叫喊：</a:t>
            </a:r>
            <a:r>
              <a:rPr lang="zh-CN" altLang="en-US" sz="2100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                   </a:t>
            </a: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　　　　　　</a:t>
            </a:r>
            <a:r>
              <a:rPr lang="zh-CN" altLang="en-US" sz="2100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　　　　　　　　　　　　　　　　　　　　</a:t>
            </a:r>
            <a:endParaRPr lang="zh-CN" altLang="en-US" sz="2100" u="sng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当篱笆外有人走路时，它会敞开喉咙大吼道：</a:t>
            </a:r>
            <a:r>
              <a:rPr lang="zh-CN" altLang="en-US" sz="2100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" panose="00020600040101010101" pitchFamily="18" charset="-122"/>
                <a:sym typeface="微软雅黑" panose="020B0503020204020204" pitchFamily="34" charset="-122"/>
              </a:rPr>
              <a:t> 　　　　　　　　　　　　　　　　　　　　　　　　　　　　　　　</a:t>
            </a:r>
            <a:endParaRPr lang="zh-CN" altLang="en-US" sz="2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 descr="白色的鸟&#10;&#10;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969341" y="3175789"/>
            <a:ext cx="1333204" cy="1881988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184"/>
</p:tagLst>
</file>

<file path=ppt/tags/tag10.xml><?xml version="1.0" encoding="utf-8"?>
<p:tagLst xmlns:p="http://schemas.openxmlformats.org/presentationml/2006/main">
  <p:tag name="AS_UNIQUEID" val="194"/>
</p:tagLst>
</file>

<file path=ppt/tags/tag100.xml><?xml version="1.0" encoding="utf-8"?>
<p:tagLst xmlns:p="http://schemas.openxmlformats.org/presentationml/2006/main">
  <p:tag name="AS_UNIQUEID" val="307"/>
</p:tagLst>
</file>

<file path=ppt/tags/tag101.xml><?xml version="1.0" encoding="utf-8"?>
<p:tagLst xmlns:p="http://schemas.openxmlformats.org/presentationml/2006/main">
  <p:tag name="AS_UNIQUEID" val="308"/>
</p:tagLst>
</file>

<file path=ppt/tags/tag102.xml><?xml version="1.0" encoding="utf-8"?>
<p:tagLst xmlns:p="http://schemas.openxmlformats.org/presentationml/2006/main">
  <p:tag name="AS_UNIQUEID" val="309"/>
</p:tagLst>
</file>

<file path=ppt/tags/tag103.xml><?xml version="1.0" encoding="utf-8"?>
<p:tagLst xmlns:p="http://schemas.openxmlformats.org/presentationml/2006/main">
  <p:tag name="AS_UNIQUEID" val="311"/>
</p:tagLst>
</file>

<file path=ppt/tags/tag104.xml><?xml version="1.0" encoding="utf-8"?>
<p:tagLst xmlns:p="http://schemas.openxmlformats.org/presentationml/2006/main">
  <p:tag name="AS_UNIQUEID" val="312"/>
</p:tagLst>
</file>

<file path=ppt/tags/tag105.xml><?xml version="1.0" encoding="utf-8"?>
<p:tagLst xmlns:p="http://schemas.openxmlformats.org/presentationml/2006/main">
  <p:tag name="AS_UNIQUEID" val="313"/>
</p:tagLst>
</file>

<file path=ppt/tags/tag106.xml><?xml version="1.0" encoding="utf-8"?>
<p:tagLst xmlns:p="http://schemas.openxmlformats.org/presentationml/2006/main">
  <p:tag name="AS_UNIQUEID" val="315"/>
</p:tagLst>
</file>

<file path=ppt/tags/tag107.xml><?xml version="1.0" encoding="utf-8"?>
<p:tagLst xmlns:p="http://schemas.openxmlformats.org/presentationml/2006/main">
  <p:tag name="AS_UNIQUEID" val="316"/>
</p:tagLst>
</file>

<file path=ppt/tags/tag108.xml><?xml version="1.0" encoding="utf-8"?>
<p:tagLst xmlns:p="http://schemas.openxmlformats.org/presentationml/2006/main">
  <p:tag name="AS_UNIQUEID" val="317"/>
</p:tagLst>
</file>

<file path=ppt/tags/tag109.xml><?xml version="1.0" encoding="utf-8"?>
<p:tagLst xmlns:p="http://schemas.openxmlformats.org/presentationml/2006/main">
  <p:tag name="AS_UNIQUEID" val="318"/>
</p:tagLst>
</file>

<file path=ppt/tags/tag11.xml><?xml version="1.0" encoding="utf-8"?>
<p:tagLst xmlns:p="http://schemas.openxmlformats.org/presentationml/2006/main">
  <p:tag name="AS_UNIQUEID" val="196"/>
</p:tagLst>
</file>

<file path=ppt/tags/tag110.xml><?xml version="1.0" encoding="utf-8"?>
<p:tagLst xmlns:p="http://schemas.openxmlformats.org/presentationml/2006/main">
  <p:tag name="AS_UNIQUEID" val="319"/>
</p:tagLst>
</file>

<file path=ppt/tags/tag111.xml><?xml version="1.0" encoding="utf-8"?>
<p:tagLst xmlns:p="http://schemas.openxmlformats.org/presentationml/2006/main">
  <p:tag name="AS_UNIQUEID" val="320"/>
</p:tagLst>
</file>

<file path=ppt/tags/tag112.xml><?xml version="1.0" encoding="utf-8"?>
<p:tagLst xmlns:p="http://schemas.openxmlformats.org/presentationml/2006/main">
  <p:tag name="AS_UNIQUEID" val="321"/>
</p:tagLst>
</file>

<file path=ppt/tags/tag113.xml><?xml version="1.0" encoding="utf-8"?>
<p:tagLst xmlns:p="http://schemas.openxmlformats.org/presentationml/2006/main">
  <p:tag name="AS_UNIQUEID" val="323"/>
</p:tagLst>
</file>

<file path=ppt/tags/tag114.xml><?xml version="1.0" encoding="utf-8"?>
<p:tagLst xmlns:p="http://schemas.openxmlformats.org/presentationml/2006/main">
  <p:tag name="AS_UNIQUEID" val="324"/>
</p:tagLst>
</file>

<file path=ppt/tags/tag115.xml><?xml version="1.0" encoding="utf-8"?>
<p:tagLst xmlns:p="http://schemas.openxmlformats.org/presentationml/2006/main">
  <p:tag name="AS_UNIQUEID" val="325"/>
</p:tagLst>
</file>

<file path=ppt/tags/tag116.xml><?xml version="1.0" encoding="utf-8"?>
<p:tagLst xmlns:p="http://schemas.openxmlformats.org/presentationml/2006/main">
  <p:tag name="AS_UNIQUEID" val="326"/>
</p:tagLst>
</file>

<file path=ppt/tags/tag117.xml><?xml version="1.0" encoding="utf-8"?>
<p:tagLst xmlns:p="http://schemas.openxmlformats.org/presentationml/2006/main">
  <p:tag name="AS_UNIQUEID" val="327"/>
</p:tagLst>
</file>

<file path=ppt/tags/tag118.xml><?xml version="1.0" encoding="utf-8"?>
<p:tagLst xmlns:p="http://schemas.openxmlformats.org/presentationml/2006/main">
  <p:tag name="AS_UNIQUEID" val="329"/>
</p:tagLst>
</file>

<file path=ppt/tags/tag119.xml><?xml version="1.0" encoding="utf-8"?>
<p:tagLst xmlns:p="http://schemas.openxmlformats.org/presentationml/2006/main">
  <p:tag name="AS_UNIQUEID" val="330"/>
</p:tagLst>
</file>

<file path=ppt/tags/tag12.xml><?xml version="1.0" encoding="utf-8"?>
<p:tagLst xmlns:p="http://schemas.openxmlformats.org/presentationml/2006/main">
  <p:tag name="AS_UNIQUEID" val="197"/>
</p:tagLst>
</file>

<file path=ppt/tags/tag120.xml><?xml version="1.0" encoding="utf-8"?>
<p:tagLst xmlns:p="http://schemas.openxmlformats.org/presentationml/2006/main">
  <p:tag name="AS_UNIQUEID" val="331"/>
</p:tagLst>
</file>

<file path=ppt/tags/tag121.xml><?xml version="1.0" encoding="utf-8"?>
<p:tagLst xmlns:p="http://schemas.openxmlformats.org/presentationml/2006/main">
  <p:tag name="AS_UNIQUEID" val="332"/>
</p:tagLst>
</file>

<file path=ppt/tags/tag122.xml><?xml version="1.0" encoding="utf-8"?>
<p:tagLst xmlns:p="http://schemas.openxmlformats.org/presentationml/2006/main">
  <p:tag name="AS_UNIQUEID" val="333"/>
</p:tagLst>
</file>

<file path=ppt/tags/tag123.xml><?xml version="1.0" encoding="utf-8"?>
<p:tagLst xmlns:p="http://schemas.openxmlformats.org/presentationml/2006/main">
  <p:tag name="AS_UNIQUEID" val="334"/>
</p:tagLst>
</file>

<file path=ppt/tags/tag124.xml><?xml version="1.0" encoding="utf-8"?>
<p:tagLst xmlns:p="http://schemas.openxmlformats.org/presentationml/2006/main">
  <p:tag name="AS_UNIQUEID" val="256"/>
</p:tagLst>
</file>

<file path=ppt/tags/tag125.xml><?xml version="1.0" encoding="utf-8"?>
<p:tagLst xmlns:p="http://schemas.openxmlformats.org/presentationml/2006/main">
  <p:tag name="AS_UNIQUEID" val="257"/>
</p:tagLst>
</file>

<file path=ppt/tags/tag126.xml><?xml version="1.0" encoding="utf-8"?>
<p:tagLst xmlns:p="http://schemas.openxmlformats.org/presentationml/2006/main">
  <p:tag name="AS_UNIQUEID" val="258"/>
</p:tagLst>
</file>

<file path=ppt/tags/tag127.xml><?xml version="1.0" encoding="utf-8"?>
<p:tagLst xmlns:p="http://schemas.openxmlformats.org/presentationml/2006/main">
  <p:tag name="AS_UNIQUEID" val="259"/>
</p:tagLst>
</file>

<file path=ppt/tags/tag128.xml><?xml version="1.0" encoding="utf-8"?>
<p:tagLst xmlns:p="http://schemas.openxmlformats.org/presentationml/2006/main">
  <p:tag name="AS_UNIQUEID" val="260"/>
</p:tagLst>
</file>

<file path=ppt/tags/tag129.xml><?xml version="1.0" encoding="utf-8"?>
<p:tagLst xmlns:p="http://schemas.openxmlformats.org/presentationml/2006/main">
  <p:tag name="AS_UNIQUEID" val="261"/>
</p:tagLst>
</file>

<file path=ppt/tags/tag13.xml><?xml version="1.0" encoding="utf-8"?>
<p:tagLst xmlns:p="http://schemas.openxmlformats.org/presentationml/2006/main">
  <p:tag name="AS_UNIQUEID" val="198"/>
</p:tagLst>
</file>

<file path=ppt/tags/tag13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jb3VudCI6MS4wLCJoZGlkIjoiNTEwZDYwYjA4ODUyYzA2MmI0M2EzZjhhMWY0NWI4YWEiLCJ1c2VyQ291bnQiOjEuMH0="/>
  <p:tag name="KSO_WPP_MARK_KEY" val="db564e8e-5aa3-44a2-8eda-a24cac96c3de"/>
</p:tagLst>
</file>

<file path=ppt/tags/tag14.xml><?xml version="1.0" encoding="utf-8"?>
<p:tagLst xmlns:p="http://schemas.openxmlformats.org/presentationml/2006/main">
  <p:tag name="AS_UNIQUEID" val="199"/>
</p:tagLst>
</file>

<file path=ppt/tags/tag15.xml><?xml version="1.0" encoding="utf-8"?>
<p:tagLst xmlns:p="http://schemas.openxmlformats.org/presentationml/2006/main">
  <p:tag name="AS_UNIQUEID" val="200"/>
</p:tagLst>
</file>

<file path=ppt/tags/tag16.xml><?xml version="1.0" encoding="utf-8"?>
<p:tagLst xmlns:p="http://schemas.openxmlformats.org/presentationml/2006/main">
  <p:tag name="AS_UNIQUEID" val="201"/>
</p:tagLst>
</file>

<file path=ppt/tags/tag17.xml><?xml version="1.0" encoding="utf-8"?>
<p:tagLst xmlns:p="http://schemas.openxmlformats.org/presentationml/2006/main">
  <p:tag name="AS_UNIQUEID" val="203"/>
</p:tagLst>
</file>

<file path=ppt/tags/tag18.xml><?xml version="1.0" encoding="utf-8"?>
<p:tagLst xmlns:p="http://schemas.openxmlformats.org/presentationml/2006/main">
  <p:tag name="AS_UNIQUEID" val="204"/>
</p:tagLst>
</file>

<file path=ppt/tags/tag19.xml><?xml version="1.0" encoding="utf-8"?>
<p:tagLst xmlns:p="http://schemas.openxmlformats.org/presentationml/2006/main">
  <p:tag name="AS_UNIQUEID" val="205"/>
</p:tagLst>
</file>

<file path=ppt/tags/tag2.xml><?xml version="1.0" encoding="utf-8"?>
<p:tagLst xmlns:p="http://schemas.openxmlformats.org/presentationml/2006/main">
  <p:tag name="AS_UNIQUEID" val="185"/>
</p:tagLst>
</file>

<file path=ppt/tags/tag20.xml><?xml version="1.0" encoding="utf-8"?>
<p:tagLst xmlns:p="http://schemas.openxmlformats.org/presentationml/2006/main">
  <p:tag name="AS_UNIQUEID" val="206"/>
</p:tagLst>
</file>

<file path=ppt/tags/tag21.xml><?xml version="1.0" encoding="utf-8"?>
<p:tagLst xmlns:p="http://schemas.openxmlformats.org/presentationml/2006/main">
  <p:tag name="AS_UNIQUEID" val="207"/>
</p:tagLst>
</file>

<file path=ppt/tags/tag22.xml><?xml version="1.0" encoding="utf-8"?>
<p:tagLst xmlns:p="http://schemas.openxmlformats.org/presentationml/2006/main">
  <p:tag name="AS_UNIQUEID" val="208"/>
</p:tagLst>
</file>

<file path=ppt/tags/tag23.xml><?xml version="1.0" encoding="utf-8"?>
<p:tagLst xmlns:p="http://schemas.openxmlformats.org/presentationml/2006/main">
  <p:tag name="AS_UNIQUEID" val="209"/>
</p:tagLst>
</file>

<file path=ppt/tags/tag24.xml><?xml version="1.0" encoding="utf-8"?>
<p:tagLst xmlns:p="http://schemas.openxmlformats.org/presentationml/2006/main">
  <p:tag name="AS_UNIQUEID" val="210"/>
</p:tagLst>
</file>

<file path=ppt/tags/tag25.xml><?xml version="1.0" encoding="utf-8"?>
<p:tagLst xmlns:p="http://schemas.openxmlformats.org/presentationml/2006/main">
  <p:tag name="AS_UNIQUEID" val="212"/>
</p:tagLst>
</file>

<file path=ppt/tags/tag26.xml><?xml version="1.0" encoding="utf-8"?>
<p:tagLst xmlns:p="http://schemas.openxmlformats.org/presentationml/2006/main">
  <p:tag name="AS_UNIQUEID" val="213"/>
</p:tagLst>
</file>

<file path=ppt/tags/tag27.xml><?xml version="1.0" encoding="utf-8"?>
<p:tagLst xmlns:p="http://schemas.openxmlformats.org/presentationml/2006/main">
  <p:tag name="AS_UNIQUEID" val="214"/>
</p:tagLst>
</file>

<file path=ppt/tags/tag28.xml><?xml version="1.0" encoding="utf-8"?>
<p:tagLst xmlns:p="http://schemas.openxmlformats.org/presentationml/2006/main">
  <p:tag name="AS_UNIQUEID" val="215"/>
</p:tagLst>
</file>

<file path=ppt/tags/tag29.xml><?xml version="1.0" encoding="utf-8"?>
<p:tagLst xmlns:p="http://schemas.openxmlformats.org/presentationml/2006/main">
  <p:tag name="AS_UNIQUEID" val="217"/>
</p:tagLst>
</file>

<file path=ppt/tags/tag3.xml><?xml version="1.0" encoding="utf-8"?>
<p:tagLst xmlns:p="http://schemas.openxmlformats.org/presentationml/2006/main">
  <p:tag name="AS_UNIQUEID" val="186"/>
</p:tagLst>
</file>

<file path=ppt/tags/tag30.xml><?xml version="1.0" encoding="utf-8"?>
<p:tagLst xmlns:p="http://schemas.openxmlformats.org/presentationml/2006/main">
  <p:tag name="AS_UNIQUEID" val="218"/>
</p:tagLst>
</file>

<file path=ppt/tags/tag31.xml><?xml version="1.0" encoding="utf-8"?>
<p:tagLst xmlns:p="http://schemas.openxmlformats.org/presentationml/2006/main">
  <p:tag name="AS_UNIQUEID" val="219"/>
</p:tagLst>
</file>

<file path=ppt/tags/tag32.xml><?xml version="1.0" encoding="utf-8"?>
<p:tagLst xmlns:p="http://schemas.openxmlformats.org/presentationml/2006/main">
  <p:tag name="AS_UNIQUEID" val="221"/>
</p:tagLst>
</file>

<file path=ppt/tags/tag33.xml><?xml version="1.0" encoding="utf-8"?>
<p:tagLst xmlns:p="http://schemas.openxmlformats.org/presentationml/2006/main">
  <p:tag name="AS_UNIQUEID" val="222"/>
</p:tagLst>
</file>

<file path=ppt/tags/tag34.xml><?xml version="1.0" encoding="utf-8"?>
<p:tagLst xmlns:p="http://schemas.openxmlformats.org/presentationml/2006/main">
  <p:tag name="AS_UNIQUEID" val="223"/>
</p:tagLst>
</file>

<file path=ppt/tags/tag35.xml><?xml version="1.0" encoding="utf-8"?>
<p:tagLst xmlns:p="http://schemas.openxmlformats.org/presentationml/2006/main">
  <p:tag name="AS_UNIQUEID" val="224"/>
</p:tagLst>
</file>

<file path=ppt/tags/tag36.xml><?xml version="1.0" encoding="utf-8"?>
<p:tagLst xmlns:p="http://schemas.openxmlformats.org/presentationml/2006/main">
  <p:tag name="AS_UNIQUEID" val="225"/>
</p:tagLst>
</file>

<file path=ppt/tags/tag37.xml><?xml version="1.0" encoding="utf-8"?>
<p:tagLst xmlns:p="http://schemas.openxmlformats.org/presentationml/2006/main">
  <p:tag name="AS_UNIQUEID" val="226"/>
</p:tagLst>
</file>

<file path=ppt/tags/tag38.xml><?xml version="1.0" encoding="utf-8"?>
<p:tagLst xmlns:p="http://schemas.openxmlformats.org/presentationml/2006/main">
  <p:tag name="AS_UNIQUEID" val="228"/>
</p:tagLst>
</file>

<file path=ppt/tags/tag39.xml><?xml version="1.0" encoding="utf-8"?>
<p:tagLst xmlns:p="http://schemas.openxmlformats.org/presentationml/2006/main">
  <p:tag name="AS_UNIQUEID" val="229"/>
</p:tagLst>
</file>

<file path=ppt/tags/tag4.xml><?xml version="1.0" encoding="utf-8"?>
<p:tagLst xmlns:p="http://schemas.openxmlformats.org/presentationml/2006/main">
  <p:tag name="AS_UNIQUEID" val="187"/>
</p:tagLst>
</file>

<file path=ppt/tags/tag40.xml><?xml version="1.0" encoding="utf-8"?>
<p:tagLst xmlns:p="http://schemas.openxmlformats.org/presentationml/2006/main">
  <p:tag name="AS_UNIQUEID" val="230"/>
</p:tagLst>
</file>

<file path=ppt/tags/tag41.xml><?xml version="1.0" encoding="utf-8"?>
<p:tagLst xmlns:p="http://schemas.openxmlformats.org/presentationml/2006/main">
  <p:tag name="AS_UNIQUEID" val="231"/>
</p:tagLst>
</file>

<file path=ppt/tags/tag42.xml><?xml version="1.0" encoding="utf-8"?>
<p:tagLst xmlns:p="http://schemas.openxmlformats.org/presentationml/2006/main">
  <p:tag name="AS_UNIQUEID" val="232"/>
</p:tagLst>
</file>

<file path=ppt/tags/tag43.xml><?xml version="1.0" encoding="utf-8"?>
<p:tagLst xmlns:p="http://schemas.openxmlformats.org/presentationml/2006/main">
  <p:tag name="AS_UNIQUEID" val="233"/>
</p:tagLst>
</file>

<file path=ppt/tags/tag44.xml><?xml version="1.0" encoding="utf-8"?>
<p:tagLst xmlns:p="http://schemas.openxmlformats.org/presentationml/2006/main">
  <p:tag name="AS_UNIQUEID" val="235"/>
</p:tagLst>
</file>

<file path=ppt/tags/tag45.xml><?xml version="1.0" encoding="utf-8"?>
<p:tagLst xmlns:p="http://schemas.openxmlformats.org/presentationml/2006/main">
  <p:tag name="AS_UNIQUEID" val="236"/>
</p:tagLst>
</file>

<file path=ppt/tags/tag46.xml><?xml version="1.0" encoding="utf-8"?>
<p:tagLst xmlns:p="http://schemas.openxmlformats.org/presentationml/2006/main">
  <p:tag name="AS_UNIQUEID" val="237"/>
</p:tagLst>
</file>

<file path=ppt/tags/tag47.xml><?xml version="1.0" encoding="utf-8"?>
<p:tagLst xmlns:p="http://schemas.openxmlformats.org/presentationml/2006/main">
  <p:tag name="AS_UNIQUEID" val="238"/>
</p:tagLst>
</file>

<file path=ppt/tags/tag48.xml><?xml version="1.0" encoding="utf-8"?>
<p:tagLst xmlns:p="http://schemas.openxmlformats.org/presentationml/2006/main">
  <p:tag name="AS_UNIQUEID" val="239"/>
</p:tagLst>
</file>

<file path=ppt/tags/tag49.xml><?xml version="1.0" encoding="utf-8"?>
<p:tagLst xmlns:p="http://schemas.openxmlformats.org/presentationml/2006/main">
  <p:tag name="AS_UNIQUEID" val="241"/>
</p:tagLst>
</file>

<file path=ppt/tags/tag5.xml><?xml version="1.0" encoding="utf-8"?>
<p:tagLst xmlns:p="http://schemas.openxmlformats.org/presentationml/2006/main">
  <p:tag name="AS_UNIQUEID" val="188"/>
</p:tagLst>
</file>

<file path=ppt/tags/tag50.xml><?xml version="1.0" encoding="utf-8"?>
<p:tagLst xmlns:p="http://schemas.openxmlformats.org/presentationml/2006/main">
  <p:tag name="AS_UNIQUEID" val="242"/>
</p:tagLst>
</file>

<file path=ppt/tags/tag51.xml><?xml version="1.0" encoding="utf-8"?>
<p:tagLst xmlns:p="http://schemas.openxmlformats.org/presentationml/2006/main">
  <p:tag name="AS_UNIQUEID" val="243"/>
</p:tagLst>
</file>

<file path=ppt/tags/tag52.xml><?xml version="1.0" encoding="utf-8"?>
<p:tagLst xmlns:p="http://schemas.openxmlformats.org/presentationml/2006/main">
  <p:tag name="AS_UNIQUEID" val="244"/>
</p:tagLst>
</file>

<file path=ppt/tags/tag53.xml><?xml version="1.0" encoding="utf-8"?>
<p:tagLst xmlns:p="http://schemas.openxmlformats.org/presentationml/2006/main">
  <p:tag name="AS_UNIQUEID" val="245"/>
</p:tagLst>
</file>

<file path=ppt/tags/tag54.xml><?xml version="1.0" encoding="utf-8"?>
<p:tagLst xmlns:p="http://schemas.openxmlformats.org/presentationml/2006/main">
  <p:tag name="AS_UNIQUEID" val="248"/>
</p:tagLst>
</file>

<file path=ppt/tags/tag55.xml><?xml version="1.0" encoding="utf-8"?>
<p:tagLst xmlns:p="http://schemas.openxmlformats.org/presentationml/2006/main">
  <p:tag name="AS_UNIQUEID" val="249"/>
</p:tagLst>
</file>

<file path=ppt/tags/tag56.xml><?xml version="1.0" encoding="utf-8"?>
<p:tagLst xmlns:p="http://schemas.openxmlformats.org/presentationml/2006/main">
  <p:tag name="AS_UNIQUEID" val="250"/>
</p:tagLst>
</file>

<file path=ppt/tags/tag57.xml><?xml version="1.0" encoding="utf-8"?>
<p:tagLst xmlns:p="http://schemas.openxmlformats.org/presentationml/2006/main">
  <p:tag name="AS_UNIQUEID" val="251"/>
</p:tagLst>
</file>

<file path=ppt/tags/tag58.xml><?xml version="1.0" encoding="utf-8"?>
<p:tagLst xmlns:p="http://schemas.openxmlformats.org/presentationml/2006/main">
  <p:tag name="AS_UNIQUEID" val="252"/>
</p:tagLst>
</file>

<file path=ppt/tags/tag59.xml><?xml version="1.0" encoding="utf-8"?>
<p:tagLst xmlns:p="http://schemas.openxmlformats.org/presentationml/2006/main">
  <p:tag name="AS_UNIQUEID" val="253"/>
</p:tagLst>
</file>

<file path=ppt/tags/tag6.xml><?xml version="1.0" encoding="utf-8"?>
<p:tagLst xmlns:p="http://schemas.openxmlformats.org/presentationml/2006/main">
  <p:tag name="AS_UNIQUEID" val="190"/>
</p:tagLst>
</file>

<file path=ppt/tags/tag60.xml><?xml version="1.0" encoding="utf-8"?>
<p:tagLst xmlns:p="http://schemas.openxmlformats.org/presentationml/2006/main">
  <p:tag name="AS_UNIQUEID" val="254"/>
</p:tagLst>
</file>

<file path=ppt/tags/tag61.xml><?xml version="1.0" encoding="utf-8"?>
<p:tagLst xmlns:p="http://schemas.openxmlformats.org/presentationml/2006/main">
  <p:tag name="AS_UNIQUEID" val="267"/>
</p:tagLst>
</file>

<file path=ppt/tags/tag62.xml><?xml version="1.0" encoding="utf-8"?>
<p:tagLst xmlns:p="http://schemas.openxmlformats.org/presentationml/2006/main">
  <p:tag name="AS_UNIQUEID" val="268"/>
</p:tagLst>
</file>

<file path=ppt/tags/tag63.xml><?xml version="1.0" encoding="utf-8"?>
<p:tagLst xmlns:p="http://schemas.openxmlformats.org/presentationml/2006/main">
  <p:tag name="AS_UNIQUEID" val="269"/>
</p:tagLst>
</file>

<file path=ppt/tags/tag64.xml><?xml version="1.0" encoding="utf-8"?>
<p:tagLst xmlns:p="http://schemas.openxmlformats.org/presentationml/2006/main">
  <p:tag name="AS_UNIQUEID" val="270"/>
</p:tagLst>
</file>

<file path=ppt/tags/tag65.xml><?xml version="1.0" encoding="utf-8"?>
<p:tagLst xmlns:p="http://schemas.openxmlformats.org/presentationml/2006/main">
  <p:tag name="AS_UNIQUEID" val="271"/>
</p:tagLst>
</file>

<file path=ppt/tags/tag66.xml><?xml version="1.0" encoding="utf-8"?>
<p:tagLst xmlns:p="http://schemas.openxmlformats.org/presentationml/2006/main">
  <p:tag name="AS_UNIQUEID" val="272"/>
</p:tagLst>
</file>

<file path=ppt/tags/tag67.xml><?xml version="1.0" encoding="utf-8"?>
<p:tagLst xmlns:p="http://schemas.openxmlformats.org/presentationml/2006/main">
  <p:tag name="AS_UNIQUEID" val="273"/>
</p:tagLst>
</file>

<file path=ppt/tags/tag68.xml><?xml version="1.0" encoding="utf-8"?>
<p:tagLst xmlns:p="http://schemas.openxmlformats.org/presentationml/2006/main">
  <p:tag name="AS_UNIQUEID" val="274"/>
</p:tagLst>
</file>

<file path=ppt/tags/tag69.xml><?xml version="1.0" encoding="utf-8"?>
<p:tagLst xmlns:p="http://schemas.openxmlformats.org/presentationml/2006/main">
  <p:tag name="AS_UNIQUEID" val="275"/>
</p:tagLst>
</file>

<file path=ppt/tags/tag7.xml><?xml version="1.0" encoding="utf-8"?>
<p:tagLst xmlns:p="http://schemas.openxmlformats.org/presentationml/2006/main">
  <p:tag name="AS_UNIQUEID" val="191"/>
</p:tagLst>
</file>

<file path=ppt/tags/tag70.xml><?xml version="1.0" encoding="utf-8"?>
<p:tagLst xmlns:p="http://schemas.openxmlformats.org/presentationml/2006/main">
  <p:tag name="AS_UNIQUEID" val="276"/>
</p:tagLst>
</file>

<file path=ppt/tags/tag71.xml><?xml version="1.0" encoding="utf-8"?>
<p:tagLst xmlns:p="http://schemas.openxmlformats.org/presentationml/2006/main">
  <p:tag name="AS_UNIQUEID" val="263"/>
</p:tagLst>
</file>

<file path=ppt/tags/tag72.xml><?xml version="1.0" encoding="utf-8"?>
<p:tagLst xmlns:p="http://schemas.openxmlformats.org/presentationml/2006/main">
  <p:tag name="AS_UNIQUEID" val="264"/>
</p:tagLst>
</file>

<file path=ppt/tags/tag73.xml><?xml version="1.0" encoding="utf-8"?>
<p:tagLst xmlns:p="http://schemas.openxmlformats.org/presentationml/2006/main">
  <p:tag name="AS_UNIQUEID" val="265"/>
</p:tagLst>
</file>

<file path=ppt/tags/tag74.xml><?xml version="1.0" encoding="utf-8"?>
<p:tagLst xmlns:p="http://schemas.openxmlformats.org/presentationml/2006/main">
  <p:tag name="AS_UNIQUEID" val="278"/>
</p:tagLst>
</file>

<file path=ppt/tags/tag75.xml><?xml version="1.0" encoding="utf-8"?>
<p:tagLst xmlns:p="http://schemas.openxmlformats.org/presentationml/2006/main">
  <p:tag name="AS_UNIQUEID" val="279"/>
</p:tagLst>
</file>

<file path=ppt/tags/tag76.xml><?xml version="1.0" encoding="utf-8"?>
<p:tagLst xmlns:p="http://schemas.openxmlformats.org/presentationml/2006/main">
  <p:tag name="AS_UNIQUEID" val="280"/>
</p:tagLst>
</file>

<file path=ppt/tags/tag77.xml><?xml version="1.0" encoding="utf-8"?>
<p:tagLst xmlns:p="http://schemas.openxmlformats.org/presentationml/2006/main">
  <p:tag name="AS_UNIQUEID" val="281"/>
</p:tagLst>
</file>

<file path=ppt/tags/tag78.xml><?xml version="1.0" encoding="utf-8"?>
<p:tagLst xmlns:p="http://schemas.openxmlformats.org/presentationml/2006/main">
  <p:tag name="AS_UNIQUEID" val="282"/>
</p:tagLst>
</file>

<file path=ppt/tags/tag79.xml><?xml version="1.0" encoding="utf-8"?>
<p:tagLst xmlns:p="http://schemas.openxmlformats.org/presentationml/2006/main">
  <p:tag name="AS_UNIQUEID" val="283"/>
</p:tagLst>
</file>

<file path=ppt/tags/tag8.xml><?xml version="1.0" encoding="utf-8"?>
<p:tagLst xmlns:p="http://schemas.openxmlformats.org/presentationml/2006/main">
  <p:tag name="AS_UNIQUEID" val="192"/>
</p:tagLst>
</file>

<file path=ppt/tags/tag80.xml><?xml version="1.0" encoding="utf-8"?>
<p:tagLst xmlns:p="http://schemas.openxmlformats.org/presentationml/2006/main">
  <p:tag name="AS_UNIQUEID" val="285"/>
</p:tagLst>
</file>

<file path=ppt/tags/tag81.xml><?xml version="1.0" encoding="utf-8"?>
<p:tagLst xmlns:p="http://schemas.openxmlformats.org/presentationml/2006/main">
  <p:tag name="AS_UNIQUEID" val="286"/>
</p:tagLst>
</file>

<file path=ppt/tags/tag82.xml><?xml version="1.0" encoding="utf-8"?>
<p:tagLst xmlns:p="http://schemas.openxmlformats.org/presentationml/2006/main">
  <p:tag name="AS_UNIQUEID" val="287"/>
</p:tagLst>
</file>

<file path=ppt/tags/tag83.xml><?xml version="1.0" encoding="utf-8"?>
<p:tagLst xmlns:p="http://schemas.openxmlformats.org/presentationml/2006/main">
  <p:tag name="AS_UNIQUEID" val="288"/>
</p:tagLst>
</file>

<file path=ppt/tags/tag84.xml><?xml version="1.0" encoding="utf-8"?>
<p:tagLst xmlns:p="http://schemas.openxmlformats.org/presentationml/2006/main">
  <p:tag name="AS_UNIQUEID" val="289"/>
</p:tagLst>
</file>

<file path=ppt/tags/tag85.xml><?xml version="1.0" encoding="utf-8"?>
<p:tagLst xmlns:p="http://schemas.openxmlformats.org/presentationml/2006/main">
  <p:tag name="AS_UNIQUEID" val="291"/>
</p:tagLst>
</file>

<file path=ppt/tags/tag86.xml><?xml version="1.0" encoding="utf-8"?>
<p:tagLst xmlns:p="http://schemas.openxmlformats.org/presentationml/2006/main">
  <p:tag name="AS_UNIQUEID" val="292"/>
</p:tagLst>
</file>

<file path=ppt/tags/tag87.xml><?xml version="1.0" encoding="utf-8"?>
<p:tagLst xmlns:p="http://schemas.openxmlformats.org/presentationml/2006/main">
  <p:tag name="AS_UNIQUEID" val="293"/>
</p:tagLst>
</file>

<file path=ppt/tags/tag88.xml><?xml version="1.0" encoding="utf-8"?>
<p:tagLst xmlns:p="http://schemas.openxmlformats.org/presentationml/2006/main">
  <p:tag name="AS_UNIQUEID" val="294"/>
</p:tagLst>
</file>

<file path=ppt/tags/tag89.xml><?xml version="1.0" encoding="utf-8"?>
<p:tagLst xmlns:p="http://schemas.openxmlformats.org/presentationml/2006/main">
  <p:tag name="AS_UNIQUEID" val="295"/>
</p:tagLst>
</file>

<file path=ppt/tags/tag9.xml><?xml version="1.0" encoding="utf-8"?>
<p:tagLst xmlns:p="http://schemas.openxmlformats.org/presentationml/2006/main">
  <p:tag name="AS_UNIQUEID" val="193"/>
</p:tagLst>
</file>

<file path=ppt/tags/tag90.xml><?xml version="1.0" encoding="utf-8"?>
<p:tagLst xmlns:p="http://schemas.openxmlformats.org/presentationml/2006/main">
  <p:tag name="AS_UNIQUEID" val="296"/>
</p:tagLst>
</file>

<file path=ppt/tags/tag91.xml><?xml version="1.0" encoding="utf-8"?>
<p:tagLst xmlns:p="http://schemas.openxmlformats.org/presentationml/2006/main">
  <p:tag name="AS_UNIQUEID" val="297"/>
</p:tagLst>
</file>

<file path=ppt/tags/tag92.xml><?xml version="1.0" encoding="utf-8"?>
<p:tagLst xmlns:p="http://schemas.openxmlformats.org/presentationml/2006/main">
  <p:tag name="AS_UNIQUEID" val="298"/>
</p:tagLst>
</file>

<file path=ppt/tags/tag93.xml><?xml version="1.0" encoding="utf-8"?>
<p:tagLst xmlns:p="http://schemas.openxmlformats.org/presentationml/2006/main">
  <p:tag name="AS_UNIQUEID" val="299"/>
</p:tagLst>
</file>

<file path=ppt/tags/tag94.xml><?xml version="1.0" encoding="utf-8"?>
<p:tagLst xmlns:p="http://schemas.openxmlformats.org/presentationml/2006/main">
  <p:tag name="AS_UNIQUEID" val="300"/>
</p:tagLst>
</file>

<file path=ppt/tags/tag95.xml><?xml version="1.0" encoding="utf-8"?>
<p:tagLst xmlns:p="http://schemas.openxmlformats.org/presentationml/2006/main">
  <p:tag name="AS_UNIQUEID" val="301"/>
</p:tagLst>
</file>

<file path=ppt/tags/tag96.xml><?xml version="1.0" encoding="utf-8"?>
<p:tagLst xmlns:p="http://schemas.openxmlformats.org/presentationml/2006/main">
  <p:tag name="AS_UNIQUEID" val="302"/>
</p:tagLst>
</file>

<file path=ppt/tags/tag97.xml><?xml version="1.0" encoding="utf-8"?>
<p:tagLst xmlns:p="http://schemas.openxmlformats.org/presentationml/2006/main">
  <p:tag name="AS_UNIQUEID" val="304"/>
</p:tagLst>
</file>

<file path=ppt/tags/tag98.xml><?xml version="1.0" encoding="utf-8"?>
<p:tagLst xmlns:p="http://schemas.openxmlformats.org/presentationml/2006/main">
  <p:tag name="AS_UNIQUEID" val="305"/>
</p:tagLst>
</file>

<file path=ppt/tags/tag99.xml><?xml version="1.0" encoding="utf-8"?>
<p:tagLst xmlns:p="http://schemas.openxmlformats.org/presentationml/2006/main">
  <p:tag name="AS_UNIQUEID" val="306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892</Words>
  <Application>WPS 演示</Application>
  <PresentationFormat>全屏显示(16:9)</PresentationFormat>
  <Paragraphs>166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黑体</vt:lpstr>
      <vt:lpstr>楷体</vt:lpstr>
      <vt:lpstr>微软雅黑</vt:lpstr>
      <vt:lpstr>阿里巴巴普惠体</vt:lpstr>
      <vt:lpstr>阿里巴巴普惠体 Heavy</vt:lpstr>
      <vt:lpstr>Arial</vt:lpstr>
      <vt:lpstr>Calibri</vt:lpstr>
      <vt:lpstr>Arial Unicode MS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2022-11-11T18:43:00Z</cp:lastPrinted>
  <dcterms:created xsi:type="dcterms:W3CDTF">2022-11-11T18:43:00Z</dcterms:created>
  <dcterms:modified xsi:type="dcterms:W3CDTF">2023-01-17T03:16:17Z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BAFA5D112C4644A38E6F6279EA177101</vt:lpwstr>
  </property>
  <property fmtid="{D5CDD505-2E9C-101B-9397-08002B2CF9AE}" pid="3" name="KSOProductBuildVer">
    <vt:lpwstr>2052-11.1.0.13703</vt:lpwstr>
  </property>
</Properties>
</file>