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0" r:id="rId7"/>
    <p:sldId id="261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0" d="100"/>
          <a:sy n="120" d="100"/>
        </p:scale>
        <p:origin x="-1374" y="-51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263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607905-4BD6-4401-8F90-9C4253E6B9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4AD166-D643-47AB-9197-F0C3F04253F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7" Type="http://schemas.openxmlformats.org/officeDocument/2006/relationships/tags" Target="../tags/tag43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28652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hecke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3888" y="1282306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273847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29152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887391" y="740572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3887391" y="740572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3" Type="http://schemas.openxmlformats.org/officeDocument/2006/relationships/theme" Target="../theme/theme1.xml"/><Relationship Id="rId22" Type="http://schemas.openxmlformats.org/officeDocument/2006/relationships/image" Target="file:///D:\qq&#25991;&#20214;\712321467\Image\C2C\Image2\%7b75232B38-A165-1FB7-499C-2E1C792CACB5%7d.png" TargetMode="External"/><Relationship Id="rId21" Type="http://schemas.openxmlformats.org/officeDocument/2006/relationships/image" Target="../media/image2.png"/><Relationship Id="rId20" Type="http://schemas.openxmlformats.org/officeDocument/2006/relationships/tags" Target="../tags/tag60.xml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1.png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tags" Target="../tags/tag56.xml"/><Relationship Id="rId14" Type="http://schemas.openxmlformats.org/officeDocument/2006/relationships/tags" Target="../tags/tag55.xml"/><Relationship Id="rId13" Type="http://schemas.openxmlformats.org/officeDocument/2006/relationships/tags" Target="../tags/tag54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28650" y="273847"/>
            <a:ext cx="7886700" cy="994172"/>
          </a:xfrm>
          <a:prstGeom prst="rect">
            <a:avLst/>
          </a:prstGeom>
        </p:spPr>
        <p:txBody>
          <a:bodyPr vert="horz" lIns="68579" tIns="34289" rIns="68579" bIns="34289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79" tIns="34289" rIns="68579" bIns="34289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79" tIns="34289" rIns="68579" bIns="34289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79" tIns="34289" rIns="68579" bIns="34289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79" tIns="34289" rIns="68579" bIns="34289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18"/>
            </p:custDataLst>
          </p:nvPr>
        </p:nvPicPr>
        <p:blipFill>
          <a:blip r:embed="rId19" cstate="email"/>
          <a:stretch>
            <a:fillRect/>
          </a:stretch>
        </p:blipFill>
        <p:spPr>
          <a:xfrm>
            <a:off x="0" y="3"/>
            <a:ext cx="9144000" cy="5143499"/>
          </a:xfrm>
          <a:prstGeom prst="rect">
            <a:avLst/>
          </a:prstGeom>
        </p:spPr>
      </p:pic>
      <p:pic>
        <p:nvPicPr>
          <p:cNvPr id="9" name="图片 1073743875" descr="学科网 zxxk.com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 r:link="rId22"/>
          <a:stretch>
            <a:fillRect/>
          </a:stretch>
        </p:blipFill>
        <p:spPr>
          <a:xfrm>
            <a:off x="628650" y="273845"/>
            <a:ext cx="7144" cy="7144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image" Target="../media/image4.png"/><Relationship Id="rId7" Type="http://schemas.openxmlformats.org/officeDocument/2006/relationships/tags" Target="../tags/tag66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image" Target="../media/image3.png"/><Relationship Id="rId15" Type="http://schemas.openxmlformats.org/officeDocument/2006/relationships/notesSlide" Target="../notesSlides/notesSlide1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70.xml"/><Relationship Id="rId12" Type="http://schemas.openxmlformats.org/officeDocument/2006/relationships/tags" Target="../tags/tag69.xml"/><Relationship Id="rId11" Type="http://schemas.openxmlformats.org/officeDocument/2006/relationships/tags" Target="../tags/tag68.xml"/><Relationship Id="rId10" Type="http://schemas.openxmlformats.org/officeDocument/2006/relationships/slide" Target="slide19.xml"/><Relationship Id="rId1" Type="http://schemas.openxmlformats.org/officeDocument/2006/relationships/tags" Target="../tags/tag6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0.xml"/><Relationship Id="rId3" Type="http://schemas.openxmlformats.org/officeDocument/2006/relationships/tags" Target="../tags/tag129.xml"/><Relationship Id="rId2" Type="http://schemas.openxmlformats.org/officeDocument/2006/relationships/image" Target="../media/image25.jpeg"/><Relationship Id="rId1" Type="http://schemas.openxmlformats.org/officeDocument/2006/relationships/tags" Target="../tags/tag128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9.png"/><Relationship Id="rId7" Type="http://schemas.openxmlformats.org/officeDocument/2006/relationships/tags" Target="../tags/tag135.xml"/><Relationship Id="rId6" Type="http://schemas.openxmlformats.org/officeDocument/2006/relationships/image" Target="../media/image18.png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image" Target="../media/image26.png"/><Relationship Id="rId2" Type="http://schemas.openxmlformats.org/officeDocument/2006/relationships/tags" Target="../tags/tag132.xml"/><Relationship Id="rId1" Type="http://schemas.openxmlformats.org/officeDocument/2006/relationships/tags" Target="../tags/tag131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42.xml"/><Relationship Id="rId8" Type="http://schemas.openxmlformats.org/officeDocument/2006/relationships/tags" Target="../tags/tag141.xml"/><Relationship Id="rId7" Type="http://schemas.openxmlformats.org/officeDocument/2006/relationships/tags" Target="../tags/tag140.xml"/><Relationship Id="rId6" Type="http://schemas.openxmlformats.org/officeDocument/2006/relationships/image" Target="../media/image27.png"/><Relationship Id="rId5" Type="http://schemas.openxmlformats.org/officeDocument/2006/relationships/tags" Target="../tags/tag139.xml"/><Relationship Id="rId4" Type="http://schemas.openxmlformats.org/officeDocument/2006/relationships/tags" Target="../tags/tag138.xml"/><Relationship Id="rId3" Type="http://schemas.openxmlformats.org/officeDocument/2006/relationships/image" Target="../media/image8.jpeg"/><Relationship Id="rId2" Type="http://schemas.openxmlformats.org/officeDocument/2006/relationships/tags" Target="../tags/tag137.xml"/><Relationship Id="rId15" Type="http://schemas.openxmlformats.org/officeDocument/2006/relationships/slideLayout" Target="../slideLayouts/slideLayout2.xml"/><Relationship Id="rId14" Type="http://schemas.openxmlformats.org/officeDocument/2006/relationships/tags" Target="../tags/tag147.xml"/><Relationship Id="rId13" Type="http://schemas.openxmlformats.org/officeDocument/2006/relationships/tags" Target="../tags/tag146.xml"/><Relationship Id="rId12" Type="http://schemas.openxmlformats.org/officeDocument/2006/relationships/tags" Target="../tags/tag145.xml"/><Relationship Id="rId11" Type="http://schemas.openxmlformats.org/officeDocument/2006/relationships/tags" Target="../tags/tag144.xml"/><Relationship Id="rId10" Type="http://schemas.openxmlformats.org/officeDocument/2006/relationships/tags" Target="../tags/tag143.xml"/><Relationship Id="rId1" Type="http://schemas.openxmlformats.org/officeDocument/2006/relationships/tags" Target="../tags/tag136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56.xml"/><Relationship Id="rId8" Type="http://schemas.openxmlformats.org/officeDocument/2006/relationships/tags" Target="../tags/tag155.xml"/><Relationship Id="rId7" Type="http://schemas.openxmlformats.org/officeDocument/2006/relationships/tags" Target="../tags/tag154.xml"/><Relationship Id="rId6" Type="http://schemas.openxmlformats.org/officeDocument/2006/relationships/tags" Target="../tags/tag153.xml"/><Relationship Id="rId5" Type="http://schemas.openxmlformats.org/officeDocument/2006/relationships/tags" Target="../tags/tag152.xml"/><Relationship Id="rId4" Type="http://schemas.openxmlformats.org/officeDocument/2006/relationships/tags" Target="../tags/tag151.xml"/><Relationship Id="rId3" Type="http://schemas.openxmlformats.org/officeDocument/2006/relationships/tags" Target="../tags/tag150.xml"/><Relationship Id="rId27" Type="http://schemas.openxmlformats.org/officeDocument/2006/relationships/slideLayout" Target="../slideLayouts/slideLayout1.xml"/><Relationship Id="rId26" Type="http://schemas.openxmlformats.org/officeDocument/2006/relationships/tags" Target="../tags/tag168.xml"/><Relationship Id="rId25" Type="http://schemas.openxmlformats.org/officeDocument/2006/relationships/image" Target="../media/image32.png"/><Relationship Id="rId24" Type="http://schemas.openxmlformats.org/officeDocument/2006/relationships/tags" Target="../tags/tag167.xml"/><Relationship Id="rId23" Type="http://schemas.openxmlformats.org/officeDocument/2006/relationships/image" Target="../media/image31.png"/><Relationship Id="rId22" Type="http://schemas.openxmlformats.org/officeDocument/2006/relationships/tags" Target="../tags/tag166.xml"/><Relationship Id="rId21" Type="http://schemas.openxmlformats.org/officeDocument/2006/relationships/image" Target="../media/image30.png"/><Relationship Id="rId20" Type="http://schemas.openxmlformats.org/officeDocument/2006/relationships/tags" Target="../tags/tag165.xml"/><Relationship Id="rId2" Type="http://schemas.openxmlformats.org/officeDocument/2006/relationships/tags" Target="../tags/tag149.xml"/><Relationship Id="rId19" Type="http://schemas.openxmlformats.org/officeDocument/2006/relationships/image" Target="../media/image29.png"/><Relationship Id="rId18" Type="http://schemas.openxmlformats.org/officeDocument/2006/relationships/tags" Target="../tags/tag164.xml"/><Relationship Id="rId17" Type="http://schemas.openxmlformats.org/officeDocument/2006/relationships/image" Target="../media/image28.png"/><Relationship Id="rId16" Type="http://schemas.openxmlformats.org/officeDocument/2006/relationships/tags" Target="../tags/tag163.xml"/><Relationship Id="rId15" Type="http://schemas.openxmlformats.org/officeDocument/2006/relationships/tags" Target="../tags/tag162.xml"/><Relationship Id="rId14" Type="http://schemas.openxmlformats.org/officeDocument/2006/relationships/tags" Target="../tags/tag161.xml"/><Relationship Id="rId13" Type="http://schemas.openxmlformats.org/officeDocument/2006/relationships/tags" Target="../tags/tag160.xml"/><Relationship Id="rId12" Type="http://schemas.openxmlformats.org/officeDocument/2006/relationships/tags" Target="../tags/tag159.xml"/><Relationship Id="rId11" Type="http://schemas.openxmlformats.org/officeDocument/2006/relationships/tags" Target="../tags/tag158.xml"/><Relationship Id="rId10" Type="http://schemas.openxmlformats.org/officeDocument/2006/relationships/tags" Target="../tags/tag157.xml"/><Relationship Id="rId1" Type="http://schemas.openxmlformats.org/officeDocument/2006/relationships/tags" Target="../tags/tag148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9.png"/><Relationship Id="rId7" Type="http://schemas.openxmlformats.org/officeDocument/2006/relationships/tags" Target="../tags/tag173.xml"/><Relationship Id="rId6" Type="http://schemas.openxmlformats.org/officeDocument/2006/relationships/image" Target="../media/image18.png"/><Relationship Id="rId5" Type="http://schemas.openxmlformats.org/officeDocument/2006/relationships/tags" Target="../tags/tag172.xml"/><Relationship Id="rId4" Type="http://schemas.openxmlformats.org/officeDocument/2006/relationships/tags" Target="../tags/tag171.xml"/><Relationship Id="rId3" Type="http://schemas.openxmlformats.org/officeDocument/2006/relationships/image" Target="../media/image26.png"/><Relationship Id="rId2" Type="http://schemas.openxmlformats.org/officeDocument/2006/relationships/tags" Target="../tags/tag170.xml"/><Relationship Id="rId1" Type="http://schemas.openxmlformats.org/officeDocument/2006/relationships/tags" Target="../tags/tag169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81.xml"/><Relationship Id="rId8" Type="http://schemas.openxmlformats.org/officeDocument/2006/relationships/tags" Target="../tags/tag180.xml"/><Relationship Id="rId7" Type="http://schemas.openxmlformats.org/officeDocument/2006/relationships/tags" Target="../tags/tag179.xml"/><Relationship Id="rId6" Type="http://schemas.openxmlformats.org/officeDocument/2006/relationships/tags" Target="../tags/tag178.xml"/><Relationship Id="rId5" Type="http://schemas.openxmlformats.org/officeDocument/2006/relationships/image" Target="../media/image32.png"/><Relationship Id="rId4" Type="http://schemas.openxmlformats.org/officeDocument/2006/relationships/tags" Target="../tags/tag177.xml"/><Relationship Id="rId3" Type="http://schemas.openxmlformats.org/officeDocument/2006/relationships/tags" Target="../tags/tag176.xml"/><Relationship Id="rId2" Type="http://schemas.openxmlformats.org/officeDocument/2006/relationships/tags" Target="../tags/tag175.xml"/><Relationship Id="rId19" Type="http://schemas.openxmlformats.org/officeDocument/2006/relationships/slideLayout" Target="../slideLayouts/slideLayout2.xml"/><Relationship Id="rId18" Type="http://schemas.openxmlformats.org/officeDocument/2006/relationships/tags" Target="../tags/tag190.xml"/><Relationship Id="rId17" Type="http://schemas.openxmlformats.org/officeDocument/2006/relationships/tags" Target="../tags/tag189.xml"/><Relationship Id="rId16" Type="http://schemas.openxmlformats.org/officeDocument/2006/relationships/tags" Target="../tags/tag188.xml"/><Relationship Id="rId15" Type="http://schemas.openxmlformats.org/officeDocument/2006/relationships/tags" Target="../tags/tag187.xml"/><Relationship Id="rId14" Type="http://schemas.openxmlformats.org/officeDocument/2006/relationships/tags" Target="../tags/tag186.xml"/><Relationship Id="rId13" Type="http://schemas.openxmlformats.org/officeDocument/2006/relationships/tags" Target="../tags/tag185.xml"/><Relationship Id="rId12" Type="http://schemas.openxmlformats.org/officeDocument/2006/relationships/tags" Target="../tags/tag184.xml"/><Relationship Id="rId11" Type="http://schemas.openxmlformats.org/officeDocument/2006/relationships/tags" Target="../tags/tag183.xml"/><Relationship Id="rId10" Type="http://schemas.openxmlformats.org/officeDocument/2006/relationships/tags" Target="../tags/tag182.xml"/><Relationship Id="rId1" Type="http://schemas.openxmlformats.org/officeDocument/2006/relationships/tags" Target="../tags/tag174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96.xml"/><Relationship Id="rId8" Type="http://schemas.openxmlformats.org/officeDocument/2006/relationships/tags" Target="../tags/tag195.xml"/><Relationship Id="rId7" Type="http://schemas.openxmlformats.org/officeDocument/2006/relationships/image" Target="../media/image19.png"/><Relationship Id="rId6" Type="http://schemas.openxmlformats.org/officeDocument/2006/relationships/tags" Target="../tags/tag194.xml"/><Relationship Id="rId5" Type="http://schemas.openxmlformats.org/officeDocument/2006/relationships/image" Target="../media/image18.png"/><Relationship Id="rId4" Type="http://schemas.openxmlformats.org/officeDocument/2006/relationships/tags" Target="../tags/tag193.xml"/><Relationship Id="rId3" Type="http://schemas.openxmlformats.org/officeDocument/2006/relationships/tags" Target="../tags/tag192.xml"/><Relationship Id="rId2" Type="http://schemas.openxmlformats.org/officeDocument/2006/relationships/image" Target="../media/image33.png"/><Relationship Id="rId19" Type="http://schemas.openxmlformats.org/officeDocument/2006/relationships/slideLayout" Target="../slideLayouts/slideLayout1.xml"/><Relationship Id="rId18" Type="http://schemas.openxmlformats.org/officeDocument/2006/relationships/tags" Target="../tags/tag205.xml"/><Relationship Id="rId17" Type="http://schemas.openxmlformats.org/officeDocument/2006/relationships/tags" Target="../tags/tag204.xml"/><Relationship Id="rId16" Type="http://schemas.openxmlformats.org/officeDocument/2006/relationships/tags" Target="../tags/tag203.xml"/><Relationship Id="rId15" Type="http://schemas.openxmlformats.org/officeDocument/2006/relationships/tags" Target="../tags/tag202.xml"/><Relationship Id="rId14" Type="http://schemas.openxmlformats.org/officeDocument/2006/relationships/tags" Target="../tags/tag201.xml"/><Relationship Id="rId13" Type="http://schemas.openxmlformats.org/officeDocument/2006/relationships/tags" Target="../tags/tag200.xml"/><Relationship Id="rId12" Type="http://schemas.openxmlformats.org/officeDocument/2006/relationships/tags" Target="../tags/tag199.xml"/><Relationship Id="rId11" Type="http://schemas.openxmlformats.org/officeDocument/2006/relationships/tags" Target="../tags/tag198.xml"/><Relationship Id="rId10" Type="http://schemas.openxmlformats.org/officeDocument/2006/relationships/tags" Target="../tags/tag197.xml"/><Relationship Id="rId1" Type="http://schemas.openxmlformats.org/officeDocument/2006/relationships/tags" Target="../tags/tag191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212.xml"/><Relationship Id="rId8" Type="http://schemas.openxmlformats.org/officeDocument/2006/relationships/image" Target="../media/image35.png"/><Relationship Id="rId7" Type="http://schemas.openxmlformats.org/officeDocument/2006/relationships/tags" Target="../tags/tag211.xml"/><Relationship Id="rId6" Type="http://schemas.openxmlformats.org/officeDocument/2006/relationships/image" Target="../media/image34.png"/><Relationship Id="rId5" Type="http://schemas.openxmlformats.org/officeDocument/2006/relationships/tags" Target="../tags/tag210.xml"/><Relationship Id="rId4" Type="http://schemas.openxmlformats.org/officeDocument/2006/relationships/tags" Target="../tags/tag209.xml"/><Relationship Id="rId3" Type="http://schemas.openxmlformats.org/officeDocument/2006/relationships/tags" Target="../tags/tag208.xml"/><Relationship Id="rId2" Type="http://schemas.openxmlformats.org/officeDocument/2006/relationships/tags" Target="../tags/tag207.xml"/><Relationship Id="rId16" Type="http://schemas.openxmlformats.org/officeDocument/2006/relationships/slideLayout" Target="../slideLayouts/slideLayout2.xml"/><Relationship Id="rId15" Type="http://schemas.openxmlformats.org/officeDocument/2006/relationships/tags" Target="../tags/tag217.xml"/><Relationship Id="rId14" Type="http://schemas.openxmlformats.org/officeDocument/2006/relationships/tags" Target="../tags/tag216.xml"/><Relationship Id="rId13" Type="http://schemas.openxmlformats.org/officeDocument/2006/relationships/tags" Target="../tags/tag215.xml"/><Relationship Id="rId12" Type="http://schemas.openxmlformats.org/officeDocument/2006/relationships/image" Target="../media/image36.png"/><Relationship Id="rId11" Type="http://schemas.openxmlformats.org/officeDocument/2006/relationships/tags" Target="../tags/tag214.xml"/><Relationship Id="rId10" Type="http://schemas.openxmlformats.org/officeDocument/2006/relationships/tags" Target="../tags/tag213.xml"/><Relationship Id="rId1" Type="http://schemas.openxmlformats.org/officeDocument/2006/relationships/tags" Target="../tags/tag206.xml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tags" Target="../tags/tag222.xml"/><Relationship Id="rId4" Type="http://schemas.openxmlformats.org/officeDocument/2006/relationships/tags" Target="../tags/tag221.xml"/><Relationship Id="rId3" Type="http://schemas.openxmlformats.org/officeDocument/2006/relationships/tags" Target="../tags/tag220.xml"/><Relationship Id="rId2" Type="http://schemas.openxmlformats.org/officeDocument/2006/relationships/tags" Target="../tags/tag219.xml"/><Relationship Id="rId1" Type="http://schemas.openxmlformats.org/officeDocument/2006/relationships/tags" Target="../tags/tag218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231.xml"/><Relationship Id="rId8" Type="http://schemas.openxmlformats.org/officeDocument/2006/relationships/tags" Target="../tags/tag230.xml"/><Relationship Id="rId7" Type="http://schemas.openxmlformats.org/officeDocument/2006/relationships/tags" Target="../tags/tag229.xml"/><Relationship Id="rId6" Type="http://schemas.openxmlformats.org/officeDocument/2006/relationships/tags" Target="../tags/tag228.xml"/><Relationship Id="rId5" Type="http://schemas.openxmlformats.org/officeDocument/2006/relationships/tags" Target="../tags/tag227.xml"/><Relationship Id="rId4" Type="http://schemas.openxmlformats.org/officeDocument/2006/relationships/tags" Target="../tags/tag226.xml"/><Relationship Id="rId33" Type="http://schemas.openxmlformats.org/officeDocument/2006/relationships/slideLayout" Target="../slideLayouts/slideLayout2.xml"/><Relationship Id="rId32" Type="http://schemas.openxmlformats.org/officeDocument/2006/relationships/tags" Target="../tags/tag253.xml"/><Relationship Id="rId31" Type="http://schemas.openxmlformats.org/officeDocument/2006/relationships/tags" Target="../tags/tag252.xml"/><Relationship Id="rId30" Type="http://schemas.openxmlformats.org/officeDocument/2006/relationships/tags" Target="../tags/tag251.xml"/><Relationship Id="rId3" Type="http://schemas.openxmlformats.org/officeDocument/2006/relationships/tags" Target="../tags/tag225.xml"/><Relationship Id="rId29" Type="http://schemas.openxmlformats.org/officeDocument/2006/relationships/tags" Target="../tags/tag250.xml"/><Relationship Id="rId28" Type="http://schemas.openxmlformats.org/officeDocument/2006/relationships/tags" Target="../tags/tag249.xml"/><Relationship Id="rId27" Type="http://schemas.openxmlformats.org/officeDocument/2006/relationships/tags" Target="../tags/tag248.xml"/><Relationship Id="rId26" Type="http://schemas.openxmlformats.org/officeDocument/2006/relationships/tags" Target="../tags/tag247.xml"/><Relationship Id="rId25" Type="http://schemas.openxmlformats.org/officeDocument/2006/relationships/tags" Target="../tags/tag246.xml"/><Relationship Id="rId24" Type="http://schemas.openxmlformats.org/officeDocument/2006/relationships/tags" Target="../tags/tag245.xml"/><Relationship Id="rId23" Type="http://schemas.openxmlformats.org/officeDocument/2006/relationships/tags" Target="../tags/tag244.xml"/><Relationship Id="rId22" Type="http://schemas.openxmlformats.org/officeDocument/2006/relationships/tags" Target="../tags/tag243.xml"/><Relationship Id="rId21" Type="http://schemas.openxmlformats.org/officeDocument/2006/relationships/tags" Target="../tags/tag242.xml"/><Relationship Id="rId20" Type="http://schemas.openxmlformats.org/officeDocument/2006/relationships/tags" Target="../tags/tag241.xml"/><Relationship Id="rId2" Type="http://schemas.openxmlformats.org/officeDocument/2006/relationships/tags" Target="../tags/tag224.xml"/><Relationship Id="rId19" Type="http://schemas.openxmlformats.org/officeDocument/2006/relationships/image" Target="../media/image32.png"/><Relationship Id="rId18" Type="http://schemas.openxmlformats.org/officeDocument/2006/relationships/tags" Target="../tags/tag240.xml"/><Relationship Id="rId17" Type="http://schemas.openxmlformats.org/officeDocument/2006/relationships/tags" Target="../tags/tag239.xml"/><Relationship Id="rId16" Type="http://schemas.openxmlformats.org/officeDocument/2006/relationships/tags" Target="../tags/tag238.xml"/><Relationship Id="rId15" Type="http://schemas.openxmlformats.org/officeDocument/2006/relationships/tags" Target="../tags/tag237.xml"/><Relationship Id="rId14" Type="http://schemas.openxmlformats.org/officeDocument/2006/relationships/tags" Target="../tags/tag236.xml"/><Relationship Id="rId13" Type="http://schemas.openxmlformats.org/officeDocument/2006/relationships/tags" Target="../tags/tag235.xml"/><Relationship Id="rId12" Type="http://schemas.openxmlformats.org/officeDocument/2006/relationships/tags" Target="../tags/tag234.xml"/><Relationship Id="rId11" Type="http://schemas.openxmlformats.org/officeDocument/2006/relationships/tags" Target="../tags/tag233.xml"/><Relationship Id="rId10" Type="http://schemas.openxmlformats.org/officeDocument/2006/relationships/tags" Target="../tags/tag232.xml"/><Relationship Id="rId1" Type="http://schemas.openxmlformats.org/officeDocument/2006/relationships/tags" Target="../tags/tag223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6.xml"/><Relationship Id="rId3" Type="http://schemas.openxmlformats.org/officeDocument/2006/relationships/tags" Target="../tags/tag75.xml"/><Relationship Id="rId2" Type="http://schemas.openxmlformats.org/officeDocument/2006/relationships/image" Target="../media/image5.jpeg"/><Relationship Id="rId1" Type="http://schemas.openxmlformats.org/officeDocument/2006/relationships/tags" Target="../tags/tag74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tags" Target="../tags/tag260.xml"/><Relationship Id="rId7" Type="http://schemas.openxmlformats.org/officeDocument/2006/relationships/tags" Target="../tags/tag259.xml"/><Relationship Id="rId6" Type="http://schemas.openxmlformats.org/officeDocument/2006/relationships/tags" Target="../tags/tag258.xml"/><Relationship Id="rId5" Type="http://schemas.openxmlformats.org/officeDocument/2006/relationships/image" Target="../media/image38.png"/><Relationship Id="rId4" Type="http://schemas.openxmlformats.org/officeDocument/2006/relationships/tags" Target="../tags/tag257.xml"/><Relationship Id="rId3" Type="http://schemas.openxmlformats.org/officeDocument/2006/relationships/tags" Target="../tags/tag256.xml"/><Relationship Id="rId2" Type="http://schemas.openxmlformats.org/officeDocument/2006/relationships/tags" Target="../tags/tag255.xml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39.png"/><Relationship Id="rId12" Type="http://schemas.openxmlformats.org/officeDocument/2006/relationships/tags" Target="../tags/tag262.xml"/><Relationship Id="rId11" Type="http://schemas.openxmlformats.org/officeDocument/2006/relationships/image" Target="../media/image19.png"/><Relationship Id="rId10" Type="http://schemas.openxmlformats.org/officeDocument/2006/relationships/tags" Target="../tags/tag261.xml"/><Relationship Id="rId1" Type="http://schemas.openxmlformats.org/officeDocument/2006/relationships/tags" Target="../tags/tag254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82.xml"/><Relationship Id="rId7" Type="http://schemas.openxmlformats.org/officeDocument/2006/relationships/image" Target="../media/image7.png"/><Relationship Id="rId6" Type="http://schemas.openxmlformats.org/officeDocument/2006/relationships/tags" Target="../tags/tag81.xml"/><Relationship Id="rId5" Type="http://schemas.openxmlformats.org/officeDocument/2006/relationships/image" Target="../media/image6.png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tags" Target="../tags/tag77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87.xml"/><Relationship Id="rId5" Type="http://schemas.openxmlformats.org/officeDocument/2006/relationships/tags" Target="../tags/tag86.xml"/><Relationship Id="rId4" Type="http://schemas.openxmlformats.org/officeDocument/2006/relationships/image" Target="../media/image8.jpeg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tags" Target="../tags/tag83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jpeg"/><Relationship Id="rId8" Type="http://schemas.openxmlformats.org/officeDocument/2006/relationships/tags" Target="../tags/tag93.xml"/><Relationship Id="rId7" Type="http://schemas.openxmlformats.org/officeDocument/2006/relationships/image" Target="../media/image10.jpeg"/><Relationship Id="rId6" Type="http://schemas.openxmlformats.org/officeDocument/2006/relationships/tags" Target="../tags/tag92.xml"/><Relationship Id="rId5" Type="http://schemas.openxmlformats.org/officeDocument/2006/relationships/image" Target="../media/image9.jpeg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7" Type="http://schemas.openxmlformats.org/officeDocument/2006/relationships/slideLayout" Target="../slideLayouts/slideLayout1.xml"/><Relationship Id="rId16" Type="http://schemas.openxmlformats.org/officeDocument/2006/relationships/image" Target="../media/image14.png"/><Relationship Id="rId15" Type="http://schemas.openxmlformats.org/officeDocument/2006/relationships/tags" Target="../tags/tag97.xml"/><Relationship Id="rId14" Type="http://schemas.openxmlformats.org/officeDocument/2006/relationships/image" Target="../media/image13.png"/><Relationship Id="rId13" Type="http://schemas.openxmlformats.org/officeDocument/2006/relationships/tags" Target="../tags/tag96.xml"/><Relationship Id="rId12" Type="http://schemas.openxmlformats.org/officeDocument/2006/relationships/tags" Target="../tags/tag95.xml"/><Relationship Id="rId11" Type="http://schemas.openxmlformats.org/officeDocument/2006/relationships/image" Target="../media/image12.jpeg"/><Relationship Id="rId10" Type="http://schemas.openxmlformats.org/officeDocument/2006/relationships/tags" Target="../tags/tag94.xml"/><Relationship Id="rId1" Type="http://schemas.openxmlformats.org/officeDocument/2006/relationships/tags" Target="../tags/tag88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03.xml"/><Relationship Id="rId8" Type="http://schemas.openxmlformats.org/officeDocument/2006/relationships/tags" Target="../tags/tag102.xml"/><Relationship Id="rId7" Type="http://schemas.openxmlformats.org/officeDocument/2006/relationships/tags" Target="../tags/tag101.xml"/><Relationship Id="rId6" Type="http://schemas.openxmlformats.org/officeDocument/2006/relationships/image" Target="../media/image16.png"/><Relationship Id="rId5" Type="http://schemas.openxmlformats.org/officeDocument/2006/relationships/tags" Target="../tags/tag100.xml"/><Relationship Id="rId4" Type="http://schemas.openxmlformats.org/officeDocument/2006/relationships/hyperlink" Target="&#36164;&#26009;&#38142;&#25509;/&#35270;&#39057;/&#20928;&#35282;&#20986;&#22330;.mp4" TargetMode="External"/><Relationship Id="rId3" Type="http://schemas.openxmlformats.org/officeDocument/2006/relationships/image" Target="../media/image15.png"/><Relationship Id="rId2" Type="http://schemas.openxmlformats.org/officeDocument/2006/relationships/tags" Target="../tags/tag99.xml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105.xml"/><Relationship Id="rId11" Type="http://schemas.openxmlformats.org/officeDocument/2006/relationships/image" Target="../media/image17.jpeg"/><Relationship Id="rId10" Type="http://schemas.openxmlformats.org/officeDocument/2006/relationships/tags" Target="../tags/tag104.xml"/><Relationship Id="rId1" Type="http://schemas.openxmlformats.org/officeDocument/2006/relationships/tags" Target="../tags/tag98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12.xml"/><Relationship Id="rId8" Type="http://schemas.openxmlformats.org/officeDocument/2006/relationships/image" Target="../media/image18.png"/><Relationship Id="rId7" Type="http://schemas.openxmlformats.org/officeDocument/2006/relationships/tags" Target="../tags/tag111.xml"/><Relationship Id="rId6" Type="http://schemas.openxmlformats.org/officeDocument/2006/relationships/tags" Target="../tags/tag110.xml"/><Relationship Id="rId5" Type="http://schemas.openxmlformats.org/officeDocument/2006/relationships/tags" Target="../tags/tag109.xml"/><Relationship Id="rId4" Type="http://schemas.openxmlformats.org/officeDocument/2006/relationships/image" Target="../media/image17.jpeg"/><Relationship Id="rId3" Type="http://schemas.openxmlformats.org/officeDocument/2006/relationships/tags" Target="../tags/tag108.xml"/><Relationship Id="rId2" Type="http://schemas.openxmlformats.org/officeDocument/2006/relationships/tags" Target="../tags/tag107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9.png"/><Relationship Id="rId1" Type="http://schemas.openxmlformats.org/officeDocument/2006/relationships/tags" Target="../tags/tag106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19.xml"/><Relationship Id="rId8" Type="http://schemas.openxmlformats.org/officeDocument/2006/relationships/image" Target="../media/image21.png"/><Relationship Id="rId7" Type="http://schemas.openxmlformats.org/officeDocument/2006/relationships/tags" Target="../tags/tag118.xml"/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4" Type="http://schemas.openxmlformats.org/officeDocument/2006/relationships/tags" Target="../tags/tag115.xml"/><Relationship Id="rId3" Type="http://schemas.openxmlformats.org/officeDocument/2006/relationships/image" Target="../media/image20.png"/><Relationship Id="rId2" Type="http://schemas.openxmlformats.org/officeDocument/2006/relationships/tags" Target="../tags/tag114.xml"/><Relationship Id="rId15" Type="http://schemas.openxmlformats.org/officeDocument/2006/relationships/slideLayout" Target="../slideLayouts/slideLayout2.xml"/><Relationship Id="rId14" Type="http://schemas.openxmlformats.org/officeDocument/2006/relationships/tags" Target="../tags/tag123.xml"/><Relationship Id="rId13" Type="http://schemas.openxmlformats.org/officeDocument/2006/relationships/image" Target="../media/image22.png"/><Relationship Id="rId12" Type="http://schemas.openxmlformats.org/officeDocument/2006/relationships/tags" Target="../tags/tag122.xml"/><Relationship Id="rId11" Type="http://schemas.openxmlformats.org/officeDocument/2006/relationships/tags" Target="../tags/tag121.xml"/><Relationship Id="rId10" Type="http://schemas.openxmlformats.org/officeDocument/2006/relationships/tags" Target="../tags/tag120.xml"/><Relationship Id="rId1" Type="http://schemas.openxmlformats.org/officeDocument/2006/relationships/tags" Target="../tags/tag113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tags" Target="../tags/tag127.xml"/><Relationship Id="rId4" Type="http://schemas.openxmlformats.org/officeDocument/2006/relationships/tags" Target="../tags/tag126.xml"/><Relationship Id="rId3" Type="http://schemas.openxmlformats.org/officeDocument/2006/relationships/tags" Target="../tags/tag125.xml"/><Relationship Id="rId2" Type="http://schemas.openxmlformats.org/officeDocument/2006/relationships/image" Target="../media/image23.jpeg"/><Relationship Id="rId1" Type="http://schemas.openxmlformats.org/officeDocument/2006/relationships/tags" Target="../tags/tag1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108520" y="1"/>
            <a:ext cx="9327675" cy="5163878"/>
          </a:xfrm>
          <a:prstGeom prst="rect">
            <a:avLst/>
          </a:prstGeom>
        </p:spPr>
      </p:pic>
      <p:sp>
        <p:nvSpPr>
          <p:cNvPr id="11" name="圆角矩形 10"/>
          <p:cNvSpPr/>
          <p:nvPr>
            <p:custDataLst>
              <p:tags r:id="rId3"/>
            </p:custDataLst>
          </p:nvPr>
        </p:nvSpPr>
        <p:spPr>
          <a:xfrm>
            <a:off x="4139953" y="483520"/>
            <a:ext cx="4824536" cy="1584176"/>
          </a:xfrm>
          <a:prstGeom prst="roundRect">
            <a:avLst/>
          </a:prstGeom>
          <a:solidFill>
            <a:schemeClr val="bg1">
              <a:alpha val="72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2" name="TextBox 11"/>
          <p:cNvSpPr txBox="1"/>
          <p:nvPr>
            <p:custDataLst>
              <p:tags r:id="rId4"/>
            </p:custDataLst>
          </p:nvPr>
        </p:nvSpPr>
        <p:spPr>
          <a:xfrm>
            <a:off x="179514" y="157949"/>
            <a:ext cx="2741452" cy="430885"/>
          </a:xfrm>
          <a:prstGeom prst="rect">
            <a:avLst/>
          </a:prstGeom>
          <a:noFill/>
        </p:spPr>
        <p:txBody>
          <a:bodyPr wrap="none" lIns="91434" tIns="45717" rIns="91434" bIns="45717" rtlCol="0">
            <a:spAutoFit/>
          </a:bodyPr>
          <a:lstStyle/>
          <a:p>
            <a:pPr defTabSz="685800"/>
            <a:r>
              <a:rPr lang="zh-CN" altLang="en-US" sz="22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  四年级  下册</a:t>
            </a:r>
            <a:endParaRPr lang="zh-CN" altLang="en-US" sz="2200" b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48"/>
          <p:cNvSpPr txBox="1"/>
          <p:nvPr>
            <p:custDataLst>
              <p:tags r:id="rId5"/>
            </p:custDataLst>
          </p:nvPr>
        </p:nvSpPr>
        <p:spPr>
          <a:xfrm>
            <a:off x="3707907" y="555526"/>
            <a:ext cx="5112568" cy="1300356"/>
          </a:xfrm>
          <a:prstGeom prst="rect">
            <a:avLst/>
          </a:prstGeom>
          <a:noFill/>
          <a:ln w="19050">
            <a:noFill/>
          </a:ln>
          <a:effectLst>
            <a:softEdge rad="31750"/>
          </a:effectLst>
        </p:spPr>
        <p:txBody>
          <a:bodyPr wrap="square" lIns="68576" tIns="34289" rIns="68576" bIns="34289" rtlCol="0">
            <a:spAutoFit/>
          </a:bodyPr>
          <a:lstStyle/>
          <a:p>
            <a:pPr defTabSz="685800"/>
            <a:r>
              <a:rPr lang="en-US" altLang="zh-CN" sz="80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80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白鹅</a:t>
            </a:r>
            <a:endParaRPr lang="zh-CN" altLang="en-US" sz="5400" b="1" dirty="0">
              <a:ln w="0"/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组合 14"/>
          <p:cNvGrpSpPr/>
          <p:nvPr>
            <p:custDataLst>
              <p:tags r:id="rId6"/>
            </p:custDataLst>
          </p:nvPr>
        </p:nvGrpSpPr>
        <p:grpSpPr>
          <a:xfrm>
            <a:off x="4556920" y="771553"/>
            <a:ext cx="1023194" cy="981391"/>
            <a:chOff x="1683888" y="876657"/>
            <a:chExt cx="975013" cy="975013"/>
          </a:xfrm>
        </p:grpSpPr>
        <p:pic>
          <p:nvPicPr>
            <p:cNvPr id="16" name="图片 15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 cstate="email"/>
            <a:stretch>
              <a:fillRect/>
            </a:stretch>
          </p:blipFill>
          <p:spPr>
            <a:xfrm>
              <a:off x="1683888" y="876657"/>
              <a:ext cx="975013" cy="975013"/>
            </a:xfrm>
            <a:prstGeom prst="rect">
              <a:avLst/>
            </a:prstGeom>
          </p:spPr>
        </p:pic>
        <p:sp>
          <p:nvSpPr>
            <p:cNvPr id="17" name="文本框 6"/>
            <p:cNvSpPr txBox="1"/>
            <p:nvPr>
              <p:custDataLst>
                <p:tags r:id="rId9"/>
              </p:custDataLst>
            </p:nvPr>
          </p:nvSpPr>
          <p:spPr>
            <a:xfrm>
              <a:off x="1792676" y="908522"/>
              <a:ext cx="768648" cy="8255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4800" b="1">
                  <a:solidFill>
                    <a:srgbClr val="FF6E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15</a:t>
              </a:r>
              <a:endParaRPr kumimoji="1" lang="zh-CN" altLang="en-US" sz="5400" b="1">
                <a:solidFill>
                  <a:srgbClr val="FF6E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" name="文本框 15">
            <a:hlinkClick r:id="rId10" action="ppaction://hlinksldjump"/>
          </p:cNvPr>
          <p:cNvSpPr txBox="1"/>
          <p:nvPr>
            <p:custDataLst>
              <p:tags r:id="rId11"/>
            </p:custDataLst>
          </p:nvPr>
        </p:nvSpPr>
        <p:spPr>
          <a:xfrm>
            <a:off x="6304922" y="2110862"/>
            <a:ext cx="2547846" cy="646331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pPr algn="ctr" defTabSz="685800"/>
            <a:r>
              <a:rPr kumimoji="1" lang="zh-CN" altLang="en-US" sz="3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kumimoji="1" lang="en-US" altLang="zh-CN" sz="3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kumimoji="1" lang="zh-CN" altLang="en-US" sz="3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</a:t>
            </a:r>
            <a:r>
              <a: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</a:t>
            </a:r>
            <a:endParaRPr kumimoji="1"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" name="iconfont-1191-870150"/>
          <p:cNvSpPr>
            <a:spLocks noChangeAspect="1"/>
          </p:cNvSpPr>
          <p:nvPr>
            <p:custDataLst>
              <p:tags r:id="rId12"/>
            </p:custDataLst>
          </p:nvPr>
        </p:nvSpPr>
        <p:spPr bwMode="auto">
          <a:xfrm>
            <a:off x="8575671" y="2250373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8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  <p:txBody>
          <a:bodyPr lIns="68577" tIns="34289" rIns="68577" bIns="34289"/>
          <a:lstStyle/>
          <a:p>
            <a:pPr defTabSz="685800"/>
            <a:endParaRPr sz="1400">
              <a:solidFill>
                <a:prstClr val="black"/>
              </a:solidFill>
            </a:endParaRPr>
          </a:p>
        </p:txBody>
      </p:sp>
      <p:sp>
        <p:nvSpPr>
          <p:cNvPr id="30" name="iconfont-1191-870150"/>
          <p:cNvSpPr>
            <a:spLocks noChangeAspect="1"/>
          </p:cNvSpPr>
          <p:nvPr>
            <p:custDataLst>
              <p:tags r:id="rId13"/>
            </p:custDataLst>
          </p:nvPr>
        </p:nvSpPr>
        <p:spPr bwMode="auto">
          <a:xfrm rot="10800000">
            <a:off x="6234759" y="2243230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8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  <p:txBody>
          <a:bodyPr lIns="68577" tIns="34289" rIns="68577" bIns="34289"/>
          <a:lstStyle/>
          <a:p>
            <a:pPr defTabSz="685800"/>
            <a:endParaRPr sz="140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天鹅在草地上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120016" y="104296"/>
            <a:ext cx="8898254" cy="4910618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120015" y="1003926"/>
            <a:ext cx="9005570" cy="949817"/>
          </a:xfrm>
          <a:prstGeom prst="rect">
            <a:avLst/>
          </a:prstGeom>
          <a:gradFill flip="none" rotWithShape="1">
            <a:gsLst>
              <a:gs pos="16000">
                <a:srgbClr val="BDD9C3">
                  <a:alpha val="0"/>
                </a:srgbClr>
              </a:gs>
              <a:gs pos="95000">
                <a:srgbClr val="2C5138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  <a:latin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458" name="Text Box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19590" y="1132584"/>
            <a:ext cx="4061910" cy="7001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7" tIns="34289" rIns="68577" bIns="34289">
            <a:spAutoFit/>
          </a:bodyPr>
          <a:lstStyle/>
          <a:p>
            <a:pPr defTabSz="685800"/>
            <a:r>
              <a:rPr lang="zh-CN" altLang="en-US" sz="2700" b="1">
                <a:solidFill>
                  <a:prstClr val="white"/>
                </a:solidFill>
                <a:latin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好一个</a:t>
            </a:r>
            <a:r>
              <a:rPr lang="zh-CN" altLang="en-US" sz="4100" b="1">
                <a:solidFill>
                  <a:srgbClr val="FFC000"/>
                </a:solidFill>
                <a:effectLst>
                  <a:outerShdw blurRad="127000" dist="38100" dir="2700000" algn="tl">
                    <a:srgbClr val="000000">
                      <a:alpha val="34000"/>
                    </a:srgbClr>
                  </a:outerShdw>
                </a:effectLst>
                <a:latin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高傲</a:t>
            </a:r>
            <a:r>
              <a:rPr lang="zh-CN" altLang="en-US" sz="2700" b="1">
                <a:solidFill>
                  <a:prstClr val="white"/>
                </a:solidFill>
                <a:latin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的动物！</a:t>
            </a:r>
            <a:endParaRPr lang="zh-CN" altLang="en-US" sz="2700" b="1">
              <a:solidFill>
                <a:prstClr val="white"/>
              </a:solidFill>
              <a:latin typeface="微软雅黑" panose="020B0503020204020204" pitchFamily="34" charset="-122"/>
              <a:cs typeface="阿里巴巴普惠体" panose="00020600040101010101" pitchFamily="18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2294941" y="1722799"/>
            <a:ext cx="5521142" cy="1509644"/>
          </a:xfrm>
          <a:prstGeom prst="rect">
            <a:avLst/>
          </a:prstGeom>
        </p:spPr>
        <p:txBody>
          <a:bodyPr wrap="square" lIns="68577" tIns="34289" rIns="68577" bIns="34289">
            <a:spAutoFit/>
          </a:bodyPr>
          <a:lstStyle/>
          <a:p>
            <a:pPr defTabSz="685800">
              <a:lnSpc>
                <a:spcPct val="130000"/>
              </a:lnSpc>
            </a:pPr>
            <a:r>
              <a:rPr lang="zh-CN" altLang="en-US" sz="2400" ker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默读课文第</a:t>
            </a:r>
            <a:r>
              <a:rPr lang="en-US" altLang="zh-CN" sz="2400" ker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400" ker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段，</a:t>
            </a:r>
            <a:r>
              <a:rPr lang="zh-CN" altLang="en-US" sz="24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思考：鹅的吃相可笑表现在哪几方面？</a:t>
            </a:r>
            <a:endParaRPr lang="zh-CN" altLang="en-US" sz="24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685800">
              <a:lnSpc>
                <a:spcPct val="130000"/>
              </a:lnSpc>
            </a:pPr>
            <a:endParaRPr lang="en-US" altLang="zh-CN" sz="2400" ker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1038" y="2007394"/>
            <a:ext cx="1490186" cy="2409825"/>
          </a:xfrm>
          <a:prstGeom prst="rect">
            <a:avLst/>
          </a:prstGeom>
        </p:spPr>
      </p:pic>
      <p:grpSp>
        <p:nvGrpSpPr>
          <p:cNvPr id="6" name="组合 5"/>
          <p:cNvGrpSpPr/>
          <p:nvPr>
            <p:custDataLst>
              <p:tags r:id="rId4"/>
            </p:custDataLst>
          </p:nvPr>
        </p:nvGrpSpPr>
        <p:grpSpPr>
          <a:xfrm>
            <a:off x="128826" y="3356367"/>
            <a:ext cx="9015174" cy="1665707"/>
            <a:chOff x="171768" y="4475154"/>
            <a:chExt cx="12020232" cy="2220942"/>
          </a:xfrm>
        </p:grpSpPr>
        <p:pic>
          <p:nvPicPr>
            <p:cNvPr id="7" name="图片 6" descr="草地上有动物&#10;&#10;描述已自动生成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>
              <a:off x="171768" y="4542138"/>
              <a:ext cx="6434772" cy="2153958"/>
            </a:xfrm>
            <a:prstGeom prst="rect">
              <a:avLst/>
            </a:prstGeom>
          </p:spPr>
        </p:pic>
        <p:pic>
          <p:nvPicPr>
            <p:cNvPr id="8" name="图片 7" descr="草地上有动物&#10;&#10;描述已自动生成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 cstate="email"/>
            <a:srcRect t="-3109"/>
            <a:stretch>
              <a:fillRect/>
            </a:stretch>
          </p:blipFill>
          <p:spPr>
            <a:xfrm>
              <a:off x="6606540" y="4475154"/>
              <a:ext cx="5585460" cy="2220942"/>
            </a:xfrm>
            <a:prstGeom prst="rect">
              <a:avLst/>
            </a:prstGeom>
          </p:spPr>
        </p:pic>
      </p:grp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2813211" y="326709"/>
            <a:ext cx="2801779" cy="1652112"/>
            <a:chOff x="5086" y="1226"/>
            <a:chExt cx="5883" cy="3469"/>
          </a:xfrm>
        </p:grpSpPr>
        <p:pic>
          <p:nvPicPr>
            <p:cNvPr id="8" name="图片 7" descr="baietupian-09493211_1.jpg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>
              <a:off x="5086" y="1226"/>
              <a:ext cx="1371" cy="1655"/>
            </a:xfrm>
            <a:prstGeom prst="rect">
              <a:avLst/>
            </a:prstGeom>
          </p:spPr>
        </p:pic>
        <p:sp>
          <p:nvSpPr>
            <p:cNvPr id="9" name="文本框 3"/>
            <p:cNvSpPr txBox="1"/>
            <p:nvPr>
              <p:custDataLst>
                <p:tags r:id="rId4"/>
              </p:custDataLst>
            </p:nvPr>
          </p:nvSpPr>
          <p:spPr>
            <a:xfrm>
              <a:off x="6457" y="1399"/>
              <a:ext cx="4512" cy="3296"/>
            </a:xfrm>
            <a:prstGeom prst="rect">
              <a:avLst/>
            </a:prstGeom>
            <a:gradFill flip="none" rotWithShape="1">
              <a:gsLst>
                <a:gs pos="0">
                  <a:srgbClr val="92D050">
                    <a:tint val="66000"/>
                    <a:satMod val="160000"/>
                  </a:srgbClr>
                </a:gs>
                <a:gs pos="50000">
                  <a:srgbClr val="92D050">
                    <a:tint val="44500"/>
                    <a:satMod val="160000"/>
                  </a:srgbClr>
                </a:gs>
                <a:gs pos="100000">
                  <a:srgbClr val="92D050">
                    <a:tint val="23500"/>
                    <a:satMod val="160000"/>
                  </a:srgbClr>
                </a:gs>
              </a:gsLst>
              <a:lin ang="16200000" scaled="1"/>
            </a:gradFill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800" b="1"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pPr defTabSz="685800"/>
              <a:r>
                <a:rPr lang="zh-CN" altLang="en-US" smtClean="0">
                  <a:solidFill>
                    <a:prstClr val="black"/>
                  </a:solidFill>
                </a:rPr>
                <a:t>吃相高傲</a:t>
              </a:r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10" name="Picture 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 bwMode="auto">
          <a:xfrm rot="10800000">
            <a:off x="707232" y="1268461"/>
            <a:ext cx="7329487" cy="3310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椭圆 11"/>
          <p:cNvSpPr/>
          <p:nvPr>
            <p:custDataLst>
              <p:tags r:id="rId7"/>
            </p:custDataLst>
          </p:nvPr>
        </p:nvSpPr>
        <p:spPr>
          <a:xfrm>
            <a:off x="4275108" y="1322468"/>
            <a:ext cx="689800" cy="399176"/>
          </a:xfrm>
          <a:prstGeom prst="ellipse">
            <a:avLst/>
          </a:prstGeom>
          <a:noFill/>
          <a:ln w="38100">
            <a:solidFill>
              <a:srgbClr val="4325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anchor="ctr"/>
          <a:lstStyle/>
          <a:p>
            <a:pPr algn="ctr" defTabSz="685800">
              <a:defRPr/>
            </a:pPr>
            <a:endParaRPr lang="zh-CN" altLang="en-US" sz="1400">
              <a:solidFill>
                <a:prstClr val="black"/>
              </a:solidFill>
            </a:endParaRPr>
          </a:p>
        </p:txBody>
      </p:sp>
      <p:cxnSp>
        <p:nvCxnSpPr>
          <p:cNvPr id="13" name="直接连接符 12"/>
          <p:cNvCxnSpPr/>
          <p:nvPr>
            <p:custDataLst>
              <p:tags r:id="rId8"/>
            </p:custDataLst>
          </p:nvPr>
        </p:nvCxnSpPr>
        <p:spPr>
          <a:xfrm flipV="1">
            <a:off x="2263995" y="2464594"/>
            <a:ext cx="5644139" cy="9400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>
            <p:custDataLst>
              <p:tags r:id="rId9"/>
            </p:custDataLst>
          </p:nvPr>
        </p:nvCxnSpPr>
        <p:spPr>
          <a:xfrm flipV="1">
            <a:off x="813811" y="2857502"/>
            <a:ext cx="1907958" cy="65429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>
            <p:custDataLst>
              <p:tags r:id="rId10"/>
            </p:custDataLst>
          </p:nvPr>
        </p:nvSpPr>
        <p:spPr>
          <a:xfrm>
            <a:off x="6879431" y="1364459"/>
            <a:ext cx="628650" cy="307181"/>
          </a:xfrm>
          <a:prstGeom prst="ellipse">
            <a:avLst/>
          </a:prstGeom>
          <a:noFill/>
          <a:ln w="38100"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anchor="ctr"/>
          <a:lstStyle/>
          <a:p>
            <a:pPr algn="ctr" defTabSz="685800">
              <a:defRPr/>
            </a:pPr>
            <a:endParaRPr lang="zh-CN" altLang="en-US" sz="1400">
              <a:solidFill>
                <a:srgbClr val="00CC00"/>
              </a:solidFill>
            </a:endParaRPr>
          </a:p>
        </p:txBody>
      </p:sp>
      <p:sp>
        <p:nvSpPr>
          <p:cNvPr id="19" name="椭圆 18"/>
          <p:cNvSpPr/>
          <p:nvPr>
            <p:custDataLst>
              <p:tags r:id="rId11"/>
            </p:custDataLst>
          </p:nvPr>
        </p:nvSpPr>
        <p:spPr>
          <a:xfrm>
            <a:off x="7450933" y="1757365"/>
            <a:ext cx="357188" cy="307181"/>
          </a:xfrm>
          <a:prstGeom prst="ellipse">
            <a:avLst/>
          </a:prstGeom>
          <a:noFill/>
          <a:ln w="38100">
            <a:solidFill>
              <a:srgbClr val="BB0C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anchor="ctr"/>
          <a:lstStyle/>
          <a:p>
            <a:pPr algn="ctr" defTabSz="685800">
              <a:defRPr/>
            </a:pPr>
            <a:endParaRPr lang="zh-CN" altLang="en-US" sz="1400">
              <a:solidFill>
                <a:srgbClr val="FF0000"/>
              </a:solidFill>
            </a:endParaRPr>
          </a:p>
        </p:txBody>
      </p:sp>
      <p:sp>
        <p:nvSpPr>
          <p:cNvPr id="20" name="椭圆 19"/>
          <p:cNvSpPr/>
          <p:nvPr>
            <p:custDataLst>
              <p:tags r:id="rId12"/>
            </p:custDataLst>
          </p:nvPr>
        </p:nvSpPr>
        <p:spPr>
          <a:xfrm>
            <a:off x="1671637" y="2193134"/>
            <a:ext cx="357188" cy="307181"/>
          </a:xfrm>
          <a:prstGeom prst="ellipse">
            <a:avLst/>
          </a:prstGeom>
          <a:noFill/>
          <a:ln w="38100">
            <a:solidFill>
              <a:srgbClr val="BB0C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anchor="ctr"/>
          <a:lstStyle/>
          <a:p>
            <a:pPr algn="ctr" defTabSz="685800">
              <a:defRPr/>
            </a:pPr>
            <a:endParaRPr lang="zh-CN" altLang="en-US" sz="1400">
              <a:solidFill>
                <a:srgbClr val="FF0000"/>
              </a:solidFill>
            </a:endParaRPr>
          </a:p>
        </p:txBody>
      </p:sp>
      <p:sp>
        <p:nvSpPr>
          <p:cNvPr id="21" name="椭圆 20"/>
          <p:cNvSpPr/>
          <p:nvPr>
            <p:custDataLst>
              <p:tags r:id="rId13"/>
            </p:custDataLst>
          </p:nvPr>
        </p:nvSpPr>
        <p:spPr>
          <a:xfrm>
            <a:off x="6007894" y="1778796"/>
            <a:ext cx="357188" cy="307181"/>
          </a:xfrm>
          <a:prstGeom prst="ellipse">
            <a:avLst/>
          </a:prstGeom>
          <a:noFill/>
          <a:ln w="38100">
            <a:solidFill>
              <a:srgbClr val="BB0C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anchor="ctr"/>
          <a:lstStyle/>
          <a:p>
            <a:pPr algn="ctr" defTabSz="685800">
              <a:defRPr/>
            </a:pPr>
            <a:endParaRPr lang="zh-CN" altLang="en-US" sz="1400">
              <a:solidFill>
                <a:srgbClr val="FF0000"/>
              </a:solidFill>
            </a:endParaRPr>
          </a:p>
        </p:txBody>
      </p:sp>
      <p:cxnSp>
        <p:nvCxnSpPr>
          <p:cNvPr id="22" name="直接连接符 21"/>
          <p:cNvCxnSpPr/>
          <p:nvPr>
            <p:custDataLst>
              <p:tags r:id="rId14"/>
            </p:custDataLst>
          </p:nvPr>
        </p:nvCxnSpPr>
        <p:spPr>
          <a:xfrm flipV="1">
            <a:off x="4807167" y="3257552"/>
            <a:ext cx="2543752" cy="65429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95250" y="466727"/>
            <a:ext cx="8934450" cy="985917"/>
          </a:xfrm>
          <a:prstGeom prst="rect">
            <a:avLst/>
          </a:prstGeom>
          <a:solidFill>
            <a:srgbClr val="2C51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  <a:latin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53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90454" y="566967"/>
            <a:ext cx="8414648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7" tIns="34289" rIns="68577" bIns="34289">
            <a:spAutoFit/>
          </a:bodyPr>
          <a:lstStyle/>
          <a:p>
            <a:pPr algn="just" defTabSz="685800"/>
            <a:endParaRPr lang="zh-CN" altLang="en-US" sz="2400" b="1">
              <a:solidFill>
                <a:prstClr val="white"/>
              </a:solidFill>
              <a:latin typeface="微软雅黑" panose="020B0503020204020204" pitchFamily="34" charset="-122"/>
              <a:cs typeface="阿里巴巴普惠体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2531" name="Text Box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487927" y="2101208"/>
            <a:ext cx="4805363" cy="438581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 lIns="68577" tIns="34289" rIns="68577" bIns="34289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lang="zh-CN" altLang="en-US" sz="2400" b="1" dirty="0">
                <a:solidFill>
                  <a:srgbClr val="AD7128"/>
                </a:solidFill>
                <a:latin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它需要三样东西下饭。</a:t>
            </a:r>
            <a:endParaRPr lang="zh-CN" altLang="en-US" sz="2400" b="1" dirty="0">
              <a:solidFill>
                <a:srgbClr val="AD7128"/>
              </a:solidFill>
              <a:latin typeface="微软雅黑" panose="020B0503020204020204" pitchFamily="34" charset="-122"/>
              <a:cs typeface="阿里巴巴普惠体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2532" name="Text 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487925" y="2892123"/>
            <a:ext cx="5216128" cy="438581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 lIns="68577" tIns="34289" rIns="68577" bIns="34289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lang="zh-CN" altLang="en-US" sz="2400" b="1" dirty="0">
                <a:solidFill>
                  <a:srgbClr val="AD7128"/>
                </a:solidFill>
                <a:latin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吃法：三眼一板，一丝不苟。</a:t>
            </a:r>
            <a:endParaRPr lang="zh-CN" altLang="en-US" sz="2400" b="1" dirty="0">
              <a:solidFill>
                <a:srgbClr val="AD7128"/>
              </a:solidFill>
              <a:latin typeface="微软雅黑" panose="020B0503020204020204" pitchFamily="34" charset="-122"/>
              <a:cs typeface="阿里巴巴普惠体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2533" name="Text Box 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487926" y="3690863"/>
            <a:ext cx="3873104" cy="438581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 lIns="68577" tIns="34289" rIns="68577" bIns="34289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lang="zh-CN" altLang="en-US" sz="2400" b="1" dirty="0">
                <a:solidFill>
                  <a:srgbClr val="AD7128"/>
                </a:solidFill>
                <a:latin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循规蹈矩，不会变通。</a:t>
            </a:r>
            <a:endParaRPr lang="zh-CN" altLang="en-US" sz="2400" b="1" dirty="0">
              <a:solidFill>
                <a:srgbClr val="AD7128"/>
              </a:solidFill>
              <a:latin typeface="微软雅黑" panose="020B0503020204020204" pitchFamily="34" charset="-122"/>
              <a:cs typeface="阿里巴巴普惠体" panose="00020600040101010101" pitchFamily="18" charset="-122"/>
              <a:sym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6"/>
            </p:custDataLst>
          </p:nvPr>
        </p:nvGrpSpPr>
        <p:grpSpPr>
          <a:xfrm>
            <a:off x="807722" y="2043804"/>
            <a:ext cx="508635" cy="504825"/>
            <a:chOff x="882650" y="2598791"/>
            <a:chExt cx="678180" cy="673100"/>
          </a:xfrm>
        </p:grpSpPr>
        <p:sp>
          <p:nvSpPr>
            <p:cNvPr id="3" name="椭圆 2"/>
            <p:cNvSpPr/>
            <p:nvPr>
              <p:custDataLst>
                <p:tags r:id="rId7"/>
              </p:custDataLst>
            </p:nvPr>
          </p:nvSpPr>
          <p:spPr>
            <a:xfrm>
              <a:off x="882650" y="2598791"/>
              <a:ext cx="673100" cy="673100"/>
            </a:xfrm>
            <a:prstGeom prst="ellipse">
              <a:avLst/>
            </a:prstGeom>
            <a:solidFill>
              <a:srgbClr val="2C51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200">
                <a:solidFill>
                  <a:prstClr val="white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文本框 3"/>
            <p:cNvSpPr txBox="1"/>
            <p:nvPr>
              <p:custDataLst>
                <p:tags r:id="rId8"/>
              </p:custDataLst>
            </p:nvPr>
          </p:nvSpPr>
          <p:spPr>
            <a:xfrm>
              <a:off x="887730" y="2664383"/>
              <a:ext cx="673100" cy="533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en-US" altLang="zh-CN" sz="2000" b="1" dirty="0">
                  <a:solidFill>
                    <a:prstClr val="white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01</a:t>
              </a:r>
              <a:endPara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>
            <p:custDataLst>
              <p:tags r:id="rId9"/>
            </p:custDataLst>
          </p:nvPr>
        </p:nvGrpSpPr>
        <p:grpSpPr>
          <a:xfrm>
            <a:off x="803912" y="2834211"/>
            <a:ext cx="508635" cy="504825"/>
            <a:chOff x="882650" y="2598791"/>
            <a:chExt cx="678180" cy="673100"/>
          </a:xfrm>
        </p:grpSpPr>
        <p:sp>
          <p:nvSpPr>
            <p:cNvPr id="14" name="椭圆 13"/>
            <p:cNvSpPr/>
            <p:nvPr>
              <p:custDataLst>
                <p:tags r:id="rId10"/>
              </p:custDataLst>
            </p:nvPr>
          </p:nvSpPr>
          <p:spPr>
            <a:xfrm>
              <a:off x="882650" y="2598791"/>
              <a:ext cx="673100" cy="673100"/>
            </a:xfrm>
            <a:prstGeom prst="ellipse">
              <a:avLst/>
            </a:prstGeom>
            <a:solidFill>
              <a:srgbClr val="2C51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200">
                <a:solidFill>
                  <a:prstClr val="white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11"/>
              </p:custDataLst>
            </p:nvPr>
          </p:nvSpPr>
          <p:spPr>
            <a:xfrm>
              <a:off x="887730" y="2664383"/>
              <a:ext cx="673100" cy="533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en-US" altLang="zh-CN" sz="2000" b="1">
                  <a:solidFill>
                    <a:prstClr val="white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02</a:t>
              </a:r>
              <a:endParaRPr lang="zh-CN" altLang="en-US" sz="2000" b="1">
                <a:solidFill>
                  <a:prstClr val="white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>
            <p:custDataLst>
              <p:tags r:id="rId12"/>
            </p:custDataLst>
          </p:nvPr>
        </p:nvGrpSpPr>
        <p:grpSpPr>
          <a:xfrm>
            <a:off x="811532" y="3624618"/>
            <a:ext cx="508635" cy="504825"/>
            <a:chOff x="882650" y="2598791"/>
            <a:chExt cx="678180" cy="673100"/>
          </a:xfrm>
        </p:grpSpPr>
        <p:sp>
          <p:nvSpPr>
            <p:cNvPr id="17" name="椭圆 16"/>
            <p:cNvSpPr/>
            <p:nvPr>
              <p:custDataLst>
                <p:tags r:id="rId13"/>
              </p:custDataLst>
            </p:nvPr>
          </p:nvSpPr>
          <p:spPr>
            <a:xfrm>
              <a:off x="882650" y="2598791"/>
              <a:ext cx="673100" cy="673100"/>
            </a:xfrm>
            <a:prstGeom prst="ellipse">
              <a:avLst/>
            </a:prstGeom>
            <a:solidFill>
              <a:srgbClr val="2C51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200">
                <a:solidFill>
                  <a:prstClr val="white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>
              <p:custDataLst>
                <p:tags r:id="rId14"/>
              </p:custDataLst>
            </p:nvPr>
          </p:nvSpPr>
          <p:spPr>
            <a:xfrm>
              <a:off x="887730" y="2664383"/>
              <a:ext cx="673100" cy="533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en-US" altLang="zh-CN" sz="2000" b="1">
                  <a:solidFill>
                    <a:prstClr val="white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03</a:t>
              </a:r>
              <a:endParaRPr lang="zh-CN" altLang="en-US" sz="2000" b="1">
                <a:solidFill>
                  <a:prstClr val="white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9" name="矩形 18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812858" y="727826"/>
            <a:ext cx="5398294" cy="54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7" tIns="34289" rIns="68577" bIns="34289">
            <a:spAutoFit/>
          </a:bodyPr>
          <a:lstStyle/>
          <a:p>
            <a:pPr defTabSz="685800">
              <a:lnSpc>
                <a:spcPct val="13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思考：鹅的吃相可笑表现在哪几方面？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 cstate="email"/>
          <a:stretch>
            <a:fillRect/>
          </a:stretch>
        </p:blipFill>
        <p:spPr>
          <a:xfrm>
            <a:off x="230705" y="497514"/>
            <a:ext cx="761400" cy="7614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 cstate="email">
            <a:clrChange>
              <a:clrFrom>
                <a:srgbClr val="E1E9EA"/>
              </a:clrFrom>
              <a:clrTo>
                <a:srgbClr val="E1E9E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01950" y="3098399"/>
            <a:ext cx="2642053" cy="2045103"/>
          </a:xfrm>
          <a:prstGeom prst="rect">
            <a:avLst/>
          </a:prstGeom>
        </p:spPr>
      </p:pic>
      <p:pic>
        <p:nvPicPr>
          <p:cNvPr id="22" name="图片 21" descr="图片包含 游戏机, 物体, 灯光, 灯&#10;&#10;描述已自动生成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 cstate="email"/>
          <a:stretch>
            <a:fillRect/>
          </a:stretch>
        </p:blipFill>
        <p:spPr>
          <a:xfrm>
            <a:off x="4897509" y="1871665"/>
            <a:ext cx="451985" cy="731198"/>
          </a:xfrm>
          <a:prstGeom prst="rect">
            <a:avLst/>
          </a:prstGeom>
        </p:spPr>
      </p:pic>
      <p:pic>
        <p:nvPicPr>
          <p:cNvPr id="23" name="图片 22" descr="绿色的叶子&#10;&#10;低可信度描述已自动生成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 cstate="email"/>
          <a:stretch>
            <a:fillRect/>
          </a:stretch>
        </p:blipFill>
        <p:spPr>
          <a:xfrm>
            <a:off x="5817228" y="1909481"/>
            <a:ext cx="1226771" cy="817847"/>
          </a:xfrm>
          <a:prstGeom prst="rect">
            <a:avLst/>
          </a:prstGeom>
        </p:spPr>
      </p:pic>
      <p:pic>
        <p:nvPicPr>
          <p:cNvPr id="24" name="图片 23" descr="卡通人物&#10;&#10;低可信度描述已自动生成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 cstate="email"/>
          <a:stretch>
            <a:fillRect/>
          </a:stretch>
        </p:blipFill>
        <p:spPr>
          <a:xfrm>
            <a:off x="7342113" y="1843240"/>
            <a:ext cx="1280484" cy="721268"/>
          </a:xfrm>
          <a:prstGeom prst="rect">
            <a:avLst/>
          </a:prstGeom>
        </p:spPr>
      </p:pic>
      <p:sp>
        <p:nvSpPr>
          <p:cNvPr id="25" name="TextBox 24"/>
          <p:cNvSpPr txBox="1"/>
          <p:nvPr>
            <p:custDataLst>
              <p:tags r:id="rId26"/>
            </p:custDataLst>
          </p:nvPr>
        </p:nvSpPr>
        <p:spPr>
          <a:xfrm>
            <a:off x="5614987" y="2928938"/>
            <a:ext cx="3157538" cy="392415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/>
            <a:r>
              <a:rPr lang="zh-CN" alt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</a:t>
            </a:r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</a:t>
            </a:r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然后</a:t>
            </a:r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2294941" y="1451337"/>
            <a:ext cx="5521142" cy="2469907"/>
          </a:xfrm>
          <a:prstGeom prst="rect">
            <a:avLst/>
          </a:prstGeom>
        </p:spPr>
        <p:txBody>
          <a:bodyPr wrap="square" lIns="68577" tIns="34289" rIns="68577" bIns="34289">
            <a:spAutoFit/>
          </a:bodyPr>
          <a:lstStyle/>
          <a:p>
            <a:pPr defTabSz="685800">
              <a:lnSpc>
                <a:spcPct val="130000"/>
              </a:lnSpc>
            </a:pPr>
            <a:r>
              <a:rPr lang="zh-CN" altLang="en-US" sz="2400" kern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细读课文第</a:t>
            </a:r>
            <a:r>
              <a:rPr lang="en-US" altLang="zh-CN" sz="2400" kern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400" kern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段，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用曲线画出写鹅的句子，用直线画出写狗的句子。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（注意有的句子不是直接写狗的，而是从狗的眼中看到的，注意区分，不要多画）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685800">
              <a:lnSpc>
                <a:spcPct val="130000"/>
              </a:lnSpc>
            </a:pPr>
            <a:endParaRPr lang="en-US" altLang="zh-CN" sz="2400" kern="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3874" y="2043113"/>
            <a:ext cx="1490186" cy="2409825"/>
          </a:xfrm>
          <a:prstGeom prst="rect">
            <a:avLst/>
          </a:prstGeom>
        </p:spPr>
      </p:pic>
      <p:grpSp>
        <p:nvGrpSpPr>
          <p:cNvPr id="22" name="组合 21"/>
          <p:cNvGrpSpPr/>
          <p:nvPr>
            <p:custDataLst>
              <p:tags r:id="rId4"/>
            </p:custDataLst>
          </p:nvPr>
        </p:nvGrpSpPr>
        <p:grpSpPr>
          <a:xfrm>
            <a:off x="128826" y="3356367"/>
            <a:ext cx="9015174" cy="1665707"/>
            <a:chOff x="171768" y="4475154"/>
            <a:chExt cx="12020232" cy="2220942"/>
          </a:xfrm>
        </p:grpSpPr>
        <p:pic>
          <p:nvPicPr>
            <p:cNvPr id="23" name="图片 22" descr="草地上有动物&#10;&#10;描述已自动生成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>
              <a:off x="171768" y="4542138"/>
              <a:ext cx="6434772" cy="2153958"/>
            </a:xfrm>
            <a:prstGeom prst="rect">
              <a:avLst/>
            </a:prstGeom>
          </p:spPr>
        </p:pic>
        <p:pic>
          <p:nvPicPr>
            <p:cNvPr id="24" name="图片 23" descr="草地上有动物&#10;&#10;描述已自动生成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 cstate="email"/>
            <a:srcRect t="-3109"/>
            <a:stretch>
              <a:fillRect/>
            </a:stretch>
          </p:blipFill>
          <p:spPr>
            <a:xfrm>
              <a:off x="6606540" y="4475154"/>
              <a:ext cx="5585460" cy="2220942"/>
            </a:xfrm>
            <a:prstGeom prst="rect">
              <a:avLst/>
            </a:prstGeom>
          </p:spPr>
        </p:pic>
      </p:grp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828675" y="715850"/>
            <a:ext cx="7315200" cy="3624069"/>
          </a:xfrm>
          <a:prstGeom prst="rect">
            <a:avLst/>
          </a:prstGeom>
        </p:spPr>
        <p:txBody>
          <a:bodyPr wrap="square" lIns="68577" tIns="34289" rIns="68577" bIns="34289">
            <a:spAutoFit/>
          </a:bodyPr>
          <a:lstStyle/>
          <a:p>
            <a:pPr defTabSz="685800"/>
            <a:r>
              <a:rPr lang="zh-CN" altLang="en-US" sz="1400" b="1" dirty="0">
                <a:solidFill>
                  <a:prstClr val="black"/>
                </a:solidFill>
              </a:rPr>
              <a:t>　　     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这样从容不迫地吃饭，必须有一个人在旁侍候，像饭馆里的堂倌一样。</a:t>
            </a:r>
            <a:r>
              <a:rPr lang="zh-CN" altLang="en-US" sz="2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1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因为附近的狗，都知道我们这位鹅老爷的脾气，每逢它吃饭的时候，狗就躲在篱边窥伺。</a:t>
            </a:r>
            <a:r>
              <a:rPr lang="zh-CN" altLang="en-US" sz="2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等它吃过一口饭，踏着方步去喝水、吃泥、吃草的当儿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1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狗就敏捷地跑过来，努力地吃它的饭。</a:t>
            </a:r>
            <a:r>
              <a:rPr lang="zh-CN" altLang="en-US" sz="2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鹅老爷偶然早归，伸颈去咬狗，并且厉声叫骂，</a:t>
            </a:r>
            <a:r>
              <a:rPr lang="zh-CN" altLang="en-US" sz="2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1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狗立刻逃往篱边，蹲着静候；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看它再吃了一口饭，再走开去喝水、吃草、吃泥的时候，</a:t>
            </a:r>
            <a:r>
              <a:rPr lang="zh-CN" altLang="en-US" sz="21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狗又敏捷地跑上来，把它的饭吃完，扬长而去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等到鹅再来吃饭的时候，饭罐已经空空如也。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鹅便昂首大叫，似乎责备人们供养不周。这时我们便替它添饭，并且站着侍候。</a:t>
            </a:r>
            <a:r>
              <a:rPr lang="zh-CN" altLang="en-US" sz="21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因为邻近狗很多，一狗方去，一狗又来蹲着窥伺了。</a:t>
            </a:r>
            <a:r>
              <a:rPr lang="zh-CN" altLang="en-US" sz="1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14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2"/>
            </p:custDataLst>
          </p:nvPr>
        </p:nvGrpSpPr>
        <p:grpSpPr>
          <a:xfrm>
            <a:off x="-147008" y="4303549"/>
            <a:ext cx="9538659" cy="721268"/>
            <a:chOff x="-196012" y="5738064"/>
            <a:chExt cx="12718212" cy="961690"/>
          </a:xfrm>
        </p:grpSpPr>
        <p:grpSp>
          <p:nvGrpSpPr>
            <p:cNvPr id="6" name="组合 1"/>
            <p:cNvGrpSpPr/>
            <p:nvPr>
              <p:custDataLst>
                <p:tags r:id="rId3"/>
              </p:custDataLst>
            </p:nvPr>
          </p:nvGrpSpPr>
          <p:grpSpPr>
            <a:xfrm>
              <a:off x="-196012" y="5738064"/>
              <a:ext cx="3886632" cy="961690"/>
              <a:chOff x="-196012" y="5738064"/>
              <a:chExt cx="3886632" cy="961690"/>
            </a:xfrm>
          </p:grpSpPr>
          <p:pic>
            <p:nvPicPr>
              <p:cNvPr id="18" name="图片 3" descr="卡通人物&#10;&#10;低可信度描述已自动生成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 cstate="email"/>
              <a:stretch>
                <a:fillRect/>
              </a:stretch>
            </p:blipFill>
            <p:spPr>
              <a:xfrm>
                <a:off x="-196012" y="5738064"/>
                <a:ext cx="1707312" cy="961690"/>
              </a:xfrm>
              <a:prstGeom prst="rect">
                <a:avLst/>
              </a:prstGeom>
            </p:spPr>
          </p:pic>
          <p:pic>
            <p:nvPicPr>
              <p:cNvPr id="19" name="图片 4" descr="卡通人物&#10;&#10;低可信度描述已自动生成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5" cstate="email"/>
              <a:stretch>
                <a:fillRect/>
              </a:stretch>
            </p:blipFill>
            <p:spPr>
              <a:xfrm>
                <a:off x="847928" y="5738064"/>
                <a:ext cx="1707312" cy="961690"/>
              </a:xfrm>
              <a:prstGeom prst="rect">
                <a:avLst/>
              </a:prstGeom>
            </p:spPr>
          </p:pic>
          <p:pic>
            <p:nvPicPr>
              <p:cNvPr id="20" name="图片 5" descr="卡通人物&#10;&#10;低可信度描述已自动生成"/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>
              <a:blip r:embed="rId5" cstate="email"/>
              <a:stretch>
                <a:fillRect/>
              </a:stretch>
            </p:blipFill>
            <p:spPr>
              <a:xfrm>
                <a:off x="1983308" y="5738064"/>
                <a:ext cx="1707312" cy="961690"/>
              </a:xfrm>
              <a:prstGeom prst="rect">
                <a:avLst/>
              </a:prstGeom>
            </p:spPr>
          </p:pic>
        </p:grpSp>
        <p:grpSp>
          <p:nvGrpSpPr>
            <p:cNvPr id="7" name="组合 7"/>
            <p:cNvGrpSpPr/>
            <p:nvPr>
              <p:custDataLst>
                <p:tags r:id="rId8"/>
              </p:custDataLst>
            </p:nvPr>
          </p:nvGrpSpPr>
          <p:grpSpPr>
            <a:xfrm>
              <a:off x="3133928" y="5738064"/>
              <a:ext cx="3886632" cy="961690"/>
              <a:chOff x="-196012" y="5738064"/>
              <a:chExt cx="3886632" cy="961690"/>
            </a:xfrm>
          </p:grpSpPr>
          <p:pic>
            <p:nvPicPr>
              <p:cNvPr id="15" name="图片 14" descr="卡通人物&#10;&#10;低可信度描述已自动生成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5" cstate="email"/>
              <a:stretch>
                <a:fillRect/>
              </a:stretch>
            </p:blipFill>
            <p:spPr>
              <a:xfrm>
                <a:off x="-196012" y="5738064"/>
                <a:ext cx="1707312" cy="961690"/>
              </a:xfrm>
              <a:prstGeom prst="rect">
                <a:avLst/>
              </a:prstGeom>
            </p:spPr>
          </p:pic>
          <p:pic>
            <p:nvPicPr>
              <p:cNvPr id="16" name="图片 15" descr="卡通人物&#10;&#10;低可信度描述已自动生成"/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>
              <a:blip r:embed="rId5" cstate="email"/>
              <a:stretch>
                <a:fillRect/>
              </a:stretch>
            </p:blipFill>
            <p:spPr>
              <a:xfrm>
                <a:off x="847928" y="5738064"/>
                <a:ext cx="1707312" cy="961690"/>
              </a:xfrm>
              <a:prstGeom prst="rect">
                <a:avLst/>
              </a:prstGeom>
            </p:spPr>
          </p:pic>
          <p:pic>
            <p:nvPicPr>
              <p:cNvPr id="17" name="图片 16" descr="卡通人物&#10;&#10;低可信度描述已自动生成"/>
              <p:cNvPicPr>
                <a:picLocks noChangeAspect="1"/>
              </p:cNvPicPr>
              <p:nvPr>
                <p:custDataLst>
                  <p:tags r:id="rId11"/>
                </p:custDataLst>
              </p:nvPr>
            </p:nvPicPr>
            <p:blipFill>
              <a:blip r:embed="rId5" cstate="email"/>
              <a:stretch>
                <a:fillRect/>
              </a:stretch>
            </p:blipFill>
            <p:spPr>
              <a:xfrm>
                <a:off x="1983308" y="5738064"/>
                <a:ext cx="1707312" cy="961690"/>
              </a:xfrm>
              <a:prstGeom prst="rect">
                <a:avLst/>
              </a:prstGeom>
            </p:spPr>
          </p:pic>
        </p:grpSp>
        <p:grpSp>
          <p:nvGrpSpPr>
            <p:cNvPr id="8" name="组合 11"/>
            <p:cNvGrpSpPr/>
            <p:nvPr>
              <p:custDataLst>
                <p:tags r:id="rId12"/>
              </p:custDataLst>
            </p:nvPr>
          </p:nvGrpSpPr>
          <p:grpSpPr>
            <a:xfrm>
              <a:off x="6372428" y="5738064"/>
              <a:ext cx="3886632" cy="961690"/>
              <a:chOff x="-196012" y="5738064"/>
              <a:chExt cx="3886632" cy="961690"/>
            </a:xfrm>
          </p:grpSpPr>
          <p:pic>
            <p:nvPicPr>
              <p:cNvPr id="12" name="图片 11" descr="卡通人物&#10;&#10;低可信度描述已自动生成"/>
              <p:cNvPicPr>
                <a:picLocks noChangeAspect="1"/>
              </p:cNvPicPr>
              <p:nvPr>
                <p:custDataLst>
                  <p:tags r:id="rId13"/>
                </p:custDataLst>
              </p:nvPr>
            </p:nvPicPr>
            <p:blipFill>
              <a:blip r:embed="rId5" cstate="email"/>
              <a:stretch>
                <a:fillRect/>
              </a:stretch>
            </p:blipFill>
            <p:spPr>
              <a:xfrm>
                <a:off x="-196012" y="5738064"/>
                <a:ext cx="1707312" cy="961690"/>
              </a:xfrm>
              <a:prstGeom prst="rect">
                <a:avLst/>
              </a:prstGeom>
            </p:spPr>
          </p:pic>
          <p:pic>
            <p:nvPicPr>
              <p:cNvPr id="13" name="图片 12" descr="卡通人物&#10;&#10;低可信度描述已自动生成"/>
              <p:cNvPicPr>
                <a:picLocks noChangeAspect="1"/>
              </p:cNvPicPr>
              <p:nvPr>
                <p:custDataLst>
                  <p:tags r:id="rId14"/>
                </p:custDataLst>
              </p:nvPr>
            </p:nvPicPr>
            <p:blipFill>
              <a:blip r:embed="rId5" cstate="email"/>
              <a:stretch>
                <a:fillRect/>
              </a:stretch>
            </p:blipFill>
            <p:spPr>
              <a:xfrm>
                <a:off x="847928" y="5738064"/>
                <a:ext cx="1707312" cy="961690"/>
              </a:xfrm>
              <a:prstGeom prst="rect">
                <a:avLst/>
              </a:prstGeom>
            </p:spPr>
          </p:pic>
          <p:pic>
            <p:nvPicPr>
              <p:cNvPr id="14" name="图片 13" descr="卡通人物&#10;&#10;低可信度描述已自动生成"/>
              <p:cNvPicPr>
                <a:picLocks noChangeAspect="1"/>
              </p:cNvPicPr>
              <p:nvPr>
                <p:custDataLst>
                  <p:tags r:id="rId15"/>
                </p:custDataLst>
              </p:nvPr>
            </p:nvPicPr>
            <p:blipFill>
              <a:blip r:embed="rId5" cstate="email"/>
              <a:stretch>
                <a:fillRect/>
              </a:stretch>
            </p:blipFill>
            <p:spPr>
              <a:xfrm>
                <a:off x="1983308" y="5738064"/>
                <a:ext cx="1707312" cy="961690"/>
              </a:xfrm>
              <a:prstGeom prst="rect">
                <a:avLst/>
              </a:prstGeom>
            </p:spPr>
          </p:pic>
        </p:grpSp>
        <p:grpSp>
          <p:nvGrpSpPr>
            <p:cNvPr id="9" name="组合 15"/>
            <p:cNvGrpSpPr/>
            <p:nvPr>
              <p:custDataLst>
                <p:tags r:id="rId16"/>
              </p:custDataLst>
            </p:nvPr>
          </p:nvGrpSpPr>
          <p:grpSpPr>
            <a:xfrm>
              <a:off x="9770948" y="5738064"/>
              <a:ext cx="2751252" cy="961690"/>
              <a:chOff x="-196012" y="5738064"/>
              <a:chExt cx="2751252" cy="961690"/>
            </a:xfrm>
          </p:grpSpPr>
          <p:pic>
            <p:nvPicPr>
              <p:cNvPr id="10" name="图片 9" descr="卡通人物&#10;&#10;低可信度描述已自动生成"/>
              <p:cNvPicPr>
                <a:picLocks noChangeAspect="1"/>
              </p:cNvPicPr>
              <p:nvPr>
                <p:custDataLst>
                  <p:tags r:id="rId17"/>
                </p:custDataLst>
              </p:nvPr>
            </p:nvPicPr>
            <p:blipFill>
              <a:blip r:embed="rId5" cstate="email"/>
              <a:stretch>
                <a:fillRect/>
              </a:stretch>
            </p:blipFill>
            <p:spPr>
              <a:xfrm>
                <a:off x="-196012" y="5738064"/>
                <a:ext cx="1707312" cy="961690"/>
              </a:xfrm>
              <a:prstGeom prst="rect">
                <a:avLst/>
              </a:prstGeom>
            </p:spPr>
          </p:pic>
          <p:pic>
            <p:nvPicPr>
              <p:cNvPr id="11" name="图片 10" descr="卡通人物&#10;&#10;低可信度描述已自动生成"/>
              <p:cNvPicPr>
                <a:picLocks noChangeAspect="1"/>
              </p:cNvPicPr>
              <p:nvPr>
                <p:custDataLst>
                  <p:tags r:id="rId18"/>
                </p:custDataLst>
              </p:nvPr>
            </p:nvPicPr>
            <p:blipFill>
              <a:blip r:embed="rId5" cstate="email"/>
              <a:stretch>
                <a:fillRect/>
              </a:stretch>
            </p:blipFill>
            <p:spPr>
              <a:xfrm>
                <a:off x="847928" y="5738064"/>
                <a:ext cx="1707312" cy="96169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鸭子站在地上的鹅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8106490" y="3868677"/>
            <a:ext cx="823700" cy="1268063"/>
          </a:xfrm>
          <a:prstGeom prst="rect">
            <a:avLst/>
          </a:prstGeom>
        </p:spPr>
      </p:pic>
      <p:grpSp>
        <p:nvGrpSpPr>
          <p:cNvPr id="21" name="组合 20"/>
          <p:cNvGrpSpPr/>
          <p:nvPr>
            <p:custDataLst>
              <p:tags r:id="rId3"/>
            </p:custDataLst>
          </p:nvPr>
        </p:nvGrpSpPr>
        <p:grpSpPr>
          <a:xfrm>
            <a:off x="128826" y="3356367"/>
            <a:ext cx="9015174" cy="1665707"/>
            <a:chOff x="171768" y="4475154"/>
            <a:chExt cx="12020232" cy="2220942"/>
          </a:xfrm>
        </p:grpSpPr>
        <p:pic>
          <p:nvPicPr>
            <p:cNvPr id="22" name="图片 21" descr="草地上有动物&#10;&#10;描述已自动生成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 cstate="email"/>
            <a:stretch>
              <a:fillRect/>
            </a:stretch>
          </p:blipFill>
          <p:spPr>
            <a:xfrm>
              <a:off x="171768" y="4542138"/>
              <a:ext cx="6434772" cy="2153958"/>
            </a:xfrm>
            <a:prstGeom prst="rect">
              <a:avLst/>
            </a:prstGeom>
          </p:spPr>
        </p:pic>
        <p:pic>
          <p:nvPicPr>
            <p:cNvPr id="23" name="图片 22" descr="草地上有动物&#10;&#10;描述已自动生成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 cstate="email"/>
            <a:srcRect t="-3109"/>
            <a:stretch>
              <a:fillRect/>
            </a:stretch>
          </p:blipFill>
          <p:spPr>
            <a:xfrm>
              <a:off x="6606540" y="4475154"/>
              <a:ext cx="5585460" cy="2220942"/>
            </a:xfrm>
            <a:prstGeom prst="rect">
              <a:avLst/>
            </a:prstGeom>
          </p:spPr>
        </p:pic>
      </p:grpSp>
      <p:sp>
        <p:nvSpPr>
          <p:cNvPr id="25" name="矩形 24"/>
          <p:cNvSpPr/>
          <p:nvPr>
            <p:custDataLst>
              <p:tags r:id="rId8"/>
            </p:custDataLst>
          </p:nvPr>
        </p:nvSpPr>
        <p:spPr>
          <a:xfrm>
            <a:off x="878681" y="421995"/>
            <a:ext cx="7250907" cy="623248"/>
          </a:xfrm>
          <a:prstGeom prst="rect">
            <a:avLst/>
          </a:prstGeom>
        </p:spPr>
        <p:txBody>
          <a:bodyPr wrap="square" lIns="68577" tIns="34289" rIns="68577" bIns="34289">
            <a:spAutoFit/>
          </a:bodyPr>
          <a:lstStyle/>
          <a:p>
            <a:pPr defTabSz="685800"/>
            <a:r>
              <a:rPr lang="zh-CN" altLang="en-US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因为附近的狗，都知道我们这位鹅老爷的脾气，每逢它吃饭的时候，狗就躲在篱边窥伺。</a:t>
            </a:r>
            <a:endParaRPr lang="zh-CN" altLang="en-US" b="1">
              <a:solidFill>
                <a:prstClr val="black"/>
              </a:solidFill>
            </a:endParaRPr>
          </a:p>
        </p:txBody>
      </p:sp>
      <p:sp>
        <p:nvSpPr>
          <p:cNvPr id="26" name="矩形 25"/>
          <p:cNvSpPr/>
          <p:nvPr>
            <p:custDataLst>
              <p:tags r:id="rId9"/>
            </p:custDataLst>
          </p:nvPr>
        </p:nvSpPr>
        <p:spPr>
          <a:xfrm>
            <a:off x="860221" y="1083084"/>
            <a:ext cx="6055985" cy="346249"/>
          </a:xfrm>
          <a:prstGeom prst="rect">
            <a:avLst/>
          </a:prstGeom>
        </p:spPr>
        <p:txBody>
          <a:bodyPr wrap="none" lIns="68577" tIns="34289" rIns="68577" bIns="34289">
            <a:spAutoFit/>
          </a:bodyPr>
          <a:lstStyle/>
          <a:p>
            <a:pPr defTabSz="685800"/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等它吃过一口饭，踏着方步去喝水、吃泥、吃草的当儿， 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>
            <p:custDataLst>
              <p:tags r:id="rId10"/>
            </p:custDataLst>
          </p:nvPr>
        </p:nvSpPr>
        <p:spPr>
          <a:xfrm>
            <a:off x="865000" y="1518853"/>
            <a:ext cx="3851054" cy="346249"/>
          </a:xfrm>
          <a:prstGeom prst="rect">
            <a:avLst/>
          </a:prstGeom>
        </p:spPr>
        <p:txBody>
          <a:bodyPr wrap="none" lIns="68577" tIns="34289" rIns="68577" bIns="34289">
            <a:spAutoFit/>
          </a:bodyPr>
          <a:lstStyle/>
          <a:p>
            <a:pPr defTabSz="685800"/>
            <a:r>
              <a:rPr lang="zh-CN" altLang="en-US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狗就敏捷地跑过来，努力地吃它的饭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" name="矩形 27"/>
          <p:cNvSpPr/>
          <p:nvPr>
            <p:custDataLst>
              <p:tags r:id="rId11"/>
            </p:custDataLst>
          </p:nvPr>
        </p:nvSpPr>
        <p:spPr>
          <a:xfrm>
            <a:off x="880681" y="1883184"/>
            <a:ext cx="4779193" cy="346249"/>
          </a:xfrm>
          <a:prstGeom prst="rect">
            <a:avLst/>
          </a:prstGeom>
        </p:spPr>
        <p:txBody>
          <a:bodyPr wrap="none" lIns="68577" tIns="34289" rIns="68577" bIns="34289">
            <a:spAutoFit/>
          </a:bodyPr>
          <a:lstStyle/>
          <a:p>
            <a:pPr defTabSz="685800"/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鹅老爷偶然早归，伸颈去咬狗，并且厉声叫骂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29" name="矩形 28"/>
          <p:cNvSpPr/>
          <p:nvPr>
            <p:custDataLst>
              <p:tags r:id="rId12"/>
            </p:custDataLst>
          </p:nvPr>
        </p:nvSpPr>
        <p:spPr>
          <a:xfrm>
            <a:off x="878681" y="2318372"/>
            <a:ext cx="4572000" cy="346249"/>
          </a:xfrm>
          <a:prstGeom prst="rect">
            <a:avLst/>
          </a:prstGeom>
        </p:spPr>
        <p:txBody>
          <a:bodyPr lIns="68577" tIns="34289" rIns="68577" bIns="34289">
            <a:spAutoFit/>
          </a:bodyPr>
          <a:lstStyle/>
          <a:p>
            <a:pPr defTabSz="685800"/>
            <a:r>
              <a:rPr lang="zh-CN" altLang="en-US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狗立刻逃往篱边，蹲着静候；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" name="矩形 31"/>
          <p:cNvSpPr/>
          <p:nvPr>
            <p:custDataLst>
              <p:tags r:id="rId13"/>
            </p:custDataLst>
          </p:nvPr>
        </p:nvSpPr>
        <p:spPr>
          <a:xfrm>
            <a:off x="866345" y="2661853"/>
            <a:ext cx="5939367" cy="346249"/>
          </a:xfrm>
          <a:prstGeom prst="rect">
            <a:avLst/>
          </a:prstGeom>
        </p:spPr>
        <p:txBody>
          <a:bodyPr wrap="none" lIns="68577" tIns="34289" rIns="68577" bIns="34289">
            <a:spAutoFit/>
          </a:bodyPr>
          <a:lstStyle/>
          <a:p>
            <a:pPr defTabSz="685800"/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看它再吃了一口饭，再走开去喝水、吃草、吃泥的时候，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" name="矩形 32"/>
          <p:cNvSpPr/>
          <p:nvPr>
            <p:custDataLst>
              <p:tags r:id="rId14"/>
            </p:custDataLst>
          </p:nvPr>
        </p:nvSpPr>
        <p:spPr>
          <a:xfrm>
            <a:off x="872097" y="3019040"/>
            <a:ext cx="5011228" cy="346249"/>
          </a:xfrm>
          <a:prstGeom prst="rect">
            <a:avLst/>
          </a:prstGeom>
        </p:spPr>
        <p:txBody>
          <a:bodyPr wrap="none" lIns="68577" tIns="34289" rIns="68577" bIns="34289">
            <a:spAutoFit/>
          </a:bodyPr>
          <a:lstStyle/>
          <a:p>
            <a:pPr defTabSz="685800"/>
            <a:r>
              <a:rPr lang="zh-CN" altLang="en-US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狗又敏捷地跑上来，把它的饭吃完，扬长而去</a:t>
            </a:r>
            <a:r>
              <a:rPr lang="zh-CN" altLang="en-US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" name="矩形 33"/>
          <p:cNvSpPr/>
          <p:nvPr>
            <p:custDataLst>
              <p:tags r:id="rId15"/>
            </p:custDataLst>
          </p:nvPr>
        </p:nvSpPr>
        <p:spPr>
          <a:xfrm>
            <a:off x="842964" y="3354216"/>
            <a:ext cx="7186613" cy="623248"/>
          </a:xfrm>
          <a:prstGeom prst="rect">
            <a:avLst/>
          </a:prstGeom>
        </p:spPr>
        <p:txBody>
          <a:bodyPr wrap="square" lIns="68577" tIns="34289" rIns="68577" bIns="34289">
            <a:spAutoFit/>
          </a:bodyPr>
          <a:lstStyle/>
          <a:p>
            <a:pPr defTabSz="685800"/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等到鹅再来吃饭的时候，饭罐已经空空如也。</a:t>
            </a:r>
            <a:r>
              <a: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鹅便昂首大叫，似乎责备人们供养不周。这时我们便替它添饭，并且站着侍候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5" name="矩形 34"/>
          <p:cNvSpPr/>
          <p:nvPr>
            <p:custDataLst>
              <p:tags r:id="rId16"/>
            </p:custDataLst>
          </p:nvPr>
        </p:nvSpPr>
        <p:spPr>
          <a:xfrm>
            <a:off x="897378" y="4012022"/>
            <a:ext cx="5590714" cy="346249"/>
          </a:xfrm>
          <a:prstGeom prst="rect">
            <a:avLst/>
          </a:prstGeom>
        </p:spPr>
        <p:txBody>
          <a:bodyPr wrap="none" lIns="68577" tIns="34289" rIns="68577" bIns="34289">
            <a:spAutoFit/>
          </a:bodyPr>
          <a:lstStyle/>
          <a:p>
            <a:pPr defTabSz="685800"/>
            <a:r>
              <a:rPr lang="zh-CN" altLang="en-US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因为邻近狗很多，一狗方去，一狗又来蹲着窥伺了。</a:t>
            </a:r>
            <a:r>
              <a:rPr lang="zh-CN" altLang="en-US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" name="竖卷形 36"/>
          <p:cNvSpPr/>
          <p:nvPr>
            <p:custDataLst>
              <p:tags r:id="rId17"/>
            </p:custDataLst>
          </p:nvPr>
        </p:nvSpPr>
        <p:spPr>
          <a:xfrm>
            <a:off x="7729540" y="1121571"/>
            <a:ext cx="1050131" cy="2043113"/>
          </a:xfrm>
          <a:prstGeom prst="verticalScroll">
            <a:avLst/>
          </a:prstGeom>
          <a:solidFill>
            <a:srgbClr val="AE82A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38" name="TextBox 37"/>
          <p:cNvSpPr txBox="1"/>
          <p:nvPr>
            <p:custDataLst>
              <p:tags r:id="rId18"/>
            </p:custDataLst>
          </p:nvPr>
        </p:nvSpPr>
        <p:spPr>
          <a:xfrm>
            <a:off x="8050388" y="1471614"/>
            <a:ext cx="507825" cy="1643063"/>
          </a:xfrm>
          <a:prstGeom prst="rect">
            <a:avLst/>
          </a:prstGeom>
          <a:noFill/>
        </p:spPr>
        <p:txBody>
          <a:bodyPr vert="eaVert" wrap="square" lIns="68577" tIns="34289" rIns="68577" bIns="34289" rtlCol="0">
            <a:spAutoFit/>
          </a:bodyPr>
          <a:lstStyle/>
          <a:p>
            <a:pPr defTabSz="685800"/>
            <a:r>
              <a:rPr lang="zh-CN" altLang="en-US" sz="2400" b="1">
                <a:solidFill>
                  <a:prstClr val="black"/>
                </a:solidFill>
              </a:rPr>
              <a:t>对比朗读</a:t>
            </a:r>
            <a:endParaRPr lang="zh-CN" altLang="en-US" sz="2400" b="1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345282" y="379135"/>
            <a:ext cx="5486401" cy="1915909"/>
          </a:xfrm>
          <a:prstGeom prst="rect">
            <a:avLst/>
          </a:prstGeom>
        </p:spPr>
        <p:txBody>
          <a:bodyPr wrap="square" lIns="68577" tIns="34289" rIns="68577" bIns="34289">
            <a:spAutoFit/>
          </a:bodyPr>
          <a:lstStyle/>
          <a:p>
            <a:pPr defTabSz="685800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这样从容不迫地吃饭，必须有一个人在旁侍候，像饭馆里的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堂倌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一样。因为附近的狗，都知道我们这位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鹅老爷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的脾气，每逢它吃饭的时候，狗就躲在篱边窥伺。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6686551" y="2"/>
            <a:ext cx="2221706" cy="1293019"/>
            <a:chOff x="1590675" y="381000"/>
            <a:chExt cx="3105150" cy="1800225"/>
          </a:xfrm>
        </p:grpSpPr>
        <p:sp>
          <p:nvSpPr>
            <p:cNvPr id="7" name="云形标注 6"/>
            <p:cNvSpPr/>
            <p:nvPr>
              <p:custDataLst>
                <p:tags r:id="rId3"/>
              </p:custDataLst>
            </p:nvPr>
          </p:nvSpPr>
          <p:spPr>
            <a:xfrm>
              <a:off x="1590675" y="381000"/>
              <a:ext cx="3105150" cy="1800225"/>
            </a:xfrm>
            <a:prstGeom prst="cloudCallout">
              <a:avLst>
                <a:gd name="adj1" fmla="val -99594"/>
                <a:gd name="adj2" fmla="val 37042"/>
              </a:avLst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8" name="TextBox 7"/>
            <p:cNvSpPr txBox="1"/>
            <p:nvPr>
              <p:custDataLst>
                <p:tags r:id="rId4"/>
              </p:custDataLst>
            </p:nvPr>
          </p:nvSpPr>
          <p:spPr>
            <a:xfrm>
              <a:off x="2047875" y="600076"/>
              <a:ext cx="2400299" cy="12855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旧时称呼饭馆、茶馆或酒店里的招待人员。</a:t>
              </a:r>
              <a:endParaRPr lang="zh-CN" altLang="en-US" b="1">
                <a:solidFill>
                  <a:srgbClr val="FF0000"/>
                </a:solidFill>
              </a:endParaRPr>
            </a:p>
          </p:txBody>
        </p:sp>
      </p:grpSp>
      <p:pic>
        <p:nvPicPr>
          <p:cNvPr id="55298" name="Picture 2" descr="C:\Users\Administrator\AppData\Roaming\Seewo\EasiNote5\Temp\6416-22.03.26,16-43-19,6231680\c91f8d83-b33c-4300-948f-4575c0b64e6a\Resources\7c530c62047903376f9d432bd3e520b7.pn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 bwMode="auto">
          <a:xfrm>
            <a:off x="345282" y="2832498"/>
            <a:ext cx="1888882" cy="1575197"/>
          </a:xfrm>
          <a:prstGeom prst="rect">
            <a:avLst/>
          </a:prstGeom>
          <a:noFill/>
        </p:spPr>
      </p:pic>
      <p:pic>
        <p:nvPicPr>
          <p:cNvPr id="55300" name="Picture 4" descr="C:\Users\Administrator\AppData\Roaming\Seewo\EasiNote5\Temp\6416-22.03.26,16-43-19,6231680\c91f8d83-b33c-4300-948f-4575c0b64e6a\Resources\b3b9fca9077d5080e114586e61a933bb.pn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 bwMode="auto">
          <a:xfrm>
            <a:off x="5724527" y="2805115"/>
            <a:ext cx="1829251" cy="1574006"/>
          </a:xfrm>
          <a:prstGeom prst="rect">
            <a:avLst/>
          </a:prstGeom>
          <a:noFill/>
        </p:spPr>
      </p:pic>
      <p:sp>
        <p:nvSpPr>
          <p:cNvPr id="55301" name="Rectangle 5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164808" y="2812502"/>
            <a:ext cx="728663" cy="69249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77" tIns="34289" rIns="68577" bIns="34289" numCol="1" anchor="ctr" anchorCtr="0" compatLnSpc="1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40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zh-CN" sz="260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zh-CN" sz="14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5" name="组合 14"/>
          <p:cNvGrpSpPr/>
          <p:nvPr>
            <p:custDataLst>
              <p:tags r:id="rId10"/>
            </p:custDataLst>
          </p:nvPr>
        </p:nvGrpSpPr>
        <p:grpSpPr>
          <a:xfrm>
            <a:off x="2902745" y="3184922"/>
            <a:ext cx="1304925" cy="874893"/>
            <a:chOff x="5051425" y="3122613"/>
            <a:chExt cx="1739900" cy="1166524"/>
          </a:xfrm>
        </p:grpSpPr>
        <p:pic>
          <p:nvPicPr>
            <p:cNvPr id="55302" name="Picture 6" descr="C:\Users\Administrator\AppData\Roaming\Seewo\EasiNote5\Temp\6416-22.03.26,16-43-19,6231680\c91f8d83-b33c-4300-948f-4575c0b64e6a\Resources\fa3533f7ca2bb85f596005cfbdcadea0.png"/>
            <p:cNvPicPr>
              <a:picLocks noChangeAspect="1" noChangeArrowheads="1"/>
            </p:cNvPicPr>
            <p:nvPr>
              <p:custDataLst>
                <p:tags r:id="rId11"/>
              </p:custDataLst>
            </p:nvPr>
          </p:nvPicPr>
          <p:blipFill>
            <a:blip r:embed="rId12" cstate="email"/>
            <a:stretch>
              <a:fillRect/>
            </a:stretch>
          </p:blipFill>
          <p:spPr bwMode="auto">
            <a:xfrm>
              <a:off x="5051425" y="3122613"/>
              <a:ext cx="1739900" cy="1166524"/>
            </a:xfrm>
            <a:prstGeom prst="rect">
              <a:avLst/>
            </a:prstGeom>
            <a:noFill/>
          </p:spPr>
        </p:pic>
        <p:sp>
          <p:nvSpPr>
            <p:cNvPr id="13" name="矩形 12"/>
            <p:cNvSpPr/>
            <p:nvPr>
              <p:custDataLst>
                <p:tags r:id="rId13"/>
              </p:custDataLst>
            </p:nvPr>
          </p:nvSpPr>
          <p:spPr>
            <a:xfrm>
              <a:off x="5490104" y="3406260"/>
              <a:ext cx="1063096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2400" b="1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高傲</a:t>
              </a:r>
              <a:r>
                <a:rPr lang="zh-CN" altLang="zh-CN" sz="600">
                  <a:solidFill>
                    <a:srgbClr val="7030A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 </a:t>
              </a:r>
              <a:endParaRPr lang="zh-CN" altLang="zh-CN" sz="80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17" name="椭圆形标注 16"/>
          <p:cNvSpPr/>
          <p:nvPr>
            <p:custDataLst>
              <p:tags r:id="rId14"/>
            </p:custDataLst>
          </p:nvPr>
        </p:nvSpPr>
        <p:spPr>
          <a:xfrm>
            <a:off x="6715125" y="1407320"/>
            <a:ext cx="1143000" cy="1121568"/>
          </a:xfrm>
          <a:prstGeom prst="wedgeEllipseCallout">
            <a:avLst>
              <a:gd name="adj1" fmla="val -183639"/>
              <a:gd name="adj2" fmla="val -39761"/>
            </a:avLst>
          </a:prstGeom>
          <a:solidFill>
            <a:srgbClr val="AE82AC"/>
          </a:solidFill>
          <a:ln>
            <a:solidFill>
              <a:srgbClr val="AE82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8" name="TextBox 17"/>
          <p:cNvSpPr txBox="1"/>
          <p:nvPr>
            <p:custDataLst>
              <p:tags r:id="rId15"/>
            </p:custDataLst>
          </p:nvPr>
        </p:nvSpPr>
        <p:spPr>
          <a:xfrm>
            <a:off x="6893721" y="1757365"/>
            <a:ext cx="821531" cy="438581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/>
            <a:r>
              <a:rPr lang="zh-CN" altLang="en-US" sz="2400" b="1">
                <a:solidFill>
                  <a:prstClr val="black"/>
                </a:solidFill>
              </a:rPr>
              <a:t>反语</a:t>
            </a:r>
            <a:endParaRPr lang="zh-CN" altLang="en-US" sz="2400" b="1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2801232" y="525872"/>
            <a:ext cx="3871493" cy="438581"/>
          </a:xfrm>
          <a:prstGeom prst="rect">
            <a:avLst/>
          </a:prstGeom>
        </p:spPr>
        <p:txBody>
          <a:bodyPr wrap="none" lIns="68577" tIns="34289" rIns="68577" bIns="34289">
            <a:spAutoFit/>
          </a:bodyPr>
          <a:lstStyle/>
          <a:p>
            <a:pPr defTabSz="685800"/>
            <a:r>
              <a:rPr lang="zh-CN" altLang="en-US" sz="2400" dirty="0">
                <a:solidFill>
                  <a:prstClr val="black"/>
                </a:solidFill>
              </a:rPr>
              <a:t>什么叫反语，有什么作用？</a:t>
            </a:r>
            <a:r>
              <a:rPr lang="zh-CN" altLang="en-US" sz="1400" dirty="0">
                <a:solidFill>
                  <a:prstClr val="black"/>
                </a:solidFill>
              </a:rPr>
              <a:t> </a:t>
            </a:r>
            <a:endParaRPr lang="zh-CN" altLang="en-US" sz="1400" dirty="0">
              <a:solidFill>
                <a:prstClr val="black"/>
              </a:solidFill>
            </a:endParaRPr>
          </a:p>
        </p:txBody>
      </p:sp>
      <p:grpSp>
        <p:nvGrpSpPr>
          <p:cNvPr id="10" name="组合 9"/>
          <p:cNvGrpSpPr/>
          <p:nvPr>
            <p:custDataLst>
              <p:tags r:id="rId2"/>
            </p:custDataLst>
          </p:nvPr>
        </p:nvGrpSpPr>
        <p:grpSpPr>
          <a:xfrm>
            <a:off x="1514477" y="1128715"/>
            <a:ext cx="6557963" cy="3236119"/>
            <a:chOff x="1504950" y="1466850"/>
            <a:chExt cx="8743950" cy="4314825"/>
          </a:xfrm>
        </p:grpSpPr>
        <p:sp>
          <p:nvSpPr>
            <p:cNvPr id="6" name="流程图: 可选过程 5"/>
            <p:cNvSpPr/>
            <p:nvPr>
              <p:custDataLst>
                <p:tags r:id="rId3"/>
              </p:custDataLst>
            </p:nvPr>
          </p:nvSpPr>
          <p:spPr>
            <a:xfrm>
              <a:off x="1504950" y="1466850"/>
              <a:ext cx="8743950" cy="4314825"/>
            </a:xfrm>
            <a:prstGeom prst="flowChartAlternateProcess">
              <a:avLst/>
            </a:prstGeom>
            <a:solidFill>
              <a:srgbClr val="E2A34E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8" name="TextBox 7"/>
            <p:cNvSpPr txBox="1"/>
            <p:nvPr>
              <p:custDataLst>
                <p:tags r:id="rId4"/>
              </p:custDataLst>
            </p:nvPr>
          </p:nvSpPr>
          <p:spPr>
            <a:xfrm>
              <a:off x="1905001" y="2000250"/>
              <a:ext cx="8077199" cy="30777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反语：</a:t>
              </a: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运用跟本意相反的词语来表达，是一种带有强烈感情色彩的修辞方法。主要分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正话反说</a:t>
              </a: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或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反话正说</a:t>
              </a: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两种。（也叫明贬暗褒）</a:t>
              </a:r>
              <a:endPara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defTabSz="685800"/>
              <a:endPara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defTabSz="685800"/>
              <a:r>
                <a:rPr lang="zh-CN" altLang="en-US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作用：</a:t>
              </a: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表达都更有力</a:t>
              </a:r>
              <a:r>
                <a: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语气更强烈</a:t>
              </a:r>
              <a:r>
                <a: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情感更充沛</a:t>
              </a:r>
              <a:r>
                <a: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给人的印象也更鲜明。</a:t>
              </a:r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0418" name="Picture 2" descr="C:\Users\Administrator\AppData\Roaming\Seewo\EasiNote5\Temp\6416-22.03.26,16-43-19,6231680\c91f8d83-b33c-4300-948f-4575c0b64e6a\Resources\d7ffb54d5d239ff3f9d74bee5cb71dd5.pn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 bwMode="auto">
          <a:xfrm>
            <a:off x="85725" y="2458642"/>
            <a:ext cx="1664494" cy="2388938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>
            <p:custDataLst>
              <p:tags r:id="rId1"/>
            </p:custDataLst>
          </p:nvPr>
        </p:nvGrpSpPr>
        <p:grpSpPr>
          <a:xfrm>
            <a:off x="621506" y="757237"/>
            <a:ext cx="1771650" cy="1728788"/>
            <a:chOff x="304800" y="2257425"/>
            <a:chExt cx="2362200" cy="2305050"/>
          </a:xfrm>
        </p:grpSpPr>
        <p:sp>
          <p:nvSpPr>
            <p:cNvPr id="14" name="心形 13"/>
            <p:cNvSpPr/>
            <p:nvPr>
              <p:custDataLst>
                <p:tags r:id="rId2"/>
              </p:custDataLst>
            </p:nvPr>
          </p:nvSpPr>
          <p:spPr>
            <a:xfrm>
              <a:off x="304800" y="2257425"/>
              <a:ext cx="2362200" cy="2305050"/>
            </a:xfrm>
            <a:prstGeom prst="hear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20" name="TextBox 19"/>
            <p:cNvSpPr txBox="1"/>
            <p:nvPr>
              <p:custDataLst>
                <p:tags r:id="rId3"/>
              </p:custDataLst>
            </p:nvPr>
          </p:nvSpPr>
          <p:spPr>
            <a:xfrm>
              <a:off x="847725" y="2981325"/>
              <a:ext cx="150495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3000" b="1">
                  <a:solidFill>
                    <a:prstClr val="black"/>
                  </a:solidFill>
                  <a:latin typeface="微软雅黑" panose="020B0503020204020204" pitchFamily="34" charset="-122"/>
                </a:rPr>
                <a:t>高傲</a:t>
              </a:r>
              <a:endParaRPr lang="zh-CN" altLang="en-US" sz="3000" b="1">
                <a:solidFill>
                  <a:prstClr val="black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>
            <p:custDataLst>
              <p:tags r:id="rId4"/>
            </p:custDataLst>
          </p:nvPr>
        </p:nvGrpSpPr>
        <p:grpSpPr>
          <a:xfrm>
            <a:off x="3593306" y="450056"/>
            <a:ext cx="1771650" cy="1728788"/>
            <a:chOff x="4619625" y="314325"/>
            <a:chExt cx="2362200" cy="2305050"/>
          </a:xfrm>
        </p:grpSpPr>
        <p:sp>
          <p:nvSpPr>
            <p:cNvPr id="17" name="心形 16"/>
            <p:cNvSpPr/>
            <p:nvPr>
              <p:custDataLst>
                <p:tags r:id="rId5"/>
              </p:custDataLst>
            </p:nvPr>
          </p:nvSpPr>
          <p:spPr>
            <a:xfrm>
              <a:off x="4619625" y="314325"/>
              <a:ext cx="2362200" cy="2305050"/>
            </a:xfrm>
            <a:prstGeom prst="hear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22" name="TextBox 21"/>
            <p:cNvSpPr txBox="1"/>
            <p:nvPr>
              <p:custDataLst>
                <p:tags r:id="rId6"/>
              </p:custDataLst>
            </p:nvPr>
          </p:nvSpPr>
          <p:spPr>
            <a:xfrm>
              <a:off x="4972050" y="1057275"/>
              <a:ext cx="180975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3000" b="1">
                  <a:solidFill>
                    <a:prstClr val="black"/>
                  </a:solidFill>
                  <a:latin typeface="微软雅黑" panose="020B0503020204020204" pitchFamily="34" charset="-122"/>
                </a:rPr>
                <a:t>鹅老爷</a:t>
              </a:r>
              <a:endParaRPr lang="zh-CN" altLang="en-US" sz="3000" b="1">
                <a:solidFill>
                  <a:prstClr val="black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>
            <p:custDataLst>
              <p:tags r:id="rId7"/>
            </p:custDataLst>
          </p:nvPr>
        </p:nvGrpSpPr>
        <p:grpSpPr>
          <a:xfrm>
            <a:off x="6415090" y="742951"/>
            <a:ext cx="1850231" cy="1728788"/>
            <a:chOff x="9572625" y="847725"/>
            <a:chExt cx="2466975" cy="2305050"/>
          </a:xfrm>
        </p:grpSpPr>
        <p:sp>
          <p:nvSpPr>
            <p:cNvPr id="19" name="心形 18"/>
            <p:cNvSpPr/>
            <p:nvPr>
              <p:custDataLst>
                <p:tags r:id="rId8"/>
              </p:custDataLst>
            </p:nvPr>
          </p:nvSpPr>
          <p:spPr>
            <a:xfrm>
              <a:off x="9572625" y="847725"/>
              <a:ext cx="2362200" cy="2305050"/>
            </a:xfrm>
            <a:prstGeom prst="hear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23" name="TextBox 22"/>
            <p:cNvSpPr txBox="1"/>
            <p:nvPr>
              <p:custDataLst>
                <p:tags r:id="rId9"/>
              </p:custDataLst>
            </p:nvPr>
          </p:nvSpPr>
          <p:spPr>
            <a:xfrm>
              <a:off x="9648825" y="1476375"/>
              <a:ext cx="239077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3000" b="1">
                  <a:solidFill>
                    <a:prstClr val="black"/>
                  </a:solidFill>
                  <a:latin typeface="微软雅黑" panose="020B0503020204020204" pitchFamily="34" charset="-122"/>
                </a:rPr>
                <a:t>架子十足</a:t>
              </a:r>
              <a:endParaRPr lang="zh-CN" altLang="en-US" sz="3000" b="1">
                <a:solidFill>
                  <a:prstClr val="black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>
            <p:custDataLst>
              <p:tags r:id="rId10"/>
            </p:custDataLst>
          </p:nvPr>
        </p:nvGrpSpPr>
        <p:grpSpPr>
          <a:xfrm>
            <a:off x="2071690" y="2793208"/>
            <a:ext cx="1850231" cy="1728788"/>
            <a:chOff x="3962400" y="4400550"/>
            <a:chExt cx="2466975" cy="2305050"/>
          </a:xfrm>
        </p:grpSpPr>
        <p:sp>
          <p:nvSpPr>
            <p:cNvPr id="16" name="心形 15"/>
            <p:cNvSpPr/>
            <p:nvPr>
              <p:custDataLst>
                <p:tags r:id="rId11"/>
              </p:custDataLst>
            </p:nvPr>
          </p:nvSpPr>
          <p:spPr>
            <a:xfrm>
              <a:off x="3962400" y="4400550"/>
              <a:ext cx="2362200" cy="2305050"/>
            </a:xfrm>
            <a:prstGeom prst="hear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24" name="TextBox 23"/>
            <p:cNvSpPr txBox="1"/>
            <p:nvPr>
              <p:custDataLst>
                <p:tags r:id="rId12"/>
              </p:custDataLst>
            </p:nvPr>
          </p:nvSpPr>
          <p:spPr>
            <a:xfrm>
              <a:off x="4038600" y="4981575"/>
              <a:ext cx="239077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3000" b="1">
                  <a:solidFill>
                    <a:prstClr val="black"/>
                  </a:solidFill>
                  <a:latin typeface="微软雅黑" panose="020B0503020204020204" pitchFamily="34" charset="-122"/>
                </a:rPr>
                <a:t>供养不周</a:t>
              </a:r>
              <a:endParaRPr lang="zh-CN" altLang="en-US" sz="3000" b="1">
                <a:solidFill>
                  <a:prstClr val="black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>
            <p:custDataLst>
              <p:tags r:id="rId13"/>
            </p:custDataLst>
          </p:nvPr>
        </p:nvGrpSpPr>
        <p:grpSpPr>
          <a:xfrm>
            <a:off x="5293520" y="2707482"/>
            <a:ext cx="1857375" cy="1728788"/>
            <a:chOff x="7610475" y="4286250"/>
            <a:chExt cx="2476500" cy="2305050"/>
          </a:xfrm>
        </p:grpSpPr>
        <p:sp>
          <p:nvSpPr>
            <p:cNvPr id="18" name="心形 17"/>
            <p:cNvSpPr/>
            <p:nvPr>
              <p:custDataLst>
                <p:tags r:id="rId14"/>
              </p:custDataLst>
            </p:nvPr>
          </p:nvSpPr>
          <p:spPr>
            <a:xfrm>
              <a:off x="7610475" y="4286250"/>
              <a:ext cx="2362200" cy="2305050"/>
            </a:xfrm>
            <a:prstGeom prst="hear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25" name="TextBox 24"/>
            <p:cNvSpPr txBox="1"/>
            <p:nvPr>
              <p:custDataLst>
                <p:tags r:id="rId15"/>
              </p:custDataLst>
            </p:nvPr>
          </p:nvSpPr>
          <p:spPr>
            <a:xfrm>
              <a:off x="7696200" y="4924424"/>
              <a:ext cx="239077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3000" b="1">
                  <a:solidFill>
                    <a:prstClr val="black"/>
                  </a:solidFill>
                  <a:latin typeface="微软雅黑" panose="020B0503020204020204" pitchFamily="34" charset="-122"/>
                </a:rPr>
                <a:t>不胜其烦</a:t>
              </a:r>
              <a:endParaRPr lang="zh-CN" altLang="en-US" sz="3000" b="1">
                <a:solidFill>
                  <a:prstClr val="black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>
            <p:custDataLst>
              <p:tags r:id="rId16"/>
            </p:custDataLst>
          </p:nvPr>
        </p:nvGrpSpPr>
        <p:grpSpPr>
          <a:xfrm>
            <a:off x="-147008" y="4303549"/>
            <a:ext cx="9538659" cy="721268"/>
            <a:chOff x="-196012" y="5738064"/>
            <a:chExt cx="12718212" cy="961690"/>
          </a:xfrm>
        </p:grpSpPr>
        <p:grpSp>
          <p:nvGrpSpPr>
            <p:cNvPr id="32" name="组合 1"/>
            <p:cNvGrpSpPr/>
            <p:nvPr>
              <p:custDataLst>
                <p:tags r:id="rId17"/>
              </p:custDataLst>
            </p:nvPr>
          </p:nvGrpSpPr>
          <p:grpSpPr>
            <a:xfrm>
              <a:off x="-196012" y="5738064"/>
              <a:ext cx="3886632" cy="961690"/>
              <a:chOff x="-196012" y="5738064"/>
              <a:chExt cx="3886632" cy="961690"/>
            </a:xfrm>
          </p:grpSpPr>
          <p:pic>
            <p:nvPicPr>
              <p:cNvPr id="44" name="图片 3" descr="卡通人物&#10;&#10;低可信度描述已自动生成"/>
              <p:cNvPicPr>
                <a:picLocks noChangeAspect="1"/>
              </p:cNvPicPr>
              <p:nvPr>
                <p:custDataLst>
                  <p:tags r:id="rId18"/>
                </p:custDataLst>
              </p:nvPr>
            </p:nvPicPr>
            <p:blipFill>
              <a:blip r:embed="rId19" cstate="email"/>
              <a:stretch>
                <a:fillRect/>
              </a:stretch>
            </p:blipFill>
            <p:spPr>
              <a:xfrm>
                <a:off x="-196012" y="5738064"/>
                <a:ext cx="1707312" cy="961690"/>
              </a:xfrm>
              <a:prstGeom prst="rect">
                <a:avLst/>
              </a:prstGeom>
            </p:spPr>
          </p:pic>
          <p:pic>
            <p:nvPicPr>
              <p:cNvPr id="45" name="图片 4" descr="卡通人物&#10;&#10;低可信度描述已自动生成"/>
              <p:cNvPicPr>
                <a:picLocks noChangeAspect="1"/>
              </p:cNvPicPr>
              <p:nvPr>
                <p:custDataLst>
                  <p:tags r:id="rId20"/>
                </p:custDataLst>
              </p:nvPr>
            </p:nvPicPr>
            <p:blipFill>
              <a:blip r:embed="rId19" cstate="email"/>
              <a:stretch>
                <a:fillRect/>
              </a:stretch>
            </p:blipFill>
            <p:spPr>
              <a:xfrm>
                <a:off x="847928" y="5738064"/>
                <a:ext cx="1707312" cy="961690"/>
              </a:xfrm>
              <a:prstGeom prst="rect">
                <a:avLst/>
              </a:prstGeom>
            </p:spPr>
          </p:pic>
          <p:pic>
            <p:nvPicPr>
              <p:cNvPr id="46" name="图片 5" descr="卡通人物&#10;&#10;低可信度描述已自动生成"/>
              <p:cNvPicPr>
                <a:picLocks noChangeAspect="1"/>
              </p:cNvPicPr>
              <p:nvPr>
                <p:custDataLst>
                  <p:tags r:id="rId21"/>
                </p:custDataLst>
              </p:nvPr>
            </p:nvPicPr>
            <p:blipFill>
              <a:blip r:embed="rId19" cstate="email"/>
              <a:stretch>
                <a:fillRect/>
              </a:stretch>
            </p:blipFill>
            <p:spPr>
              <a:xfrm>
                <a:off x="1983308" y="5738064"/>
                <a:ext cx="1707312" cy="961690"/>
              </a:xfrm>
              <a:prstGeom prst="rect">
                <a:avLst/>
              </a:prstGeom>
            </p:spPr>
          </p:pic>
        </p:grpSp>
        <p:grpSp>
          <p:nvGrpSpPr>
            <p:cNvPr id="33" name="组合 7"/>
            <p:cNvGrpSpPr/>
            <p:nvPr>
              <p:custDataLst>
                <p:tags r:id="rId22"/>
              </p:custDataLst>
            </p:nvPr>
          </p:nvGrpSpPr>
          <p:grpSpPr>
            <a:xfrm>
              <a:off x="3133928" y="5738064"/>
              <a:ext cx="3886632" cy="961690"/>
              <a:chOff x="-196012" y="5738064"/>
              <a:chExt cx="3886632" cy="961690"/>
            </a:xfrm>
          </p:grpSpPr>
          <p:pic>
            <p:nvPicPr>
              <p:cNvPr id="41" name="图片 40" descr="卡通人物&#10;&#10;低可信度描述已自动生成"/>
              <p:cNvPicPr>
                <a:picLocks noChangeAspect="1"/>
              </p:cNvPicPr>
              <p:nvPr>
                <p:custDataLst>
                  <p:tags r:id="rId23"/>
                </p:custDataLst>
              </p:nvPr>
            </p:nvPicPr>
            <p:blipFill>
              <a:blip r:embed="rId19" cstate="email"/>
              <a:stretch>
                <a:fillRect/>
              </a:stretch>
            </p:blipFill>
            <p:spPr>
              <a:xfrm>
                <a:off x="-196012" y="5738064"/>
                <a:ext cx="1707312" cy="961690"/>
              </a:xfrm>
              <a:prstGeom prst="rect">
                <a:avLst/>
              </a:prstGeom>
            </p:spPr>
          </p:pic>
          <p:pic>
            <p:nvPicPr>
              <p:cNvPr id="42" name="图片 41" descr="卡通人物&#10;&#10;低可信度描述已自动生成"/>
              <p:cNvPicPr>
                <a:picLocks noChangeAspect="1"/>
              </p:cNvPicPr>
              <p:nvPr>
                <p:custDataLst>
                  <p:tags r:id="rId24"/>
                </p:custDataLst>
              </p:nvPr>
            </p:nvPicPr>
            <p:blipFill>
              <a:blip r:embed="rId19" cstate="email"/>
              <a:stretch>
                <a:fillRect/>
              </a:stretch>
            </p:blipFill>
            <p:spPr>
              <a:xfrm>
                <a:off x="847928" y="5738064"/>
                <a:ext cx="1707312" cy="961690"/>
              </a:xfrm>
              <a:prstGeom prst="rect">
                <a:avLst/>
              </a:prstGeom>
            </p:spPr>
          </p:pic>
          <p:pic>
            <p:nvPicPr>
              <p:cNvPr id="43" name="图片 42" descr="卡通人物&#10;&#10;低可信度描述已自动生成"/>
              <p:cNvPicPr>
                <a:picLocks noChangeAspect="1"/>
              </p:cNvPicPr>
              <p:nvPr>
                <p:custDataLst>
                  <p:tags r:id="rId25"/>
                </p:custDataLst>
              </p:nvPr>
            </p:nvPicPr>
            <p:blipFill>
              <a:blip r:embed="rId19" cstate="email"/>
              <a:stretch>
                <a:fillRect/>
              </a:stretch>
            </p:blipFill>
            <p:spPr>
              <a:xfrm>
                <a:off x="1983308" y="5738064"/>
                <a:ext cx="1707312" cy="961690"/>
              </a:xfrm>
              <a:prstGeom prst="rect">
                <a:avLst/>
              </a:prstGeom>
            </p:spPr>
          </p:pic>
        </p:grpSp>
        <p:grpSp>
          <p:nvGrpSpPr>
            <p:cNvPr id="34" name="组合 11"/>
            <p:cNvGrpSpPr/>
            <p:nvPr>
              <p:custDataLst>
                <p:tags r:id="rId26"/>
              </p:custDataLst>
            </p:nvPr>
          </p:nvGrpSpPr>
          <p:grpSpPr>
            <a:xfrm>
              <a:off x="6372428" y="5738064"/>
              <a:ext cx="3886632" cy="961690"/>
              <a:chOff x="-196012" y="5738064"/>
              <a:chExt cx="3886632" cy="961690"/>
            </a:xfrm>
          </p:grpSpPr>
          <p:pic>
            <p:nvPicPr>
              <p:cNvPr id="38" name="图片 37" descr="卡通人物&#10;&#10;低可信度描述已自动生成"/>
              <p:cNvPicPr>
                <a:picLocks noChangeAspect="1"/>
              </p:cNvPicPr>
              <p:nvPr>
                <p:custDataLst>
                  <p:tags r:id="rId27"/>
                </p:custDataLst>
              </p:nvPr>
            </p:nvPicPr>
            <p:blipFill>
              <a:blip r:embed="rId19" cstate="email"/>
              <a:stretch>
                <a:fillRect/>
              </a:stretch>
            </p:blipFill>
            <p:spPr>
              <a:xfrm>
                <a:off x="-196012" y="5738064"/>
                <a:ext cx="1707312" cy="961690"/>
              </a:xfrm>
              <a:prstGeom prst="rect">
                <a:avLst/>
              </a:prstGeom>
            </p:spPr>
          </p:pic>
          <p:pic>
            <p:nvPicPr>
              <p:cNvPr id="39" name="图片 38" descr="卡通人物&#10;&#10;低可信度描述已自动生成"/>
              <p:cNvPicPr>
                <a:picLocks noChangeAspect="1"/>
              </p:cNvPicPr>
              <p:nvPr>
                <p:custDataLst>
                  <p:tags r:id="rId28"/>
                </p:custDataLst>
              </p:nvPr>
            </p:nvPicPr>
            <p:blipFill>
              <a:blip r:embed="rId19" cstate="email"/>
              <a:stretch>
                <a:fillRect/>
              </a:stretch>
            </p:blipFill>
            <p:spPr>
              <a:xfrm>
                <a:off x="847928" y="5738064"/>
                <a:ext cx="1707312" cy="961690"/>
              </a:xfrm>
              <a:prstGeom prst="rect">
                <a:avLst/>
              </a:prstGeom>
            </p:spPr>
          </p:pic>
          <p:pic>
            <p:nvPicPr>
              <p:cNvPr id="40" name="图片 39" descr="卡通人物&#10;&#10;低可信度描述已自动生成"/>
              <p:cNvPicPr>
                <a:picLocks noChangeAspect="1"/>
              </p:cNvPicPr>
              <p:nvPr>
                <p:custDataLst>
                  <p:tags r:id="rId29"/>
                </p:custDataLst>
              </p:nvPr>
            </p:nvPicPr>
            <p:blipFill>
              <a:blip r:embed="rId19" cstate="email"/>
              <a:stretch>
                <a:fillRect/>
              </a:stretch>
            </p:blipFill>
            <p:spPr>
              <a:xfrm>
                <a:off x="1983308" y="5738064"/>
                <a:ext cx="1707312" cy="961690"/>
              </a:xfrm>
              <a:prstGeom prst="rect">
                <a:avLst/>
              </a:prstGeom>
            </p:spPr>
          </p:pic>
        </p:grpSp>
        <p:grpSp>
          <p:nvGrpSpPr>
            <p:cNvPr id="35" name="组合 15"/>
            <p:cNvGrpSpPr/>
            <p:nvPr>
              <p:custDataLst>
                <p:tags r:id="rId30"/>
              </p:custDataLst>
            </p:nvPr>
          </p:nvGrpSpPr>
          <p:grpSpPr>
            <a:xfrm>
              <a:off x="9770948" y="5738064"/>
              <a:ext cx="2751252" cy="961690"/>
              <a:chOff x="-196012" y="5738064"/>
              <a:chExt cx="2751252" cy="961690"/>
            </a:xfrm>
          </p:grpSpPr>
          <p:pic>
            <p:nvPicPr>
              <p:cNvPr id="36" name="图片 35" descr="卡通人物&#10;&#10;低可信度描述已自动生成"/>
              <p:cNvPicPr>
                <a:picLocks noChangeAspect="1"/>
              </p:cNvPicPr>
              <p:nvPr>
                <p:custDataLst>
                  <p:tags r:id="rId31"/>
                </p:custDataLst>
              </p:nvPr>
            </p:nvPicPr>
            <p:blipFill>
              <a:blip r:embed="rId19" cstate="email"/>
              <a:stretch>
                <a:fillRect/>
              </a:stretch>
            </p:blipFill>
            <p:spPr>
              <a:xfrm>
                <a:off x="-196012" y="5738064"/>
                <a:ext cx="1707312" cy="961690"/>
              </a:xfrm>
              <a:prstGeom prst="rect">
                <a:avLst/>
              </a:prstGeom>
            </p:spPr>
          </p:pic>
          <p:pic>
            <p:nvPicPr>
              <p:cNvPr id="37" name="图片 36" descr="卡通人物&#10;&#10;低可信度描述已自动生成"/>
              <p:cNvPicPr>
                <a:picLocks noChangeAspect="1"/>
              </p:cNvPicPr>
              <p:nvPr>
                <p:custDataLst>
                  <p:tags r:id="rId32"/>
                </p:custDataLst>
              </p:nvPr>
            </p:nvPicPr>
            <p:blipFill>
              <a:blip r:embed="rId19" cstate="email"/>
              <a:stretch>
                <a:fillRect/>
              </a:stretch>
            </p:blipFill>
            <p:spPr>
              <a:xfrm>
                <a:off x="847928" y="5738064"/>
                <a:ext cx="1707312" cy="96169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草地上站着鸟的鹅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113785" y="114302"/>
            <a:ext cx="8906390" cy="490537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14605" y="3566151"/>
            <a:ext cx="9005570" cy="949817"/>
          </a:xfrm>
          <a:prstGeom prst="rect">
            <a:avLst/>
          </a:prstGeom>
          <a:gradFill flip="none" rotWithShape="1">
            <a:gsLst>
              <a:gs pos="16000">
                <a:srgbClr val="BDD9C3">
                  <a:alpha val="0"/>
                </a:srgbClr>
              </a:gs>
              <a:gs pos="95000">
                <a:srgbClr val="2C5138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  <a:latin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38" name="Text Box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39778" y="3687884"/>
            <a:ext cx="4536281" cy="796372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 lIns="68577" tIns="34289" rIns="68577" bIns="34289">
            <a:spAutoFit/>
          </a:bodyPr>
          <a:lstStyle/>
          <a:p>
            <a:pPr defTabSz="685800">
              <a:lnSpc>
                <a:spcPct val="105000"/>
              </a:lnSpc>
              <a:spcBef>
                <a:spcPct val="50000"/>
              </a:spcBef>
            </a:pPr>
            <a:r>
              <a:rPr lang="zh-CN" altLang="en-US" sz="3300" b="1">
                <a:solidFill>
                  <a:prstClr val="white"/>
                </a:solidFill>
                <a:latin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好一个</a:t>
            </a:r>
            <a:r>
              <a:rPr lang="zh-CN" altLang="en-US" sz="4500" b="1">
                <a:solidFill>
                  <a:srgbClr val="FFC000"/>
                </a:solidFill>
                <a:effectLst>
                  <a:outerShdw blurRad="127000" dist="38100" dir="2700000" algn="tl">
                    <a:srgbClr val="000000">
                      <a:alpha val="34000"/>
                    </a:srgbClr>
                  </a:outerShdw>
                </a:effectLst>
                <a:latin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高傲</a:t>
            </a:r>
            <a:r>
              <a:rPr lang="zh-CN" altLang="en-US" sz="3300" b="1">
                <a:solidFill>
                  <a:prstClr val="white"/>
                </a:solidFill>
                <a:latin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的动物！</a:t>
            </a:r>
            <a:endParaRPr lang="zh-CN" altLang="en-US" sz="3300" b="1">
              <a:solidFill>
                <a:prstClr val="white"/>
              </a:solidFill>
              <a:latin typeface="微软雅黑" panose="020B0503020204020204" pitchFamily="34" charset="-122"/>
              <a:cs typeface="阿里巴巴普惠体" panose="00020600040101010101" pitchFamily="18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950121" y="1378679"/>
            <a:ext cx="7358063" cy="1731243"/>
          </a:xfrm>
          <a:prstGeom prst="rect">
            <a:avLst/>
          </a:prstGeom>
        </p:spPr>
        <p:txBody>
          <a:bodyPr wrap="square" lIns="68577" tIns="34289" rIns="68577" bIns="34289">
            <a:spAutoFit/>
          </a:bodyPr>
          <a:lstStyle/>
          <a:p>
            <a:pPr defTabSz="685800"/>
            <a:r>
              <a:rPr lang="en-US" altLang="zh-CN" sz="27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7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摘抄文中自己喜欢的句子，丰富积累。 </a:t>
            </a:r>
            <a:endParaRPr lang="zh-CN" altLang="en-US" sz="27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/>
            <a:r>
              <a:rPr lang="en-US" altLang="zh-CN" sz="27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7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对比阅读叶</a:t>
            </a:r>
            <a:r>
              <a:rPr lang="en-US" altLang="zh-CN" sz="27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7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诺索夫的</a:t>
            </a:r>
            <a:r>
              <a:rPr lang="en-US" altLang="zh-CN" sz="27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7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白鹅</a:t>
            </a:r>
            <a:r>
              <a:rPr lang="en-US" altLang="zh-CN" sz="27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7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，体会两篇</a:t>
            </a:r>
            <a:endParaRPr lang="en-US" altLang="zh-CN" sz="27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/>
            <a:r>
              <a:rPr lang="en-US" altLang="zh-CN" sz="27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7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文章的异同。</a:t>
            </a:r>
            <a:endParaRPr lang="zh-CN" altLang="en-US" sz="27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/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7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阅读丰子恺的其他作品，如</a:t>
            </a:r>
            <a:r>
              <a:rPr lang="en-US" altLang="zh-CN" sz="27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7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缘缘堂随笔</a:t>
            </a:r>
            <a:r>
              <a:rPr lang="en-US" altLang="zh-CN" sz="27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7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1400" dirty="0">
                <a:solidFill>
                  <a:prstClr val="black"/>
                </a:solidFill>
              </a:rPr>
              <a:t> </a:t>
            </a:r>
            <a:endParaRPr lang="zh-CN" altLang="en-US" sz="1400" dirty="0">
              <a:solidFill>
                <a:prstClr val="black"/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35769" y="683130"/>
            <a:ext cx="985838" cy="5655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77" tIns="34289" rIns="68577" bIns="34289" numCol="1" anchor="ctr" anchorCtr="0" compatLnSpc="1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40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zh-CN" sz="320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zh-CN" sz="14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>
            <p:custDataLst>
              <p:tags r:id="rId3"/>
            </p:custDataLst>
          </p:nvPr>
        </p:nvGrpSpPr>
        <p:grpSpPr>
          <a:xfrm>
            <a:off x="216696" y="219077"/>
            <a:ext cx="1408510" cy="1038225"/>
            <a:chOff x="327025" y="225425"/>
            <a:chExt cx="1878013" cy="1384300"/>
          </a:xfrm>
        </p:grpSpPr>
        <p:pic>
          <p:nvPicPr>
            <p:cNvPr id="1026" name="Picture 2" descr="C:\Users\Administrator\AppData\Roaming\Seewo\EasiNote5\Temp\6416-22.03.26,16-43-19,6231680\c91f8d83-b33c-4300-948f-4575c0b64e6a\Resources\0b6687bb78d53b99e42f8a9b3649c719.png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5" cstate="email"/>
            <a:stretch>
              <a:fillRect/>
            </a:stretch>
          </p:blipFill>
          <p:spPr bwMode="auto">
            <a:xfrm>
              <a:off x="327025" y="225425"/>
              <a:ext cx="1878013" cy="1384300"/>
            </a:xfrm>
            <a:prstGeom prst="rect">
              <a:avLst/>
            </a:prstGeom>
            <a:noFill/>
          </p:spPr>
        </p:pic>
        <p:sp>
          <p:nvSpPr>
            <p:cNvPr id="7" name="矩形 6"/>
            <p:cNvSpPr/>
            <p:nvPr>
              <p:custDataLst>
                <p:tags r:id="rId6"/>
              </p:custDataLst>
            </p:nvPr>
          </p:nvSpPr>
          <p:spPr>
            <a:xfrm>
              <a:off x="685800" y="751702"/>
              <a:ext cx="1152525" cy="8002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作业</a:t>
              </a:r>
              <a:endParaRPr lang="zh-CN" altLang="zh-CN" sz="24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zh-CN" sz="90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>
            <p:custDataLst>
              <p:tags r:id="rId7"/>
            </p:custDataLst>
          </p:nvPr>
        </p:nvGrpSpPr>
        <p:grpSpPr>
          <a:xfrm>
            <a:off x="128826" y="3356367"/>
            <a:ext cx="9015174" cy="1665707"/>
            <a:chOff x="171768" y="4475154"/>
            <a:chExt cx="12020232" cy="2220942"/>
          </a:xfrm>
        </p:grpSpPr>
        <p:pic>
          <p:nvPicPr>
            <p:cNvPr id="10" name="图片 9" descr="草地上有动物&#10;&#10;描述已自动生成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1768" y="4542138"/>
              <a:ext cx="6434772" cy="2153958"/>
            </a:xfrm>
            <a:prstGeom prst="rect">
              <a:avLst/>
            </a:prstGeom>
          </p:spPr>
        </p:pic>
        <p:pic>
          <p:nvPicPr>
            <p:cNvPr id="11" name="图片 10" descr="草地上有动物&#10;&#10;描述已自动生成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 t="-3109"/>
            <a:stretch>
              <a:fillRect/>
            </a:stretch>
          </p:blipFill>
          <p:spPr>
            <a:xfrm>
              <a:off x="6606540" y="4475154"/>
              <a:ext cx="5585460" cy="2220942"/>
            </a:xfrm>
            <a:prstGeom prst="rect">
              <a:avLst/>
            </a:prstGeom>
          </p:spPr>
        </p:pic>
      </p:grpSp>
      <p:pic>
        <p:nvPicPr>
          <p:cNvPr id="1027" name="New picture"/>
          <p:cNvPicPr/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8562977" y="9286877"/>
            <a:ext cx="238125" cy="180975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657322" y="557219"/>
            <a:ext cx="6809126" cy="4128391"/>
            <a:chOff x="876427" y="742954"/>
            <a:chExt cx="9078835" cy="5504521"/>
          </a:xfrm>
        </p:grpSpPr>
        <p:sp>
          <p:nvSpPr>
            <p:cNvPr id="7" name="对话气泡: 圆角矩形 6"/>
            <p:cNvSpPr/>
            <p:nvPr>
              <p:custDataLst>
                <p:tags r:id="rId2"/>
              </p:custDataLst>
            </p:nvPr>
          </p:nvSpPr>
          <p:spPr>
            <a:xfrm>
              <a:off x="1020939" y="875384"/>
              <a:ext cx="8934323" cy="5372091"/>
            </a:xfrm>
            <a:prstGeom prst="wedgeRoundRectCallout">
              <a:avLst>
                <a:gd name="adj1" fmla="val 58453"/>
                <a:gd name="adj2" fmla="val 20444"/>
                <a:gd name="adj3" fmla="val 16667"/>
              </a:avLst>
            </a:prstGeom>
            <a:solidFill>
              <a:srgbClr val="477665"/>
            </a:solidFill>
            <a:ln w="19050">
              <a:solidFill>
                <a:srgbClr val="4776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对话气泡: 圆角矩形 7"/>
            <p:cNvSpPr/>
            <p:nvPr>
              <p:custDataLst>
                <p:tags r:id="rId3"/>
              </p:custDataLst>
            </p:nvPr>
          </p:nvSpPr>
          <p:spPr>
            <a:xfrm>
              <a:off x="876427" y="742954"/>
              <a:ext cx="8934323" cy="5372091"/>
            </a:xfrm>
            <a:prstGeom prst="wedgeRoundRectCallout">
              <a:avLst>
                <a:gd name="adj1" fmla="val 58453"/>
                <a:gd name="adj2" fmla="val 20444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4776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5981700" y="942977"/>
            <a:ext cx="3162300" cy="4200525"/>
          </a:xfrm>
          <a:prstGeom prst="rect">
            <a:avLst/>
          </a:prstGeom>
        </p:spPr>
      </p:pic>
      <p:pic>
        <p:nvPicPr>
          <p:cNvPr id="6" name="图片 5" descr="卡通人物&#10;&#10;描述已自动生成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263040" y="3605908"/>
            <a:ext cx="1308589" cy="1537592"/>
          </a:xfrm>
          <a:prstGeom prst="rect">
            <a:avLst/>
          </a:prstGeom>
        </p:spPr>
      </p:pic>
      <p:sp>
        <p:nvSpPr>
          <p:cNvPr id="15" name="TextBox 14"/>
          <p:cNvSpPr txBox="1"/>
          <p:nvPr>
            <p:custDataLst>
              <p:tags r:id="rId8"/>
            </p:custDataLst>
          </p:nvPr>
        </p:nvSpPr>
        <p:spPr>
          <a:xfrm>
            <a:off x="750094" y="1943103"/>
            <a:ext cx="6400800" cy="438581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/>
            <a:r>
              <a:rPr lang="zh-CN" altLang="en-US" sz="2400" b="1" dirty="0">
                <a:solidFill>
                  <a:prstClr val="black"/>
                </a:solidFill>
              </a:rPr>
              <a:t>鹅的高傲，更表现在它的</a:t>
            </a:r>
            <a:r>
              <a:rPr lang="zh-CN" altLang="en-US" sz="2400" b="1" dirty="0">
                <a:solidFill>
                  <a:srgbClr val="C00000"/>
                </a:solidFill>
              </a:rPr>
              <a:t>叫声</a:t>
            </a:r>
            <a:r>
              <a:rPr lang="zh-CN" altLang="en-US" sz="2400" b="1" dirty="0">
                <a:solidFill>
                  <a:prstClr val="black"/>
                </a:solidFill>
              </a:rPr>
              <a:t>、</a:t>
            </a:r>
            <a:r>
              <a:rPr lang="zh-CN" altLang="en-US" sz="2400" b="1" dirty="0">
                <a:solidFill>
                  <a:srgbClr val="0070C0"/>
                </a:solidFill>
              </a:rPr>
              <a:t>步态</a:t>
            </a:r>
            <a:r>
              <a:rPr lang="zh-CN" altLang="en-US" sz="2400" b="1" dirty="0">
                <a:solidFill>
                  <a:prstClr val="black"/>
                </a:solidFill>
              </a:rPr>
              <a:t>和</a:t>
            </a:r>
            <a:r>
              <a:rPr lang="zh-CN" altLang="en-US" sz="2400" b="1" dirty="0">
                <a:solidFill>
                  <a:srgbClr val="7030A0"/>
                </a:solidFill>
              </a:rPr>
              <a:t>吃相</a:t>
            </a:r>
            <a:r>
              <a:rPr lang="zh-CN" altLang="en-US" sz="2400" b="1" dirty="0">
                <a:solidFill>
                  <a:prstClr val="black"/>
                </a:solidFill>
              </a:rPr>
              <a:t>中。</a:t>
            </a:r>
            <a:endParaRPr lang="zh-CN" altLang="en-US" sz="2400" b="1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50120" y="1289448"/>
            <a:ext cx="6922293" cy="2544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3" tIns="25718" rIns="51433" bIns="25718">
            <a:spAutoFit/>
          </a:bodyPr>
          <a:lstStyle/>
          <a:p>
            <a:pPr defTabSz="685800">
              <a:lnSpc>
                <a:spcPct val="135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鹅的步态，更是傲慢了。大体上与鸭相似，但鸭的步调急速，有局促不安之相；鹅的步调</a:t>
            </a:r>
            <a:r>
              <a:rPr lang="zh-CN" altLang="en-US" sz="24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从容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大模大样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的，颇像京剧里的净角出场。它常</a:t>
            </a:r>
            <a:r>
              <a:rPr lang="zh-CN" altLang="en-US" sz="24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傲然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地站着，</a:t>
            </a:r>
            <a:r>
              <a:rPr lang="zh-CN" altLang="en-US" sz="24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看见人走来也毫不相让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；有时</a:t>
            </a:r>
            <a:r>
              <a:rPr lang="zh-CN" altLang="en-US" sz="24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非但不让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竟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伸过颈子来</a:t>
            </a:r>
            <a:r>
              <a:rPr lang="zh-CN" altLang="en-US" sz="24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咬你一口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>
            <p:custDataLst>
              <p:tags r:id="rId2"/>
            </p:custDataLst>
          </p:nvPr>
        </p:nvGrpSpPr>
        <p:grpSpPr>
          <a:xfrm>
            <a:off x="2813211" y="426720"/>
            <a:ext cx="2801779" cy="788194"/>
            <a:chOff x="5086" y="1226"/>
            <a:chExt cx="5883" cy="1655"/>
          </a:xfrm>
        </p:grpSpPr>
        <p:pic>
          <p:nvPicPr>
            <p:cNvPr id="5" name="图片 4" descr="baietupian-09493211_1.jp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5086" y="1226"/>
              <a:ext cx="1371" cy="1655"/>
            </a:xfrm>
            <a:prstGeom prst="rect">
              <a:avLst/>
            </a:prstGeom>
          </p:spPr>
        </p:pic>
        <p:sp>
          <p:nvSpPr>
            <p:cNvPr id="6" name="文本框 3"/>
            <p:cNvSpPr txBox="1"/>
            <p:nvPr>
              <p:custDataLst>
                <p:tags r:id="rId5"/>
              </p:custDataLst>
            </p:nvPr>
          </p:nvSpPr>
          <p:spPr>
            <a:xfrm>
              <a:off x="6457" y="1399"/>
              <a:ext cx="4512" cy="1228"/>
            </a:xfrm>
            <a:prstGeom prst="rect">
              <a:avLst/>
            </a:prstGeom>
            <a:gradFill flip="none" rotWithShape="1">
              <a:gsLst>
                <a:gs pos="0">
                  <a:srgbClr val="92D050">
                    <a:tint val="66000"/>
                    <a:satMod val="160000"/>
                  </a:srgbClr>
                </a:gs>
                <a:gs pos="50000">
                  <a:srgbClr val="92D050">
                    <a:tint val="44500"/>
                    <a:satMod val="160000"/>
                  </a:srgbClr>
                </a:gs>
                <a:gs pos="100000">
                  <a:srgbClr val="92D050">
                    <a:tint val="23500"/>
                    <a:satMod val="160000"/>
                  </a:srgbClr>
                </a:gs>
              </a:gsLst>
              <a:lin ang="16200000" scaled="1"/>
            </a:gradFill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800" b="1"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pPr defTabSz="685800"/>
              <a:r>
                <a:rPr lang="zh-CN" altLang="en-US" sz="3200" dirty="0">
                  <a:solidFill>
                    <a:prstClr val="black"/>
                  </a:solidFill>
                </a:rPr>
                <a:t>步</a:t>
              </a:r>
              <a:r>
                <a:rPr lang="zh-CN" altLang="en-US" sz="3200" dirty="0" smtClean="0">
                  <a:solidFill>
                    <a:prstClr val="black"/>
                  </a:solidFill>
                </a:rPr>
                <a:t>态高傲</a:t>
              </a:r>
              <a:endParaRPr lang="zh-CN" altLang="en-US" sz="3200" dirty="0">
                <a:solidFill>
                  <a:prstClr val="black"/>
                </a:solidFill>
              </a:endParaRPr>
            </a:p>
          </p:txBody>
        </p:sp>
      </p:grpSp>
      <p:cxnSp>
        <p:nvCxnSpPr>
          <p:cNvPr id="8" name="直接连接符 7"/>
          <p:cNvCxnSpPr/>
          <p:nvPr>
            <p:custDataLst>
              <p:tags r:id="rId6"/>
            </p:custDataLst>
          </p:nvPr>
        </p:nvCxnSpPr>
        <p:spPr>
          <a:xfrm flipV="1">
            <a:off x="4672012" y="2707484"/>
            <a:ext cx="642938" cy="21433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>
            <p:custDataLst>
              <p:tags r:id="rId1"/>
            </p:custDataLst>
          </p:nvPr>
        </p:nvSpPr>
        <p:spPr>
          <a:xfrm>
            <a:off x="120016" y="3048003"/>
            <a:ext cx="8909684" cy="1981201"/>
          </a:xfrm>
          <a:prstGeom prst="rect">
            <a:avLst/>
          </a:prstGeom>
          <a:solidFill>
            <a:srgbClr val="477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  <a:latin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411" name="Rectangle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42930" y="637870"/>
            <a:ext cx="8091487" cy="1361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7" tIns="34289" rIns="68577" bIns="34289">
            <a:spAutoFit/>
          </a:bodyPr>
          <a:lstStyle/>
          <a:p>
            <a:pPr defTabSz="685800"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srgbClr val="155F25"/>
                </a:solidFill>
                <a:latin typeface="微软雅黑" panose="020B0503020204020204" pitchFamily="34" charset="-122"/>
                <a:cs typeface="阿里巴巴普惠体 Heavy" panose="00020600040101010101" pitchFamily="18" charset="-122"/>
                <a:sym typeface="微软雅黑" panose="020B0503020204020204" pitchFamily="34" charset="-122"/>
              </a:rPr>
              <a:t>京剧是我国的国粹，其中有五种角色：生、旦、净、末、丑。</a:t>
            </a:r>
            <a:endParaRPr lang="zh-CN" altLang="en-US" sz="2400" dirty="0">
              <a:solidFill>
                <a:srgbClr val="155F25"/>
              </a:solidFill>
              <a:latin typeface="微软雅黑" panose="020B0503020204020204" pitchFamily="34" charset="-122"/>
              <a:cs typeface="阿里巴巴普惠体 Heavy" panose="00020600040101010101" pitchFamily="18" charset="-122"/>
              <a:sym typeface="微软雅黑" panose="020B0503020204020204" pitchFamily="34" charset="-122"/>
            </a:endParaRPr>
          </a:p>
          <a:p>
            <a:pPr defTabSz="685800"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cs typeface="阿里巴巴普惠体 Heavy" panose="00020600040101010101" pitchFamily="18" charset="-122"/>
                <a:sym typeface="微软雅黑" panose="020B0503020204020204" pitchFamily="34" charset="-122"/>
              </a:rPr>
              <a:t>“净角”</a:t>
            </a:r>
            <a:r>
              <a:rPr lang="zh-CN" altLang="en-US" sz="2400" dirty="0">
                <a:solidFill>
                  <a:srgbClr val="155F25"/>
                </a:solidFill>
                <a:latin typeface="微软雅黑" panose="020B0503020204020204" pitchFamily="34" charset="-122"/>
                <a:cs typeface="阿里巴巴普惠体 Heavy" panose="00020600040101010101" pitchFamily="18" charset="-122"/>
                <a:sym typeface="微软雅黑" panose="020B0503020204020204" pitchFamily="34" charset="-122"/>
              </a:rPr>
              <a:t>是京剧中的一种角色，通称花脸。扮演性格刚烈或粗暴的男性人物。</a:t>
            </a:r>
            <a:endParaRPr lang="zh-CN" altLang="en-US" sz="2400" dirty="0">
              <a:solidFill>
                <a:srgbClr val="155F25"/>
              </a:solidFill>
              <a:latin typeface="微软雅黑" panose="020B0503020204020204" pitchFamily="34" charset="-122"/>
              <a:cs typeface="阿里巴巴普惠体 Heavy" panose="00020600040101010101" pitchFamily="18" charset="-122"/>
              <a:sym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>
            <p:custDataLst>
              <p:tags r:id="rId3"/>
            </p:custDataLst>
          </p:nvPr>
        </p:nvGrpSpPr>
        <p:grpSpPr>
          <a:xfrm>
            <a:off x="604840" y="2314578"/>
            <a:ext cx="6387950" cy="2378938"/>
            <a:chOff x="857251" y="2661058"/>
            <a:chExt cx="9207588" cy="3429000"/>
          </a:xfrm>
        </p:grpSpPr>
        <p:pic>
          <p:nvPicPr>
            <p:cNvPr id="2050" name="Picture 2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5" cstate="email"/>
            <a:stretch>
              <a:fillRect/>
            </a:stretch>
          </p:blipFill>
          <p:spPr bwMode="auto">
            <a:xfrm>
              <a:off x="857251" y="2661058"/>
              <a:ext cx="2286000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图片 2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 cstate="email"/>
            <a:stretch>
              <a:fillRect/>
            </a:stretch>
          </p:blipFill>
          <p:spPr>
            <a:xfrm>
              <a:off x="3206662" y="2661058"/>
              <a:ext cx="2286000" cy="34290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5556073" y="2661058"/>
              <a:ext cx="1946084" cy="34290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7565568" y="2661058"/>
              <a:ext cx="2499271" cy="3429000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>
            <p:custDataLst>
              <p:tags r:id="rId12"/>
            </p:custDataLst>
          </p:nvPr>
        </p:nvGrpSpPr>
        <p:grpSpPr>
          <a:xfrm>
            <a:off x="7144284" y="2403675"/>
            <a:ext cx="1733920" cy="2200745"/>
            <a:chOff x="9691059" y="3429000"/>
            <a:chExt cx="1981199" cy="2514600"/>
          </a:xfrm>
        </p:grpSpPr>
        <p:pic>
          <p:nvPicPr>
            <p:cNvPr id="12" name="图片 11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 cstate="email"/>
            <a:stretch>
              <a:fillRect/>
            </a:stretch>
          </p:blipFill>
          <p:spPr>
            <a:xfrm>
              <a:off x="9691059" y="3429000"/>
              <a:ext cx="939800" cy="2514600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6" cstate="email"/>
            <a:stretch>
              <a:fillRect/>
            </a:stretch>
          </p:blipFill>
          <p:spPr>
            <a:xfrm>
              <a:off x="10732458" y="3429000"/>
              <a:ext cx="939800" cy="2514600"/>
            </a:xfrm>
            <a:prstGeom prst="rect">
              <a:avLst/>
            </a:prstGeom>
          </p:spPr>
        </p:pic>
      </p:grp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1228727" y="1221583"/>
            <a:ext cx="6157913" cy="1084913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/>
            <a:r>
              <a:rPr lang="zh-CN" altLang="en-US" sz="3300" b="1">
                <a:solidFill>
                  <a:prstClr val="black"/>
                </a:solidFill>
                <a:latin typeface="微软雅黑" panose="020B0503020204020204" pitchFamily="34" charset="-122"/>
              </a:rPr>
              <a:t>       鹅的步调从容，大模大样的，颇像京剧里的净角出场。</a:t>
            </a:r>
            <a:endParaRPr lang="zh-CN" altLang="en-US" sz="3300">
              <a:solidFill>
                <a:prstClr val="black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 bwMode="auto">
          <a:xfrm>
            <a:off x="213514" y="2571752"/>
            <a:ext cx="2274653" cy="2127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>
            <a:hlinkClick r:id="rId4" action="ppaction://hlinkfile"/>
          </p:cNvPr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817705" y="2690070"/>
            <a:ext cx="1576202" cy="2116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箭头: 下 13"/>
          <p:cNvSpPr/>
          <p:nvPr>
            <p:custDataLst>
              <p:tags r:id="rId7"/>
            </p:custDataLst>
          </p:nvPr>
        </p:nvSpPr>
        <p:spPr bwMode="auto">
          <a:xfrm rot="16200000">
            <a:off x="4214589" y="2766586"/>
            <a:ext cx="195263" cy="1748288"/>
          </a:xfrm>
          <a:prstGeom prst="downArrow">
            <a:avLst/>
          </a:prstGeom>
          <a:solidFill>
            <a:srgbClr val="FFC0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77" tIns="34289" rIns="68577" bIns="34289" anchor="ctr"/>
          <a:lstStyle/>
          <a:p>
            <a:pPr algn="ctr" defTabSz="685800">
              <a:defRPr/>
            </a:pPr>
            <a:endParaRPr lang="zh-CN" altLang="en-US" sz="1400">
              <a:solidFill>
                <a:srgbClr val="FF0000"/>
              </a:solidFill>
            </a:endParaRPr>
          </a:p>
        </p:txBody>
      </p:sp>
      <p:sp>
        <p:nvSpPr>
          <p:cNvPr id="8" name="文本框 14"/>
          <p:cNvSpPr txBox="1"/>
          <p:nvPr>
            <p:custDataLst>
              <p:tags r:id="rId8"/>
            </p:custDataLst>
          </p:nvPr>
        </p:nvSpPr>
        <p:spPr>
          <a:xfrm>
            <a:off x="3946342" y="3027484"/>
            <a:ext cx="847517" cy="438581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lIns="68577" tIns="34289" rIns="68577" bIns="34289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defTabSz="685800"/>
            <a:r>
              <a:rPr lang="zh-CN" altLang="en-US" sz="2400">
                <a:solidFill>
                  <a:srgbClr val="FF0000"/>
                </a:solidFill>
              </a:rPr>
              <a:t>比喻</a:t>
            </a:r>
            <a:endParaRPr lang="zh-CN" altLang="en-US" sz="2400">
              <a:solidFill>
                <a:srgbClr val="FF0000"/>
              </a:solidFill>
            </a:endParaRPr>
          </a:p>
        </p:txBody>
      </p:sp>
      <p:grpSp>
        <p:nvGrpSpPr>
          <p:cNvPr id="10" name="组合 9"/>
          <p:cNvGrpSpPr/>
          <p:nvPr>
            <p:custDataLst>
              <p:tags r:id="rId9"/>
            </p:custDataLst>
          </p:nvPr>
        </p:nvGrpSpPr>
        <p:grpSpPr>
          <a:xfrm>
            <a:off x="245748" y="248128"/>
            <a:ext cx="2354579" cy="736283"/>
            <a:chOff x="327660" y="330835"/>
            <a:chExt cx="3139439" cy="981710"/>
          </a:xfrm>
        </p:grpSpPr>
        <p:pic>
          <p:nvPicPr>
            <p:cNvPr id="5" name="图片 4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7660" y="330835"/>
              <a:ext cx="1198245" cy="981710"/>
            </a:xfrm>
            <a:prstGeom prst="rect">
              <a:avLst/>
            </a:prstGeom>
          </p:spPr>
        </p:pic>
        <p:sp>
          <p:nvSpPr>
            <p:cNvPr id="9" name="流程图: 内部贮存 8"/>
            <p:cNvSpPr/>
            <p:nvPr>
              <p:custDataLst>
                <p:tags r:id="rId12"/>
              </p:custDataLst>
            </p:nvPr>
          </p:nvSpPr>
          <p:spPr>
            <a:xfrm>
              <a:off x="1514474" y="564515"/>
              <a:ext cx="1952625" cy="692786"/>
            </a:xfrm>
            <a:prstGeom prst="flowChartInternalStorage">
              <a:avLst/>
            </a:prstGeom>
            <a:solidFill>
              <a:srgbClr val="BDD307"/>
            </a:solidFill>
            <a:ln>
              <a:solidFill>
                <a:srgbClr val="DBC40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zh-CN" altLang="en-US" sz="2700" b="1">
                  <a:solidFill>
                    <a:prstClr val="white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品一品</a:t>
              </a:r>
              <a:endParaRPr lang="zh-CN" altLang="en-US" sz="2700" b="1">
                <a:solidFill>
                  <a:prstClr val="white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857251" y="1350169"/>
            <a:ext cx="7193756" cy="1592744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/>
            <a:r>
              <a:rPr lang="zh-CN" altLang="en-US" sz="33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鸭</a:t>
            </a:r>
            <a:r>
              <a:rPr lang="zh-CN" altLang="en-US" sz="33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的步调急速，有局促不安之相；</a:t>
            </a:r>
            <a:r>
              <a:rPr lang="zh-CN" altLang="en-US" sz="3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鹅</a:t>
            </a:r>
            <a:r>
              <a:rPr lang="zh-CN" altLang="en-US" sz="33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的步调从容，大模大样的，颇像京剧里的净角出场。</a:t>
            </a:r>
            <a:endParaRPr lang="zh-CN" altLang="en-US" sz="3300" dirty="0">
              <a:solidFill>
                <a:prstClr val="black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2"/>
            </p:custDataLst>
          </p:nvPr>
        </p:nvGrpSpPr>
        <p:grpSpPr>
          <a:xfrm>
            <a:off x="260035" y="290991"/>
            <a:ext cx="2354579" cy="736283"/>
            <a:chOff x="327660" y="330835"/>
            <a:chExt cx="3139439" cy="981710"/>
          </a:xfrm>
        </p:grpSpPr>
        <p:pic>
          <p:nvPicPr>
            <p:cNvPr id="6" name="图片 5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7660" y="330835"/>
              <a:ext cx="1198245" cy="981710"/>
            </a:xfrm>
            <a:prstGeom prst="rect">
              <a:avLst/>
            </a:prstGeom>
          </p:spPr>
        </p:pic>
        <p:sp>
          <p:nvSpPr>
            <p:cNvPr id="7" name="流程图: 内部贮存 6"/>
            <p:cNvSpPr/>
            <p:nvPr>
              <p:custDataLst>
                <p:tags r:id="rId5"/>
              </p:custDataLst>
            </p:nvPr>
          </p:nvSpPr>
          <p:spPr>
            <a:xfrm>
              <a:off x="1514474" y="564515"/>
              <a:ext cx="1952625" cy="692786"/>
            </a:xfrm>
            <a:prstGeom prst="flowChartInternalStorage">
              <a:avLst/>
            </a:prstGeom>
            <a:solidFill>
              <a:srgbClr val="BDD307"/>
            </a:solidFill>
            <a:ln>
              <a:solidFill>
                <a:srgbClr val="DBC40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zh-CN" altLang="en-US" sz="2700" b="1">
                  <a:solidFill>
                    <a:prstClr val="white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比一比</a:t>
              </a:r>
              <a:endParaRPr lang="zh-CN" altLang="en-US" sz="2700" b="1">
                <a:solidFill>
                  <a:prstClr val="white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>
            <p:custDataLst>
              <p:tags r:id="rId6"/>
            </p:custDataLst>
          </p:nvPr>
        </p:nvGrpSpPr>
        <p:grpSpPr>
          <a:xfrm>
            <a:off x="128826" y="3356367"/>
            <a:ext cx="9015174" cy="1665707"/>
            <a:chOff x="171768" y="4475154"/>
            <a:chExt cx="12020232" cy="2220942"/>
          </a:xfrm>
        </p:grpSpPr>
        <p:pic>
          <p:nvPicPr>
            <p:cNvPr id="9" name="图片 8" descr="草地上有动物&#10;&#10;描述已自动生成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 cstate="email"/>
            <a:stretch>
              <a:fillRect/>
            </a:stretch>
          </p:blipFill>
          <p:spPr>
            <a:xfrm>
              <a:off x="171768" y="4542138"/>
              <a:ext cx="6434772" cy="2153958"/>
            </a:xfrm>
            <a:prstGeom prst="rect">
              <a:avLst/>
            </a:prstGeom>
          </p:spPr>
        </p:pic>
        <p:pic>
          <p:nvPicPr>
            <p:cNvPr id="10" name="图片 9" descr="草地上有动物&#10;&#10;描述已自动生成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0" cstate="email"/>
            <a:srcRect t="-3109"/>
            <a:stretch>
              <a:fillRect/>
            </a:stretch>
          </p:blipFill>
          <p:spPr>
            <a:xfrm>
              <a:off x="6606540" y="4475154"/>
              <a:ext cx="5585460" cy="2220942"/>
            </a:xfrm>
            <a:prstGeom prst="rect">
              <a:avLst/>
            </a:prstGeom>
          </p:spPr>
        </p:pic>
      </p:grp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>
            <p:custDataLst>
              <p:tags r:id="rId1"/>
            </p:custDataLst>
          </p:nvPr>
        </p:nvGrpSpPr>
        <p:grpSpPr>
          <a:xfrm>
            <a:off x="888208" y="797720"/>
            <a:ext cx="1633538" cy="1032943"/>
            <a:chOff x="765175" y="911225"/>
            <a:chExt cx="2178050" cy="1377257"/>
          </a:xfrm>
        </p:grpSpPr>
        <p:pic>
          <p:nvPicPr>
            <p:cNvPr id="16388" name="Picture 4" descr="C:\Users\Administrator\AppData\Roaming\Seewo\EasiNote5\Temp\6416-22.03.26,16-43-19,6231680\c91f8d83-b33c-4300-948f-4575c0b64e6a\Resources\b76bc4b4153b6cf883f0c178d6efab90.png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3" cstate="email"/>
            <a:stretch>
              <a:fillRect/>
            </a:stretch>
          </p:blipFill>
          <p:spPr bwMode="auto">
            <a:xfrm>
              <a:off x="765175" y="911225"/>
              <a:ext cx="958850" cy="1377257"/>
            </a:xfrm>
            <a:prstGeom prst="rect">
              <a:avLst/>
            </a:prstGeom>
            <a:noFill/>
          </p:spPr>
        </p:pic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1774553" y="1145272"/>
              <a:ext cx="1168672" cy="10464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800"/>
              <a:r>
                <a:rPr lang="zh-CN" altLang="en-US" sz="4500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鹅</a:t>
              </a:r>
              <a:r>
                <a:rPr lang="zh-CN" altLang="en-US" sz="4500">
                  <a:solidFill>
                    <a:prstClr val="black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 </a:t>
              </a:r>
              <a:endParaRPr lang="zh-CN" altLang="en-US" sz="4500">
                <a:solidFill>
                  <a:prstClr val="black"/>
                </a:solidFill>
              </a:endParaRPr>
            </a:p>
          </p:txBody>
        </p:sp>
      </p:grpSp>
      <p:sp>
        <p:nvSpPr>
          <p:cNvPr id="13" name="矩形 12"/>
          <p:cNvSpPr/>
          <p:nvPr>
            <p:custDataLst>
              <p:tags r:id="rId5"/>
            </p:custDataLst>
          </p:nvPr>
        </p:nvSpPr>
        <p:spPr>
          <a:xfrm>
            <a:off x="4793808" y="1075939"/>
            <a:ext cx="3192904" cy="484748"/>
          </a:xfrm>
          <a:prstGeom prst="rect">
            <a:avLst/>
          </a:prstGeom>
        </p:spPr>
        <p:txBody>
          <a:bodyPr wrap="square" lIns="68577" tIns="34289" rIns="68577" bIns="34289">
            <a:spAutoFit/>
          </a:bodyPr>
          <a:lstStyle/>
          <a:p>
            <a:pPr defTabSz="685800"/>
            <a:r>
              <a:rPr lang="zh-CN" altLang="en-US" sz="2700" b="1">
                <a:solidFill>
                  <a:srgbClr val="FF00FF"/>
                </a:solidFill>
              </a:rPr>
              <a:t>从容      大模大样</a:t>
            </a:r>
            <a:r>
              <a:rPr lang="zh-CN" altLang="en-US" sz="2700">
                <a:solidFill>
                  <a:srgbClr val="FF00FF"/>
                </a:solidFill>
              </a:rPr>
              <a:t> </a:t>
            </a:r>
            <a:endParaRPr lang="zh-CN" altLang="en-US" sz="2700">
              <a:solidFill>
                <a:srgbClr val="FF00FF"/>
              </a:solidFill>
            </a:endParaRPr>
          </a:p>
        </p:txBody>
      </p:sp>
      <p:grpSp>
        <p:nvGrpSpPr>
          <p:cNvPr id="17" name="组合 16"/>
          <p:cNvGrpSpPr/>
          <p:nvPr>
            <p:custDataLst>
              <p:tags r:id="rId6"/>
            </p:custDataLst>
          </p:nvPr>
        </p:nvGrpSpPr>
        <p:grpSpPr>
          <a:xfrm>
            <a:off x="714904" y="2793209"/>
            <a:ext cx="1763978" cy="1095267"/>
            <a:chOff x="953205" y="3724276"/>
            <a:chExt cx="2351971" cy="1460356"/>
          </a:xfrm>
        </p:grpSpPr>
        <p:pic>
          <p:nvPicPr>
            <p:cNvPr id="16390" name="Picture 6" descr="C:\Users\Administrator\AppData\Roaming\Seewo\EasiNote5\Temp\6416-22.03.26,16-43-19,6231680\c91f8d83-b33c-4300-948f-4575c0b64e6a\Resources\7e41de3bfe410f4112ae82a1b87c0308.png"/>
            <p:cNvPicPr>
              <a:picLocks noChangeAspect="1" noChangeArrowheads="1"/>
            </p:cNvPicPr>
            <p:nvPr>
              <p:custDataLst>
                <p:tags r:id="rId7"/>
              </p:custDataLst>
            </p:nvPr>
          </p:nvPicPr>
          <p:blipFill>
            <a:blip r:embed="rId8" cstate="email"/>
            <a:stretch>
              <a:fillRect/>
            </a:stretch>
          </p:blipFill>
          <p:spPr bwMode="auto">
            <a:xfrm>
              <a:off x="953205" y="3724276"/>
              <a:ext cx="1189920" cy="1460356"/>
            </a:xfrm>
            <a:prstGeom prst="rect">
              <a:avLst/>
            </a:prstGeom>
            <a:noFill/>
          </p:spPr>
        </p:pic>
        <p:sp>
          <p:nvSpPr>
            <p:cNvPr id="16" name="TextBox 15"/>
            <p:cNvSpPr txBox="1"/>
            <p:nvPr>
              <p:custDataLst>
                <p:tags r:id="rId9"/>
              </p:custDataLst>
            </p:nvPr>
          </p:nvSpPr>
          <p:spPr>
            <a:xfrm>
              <a:off x="2143127" y="4019551"/>
              <a:ext cx="1162049" cy="1046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4500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鸭</a:t>
              </a:r>
              <a:endParaRPr lang="zh-CN" altLang="en-US" sz="45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18" name="矩形 17"/>
          <p:cNvSpPr/>
          <p:nvPr>
            <p:custDataLst>
              <p:tags r:id="rId10"/>
            </p:custDataLst>
          </p:nvPr>
        </p:nvSpPr>
        <p:spPr>
          <a:xfrm>
            <a:off x="4865247" y="3276214"/>
            <a:ext cx="2684870" cy="484748"/>
          </a:xfrm>
          <a:prstGeom prst="rect">
            <a:avLst/>
          </a:prstGeom>
        </p:spPr>
        <p:txBody>
          <a:bodyPr wrap="none" lIns="68577" tIns="34289" rIns="68577" bIns="34289">
            <a:spAutoFit/>
          </a:bodyPr>
          <a:lstStyle/>
          <a:p>
            <a:pPr defTabSz="685800"/>
            <a:r>
              <a:rPr lang="zh-CN" altLang="en-US" sz="2700" b="1">
                <a:solidFill>
                  <a:srgbClr val="0000FF"/>
                </a:solidFill>
              </a:rPr>
              <a:t>急速     局促不安 </a:t>
            </a:r>
            <a:endParaRPr lang="zh-CN" altLang="en-US" sz="2700" b="1">
              <a:solidFill>
                <a:srgbClr val="0000FF"/>
              </a:solidFill>
            </a:endParaRPr>
          </a:p>
        </p:txBody>
      </p:sp>
      <p:sp>
        <p:nvSpPr>
          <p:cNvPr id="16391" name="Rectangle 7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" y="-346247"/>
            <a:ext cx="333261" cy="69249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77" tIns="34289" rIns="68577" bIns="34289" numCol="1" anchor="ctr" anchorCtr="0" compatLnSpc="1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40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zh-CN" sz="260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zh-CN" sz="14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6392" name="Picture 8" descr="C:\Users\Administrator\AppData\Roaming\Seewo\EasiNote5\Temp\6416-22.03.26,16-43-19,6231680\c91f8d83-b33c-4300-948f-4575c0b64e6a\Resources\fa3533f7ca2bb85f596005cfbdcadea0.png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13" cstate="email"/>
          <a:stretch>
            <a:fillRect/>
          </a:stretch>
        </p:blipFill>
        <p:spPr bwMode="auto">
          <a:xfrm>
            <a:off x="2867026" y="1821658"/>
            <a:ext cx="1652822" cy="1300163"/>
          </a:xfrm>
          <a:prstGeom prst="rect">
            <a:avLst/>
          </a:prstGeom>
          <a:noFill/>
        </p:spPr>
      </p:pic>
      <p:sp>
        <p:nvSpPr>
          <p:cNvPr id="21" name="矩形 20"/>
          <p:cNvSpPr/>
          <p:nvPr>
            <p:custDataLst>
              <p:tags r:id="rId14"/>
            </p:custDataLst>
          </p:nvPr>
        </p:nvSpPr>
        <p:spPr>
          <a:xfrm>
            <a:off x="3124597" y="2218939"/>
            <a:ext cx="1083072" cy="484748"/>
          </a:xfrm>
          <a:prstGeom prst="rect">
            <a:avLst/>
          </a:prstGeom>
        </p:spPr>
        <p:txBody>
          <a:bodyPr wrap="square" lIns="68577" tIns="34289" rIns="68577" bIns="34289"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7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700" b="1">
                <a:solidFill>
                  <a:srgbClr val="00CC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对比</a:t>
            </a:r>
            <a:r>
              <a:rPr lang="zh-CN" altLang="zh-CN" sz="270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zh-CN" sz="27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河边的草地上站着鸟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123825" y="115254"/>
            <a:ext cx="8896350" cy="4898861"/>
          </a:xfrm>
          <a:prstGeom prst="rect">
            <a:avLst/>
          </a:prstGeom>
        </p:spPr>
      </p:pic>
      <p:sp>
        <p:nvSpPr>
          <p:cNvPr id="9" name="椭圆 8"/>
          <p:cNvSpPr/>
          <p:nvPr>
            <p:custDataLst>
              <p:tags r:id="rId3"/>
            </p:custDataLst>
          </p:nvPr>
        </p:nvSpPr>
        <p:spPr>
          <a:xfrm rot="5400000">
            <a:off x="-298849" y="1542983"/>
            <a:ext cx="4785123" cy="4785123"/>
          </a:xfrm>
          <a:prstGeom prst="ellipse">
            <a:avLst/>
          </a:prstGeom>
          <a:gradFill flip="none" rotWithShape="1">
            <a:gsLst>
              <a:gs pos="0">
                <a:srgbClr val="BDD9C3">
                  <a:alpha val="21000"/>
                </a:srgbClr>
              </a:gs>
              <a:gs pos="84000">
                <a:srgbClr val="2C5138">
                  <a:alpha val="81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  <a:latin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466725" y="2450798"/>
            <a:ext cx="3695700" cy="1731243"/>
          </a:xfrm>
          <a:prstGeom prst="rect">
            <a:avLst/>
          </a:prstGeom>
        </p:spPr>
        <p:txBody>
          <a:bodyPr wrap="square" lIns="68577" tIns="34289" rIns="68577" bIns="34289">
            <a:spAutoFit/>
          </a:bodyPr>
          <a:lstStyle/>
          <a:p>
            <a:pPr defTabSz="685800"/>
            <a:r>
              <a:rPr lang="zh-CN" altLang="en-US" sz="2100" b="1" dirty="0">
                <a:solidFill>
                  <a:prstClr val="white"/>
                </a:solidFill>
                <a:latin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 它常</a:t>
            </a:r>
            <a:r>
              <a:rPr lang="zh-CN" altLang="en-US" sz="2700" b="1" dirty="0">
                <a:solidFill>
                  <a:srgbClr val="FFC000"/>
                </a:solidFill>
                <a:effectLst>
                  <a:outerShdw blurRad="127000" dist="38100" dir="2700000" algn="tl">
                    <a:srgbClr val="000000">
                      <a:alpha val="34000"/>
                    </a:srgbClr>
                  </a:outerShdw>
                </a:effectLst>
                <a:latin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傲然</a:t>
            </a:r>
            <a:r>
              <a:rPr lang="zh-CN" altLang="en-US" sz="2100" b="1" dirty="0">
                <a:solidFill>
                  <a:prstClr val="white"/>
                </a:solidFill>
                <a:latin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地站着，</a:t>
            </a:r>
            <a:r>
              <a:rPr lang="zh-CN" altLang="en-US" sz="2700" b="1" dirty="0">
                <a:solidFill>
                  <a:srgbClr val="FFC000"/>
                </a:solidFill>
                <a:effectLst>
                  <a:outerShdw blurRad="127000" dist="38100" dir="2700000" algn="tl">
                    <a:srgbClr val="000000">
                      <a:alpha val="34000"/>
                    </a:srgbClr>
                  </a:outerShdw>
                </a:effectLst>
                <a:latin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看见人走来也毫不相让</a:t>
            </a:r>
            <a:r>
              <a:rPr lang="zh-CN" altLang="en-US" sz="2100" b="1" dirty="0">
                <a:solidFill>
                  <a:prstClr val="white"/>
                </a:solidFill>
                <a:latin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；</a:t>
            </a:r>
            <a:endParaRPr lang="en-US" altLang="zh-CN" sz="2100" b="1" dirty="0">
              <a:solidFill>
                <a:prstClr val="white"/>
              </a:solidFill>
              <a:latin typeface="微软雅黑" panose="020B0503020204020204" pitchFamily="34" charset="-122"/>
              <a:cs typeface="阿里巴巴普惠体" panose="00020600040101010101" pitchFamily="18" charset="-122"/>
              <a:sym typeface="微软雅黑" panose="020B0503020204020204" pitchFamily="34" charset="-122"/>
            </a:endParaRPr>
          </a:p>
          <a:p>
            <a:pPr defTabSz="685800"/>
            <a:r>
              <a:rPr lang="zh-CN" altLang="en-US" sz="2100" b="1" dirty="0">
                <a:solidFill>
                  <a:prstClr val="white"/>
                </a:solidFill>
                <a:latin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有时</a:t>
            </a:r>
            <a:r>
              <a:rPr lang="zh-CN" altLang="en-US" sz="2700" b="1" dirty="0">
                <a:solidFill>
                  <a:srgbClr val="FFC000"/>
                </a:solidFill>
                <a:effectLst>
                  <a:outerShdw blurRad="127000" dist="38100" dir="2700000" algn="tl">
                    <a:srgbClr val="000000">
                      <a:alpha val="34000"/>
                    </a:srgbClr>
                  </a:outerShdw>
                </a:effectLst>
                <a:latin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非但不让，竟</a:t>
            </a:r>
            <a:r>
              <a:rPr lang="zh-CN" altLang="en-US" sz="2100" b="1" dirty="0">
                <a:solidFill>
                  <a:prstClr val="white"/>
                </a:solidFill>
                <a:latin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伸过颈子来</a:t>
            </a:r>
            <a:r>
              <a:rPr lang="zh-CN" altLang="en-US" sz="2700" b="1" dirty="0">
                <a:solidFill>
                  <a:srgbClr val="FFC000"/>
                </a:solidFill>
                <a:effectLst>
                  <a:outerShdw blurRad="127000" dist="38100" dir="2700000" algn="tl">
                    <a:srgbClr val="000000">
                      <a:alpha val="34000"/>
                    </a:srgbClr>
                  </a:outerShdw>
                </a:effectLst>
                <a:latin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咬你一口</a:t>
            </a:r>
            <a:r>
              <a:rPr lang="zh-CN" altLang="en-US" sz="800" b="1" dirty="0">
                <a:solidFill>
                  <a:prstClr val="black"/>
                </a:solidFill>
                <a:latin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。</a:t>
            </a:r>
            <a:endParaRPr lang="zh-CN" altLang="en-US" sz="800" dirty="0">
              <a:solidFill>
                <a:prstClr val="black"/>
              </a:solidFill>
              <a:latin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1" name="图片 10" descr="u=4057070923,648520643&amp;fm=173&amp;s=98A06EDA472907030CBCB01F0300D055&amp;w=600&amp;h=415&amp;img.JPE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6815138" y="2532461"/>
            <a:ext cx="2176176" cy="2453879"/>
          </a:xfrm>
          <a:prstGeom prst="rect">
            <a:avLst/>
          </a:prstGeom>
          <a:solidFill>
            <a:schemeClr val="accent1">
              <a:alpha val="31000"/>
            </a:schemeClr>
          </a:solidFill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UNIQUEID" val="184"/>
</p:tagLst>
</file>

<file path=ppt/tags/tag10.xml><?xml version="1.0" encoding="utf-8"?>
<p:tagLst xmlns:p="http://schemas.openxmlformats.org/presentationml/2006/main">
  <p:tag name="AS_UNIQUEID" val="194"/>
</p:tagLst>
</file>

<file path=ppt/tags/tag100.xml><?xml version="1.0" encoding="utf-8"?>
<p:tagLst xmlns:p="http://schemas.openxmlformats.org/presentationml/2006/main">
  <p:tag name="AS_UNIQUEID" val="6"/>
</p:tagLst>
</file>

<file path=ppt/tags/tag101.xml><?xml version="1.0" encoding="utf-8"?>
<p:tagLst xmlns:p="http://schemas.openxmlformats.org/presentationml/2006/main">
  <p:tag name="AS_UNIQUEID" val="7"/>
</p:tagLst>
</file>

<file path=ppt/tags/tag102.xml><?xml version="1.0" encoding="utf-8"?>
<p:tagLst xmlns:p="http://schemas.openxmlformats.org/presentationml/2006/main">
  <p:tag name="AS_UNIQUEID" val="8"/>
</p:tagLst>
</file>

<file path=ppt/tags/tag103.xml><?xml version="1.0" encoding="utf-8"?>
<p:tagLst xmlns:p="http://schemas.openxmlformats.org/presentationml/2006/main">
  <p:tag name="AS_UNIQUEID" val="9"/>
</p:tagLst>
</file>

<file path=ppt/tags/tag104.xml><?xml version="1.0" encoding="utf-8"?>
<p:tagLst xmlns:p="http://schemas.openxmlformats.org/presentationml/2006/main">
  <p:tag name="AS_UNIQUEID" val="10"/>
</p:tagLst>
</file>

<file path=ppt/tags/tag105.xml><?xml version="1.0" encoding="utf-8"?>
<p:tagLst xmlns:p="http://schemas.openxmlformats.org/presentationml/2006/main">
  <p:tag name="AS_UNIQUEID" val="11"/>
</p:tagLst>
</file>

<file path=ppt/tags/tag106.xml><?xml version="1.0" encoding="utf-8"?>
<p:tagLst xmlns:p="http://schemas.openxmlformats.org/presentationml/2006/main">
  <p:tag name="AS_UNIQUEID" val="13"/>
</p:tagLst>
</file>

<file path=ppt/tags/tag107.xml><?xml version="1.0" encoding="utf-8"?>
<p:tagLst xmlns:p="http://schemas.openxmlformats.org/presentationml/2006/main">
  <p:tag name="AS_UNIQUEID" val="14"/>
</p:tagLst>
</file>

<file path=ppt/tags/tag108.xml><?xml version="1.0" encoding="utf-8"?>
<p:tagLst xmlns:p="http://schemas.openxmlformats.org/presentationml/2006/main">
  <p:tag name="AS_UNIQUEID" val="15"/>
</p:tagLst>
</file>

<file path=ppt/tags/tag109.xml><?xml version="1.0" encoding="utf-8"?>
<p:tagLst xmlns:p="http://schemas.openxmlformats.org/presentationml/2006/main">
  <p:tag name="AS_UNIQUEID" val="16"/>
</p:tagLst>
</file>

<file path=ppt/tags/tag11.xml><?xml version="1.0" encoding="utf-8"?>
<p:tagLst xmlns:p="http://schemas.openxmlformats.org/presentationml/2006/main">
  <p:tag name="AS_UNIQUEID" val="196"/>
</p:tagLst>
</file>

<file path=ppt/tags/tag110.xml><?xml version="1.0" encoding="utf-8"?>
<p:tagLst xmlns:p="http://schemas.openxmlformats.org/presentationml/2006/main">
  <p:tag name="AS_UNIQUEID" val="17"/>
</p:tagLst>
</file>

<file path=ppt/tags/tag111.xml><?xml version="1.0" encoding="utf-8"?>
<p:tagLst xmlns:p="http://schemas.openxmlformats.org/presentationml/2006/main">
  <p:tag name="AS_UNIQUEID" val="18"/>
</p:tagLst>
</file>

<file path=ppt/tags/tag112.xml><?xml version="1.0" encoding="utf-8"?>
<p:tagLst xmlns:p="http://schemas.openxmlformats.org/presentationml/2006/main">
  <p:tag name="AS_UNIQUEID" val="19"/>
</p:tagLst>
</file>

<file path=ppt/tags/tag113.xml><?xml version="1.0" encoding="utf-8"?>
<p:tagLst xmlns:p="http://schemas.openxmlformats.org/presentationml/2006/main">
  <p:tag name="AS_UNIQUEID" val="21"/>
</p:tagLst>
</file>

<file path=ppt/tags/tag114.xml><?xml version="1.0" encoding="utf-8"?>
<p:tagLst xmlns:p="http://schemas.openxmlformats.org/presentationml/2006/main">
  <p:tag name="AS_UNIQUEID" val="22"/>
</p:tagLst>
</file>

<file path=ppt/tags/tag115.xml><?xml version="1.0" encoding="utf-8"?>
<p:tagLst xmlns:p="http://schemas.openxmlformats.org/presentationml/2006/main">
  <p:tag name="AS_UNIQUEID" val="23"/>
</p:tagLst>
</file>

<file path=ppt/tags/tag116.xml><?xml version="1.0" encoding="utf-8"?>
<p:tagLst xmlns:p="http://schemas.openxmlformats.org/presentationml/2006/main">
  <p:tag name="AS_UNIQUEID" val="24"/>
</p:tagLst>
</file>

<file path=ppt/tags/tag117.xml><?xml version="1.0" encoding="utf-8"?>
<p:tagLst xmlns:p="http://schemas.openxmlformats.org/presentationml/2006/main">
  <p:tag name="AS_UNIQUEID" val="25"/>
</p:tagLst>
</file>

<file path=ppt/tags/tag118.xml><?xml version="1.0" encoding="utf-8"?>
<p:tagLst xmlns:p="http://schemas.openxmlformats.org/presentationml/2006/main">
  <p:tag name="AS_UNIQUEID" val="26"/>
</p:tagLst>
</file>

<file path=ppt/tags/tag119.xml><?xml version="1.0" encoding="utf-8"?>
<p:tagLst xmlns:p="http://schemas.openxmlformats.org/presentationml/2006/main">
  <p:tag name="AS_UNIQUEID" val="27"/>
</p:tagLst>
</file>

<file path=ppt/tags/tag12.xml><?xml version="1.0" encoding="utf-8"?>
<p:tagLst xmlns:p="http://schemas.openxmlformats.org/presentationml/2006/main">
  <p:tag name="AS_UNIQUEID" val="197"/>
</p:tagLst>
</file>

<file path=ppt/tags/tag120.xml><?xml version="1.0" encoding="utf-8"?>
<p:tagLst xmlns:p="http://schemas.openxmlformats.org/presentationml/2006/main">
  <p:tag name="AS_UNIQUEID" val="28"/>
</p:tagLst>
</file>

<file path=ppt/tags/tag121.xml><?xml version="1.0" encoding="utf-8"?>
<p:tagLst xmlns:p="http://schemas.openxmlformats.org/presentationml/2006/main">
  <p:tag name="AS_UNIQUEID" val="29"/>
</p:tagLst>
</file>

<file path=ppt/tags/tag122.xml><?xml version="1.0" encoding="utf-8"?>
<p:tagLst xmlns:p="http://schemas.openxmlformats.org/presentationml/2006/main">
  <p:tag name="AS_UNIQUEID" val="30"/>
</p:tagLst>
</file>

<file path=ppt/tags/tag123.xml><?xml version="1.0" encoding="utf-8"?>
<p:tagLst xmlns:p="http://schemas.openxmlformats.org/presentationml/2006/main">
  <p:tag name="AS_UNIQUEID" val="31"/>
</p:tagLst>
</file>

<file path=ppt/tags/tag124.xml><?xml version="1.0" encoding="utf-8"?>
<p:tagLst xmlns:p="http://schemas.openxmlformats.org/presentationml/2006/main">
  <p:tag name="AS_UNIQUEID" val="33"/>
</p:tagLst>
</file>

<file path=ppt/tags/tag125.xml><?xml version="1.0" encoding="utf-8"?>
<p:tagLst xmlns:p="http://schemas.openxmlformats.org/presentationml/2006/main">
  <p:tag name="AS_UNIQUEID" val="34"/>
</p:tagLst>
</file>

<file path=ppt/tags/tag126.xml><?xml version="1.0" encoding="utf-8"?>
<p:tagLst xmlns:p="http://schemas.openxmlformats.org/presentationml/2006/main">
  <p:tag name="AS_UNIQUEID" val="35"/>
</p:tagLst>
</file>

<file path=ppt/tags/tag127.xml><?xml version="1.0" encoding="utf-8"?>
<p:tagLst xmlns:p="http://schemas.openxmlformats.org/presentationml/2006/main">
  <p:tag name="AS_UNIQUEID" val="36"/>
</p:tagLst>
</file>

<file path=ppt/tags/tag128.xml><?xml version="1.0" encoding="utf-8"?>
<p:tagLst xmlns:p="http://schemas.openxmlformats.org/presentationml/2006/main">
  <p:tag name="AS_UNIQUEID" val="38"/>
</p:tagLst>
</file>

<file path=ppt/tags/tag129.xml><?xml version="1.0" encoding="utf-8"?>
<p:tagLst xmlns:p="http://schemas.openxmlformats.org/presentationml/2006/main">
  <p:tag name="AS_UNIQUEID" val="39"/>
</p:tagLst>
</file>

<file path=ppt/tags/tag13.xml><?xml version="1.0" encoding="utf-8"?>
<p:tagLst xmlns:p="http://schemas.openxmlformats.org/presentationml/2006/main">
  <p:tag name="AS_UNIQUEID" val="198"/>
</p:tagLst>
</file>

<file path=ppt/tags/tag130.xml><?xml version="1.0" encoding="utf-8"?>
<p:tagLst xmlns:p="http://schemas.openxmlformats.org/presentationml/2006/main">
  <p:tag name="AS_UNIQUEID" val="40"/>
</p:tagLst>
</file>

<file path=ppt/tags/tag131.xml><?xml version="1.0" encoding="utf-8"?>
<p:tagLst xmlns:p="http://schemas.openxmlformats.org/presentationml/2006/main">
  <p:tag name="AS_UNIQUEID" val="42"/>
</p:tagLst>
</file>

<file path=ppt/tags/tag132.xml><?xml version="1.0" encoding="utf-8"?>
<p:tagLst xmlns:p="http://schemas.openxmlformats.org/presentationml/2006/main">
  <p:tag name="AS_UNIQUEID" val="43"/>
</p:tagLst>
</file>

<file path=ppt/tags/tag133.xml><?xml version="1.0" encoding="utf-8"?>
<p:tagLst xmlns:p="http://schemas.openxmlformats.org/presentationml/2006/main">
  <p:tag name="AS_UNIQUEID" val="44"/>
</p:tagLst>
</file>

<file path=ppt/tags/tag134.xml><?xml version="1.0" encoding="utf-8"?>
<p:tagLst xmlns:p="http://schemas.openxmlformats.org/presentationml/2006/main">
  <p:tag name="AS_UNIQUEID" val="45"/>
</p:tagLst>
</file>

<file path=ppt/tags/tag135.xml><?xml version="1.0" encoding="utf-8"?>
<p:tagLst xmlns:p="http://schemas.openxmlformats.org/presentationml/2006/main">
  <p:tag name="AS_UNIQUEID" val="46"/>
</p:tagLst>
</file>

<file path=ppt/tags/tag136.xml><?xml version="1.0" encoding="utf-8"?>
<p:tagLst xmlns:p="http://schemas.openxmlformats.org/presentationml/2006/main">
  <p:tag name="AS_UNIQUEID" val="48"/>
</p:tagLst>
</file>

<file path=ppt/tags/tag137.xml><?xml version="1.0" encoding="utf-8"?>
<p:tagLst xmlns:p="http://schemas.openxmlformats.org/presentationml/2006/main">
  <p:tag name="AS_UNIQUEID" val="49"/>
</p:tagLst>
</file>

<file path=ppt/tags/tag138.xml><?xml version="1.0" encoding="utf-8"?>
<p:tagLst xmlns:p="http://schemas.openxmlformats.org/presentationml/2006/main">
  <p:tag name="AS_UNIQUEID" val="50"/>
</p:tagLst>
</file>

<file path=ppt/tags/tag139.xml><?xml version="1.0" encoding="utf-8"?>
<p:tagLst xmlns:p="http://schemas.openxmlformats.org/presentationml/2006/main">
  <p:tag name="AS_UNIQUEID" val="51"/>
</p:tagLst>
</file>

<file path=ppt/tags/tag14.xml><?xml version="1.0" encoding="utf-8"?>
<p:tagLst xmlns:p="http://schemas.openxmlformats.org/presentationml/2006/main">
  <p:tag name="AS_UNIQUEID" val="199"/>
</p:tagLst>
</file>

<file path=ppt/tags/tag140.xml><?xml version="1.0" encoding="utf-8"?>
<p:tagLst xmlns:p="http://schemas.openxmlformats.org/presentationml/2006/main">
  <p:tag name="AS_UNIQUEID" val="52"/>
</p:tagLst>
</file>

<file path=ppt/tags/tag141.xml><?xml version="1.0" encoding="utf-8"?>
<p:tagLst xmlns:p="http://schemas.openxmlformats.org/presentationml/2006/main">
  <p:tag name="AS_UNIQUEID" val="53"/>
</p:tagLst>
</file>

<file path=ppt/tags/tag142.xml><?xml version="1.0" encoding="utf-8"?>
<p:tagLst xmlns:p="http://schemas.openxmlformats.org/presentationml/2006/main">
  <p:tag name="AS_UNIQUEID" val="54"/>
</p:tagLst>
</file>

<file path=ppt/tags/tag143.xml><?xml version="1.0" encoding="utf-8"?>
<p:tagLst xmlns:p="http://schemas.openxmlformats.org/presentationml/2006/main">
  <p:tag name="AS_UNIQUEID" val="55"/>
</p:tagLst>
</file>

<file path=ppt/tags/tag144.xml><?xml version="1.0" encoding="utf-8"?>
<p:tagLst xmlns:p="http://schemas.openxmlformats.org/presentationml/2006/main">
  <p:tag name="AS_UNIQUEID" val="56"/>
</p:tagLst>
</file>

<file path=ppt/tags/tag145.xml><?xml version="1.0" encoding="utf-8"?>
<p:tagLst xmlns:p="http://schemas.openxmlformats.org/presentationml/2006/main">
  <p:tag name="AS_UNIQUEID" val="57"/>
</p:tagLst>
</file>

<file path=ppt/tags/tag146.xml><?xml version="1.0" encoding="utf-8"?>
<p:tagLst xmlns:p="http://schemas.openxmlformats.org/presentationml/2006/main">
  <p:tag name="AS_UNIQUEID" val="58"/>
</p:tagLst>
</file>

<file path=ppt/tags/tag147.xml><?xml version="1.0" encoding="utf-8"?>
<p:tagLst xmlns:p="http://schemas.openxmlformats.org/presentationml/2006/main">
  <p:tag name="AS_UNIQUEID" val="59"/>
</p:tagLst>
</file>

<file path=ppt/tags/tag148.xml><?xml version="1.0" encoding="utf-8"?>
<p:tagLst xmlns:p="http://schemas.openxmlformats.org/presentationml/2006/main">
  <p:tag name="AS_UNIQUEID" val="61"/>
</p:tagLst>
</file>

<file path=ppt/tags/tag149.xml><?xml version="1.0" encoding="utf-8"?>
<p:tagLst xmlns:p="http://schemas.openxmlformats.org/presentationml/2006/main">
  <p:tag name="AS_UNIQUEID" val="62"/>
</p:tagLst>
</file>

<file path=ppt/tags/tag15.xml><?xml version="1.0" encoding="utf-8"?>
<p:tagLst xmlns:p="http://schemas.openxmlformats.org/presentationml/2006/main">
  <p:tag name="AS_UNIQUEID" val="200"/>
</p:tagLst>
</file>

<file path=ppt/tags/tag150.xml><?xml version="1.0" encoding="utf-8"?>
<p:tagLst xmlns:p="http://schemas.openxmlformats.org/presentationml/2006/main">
  <p:tag name="AS_UNIQUEID" val="63"/>
</p:tagLst>
</file>

<file path=ppt/tags/tag151.xml><?xml version="1.0" encoding="utf-8"?>
<p:tagLst xmlns:p="http://schemas.openxmlformats.org/presentationml/2006/main">
  <p:tag name="AS_UNIQUEID" val="64"/>
</p:tagLst>
</file>

<file path=ppt/tags/tag152.xml><?xml version="1.0" encoding="utf-8"?>
<p:tagLst xmlns:p="http://schemas.openxmlformats.org/presentationml/2006/main">
  <p:tag name="AS_UNIQUEID" val="65"/>
</p:tagLst>
</file>

<file path=ppt/tags/tag153.xml><?xml version="1.0" encoding="utf-8"?>
<p:tagLst xmlns:p="http://schemas.openxmlformats.org/presentationml/2006/main">
  <p:tag name="AS_UNIQUEID" val="66"/>
</p:tagLst>
</file>

<file path=ppt/tags/tag154.xml><?xml version="1.0" encoding="utf-8"?>
<p:tagLst xmlns:p="http://schemas.openxmlformats.org/presentationml/2006/main">
  <p:tag name="AS_UNIQUEID" val="67"/>
</p:tagLst>
</file>

<file path=ppt/tags/tag155.xml><?xml version="1.0" encoding="utf-8"?>
<p:tagLst xmlns:p="http://schemas.openxmlformats.org/presentationml/2006/main">
  <p:tag name="AS_UNIQUEID" val="68"/>
</p:tagLst>
</file>

<file path=ppt/tags/tag156.xml><?xml version="1.0" encoding="utf-8"?>
<p:tagLst xmlns:p="http://schemas.openxmlformats.org/presentationml/2006/main">
  <p:tag name="AS_UNIQUEID" val="69"/>
</p:tagLst>
</file>

<file path=ppt/tags/tag157.xml><?xml version="1.0" encoding="utf-8"?>
<p:tagLst xmlns:p="http://schemas.openxmlformats.org/presentationml/2006/main">
  <p:tag name="AS_UNIQUEID" val="70"/>
</p:tagLst>
</file>

<file path=ppt/tags/tag158.xml><?xml version="1.0" encoding="utf-8"?>
<p:tagLst xmlns:p="http://schemas.openxmlformats.org/presentationml/2006/main">
  <p:tag name="AS_UNIQUEID" val="71"/>
</p:tagLst>
</file>

<file path=ppt/tags/tag159.xml><?xml version="1.0" encoding="utf-8"?>
<p:tagLst xmlns:p="http://schemas.openxmlformats.org/presentationml/2006/main">
  <p:tag name="AS_UNIQUEID" val="72"/>
</p:tagLst>
</file>

<file path=ppt/tags/tag16.xml><?xml version="1.0" encoding="utf-8"?>
<p:tagLst xmlns:p="http://schemas.openxmlformats.org/presentationml/2006/main">
  <p:tag name="AS_UNIQUEID" val="201"/>
</p:tagLst>
</file>

<file path=ppt/tags/tag160.xml><?xml version="1.0" encoding="utf-8"?>
<p:tagLst xmlns:p="http://schemas.openxmlformats.org/presentationml/2006/main">
  <p:tag name="AS_UNIQUEID" val="73"/>
</p:tagLst>
</file>

<file path=ppt/tags/tag161.xml><?xml version="1.0" encoding="utf-8"?>
<p:tagLst xmlns:p="http://schemas.openxmlformats.org/presentationml/2006/main">
  <p:tag name="AS_UNIQUEID" val="74"/>
</p:tagLst>
</file>

<file path=ppt/tags/tag162.xml><?xml version="1.0" encoding="utf-8"?>
<p:tagLst xmlns:p="http://schemas.openxmlformats.org/presentationml/2006/main">
  <p:tag name="AS_UNIQUEID" val="75"/>
</p:tagLst>
</file>

<file path=ppt/tags/tag163.xml><?xml version="1.0" encoding="utf-8"?>
<p:tagLst xmlns:p="http://schemas.openxmlformats.org/presentationml/2006/main">
  <p:tag name="AS_UNIQUEID" val="76"/>
</p:tagLst>
</file>

<file path=ppt/tags/tag164.xml><?xml version="1.0" encoding="utf-8"?>
<p:tagLst xmlns:p="http://schemas.openxmlformats.org/presentationml/2006/main">
  <p:tag name="AS_UNIQUEID" val="77"/>
</p:tagLst>
</file>

<file path=ppt/tags/tag165.xml><?xml version="1.0" encoding="utf-8"?>
<p:tagLst xmlns:p="http://schemas.openxmlformats.org/presentationml/2006/main">
  <p:tag name="AS_UNIQUEID" val="78"/>
</p:tagLst>
</file>

<file path=ppt/tags/tag166.xml><?xml version="1.0" encoding="utf-8"?>
<p:tagLst xmlns:p="http://schemas.openxmlformats.org/presentationml/2006/main">
  <p:tag name="AS_UNIQUEID" val="79"/>
</p:tagLst>
</file>

<file path=ppt/tags/tag167.xml><?xml version="1.0" encoding="utf-8"?>
<p:tagLst xmlns:p="http://schemas.openxmlformats.org/presentationml/2006/main">
  <p:tag name="AS_UNIQUEID" val="80"/>
</p:tagLst>
</file>

<file path=ppt/tags/tag168.xml><?xml version="1.0" encoding="utf-8"?>
<p:tagLst xmlns:p="http://schemas.openxmlformats.org/presentationml/2006/main">
  <p:tag name="AS_UNIQUEID" val="81"/>
</p:tagLst>
</file>

<file path=ppt/tags/tag169.xml><?xml version="1.0" encoding="utf-8"?>
<p:tagLst xmlns:p="http://schemas.openxmlformats.org/presentationml/2006/main">
  <p:tag name="AS_UNIQUEID" val="83"/>
</p:tagLst>
</file>

<file path=ppt/tags/tag17.xml><?xml version="1.0" encoding="utf-8"?>
<p:tagLst xmlns:p="http://schemas.openxmlformats.org/presentationml/2006/main">
  <p:tag name="AS_UNIQUEID" val="203"/>
</p:tagLst>
</file>

<file path=ppt/tags/tag170.xml><?xml version="1.0" encoding="utf-8"?>
<p:tagLst xmlns:p="http://schemas.openxmlformats.org/presentationml/2006/main">
  <p:tag name="AS_UNIQUEID" val="84"/>
</p:tagLst>
</file>

<file path=ppt/tags/tag171.xml><?xml version="1.0" encoding="utf-8"?>
<p:tagLst xmlns:p="http://schemas.openxmlformats.org/presentationml/2006/main">
  <p:tag name="AS_UNIQUEID" val="85"/>
</p:tagLst>
</file>

<file path=ppt/tags/tag172.xml><?xml version="1.0" encoding="utf-8"?>
<p:tagLst xmlns:p="http://schemas.openxmlformats.org/presentationml/2006/main">
  <p:tag name="AS_UNIQUEID" val="86"/>
</p:tagLst>
</file>

<file path=ppt/tags/tag173.xml><?xml version="1.0" encoding="utf-8"?>
<p:tagLst xmlns:p="http://schemas.openxmlformats.org/presentationml/2006/main">
  <p:tag name="AS_UNIQUEID" val="87"/>
</p:tagLst>
</file>

<file path=ppt/tags/tag174.xml><?xml version="1.0" encoding="utf-8"?>
<p:tagLst xmlns:p="http://schemas.openxmlformats.org/presentationml/2006/main">
  <p:tag name="AS_UNIQUEID" val="89"/>
</p:tagLst>
</file>

<file path=ppt/tags/tag175.xml><?xml version="1.0" encoding="utf-8"?>
<p:tagLst xmlns:p="http://schemas.openxmlformats.org/presentationml/2006/main">
  <p:tag name="AS_UNIQUEID" val="90"/>
</p:tagLst>
</file>

<file path=ppt/tags/tag176.xml><?xml version="1.0" encoding="utf-8"?>
<p:tagLst xmlns:p="http://schemas.openxmlformats.org/presentationml/2006/main">
  <p:tag name="AS_UNIQUEID" val="91"/>
</p:tagLst>
</file>

<file path=ppt/tags/tag177.xml><?xml version="1.0" encoding="utf-8"?>
<p:tagLst xmlns:p="http://schemas.openxmlformats.org/presentationml/2006/main">
  <p:tag name="AS_UNIQUEID" val="92"/>
</p:tagLst>
</file>

<file path=ppt/tags/tag178.xml><?xml version="1.0" encoding="utf-8"?>
<p:tagLst xmlns:p="http://schemas.openxmlformats.org/presentationml/2006/main">
  <p:tag name="AS_UNIQUEID" val="93"/>
</p:tagLst>
</file>

<file path=ppt/tags/tag179.xml><?xml version="1.0" encoding="utf-8"?>
<p:tagLst xmlns:p="http://schemas.openxmlformats.org/presentationml/2006/main">
  <p:tag name="AS_UNIQUEID" val="94"/>
</p:tagLst>
</file>

<file path=ppt/tags/tag18.xml><?xml version="1.0" encoding="utf-8"?>
<p:tagLst xmlns:p="http://schemas.openxmlformats.org/presentationml/2006/main">
  <p:tag name="AS_UNIQUEID" val="204"/>
</p:tagLst>
</file>

<file path=ppt/tags/tag180.xml><?xml version="1.0" encoding="utf-8"?>
<p:tagLst xmlns:p="http://schemas.openxmlformats.org/presentationml/2006/main">
  <p:tag name="AS_UNIQUEID" val="95"/>
</p:tagLst>
</file>

<file path=ppt/tags/tag181.xml><?xml version="1.0" encoding="utf-8"?>
<p:tagLst xmlns:p="http://schemas.openxmlformats.org/presentationml/2006/main">
  <p:tag name="AS_UNIQUEID" val="96"/>
</p:tagLst>
</file>

<file path=ppt/tags/tag182.xml><?xml version="1.0" encoding="utf-8"?>
<p:tagLst xmlns:p="http://schemas.openxmlformats.org/presentationml/2006/main">
  <p:tag name="AS_UNIQUEID" val="97"/>
</p:tagLst>
</file>

<file path=ppt/tags/tag183.xml><?xml version="1.0" encoding="utf-8"?>
<p:tagLst xmlns:p="http://schemas.openxmlformats.org/presentationml/2006/main">
  <p:tag name="AS_UNIQUEID" val="98"/>
</p:tagLst>
</file>

<file path=ppt/tags/tag184.xml><?xml version="1.0" encoding="utf-8"?>
<p:tagLst xmlns:p="http://schemas.openxmlformats.org/presentationml/2006/main">
  <p:tag name="AS_UNIQUEID" val="99"/>
</p:tagLst>
</file>

<file path=ppt/tags/tag185.xml><?xml version="1.0" encoding="utf-8"?>
<p:tagLst xmlns:p="http://schemas.openxmlformats.org/presentationml/2006/main">
  <p:tag name="AS_UNIQUEID" val="100"/>
</p:tagLst>
</file>

<file path=ppt/tags/tag186.xml><?xml version="1.0" encoding="utf-8"?>
<p:tagLst xmlns:p="http://schemas.openxmlformats.org/presentationml/2006/main">
  <p:tag name="AS_UNIQUEID" val="101"/>
</p:tagLst>
</file>

<file path=ppt/tags/tag187.xml><?xml version="1.0" encoding="utf-8"?>
<p:tagLst xmlns:p="http://schemas.openxmlformats.org/presentationml/2006/main">
  <p:tag name="AS_UNIQUEID" val="102"/>
</p:tagLst>
</file>

<file path=ppt/tags/tag188.xml><?xml version="1.0" encoding="utf-8"?>
<p:tagLst xmlns:p="http://schemas.openxmlformats.org/presentationml/2006/main">
  <p:tag name="AS_UNIQUEID" val="103"/>
</p:tagLst>
</file>

<file path=ppt/tags/tag189.xml><?xml version="1.0" encoding="utf-8"?>
<p:tagLst xmlns:p="http://schemas.openxmlformats.org/presentationml/2006/main">
  <p:tag name="AS_UNIQUEID" val="104"/>
</p:tagLst>
</file>

<file path=ppt/tags/tag19.xml><?xml version="1.0" encoding="utf-8"?>
<p:tagLst xmlns:p="http://schemas.openxmlformats.org/presentationml/2006/main">
  <p:tag name="AS_UNIQUEID" val="205"/>
</p:tagLst>
</file>

<file path=ppt/tags/tag190.xml><?xml version="1.0" encoding="utf-8"?>
<p:tagLst xmlns:p="http://schemas.openxmlformats.org/presentationml/2006/main">
  <p:tag name="AS_UNIQUEID" val="105"/>
</p:tagLst>
</file>

<file path=ppt/tags/tag191.xml><?xml version="1.0" encoding="utf-8"?>
<p:tagLst xmlns:p="http://schemas.openxmlformats.org/presentationml/2006/main">
  <p:tag name="AS_UNIQUEID" val="107"/>
</p:tagLst>
</file>

<file path=ppt/tags/tag192.xml><?xml version="1.0" encoding="utf-8"?>
<p:tagLst xmlns:p="http://schemas.openxmlformats.org/presentationml/2006/main">
  <p:tag name="AS_UNIQUEID" val="108"/>
</p:tagLst>
</file>

<file path=ppt/tags/tag193.xml><?xml version="1.0" encoding="utf-8"?>
<p:tagLst xmlns:p="http://schemas.openxmlformats.org/presentationml/2006/main">
  <p:tag name="AS_UNIQUEID" val="109"/>
</p:tagLst>
</file>

<file path=ppt/tags/tag194.xml><?xml version="1.0" encoding="utf-8"?>
<p:tagLst xmlns:p="http://schemas.openxmlformats.org/presentationml/2006/main">
  <p:tag name="AS_UNIQUEID" val="110"/>
</p:tagLst>
</file>

<file path=ppt/tags/tag195.xml><?xml version="1.0" encoding="utf-8"?>
<p:tagLst xmlns:p="http://schemas.openxmlformats.org/presentationml/2006/main">
  <p:tag name="AS_UNIQUEID" val="111"/>
</p:tagLst>
</file>

<file path=ppt/tags/tag196.xml><?xml version="1.0" encoding="utf-8"?>
<p:tagLst xmlns:p="http://schemas.openxmlformats.org/presentationml/2006/main">
  <p:tag name="AS_UNIQUEID" val="112"/>
</p:tagLst>
</file>

<file path=ppt/tags/tag197.xml><?xml version="1.0" encoding="utf-8"?>
<p:tagLst xmlns:p="http://schemas.openxmlformats.org/presentationml/2006/main">
  <p:tag name="AS_UNIQUEID" val="113"/>
</p:tagLst>
</file>

<file path=ppt/tags/tag198.xml><?xml version="1.0" encoding="utf-8"?>
<p:tagLst xmlns:p="http://schemas.openxmlformats.org/presentationml/2006/main">
  <p:tag name="AS_UNIQUEID" val="114"/>
</p:tagLst>
</file>

<file path=ppt/tags/tag199.xml><?xml version="1.0" encoding="utf-8"?>
<p:tagLst xmlns:p="http://schemas.openxmlformats.org/presentationml/2006/main">
  <p:tag name="AS_UNIQUEID" val="115"/>
</p:tagLst>
</file>

<file path=ppt/tags/tag2.xml><?xml version="1.0" encoding="utf-8"?>
<p:tagLst xmlns:p="http://schemas.openxmlformats.org/presentationml/2006/main">
  <p:tag name="AS_UNIQUEID" val="185"/>
</p:tagLst>
</file>

<file path=ppt/tags/tag20.xml><?xml version="1.0" encoding="utf-8"?>
<p:tagLst xmlns:p="http://schemas.openxmlformats.org/presentationml/2006/main">
  <p:tag name="AS_UNIQUEID" val="206"/>
</p:tagLst>
</file>

<file path=ppt/tags/tag200.xml><?xml version="1.0" encoding="utf-8"?>
<p:tagLst xmlns:p="http://schemas.openxmlformats.org/presentationml/2006/main">
  <p:tag name="AS_UNIQUEID" val="116"/>
</p:tagLst>
</file>

<file path=ppt/tags/tag201.xml><?xml version="1.0" encoding="utf-8"?>
<p:tagLst xmlns:p="http://schemas.openxmlformats.org/presentationml/2006/main">
  <p:tag name="AS_UNIQUEID" val="117"/>
</p:tagLst>
</file>

<file path=ppt/tags/tag202.xml><?xml version="1.0" encoding="utf-8"?>
<p:tagLst xmlns:p="http://schemas.openxmlformats.org/presentationml/2006/main">
  <p:tag name="AS_UNIQUEID" val="118"/>
</p:tagLst>
</file>

<file path=ppt/tags/tag203.xml><?xml version="1.0" encoding="utf-8"?>
<p:tagLst xmlns:p="http://schemas.openxmlformats.org/presentationml/2006/main">
  <p:tag name="AS_UNIQUEID" val="119"/>
</p:tagLst>
</file>

<file path=ppt/tags/tag204.xml><?xml version="1.0" encoding="utf-8"?>
<p:tagLst xmlns:p="http://schemas.openxmlformats.org/presentationml/2006/main">
  <p:tag name="AS_UNIQUEID" val="120"/>
</p:tagLst>
</file>

<file path=ppt/tags/tag205.xml><?xml version="1.0" encoding="utf-8"?>
<p:tagLst xmlns:p="http://schemas.openxmlformats.org/presentationml/2006/main">
  <p:tag name="AS_UNIQUEID" val="121"/>
</p:tagLst>
</file>

<file path=ppt/tags/tag206.xml><?xml version="1.0" encoding="utf-8"?>
<p:tagLst xmlns:p="http://schemas.openxmlformats.org/presentationml/2006/main">
  <p:tag name="AS_UNIQUEID" val="123"/>
</p:tagLst>
</file>

<file path=ppt/tags/tag207.xml><?xml version="1.0" encoding="utf-8"?>
<p:tagLst xmlns:p="http://schemas.openxmlformats.org/presentationml/2006/main">
  <p:tag name="AS_UNIQUEID" val="124"/>
</p:tagLst>
</file>

<file path=ppt/tags/tag208.xml><?xml version="1.0" encoding="utf-8"?>
<p:tagLst xmlns:p="http://schemas.openxmlformats.org/presentationml/2006/main">
  <p:tag name="AS_UNIQUEID" val="125"/>
</p:tagLst>
</file>

<file path=ppt/tags/tag209.xml><?xml version="1.0" encoding="utf-8"?>
<p:tagLst xmlns:p="http://schemas.openxmlformats.org/presentationml/2006/main">
  <p:tag name="AS_UNIQUEID" val="126"/>
</p:tagLst>
</file>

<file path=ppt/tags/tag21.xml><?xml version="1.0" encoding="utf-8"?>
<p:tagLst xmlns:p="http://schemas.openxmlformats.org/presentationml/2006/main">
  <p:tag name="AS_UNIQUEID" val="207"/>
</p:tagLst>
</file>

<file path=ppt/tags/tag210.xml><?xml version="1.0" encoding="utf-8"?>
<p:tagLst xmlns:p="http://schemas.openxmlformats.org/presentationml/2006/main">
  <p:tag name="AS_UNIQUEID" val="127"/>
</p:tagLst>
</file>

<file path=ppt/tags/tag211.xml><?xml version="1.0" encoding="utf-8"?>
<p:tagLst xmlns:p="http://schemas.openxmlformats.org/presentationml/2006/main">
  <p:tag name="AS_UNIQUEID" val="128"/>
</p:tagLst>
</file>

<file path=ppt/tags/tag212.xml><?xml version="1.0" encoding="utf-8"?>
<p:tagLst xmlns:p="http://schemas.openxmlformats.org/presentationml/2006/main">
  <p:tag name="AS_UNIQUEID" val="129"/>
</p:tagLst>
</file>

<file path=ppt/tags/tag213.xml><?xml version="1.0" encoding="utf-8"?>
<p:tagLst xmlns:p="http://schemas.openxmlformats.org/presentationml/2006/main">
  <p:tag name="AS_UNIQUEID" val="130"/>
</p:tagLst>
</file>

<file path=ppt/tags/tag214.xml><?xml version="1.0" encoding="utf-8"?>
<p:tagLst xmlns:p="http://schemas.openxmlformats.org/presentationml/2006/main">
  <p:tag name="AS_UNIQUEID" val="131"/>
</p:tagLst>
</file>

<file path=ppt/tags/tag215.xml><?xml version="1.0" encoding="utf-8"?>
<p:tagLst xmlns:p="http://schemas.openxmlformats.org/presentationml/2006/main">
  <p:tag name="AS_UNIQUEID" val="132"/>
</p:tagLst>
</file>

<file path=ppt/tags/tag216.xml><?xml version="1.0" encoding="utf-8"?>
<p:tagLst xmlns:p="http://schemas.openxmlformats.org/presentationml/2006/main">
  <p:tag name="AS_UNIQUEID" val="133"/>
</p:tagLst>
</file>

<file path=ppt/tags/tag217.xml><?xml version="1.0" encoding="utf-8"?>
<p:tagLst xmlns:p="http://schemas.openxmlformats.org/presentationml/2006/main">
  <p:tag name="AS_UNIQUEID" val="134"/>
</p:tagLst>
</file>

<file path=ppt/tags/tag218.xml><?xml version="1.0" encoding="utf-8"?>
<p:tagLst xmlns:p="http://schemas.openxmlformats.org/presentationml/2006/main">
  <p:tag name="AS_UNIQUEID" val="136"/>
</p:tagLst>
</file>

<file path=ppt/tags/tag219.xml><?xml version="1.0" encoding="utf-8"?>
<p:tagLst xmlns:p="http://schemas.openxmlformats.org/presentationml/2006/main">
  <p:tag name="AS_UNIQUEID" val="137"/>
</p:tagLst>
</file>

<file path=ppt/tags/tag22.xml><?xml version="1.0" encoding="utf-8"?>
<p:tagLst xmlns:p="http://schemas.openxmlformats.org/presentationml/2006/main">
  <p:tag name="AS_UNIQUEID" val="208"/>
</p:tagLst>
</file>

<file path=ppt/tags/tag220.xml><?xml version="1.0" encoding="utf-8"?>
<p:tagLst xmlns:p="http://schemas.openxmlformats.org/presentationml/2006/main">
  <p:tag name="AS_UNIQUEID" val="138"/>
</p:tagLst>
</file>

<file path=ppt/tags/tag221.xml><?xml version="1.0" encoding="utf-8"?>
<p:tagLst xmlns:p="http://schemas.openxmlformats.org/presentationml/2006/main">
  <p:tag name="AS_UNIQUEID" val="139"/>
</p:tagLst>
</file>

<file path=ppt/tags/tag222.xml><?xml version="1.0" encoding="utf-8"?>
<p:tagLst xmlns:p="http://schemas.openxmlformats.org/presentationml/2006/main">
  <p:tag name="AS_UNIQUEID" val="140"/>
</p:tagLst>
</file>

<file path=ppt/tags/tag223.xml><?xml version="1.0" encoding="utf-8"?>
<p:tagLst xmlns:p="http://schemas.openxmlformats.org/presentationml/2006/main">
  <p:tag name="AS_UNIQUEID" val="142"/>
</p:tagLst>
</file>

<file path=ppt/tags/tag224.xml><?xml version="1.0" encoding="utf-8"?>
<p:tagLst xmlns:p="http://schemas.openxmlformats.org/presentationml/2006/main">
  <p:tag name="AS_UNIQUEID" val="143"/>
</p:tagLst>
</file>

<file path=ppt/tags/tag225.xml><?xml version="1.0" encoding="utf-8"?>
<p:tagLst xmlns:p="http://schemas.openxmlformats.org/presentationml/2006/main">
  <p:tag name="AS_UNIQUEID" val="144"/>
</p:tagLst>
</file>

<file path=ppt/tags/tag226.xml><?xml version="1.0" encoding="utf-8"?>
<p:tagLst xmlns:p="http://schemas.openxmlformats.org/presentationml/2006/main">
  <p:tag name="AS_UNIQUEID" val="145"/>
</p:tagLst>
</file>

<file path=ppt/tags/tag227.xml><?xml version="1.0" encoding="utf-8"?>
<p:tagLst xmlns:p="http://schemas.openxmlformats.org/presentationml/2006/main">
  <p:tag name="AS_UNIQUEID" val="146"/>
</p:tagLst>
</file>

<file path=ppt/tags/tag228.xml><?xml version="1.0" encoding="utf-8"?>
<p:tagLst xmlns:p="http://schemas.openxmlformats.org/presentationml/2006/main">
  <p:tag name="AS_UNIQUEID" val="147"/>
</p:tagLst>
</file>

<file path=ppt/tags/tag229.xml><?xml version="1.0" encoding="utf-8"?>
<p:tagLst xmlns:p="http://schemas.openxmlformats.org/presentationml/2006/main">
  <p:tag name="AS_UNIQUEID" val="148"/>
</p:tagLst>
</file>

<file path=ppt/tags/tag23.xml><?xml version="1.0" encoding="utf-8"?>
<p:tagLst xmlns:p="http://schemas.openxmlformats.org/presentationml/2006/main">
  <p:tag name="AS_UNIQUEID" val="209"/>
</p:tagLst>
</file>

<file path=ppt/tags/tag230.xml><?xml version="1.0" encoding="utf-8"?>
<p:tagLst xmlns:p="http://schemas.openxmlformats.org/presentationml/2006/main">
  <p:tag name="AS_UNIQUEID" val="149"/>
</p:tagLst>
</file>

<file path=ppt/tags/tag231.xml><?xml version="1.0" encoding="utf-8"?>
<p:tagLst xmlns:p="http://schemas.openxmlformats.org/presentationml/2006/main">
  <p:tag name="AS_UNIQUEID" val="150"/>
</p:tagLst>
</file>

<file path=ppt/tags/tag232.xml><?xml version="1.0" encoding="utf-8"?>
<p:tagLst xmlns:p="http://schemas.openxmlformats.org/presentationml/2006/main">
  <p:tag name="AS_UNIQUEID" val="151"/>
</p:tagLst>
</file>

<file path=ppt/tags/tag233.xml><?xml version="1.0" encoding="utf-8"?>
<p:tagLst xmlns:p="http://schemas.openxmlformats.org/presentationml/2006/main">
  <p:tag name="AS_UNIQUEID" val="152"/>
</p:tagLst>
</file>

<file path=ppt/tags/tag234.xml><?xml version="1.0" encoding="utf-8"?>
<p:tagLst xmlns:p="http://schemas.openxmlformats.org/presentationml/2006/main">
  <p:tag name="AS_UNIQUEID" val="153"/>
</p:tagLst>
</file>

<file path=ppt/tags/tag235.xml><?xml version="1.0" encoding="utf-8"?>
<p:tagLst xmlns:p="http://schemas.openxmlformats.org/presentationml/2006/main">
  <p:tag name="AS_UNIQUEID" val="154"/>
</p:tagLst>
</file>

<file path=ppt/tags/tag236.xml><?xml version="1.0" encoding="utf-8"?>
<p:tagLst xmlns:p="http://schemas.openxmlformats.org/presentationml/2006/main">
  <p:tag name="AS_UNIQUEID" val="155"/>
</p:tagLst>
</file>

<file path=ppt/tags/tag237.xml><?xml version="1.0" encoding="utf-8"?>
<p:tagLst xmlns:p="http://schemas.openxmlformats.org/presentationml/2006/main">
  <p:tag name="AS_UNIQUEID" val="156"/>
</p:tagLst>
</file>

<file path=ppt/tags/tag238.xml><?xml version="1.0" encoding="utf-8"?>
<p:tagLst xmlns:p="http://schemas.openxmlformats.org/presentationml/2006/main">
  <p:tag name="AS_UNIQUEID" val="157"/>
</p:tagLst>
</file>

<file path=ppt/tags/tag239.xml><?xml version="1.0" encoding="utf-8"?>
<p:tagLst xmlns:p="http://schemas.openxmlformats.org/presentationml/2006/main">
  <p:tag name="AS_UNIQUEID" val="158"/>
</p:tagLst>
</file>

<file path=ppt/tags/tag24.xml><?xml version="1.0" encoding="utf-8"?>
<p:tagLst xmlns:p="http://schemas.openxmlformats.org/presentationml/2006/main">
  <p:tag name="AS_UNIQUEID" val="210"/>
</p:tagLst>
</file>

<file path=ppt/tags/tag240.xml><?xml version="1.0" encoding="utf-8"?>
<p:tagLst xmlns:p="http://schemas.openxmlformats.org/presentationml/2006/main">
  <p:tag name="AS_UNIQUEID" val="159"/>
</p:tagLst>
</file>

<file path=ppt/tags/tag241.xml><?xml version="1.0" encoding="utf-8"?>
<p:tagLst xmlns:p="http://schemas.openxmlformats.org/presentationml/2006/main">
  <p:tag name="AS_UNIQUEID" val="160"/>
</p:tagLst>
</file>

<file path=ppt/tags/tag242.xml><?xml version="1.0" encoding="utf-8"?>
<p:tagLst xmlns:p="http://schemas.openxmlformats.org/presentationml/2006/main">
  <p:tag name="AS_UNIQUEID" val="161"/>
</p:tagLst>
</file>

<file path=ppt/tags/tag243.xml><?xml version="1.0" encoding="utf-8"?>
<p:tagLst xmlns:p="http://schemas.openxmlformats.org/presentationml/2006/main">
  <p:tag name="AS_UNIQUEID" val="162"/>
</p:tagLst>
</file>

<file path=ppt/tags/tag244.xml><?xml version="1.0" encoding="utf-8"?>
<p:tagLst xmlns:p="http://schemas.openxmlformats.org/presentationml/2006/main">
  <p:tag name="AS_UNIQUEID" val="163"/>
</p:tagLst>
</file>

<file path=ppt/tags/tag245.xml><?xml version="1.0" encoding="utf-8"?>
<p:tagLst xmlns:p="http://schemas.openxmlformats.org/presentationml/2006/main">
  <p:tag name="AS_UNIQUEID" val="164"/>
</p:tagLst>
</file>

<file path=ppt/tags/tag246.xml><?xml version="1.0" encoding="utf-8"?>
<p:tagLst xmlns:p="http://schemas.openxmlformats.org/presentationml/2006/main">
  <p:tag name="AS_UNIQUEID" val="165"/>
</p:tagLst>
</file>

<file path=ppt/tags/tag247.xml><?xml version="1.0" encoding="utf-8"?>
<p:tagLst xmlns:p="http://schemas.openxmlformats.org/presentationml/2006/main">
  <p:tag name="AS_UNIQUEID" val="166"/>
</p:tagLst>
</file>

<file path=ppt/tags/tag248.xml><?xml version="1.0" encoding="utf-8"?>
<p:tagLst xmlns:p="http://schemas.openxmlformats.org/presentationml/2006/main">
  <p:tag name="AS_UNIQUEID" val="167"/>
</p:tagLst>
</file>

<file path=ppt/tags/tag249.xml><?xml version="1.0" encoding="utf-8"?>
<p:tagLst xmlns:p="http://schemas.openxmlformats.org/presentationml/2006/main">
  <p:tag name="AS_UNIQUEID" val="168"/>
</p:tagLst>
</file>

<file path=ppt/tags/tag25.xml><?xml version="1.0" encoding="utf-8"?>
<p:tagLst xmlns:p="http://schemas.openxmlformats.org/presentationml/2006/main">
  <p:tag name="AS_UNIQUEID" val="212"/>
</p:tagLst>
</file>

<file path=ppt/tags/tag250.xml><?xml version="1.0" encoding="utf-8"?>
<p:tagLst xmlns:p="http://schemas.openxmlformats.org/presentationml/2006/main">
  <p:tag name="AS_UNIQUEID" val="169"/>
</p:tagLst>
</file>

<file path=ppt/tags/tag251.xml><?xml version="1.0" encoding="utf-8"?>
<p:tagLst xmlns:p="http://schemas.openxmlformats.org/presentationml/2006/main">
  <p:tag name="AS_UNIQUEID" val="170"/>
</p:tagLst>
</file>

<file path=ppt/tags/tag252.xml><?xml version="1.0" encoding="utf-8"?>
<p:tagLst xmlns:p="http://schemas.openxmlformats.org/presentationml/2006/main">
  <p:tag name="AS_UNIQUEID" val="171"/>
</p:tagLst>
</file>

<file path=ppt/tags/tag253.xml><?xml version="1.0" encoding="utf-8"?>
<p:tagLst xmlns:p="http://schemas.openxmlformats.org/presentationml/2006/main">
  <p:tag name="AS_UNIQUEID" val="172"/>
</p:tagLst>
</file>

<file path=ppt/tags/tag254.xml><?xml version="1.0" encoding="utf-8"?>
<p:tagLst xmlns:p="http://schemas.openxmlformats.org/presentationml/2006/main">
  <p:tag name="AS_UNIQUEID" val="174"/>
</p:tagLst>
</file>

<file path=ppt/tags/tag255.xml><?xml version="1.0" encoding="utf-8"?>
<p:tagLst xmlns:p="http://schemas.openxmlformats.org/presentationml/2006/main">
  <p:tag name="AS_UNIQUEID" val="175"/>
</p:tagLst>
</file>

<file path=ppt/tags/tag256.xml><?xml version="1.0" encoding="utf-8"?>
<p:tagLst xmlns:p="http://schemas.openxmlformats.org/presentationml/2006/main">
  <p:tag name="AS_UNIQUEID" val="176"/>
</p:tagLst>
</file>

<file path=ppt/tags/tag257.xml><?xml version="1.0" encoding="utf-8"?>
<p:tagLst xmlns:p="http://schemas.openxmlformats.org/presentationml/2006/main">
  <p:tag name="AS_UNIQUEID" val="177"/>
</p:tagLst>
</file>

<file path=ppt/tags/tag258.xml><?xml version="1.0" encoding="utf-8"?>
<p:tagLst xmlns:p="http://schemas.openxmlformats.org/presentationml/2006/main">
  <p:tag name="AS_UNIQUEID" val="178"/>
</p:tagLst>
</file>

<file path=ppt/tags/tag259.xml><?xml version="1.0" encoding="utf-8"?>
<p:tagLst xmlns:p="http://schemas.openxmlformats.org/presentationml/2006/main">
  <p:tag name="AS_UNIQUEID" val="179"/>
</p:tagLst>
</file>

<file path=ppt/tags/tag26.xml><?xml version="1.0" encoding="utf-8"?>
<p:tagLst xmlns:p="http://schemas.openxmlformats.org/presentationml/2006/main">
  <p:tag name="AS_UNIQUEID" val="213"/>
</p:tagLst>
</file>

<file path=ppt/tags/tag260.xml><?xml version="1.0" encoding="utf-8"?>
<p:tagLst xmlns:p="http://schemas.openxmlformats.org/presentationml/2006/main">
  <p:tag name="AS_UNIQUEID" val="180"/>
</p:tagLst>
</file>

<file path=ppt/tags/tag261.xml><?xml version="1.0" encoding="utf-8"?>
<p:tagLst xmlns:p="http://schemas.openxmlformats.org/presentationml/2006/main">
  <p:tag name="AS_UNIQUEID" val="181"/>
</p:tagLst>
</file>

<file path=ppt/tags/tag262.xml><?xml version="1.0" encoding="utf-8"?>
<p:tagLst xmlns:p="http://schemas.openxmlformats.org/presentationml/2006/main">
  <p:tag name="AS_UNIQUEID" val="380"/>
</p:tagLst>
</file>

<file path=ppt/tags/tag263.xml><?xml version="1.0" encoding="utf-8"?>
<p:tagLst xmlns:p="http://schemas.openxmlformats.org/presentationml/2006/main">
  <p:tag name="KSO_WPP_MARK_KEY" val="9c62eb5b-2b65-40bb-9839-d981aa812e12"/>
  <p:tag name="COMMONDATA" val="eyJoZGlkIjoiNTEwZDYwYjA4ODUyYzA2MmI0M2EzZjhhMWY0NWI4YWEifQ=="/>
</p:tagLst>
</file>

<file path=ppt/tags/tag27.xml><?xml version="1.0" encoding="utf-8"?>
<p:tagLst xmlns:p="http://schemas.openxmlformats.org/presentationml/2006/main">
  <p:tag name="AS_UNIQUEID" val="214"/>
</p:tagLst>
</file>

<file path=ppt/tags/tag28.xml><?xml version="1.0" encoding="utf-8"?>
<p:tagLst xmlns:p="http://schemas.openxmlformats.org/presentationml/2006/main">
  <p:tag name="AS_UNIQUEID" val="215"/>
</p:tagLst>
</file>

<file path=ppt/tags/tag29.xml><?xml version="1.0" encoding="utf-8"?>
<p:tagLst xmlns:p="http://schemas.openxmlformats.org/presentationml/2006/main">
  <p:tag name="AS_UNIQUEID" val="217"/>
</p:tagLst>
</file>

<file path=ppt/tags/tag3.xml><?xml version="1.0" encoding="utf-8"?>
<p:tagLst xmlns:p="http://schemas.openxmlformats.org/presentationml/2006/main">
  <p:tag name="AS_UNIQUEID" val="186"/>
</p:tagLst>
</file>

<file path=ppt/tags/tag30.xml><?xml version="1.0" encoding="utf-8"?>
<p:tagLst xmlns:p="http://schemas.openxmlformats.org/presentationml/2006/main">
  <p:tag name="AS_UNIQUEID" val="218"/>
</p:tagLst>
</file>

<file path=ppt/tags/tag31.xml><?xml version="1.0" encoding="utf-8"?>
<p:tagLst xmlns:p="http://schemas.openxmlformats.org/presentationml/2006/main">
  <p:tag name="AS_UNIQUEID" val="219"/>
</p:tagLst>
</file>

<file path=ppt/tags/tag32.xml><?xml version="1.0" encoding="utf-8"?>
<p:tagLst xmlns:p="http://schemas.openxmlformats.org/presentationml/2006/main">
  <p:tag name="AS_UNIQUEID" val="221"/>
</p:tagLst>
</file>

<file path=ppt/tags/tag33.xml><?xml version="1.0" encoding="utf-8"?>
<p:tagLst xmlns:p="http://schemas.openxmlformats.org/presentationml/2006/main">
  <p:tag name="AS_UNIQUEID" val="222"/>
</p:tagLst>
</file>

<file path=ppt/tags/tag34.xml><?xml version="1.0" encoding="utf-8"?>
<p:tagLst xmlns:p="http://schemas.openxmlformats.org/presentationml/2006/main">
  <p:tag name="AS_UNIQUEID" val="223"/>
</p:tagLst>
</file>

<file path=ppt/tags/tag35.xml><?xml version="1.0" encoding="utf-8"?>
<p:tagLst xmlns:p="http://schemas.openxmlformats.org/presentationml/2006/main">
  <p:tag name="AS_UNIQUEID" val="224"/>
</p:tagLst>
</file>

<file path=ppt/tags/tag36.xml><?xml version="1.0" encoding="utf-8"?>
<p:tagLst xmlns:p="http://schemas.openxmlformats.org/presentationml/2006/main">
  <p:tag name="AS_UNIQUEID" val="225"/>
</p:tagLst>
</file>

<file path=ppt/tags/tag37.xml><?xml version="1.0" encoding="utf-8"?>
<p:tagLst xmlns:p="http://schemas.openxmlformats.org/presentationml/2006/main">
  <p:tag name="AS_UNIQUEID" val="226"/>
</p:tagLst>
</file>

<file path=ppt/tags/tag38.xml><?xml version="1.0" encoding="utf-8"?>
<p:tagLst xmlns:p="http://schemas.openxmlformats.org/presentationml/2006/main">
  <p:tag name="AS_UNIQUEID" val="228"/>
</p:tagLst>
</file>

<file path=ppt/tags/tag39.xml><?xml version="1.0" encoding="utf-8"?>
<p:tagLst xmlns:p="http://schemas.openxmlformats.org/presentationml/2006/main">
  <p:tag name="AS_UNIQUEID" val="229"/>
</p:tagLst>
</file>

<file path=ppt/tags/tag4.xml><?xml version="1.0" encoding="utf-8"?>
<p:tagLst xmlns:p="http://schemas.openxmlformats.org/presentationml/2006/main">
  <p:tag name="AS_UNIQUEID" val="187"/>
</p:tagLst>
</file>

<file path=ppt/tags/tag40.xml><?xml version="1.0" encoding="utf-8"?>
<p:tagLst xmlns:p="http://schemas.openxmlformats.org/presentationml/2006/main">
  <p:tag name="AS_UNIQUEID" val="230"/>
</p:tagLst>
</file>

<file path=ppt/tags/tag41.xml><?xml version="1.0" encoding="utf-8"?>
<p:tagLst xmlns:p="http://schemas.openxmlformats.org/presentationml/2006/main">
  <p:tag name="AS_UNIQUEID" val="231"/>
</p:tagLst>
</file>

<file path=ppt/tags/tag42.xml><?xml version="1.0" encoding="utf-8"?>
<p:tagLst xmlns:p="http://schemas.openxmlformats.org/presentationml/2006/main">
  <p:tag name="AS_UNIQUEID" val="232"/>
</p:tagLst>
</file>

<file path=ppt/tags/tag43.xml><?xml version="1.0" encoding="utf-8"?>
<p:tagLst xmlns:p="http://schemas.openxmlformats.org/presentationml/2006/main">
  <p:tag name="AS_UNIQUEID" val="233"/>
</p:tagLst>
</file>

<file path=ppt/tags/tag44.xml><?xml version="1.0" encoding="utf-8"?>
<p:tagLst xmlns:p="http://schemas.openxmlformats.org/presentationml/2006/main">
  <p:tag name="AS_UNIQUEID" val="235"/>
</p:tagLst>
</file>

<file path=ppt/tags/tag45.xml><?xml version="1.0" encoding="utf-8"?>
<p:tagLst xmlns:p="http://schemas.openxmlformats.org/presentationml/2006/main">
  <p:tag name="AS_UNIQUEID" val="236"/>
</p:tagLst>
</file>

<file path=ppt/tags/tag46.xml><?xml version="1.0" encoding="utf-8"?>
<p:tagLst xmlns:p="http://schemas.openxmlformats.org/presentationml/2006/main">
  <p:tag name="AS_UNIQUEID" val="237"/>
</p:tagLst>
</file>

<file path=ppt/tags/tag47.xml><?xml version="1.0" encoding="utf-8"?>
<p:tagLst xmlns:p="http://schemas.openxmlformats.org/presentationml/2006/main">
  <p:tag name="AS_UNIQUEID" val="238"/>
</p:tagLst>
</file>

<file path=ppt/tags/tag48.xml><?xml version="1.0" encoding="utf-8"?>
<p:tagLst xmlns:p="http://schemas.openxmlformats.org/presentationml/2006/main">
  <p:tag name="AS_UNIQUEID" val="239"/>
</p:tagLst>
</file>

<file path=ppt/tags/tag49.xml><?xml version="1.0" encoding="utf-8"?>
<p:tagLst xmlns:p="http://schemas.openxmlformats.org/presentationml/2006/main">
  <p:tag name="AS_UNIQUEID" val="241"/>
</p:tagLst>
</file>

<file path=ppt/tags/tag5.xml><?xml version="1.0" encoding="utf-8"?>
<p:tagLst xmlns:p="http://schemas.openxmlformats.org/presentationml/2006/main">
  <p:tag name="AS_UNIQUEID" val="188"/>
</p:tagLst>
</file>

<file path=ppt/tags/tag50.xml><?xml version="1.0" encoding="utf-8"?>
<p:tagLst xmlns:p="http://schemas.openxmlformats.org/presentationml/2006/main">
  <p:tag name="AS_UNIQUEID" val="242"/>
</p:tagLst>
</file>

<file path=ppt/tags/tag51.xml><?xml version="1.0" encoding="utf-8"?>
<p:tagLst xmlns:p="http://schemas.openxmlformats.org/presentationml/2006/main">
  <p:tag name="AS_UNIQUEID" val="243"/>
</p:tagLst>
</file>

<file path=ppt/tags/tag52.xml><?xml version="1.0" encoding="utf-8"?>
<p:tagLst xmlns:p="http://schemas.openxmlformats.org/presentationml/2006/main">
  <p:tag name="AS_UNIQUEID" val="244"/>
</p:tagLst>
</file>

<file path=ppt/tags/tag53.xml><?xml version="1.0" encoding="utf-8"?>
<p:tagLst xmlns:p="http://schemas.openxmlformats.org/presentationml/2006/main">
  <p:tag name="AS_UNIQUEID" val="245"/>
</p:tagLst>
</file>

<file path=ppt/tags/tag54.xml><?xml version="1.0" encoding="utf-8"?>
<p:tagLst xmlns:p="http://schemas.openxmlformats.org/presentationml/2006/main">
  <p:tag name="AS_UNIQUEID" val="248"/>
</p:tagLst>
</file>

<file path=ppt/tags/tag55.xml><?xml version="1.0" encoding="utf-8"?>
<p:tagLst xmlns:p="http://schemas.openxmlformats.org/presentationml/2006/main">
  <p:tag name="AS_UNIQUEID" val="249"/>
</p:tagLst>
</file>

<file path=ppt/tags/tag56.xml><?xml version="1.0" encoding="utf-8"?>
<p:tagLst xmlns:p="http://schemas.openxmlformats.org/presentationml/2006/main">
  <p:tag name="AS_UNIQUEID" val="250"/>
</p:tagLst>
</file>

<file path=ppt/tags/tag57.xml><?xml version="1.0" encoding="utf-8"?>
<p:tagLst xmlns:p="http://schemas.openxmlformats.org/presentationml/2006/main">
  <p:tag name="AS_UNIQUEID" val="251"/>
</p:tagLst>
</file>

<file path=ppt/tags/tag58.xml><?xml version="1.0" encoding="utf-8"?>
<p:tagLst xmlns:p="http://schemas.openxmlformats.org/presentationml/2006/main">
  <p:tag name="AS_UNIQUEID" val="252"/>
</p:tagLst>
</file>

<file path=ppt/tags/tag59.xml><?xml version="1.0" encoding="utf-8"?>
<p:tagLst xmlns:p="http://schemas.openxmlformats.org/presentationml/2006/main">
  <p:tag name="AS_UNIQUEID" val="253"/>
</p:tagLst>
</file>

<file path=ppt/tags/tag6.xml><?xml version="1.0" encoding="utf-8"?>
<p:tagLst xmlns:p="http://schemas.openxmlformats.org/presentationml/2006/main">
  <p:tag name="AS_UNIQUEID" val="190"/>
</p:tagLst>
</file>

<file path=ppt/tags/tag60.xml><?xml version="1.0" encoding="utf-8"?>
<p:tagLst xmlns:p="http://schemas.openxmlformats.org/presentationml/2006/main">
  <p:tag name="AS_UNIQUEID" val="254"/>
</p:tagLst>
</file>

<file path=ppt/tags/tag61.xml><?xml version="1.0" encoding="utf-8"?>
<p:tagLst xmlns:p="http://schemas.openxmlformats.org/presentationml/2006/main">
  <p:tag name="AS_UNIQUEID" val="340"/>
</p:tagLst>
</file>

<file path=ppt/tags/tag62.xml><?xml version="1.0" encoding="utf-8"?>
<p:tagLst xmlns:p="http://schemas.openxmlformats.org/presentationml/2006/main">
  <p:tag name="AS_UNIQUEID" val="341"/>
</p:tagLst>
</file>

<file path=ppt/tags/tag63.xml><?xml version="1.0" encoding="utf-8"?>
<p:tagLst xmlns:p="http://schemas.openxmlformats.org/presentationml/2006/main">
  <p:tag name="AS_UNIQUEID" val="342"/>
</p:tagLst>
</file>

<file path=ppt/tags/tag64.xml><?xml version="1.0" encoding="utf-8"?>
<p:tagLst xmlns:p="http://schemas.openxmlformats.org/presentationml/2006/main">
  <p:tag name="AS_UNIQUEID" val="343"/>
</p:tagLst>
</file>

<file path=ppt/tags/tag65.xml><?xml version="1.0" encoding="utf-8"?>
<p:tagLst xmlns:p="http://schemas.openxmlformats.org/presentationml/2006/main">
  <p:tag name="AS_UNIQUEID" val="344"/>
</p:tagLst>
</file>

<file path=ppt/tags/tag66.xml><?xml version="1.0" encoding="utf-8"?>
<p:tagLst xmlns:p="http://schemas.openxmlformats.org/presentationml/2006/main">
  <p:tag name="AS_UNIQUEID" val="345"/>
</p:tagLst>
</file>

<file path=ppt/tags/tag67.xml><?xml version="1.0" encoding="utf-8"?>
<p:tagLst xmlns:p="http://schemas.openxmlformats.org/presentationml/2006/main">
  <p:tag name="AS_UNIQUEID" val="346"/>
</p:tagLst>
</file>

<file path=ppt/tags/tag68.xml><?xml version="1.0" encoding="utf-8"?>
<p:tagLst xmlns:p="http://schemas.openxmlformats.org/presentationml/2006/main">
  <p:tag name="AS_UNIQUEID" val="347"/>
</p:tagLst>
</file>

<file path=ppt/tags/tag69.xml><?xml version="1.0" encoding="utf-8"?>
<p:tagLst xmlns:p="http://schemas.openxmlformats.org/presentationml/2006/main">
  <p:tag name="AS_UNIQUEID" val="348"/>
</p:tagLst>
</file>

<file path=ppt/tags/tag7.xml><?xml version="1.0" encoding="utf-8"?>
<p:tagLst xmlns:p="http://schemas.openxmlformats.org/presentationml/2006/main">
  <p:tag name="AS_UNIQUEID" val="191"/>
</p:tagLst>
</file>

<file path=ppt/tags/tag70.xml><?xml version="1.0" encoding="utf-8"?>
<p:tagLst xmlns:p="http://schemas.openxmlformats.org/presentationml/2006/main">
  <p:tag name="AS_UNIQUEID" val="349"/>
</p:tagLst>
</file>

<file path=ppt/tags/tag71.xml><?xml version="1.0" encoding="utf-8"?>
<p:tagLst xmlns:p="http://schemas.openxmlformats.org/presentationml/2006/main">
  <p:tag name="AS_UNIQUEID" val="336"/>
</p:tagLst>
</file>

<file path=ppt/tags/tag72.xml><?xml version="1.0" encoding="utf-8"?>
<p:tagLst xmlns:p="http://schemas.openxmlformats.org/presentationml/2006/main">
  <p:tag name="AS_UNIQUEID" val="337"/>
</p:tagLst>
</file>

<file path=ppt/tags/tag73.xml><?xml version="1.0" encoding="utf-8"?>
<p:tagLst xmlns:p="http://schemas.openxmlformats.org/presentationml/2006/main">
  <p:tag name="AS_UNIQUEID" val="338"/>
</p:tagLst>
</file>

<file path=ppt/tags/tag74.xml><?xml version="1.0" encoding="utf-8"?>
<p:tagLst xmlns:p="http://schemas.openxmlformats.org/presentationml/2006/main">
  <p:tag name="AS_UNIQUEID" val="351"/>
</p:tagLst>
</file>

<file path=ppt/tags/tag75.xml><?xml version="1.0" encoding="utf-8"?>
<p:tagLst xmlns:p="http://schemas.openxmlformats.org/presentationml/2006/main">
  <p:tag name="AS_UNIQUEID" val="352"/>
</p:tagLst>
</file>

<file path=ppt/tags/tag76.xml><?xml version="1.0" encoding="utf-8"?>
<p:tagLst xmlns:p="http://schemas.openxmlformats.org/presentationml/2006/main">
  <p:tag name="AS_UNIQUEID" val="353"/>
</p:tagLst>
</file>

<file path=ppt/tags/tag77.xml><?xml version="1.0" encoding="utf-8"?>
<p:tagLst xmlns:p="http://schemas.openxmlformats.org/presentationml/2006/main">
  <p:tag name="AS_UNIQUEID" val="355"/>
</p:tagLst>
</file>

<file path=ppt/tags/tag78.xml><?xml version="1.0" encoding="utf-8"?>
<p:tagLst xmlns:p="http://schemas.openxmlformats.org/presentationml/2006/main">
  <p:tag name="AS_UNIQUEID" val="356"/>
</p:tagLst>
</file>

<file path=ppt/tags/tag79.xml><?xml version="1.0" encoding="utf-8"?>
<p:tagLst xmlns:p="http://schemas.openxmlformats.org/presentationml/2006/main">
  <p:tag name="AS_UNIQUEID" val="357"/>
</p:tagLst>
</file>

<file path=ppt/tags/tag8.xml><?xml version="1.0" encoding="utf-8"?>
<p:tagLst xmlns:p="http://schemas.openxmlformats.org/presentationml/2006/main">
  <p:tag name="AS_UNIQUEID" val="192"/>
</p:tagLst>
</file>

<file path=ppt/tags/tag80.xml><?xml version="1.0" encoding="utf-8"?>
<p:tagLst xmlns:p="http://schemas.openxmlformats.org/presentationml/2006/main">
  <p:tag name="AS_UNIQUEID" val="358"/>
</p:tagLst>
</file>

<file path=ppt/tags/tag81.xml><?xml version="1.0" encoding="utf-8"?>
<p:tagLst xmlns:p="http://schemas.openxmlformats.org/presentationml/2006/main">
  <p:tag name="AS_UNIQUEID" val="359"/>
</p:tagLst>
</file>

<file path=ppt/tags/tag82.xml><?xml version="1.0" encoding="utf-8"?>
<p:tagLst xmlns:p="http://schemas.openxmlformats.org/presentationml/2006/main">
  <p:tag name="AS_UNIQUEID" val="360"/>
</p:tagLst>
</file>

<file path=ppt/tags/tag83.xml><?xml version="1.0" encoding="utf-8"?>
<p:tagLst xmlns:p="http://schemas.openxmlformats.org/presentationml/2006/main">
  <p:tag name="AS_UNIQUEID" val="362"/>
</p:tagLst>
</file>

<file path=ppt/tags/tag84.xml><?xml version="1.0" encoding="utf-8"?>
<p:tagLst xmlns:p="http://schemas.openxmlformats.org/presentationml/2006/main">
  <p:tag name="AS_UNIQUEID" val="363"/>
</p:tagLst>
</file>

<file path=ppt/tags/tag85.xml><?xml version="1.0" encoding="utf-8"?>
<p:tagLst xmlns:p="http://schemas.openxmlformats.org/presentationml/2006/main">
  <p:tag name="AS_UNIQUEID" val="364"/>
</p:tagLst>
</file>

<file path=ppt/tags/tag86.xml><?xml version="1.0" encoding="utf-8"?>
<p:tagLst xmlns:p="http://schemas.openxmlformats.org/presentationml/2006/main">
  <p:tag name="AS_UNIQUEID" val="365"/>
</p:tagLst>
</file>

<file path=ppt/tags/tag87.xml><?xml version="1.0" encoding="utf-8"?>
<p:tagLst xmlns:p="http://schemas.openxmlformats.org/presentationml/2006/main">
  <p:tag name="AS_UNIQUEID" val="366"/>
</p:tagLst>
</file>

<file path=ppt/tags/tag88.xml><?xml version="1.0" encoding="utf-8"?>
<p:tagLst xmlns:p="http://schemas.openxmlformats.org/presentationml/2006/main">
  <p:tag name="AS_UNIQUEID" val="368"/>
</p:tagLst>
</file>

<file path=ppt/tags/tag89.xml><?xml version="1.0" encoding="utf-8"?>
<p:tagLst xmlns:p="http://schemas.openxmlformats.org/presentationml/2006/main">
  <p:tag name="AS_UNIQUEID" val="369"/>
</p:tagLst>
</file>

<file path=ppt/tags/tag9.xml><?xml version="1.0" encoding="utf-8"?>
<p:tagLst xmlns:p="http://schemas.openxmlformats.org/presentationml/2006/main">
  <p:tag name="AS_UNIQUEID" val="193"/>
</p:tagLst>
</file>

<file path=ppt/tags/tag90.xml><?xml version="1.0" encoding="utf-8"?>
<p:tagLst xmlns:p="http://schemas.openxmlformats.org/presentationml/2006/main">
  <p:tag name="AS_UNIQUEID" val="370"/>
</p:tagLst>
</file>

<file path=ppt/tags/tag91.xml><?xml version="1.0" encoding="utf-8"?>
<p:tagLst xmlns:p="http://schemas.openxmlformats.org/presentationml/2006/main">
  <p:tag name="AS_UNIQUEID" val="371"/>
</p:tagLst>
</file>

<file path=ppt/tags/tag92.xml><?xml version="1.0" encoding="utf-8"?>
<p:tagLst xmlns:p="http://schemas.openxmlformats.org/presentationml/2006/main">
  <p:tag name="AS_UNIQUEID" val="372"/>
</p:tagLst>
</file>

<file path=ppt/tags/tag93.xml><?xml version="1.0" encoding="utf-8"?>
<p:tagLst xmlns:p="http://schemas.openxmlformats.org/presentationml/2006/main">
  <p:tag name="AS_UNIQUEID" val="373"/>
</p:tagLst>
</file>

<file path=ppt/tags/tag94.xml><?xml version="1.0" encoding="utf-8"?>
<p:tagLst xmlns:p="http://schemas.openxmlformats.org/presentationml/2006/main">
  <p:tag name="AS_UNIQUEID" val="374"/>
</p:tagLst>
</file>

<file path=ppt/tags/tag95.xml><?xml version="1.0" encoding="utf-8"?>
<p:tagLst xmlns:p="http://schemas.openxmlformats.org/presentationml/2006/main">
  <p:tag name="AS_UNIQUEID" val="375"/>
</p:tagLst>
</file>

<file path=ppt/tags/tag96.xml><?xml version="1.0" encoding="utf-8"?>
<p:tagLst xmlns:p="http://schemas.openxmlformats.org/presentationml/2006/main">
  <p:tag name="AS_UNIQUEID" val="376"/>
</p:tagLst>
</file>

<file path=ppt/tags/tag97.xml><?xml version="1.0" encoding="utf-8"?>
<p:tagLst xmlns:p="http://schemas.openxmlformats.org/presentationml/2006/main">
  <p:tag name="AS_UNIQUEID" val="377"/>
</p:tagLst>
</file>

<file path=ppt/tags/tag98.xml><?xml version="1.0" encoding="utf-8"?>
<p:tagLst xmlns:p="http://schemas.openxmlformats.org/presentationml/2006/main">
  <p:tag name="AS_UNIQUEID" val="4"/>
</p:tagLst>
</file>

<file path=ppt/tags/tag99.xml><?xml version="1.0" encoding="utf-8"?>
<p:tagLst xmlns:p="http://schemas.openxmlformats.org/presentationml/2006/main">
  <p:tag name="AS_UNIQUEID" val="5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1378</Words>
  <Application>WPS 演示</Application>
  <PresentationFormat>全屏显示(16:9)</PresentationFormat>
  <Paragraphs>130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Arial</vt:lpstr>
      <vt:lpstr>宋体</vt:lpstr>
      <vt:lpstr>Wingdings</vt:lpstr>
      <vt:lpstr>黑体</vt:lpstr>
      <vt:lpstr>楷体</vt:lpstr>
      <vt:lpstr>微软雅黑</vt:lpstr>
      <vt:lpstr>阿里巴巴普惠体</vt:lpstr>
      <vt:lpstr>阿里巴巴普惠体 Heavy</vt:lpstr>
      <vt:lpstr>Calibri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dcterms:created xsi:type="dcterms:W3CDTF">2023-01-07T09:24:00Z</dcterms:created>
  <dcterms:modified xsi:type="dcterms:W3CDTF">2023-01-17T03:17:18Z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3904EF8CD9E24D368D76D122281F8E07</vt:lpwstr>
  </property>
  <property fmtid="{D5CDD505-2E9C-101B-9397-08002B2CF9AE}" pid="3" name="KSOProductBuildVer">
    <vt:lpwstr>2052-11.1.0.13703</vt:lpwstr>
  </property>
</Properties>
</file>