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68" r:id="rId3"/>
    <p:sldId id="262" r:id="rId5"/>
    <p:sldId id="265" r:id="rId6"/>
    <p:sldId id="271" r:id="rId7"/>
    <p:sldId id="274" r:id="rId8"/>
    <p:sldId id="277" r:id="rId9"/>
    <p:sldId id="280" r:id="rId10"/>
    <p:sldId id="283" r:id="rId11"/>
    <p:sldId id="286" r:id="rId12"/>
    <p:sldId id="289" r:id="rId13"/>
    <p:sldId id="292" r:id="rId14"/>
    <p:sldId id="295" r:id="rId15"/>
    <p:sldId id="298" r:id="rId16"/>
    <p:sldId id="301" r:id="rId17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1"/>
    </p:embeddedFont>
    <p:embeddedFont>
      <p:font typeface="Calibri" panose="020F0502020204030204"/>
      <p:regular r:id="rId22"/>
      <p:bold r:id="rId23"/>
      <p:italic r:id="rId24"/>
      <p:boldItalic r:id="rId25"/>
    </p:embeddedFont>
    <p:embeddedFont>
      <p:font typeface="楷体" panose="02010609060101010101" pitchFamily="49" charset="-122"/>
      <p:regular r:id="rId26"/>
    </p:embeddedFont>
    <p:embeddedFont>
      <p:font typeface="等线 Light" panose="02010600030101010101" charset="-122"/>
      <p:regular r:id="rId27"/>
    </p:embeddedFont>
    <p:embeddedFont>
      <p:font typeface="Calibri Light" panose="020F0302020204030204" charset="0"/>
      <p:regular r:id="rId28"/>
      <p:italic r:id="rId29"/>
    </p:embeddedFont>
    <p:embeddedFont>
      <p:font typeface="等线" panose="02010600030101010101" charset="-122"/>
      <p:regular r:id="rId30"/>
    </p:embeddedFont>
  </p:embeddedFontLst>
  <p:custDataLst>
    <p:tags r:id="rId31"/>
  </p:custDataLst>
  <p:defaultTextStyle>
    <a:defPPr>
      <a:defRPr lang="en-US"/>
    </a:defPPr>
    <a:lvl1pPr marL="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1pPr>
    <a:lvl2pPr marL="17145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2pPr>
    <a:lvl3pPr marL="34290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3pPr>
    <a:lvl4pPr marL="51435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4pPr>
    <a:lvl5pPr marL="68580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5pPr>
    <a:lvl6pPr marL="85725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6pPr>
    <a:lvl7pPr marL="102870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7pPr>
    <a:lvl8pPr marL="120015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8pPr>
    <a:lvl9pPr marL="137160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0"/>
    <p:restoredTop sz="0"/>
  </p:normalViewPr>
  <p:slideViewPr>
    <p:cSldViewPr>
      <p:cViewPr>
        <p:scale>
          <a:sx n="120" d="100"/>
          <a:sy n="120" d="100"/>
        </p:scale>
        <p:origin x="-1374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26.xml"/><Relationship Id="rId30" Type="http://schemas.openxmlformats.org/officeDocument/2006/relationships/font" Target="fonts/font10.fntdata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FC7E696-7380-41AC-892B-8D0BA11CB11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643F2D2F-6F0A-4825-8532-B6E66EE74B0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171450" algn="l" rtl="0" fontAlgn="base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342900" algn="l" rtl="0" fontAlgn="base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514350" algn="l" rtl="0" fontAlgn="base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685800" algn="l" rtl="0" fontAlgn="base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857250" algn="l" defTabSz="34290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1028700" algn="l" defTabSz="34290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1200150" algn="l" defTabSz="34290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371600" algn="l" defTabSz="34290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t>【教学目的】
1、复习回顾文章主要内容：《宝葫芦的秘密（节选）》主要讲了王葆小时候经常听奶奶讲关于宝葫芦的故事，很是羡慕。奶奶的故事里讲到有了宝葫芦，想要什么就有什么。所以，王葆非常想得到一个这样的宝葫芦。揭示课题，引出本课学习内容《宝葫芦的秘密（节选）》。
【讲稿内容】
1、这节课，就让我们继续走进这神奇的宝葫芦。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t>【教学目的】
1、借助创编提示，尝试选择其中一个故事，根据已有内容进行创编，大胆想象其中奇妙的情节。
【讲稿内容】
1、下面，请你选择其中一个故事，根据已有内容进行创编，大胆想象其中奇妙的情节。
2、（点击动画）给同学们两个创编的小提示。
3、第一，（点击动画）在得到宝葫芦的曲折过程中，都遇见了谁？
4、第二，（点击动画）使用宝葫芦的过程中发生了哪些奇妙的故事？
5、同学们在创编故事的时候，要体现出童话故事情节的奇妙。
6、下面，请你暂停视频，试着编一编故事。
（课堂活动）
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t>【教学目的】
1、欣赏创编好的故事。
2、引导学生把创编好的故事分享给身边的人，交流讨论写好的故事。
3、激发学生阅读《宝葫芦的秘密》整本书的兴趣，加深对人物形象的认识。
【讲稿内容】
1、我们来欣赏一下这位同学的创编。
2、【可能回答】学生：（点击动画）赵六是一个勤劳的农夫，有一天，他到地里掘地。
3、【可能回答】学生：（点击动画）掘着掘着，忽然感觉锄头底下硬邦邦的。
4、【可能回答】学生：（点击动画）他想：“难道底下有宝贝吗？”
5、【可能回答】学生：（点击动画）于是，他小心翼翼地把“宝贝”从土里掘出来，一看，是一只金灿灿的，长得非常饱满的葫芦。
6、【可能回答】学生：（点击动画）赵六不禁有些失望。
7、【可能回答】学生：（点击动画）他坐到大树底下，一边擦汗，一边想：“如果挖上来的是一个大元宝，该多好呀！”
8、【可能回答】学生：（点击动画）奇迹出现了，立刻一个金光闪闪的大元宝就出现在他的手心上！
9、相信（点击动画）你们创编了非常精彩的故事，快把它读给身边的人听一听。
10、再让身边的人给你提提建议，看看故事的情节是不是完整又奇妙。
（课堂活动）
11、奶奶讲的故事深深吸引着王葆，他也很想得到一个宝葫芦。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t>【教学目的】
1、激发学生阅读《宝葫芦的秘密》整本书的兴趣，加深对人物形象的认识。
【讲稿内容】
1、后来呀，他真的得到了这样一个可以让他不劳而获的宝葫芦。
2、但是，他并不快乐，而是感到烦恼。
3、这又是为什么呢？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t>【教学目的】
1、激发学生阅读《宝葫芦的秘密》整本书的兴趣，加深对人物形象的认识。
【讲稿内容】
1、课后，大家可以读一读《宝葫芦的秘密》这本书，答案就在书中。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t>【教学目的】
1、师生告别
【讲稿内容】
1、这节课就上到这里，下课。
2、同学们，再见。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t>【教学目的】
1、复习回顾文章主要内容：《宝葫芦的秘密（节选）》主要讲了王葆小时候经常听奶奶讲关于宝葫芦的故事，很是羡慕。奶奶的故事里讲到有了宝葫芦，想要什么就有什么。所以，王葆非常想得到一个这样的宝葫芦。揭示课题，引出本课学习内容《宝葫芦的秘密（节选）》。
【讲稿内容】
1、上节课，我们一起梳理了文章的主要内容，哪位同学可以帮大家回忆一下呢？
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t>【教学目的】
1、复习回顾文章主要内容：《宝葫芦的秘密（节选）》主要讲了王葆小时候经常听奶奶讲关于宝葫芦的故事，很是羡慕。奶奶的故事里讲到有了宝葫芦，想要什么就有什么。所以，王葆非常想得到一个这样的宝葫芦。揭示课题，引出本课学习内容《宝葫芦的秘密（节选）》。
【讲稿内容】
1、【可能回答】学生：这篇课文主要讲了王葆小时候经常听奶奶讲关于宝葫芦的故事，很是羡慕。
2、【可能回答】学生：故事里讲到，如果有了宝葫芦，想要什么就有什么。因此王葆非常想得到一个这样的宝葫芦。
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t>【教学目的】
1、联系上下文，感悟王葆的童真形象：从王葆和奶奶的“规矩”中感悟他的淘气、顽皮；从王葆缠着奶奶讲故事的事情中，感悟他是一个充满好奇的孩子。
【教学方法】
1、联系上下文
【讲稿内容】
1、宝葫芦的故事是奶奶讲给王葆听的，王葆和奶奶有这样一个约定。
2、【可能回答】学生：（点击动画）奶奶每逢要求我干什么，就得给我讲个故事。
3、这是王葆和奶奶之间的规矩。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【教学目的】
1、联系上下文，感悟王葆的童真形象：从王葆和奶奶的“规矩”中感悟他的淘气、顽皮；从王葆缠着奶奶讲故事的事情中，感悟他是一个充满好奇的孩子。
【教学方法】
1、联系上下文
【讲稿内容】
1、读了这些文字，你觉得王葆是个怎样的孩子？
2、【可能回答】学生：通过联系上下文，我觉得王葆很（点击动画）淘气，很顽皮，总把奶奶讲故事作为一个条件，
3、【可能回答】学生：同时，我也感受了王葆和奶奶之间的祖孙亲情。
4、【可能回答】学生：我觉得王葆特别爱听故事，（点击动画）充满了好奇心。
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B4D2DE-E30B-4148-A2AF-64F782440F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t>【教学目的】
1、分析文段语句，了解奶奶给王葆讲的故事，了解这些关于“宝葫芦”的故事的共同点和不同点。
【教学方法】
1、抓关键词句
【讲稿内容】
1、你能找出奶奶讲的关于宝葫芦的几个故事吗？
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t>【教学目的】
1、分析文段语句，了解奶奶给王葆讲的故事，了解这些关于“宝葫芦”的故事的共同点和不同点。
【教学方法】
1、抓关键词句
【讲稿内容】
1、【可能回答】学生：奶奶一共讲了四个关于宝葫芦的故事。
2、【可能回答】学生：分别是：（点击动画）张三劈面遇神仙，得到宝葫芦。
3、【可能回答】学生：（点击动画）李四游龙宫，得到宝葫芦。
4、【可能回答】学生：（点击动画）王五肯让奶奶换衣服，得到宝葫芦。
5、【可能回答】学生：（点击动画）赵六掘地得到宝葫芦。
6、同学们，这些故事的共同点和不同点是什么呢？
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t>【教学目的】
1、分析文段语句，了解奶奶给王葆讲的故事，了解这些关于“宝葫芦”的故事的共同点和不同点。
【教学方法】
1、抓关键词句
【讲稿内容】
1、【可能回答】学生：共同点是：他们得到宝葫芦后，都过上了幸福的生活。
2、【可能回答】学生：不同点是：（点击动画）他们得到宝葫芦的方式不同。
3、神奇的宝葫芦给张三，李四，王五，赵六等人的生活带来了奇妙的变化。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t>【教学目的】
1、聚焦15至17自然段读一读，在朗读中感受奇妙的想象。
2、借助创编提示，尝试选择其中一个故事，根据已有内容进行创编，大胆想象其中奇妙的情节。
【讲稿内容】
1、下面请同学们翻开书，我们来读一读十五到十七自然段。
2、在朗读中感受童话奇妙的想象吧。
3、【可能回答】学生：（点击动画）我就这么着，从很小的时候起，听奶奶讲故事，一直听到我十来岁。
4、【可能回答】学生：（点击动画）奶奶每次讲的都不一样。（点击动画）上次讲的是张三劈面撞见了一位神仙，得了一个宝葫芦。
5、【可能回答】学生：（点击动画）下次讲的是李四出去远足旅行，一游游到了龙宫，得到了一个宝葫芦。
6、【可能回答】学生：（点击动画）王五呢，他因为是一个好孩子，肯让奶奶给他换衣服，所以得到了一个宝葫芦。
7、【可能回答】学生：（点击动画）至于赵六得的一个宝葫芦——那是掘地掘出来的。
8、【可能回答】学生：（点击动画）不管张三也好，李四也好，一得到了这个宝葫芦，可就幸福极了，要什么有什么。
9、【可能回答】学生：（点击动画）张三想：“我要吃水蜜桃。”立刻就有一盘水蜜桃。
10、【可能回答】学生：（点击动画）李四希望有一条大花狗，马上就冒出了那么一条——冲着他摇尾巴，舔他的手。
11、【可能回答】学生：（点击动画）后来呢？后来不用说，他们全都过上了好日子。
12、从我很小的时候起，到我十来岁，奶奶讲了很多关于宝葫芦的故事。
13、课文中对这些故事都是一笔带过。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GIF"/><Relationship Id="rId4" Type="http://schemas.openxmlformats.org/officeDocument/2006/relationships/image" Target="../media/image16.png"/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GIF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22.GIF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0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1.png"/><Relationship Id="rId3" Type="http://schemas.openxmlformats.org/officeDocument/2006/relationships/image" Target="../media/image12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11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GIF"/><Relationship Id="rId4" Type="http://schemas.openxmlformats.org/officeDocument/2006/relationships/image" Target="../media/image16.png"/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595" cy="51435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-4025218"/>
            <a:ext cx="8717446" cy="399749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-1" y="3555332"/>
            <a:ext cx="9144000" cy="1588169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-298" y="12227"/>
            <a:ext cx="8022231" cy="511904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5783417" y="3717758"/>
            <a:ext cx="927633" cy="117016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2833621" y="3347787"/>
            <a:ext cx="1615345" cy="179571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-595" y="3383882"/>
            <a:ext cx="9144595" cy="175961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8437694" y="0"/>
            <a:ext cx="706306" cy="1461837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197202" y="67020"/>
            <a:ext cx="1400094" cy="141885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11" cstate="email"/>
          <a:stretch>
            <a:fillRect/>
          </a:stretch>
        </p:blipFill>
        <p:spPr>
          <a:xfrm>
            <a:off x="532432" y="1139084"/>
            <a:ext cx="8083085" cy="2127489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/>
        </p:nvPicPr>
        <p:blipFill>
          <a:blip r:embed="rId12" cstate="email"/>
          <a:stretch>
            <a:fillRect/>
          </a:stretch>
        </p:blipFill>
        <p:spPr>
          <a:xfrm>
            <a:off x="397898" y="869846"/>
            <a:ext cx="1921340" cy="163439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7364072" y="1567019"/>
            <a:ext cx="1779928" cy="1914929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0" y="2322739"/>
            <a:ext cx="9144000" cy="282076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6337E-06 1.48148E-06 L 1.36337E-06 1.86065" pathEditMode="relative" rAng="0" ptsTypes="AA">
                                      <p:cBhvr>
                                        <p:cTn id="6" dur="2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0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1866E-06 7.40741E-07 L 2.61866E-06 0.03565" pathEditMode="relative" rAng="0" ptsTypes="AA">
                                      <p:cBhvr>
                                        <p:cTn id="8" dur="7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3378E-06 -7.40741E-07 L -0.00553 0.02859" pathEditMode="relative" rAng="0" ptsTypes="AA">
                                      <p:cBhvr>
                                        <p:cTn id="10" dur="7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" y="14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59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596" cy="50622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914459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0"/>
            <a:ext cx="9144595" cy="51435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59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1289447"/>
            <a:ext cx="1507053" cy="1722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236416" y="18047"/>
            <a:ext cx="1880512" cy="17697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247964" y="147212"/>
            <a:ext cx="1594455" cy="13672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20843104">
            <a:off x="8677063" y="1751117"/>
            <a:ext cx="645105" cy="5785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6784920" y="2657668"/>
            <a:ext cx="437881" cy="3927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485254" y="3324395"/>
            <a:ext cx="445535" cy="4403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3295E-06 -1.2963E-06 L -2.13295E-06 -0.02592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9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5893E-06 -2.96296E-06 L -0.0336 -2.96296E-06" pathEditMode="relative" rAng="0" ptsTypes="AA">
                                      <p:cBhvr>
                                        <p:cTn id="8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4254E-06 -3.51852E-06 L -0.36402 0.68195" pathEditMode="relative" rAng="0" ptsTypes="AA">
                                      <p:cBhvr>
                                        <p:cTn id="10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04" y="3409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1776E-06 -1.11111E-06 L -0.26597 0.50093" pathEditMode="relative" rAng="0" ptsTypes="AA">
                                      <p:cBhvr>
                                        <p:cTn id="12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2" y="2504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9413E-06 -3.7037E-07 L -0.01041 0.36019" pathEditMode="relative" rAng="0" ptsTypes="AA">
                                      <p:cBhvr>
                                        <p:cTn id="14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180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-19182"/>
            <a:ext cx="9144000" cy="51626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2478740" y="2181758"/>
            <a:ext cx="4415806" cy="2745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106234" y="2882234"/>
            <a:ext cx="434480" cy="4294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291372" y="0"/>
            <a:ext cx="852628" cy="12123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247964" y="147212"/>
            <a:ext cx="1594455" cy="13672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1289447"/>
            <a:ext cx="1507053" cy="17229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7236416" y="18047"/>
            <a:ext cx="1880512" cy="17697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 rot="20843104">
            <a:off x="8677063" y="1751117"/>
            <a:ext cx="645105" cy="57856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-1" y="-19182"/>
            <a:ext cx="9144001" cy="51626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6418E-06 -3.33333E-06 L -0.01041 0.36019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180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3295E-06 -1.2963E-06 L -2.13295E-06 -0.02592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9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5893E-06 -2.96296E-06 L -0.0336 -2.96296E-06" pathEditMode="relative" rAng="0" ptsTypes="AA">
                                      <p:cBhvr>
                                        <p:cTn id="12" dur="8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4254E-06 -3.51852E-06 L -0.36402 0.68195" pathEditMode="relative" rAng="0" ptsTypes="AA">
                                      <p:cBhvr>
                                        <p:cTn id="14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04" y="3409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知识回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59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-4025218"/>
            <a:ext cx="8717446" cy="39974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-1" y="3555332"/>
            <a:ext cx="9144000" cy="15881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-298" y="12227"/>
            <a:ext cx="8022231" cy="51190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5783417" y="3717758"/>
            <a:ext cx="927633" cy="11701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2833621" y="3347787"/>
            <a:ext cx="1615345" cy="17957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-595" y="3383882"/>
            <a:ext cx="9144595" cy="17596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8437694" y="0"/>
            <a:ext cx="706306" cy="14618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197202" y="67020"/>
            <a:ext cx="1400094" cy="141885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1" cstate="email"/>
          <a:stretch>
            <a:fillRect/>
          </a:stretch>
        </p:blipFill>
        <p:spPr>
          <a:xfrm>
            <a:off x="532432" y="1139084"/>
            <a:ext cx="8083085" cy="2127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2" cstate="email"/>
          <a:stretch>
            <a:fillRect/>
          </a:stretch>
        </p:blipFill>
        <p:spPr>
          <a:xfrm>
            <a:off x="397898" y="869846"/>
            <a:ext cx="1921340" cy="163439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7364072" y="1567019"/>
            <a:ext cx="1779928" cy="19149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0" y="2322739"/>
            <a:ext cx="9144000" cy="282076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6337E-06 1.48148E-06 L 1.36337E-06 1.86065" pathEditMode="relative" rAng="0" ptsTypes="AA">
                                      <p:cBhvr>
                                        <p:cTn id="6" dur="2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0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1866E-06 7.40741E-07 L 2.61866E-06 0.03565" pathEditMode="relative" rAng="0" ptsTypes="AA">
                                      <p:cBhvr>
                                        <p:cTn id="8" dur="7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3378E-06 -7.40741E-07 L -0.00553 0.02859" pathEditMode="relative" rAng="0" ptsTypes="AA">
                                      <p:cBhvr>
                                        <p:cTn id="10" dur="7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" y="14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-11562"/>
            <a:ext cx="9165151" cy="51550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191461" y="1614286"/>
            <a:ext cx="1779928" cy="19149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224234" y="1356615"/>
            <a:ext cx="1921340" cy="163439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4950066" y="2760771"/>
            <a:ext cx="2005078" cy="14842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7593197" y="114477"/>
            <a:ext cx="1550803" cy="17281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8460685" y="-6846"/>
            <a:ext cx="705596" cy="14444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9619E-06 0 L -0.01758 0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7306E-06 5.55556E-07 L 0.02487 -0.00127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3814E-06 1.48148E-06 L 0.0056 0.02893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" y="14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回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298" y="0"/>
            <a:ext cx="9144595" cy="5143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-558904" y="654537"/>
            <a:ext cx="1921340" cy="163439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2438624" y="546525"/>
            <a:ext cx="1188012" cy="106186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5412306" y="843558"/>
            <a:ext cx="698965" cy="70370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7438728" y="309771"/>
            <a:ext cx="1686143" cy="17712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7758561" y="0"/>
            <a:ext cx="1779928" cy="191492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3372E-07 -1.11111E-06 L -0.01758 -1.11111E-06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653E-06 -1.11111E-06 L 0.02487 -0.00127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1759E-06 -7.40741E-07 L 0.00593 0.01227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" y="61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51618E-07 2.59259E-06 L -0.01198 0.0103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知识回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E5F15-485C-4594-9187-0AA28A2CD4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310BD-E145-49E2-9915-5FF0C1792F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E5F15-485C-4594-9187-0AA28A2CD4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310BD-E145-49E2-9915-5FF0C1792F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E5F15-485C-4594-9187-0AA28A2CD4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310BD-E145-49E2-9915-5FF0C1792F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E5F15-485C-4594-9187-0AA28A2CD4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310BD-E145-49E2-9915-5FF0C1792F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-1"/>
            <a:ext cx="9144297" cy="51433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rcRect l="80969" t="87895"/>
          <a:stretch>
            <a:fillRect/>
          </a:stretch>
        </p:blipFill>
        <p:spPr>
          <a:xfrm>
            <a:off x="7373124" y="4593055"/>
            <a:ext cx="1538045" cy="5502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-1"/>
            <a:ext cx="9144297" cy="51433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-298" y="-12582"/>
            <a:ext cx="9144594" cy="514349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file:///D:\qq&#25991;&#20214;\712321467\Image\C2C\Image2\%7b75232B38-A165-1FB7-499C-2E1C792CACB5%7d.png" TargetMode="External"/><Relationship Id="rId18" Type="http://schemas.openxmlformats.org/officeDocument/2006/relationships/image" Target="../media/image39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34290" tIns="17145" rIns="34290" bIns="17145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34290" tIns="17145" rIns="34290" bIns="17145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defPPr>
              <a:defRPr lang="en-US"/>
            </a:defPPr>
            <a:lvl1pPr marL="0" algn="l" defTabSz="17145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7145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435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5725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2870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0015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7160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93E5F15-485C-4594-9187-0AA28A2CD4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defPPr>
              <a:defRPr lang="en-US"/>
            </a:defPPr>
            <a:lvl1pPr marL="0" algn="ctr" defTabSz="17145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7145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435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5725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2870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0015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7160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defPPr>
              <a:defRPr lang="en-US"/>
            </a:defPPr>
            <a:lvl1pPr marL="0" algn="r" defTabSz="17145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7145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435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5725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2870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0015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71600" algn="l" defTabSz="171450" rtl="0" eaLnBrk="1" latinLnBrk="0" hangingPunct="1"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04310BD-E145-49E2-9915-5FF0C1792F0C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9"/>
          <a:stretch>
            <a:fillRect/>
          </a:stretch>
        </p:blipFill>
        <p:spPr>
          <a:xfrm>
            <a:off x="314346" y="136922"/>
            <a:ext cx="3572" cy="357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9" Type="http://schemas.openxmlformats.org/officeDocument/2006/relationships/notesSlide" Target="../notesSlides/notesSlide10.xml"/><Relationship Id="rId18" Type="http://schemas.openxmlformats.org/officeDocument/2006/relationships/slideLayout" Target="../slideLayouts/slideLayout10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0.png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5.xml"/><Relationship Id="rId1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矩形 2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06128" y="1757913"/>
            <a:ext cx="6805199" cy="84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4290" tIns="17145" rIns="34290" bIns="17145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742950" indent="-28575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indent="-22860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indent="-22860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indent="-22860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17145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宝葫芦的秘密（节选）</a:t>
            </a:r>
            <a:endParaRPr lang="zh-CN" altLang="en-US" sz="53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290722" y="2327584"/>
            <a:ext cx="7140642" cy="1918352"/>
            <a:chOff x="3441700" y="6206892"/>
            <a:chExt cx="18354689" cy="5115604"/>
          </a:xfrm>
        </p:grpSpPr>
        <p:sp>
          <p:nvSpPr>
            <p:cNvPr id="3" name="矩形: 圆角 2"/>
            <p:cNvSpPr/>
            <p:nvPr/>
          </p:nvSpPr>
          <p:spPr>
            <a:xfrm>
              <a:off x="3657600" y="6987120"/>
              <a:ext cx="18138789" cy="4335376"/>
            </a:xfrm>
            <a:prstGeom prst="roundRect">
              <a:avLst>
                <a:gd name="adj" fmla="val 12452"/>
              </a:avLst>
            </a:prstGeom>
            <a:solidFill>
              <a:schemeClr val="bg1"/>
            </a:solidFill>
            <a:ln w="76200">
              <a:solidFill>
                <a:srgbClr val="FFD9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441700" y="6206892"/>
              <a:ext cx="5694021" cy="1970297"/>
              <a:chOff x="11439507" y="3760256"/>
              <a:chExt cx="5694021" cy="1970297"/>
            </a:xfrm>
          </p:grpSpPr>
          <p:pic>
            <p:nvPicPr>
              <p:cNvPr id="6" name="图片 5" descr="D:\桌面\切图\想一想.png想一想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439507" y="3760256"/>
                <a:ext cx="1459850" cy="1720481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12556458" y="4540483"/>
                <a:ext cx="4577070" cy="11900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5400" kern="1200" spc="120">
                    <a:solidFill>
                      <a:srgbClr val="11494A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GB Pinyinok-B" panose="02010601030101010101" pitchFamily="2" charset="-122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300" dirty="0">
                    <a:latin typeface="思源黑体 CN Heavy" panose="020B0A00000000000000" charset="-122"/>
                    <a:ea typeface="思源黑体 CN Heavy" panose="020B0A00000000000000" charset="-122"/>
                  </a:rPr>
                  <a:t>创编提示：</a:t>
                </a:r>
                <a:endParaRPr lang="zh-CN" altLang="en-US" sz="2300" dirty="0">
                  <a:latin typeface="思源黑体 CN Heavy" panose="020B0A00000000000000" charset="-122"/>
                  <a:ea typeface="思源黑体 CN Heavy" panose="020B0A00000000000000" charset="-122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1442158" y="3031950"/>
            <a:ext cx="6802489" cy="1034899"/>
          </a:xfrm>
          <a:prstGeom prst="rect">
            <a:avLst/>
          </a:prstGeom>
        </p:spPr>
        <p:txBody>
          <a:bodyPr wrap="square" lIns="34290" tIns="17145" rIns="34290" bIns="17145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5400" kern="1200" spc="120">
                <a:solidFill>
                  <a:srgbClr val="11494A"/>
                </a:solidFill>
                <a:latin typeface="思源黑体 CN Bold" panose="020B0800000000000000" charset="-122"/>
                <a:ea typeface="思源黑体 CN Bold" panose="020B0800000000000000" charset="-122"/>
                <a:cs typeface="GB Pinyinok-B" panose="02010601030101010101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5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5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得到宝葫芦的曲折过程，都遇见了谁？</a:t>
            </a:r>
            <a:endParaRPr lang="en-US" altLang="zh-CN" sz="25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5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5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使用宝葫芦的过程中发生了哪些奇妙的故事？</a:t>
            </a:r>
            <a:endParaRPr lang="zh-CN" altLang="en-US" sz="25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73015" y="439940"/>
            <a:ext cx="2943793" cy="575170"/>
            <a:chOff x="7909800" y="1971664"/>
            <a:chExt cx="7849604" cy="1533787"/>
          </a:xfrm>
          <a:effectLst>
            <a:outerShdw blurRad="317500" dist="63500" dir="5400000" algn="t" rotWithShape="0">
              <a:prstClr val="black">
                <a:alpha val="15000"/>
              </a:prstClr>
            </a:outerShdw>
          </a:effectLst>
        </p:grpSpPr>
        <p:grpSp>
          <p:nvGrpSpPr>
            <p:cNvPr id="9" name="组合 8"/>
            <p:cNvGrpSpPr/>
            <p:nvPr/>
          </p:nvGrpSpPr>
          <p:grpSpPr>
            <a:xfrm>
              <a:off x="7909800" y="1971664"/>
              <a:ext cx="7849604" cy="1436355"/>
              <a:chOff x="7909800" y="1971664"/>
              <a:chExt cx="7849604" cy="1436355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7909800" y="1971664"/>
                <a:ext cx="7849604" cy="1436355"/>
              </a:xfrm>
              <a:prstGeom prst="roundRect">
                <a:avLst>
                  <a:gd name="adj" fmla="val 50000"/>
                </a:avLst>
              </a:prstGeom>
              <a:solidFill>
                <a:srgbClr val="07D3C3"/>
              </a:solidFill>
              <a:ln>
                <a:solidFill>
                  <a:srgbClr val="07D3C3"/>
                </a:solidFill>
              </a:ln>
              <a:scene3d>
                <a:camera prst="orthographicFront"/>
                <a:lightRig rig="glow" dir="t">
                  <a:rot lat="0" lon="0" rev="4500000"/>
                </a:lightRig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2" name="PA-对话-286245"/>
              <p:cNvGrpSpPr>
                <a:grpSpLocks noChangeAspect="1"/>
              </p:cNvGrpSpPr>
              <p:nvPr>
                <p:custDataLst>
                  <p:tags r:id="rId2"/>
                </p:custDataLst>
              </p:nvPr>
            </p:nvGrpSpPr>
            <p:grpSpPr>
              <a:xfrm>
                <a:off x="8300451" y="2259879"/>
                <a:ext cx="1131354" cy="859924"/>
                <a:chOff x="3419" y="1847"/>
                <a:chExt cx="842" cy="640"/>
              </a:xfrm>
              <a:effectLst>
                <a:outerShdw blurRad="63500" dist="63500" dir="2700000" algn="t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3" name="PA-任意多边形 59"/>
                <p:cNvSpPr>
                  <a:spLocks noEditPoint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3853" y="2401"/>
                  <a:ext cx="228" cy="23"/>
                </a:xfrm>
                <a:custGeom>
                  <a:avLst/>
                  <a:gdLst>
                    <a:gd name="T0" fmla="*/ 0 w 228"/>
                    <a:gd name="T1" fmla="*/ 23 h 23"/>
                    <a:gd name="T2" fmla="*/ 24 w 228"/>
                    <a:gd name="T3" fmla="*/ 23 h 23"/>
                    <a:gd name="T4" fmla="*/ 0 w 228"/>
                    <a:gd name="T5" fmla="*/ 23 h 23"/>
                    <a:gd name="T6" fmla="*/ 228 w 228"/>
                    <a:gd name="T7" fmla="*/ 0 h 23"/>
                    <a:gd name="T8" fmla="*/ 193 w 228"/>
                    <a:gd name="T9" fmla="*/ 0 h 23"/>
                    <a:gd name="T10" fmla="*/ 228 w 228"/>
                    <a:gd name="T11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8" h="23">
                      <a:moveTo>
                        <a:pt x="0" y="23"/>
                      </a:moveTo>
                      <a:lnTo>
                        <a:pt x="24" y="23"/>
                      </a:lnTo>
                      <a:lnTo>
                        <a:pt x="0" y="23"/>
                      </a:lnTo>
                      <a:close/>
                      <a:moveTo>
                        <a:pt x="228" y="0"/>
                      </a:moveTo>
                      <a:lnTo>
                        <a:pt x="193" y="0"/>
                      </a:lnTo>
                      <a:lnTo>
                        <a:pt x="2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" name="PA-任意多边形 60"/>
                <p:cNvSpPr/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4136" y="2383"/>
                  <a:ext cx="95" cy="99"/>
                </a:xfrm>
                <a:custGeom>
                  <a:avLst/>
                  <a:gdLst>
                    <a:gd name="T0" fmla="*/ 212 w 250"/>
                    <a:gd name="T1" fmla="*/ 49 h 263"/>
                    <a:gd name="T2" fmla="*/ 250 w 250"/>
                    <a:gd name="T3" fmla="*/ 240 h 263"/>
                    <a:gd name="T4" fmla="*/ 0 w 250"/>
                    <a:gd name="T5" fmla="*/ 127 h 263"/>
                    <a:gd name="T6" fmla="*/ 125 w 250"/>
                    <a:gd name="T7" fmla="*/ 0 h 263"/>
                    <a:gd name="T8" fmla="*/ 212 w 250"/>
                    <a:gd name="T9" fmla="*/ 49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263">
                      <a:moveTo>
                        <a:pt x="212" y="49"/>
                      </a:moveTo>
                      <a:cubicBezTo>
                        <a:pt x="212" y="49"/>
                        <a:pt x="143" y="184"/>
                        <a:pt x="250" y="240"/>
                      </a:cubicBezTo>
                      <a:cubicBezTo>
                        <a:pt x="250" y="240"/>
                        <a:pt x="67" y="263"/>
                        <a:pt x="0" y="127"/>
                      </a:cubicBezTo>
                      <a:lnTo>
                        <a:pt x="125" y="0"/>
                      </a:lnTo>
                      <a:lnTo>
                        <a:pt x="212" y="49"/>
                      </a:lnTo>
                      <a:close/>
                    </a:path>
                  </a:pathLst>
                </a:custGeom>
                <a:solidFill>
                  <a:srgbClr val="FECD44"/>
                </a:solidFill>
                <a:ln w="0">
                  <a:noFill/>
                  <a:prstDash val="solid"/>
                  <a:round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" name="PA-任意多边形 61"/>
                <p:cNvSpPr/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4136" y="2394"/>
                  <a:ext cx="80" cy="73"/>
                </a:xfrm>
                <a:custGeom>
                  <a:avLst/>
                  <a:gdLst>
                    <a:gd name="T0" fmla="*/ 0 w 212"/>
                    <a:gd name="T1" fmla="*/ 96 h 193"/>
                    <a:gd name="T2" fmla="*/ 95 w 212"/>
                    <a:gd name="T3" fmla="*/ 0 h 193"/>
                    <a:gd name="T4" fmla="*/ 212 w 212"/>
                    <a:gd name="T5" fmla="*/ 18 h 193"/>
                    <a:gd name="T6" fmla="*/ 113 w 212"/>
                    <a:gd name="T7" fmla="*/ 193 h 193"/>
                    <a:gd name="T8" fmla="*/ 0 w 212"/>
                    <a:gd name="T9" fmla="*/ 96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1" h="193">
                      <a:moveTo>
                        <a:pt x="0" y="96"/>
                      </a:moveTo>
                      <a:lnTo>
                        <a:pt x="95" y="0"/>
                      </a:lnTo>
                      <a:lnTo>
                        <a:pt x="212" y="18"/>
                      </a:lnTo>
                      <a:cubicBezTo>
                        <a:pt x="145" y="96"/>
                        <a:pt x="121" y="163"/>
                        <a:pt x="113" y="193"/>
                      </a:cubicBezTo>
                      <a:cubicBezTo>
                        <a:pt x="70" y="178"/>
                        <a:pt x="26" y="149"/>
                        <a:pt x="0" y="96"/>
                      </a:cubicBezTo>
                      <a:close/>
                    </a:path>
                  </a:pathLst>
                </a:custGeom>
                <a:solidFill>
                  <a:srgbClr val="D6AD39"/>
                </a:solidFill>
                <a:ln w="0">
                  <a:noFill/>
                  <a:prstDash val="solid"/>
                  <a:round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" name="PA-任意多边形 62"/>
                <p:cNvSpPr/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3865" y="2077"/>
                  <a:ext cx="396" cy="396"/>
                </a:xfrm>
                <a:custGeom>
                  <a:avLst/>
                  <a:gdLst>
                    <a:gd name="T0" fmla="*/ 0 w 1050"/>
                    <a:gd name="T1" fmla="*/ 525 h 1050"/>
                    <a:gd name="T2" fmla="*/ 525 w 1050"/>
                    <a:gd name="T3" fmla="*/ 1050 h 1050"/>
                    <a:gd name="T4" fmla="*/ 961 w 1050"/>
                    <a:gd name="T5" fmla="*/ 818 h 1050"/>
                    <a:gd name="T6" fmla="*/ 1050 w 1050"/>
                    <a:gd name="T7" fmla="*/ 525 h 1050"/>
                    <a:gd name="T8" fmla="*/ 525 w 1050"/>
                    <a:gd name="T9" fmla="*/ 0 h 1050"/>
                    <a:gd name="T10" fmla="*/ 0 w 1050"/>
                    <a:gd name="T11" fmla="*/ 525 h 10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50" h="1050">
                      <a:moveTo>
                        <a:pt x="0" y="525"/>
                      </a:moveTo>
                      <a:cubicBezTo>
                        <a:pt x="0" y="815"/>
                        <a:pt x="235" y="1050"/>
                        <a:pt x="525" y="1050"/>
                      </a:cubicBezTo>
                      <a:cubicBezTo>
                        <a:pt x="707" y="1050"/>
                        <a:pt x="866" y="958"/>
                        <a:pt x="961" y="818"/>
                      </a:cubicBezTo>
                      <a:cubicBezTo>
                        <a:pt x="1017" y="735"/>
                        <a:pt x="1050" y="634"/>
                        <a:pt x="1050" y="525"/>
                      </a:cubicBezTo>
                      <a:cubicBezTo>
                        <a:pt x="1050" y="235"/>
                        <a:pt x="815" y="0"/>
                        <a:pt x="525" y="0"/>
                      </a:cubicBezTo>
                      <a:cubicBezTo>
                        <a:pt x="235" y="0"/>
                        <a:pt x="0" y="235"/>
                        <a:pt x="0" y="525"/>
                      </a:cubicBezTo>
                    </a:path>
                  </a:pathLst>
                </a:custGeom>
                <a:solidFill>
                  <a:srgbClr val="FECD44"/>
                </a:solidFill>
                <a:ln w="0">
                  <a:noFill/>
                  <a:prstDash val="solid"/>
                  <a:round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" name="PA-椭圆 63"/>
                <p:cNvSpPr>
                  <a:spLocks noChangeArrowheads="1"/>
                </p:cNvSpPr>
                <p:nvPr>
                  <p:custDataLst>
                    <p:tags r:id="rId7"/>
                  </p:custDataLst>
                </p:nvPr>
              </p:nvSpPr>
              <p:spPr bwMode="auto">
                <a:xfrm>
                  <a:off x="4125" y="2246"/>
                  <a:ext cx="58" cy="58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noFill/>
                  <a:prstDash val="solid"/>
                  <a:round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" name="PA-椭圆 64"/>
                <p:cNvSpPr>
                  <a:spLocks noChangeArrowheads="1"/>
                </p:cNvSpPr>
                <p:nvPr>
                  <p:custDataLst>
                    <p:tags r:id="rId8"/>
                  </p:custDataLst>
                </p:nvPr>
              </p:nvSpPr>
              <p:spPr bwMode="auto">
                <a:xfrm>
                  <a:off x="4034" y="2246"/>
                  <a:ext cx="59" cy="58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noFill/>
                  <a:prstDash val="solid"/>
                  <a:round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" name="PA-椭圆 65"/>
                <p:cNvSpPr>
                  <a:spLocks noChangeArrowheads="1"/>
                </p:cNvSpPr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3944" y="2246"/>
                  <a:ext cx="58" cy="58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noFill/>
                  <a:prstDash val="solid"/>
                  <a:round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" name="PA-任意多边形 66"/>
                <p:cNvSpPr>
                  <a:spLocks noEditPoints="1"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3704" y="2359"/>
                  <a:ext cx="360" cy="36"/>
                </a:xfrm>
                <a:custGeom>
                  <a:avLst/>
                  <a:gdLst>
                    <a:gd name="T0" fmla="*/ 360 w 360"/>
                    <a:gd name="T1" fmla="*/ 36 h 36"/>
                    <a:gd name="T2" fmla="*/ 322 w 360"/>
                    <a:gd name="T3" fmla="*/ 36 h 36"/>
                    <a:gd name="T4" fmla="*/ 360 w 360"/>
                    <a:gd name="T5" fmla="*/ 36 h 36"/>
                    <a:gd name="T6" fmla="*/ 0 w 360"/>
                    <a:gd name="T7" fmla="*/ 0 h 36"/>
                    <a:gd name="T8" fmla="*/ 56 w 360"/>
                    <a:gd name="T9" fmla="*/ 0 h 36"/>
                    <a:gd name="T10" fmla="*/ 0 w 360"/>
                    <a:gd name="T11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0" h="36">
                      <a:moveTo>
                        <a:pt x="360" y="36"/>
                      </a:moveTo>
                      <a:lnTo>
                        <a:pt x="322" y="36"/>
                      </a:lnTo>
                      <a:lnTo>
                        <a:pt x="360" y="36"/>
                      </a:lnTo>
                      <a:close/>
                      <a:moveTo>
                        <a:pt x="0" y="0"/>
                      </a:moveTo>
                      <a:lnTo>
                        <a:pt x="5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" name="PA-任意多边形 67"/>
                <p:cNvSpPr/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467" y="2330"/>
                  <a:ext cx="150" cy="157"/>
                </a:xfrm>
                <a:custGeom>
                  <a:avLst/>
                  <a:gdLst>
                    <a:gd name="T0" fmla="*/ 61 w 395"/>
                    <a:gd name="T1" fmla="*/ 77 h 415"/>
                    <a:gd name="T2" fmla="*/ 0 w 395"/>
                    <a:gd name="T3" fmla="*/ 379 h 415"/>
                    <a:gd name="T4" fmla="*/ 395 w 395"/>
                    <a:gd name="T5" fmla="*/ 201 h 415"/>
                    <a:gd name="T6" fmla="*/ 198 w 395"/>
                    <a:gd name="T7" fmla="*/ 0 h 415"/>
                    <a:gd name="T8" fmla="*/ 61 w 395"/>
                    <a:gd name="T9" fmla="*/ 77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5" h="415">
                      <a:moveTo>
                        <a:pt x="61" y="77"/>
                      </a:moveTo>
                      <a:cubicBezTo>
                        <a:pt x="61" y="77"/>
                        <a:pt x="169" y="290"/>
                        <a:pt x="0" y="379"/>
                      </a:cubicBezTo>
                      <a:cubicBezTo>
                        <a:pt x="0" y="379"/>
                        <a:pt x="289" y="415"/>
                        <a:pt x="395" y="201"/>
                      </a:cubicBezTo>
                      <a:lnTo>
                        <a:pt x="198" y="0"/>
                      </a:lnTo>
                      <a:lnTo>
                        <a:pt x="61" y="77"/>
                      </a:lnTo>
                      <a:close/>
                    </a:path>
                  </a:pathLst>
                </a:custGeom>
                <a:solidFill>
                  <a:srgbClr val="FF8599"/>
                </a:solidFill>
                <a:ln w="0">
                  <a:noFill/>
                  <a:prstDash val="solid"/>
                  <a:round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" name="PA-任意多边形 68"/>
                <p:cNvSpPr/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490" y="2348"/>
                  <a:ext cx="127" cy="116"/>
                </a:xfrm>
                <a:custGeom>
                  <a:avLst/>
                  <a:gdLst>
                    <a:gd name="T0" fmla="*/ 334 w 334"/>
                    <a:gd name="T1" fmla="*/ 152 h 305"/>
                    <a:gd name="T2" fmla="*/ 185 w 334"/>
                    <a:gd name="T3" fmla="*/ 0 h 305"/>
                    <a:gd name="T4" fmla="*/ 0 w 334"/>
                    <a:gd name="T5" fmla="*/ 28 h 305"/>
                    <a:gd name="T6" fmla="*/ 155 w 334"/>
                    <a:gd name="T7" fmla="*/ 305 h 305"/>
                    <a:gd name="T8" fmla="*/ 334 w 334"/>
                    <a:gd name="T9" fmla="*/ 152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4" h="305">
                      <a:moveTo>
                        <a:pt x="334" y="152"/>
                      </a:moveTo>
                      <a:lnTo>
                        <a:pt x="185" y="0"/>
                      </a:lnTo>
                      <a:lnTo>
                        <a:pt x="0" y="28"/>
                      </a:lnTo>
                      <a:cubicBezTo>
                        <a:pt x="104" y="152"/>
                        <a:pt x="142" y="258"/>
                        <a:pt x="155" y="305"/>
                      </a:cubicBezTo>
                      <a:cubicBezTo>
                        <a:pt x="224" y="281"/>
                        <a:pt x="293" y="236"/>
                        <a:pt x="334" y="152"/>
                      </a:cubicBezTo>
                      <a:close/>
                    </a:path>
                  </a:pathLst>
                </a:custGeom>
                <a:solidFill>
                  <a:srgbClr val="FF6982"/>
                </a:solidFill>
                <a:ln w="0">
                  <a:noFill/>
                  <a:prstDash val="solid"/>
                  <a:round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" name="PA-任意多边形 69"/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419" y="1847"/>
                  <a:ext cx="626" cy="626"/>
                </a:xfrm>
                <a:custGeom>
                  <a:avLst/>
                  <a:gdLst>
                    <a:gd name="T0" fmla="*/ 1659 w 1659"/>
                    <a:gd name="T1" fmla="*/ 829 h 1659"/>
                    <a:gd name="T2" fmla="*/ 829 w 1659"/>
                    <a:gd name="T3" fmla="*/ 1659 h 1659"/>
                    <a:gd name="T4" fmla="*/ 141 w 1659"/>
                    <a:gd name="T5" fmla="*/ 1293 h 1659"/>
                    <a:gd name="T6" fmla="*/ 0 w 1659"/>
                    <a:gd name="T7" fmla="*/ 829 h 1659"/>
                    <a:gd name="T8" fmla="*/ 830 w 1659"/>
                    <a:gd name="T9" fmla="*/ 0 h 1659"/>
                    <a:gd name="T10" fmla="*/ 1659 w 1659"/>
                    <a:gd name="T11" fmla="*/ 829 h 1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59" h="1659">
                      <a:moveTo>
                        <a:pt x="1659" y="829"/>
                      </a:moveTo>
                      <a:cubicBezTo>
                        <a:pt x="1659" y="1287"/>
                        <a:pt x="1287" y="1659"/>
                        <a:pt x="829" y="1659"/>
                      </a:cubicBezTo>
                      <a:cubicBezTo>
                        <a:pt x="543" y="1659"/>
                        <a:pt x="290" y="1514"/>
                        <a:pt x="141" y="1293"/>
                      </a:cubicBezTo>
                      <a:cubicBezTo>
                        <a:pt x="52" y="1160"/>
                        <a:pt x="0" y="1001"/>
                        <a:pt x="0" y="829"/>
                      </a:cubicBezTo>
                      <a:cubicBezTo>
                        <a:pt x="0" y="371"/>
                        <a:pt x="371" y="0"/>
                        <a:pt x="830" y="0"/>
                      </a:cubicBezTo>
                      <a:cubicBezTo>
                        <a:pt x="1288" y="0"/>
                        <a:pt x="1659" y="371"/>
                        <a:pt x="1659" y="829"/>
                      </a:cubicBezTo>
                    </a:path>
                  </a:pathLst>
                </a:custGeom>
                <a:solidFill>
                  <a:srgbClr val="FFB0BE"/>
                </a:solidFill>
                <a:ln w="0">
                  <a:noFill/>
                  <a:prstDash val="solid"/>
                  <a:round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" name="PA-椭圆 70"/>
                <p:cNvSpPr>
                  <a:spLocks noChangeArrowheads="1"/>
                </p:cNvSpPr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3543" y="2114"/>
                  <a:ext cx="92" cy="92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noFill/>
                  <a:prstDash val="solid"/>
                  <a:round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" name="PA-椭圆 71"/>
                <p:cNvSpPr>
                  <a:spLocks noChangeArrowheads="1"/>
                </p:cNvSpPr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3686" y="2114"/>
                  <a:ext cx="92" cy="92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noFill/>
                  <a:prstDash val="solid"/>
                  <a:round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" name="PA-椭圆 72"/>
                <p:cNvSpPr>
                  <a:spLocks noChangeArrowheads="1"/>
                </p:cNvSpPr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3829" y="2114"/>
                  <a:ext cx="92" cy="92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noFill/>
                  <a:prstDash val="solid"/>
                  <a:round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10" name="文本框 9"/>
            <p:cNvSpPr txBox="1"/>
            <p:nvPr/>
          </p:nvSpPr>
          <p:spPr>
            <a:xfrm>
              <a:off x="9450614" y="2028123"/>
              <a:ext cx="5860443" cy="1477328"/>
            </a:xfrm>
            <a:prstGeom prst="rect">
              <a:avLst/>
            </a:prstGeom>
            <a:noFill/>
            <a:effectLst>
              <a:outerShdw blurRad="330200" dist="63500" dir="5400000" algn="t" rotWithShape="0">
                <a:srgbClr val="004B37">
                  <a:alpha val="33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r>
                <a:rPr lang="zh-CN" altLang="en-US" sz="3000" dirty="0">
                  <a:solidFill>
                    <a:schemeClr val="bg1"/>
                  </a:solidFill>
                  <a:latin typeface="思源黑体 CN Heavy" panose="020B0A00000000000000" charset="-122"/>
                  <a:ea typeface="思源黑体 CN Heavy" panose="020B0A00000000000000" charset="-122"/>
                </a:rPr>
                <a:t>讲故事</a:t>
              </a:r>
              <a:endParaRPr lang="zh-CN" altLang="en-US" sz="3000" dirty="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</a:endParaRPr>
            </a:p>
          </p:txBody>
        </p:sp>
      </p:grpSp>
      <p:sp>
        <p:nvSpPr>
          <p:cNvPr id="28" name="PA-文本框 15"/>
          <p:cNvSpPr txBox="1"/>
          <p:nvPr>
            <p:custDataLst>
              <p:tags r:id="rId17"/>
            </p:custDataLst>
          </p:nvPr>
        </p:nvSpPr>
        <p:spPr>
          <a:xfrm>
            <a:off x="658458" y="1174101"/>
            <a:ext cx="7772906" cy="1031821"/>
          </a:xfrm>
          <a:prstGeom prst="rect">
            <a:avLst/>
          </a:prstGeom>
          <a:noFill/>
        </p:spPr>
        <p:txBody>
          <a:bodyPr wrap="square" lIns="34290" tIns="17145" rIns="34290" bIns="17145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7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请你选择其中一个故事，根据已有内容进行创编，大胆想象其中奇妙的情节。</a:t>
            </a:r>
            <a:endParaRPr lang="zh-CN" altLang="en-US" sz="27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5" uiExpand="1" build="p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3"/>
          <p:cNvSpPr txBox="1"/>
          <p:nvPr/>
        </p:nvSpPr>
        <p:spPr>
          <a:xfrm>
            <a:off x="899353" y="512393"/>
            <a:ext cx="7534170" cy="534762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5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赵六是一个勤劳的农夫，有一天，他到地里掘地。</a:t>
            </a:r>
            <a:endParaRPr lang="zh-CN" altLang="en-US" sz="2500">
              <a:solidFill>
                <a:srgbClr val="11494A"/>
              </a:solidFill>
            </a:endParaRPr>
          </a:p>
        </p:txBody>
      </p:sp>
      <p:sp>
        <p:nvSpPr>
          <p:cNvPr id="18" name="文本框3"/>
          <p:cNvSpPr txBox="1"/>
          <p:nvPr/>
        </p:nvSpPr>
        <p:spPr>
          <a:xfrm>
            <a:off x="899352" y="1007529"/>
            <a:ext cx="7534170" cy="1034899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5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他想：“难道底下有宝贝吗？”</a:t>
            </a:r>
            <a:endParaRPr lang="zh-CN" altLang="en-US" sz="2500">
              <a:solidFill>
                <a:srgbClr val="11494A"/>
              </a:solidFill>
            </a:endParaRPr>
          </a:p>
        </p:txBody>
      </p:sp>
      <p:sp>
        <p:nvSpPr>
          <p:cNvPr id="19" name="文本框3"/>
          <p:cNvSpPr txBox="1"/>
          <p:nvPr/>
        </p:nvSpPr>
        <p:spPr>
          <a:xfrm>
            <a:off x="899351" y="1489536"/>
            <a:ext cx="7534170" cy="1535036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5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于是，他小心翼翼地把“宝贝”从土里掘出来，一看，是一只金灿灿的，长得非常饱满的葫芦。</a:t>
            </a:r>
            <a:endParaRPr lang="zh-CN" altLang="en-US" sz="2500">
              <a:solidFill>
                <a:srgbClr val="11494A"/>
              </a:solidFill>
            </a:endParaRPr>
          </a:p>
        </p:txBody>
      </p:sp>
      <p:sp>
        <p:nvSpPr>
          <p:cNvPr id="21" name="文本框3"/>
          <p:cNvSpPr txBox="1"/>
          <p:nvPr/>
        </p:nvSpPr>
        <p:spPr>
          <a:xfrm>
            <a:off x="899352" y="2475659"/>
            <a:ext cx="7534170" cy="534762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5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赵六不禁有些失望。</a:t>
            </a:r>
            <a:endParaRPr lang="zh-CN" altLang="en-US" sz="2500">
              <a:solidFill>
                <a:srgbClr val="11494A"/>
              </a:solidFill>
            </a:endParaRPr>
          </a:p>
        </p:txBody>
      </p:sp>
      <p:sp>
        <p:nvSpPr>
          <p:cNvPr id="22" name="文本框3"/>
          <p:cNvSpPr txBox="1"/>
          <p:nvPr/>
        </p:nvSpPr>
        <p:spPr>
          <a:xfrm>
            <a:off x="899352" y="2475659"/>
            <a:ext cx="7534170" cy="1535036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5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他坐到大树底下，一边擦汗，一边想：“如果挖上来的是一个大元宝，该多好呀！”</a:t>
            </a:r>
            <a:endParaRPr lang="zh-CN" altLang="en-US" sz="2500">
              <a:solidFill>
                <a:srgbClr val="11494A"/>
              </a:solidFill>
            </a:endParaRPr>
          </a:p>
        </p:txBody>
      </p:sp>
      <p:sp>
        <p:nvSpPr>
          <p:cNvPr id="23" name="文本框3"/>
          <p:cNvSpPr txBox="1"/>
          <p:nvPr/>
        </p:nvSpPr>
        <p:spPr>
          <a:xfrm>
            <a:off x="899352" y="3451190"/>
            <a:ext cx="7534170" cy="1034899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5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奇迹出现了，立刻一个金光闪闪的大元宝就出现在他的手心上！</a:t>
            </a:r>
            <a:endParaRPr lang="zh-CN" altLang="en-US" sz="2500">
              <a:solidFill>
                <a:srgbClr val="11494A"/>
              </a:solidFill>
            </a:endParaRPr>
          </a:p>
        </p:txBody>
      </p:sp>
      <p:sp>
        <p:nvSpPr>
          <p:cNvPr id="24" name="文本框3"/>
          <p:cNvSpPr txBox="1"/>
          <p:nvPr/>
        </p:nvSpPr>
        <p:spPr>
          <a:xfrm>
            <a:off x="899350" y="1005918"/>
            <a:ext cx="7534170" cy="534762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5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掘着掘着，忽然感觉锄头底下硬邦邦的。</a:t>
            </a:r>
            <a:endParaRPr lang="zh-CN" altLang="en-US" sz="2500">
              <a:solidFill>
                <a:srgbClr val="11494A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149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8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149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0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149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2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149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4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149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6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149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1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1494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18" grpId="0"/>
      <p:bldP spid="18" grpId="1"/>
      <p:bldP spid="18" grpId="2"/>
      <p:bldP spid="19" grpId="0"/>
      <p:bldP spid="19" grpId="1"/>
      <p:bldP spid="19" grpId="2"/>
      <p:bldP spid="21" grpId="0"/>
      <p:bldP spid="21" grpId="1"/>
      <p:bldP spid="21" grpId="2"/>
      <p:bldP spid="22" grpId="0"/>
      <p:bldP spid="22" grpId="1"/>
      <p:bldP spid="22" grpId="2"/>
      <p:bldP spid="23" grpId="0"/>
      <p:bldP spid="23" grpId="1"/>
      <p:bldP spid="23" grpId="2"/>
      <p:bldP spid="24" grpId="0"/>
      <p:bldP spid="24" grpId="1"/>
      <p:bldP spid="24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37093" y="1317325"/>
            <a:ext cx="7234559" cy="1655068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当王葆真的得到了一个宝葫芦时，他逐渐认识到靠宝葫芦不劳而获，带给他的不是幸福，而是烦恼。这是怎么回事呢？</a:t>
            </a:r>
            <a:endParaRPr lang="zh-CN" altLang="en-US" sz="27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926446" y="2075000"/>
            <a:ext cx="3643906" cy="629036"/>
            <a:chOff x="7681303" y="4072765"/>
            <a:chExt cx="9716450" cy="1677430"/>
          </a:xfrm>
        </p:grpSpPr>
        <p:sp>
          <p:nvSpPr>
            <p:cNvPr id="36" name="矩形: 圆角 35"/>
            <p:cNvSpPr/>
            <p:nvPr/>
          </p:nvSpPr>
          <p:spPr>
            <a:xfrm>
              <a:off x="7681303" y="4072765"/>
              <a:ext cx="9262432" cy="16774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762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矩形 29"/>
            <p:cNvSpPr>
              <a:spLocks noChangeArrowheads="1"/>
            </p:cNvSpPr>
            <p:nvPr/>
          </p:nvSpPr>
          <p:spPr bwMode="auto">
            <a:xfrm>
              <a:off x="8369096" y="4249760"/>
              <a:ext cx="9028657" cy="1477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742950" indent="-28575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1143000" indent="-228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600200" indent="-228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2057400" indent="-228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5146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9718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4290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8862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latinLnBrk="0" hangingPunct="1"/>
              <a:r>
                <a:rPr lang="en-US" altLang="zh-CN" sz="3000" b="1" dirty="0">
                  <a:solidFill>
                    <a:srgbClr val="11494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000" b="1" dirty="0">
                  <a:solidFill>
                    <a:srgbClr val="11494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宝葫芦的秘密</a:t>
              </a:r>
              <a:r>
                <a:rPr lang="en-US" altLang="zh-CN" sz="3000" b="1" dirty="0">
                  <a:solidFill>
                    <a:srgbClr val="11494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3000" b="1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9" name="PA- 3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665187" y="2045268"/>
            <a:ext cx="519198" cy="68850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3767882" y="870561"/>
            <a:ext cx="1608237" cy="496290"/>
          </a:xfrm>
          <a:prstGeom prst="rect">
            <a:avLst/>
          </a:prstGeom>
          <a:noFill/>
        </p:spPr>
        <p:txBody>
          <a:bodyPr wrap="non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000">
                <a:solidFill>
                  <a:srgbClr val="11494A"/>
                </a:solidFill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推荐阅读</a:t>
            </a:r>
            <a:endParaRPr lang="zh-CN" altLang="en-US" sz="3000">
              <a:solidFill>
                <a:srgbClr val="11494A"/>
              </a:solidFill>
              <a:latin typeface="思源黑体 CN Heavy" panose="020B0A00000000000000" charset="-122"/>
              <a:ea typeface="思源黑体 CN Heavy" panose="020B0A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1129" y="1086565"/>
            <a:ext cx="6041624" cy="1072991"/>
          </a:xfrm>
          <a:prstGeom prst="rect">
            <a:avLst/>
          </a:prstGeom>
          <a:noFill/>
          <a:effectLst>
            <a:outerShdw blurRad="330200" dist="228600" dir="5400000" algn="t" rotWithShape="0">
              <a:srgbClr val="004B37">
                <a:alpha val="33000"/>
              </a:srgbClr>
            </a:outerShdw>
          </a:effectLst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680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再 见</a:t>
            </a:r>
            <a:endParaRPr lang="en-US" altLang="zh-CN" sz="6800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pic>
        <p:nvPicPr>
          <p:cNvPr id="3" name="New picture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472279" y="4019550"/>
            <a:ext cx="123833" cy="90488"/>
          </a:xfrm>
          <a:prstGeom prst="cube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底板"/>
          <p:cNvSpPr/>
          <p:nvPr/>
        </p:nvSpPr>
        <p:spPr>
          <a:xfrm>
            <a:off x="555537" y="480965"/>
            <a:ext cx="8055882" cy="3819974"/>
          </a:xfrm>
          <a:prstGeom prst="roundRect">
            <a:avLst>
              <a:gd name="adj" fmla="val 0"/>
            </a:avLst>
          </a:prstGeom>
          <a:solidFill>
            <a:srgbClr val="BFFD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5538" y="480966"/>
            <a:ext cx="8055881" cy="3819973"/>
            <a:chOff x="2114372" y="1141363"/>
            <a:chExt cx="24068484" cy="11413642"/>
          </a:xfrm>
        </p:grpSpPr>
        <p:grpSp>
          <p:nvGrpSpPr>
            <p:cNvPr id="8" name="组合 7"/>
            <p:cNvGrpSpPr/>
            <p:nvPr/>
          </p:nvGrpSpPr>
          <p:grpSpPr>
            <a:xfrm>
              <a:off x="2114372" y="1141363"/>
              <a:ext cx="16181022" cy="11413642"/>
              <a:chOff x="4449876" y="1151179"/>
              <a:chExt cx="16181022" cy="11413642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>
              <a:xfrm>
                <a:off x="4449876" y="1151179"/>
                <a:ext cx="8097722" cy="114136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22300">
                  <a:prstClr val="black">
                    <a:alpha val="15000"/>
                  </a:prstClr>
                </a:innerShdw>
              </a:effectLst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>
              <a:xfrm>
                <a:off x="12547596" y="1151179"/>
                <a:ext cx="8083301" cy="114136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22300">
                  <a:prstClr val="black">
                    <a:alpha val="15000"/>
                  </a:prstClr>
                </a:innerShdw>
              </a:effectLst>
            </p:spPr>
          </p:pic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8085133" y="1141363"/>
              <a:ext cx="8097722" cy="114136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22300">
                <a:prstClr val="black">
                  <a:alpha val="15000"/>
                </a:prstClr>
              </a:innerShdw>
            </a:effectLst>
          </p:spPr>
        </p:pic>
      </p:grpSp>
      <p:sp>
        <p:nvSpPr>
          <p:cNvPr id="43" name="任意多边形: 形状 42"/>
          <p:cNvSpPr/>
          <p:nvPr/>
        </p:nvSpPr>
        <p:spPr>
          <a:xfrm>
            <a:off x="463517" y="361276"/>
            <a:ext cx="8239924" cy="4059354"/>
          </a:xfrm>
          <a:custGeom>
            <a:avLst/>
            <a:gdLst>
              <a:gd name="connsiteX0" fmla="*/ 245374 w 21971701"/>
              <a:gd name="connsiteY0" fmla="*/ 319173 h 10824943"/>
              <a:gd name="connsiteX1" fmla="*/ 245374 w 21971701"/>
              <a:gd name="connsiteY1" fmla="*/ 10505769 h 10824943"/>
              <a:gd name="connsiteX2" fmla="*/ 21726327 w 21971701"/>
              <a:gd name="connsiteY2" fmla="*/ 10505769 h 10824943"/>
              <a:gd name="connsiteX3" fmla="*/ 21726327 w 21971701"/>
              <a:gd name="connsiteY3" fmla="*/ 319173 h 10824943"/>
              <a:gd name="connsiteX4" fmla="*/ 427910 w 21971701"/>
              <a:gd name="connsiteY4" fmla="*/ 0 h 10824943"/>
              <a:gd name="connsiteX5" fmla="*/ 21543789 w 21971701"/>
              <a:gd name="connsiteY5" fmla="*/ 0 h 10824943"/>
              <a:gd name="connsiteX6" fmla="*/ 21971701 w 21971701"/>
              <a:gd name="connsiteY6" fmla="*/ 427910 h 10824943"/>
              <a:gd name="connsiteX7" fmla="*/ 21971701 w 21971701"/>
              <a:gd name="connsiteY7" fmla="*/ 10397033 h 10824943"/>
              <a:gd name="connsiteX8" fmla="*/ 21543789 w 21971701"/>
              <a:gd name="connsiteY8" fmla="*/ 10824943 h 10824943"/>
              <a:gd name="connsiteX9" fmla="*/ 427910 w 21971701"/>
              <a:gd name="connsiteY9" fmla="*/ 10824943 h 10824943"/>
              <a:gd name="connsiteX10" fmla="*/ 0 w 21971701"/>
              <a:gd name="connsiteY10" fmla="*/ 10397033 h 10824943"/>
              <a:gd name="connsiteX11" fmla="*/ 0 w 21971701"/>
              <a:gd name="connsiteY11" fmla="*/ 427910 h 10824943"/>
              <a:gd name="connsiteX12" fmla="*/ 427910 w 21971701"/>
              <a:gd name="connsiteY12" fmla="*/ 0 h 10824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971701" h="10824943">
                <a:moveTo>
                  <a:pt x="245374" y="319173"/>
                </a:moveTo>
                <a:lnTo>
                  <a:pt x="245374" y="10505769"/>
                </a:lnTo>
                <a:lnTo>
                  <a:pt x="21726327" y="10505769"/>
                </a:lnTo>
                <a:lnTo>
                  <a:pt x="21726327" y="319173"/>
                </a:lnTo>
                <a:close/>
                <a:moveTo>
                  <a:pt x="427910" y="0"/>
                </a:moveTo>
                <a:lnTo>
                  <a:pt x="21543789" y="0"/>
                </a:lnTo>
                <a:cubicBezTo>
                  <a:pt x="21780117" y="0"/>
                  <a:pt x="21971701" y="191582"/>
                  <a:pt x="21971701" y="427910"/>
                </a:cubicBezTo>
                <a:lnTo>
                  <a:pt x="21971701" y="10397033"/>
                </a:lnTo>
                <a:cubicBezTo>
                  <a:pt x="21971701" y="10633361"/>
                  <a:pt x="21780117" y="10824943"/>
                  <a:pt x="21543789" y="10824943"/>
                </a:cubicBezTo>
                <a:lnTo>
                  <a:pt x="427910" y="10824943"/>
                </a:lnTo>
                <a:cubicBezTo>
                  <a:pt x="191582" y="10824943"/>
                  <a:pt x="0" y="10633361"/>
                  <a:pt x="0" y="10397033"/>
                </a:cubicBezTo>
                <a:lnTo>
                  <a:pt x="0" y="427910"/>
                </a:lnTo>
                <a:cubicBezTo>
                  <a:pt x="0" y="191582"/>
                  <a:pt x="191582" y="0"/>
                  <a:pt x="4279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rgbClr val="11494A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290" tIns="17145" rIns="34290" bIns="17145" rtlCol="0" anchor="ctr">
            <a:noAutofit/>
          </a:bodyPr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0034" y="759061"/>
            <a:ext cx="8621099" cy="3189842"/>
            <a:chOff x="720043" y="2024162"/>
            <a:chExt cx="22988102" cy="8506246"/>
          </a:xfrm>
        </p:grpSpPr>
        <p:grpSp>
          <p:nvGrpSpPr>
            <p:cNvPr id="14" name="组合 13"/>
            <p:cNvGrpSpPr/>
            <p:nvPr/>
          </p:nvGrpSpPr>
          <p:grpSpPr>
            <a:xfrm>
              <a:off x="720043" y="2024162"/>
              <a:ext cx="22988102" cy="8506246"/>
              <a:chOff x="720090" y="1259594"/>
              <a:chExt cx="22989600" cy="8506800"/>
            </a:xfrm>
          </p:grpSpPr>
          <p:sp>
            <p:nvSpPr>
              <p:cNvPr id="70" name="矩形: 圆角 69"/>
              <p:cNvSpPr/>
              <p:nvPr/>
            </p:nvSpPr>
            <p:spPr>
              <a:xfrm>
                <a:off x="720090" y="1259594"/>
                <a:ext cx="22989600" cy="8506800"/>
              </a:xfrm>
              <a:prstGeom prst="roundRect">
                <a:avLst>
                  <a:gd name="adj" fmla="val 181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sx="102000" sy="102000" algn="ctr" rotWithShape="0">
                  <a:srgbClr val="114A49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99328" y="1513951"/>
                <a:ext cx="16975724" cy="7998083"/>
                <a:chOff x="852213" y="2111716"/>
                <a:chExt cx="19199141" cy="9045642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852213" y="2111716"/>
                  <a:ext cx="6406896" cy="9045642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7248336" y="2147218"/>
                  <a:ext cx="6406896" cy="8974639"/>
                </a:xfrm>
                <a:prstGeom prst="rect">
                  <a:avLst/>
                </a:prstGeom>
              </p:spPr>
            </p:pic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3" cstate="email"/>
                <a:stretch>
                  <a:fillRect/>
                </a:stretch>
              </p:blipFill>
              <p:spPr>
                <a:xfrm>
                  <a:off x="13644459" y="2142803"/>
                  <a:ext cx="6406896" cy="8983469"/>
                </a:xfrm>
                <a:prstGeom prst="rect">
                  <a:avLst/>
                </a:prstGeom>
              </p:spPr>
            </p:pic>
          </p:grpSp>
        </p:grpSp>
        <p:sp>
          <p:nvSpPr>
            <p:cNvPr id="9" name="PA- 138"/>
            <p:cNvSpPr/>
            <p:nvPr>
              <p:custDataLst>
                <p:tags r:id="rId4"/>
              </p:custDataLst>
            </p:nvPr>
          </p:nvSpPr>
          <p:spPr>
            <a:xfrm>
              <a:off x="17873887" y="2305987"/>
              <a:ext cx="5484689" cy="7792373"/>
            </a:xfrm>
            <a:prstGeom prst="roundRect">
              <a:avLst>
                <a:gd name="adj" fmla="val 5132"/>
              </a:avLst>
            </a:prstGeom>
            <a:solidFill>
              <a:schemeClr val="bg1"/>
            </a:solidFill>
            <a:ln w="38100">
              <a:solidFill>
                <a:srgbClr val="F9918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endParaRPr lang="zh-CN" altLang="en-US" sz="2300" b="1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PA-文本框 9"/>
            <p:cNvSpPr txBox="1"/>
            <p:nvPr>
              <p:custDataLst>
                <p:tags r:id="rId5"/>
              </p:custDataLst>
            </p:nvPr>
          </p:nvSpPr>
          <p:spPr>
            <a:xfrm>
              <a:off x="18008700" y="2755074"/>
              <a:ext cx="5487763" cy="689419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lnSpc>
                  <a:spcPct val="120000"/>
                </a:lnSpc>
                <a:defRPr sz="7200" kern="1200" spc="120">
                  <a:solidFill>
                    <a:srgbClr val="11494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800" dirty="0"/>
                <a:t>   </a:t>
              </a:r>
              <a:r>
                <a:rPr lang="zh-CN" altLang="en-US" sz="1800" dirty="0" smtClean="0"/>
                <a:t> </a:t>
              </a:r>
              <a:r>
                <a:rPr lang="zh-CN" altLang="en-US" sz="1600" dirty="0" smtClean="0"/>
                <a:t>这</a:t>
              </a:r>
              <a:r>
                <a:rPr lang="zh-CN" altLang="en-US" sz="1600" dirty="0"/>
                <a:t>篇课文讲了王葆因为小时候听奶奶讲了很多关于宝葫芦的故事，很是羡慕。奶奶的</a:t>
              </a:r>
              <a:r>
                <a:rPr lang="zh-CN" altLang="zh-CN" sz="1600" dirty="0"/>
                <a:t>故事里讲到有了宝葫芦，想要什么就</a:t>
              </a:r>
              <a:r>
                <a:rPr lang="zh-CN" altLang="en-US" sz="1600" dirty="0"/>
                <a:t>会</a:t>
              </a:r>
              <a:r>
                <a:rPr lang="zh-CN" altLang="zh-CN" sz="1600" dirty="0"/>
                <a:t>有什么。</a:t>
              </a:r>
              <a:r>
                <a:rPr lang="zh-CN" altLang="en-US" sz="1600" dirty="0"/>
                <a:t>所以</a:t>
              </a:r>
              <a:r>
                <a:rPr lang="zh-CN" altLang="zh-CN" sz="1600" dirty="0"/>
                <a:t>王葆</a:t>
              </a:r>
              <a:r>
                <a:rPr lang="zh-CN" altLang="en-US" sz="1600" dirty="0"/>
                <a:t>很</a:t>
              </a:r>
              <a:r>
                <a:rPr lang="zh-CN" altLang="zh-CN" sz="1600" dirty="0"/>
                <a:t>想</a:t>
              </a:r>
              <a:r>
                <a:rPr lang="zh-CN" altLang="en-US" sz="1600" dirty="0"/>
                <a:t>要</a:t>
              </a:r>
              <a:r>
                <a:rPr lang="zh-CN" altLang="zh-CN" sz="1600" dirty="0"/>
                <a:t>一个这样的宝葫芦。</a:t>
              </a:r>
              <a:endParaRPr lang="zh-CN" altLang="en-US" sz="18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77319" y="359162"/>
            <a:ext cx="6243539" cy="4410453"/>
            <a:chOff x="4237374" y="957765"/>
            <a:chExt cx="16648354" cy="11761209"/>
          </a:xfrm>
        </p:grpSpPr>
        <p:sp>
          <p:nvSpPr>
            <p:cNvPr id="39" name="底板"/>
            <p:cNvSpPr/>
            <p:nvPr/>
          </p:nvSpPr>
          <p:spPr>
            <a:xfrm>
              <a:off x="4478251" y="1131548"/>
              <a:ext cx="16166601" cy="11413642"/>
            </a:xfrm>
            <a:prstGeom prst="roundRect">
              <a:avLst>
                <a:gd name="adj" fmla="val 1994"/>
              </a:avLst>
            </a:prstGeom>
            <a:solidFill>
              <a:srgbClr val="BFFD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478251" y="1131548"/>
              <a:ext cx="16166601" cy="11413642"/>
              <a:chOff x="4464296" y="1151179"/>
              <a:chExt cx="16166601" cy="11413642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>
              <a:xfrm>
                <a:off x="4464296" y="1151179"/>
                <a:ext cx="8083301" cy="114136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22300">
                  <a:prstClr val="black">
                    <a:alpha val="15000"/>
                  </a:prstClr>
                </a:innerShdw>
              </a:effectLst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>
              <a:xfrm>
                <a:off x="12547596" y="1151179"/>
                <a:ext cx="8083301" cy="114136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22300">
                  <a:prstClr val="black">
                    <a:alpha val="15000"/>
                  </a:prstClr>
                </a:innerShdw>
              </a:effectLst>
            </p:spPr>
          </p:pic>
        </p:grpSp>
        <p:sp>
          <p:nvSpPr>
            <p:cNvPr id="40" name="任意多边形: 形状 39"/>
            <p:cNvSpPr/>
            <p:nvPr/>
          </p:nvSpPr>
          <p:spPr>
            <a:xfrm>
              <a:off x="4237374" y="957765"/>
              <a:ext cx="16648354" cy="11761209"/>
            </a:xfrm>
            <a:custGeom>
              <a:avLst/>
              <a:gdLst>
                <a:gd name="connsiteX0" fmla="*/ 468465 w 16648354"/>
                <a:gd name="connsiteY0" fmla="*/ 173783 h 11761209"/>
                <a:gd name="connsiteX1" fmla="*/ 240877 w 16648354"/>
                <a:gd name="connsiteY1" fmla="*/ 401371 h 11761209"/>
                <a:gd name="connsiteX2" fmla="*/ 240877 w 16648354"/>
                <a:gd name="connsiteY2" fmla="*/ 11359837 h 11761209"/>
                <a:gd name="connsiteX3" fmla="*/ 468465 w 16648354"/>
                <a:gd name="connsiteY3" fmla="*/ 11587425 h 11761209"/>
                <a:gd name="connsiteX4" fmla="*/ 16179890 w 16648354"/>
                <a:gd name="connsiteY4" fmla="*/ 11587425 h 11761209"/>
                <a:gd name="connsiteX5" fmla="*/ 16407478 w 16648354"/>
                <a:gd name="connsiteY5" fmla="*/ 11359837 h 11761209"/>
                <a:gd name="connsiteX6" fmla="*/ 16407478 w 16648354"/>
                <a:gd name="connsiteY6" fmla="*/ 401371 h 11761209"/>
                <a:gd name="connsiteX7" fmla="*/ 16179890 w 16648354"/>
                <a:gd name="connsiteY7" fmla="*/ 173783 h 11761209"/>
                <a:gd name="connsiteX8" fmla="*/ 380004 w 16648354"/>
                <a:gd name="connsiteY8" fmla="*/ 0 h 11761209"/>
                <a:gd name="connsiteX9" fmla="*/ 16268348 w 16648354"/>
                <a:gd name="connsiteY9" fmla="*/ 0 h 11761209"/>
                <a:gd name="connsiteX10" fmla="*/ 16648354 w 16648354"/>
                <a:gd name="connsiteY10" fmla="*/ 380005 h 11761209"/>
                <a:gd name="connsiteX11" fmla="*/ 16648354 w 16648354"/>
                <a:gd name="connsiteY11" fmla="*/ 11381204 h 11761209"/>
                <a:gd name="connsiteX12" fmla="*/ 16268348 w 16648354"/>
                <a:gd name="connsiteY12" fmla="*/ 11761209 h 11761209"/>
                <a:gd name="connsiteX13" fmla="*/ 380004 w 16648354"/>
                <a:gd name="connsiteY13" fmla="*/ 11761209 h 11761209"/>
                <a:gd name="connsiteX14" fmla="*/ 0 w 16648354"/>
                <a:gd name="connsiteY14" fmla="*/ 11381204 h 11761209"/>
                <a:gd name="connsiteX15" fmla="*/ 0 w 16648354"/>
                <a:gd name="connsiteY15" fmla="*/ 380005 h 11761209"/>
                <a:gd name="connsiteX16" fmla="*/ 380004 w 16648354"/>
                <a:gd name="connsiteY16" fmla="*/ 0 h 1176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48354" h="11761209">
                  <a:moveTo>
                    <a:pt x="468465" y="173783"/>
                  </a:moveTo>
                  <a:cubicBezTo>
                    <a:pt x="342771" y="173783"/>
                    <a:pt x="240877" y="275678"/>
                    <a:pt x="240877" y="401371"/>
                  </a:cubicBezTo>
                  <a:lnTo>
                    <a:pt x="240877" y="11359837"/>
                  </a:lnTo>
                  <a:cubicBezTo>
                    <a:pt x="240877" y="11485530"/>
                    <a:pt x="342771" y="11587425"/>
                    <a:pt x="468465" y="11587425"/>
                  </a:cubicBezTo>
                  <a:lnTo>
                    <a:pt x="16179890" y="11587425"/>
                  </a:lnTo>
                  <a:cubicBezTo>
                    <a:pt x="16305582" y="11587425"/>
                    <a:pt x="16407478" y="11485530"/>
                    <a:pt x="16407478" y="11359837"/>
                  </a:cubicBezTo>
                  <a:lnTo>
                    <a:pt x="16407478" y="401371"/>
                  </a:lnTo>
                  <a:cubicBezTo>
                    <a:pt x="16407478" y="275678"/>
                    <a:pt x="16305582" y="173783"/>
                    <a:pt x="16179890" y="173783"/>
                  </a:cubicBezTo>
                  <a:close/>
                  <a:moveTo>
                    <a:pt x="380004" y="0"/>
                  </a:moveTo>
                  <a:lnTo>
                    <a:pt x="16268348" y="0"/>
                  </a:lnTo>
                  <a:cubicBezTo>
                    <a:pt x="16478218" y="0"/>
                    <a:pt x="16648354" y="170134"/>
                    <a:pt x="16648354" y="380005"/>
                  </a:cubicBezTo>
                  <a:lnTo>
                    <a:pt x="16648354" y="11381204"/>
                  </a:lnTo>
                  <a:cubicBezTo>
                    <a:pt x="16648354" y="11591075"/>
                    <a:pt x="16478218" y="11761209"/>
                    <a:pt x="16268348" y="11761209"/>
                  </a:cubicBezTo>
                  <a:lnTo>
                    <a:pt x="380004" y="11761209"/>
                  </a:lnTo>
                  <a:cubicBezTo>
                    <a:pt x="170133" y="11761209"/>
                    <a:pt x="0" y="11591075"/>
                    <a:pt x="0" y="11381204"/>
                  </a:cubicBezTo>
                  <a:lnTo>
                    <a:pt x="0" y="380005"/>
                  </a:lnTo>
                  <a:cubicBezTo>
                    <a:pt x="0" y="170134"/>
                    <a:pt x="170133" y="0"/>
                    <a:pt x="3800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srgbClr val="11494A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276596" y="2760771"/>
            <a:ext cx="1863328" cy="189021"/>
          </a:xfrm>
          <a:prstGeom prst="rect">
            <a:avLst/>
          </a:prstGeom>
          <a:noFill/>
          <a:ln w="50800">
            <a:solidFill>
              <a:srgbClr val="F991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书"/>
          <p:cNvGrpSpPr/>
          <p:nvPr/>
        </p:nvGrpSpPr>
        <p:grpSpPr>
          <a:xfrm>
            <a:off x="246010" y="126373"/>
            <a:ext cx="8673543" cy="4705978"/>
            <a:chOff x="655984" y="336995"/>
            <a:chExt cx="23127942" cy="12549274"/>
          </a:xfrm>
        </p:grpSpPr>
        <p:sp>
          <p:nvSpPr>
            <p:cNvPr id="19" name="任意多边形: 形状 18"/>
            <p:cNvSpPr/>
            <p:nvPr/>
          </p:nvSpPr>
          <p:spPr>
            <a:xfrm flipV="1">
              <a:off x="655984" y="904676"/>
              <a:ext cx="23127942" cy="11981593"/>
            </a:xfrm>
            <a:custGeom>
              <a:avLst/>
              <a:gdLst>
                <a:gd name="connsiteX0" fmla="*/ 97948 w 16866919"/>
                <a:gd name="connsiteY0" fmla="*/ 12144069 h 12144069"/>
                <a:gd name="connsiteX1" fmla="*/ 16768973 w 16866919"/>
                <a:gd name="connsiteY1" fmla="*/ 12144069 h 12144069"/>
                <a:gd name="connsiteX2" fmla="*/ 16866919 w 16866919"/>
                <a:gd name="connsiteY2" fmla="*/ 12046121 h 12144069"/>
                <a:gd name="connsiteX3" fmla="*/ 16866919 w 16866919"/>
                <a:gd name="connsiteY3" fmla="*/ 282543 h 12144069"/>
                <a:gd name="connsiteX4" fmla="*/ 16768973 w 16866919"/>
                <a:gd name="connsiteY4" fmla="*/ 184595 h 12144069"/>
                <a:gd name="connsiteX5" fmla="*/ 9506678 w 16866919"/>
                <a:gd name="connsiteY5" fmla="*/ 184595 h 12144069"/>
                <a:gd name="connsiteX6" fmla="*/ 9460529 w 16866919"/>
                <a:gd name="connsiteY6" fmla="*/ 0 h 12144069"/>
                <a:gd name="connsiteX7" fmla="*/ 7406391 w 16866919"/>
                <a:gd name="connsiteY7" fmla="*/ 0 h 12144069"/>
                <a:gd name="connsiteX8" fmla="*/ 7360242 w 16866919"/>
                <a:gd name="connsiteY8" fmla="*/ 184595 h 12144069"/>
                <a:gd name="connsiteX9" fmla="*/ 97948 w 16866919"/>
                <a:gd name="connsiteY9" fmla="*/ 184595 h 12144069"/>
                <a:gd name="connsiteX10" fmla="*/ 0 w 16866919"/>
                <a:gd name="connsiteY10" fmla="*/ 282543 h 12144069"/>
                <a:gd name="connsiteX11" fmla="*/ 0 w 16866919"/>
                <a:gd name="connsiteY11" fmla="*/ 12046121 h 12144069"/>
                <a:gd name="connsiteX12" fmla="*/ 97948 w 16866919"/>
                <a:gd name="connsiteY12" fmla="*/ 12144069 h 12144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66919" h="12144069">
                  <a:moveTo>
                    <a:pt x="97948" y="12144069"/>
                  </a:moveTo>
                  <a:lnTo>
                    <a:pt x="16768973" y="12144069"/>
                  </a:lnTo>
                  <a:cubicBezTo>
                    <a:pt x="16823067" y="12144069"/>
                    <a:pt x="16866919" y="12100216"/>
                    <a:pt x="16866919" y="12046121"/>
                  </a:cubicBezTo>
                  <a:lnTo>
                    <a:pt x="16866919" y="282543"/>
                  </a:lnTo>
                  <a:cubicBezTo>
                    <a:pt x="16866919" y="228448"/>
                    <a:pt x="16823067" y="184595"/>
                    <a:pt x="16768973" y="184595"/>
                  </a:cubicBezTo>
                  <a:lnTo>
                    <a:pt x="9506678" y="184595"/>
                  </a:lnTo>
                  <a:lnTo>
                    <a:pt x="9460529" y="0"/>
                  </a:lnTo>
                  <a:lnTo>
                    <a:pt x="7406391" y="0"/>
                  </a:lnTo>
                  <a:lnTo>
                    <a:pt x="7360242" y="184595"/>
                  </a:lnTo>
                  <a:lnTo>
                    <a:pt x="97948" y="184595"/>
                  </a:lnTo>
                  <a:cubicBezTo>
                    <a:pt x="43853" y="184595"/>
                    <a:pt x="0" y="228448"/>
                    <a:pt x="0" y="282543"/>
                  </a:cubicBezTo>
                  <a:lnTo>
                    <a:pt x="0" y="12046121"/>
                  </a:lnTo>
                  <a:cubicBezTo>
                    <a:pt x="0" y="12100216"/>
                    <a:pt x="43853" y="12144069"/>
                    <a:pt x="97948" y="12144069"/>
                  </a:cubicBezTo>
                  <a:close/>
                </a:path>
              </a:pathLst>
            </a:custGeom>
            <a:solidFill>
              <a:srgbClr val="07D3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827917" y="336995"/>
              <a:ext cx="22769237" cy="12252620"/>
              <a:chOff x="858339" y="336995"/>
              <a:chExt cx="22769237" cy="12252620"/>
            </a:xfrm>
          </p:grpSpPr>
          <p:sp>
            <p:nvSpPr>
              <p:cNvPr id="69" name="矩形 14"/>
              <p:cNvSpPr/>
              <p:nvPr/>
            </p:nvSpPr>
            <p:spPr>
              <a:xfrm flipH="1">
                <a:off x="12219955" y="336995"/>
                <a:ext cx="11407620" cy="12226568"/>
              </a:xfrm>
              <a:custGeom>
                <a:avLst/>
                <a:gdLst>
                  <a:gd name="connsiteX0" fmla="*/ 0 w 8258958"/>
                  <a:gd name="connsiteY0" fmla="*/ 333429 h 11981594"/>
                  <a:gd name="connsiteX1" fmla="*/ 8258958 w 8258958"/>
                  <a:gd name="connsiteY1" fmla="*/ 333429 h 11981594"/>
                  <a:gd name="connsiteX2" fmla="*/ 8258958 w 8258958"/>
                  <a:gd name="connsiteY2" fmla="*/ 11981594 h 11981594"/>
                  <a:gd name="connsiteX3" fmla="*/ 0 w 8258958"/>
                  <a:gd name="connsiteY3" fmla="*/ 11981594 h 11981594"/>
                  <a:gd name="connsiteX4" fmla="*/ 0 w 8258958"/>
                  <a:gd name="connsiteY4" fmla="*/ 333429 h 11981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8958" h="11981594">
                    <a:moveTo>
                      <a:pt x="0" y="333429"/>
                    </a:moveTo>
                    <a:cubicBezTo>
                      <a:pt x="3306439" y="-244087"/>
                      <a:pt x="6805382" y="44671"/>
                      <a:pt x="8258958" y="333429"/>
                    </a:cubicBezTo>
                    <a:lnTo>
                      <a:pt x="8258958" y="11981594"/>
                    </a:lnTo>
                    <a:lnTo>
                      <a:pt x="0" y="11981594"/>
                    </a:lnTo>
                    <a:lnTo>
                      <a:pt x="0" y="3334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" name="矩形 14"/>
              <p:cNvSpPr/>
              <p:nvPr/>
            </p:nvSpPr>
            <p:spPr>
              <a:xfrm>
                <a:off x="858339" y="336995"/>
                <a:ext cx="11450215" cy="12252620"/>
              </a:xfrm>
              <a:custGeom>
                <a:avLst/>
                <a:gdLst>
                  <a:gd name="connsiteX0" fmla="*/ 0 w 8258958"/>
                  <a:gd name="connsiteY0" fmla="*/ 333429 h 11981594"/>
                  <a:gd name="connsiteX1" fmla="*/ 8258958 w 8258958"/>
                  <a:gd name="connsiteY1" fmla="*/ 333429 h 11981594"/>
                  <a:gd name="connsiteX2" fmla="*/ 8258958 w 8258958"/>
                  <a:gd name="connsiteY2" fmla="*/ 11981594 h 11981594"/>
                  <a:gd name="connsiteX3" fmla="*/ 0 w 8258958"/>
                  <a:gd name="connsiteY3" fmla="*/ 11981594 h 11981594"/>
                  <a:gd name="connsiteX4" fmla="*/ 0 w 8258958"/>
                  <a:gd name="connsiteY4" fmla="*/ 333429 h 11981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8958" h="11981594">
                    <a:moveTo>
                      <a:pt x="0" y="333429"/>
                    </a:moveTo>
                    <a:cubicBezTo>
                      <a:pt x="3306439" y="-244087"/>
                      <a:pt x="6805382" y="44671"/>
                      <a:pt x="8258958" y="333429"/>
                    </a:cubicBezTo>
                    <a:lnTo>
                      <a:pt x="8258958" y="11981594"/>
                    </a:lnTo>
                    <a:lnTo>
                      <a:pt x="0" y="11981594"/>
                    </a:lnTo>
                    <a:lnTo>
                      <a:pt x="0" y="3334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Calibri" panose="020F0502020204030204"/>
                    <a:ea typeface="Arial" panose="020B0604020202020204" pitchFamily="34" charset="0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40665" y="12306300"/>
              <a:ext cx="22743740" cy="298848"/>
              <a:chOff x="797496" y="12306300"/>
              <a:chExt cx="22743740" cy="298848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797496" y="12306300"/>
                <a:ext cx="11321281" cy="283315"/>
                <a:chOff x="3871600" y="11742437"/>
                <a:chExt cx="8258958" cy="938848"/>
              </a:xfrm>
            </p:grpSpPr>
            <p:sp>
              <p:nvSpPr>
                <p:cNvPr id="28" name="矩形 12"/>
                <p:cNvSpPr/>
                <p:nvPr/>
              </p:nvSpPr>
              <p:spPr>
                <a:xfrm>
                  <a:off x="3871600" y="11742437"/>
                  <a:ext cx="8258958" cy="938848"/>
                </a:xfrm>
                <a:custGeom>
                  <a:avLst/>
                  <a:gdLst>
                    <a:gd name="connsiteX0" fmla="*/ 0 w 8258958"/>
                    <a:gd name="connsiteY0" fmla="*/ 938848 h 938848"/>
                    <a:gd name="connsiteX1" fmla="*/ 6189526 w 8258958"/>
                    <a:gd name="connsiteY1" fmla="*/ 384 h 938848"/>
                    <a:gd name="connsiteX2" fmla="*/ 8258958 w 8258958"/>
                    <a:gd name="connsiteY2" fmla="*/ 938848 h 938848"/>
                    <a:gd name="connsiteX3" fmla="*/ 0 w 8258958"/>
                    <a:gd name="connsiteY3" fmla="*/ 938848 h 938848"/>
                    <a:gd name="connsiteX4" fmla="*/ 0 w 8258958"/>
                    <a:gd name="connsiteY4" fmla="*/ 938462 h 938462"/>
                    <a:gd name="connsiteX5" fmla="*/ 3489158 w 8258958"/>
                    <a:gd name="connsiteY5" fmla="*/ 52021 h 101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58958" h="938848">
                      <a:moveTo>
                        <a:pt x="0" y="938848"/>
                      </a:moveTo>
                      <a:cubicBezTo>
                        <a:pt x="1862648" y="473627"/>
                        <a:pt x="4615635" y="-15659"/>
                        <a:pt x="6189526" y="384"/>
                      </a:cubicBezTo>
                      <a:cubicBezTo>
                        <a:pt x="7633316" y="64552"/>
                        <a:pt x="8090516" y="634048"/>
                        <a:pt x="8258958" y="938848"/>
                      </a:cubicBezTo>
                      <a:lnTo>
                        <a:pt x="0" y="938848"/>
                      </a:lnTo>
                      <a:close/>
                    </a:path>
                  </a:pathLst>
                </a:custGeom>
                <a:solidFill>
                  <a:srgbClr val="C3F9F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12"/>
                <p:cNvSpPr/>
                <p:nvPr/>
              </p:nvSpPr>
              <p:spPr>
                <a:xfrm>
                  <a:off x="4981074" y="11961193"/>
                  <a:ext cx="7149484" cy="720092"/>
                </a:xfrm>
                <a:custGeom>
                  <a:avLst/>
                  <a:gdLst>
                    <a:gd name="connsiteX0" fmla="*/ 0 w 8258958"/>
                    <a:gd name="connsiteY0" fmla="*/ 938848 h 938848"/>
                    <a:gd name="connsiteX1" fmla="*/ 6189526 w 8258958"/>
                    <a:gd name="connsiteY1" fmla="*/ 384 h 938848"/>
                    <a:gd name="connsiteX2" fmla="*/ 8258958 w 8258958"/>
                    <a:gd name="connsiteY2" fmla="*/ 938848 h 938848"/>
                    <a:gd name="connsiteX3" fmla="*/ 0 w 8258958"/>
                    <a:gd name="connsiteY3" fmla="*/ 938848 h 938848"/>
                    <a:gd name="connsiteX4" fmla="*/ 0 w 8258958"/>
                    <a:gd name="connsiteY4" fmla="*/ 938462 h 938462"/>
                    <a:gd name="connsiteX5" fmla="*/ 3489158 w 8258958"/>
                    <a:gd name="connsiteY5" fmla="*/ 52021 h 101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58958" h="938848">
                      <a:moveTo>
                        <a:pt x="0" y="938848"/>
                      </a:moveTo>
                      <a:cubicBezTo>
                        <a:pt x="1862648" y="473627"/>
                        <a:pt x="4615635" y="-15659"/>
                        <a:pt x="6189526" y="384"/>
                      </a:cubicBezTo>
                      <a:cubicBezTo>
                        <a:pt x="7633316" y="64552"/>
                        <a:pt x="8090516" y="634048"/>
                        <a:pt x="8258958" y="938848"/>
                      </a:cubicBezTo>
                      <a:lnTo>
                        <a:pt x="0" y="938848"/>
                      </a:lnTo>
                      <a:close/>
                    </a:path>
                  </a:pathLst>
                </a:custGeom>
                <a:solidFill>
                  <a:srgbClr val="B3EEE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12"/>
                <p:cNvSpPr/>
                <p:nvPr/>
              </p:nvSpPr>
              <p:spPr>
                <a:xfrm>
                  <a:off x="6204803" y="12158188"/>
                  <a:ext cx="5925755" cy="523097"/>
                </a:xfrm>
                <a:custGeom>
                  <a:avLst/>
                  <a:gdLst>
                    <a:gd name="connsiteX0" fmla="*/ 0 w 8258958"/>
                    <a:gd name="connsiteY0" fmla="*/ 938848 h 938848"/>
                    <a:gd name="connsiteX1" fmla="*/ 6189526 w 8258958"/>
                    <a:gd name="connsiteY1" fmla="*/ 384 h 938848"/>
                    <a:gd name="connsiteX2" fmla="*/ 8258958 w 8258958"/>
                    <a:gd name="connsiteY2" fmla="*/ 938848 h 938848"/>
                    <a:gd name="connsiteX3" fmla="*/ 0 w 8258958"/>
                    <a:gd name="connsiteY3" fmla="*/ 938848 h 938848"/>
                    <a:gd name="connsiteX4" fmla="*/ 0 w 8258958"/>
                    <a:gd name="connsiteY4" fmla="*/ 938462 h 938462"/>
                    <a:gd name="connsiteX5" fmla="*/ 3489158 w 8258958"/>
                    <a:gd name="connsiteY5" fmla="*/ 52021 h 101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58958" h="938848">
                      <a:moveTo>
                        <a:pt x="0" y="938848"/>
                      </a:moveTo>
                      <a:cubicBezTo>
                        <a:pt x="1862648" y="473627"/>
                        <a:pt x="4615635" y="-15659"/>
                        <a:pt x="6189526" y="384"/>
                      </a:cubicBezTo>
                      <a:cubicBezTo>
                        <a:pt x="7633316" y="64552"/>
                        <a:pt x="8090516" y="634048"/>
                        <a:pt x="8258958" y="938848"/>
                      </a:cubicBezTo>
                      <a:lnTo>
                        <a:pt x="0" y="938848"/>
                      </a:lnTo>
                      <a:close/>
                    </a:path>
                  </a:pathLst>
                </a:custGeom>
                <a:solidFill>
                  <a:srgbClr val="94E1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 flipH="1">
                <a:off x="12219955" y="12321833"/>
                <a:ext cx="11321281" cy="283315"/>
                <a:chOff x="3871600" y="11742437"/>
                <a:chExt cx="8258958" cy="938848"/>
              </a:xfrm>
            </p:grpSpPr>
            <p:sp>
              <p:nvSpPr>
                <p:cNvPr id="39" name="矩形 12"/>
                <p:cNvSpPr/>
                <p:nvPr/>
              </p:nvSpPr>
              <p:spPr>
                <a:xfrm>
                  <a:off x="3871600" y="11742437"/>
                  <a:ext cx="8258958" cy="938848"/>
                </a:xfrm>
                <a:custGeom>
                  <a:avLst/>
                  <a:gdLst>
                    <a:gd name="connsiteX0" fmla="*/ 0 w 8258958"/>
                    <a:gd name="connsiteY0" fmla="*/ 938848 h 938848"/>
                    <a:gd name="connsiteX1" fmla="*/ 6189526 w 8258958"/>
                    <a:gd name="connsiteY1" fmla="*/ 384 h 938848"/>
                    <a:gd name="connsiteX2" fmla="*/ 8258958 w 8258958"/>
                    <a:gd name="connsiteY2" fmla="*/ 938848 h 938848"/>
                    <a:gd name="connsiteX3" fmla="*/ 0 w 8258958"/>
                    <a:gd name="connsiteY3" fmla="*/ 938848 h 938848"/>
                    <a:gd name="connsiteX4" fmla="*/ 0 w 8258958"/>
                    <a:gd name="connsiteY4" fmla="*/ 938462 h 938462"/>
                    <a:gd name="connsiteX5" fmla="*/ 3489158 w 8258958"/>
                    <a:gd name="connsiteY5" fmla="*/ 52021 h 101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58958" h="938848">
                      <a:moveTo>
                        <a:pt x="0" y="938848"/>
                      </a:moveTo>
                      <a:cubicBezTo>
                        <a:pt x="1862648" y="473627"/>
                        <a:pt x="4615635" y="-15659"/>
                        <a:pt x="6189526" y="384"/>
                      </a:cubicBezTo>
                      <a:cubicBezTo>
                        <a:pt x="7633316" y="64552"/>
                        <a:pt x="8090516" y="634048"/>
                        <a:pt x="8258958" y="938848"/>
                      </a:cubicBezTo>
                      <a:lnTo>
                        <a:pt x="0" y="938848"/>
                      </a:lnTo>
                      <a:close/>
                    </a:path>
                  </a:pathLst>
                </a:custGeom>
                <a:solidFill>
                  <a:srgbClr val="C3F9F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12"/>
                <p:cNvSpPr/>
                <p:nvPr/>
              </p:nvSpPr>
              <p:spPr>
                <a:xfrm>
                  <a:off x="4981074" y="11961193"/>
                  <a:ext cx="7149484" cy="720092"/>
                </a:xfrm>
                <a:custGeom>
                  <a:avLst/>
                  <a:gdLst>
                    <a:gd name="connsiteX0" fmla="*/ 0 w 8258958"/>
                    <a:gd name="connsiteY0" fmla="*/ 938848 h 938848"/>
                    <a:gd name="connsiteX1" fmla="*/ 6189526 w 8258958"/>
                    <a:gd name="connsiteY1" fmla="*/ 384 h 938848"/>
                    <a:gd name="connsiteX2" fmla="*/ 8258958 w 8258958"/>
                    <a:gd name="connsiteY2" fmla="*/ 938848 h 938848"/>
                    <a:gd name="connsiteX3" fmla="*/ 0 w 8258958"/>
                    <a:gd name="connsiteY3" fmla="*/ 938848 h 938848"/>
                    <a:gd name="connsiteX4" fmla="*/ 0 w 8258958"/>
                    <a:gd name="connsiteY4" fmla="*/ 938462 h 938462"/>
                    <a:gd name="connsiteX5" fmla="*/ 3489158 w 8258958"/>
                    <a:gd name="connsiteY5" fmla="*/ 52021 h 101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58958" h="938848">
                      <a:moveTo>
                        <a:pt x="0" y="938848"/>
                      </a:moveTo>
                      <a:cubicBezTo>
                        <a:pt x="1862648" y="473627"/>
                        <a:pt x="4615635" y="-15659"/>
                        <a:pt x="6189526" y="384"/>
                      </a:cubicBezTo>
                      <a:cubicBezTo>
                        <a:pt x="7633316" y="64552"/>
                        <a:pt x="8090516" y="634048"/>
                        <a:pt x="8258958" y="938848"/>
                      </a:cubicBezTo>
                      <a:lnTo>
                        <a:pt x="0" y="938848"/>
                      </a:lnTo>
                      <a:close/>
                    </a:path>
                  </a:pathLst>
                </a:custGeom>
                <a:solidFill>
                  <a:srgbClr val="B3EEE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1" name="矩形 12"/>
                <p:cNvSpPr/>
                <p:nvPr/>
              </p:nvSpPr>
              <p:spPr>
                <a:xfrm>
                  <a:off x="6204803" y="12158188"/>
                  <a:ext cx="5925755" cy="523097"/>
                </a:xfrm>
                <a:custGeom>
                  <a:avLst/>
                  <a:gdLst>
                    <a:gd name="connsiteX0" fmla="*/ 0 w 8258958"/>
                    <a:gd name="connsiteY0" fmla="*/ 938848 h 938848"/>
                    <a:gd name="connsiteX1" fmla="*/ 6189526 w 8258958"/>
                    <a:gd name="connsiteY1" fmla="*/ 384 h 938848"/>
                    <a:gd name="connsiteX2" fmla="*/ 8258958 w 8258958"/>
                    <a:gd name="connsiteY2" fmla="*/ 938848 h 938848"/>
                    <a:gd name="connsiteX3" fmla="*/ 0 w 8258958"/>
                    <a:gd name="connsiteY3" fmla="*/ 938848 h 938848"/>
                    <a:gd name="connsiteX4" fmla="*/ 0 w 8258958"/>
                    <a:gd name="connsiteY4" fmla="*/ 938462 h 938462"/>
                    <a:gd name="connsiteX5" fmla="*/ 3489158 w 8258958"/>
                    <a:gd name="connsiteY5" fmla="*/ 52021 h 101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58958" h="938848">
                      <a:moveTo>
                        <a:pt x="0" y="938848"/>
                      </a:moveTo>
                      <a:cubicBezTo>
                        <a:pt x="1862648" y="473627"/>
                        <a:pt x="4615635" y="-15659"/>
                        <a:pt x="6189526" y="384"/>
                      </a:cubicBezTo>
                      <a:cubicBezTo>
                        <a:pt x="7633316" y="64552"/>
                        <a:pt x="8090516" y="634048"/>
                        <a:pt x="8258958" y="938848"/>
                      </a:cubicBezTo>
                      <a:lnTo>
                        <a:pt x="0" y="938848"/>
                      </a:lnTo>
                      <a:close/>
                    </a:path>
                  </a:pathLst>
                </a:custGeom>
                <a:solidFill>
                  <a:srgbClr val="94E1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1" name="文本框 2"/>
          <p:cNvSpPr txBox="1"/>
          <p:nvPr/>
        </p:nvSpPr>
        <p:spPr>
          <a:xfrm>
            <a:off x="463965" y="311150"/>
            <a:ext cx="4023589" cy="4019802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3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至于宝葫芦的故事，那我从小就知道了。那是我奶奶讲给我听的。奶奶每逢要求我干什么，就得给我讲个故事。这是我们的规矩。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“乖小葆，来，奶奶给你洗个脚。”奶奶总是一面撵我，一面招手。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“我不干，我怕烫。”我总是一面溜开，一面摆手。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“不烫啊。冷了好一会儿了。”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“那，我怕冷。”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奶奶撵上了我，说洗脚水刚好不烫也不冷，非洗不可。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我只好让步。不过我有一个条件：“你爱洗就让你洗。你可得讲个故事。”就这么着，奶奶讲了个宝葫芦的故事。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“好小葆，别动！”奶奶刚给我洗了脚，忽然又提出一个新的要求来，“让我给你剪一剪</a:t>
            </a: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什么！剪脚指甲啊？那不行！我光着脚丫，一下地就跑。可是胳膊给奶奶拽住了。没有办法。</a:t>
            </a:r>
            <a:endParaRPr lang="zh-CN" altLang="en-US" sz="1300" dirty="0">
              <a:solidFill>
                <a:srgbClr val="11494A"/>
              </a:solidFill>
            </a:endParaRPr>
          </a:p>
        </p:txBody>
      </p:sp>
      <p:sp>
        <p:nvSpPr>
          <p:cNvPr id="33" name="文本框3"/>
          <p:cNvSpPr txBox="1"/>
          <p:nvPr/>
        </p:nvSpPr>
        <p:spPr>
          <a:xfrm>
            <a:off x="4774180" y="311149"/>
            <a:ext cx="4070548" cy="3912610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不过我得提出我的条件：“那，非得讲故事。”于是奶奶又讲了一个</a:t>
            </a:r>
            <a:r>
              <a:rPr lang="en-US" altLang="zh-CN" sz="1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又是宝葫芦的故事。</a:t>
            </a:r>
            <a:endParaRPr lang="en-US" altLang="zh-CN" sz="14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就这么着，从很小的时候起，听奶奶讲故事，一直听到我十来岁。奶奶每次讲的都不一样。上次讲的是张三劈面撞见了一位神仙，得了一个宝葫芦。下次讲的是李四出去远足旅行，一游游到了龙宫，得到了一个宝葫芦。王五呢，他因为是一个好孩子，肯让奶奶给他换衣服，所以得到了一个宝葫芦。至于赵六得的一个宝葫芦</a:t>
            </a:r>
            <a:r>
              <a:rPr lang="en-US" altLang="zh-CN" sz="1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那是掘地掘出来的。</a:t>
            </a:r>
            <a:endParaRPr lang="en-US" altLang="zh-CN" sz="14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不管张三也好，李四也好，一得到了这个宝葫芦，可就幸福极了，要什么有什么。张三想：“我要吃水蜜桃。”立刻就有一盘水蜜桃。李四希望有一条大花狗，马上就冒出了那么一条</a:t>
            </a:r>
            <a:r>
              <a:rPr lang="en-US" altLang="zh-CN" sz="1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冲着他摇尾巴，舔他的手。</a:t>
            </a:r>
            <a:endParaRPr lang="en-US" altLang="zh-CN" sz="14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后来呢？后来不用说，他们全都过上了好日子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300" dirty="0">
              <a:solidFill>
                <a:srgbClr val="11494A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333678" y="4253502"/>
            <a:ext cx="1672046" cy="446276"/>
            <a:chOff x="2193424" y="8080134"/>
            <a:chExt cx="7558033" cy="1092184"/>
          </a:xfrm>
          <a:effectLst/>
        </p:grpSpPr>
        <p:sp>
          <p:nvSpPr>
            <p:cNvPr id="25" name="矩形: 圆角 24"/>
            <p:cNvSpPr/>
            <p:nvPr/>
          </p:nvSpPr>
          <p:spPr>
            <a:xfrm>
              <a:off x="2193426" y="8106881"/>
              <a:ext cx="7558031" cy="946012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99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26" name="矩形 29"/>
            <p:cNvSpPr>
              <a:spLocks noChangeArrowheads="1"/>
            </p:cNvSpPr>
            <p:nvPr/>
          </p:nvSpPr>
          <p:spPr bwMode="auto">
            <a:xfrm>
              <a:off x="2193424" y="8080134"/>
              <a:ext cx="7558033" cy="109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742950" indent="-28575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1143000" indent="-228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600200" indent="-228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2057400" indent="-228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5146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9718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4290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8862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2300">
                  <a:solidFill>
                    <a:srgbClr val="11494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rPr>
                <a:t>淘气 顽皮</a:t>
              </a:r>
              <a:endParaRPr lang="zh-CN" altLang="zh-CN" sz="23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  <a:cs typeface="GB Pinyinok-B" panose="02010601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879259" y="4254568"/>
            <a:ext cx="1677147" cy="446276"/>
            <a:chOff x="2193426" y="8082972"/>
            <a:chExt cx="7581091" cy="1092185"/>
          </a:xfrm>
          <a:effectLst/>
        </p:grpSpPr>
        <p:sp>
          <p:nvSpPr>
            <p:cNvPr id="36" name="矩形: 圆角 35"/>
            <p:cNvSpPr/>
            <p:nvPr/>
          </p:nvSpPr>
          <p:spPr>
            <a:xfrm>
              <a:off x="2193426" y="8106881"/>
              <a:ext cx="7558031" cy="946012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99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37" name="矩形 29"/>
            <p:cNvSpPr>
              <a:spLocks noChangeArrowheads="1"/>
            </p:cNvSpPr>
            <p:nvPr/>
          </p:nvSpPr>
          <p:spPr bwMode="auto">
            <a:xfrm>
              <a:off x="2216484" y="8082972"/>
              <a:ext cx="7558033" cy="1092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742950" indent="-28575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1143000" indent="-228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600200" indent="-228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2057400" indent="-228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5146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9718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4290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8862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2300">
                  <a:solidFill>
                    <a:srgbClr val="11494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rPr>
                <a:t>充满好奇心</a:t>
              </a:r>
              <a:endParaRPr lang="zh-CN" altLang="zh-CN" sz="23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  <a:cs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/>
        </p:nvSpPr>
        <p:spPr>
          <a:xfrm>
            <a:off x="2573618" y="870561"/>
            <a:ext cx="4023739" cy="3726657"/>
          </a:xfrm>
          <a:prstGeom prst="roundRect">
            <a:avLst>
              <a:gd name="adj" fmla="val 4663"/>
            </a:avLst>
          </a:prstGeom>
          <a:solidFill>
            <a:srgbClr val="07D3C3"/>
          </a:solidFill>
          <a:ln>
            <a:noFill/>
          </a:ln>
          <a:effectLst>
            <a:outerShdw blurRad="381000" sx="102000" sy="102000" algn="ctr" rotWithShape="0">
              <a:srgbClr val="04827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2647921" y="939962"/>
            <a:ext cx="3882204" cy="3587856"/>
          </a:xfrm>
          <a:prstGeom prst="roundRect">
            <a:avLst>
              <a:gd name="adj" fmla="val 3715"/>
            </a:avLst>
          </a:prstGeom>
          <a:solidFill>
            <a:schemeClr val="bg1"/>
          </a:solidFill>
          <a:ln w="38100">
            <a:noFill/>
          </a:ln>
          <a:effectLst>
            <a:outerShdw blurRad="63500"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文本框3"/>
          <p:cNvSpPr txBox="1"/>
          <p:nvPr/>
        </p:nvSpPr>
        <p:spPr>
          <a:xfrm>
            <a:off x="2688054" y="912483"/>
            <a:ext cx="3882204" cy="3657732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不过我得提出我的条件：“那，非得讲故事。”于是奶奶又讲了一个</a:t>
            </a: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又是宝葫芦的故事。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就这么着，从很小的时候起，听奶奶讲故事，一直听到我十来岁。奶奶每次讲的都不一样。上次讲的是张三劈面撞见了一位神仙，得了一个宝葫芦。下次讲的是李四出去远足旅行，一游游到了龙宫，得到了一个宝葫芦。王五呢，他因为是一个好孩子，肯让奶奶给他换衣服，所以得到了一个宝葫芦。至于赵六得的一个宝葫芦</a:t>
            </a: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那是掘地掘出来的。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不管张三也好，李四也好，一得到了这个宝葫芦，可就幸福极了，要什么有什么。张三想：“我要吃水蜜桃。”立刻就有一盘水蜜桃。李四希望有一条大花狗，马上就冒出了那么一条</a:t>
            </a: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冲着他摇尾巴，舔他的手。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后来呢？后来不用说，他们全都过上了好日子。</a:t>
            </a:r>
            <a:endParaRPr lang="zh-CN" altLang="en-US" sz="1300" dirty="0">
              <a:solidFill>
                <a:srgbClr val="11494A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2662" y="354672"/>
            <a:ext cx="8236090" cy="388568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00" kern="100">
                <a:solidFill>
                  <a:srgbClr val="11494A"/>
                </a:solidFill>
                <a:latin typeface="思源黑体 CN Heavy" panose="020B0A00000000000000" charset="-122"/>
                <a:ea typeface="思源黑体 CN Heavy" panose="020B0A00000000000000" charset="-122"/>
                <a:cs typeface="Times New Roman" panose="02020603050405020304" pitchFamily="18" charset="0"/>
              </a:rPr>
              <a:t>你能找出奶奶讲的关于宝葫芦的几个故事吗？</a:t>
            </a:r>
            <a:endParaRPr lang="zh-CN" altLang="en-US" sz="2300" kern="100">
              <a:solidFill>
                <a:srgbClr val="11494A"/>
              </a:solidFill>
              <a:latin typeface="思源黑体 CN Heavy" panose="020B0A00000000000000" charset="-122"/>
              <a:ea typeface="思源黑体 CN Heavy" panose="020B0A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/>
        </p:nvSpPr>
        <p:spPr>
          <a:xfrm>
            <a:off x="683285" y="708543"/>
            <a:ext cx="4023739" cy="3726657"/>
          </a:xfrm>
          <a:prstGeom prst="roundRect">
            <a:avLst>
              <a:gd name="adj" fmla="val 4663"/>
            </a:avLst>
          </a:prstGeom>
          <a:solidFill>
            <a:srgbClr val="07D3C3"/>
          </a:solidFill>
          <a:ln>
            <a:noFill/>
          </a:ln>
          <a:effectLst>
            <a:outerShdw blurRad="381000" sx="102000" sy="102000" algn="ctr" rotWithShape="0">
              <a:srgbClr val="04827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757588" y="777944"/>
            <a:ext cx="3882204" cy="3587856"/>
          </a:xfrm>
          <a:prstGeom prst="roundRect">
            <a:avLst>
              <a:gd name="adj" fmla="val 3715"/>
            </a:avLst>
          </a:prstGeom>
          <a:solidFill>
            <a:schemeClr val="bg1"/>
          </a:solidFill>
          <a:ln w="38100">
            <a:noFill/>
          </a:ln>
          <a:effectLst>
            <a:outerShdw blurRad="63500"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文本框3"/>
          <p:cNvSpPr txBox="1"/>
          <p:nvPr/>
        </p:nvSpPr>
        <p:spPr>
          <a:xfrm>
            <a:off x="797721" y="750465"/>
            <a:ext cx="3882204" cy="3657732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不过我得提出我的条件：“那，非得讲故事。”于是奶奶又讲了一个</a:t>
            </a: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又是宝葫芦的故事。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就这么着，从很小的时候起，听奶奶讲故事，一直听到我十来岁。奶奶每次讲的都不一样。上次讲的是张三劈面撞见了一位神仙，得了一个宝葫芦。下次讲的是李四出去远足旅行，一游游到了龙宫，得到了一个宝葫芦。王五呢，他因为是一个好孩子，肯让奶奶给他换衣服，所以得到了一个宝葫芦。至于赵六得的一个宝葫芦</a:t>
            </a: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那是掘地掘出来的。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不管张三也好，李四也好，一得到了这个宝葫芦，可就幸福极了，要什么有什么。张三想：“我要吃水蜜桃。”立刻就有一盘水蜜桃。李四希望有一条大花狗，马上就冒出了那么一条</a:t>
            </a: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冲着他摇尾巴，舔他的手。</a:t>
            </a:r>
            <a:endParaRPr lang="en-US" altLang="zh-CN" sz="13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后来呢？后来不用说，他们全都过上了好日子。</a:t>
            </a:r>
            <a:endParaRPr lang="zh-CN" altLang="en-US" sz="1300" dirty="0">
              <a:solidFill>
                <a:srgbClr val="11494A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139923" y="1707654"/>
            <a:ext cx="378067" cy="0"/>
          </a:xfrm>
          <a:prstGeom prst="line">
            <a:avLst/>
          </a:prstGeom>
          <a:ln w="50800">
            <a:solidFill>
              <a:srgbClr val="F991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45343" y="1950681"/>
            <a:ext cx="3672647" cy="0"/>
          </a:xfrm>
          <a:prstGeom prst="line">
            <a:avLst/>
          </a:prstGeom>
          <a:ln w="50800">
            <a:solidFill>
              <a:srgbClr val="F991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45343" y="2193708"/>
            <a:ext cx="3672647" cy="0"/>
          </a:xfrm>
          <a:prstGeom prst="line">
            <a:avLst/>
          </a:prstGeom>
          <a:ln w="50800">
            <a:solidFill>
              <a:srgbClr val="F991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45343" y="2436735"/>
            <a:ext cx="1431252" cy="0"/>
          </a:xfrm>
          <a:prstGeom prst="line">
            <a:avLst/>
          </a:prstGeom>
          <a:ln w="50800">
            <a:solidFill>
              <a:srgbClr val="F991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45343" y="2679762"/>
            <a:ext cx="3429604" cy="0"/>
          </a:xfrm>
          <a:prstGeom prst="line">
            <a:avLst/>
          </a:prstGeom>
          <a:ln w="50800">
            <a:solidFill>
              <a:srgbClr val="F991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45343" y="2922789"/>
            <a:ext cx="3375595" cy="0"/>
          </a:xfrm>
          <a:prstGeom prst="line">
            <a:avLst/>
          </a:prstGeom>
          <a:ln w="50800">
            <a:solidFill>
              <a:srgbClr val="F991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276595" y="2436735"/>
            <a:ext cx="2241395" cy="0"/>
          </a:xfrm>
          <a:prstGeom prst="line">
            <a:avLst/>
          </a:prstGeom>
          <a:ln w="50800">
            <a:solidFill>
              <a:srgbClr val="F991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261725" y="2679762"/>
            <a:ext cx="256265" cy="0"/>
          </a:xfrm>
          <a:prstGeom prst="line">
            <a:avLst/>
          </a:prstGeom>
          <a:ln w="50800">
            <a:solidFill>
              <a:srgbClr val="F991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1"/>
          <p:cNvGrpSpPr/>
          <p:nvPr/>
        </p:nvGrpSpPr>
        <p:grpSpPr>
          <a:xfrm flipH="1">
            <a:off x="3885948" y="1269064"/>
            <a:ext cx="277027" cy="384250"/>
            <a:chOff x="5576423" y="2881102"/>
            <a:chExt cx="738691" cy="1024667"/>
          </a:xfrm>
        </p:grpSpPr>
        <p:sp>
          <p:nvSpPr>
            <p:cNvPr id="27" name="任意多边形: 形状 26"/>
            <p:cNvSpPr/>
            <p:nvPr/>
          </p:nvSpPr>
          <p:spPr>
            <a:xfrm>
              <a:off x="5576423" y="2968633"/>
              <a:ext cx="738691" cy="937136"/>
            </a:xfrm>
            <a:custGeom>
              <a:avLst/>
              <a:gdLst>
                <a:gd name="connsiteX0" fmla="*/ 117328 w 738691"/>
                <a:gd name="connsiteY0" fmla="*/ 0 h 937136"/>
                <a:gd name="connsiteX1" fmla="*/ 621363 w 738691"/>
                <a:gd name="connsiteY1" fmla="*/ 0 h 937136"/>
                <a:gd name="connsiteX2" fmla="*/ 738691 w 738691"/>
                <a:gd name="connsiteY2" fmla="*/ 117328 h 937136"/>
                <a:gd name="connsiteX3" fmla="*/ 738691 w 738691"/>
                <a:gd name="connsiteY3" fmla="*/ 586624 h 937136"/>
                <a:gd name="connsiteX4" fmla="*/ 621363 w 738691"/>
                <a:gd name="connsiteY4" fmla="*/ 703952 h 937136"/>
                <a:gd name="connsiteX5" fmla="*/ 179562 w 738691"/>
                <a:gd name="connsiteY5" fmla="*/ 703952 h 937136"/>
                <a:gd name="connsiteX6" fmla="*/ 0 w 738691"/>
                <a:gd name="connsiteY6" fmla="*/ 937136 h 937136"/>
                <a:gd name="connsiteX7" fmla="*/ 0 w 738691"/>
                <a:gd name="connsiteY7" fmla="*/ 586624 h 937136"/>
                <a:gd name="connsiteX8" fmla="*/ 0 w 738691"/>
                <a:gd name="connsiteY8" fmla="*/ 581837 h 937136"/>
                <a:gd name="connsiteX9" fmla="*/ 0 w 738691"/>
                <a:gd name="connsiteY9" fmla="*/ 117328 h 937136"/>
                <a:gd name="connsiteX10" fmla="*/ 117328 w 738691"/>
                <a:gd name="connsiteY10" fmla="*/ 0 h 93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8691" h="937136">
                  <a:moveTo>
                    <a:pt x="117328" y="0"/>
                  </a:moveTo>
                  <a:lnTo>
                    <a:pt x="621363" y="0"/>
                  </a:lnTo>
                  <a:cubicBezTo>
                    <a:pt x="686161" y="0"/>
                    <a:pt x="738691" y="52530"/>
                    <a:pt x="738691" y="117328"/>
                  </a:cubicBezTo>
                  <a:lnTo>
                    <a:pt x="738691" y="586624"/>
                  </a:lnTo>
                  <a:cubicBezTo>
                    <a:pt x="738691" y="651422"/>
                    <a:pt x="686161" y="703952"/>
                    <a:pt x="621363" y="703952"/>
                  </a:cubicBezTo>
                  <a:lnTo>
                    <a:pt x="179562" y="703952"/>
                  </a:lnTo>
                  <a:lnTo>
                    <a:pt x="0" y="937136"/>
                  </a:lnTo>
                  <a:lnTo>
                    <a:pt x="0" y="586624"/>
                  </a:lnTo>
                  <a:lnTo>
                    <a:pt x="0" y="581837"/>
                  </a:lnTo>
                  <a:lnTo>
                    <a:pt x="0" y="117328"/>
                  </a:lnTo>
                  <a:cubicBezTo>
                    <a:pt x="0" y="52530"/>
                    <a:pt x="52530" y="0"/>
                    <a:pt x="117328" y="0"/>
                  </a:cubicBezTo>
                  <a:close/>
                </a:path>
              </a:pathLst>
            </a:custGeom>
            <a:solidFill>
              <a:srgbClr val="F99187"/>
            </a:solidFill>
            <a:ln w="381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1270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sz="1700">
                <a:solidFill>
                  <a:schemeClr val="bg1"/>
                </a:solidFill>
                <a:effectLst>
                  <a:outerShdw blurRad="50800" dist="76200" dir="5400000" algn="t" rotWithShape="0">
                    <a:prstClr val="black">
                      <a:alpha val="2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76423" y="2881102"/>
              <a:ext cx="738691" cy="984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2"/>
          <p:cNvGrpSpPr/>
          <p:nvPr/>
        </p:nvGrpSpPr>
        <p:grpSpPr>
          <a:xfrm flipH="1">
            <a:off x="568316" y="1809458"/>
            <a:ext cx="277027" cy="384250"/>
            <a:chOff x="5576423" y="2881102"/>
            <a:chExt cx="738691" cy="1024667"/>
          </a:xfrm>
        </p:grpSpPr>
        <p:sp>
          <p:nvSpPr>
            <p:cNvPr id="30" name="任意多边形: 形状 29"/>
            <p:cNvSpPr/>
            <p:nvPr/>
          </p:nvSpPr>
          <p:spPr>
            <a:xfrm>
              <a:off x="5576423" y="2968633"/>
              <a:ext cx="738691" cy="937136"/>
            </a:xfrm>
            <a:custGeom>
              <a:avLst/>
              <a:gdLst>
                <a:gd name="connsiteX0" fmla="*/ 117328 w 738691"/>
                <a:gd name="connsiteY0" fmla="*/ 0 h 937136"/>
                <a:gd name="connsiteX1" fmla="*/ 621363 w 738691"/>
                <a:gd name="connsiteY1" fmla="*/ 0 h 937136"/>
                <a:gd name="connsiteX2" fmla="*/ 738691 w 738691"/>
                <a:gd name="connsiteY2" fmla="*/ 117328 h 937136"/>
                <a:gd name="connsiteX3" fmla="*/ 738691 w 738691"/>
                <a:gd name="connsiteY3" fmla="*/ 586624 h 937136"/>
                <a:gd name="connsiteX4" fmla="*/ 621363 w 738691"/>
                <a:gd name="connsiteY4" fmla="*/ 703952 h 937136"/>
                <a:gd name="connsiteX5" fmla="*/ 179562 w 738691"/>
                <a:gd name="connsiteY5" fmla="*/ 703952 h 937136"/>
                <a:gd name="connsiteX6" fmla="*/ 0 w 738691"/>
                <a:gd name="connsiteY6" fmla="*/ 937136 h 937136"/>
                <a:gd name="connsiteX7" fmla="*/ 0 w 738691"/>
                <a:gd name="connsiteY7" fmla="*/ 586624 h 937136"/>
                <a:gd name="connsiteX8" fmla="*/ 0 w 738691"/>
                <a:gd name="connsiteY8" fmla="*/ 581837 h 937136"/>
                <a:gd name="connsiteX9" fmla="*/ 0 w 738691"/>
                <a:gd name="connsiteY9" fmla="*/ 117328 h 937136"/>
                <a:gd name="connsiteX10" fmla="*/ 117328 w 738691"/>
                <a:gd name="connsiteY10" fmla="*/ 0 h 93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8691" h="937136">
                  <a:moveTo>
                    <a:pt x="117328" y="0"/>
                  </a:moveTo>
                  <a:lnTo>
                    <a:pt x="621363" y="0"/>
                  </a:lnTo>
                  <a:cubicBezTo>
                    <a:pt x="686161" y="0"/>
                    <a:pt x="738691" y="52530"/>
                    <a:pt x="738691" y="117328"/>
                  </a:cubicBezTo>
                  <a:lnTo>
                    <a:pt x="738691" y="586624"/>
                  </a:lnTo>
                  <a:cubicBezTo>
                    <a:pt x="738691" y="651422"/>
                    <a:pt x="686161" y="703952"/>
                    <a:pt x="621363" y="703952"/>
                  </a:cubicBezTo>
                  <a:lnTo>
                    <a:pt x="179562" y="703952"/>
                  </a:lnTo>
                  <a:lnTo>
                    <a:pt x="0" y="937136"/>
                  </a:lnTo>
                  <a:lnTo>
                    <a:pt x="0" y="586624"/>
                  </a:lnTo>
                  <a:lnTo>
                    <a:pt x="0" y="581837"/>
                  </a:lnTo>
                  <a:lnTo>
                    <a:pt x="0" y="117328"/>
                  </a:lnTo>
                  <a:cubicBezTo>
                    <a:pt x="0" y="52530"/>
                    <a:pt x="52530" y="0"/>
                    <a:pt x="117328" y="0"/>
                  </a:cubicBezTo>
                  <a:close/>
                </a:path>
              </a:pathLst>
            </a:custGeom>
            <a:solidFill>
              <a:srgbClr val="F99187"/>
            </a:solidFill>
            <a:ln w="381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1270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sz="1700">
                <a:solidFill>
                  <a:schemeClr val="bg1"/>
                </a:solidFill>
                <a:effectLst>
                  <a:outerShdw blurRad="50800" dist="76200" dir="5400000" algn="t" rotWithShape="0">
                    <a:prstClr val="black">
                      <a:alpha val="2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576423" y="2881102"/>
              <a:ext cx="738691" cy="984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3"/>
          <p:cNvGrpSpPr/>
          <p:nvPr/>
        </p:nvGrpSpPr>
        <p:grpSpPr>
          <a:xfrm>
            <a:off x="4477200" y="2025482"/>
            <a:ext cx="277027" cy="384250"/>
            <a:chOff x="5576423" y="2881102"/>
            <a:chExt cx="738691" cy="1024667"/>
          </a:xfrm>
        </p:grpSpPr>
        <p:sp>
          <p:nvSpPr>
            <p:cNvPr id="33" name="任意多边形: 形状 32"/>
            <p:cNvSpPr/>
            <p:nvPr/>
          </p:nvSpPr>
          <p:spPr>
            <a:xfrm>
              <a:off x="5576423" y="2968633"/>
              <a:ext cx="738691" cy="937136"/>
            </a:xfrm>
            <a:custGeom>
              <a:avLst/>
              <a:gdLst>
                <a:gd name="connsiteX0" fmla="*/ 117328 w 738691"/>
                <a:gd name="connsiteY0" fmla="*/ 0 h 937136"/>
                <a:gd name="connsiteX1" fmla="*/ 621363 w 738691"/>
                <a:gd name="connsiteY1" fmla="*/ 0 h 937136"/>
                <a:gd name="connsiteX2" fmla="*/ 738691 w 738691"/>
                <a:gd name="connsiteY2" fmla="*/ 117328 h 937136"/>
                <a:gd name="connsiteX3" fmla="*/ 738691 w 738691"/>
                <a:gd name="connsiteY3" fmla="*/ 586624 h 937136"/>
                <a:gd name="connsiteX4" fmla="*/ 621363 w 738691"/>
                <a:gd name="connsiteY4" fmla="*/ 703952 h 937136"/>
                <a:gd name="connsiteX5" fmla="*/ 179562 w 738691"/>
                <a:gd name="connsiteY5" fmla="*/ 703952 h 937136"/>
                <a:gd name="connsiteX6" fmla="*/ 0 w 738691"/>
                <a:gd name="connsiteY6" fmla="*/ 937136 h 937136"/>
                <a:gd name="connsiteX7" fmla="*/ 0 w 738691"/>
                <a:gd name="connsiteY7" fmla="*/ 586624 h 937136"/>
                <a:gd name="connsiteX8" fmla="*/ 0 w 738691"/>
                <a:gd name="connsiteY8" fmla="*/ 581837 h 937136"/>
                <a:gd name="connsiteX9" fmla="*/ 0 w 738691"/>
                <a:gd name="connsiteY9" fmla="*/ 117328 h 937136"/>
                <a:gd name="connsiteX10" fmla="*/ 117328 w 738691"/>
                <a:gd name="connsiteY10" fmla="*/ 0 h 93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8691" h="937136">
                  <a:moveTo>
                    <a:pt x="117328" y="0"/>
                  </a:moveTo>
                  <a:lnTo>
                    <a:pt x="621363" y="0"/>
                  </a:lnTo>
                  <a:cubicBezTo>
                    <a:pt x="686161" y="0"/>
                    <a:pt x="738691" y="52530"/>
                    <a:pt x="738691" y="117328"/>
                  </a:cubicBezTo>
                  <a:lnTo>
                    <a:pt x="738691" y="586624"/>
                  </a:lnTo>
                  <a:cubicBezTo>
                    <a:pt x="738691" y="651422"/>
                    <a:pt x="686161" y="703952"/>
                    <a:pt x="621363" y="703952"/>
                  </a:cubicBezTo>
                  <a:lnTo>
                    <a:pt x="179562" y="703952"/>
                  </a:lnTo>
                  <a:lnTo>
                    <a:pt x="0" y="937136"/>
                  </a:lnTo>
                  <a:lnTo>
                    <a:pt x="0" y="586624"/>
                  </a:lnTo>
                  <a:lnTo>
                    <a:pt x="0" y="581837"/>
                  </a:lnTo>
                  <a:lnTo>
                    <a:pt x="0" y="117328"/>
                  </a:lnTo>
                  <a:cubicBezTo>
                    <a:pt x="0" y="52530"/>
                    <a:pt x="52530" y="0"/>
                    <a:pt x="117328" y="0"/>
                  </a:cubicBezTo>
                  <a:close/>
                </a:path>
              </a:pathLst>
            </a:custGeom>
            <a:solidFill>
              <a:srgbClr val="F99187"/>
            </a:solidFill>
            <a:ln w="381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1270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sz="1700">
                <a:solidFill>
                  <a:schemeClr val="bg1"/>
                </a:solidFill>
                <a:effectLst>
                  <a:outerShdw blurRad="50800" dist="76200" dir="5400000" algn="t" rotWithShape="0">
                    <a:prstClr val="black">
                      <a:alpha val="2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576423" y="2881102"/>
              <a:ext cx="738691" cy="984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4"/>
          <p:cNvGrpSpPr/>
          <p:nvPr/>
        </p:nvGrpSpPr>
        <p:grpSpPr>
          <a:xfrm flipH="1">
            <a:off x="560672" y="2523866"/>
            <a:ext cx="282376" cy="384250"/>
            <a:chOff x="5576423" y="2881102"/>
            <a:chExt cx="738691" cy="1024667"/>
          </a:xfrm>
        </p:grpSpPr>
        <p:sp>
          <p:nvSpPr>
            <p:cNvPr id="36" name="任意多边形: 形状 35"/>
            <p:cNvSpPr/>
            <p:nvPr/>
          </p:nvSpPr>
          <p:spPr>
            <a:xfrm>
              <a:off x="5576423" y="2968633"/>
              <a:ext cx="738691" cy="937136"/>
            </a:xfrm>
            <a:custGeom>
              <a:avLst/>
              <a:gdLst>
                <a:gd name="connsiteX0" fmla="*/ 117328 w 738691"/>
                <a:gd name="connsiteY0" fmla="*/ 0 h 937136"/>
                <a:gd name="connsiteX1" fmla="*/ 621363 w 738691"/>
                <a:gd name="connsiteY1" fmla="*/ 0 h 937136"/>
                <a:gd name="connsiteX2" fmla="*/ 738691 w 738691"/>
                <a:gd name="connsiteY2" fmla="*/ 117328 h 937136"/>
                <a:gd name="connsiteX3" fmla="*/ 738691 w 738691"/>
                <a:gd name="connsiteY3" fmla="*/ 586624 h 937136"/>
                <a:gd name="connsiteX4" fmla="*/ 621363 w 738691"/>
                <a:gd name="connsiteY4" fmla="*/ 703952 h 937136"/>
                <a:gd name="connsiteX5" fmla="*/ 179562 w 738691"/>
                <a:gd name="connsiteY5" fmla="*/ 703952 h 937136"/>
                <a:gd name="connsiteX6" fmla="*/ 0 w 738691"/>
                <a:gd name="connsiteY6" fmla="*/ 937136 h 937136"/>
                <a:gd name="connsiteX7" fmla="*/ 0 w 738691"/>
                <a:gd name="connsiteY7" fmla="*/ 586624 h 937136"/>
                <a:gd name="connsiteX8" fmla="*/ 0 w 738691"/>
                <a:gd name="connsiteY8" fmla="*/ 581837 h 937136"/>
                <a:gd name="connsiteX9" fmla="*/ 0 w 738691"/>
                <a:gd name="connsiteY9" fmla="*/ 117328 h 937136"/>
                <a:gd name="connsiteX10" fmla="*/ 117328 w 738691"/>
                <a:gd name="connsiteY10" fmla="*/ 0 h 93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8691" h="937136">
                  <a:moveTo>
                    <a:pt x="117328" y="0"/>
                  </a:moveTo>
                  <a:lnTo>
                    <a:pt x="621363" y="0"/>
                  </a:lnTo>
                  <a:cubicBezTo>
                    <a:pt x="686161" y="0"/>
                    <a:pt x="738691" y="52530"/>
                    <a:pt x="738691" y="117328"/>
                  </a:cubicBezTo>
                  <a:lnTo>
                    <a:pt x="738691" y="586624"/>
                  </a:lnTo>
                  <a:cubicBezTo>
                    <a:pt x="738691" y="651422"/>
                    <a:pt x="686161" y="703952"/>
                    <a:pt x="621363" y="703952"/>
                  </a:cubicBezTo>
                  <a:lnTo>
                    <a:pt x="179562" y="703952"/>
                  </a:lnTo>
                  <a:lnTo>
                    <a:pt x="0" y="937136"/>
                  </a:lnTo>
                  <a:lnTo>
                    <a:pt x="0" y="586624"/>
                  </a:lnTo>
                  <a:lnTo>
                    <a:pt x="0" y="581837"/>
                  </a:lnTo>
                  <a:lnTo>
                    <a:pt x="0" y="117328"/>
                  </a:lnTo>
                  <a:cubicBezTo>
                    <a:pt x="0" y="52530"/>
                    <a:pt x="52530" y="0"/>
                    <a:pt x="117328" y="0"/>
                  </a:cubicBezTo>
                  <a:close/>
                </a:path>
              </a:pathLst>
            </a:custGeom>
            <a:solidFill>
              <a:srgbClr val="F99187"/>
            </a:solidFill>
            <a:ln w="381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1270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sz="1700">
                <a:solidFill>
                  <a:schemeClr val="bg1"/>
                </a:solidFill>
                <a:effectLst>
                  <a:outerShdw blurRad="50800" dist="76200" dir="5400000" algn="t" rotWithShape="0">
                    <a:prstClr val="black">
                      <a:alpha val="2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576423" y="2881102"/>
              <a:ext cx="738691" cy="984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PA-文本框 32"/>
          <p:cNvSpPr txBox="1"/>
          <p:nvPr>
            <p:custDataLst>
              <p:tags r:id="rId1"/>
            </p:custDataLst>
          </p:nvPr>
        </p:nvSpPr>
        <p:spPr>
          <a:xfrm>
            <a:off x="4932040" y="1465806"/>
            <a:ext cx="3531444" cy="394723"/>
          </a:xfrm>
          <a:prstGeom prst="rect">
            <a:avLst/>
          </a:prstGeom>
          <a:noFill/>
        </p:spPr>
        <p:txBody>
          <a:bodyPr wrap="square" lIns="34290" tIns="17145" rIns="34290" bIns="17145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6000" kern="12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kern="100" dirty="0">
                <a:cs typeface="Times New Roman" panose="02020603050405020304" pitchFamily="18" charset="0"/>
              </a:rPr>
              <a:t>1.</a:t>
            </a:r>
            <a:r>
              <a:rPr lang="zh-CN" altLang="en-US" sz="1800" kern="100" dirty="0">
                <a:cs typeface="Times New Roman" panose="02020603050405020304" pitchFamily="18" charset="0"/>
              </a:rPr>
              <a:t>张三劈面遇神仙，得到宝葫芦。</a:t>
            </a:r>
            <a:endParaRPr lang="en-US" altLang="zh-CN" sz="1800" kern="100" dirty="0">
              <a:cs typeface="Times New Roman" panose="02020603050405020304" pitchFamily="18" charset="0"/>
            </a:endParaRPr>
          </a:p>
        </p:txBody>
      </p:sp>
      <p:sp>
        <p:nvSpPr>
          <p:cNvPr id="43" name="PA-文本框 32"/>
          <p:cNvSpPr txBox="1"/>
          <p:nvPr>
            <p:custDataLst>
              <p:tags r:id="rId2"/>
            </p:custDataLst>
          </p:nvPr>
        </p:nvSpPr>
        <p:spPr>
          <a:xfrm>
            <a:off x="4932040" y="1890367"/>
            <a:ext cx="3531444" cy="394723"/>
          </a:xfrm>
          <a:prstGeom prst="rect">
            <a:avLst/>
          </a:prstGeom>
          <a:noFill/>
        </p:spPr>
        <p:txBody>
          <a:bodyPr wrap="square" lIns="34290" tIns="17145" rIns="34290" bIns="17145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6000" kern="12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kern="100">
                <a:cs typeface="Times New Roman" panose="02020603050405020304" pitchFamily="18" charset="0"/>
              </a:rPr>
              <a:t>2.</a:t>
            </a:r>
            <a:r>
              <a:rPr lang="zh-CN" altLang="en-US" sz="1800" kern="100">
                <a:cs typeface="Times New Roman" panose="02020603050405020304" pitchFamily="18" charset="0"/>
              </a:rPr>
              <a:t>李四游龙宫，得到宝葫芦。</a:t>
            </a:r>
            <a:endParaRPr lang="en-US" altLang="zh-CN" sz="1800" kern="100">
              <a:cs typeface="Times New Roman" panose="02020603050405020304" pitchFamily="18" charset="0"/>
            </a:endParaRPr>
          </a:p>
        </p:txBody>
      </p:sp>
      <p:sp>
        <p:nvSpPr>
          <p:cNvPr id="44" name="PA-文本框 32"/>
          <p:cNvSpPr txBox="1"/>
          <p:nvPr>
            <p:custDataLst>
              <p:tags r:id="rId3"/>
            </p:custDataLst>
          </p:nvPr>
        </p:nvSpPr>
        <p:spPr>
          <a:xfrm>
            <a:off x="4932040" y="2314928"/>
            <a:ext cx="4052730" cy="343620"/>
          </a:xfrm>
          <a:prstGeom prst="rect">
            <a:avLst/>
          </a:prstGeom>
          <a:noFill/>
        </p:spPr>
        <p:txBody>
          <a:bodyPr wrap="square" lIns="34290" tIns="17145" rIns="34290" bIns="17145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6000" kern="12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kern="100" dirty="0">
                <a:cs typeface="Times New Roman" panose="02020603050405020304" pitchFamily="18" charset="0"/>
              </a:rPr>
              <a:t>3.</a:t>
            </a:r>
            <a:r>
              <a:rPr lang="zh-CN" altLang="en-US" sz="1800" kern="100" dirty="0">
                <a:cs typeface="Times New Roman" panose="02020603050405020304" pitchFamily="18" charset="0"/>
              </a:rPr>
              <a:t>王五肯让奶奶换衣服，得到宝</a:t>
            </a:r>
            <a:r>
              <a:rPr lang="zh-CN" altLang="en-US" sz="1800" kern="100" dirty="0" smtClean="0">
                <a:cs typeface="Times New Roman" panose="02020603050405020304" pitchFamily="18" charset="0"/>
              </a:rPr>
              <a:t>葫芦</a:t>
            </a:r>
            <a:r>
              <a:rPr lang="zh-CN" altLang="en-US" sz="1800" kern="100" dirty="0">
                <a:cs typeface="Times New Roman" panose="02020603050405020304" pitchFamily="18" charset="0"/>
              </a:rPr>
              <a:t>。</a:t>
            </a:r>
            <a:endParaRPr lang="en-US" altLang="zh-CN" sz="1800" kern="100" dirty="0">
              <a:cs typeface="Times New Roman" panose="02020603050405020304" pitchFamily="18" charset="0"/>
            </a:endParaRPr>
          </a:p>
        </p:txBody>
      </p:sp>
      <p:sp>
        <p:nvSpPr>
          <p:cNvPr id="45" name="PA-文本框 32"/>
          <p:cNvSpPr txBox="1"/>
          <p:nvPr>
            <p:custDataLst>
              <p:tags r:id="rId4"/>
            </p:custDataLst>
          </p:nvPr>
        </p:nvSpPr>
        <p:spPr>
          <a:xfrm>
            <a:off x="4932040" y="2732403"/>
            <a:ext cx="3531444" cy="394723"/>
          </a:xfrm>
          <a:prstGeom prst="rect">
            <a:avLst/>
          </a:prstGeom>
          <a:noFill/>
        </p:spPr>
        <p:txBody>
          <a:bodyPr wrap="square" lIns="34290" tIns="17145" rIns="34290" bIns="17145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6000" kern="12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kern="100" dirty="0">
                <a:cs typeface="Times New Roman" panose="02020603050405020304" pitchFamily="18" charset="0"/>
              </a:rPr>
              <a:t>4.</a:t>
            </a:r>
            <a:r>
              <a:rPr lang="zh-CN" altLang="en-US" sz="1800" kern="100" dirty="0">
                <a:cs typeface="Times New Roman" panose="02020603050405020304" pitchFamily="18" charset="0"/>
              </a:rPr>
              <a:t>赵六掘地得到宝葫芦。</a:t>
            </a:r>
            <a:endParaRPr lang="en-US" altLang="zh-CN" sz="1800" kern="1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1358591" y="3017075"/>
            <a:ext cx="7011859" cy="857250"/>
            <a:chOff x="3622675" y="3927304"/>
            <a:chExt cx="18697073" cy="2286000"/>
          </a:xfrm>
        </p:grpSpPr>
        <p:sp>
          <p:nvSpPr>
            <p:cNvPr id="73" name="矩形: 圆角 72"/>
            <p:cNvSpPr/>
            <p:nvPr/>
          </p:nvSpPr>
          <p:spPr>
            <a:xfrm>
              <a:off x="3622675" y="3927304"/>
              <a:ext cx="18697073" cy="2286000"/>
            </a:xfrm>
            <a:prstGeom prst="roundRect">
              <a:avLst>
                <a:gd name="adj" fmla="val 878"/>
              </a:avLst>
            </a:prstGeom>
            <a:solidFill>
              <a:schemeClr val="bg1"/>
            </a:solidFill>
            <a:ln>
              <a:noFill/>
            </a:ln>
            <a:effectLst>
              <a:outerShdw blurRad="660400" dist="292100" dir="2100000" algn="l" rotWithShape="0">
                <a:srgbClr val="11494A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622675" y="3927304"/>
              <a:ext cx="0" cy="2286000"/>
            </a:xfrm>
            <a:prstGeom prst="line">
              <a:avLst/>
            </a:prstGeom>
            <a:ln w="76200">
              <a:solidFill>
                <a:srgbClr val="EB89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358592" y="1472739"/>
            <a:ext cx="7011859" cy="857250"/>
            <a:chOff x="3622675" y="3927304"/>
            <a:chExt cx="18697073" cy="2286000"/>
          </a:xfrm>
        </p:grpSpPr>
        <p:sp>
          <p:nvSpPr>
            <p:cNvPr id="7" name="矩形: 圆角 6"/>
            <p:cNvSpPr/>
            <p:nvPr/>
          </p:nvSpPr>
          <p:spPr>
            <a:xfrm>
              <a:off x="3622675" y="3927304"/>
              <a:ext cx="18697073" cy="2286000"/>
            </a:xfrm>
            <a:prstGeom prst="roundRect">
              <a:avLst>
                <a:gd name="adj" fmla="val 878"/>
              </a:avLst>
            </a:prstGeom>
            <a:solidFill>
              <a:schemeClr val="bg1"/>
            </a:solidFill>
            <a:ln>
              <a:noFill/>
            </a:ln>
            <a:effectLst>
              <a:outerShdw blurRad="660400" dist="292100" dir="2100000" algn="l" rotWithShape="0">
                <a:srgbClr val="11494A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3622675" y="3927304"/>
              <a:ext cx="0" cy="2286000"/>
            </a:xfrm>
            <a:prstGeom prst="line">
              <a:avLst/>
            </a:prstGeom>
            <a:ln w="76200">
              <a:solidFill>
                <a:srgbClr val="EB89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674221" y="558916"/>
            <a:ext cx="5545067" cy="625050"/>
            <a:chOff x="5275993" y="849912"/>
            <a:chExt cx="14785884" cy="16668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75993" y="849912"/>
              <a:ext cx="1375416" cy="1579397"/>
            </a:xfrm>
            <a:prstGeom prst="rect">
              <a:avLst/>
            </a:prstGeom>
          </p:spPr>
        </p:pic>
        <p:sp>
          <p:nvSpPr>
            <p:cNvPr id="68" name="矩形 67"/>
            <p:cNvSpPr>
              <a:spLocks noChangeArrowheads="1"/>
            </p:cNvSpPr>
            <p:nvPr/>
          </p:nvSpPr>
          <p:spPr bwMode="auto">
            <a:xfrm>
              <a:off x="7036420" y="1043488"/>
              <a:ext cx="13025457" cy="1473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742950" indent="-28575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1143000" indent="-228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600200" indent="-228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2057400" indent="-228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5146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9718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4290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886200" indent="-228600" algn="l" defTabSz="457200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300" dirty="0">
                  <a:solidFill>
                    <a:srgbClr val="11494A"/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GB Pinyinok-B" panose="02010601030101010101" pitchFamily="2" charset="-122"/>
                </a:rPr>
                <a:t>这些故事的共同点和不同点是什么？</a:t>
              </a:r>
              <a:endParaRPr lang="zh-CN" altLang="en-US" sz="2300" dirty="0">
                <a:solidFill>
                  <a:srgbClr val="11494A"/>
                </a:solidFill>
                <a:latin typeface="思源黑体 CN Heavy" panose="020B0A00000000000000" charset="-122"/>
                <a:ea typeface="思源黑体 CN Heavy" panose="020B0A00000000000000" charset="-122"/>
                <a:cs typeface="GB Pinyinok-B" panose="02010601030101010101" pitchFamily="2" charset="-122"/>
              </a:endParaRPr>
            </a:p>
          </p:txBody>
        </p:sp>
      </p:grp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1358591" y="1676303"/>
            <a:ext cx="7164395" cy="450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4290" tIns="17145" rIns="34290" bIns="17145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742950" indent="-28575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indent="-22860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indent="-22860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indent="-22860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600" b="1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共同点：得到宝葫芦后，他们都过上了好日子。</a:t>
            </a:r>
            <a:endParaRPr lang="zh-CN" altLang="en-US" sz="2600" b="1" dirty="0">
              <a:solidFill>
                <a:srgbClr val="11494A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1358591" y="3220638"/>
            <a:ext cx="7164395" cy="450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4290" tIns="17145" rIns="34290" bIns="17145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00" b="1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不同点：不同人物得到宝葫芦的方式都不一样。</a:t>
            </a:r>
            <a:endParaRPr lang="zh-CN" altLang="en-US" sz="2600" b="1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3"/>
          <p:cNvSpPr txBox="1"/>
          <p:nvPr/>
        </p:nvSpPr>
        <p:spPr>
          <a:xfrm>
            <a:off x="762894" y="796878"/>
            <a:ext cx="7615138" cy="773289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上次讲的是张三劈面撞见了一位神仙，得了一个宝葫芦。</a:t>
            </a:r>
            <a:endParaRPr lang="zh-CN" altLang="en-US" sz="2000">
              <a:solidFill>
                <a:srgbClr val="11494A"/>
              </a:solidFill>
            </a:endParaRPr>
          </a:p>
        </p:txBody>
      </p:sp>
      <p:sp>
        <p:nvSpPr>
          <p:cNvPr id="5" name="文本框3"/>
          <p:cNvSpPr txBox="1"/>
          <p:nvPr/>
        </p:nvSpPr>
        <p:spPr>
          <a:xfrm>
            <a:off x="764431" y="424895"/>
            <a:ext cx="7615138" cy="773289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我就这么着，从很小的时候起，听奶奶讲故事，一直听到我十来岁。</a:t>
            </a:r>
            <a:endParaRPr lang="zh-CN" altLang="en-US" sz="2000">
              <a:solidFill>
                <a:srgbClr val="11494A"/>
              </a:solidFill>
            </a:endParaRPr>
          </a:p>
        </p:txBody>
      </p:sp>
      <p:sp>
        <p:nvSpPr>
          <p:cNvPr id="7" name="文本框3"/>
          <p:cNvSpPr txBox="1"/>
          <p:nvPr/>
        </p:nvSpPr>
        <p:spPr>
          <a:xfrm>
            <a:off x="764431" y="796878"/>
            <a:ext cx="7615138" cy="403957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奶奶每次讲的都不一样。</a:t>
            </a:r>
            <a:endParaRPr lang="zh-CN" altLang="en-US" sz="2000">
              <a:solidFill>
                <a:srgbClr val="11494A"/>
              </a:solidFill>
            </a:endParaRPr>
          </a:p>
        </p:txBody>
      </p:sp>
      <p:sp>
        <p:nvSpPr>
          <p:cNvPr id="10" name="文本框3"/>
          <p:cNvSpPr txBox="1"/>
          <p:nvPr/>
        </p:nvSpPr>
        <p:spPr>
          <a:xfrm>
            <a:off x="763993" y="1167594"/>
            <a:ext cx="7615138" cy="773289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下次讲的是李四出去远足旅行，一游游到了龙宫，得到了一个宝葫芦。</a:t>
            </a:r>
            <a:endParaRPr lang="zh-CN" altLang="en-US" sz="2000">
              <a:solidFill>
                <a:srgbClr val="11494A"/>
              </a:solidFill>
            </a:endParaRPr>
          </a:p>
        </p:txBody>
      </p:sp>
      <p:sp>
        <p:nvSpPr>
          <p:cNvPr id="11" name="文本框3"/>
          <p:cNvSpPr txBox="1"/>
          <p:nvPr/>
        </p:nvSpPr>
        <p:spPr>
          <a:xfrm>
            <a:off x="764431" y="1539000"/>
            <a:ext cx="7615138" cy="773289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王五呢，他因为是一个好孩子，肯让奶奶给他换衣服，所以得到了一个宝葫芦。</a:t>
            </a:r>
            <a:endParaRPr lang="zh-CN" altLang="en-US" sz="2000">
              <a:solidFill>
                <a:srgbClr val="11494A"/>
              </a:solidFill>
            </a:endParaRPr>
          </a:p>
        </p:txBody>
      </p:sp>
      <p:sp>
        <p:nvSpPr>
          <p:cNvPr id="12" name="文本框3"/>
          <p:cNvSpPr txBox="1"/>
          <p:nvPr/>
        </p:nvSpPr>
        <p:spPr>
          <a:xfrm>
            <a:off x="764431" y="1912228"/>
            <a:ext cx="7615138" cy="773289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至于赵六得的一个宝葫芦</a:t>
            </a:r>
            <a:r>
              <a:rPr lang="en-US" altLang="zh-CN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那是掘地掘出来的。</a:t>
            </a:r>
            <a:endParaRPr lang="en-US" altLang="zh-CN" sz="200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3"/>
          <p:cNvSpPr txBox="1"/>
          <p:nvPr/>
        </p:nvSpPr>
        <p:spPr>
          <a:xfrm>
            <a:off x="764431" y="2644989"/>
            <a:ext cx="7615138" cy="773289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不管张三也好，李四也好，一得到了这个宝葫芦，可就幸福极了，要什么有什么。</a:t>
            </a:r>
            <a:endParaRPr lang="zh-CN" altLang="en-US" sz="2000">
              <a:solidFill>
                <a:srgbClr val="11494A"/>
              </a:solidFill>
            </a:endParaRPr>
          </a:p>
        </p:txBody>
      </p:sp>
      <p:sp>
        <p:nvSpPr>
          <p:cNvPr id="14" name="文本框3"/>
          <p:cNvSpPr txBox="1"/>
          <p:nvPr/>
        </p:nvSpPr>
        <p:spPr>
          <a:xfrm>
            <a:off x="763470" y="3022258"/>
            <a:ext cx="7615138" cy="773289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张三想：“我要吃水蜜桃。”立刻就有一盘水蜜桃。</a:t>
            </a:r>
            <a:endParaRPr lang="zh-CN" altLang="en-US" sz="2000">
              <a:solidFill>
                <a:srgbClr val="11494A"/>
              </a:solidFill>
            </a:endParaRPr>
          </a:p>
        </p:txBody>
      </p:sp>
      <p:sp>
        <p:nvSpPr>
          <p:cNvPr id="15" name="文本框3"/>
          <p:cNvSpPr txBox="1"/>
          <p:nvPr/>
        </p:nvSpPr>
        <p:spPr>
          <a:xfrm>
            <a:off x="765392" y="3379030"/>
            <a:ext cx="7615138" cy="1142620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李四希望有一条大花狗，马上就冒出了那么一条</a:t>
            </a:r>
            <a:r>
              <a:rPr lang="en-US" altLang="zh-CN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冲着他摇尾巴，舔他的手。</a:t>
            </a:r>
            <a:endParaRPr lang="en-US" altLang="zh-CN" sz="200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000">
              <a:solidFill>
                <a:srgbClr val="11494A"/>
              </a:solidFill>
            </a:endParaRPr>
          </a:p>
        </p:txBody>
      </p:sp>
      <p:sp>
        <p:nvSpPr>
          <p:cNvPr id="16" name="文本框3"/>
          <p:cNvSpPr txBox="1"/>
          <p:nvPr/>
        </p:nvSpPr>
        <p:spPr>
          <a:xfrm>
            <a:off x="766352" y="4128247"/>
            <a:ext cx="7615138" cy="403957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后来呢？后来不用说，他们全都过上了好日子。</a:t>
            </a:r>
            <a:endParaRPr lang="zh-CN" altLang="en-US" sz="2000">
              <a:solidFill>
                <a:srgbClr val="11494A"/>
              </a:solidFill>
            </a:endParaRPr>
          </a:p>
        </p:txBody>
      </p:sp>
      <p:sp>
        <p:nvSpPr>
          <p:cNvPr id="18" name="矩形 29"/>
          <p:cNvSpPr>
            <a:spLocks noChangeArrowheads="1"/>
          </p:cNvSpPr>
          <p:nvPr/>
        </p:nvSpPr>
        <p:spPr bwMode="auto">
          <a:xfrm>
            <a:off x="7299480" y="3219822"/>
            <a:ext cx="623354" cy="311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4290" tIns="17145" rIns="34290" bIns="17145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742950" indent="-28575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indent="-22860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indent="-22860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indent="-228600" algn="l" defTabSz="4572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en-US" altLang="zh-CN" sz="1200" err="1">
                <a:solidFill>
                  <a:srgbClr val="11494A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chòng</a:t>
            </a:r>
            <a:endParaRPr lang="en-US" altLang="zh-CN" sz="1200">
              <a:solidFill>
                <a:srgbClr val="11494A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GB Pinyinok-B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918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5" grpId="0"/>
      <p:bldP spid="5" grpId="1"/>
      <p:bldP spid="7" grpId="0"/>
      <p:bldP spid="7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8" grpId="0"/>
    </p:bldLst>
  </p:timing>
</p:sld>
</file>

<file path=ppt/tags/tag1.xml><?xml version="1.0" encoding="utf-8"?>
<p:tagLst xmlns:p="http://schemas.openxmlformats.org/presentationml/2006/main">
  <p:tag name="PA" val="v5.2.11"/>
  <p:tag name="RESOURCELIBID_ANIM" val="451"/>
</p:tagLst>
</file>

<file path=ppt/tags/tag10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PA" val="v5.2.11"/>
</p:tagLst>
</file>

<file path=ppt/tags/tag14.xml><?xml version="1.0" encoding="utf-8"?>
<p:tagLst xmlns:p="http://schemas.openxmlformats.org/presentationml/2006/main">
  <p:tag name="PA" val="v5.2.11"/>
</p:tagLst>
</file>

<file path=ppt/tags/tag15.xml><?xml version="1.0" encoding="utf-8"?>
<p:tagLst xmlns:p="http://schemas.openxmlformats.org/presentationml/2006/main">
  <p:tag name="PA" val="v5.2.11"/>
</p:tagLst>
</file>

<file path=ppt/tags/tag16.xml><?xml version="1.0" encoding="utf-8"?>
<p:tagLst xmlns:p="http://schemas.openxmlformats.org/presentationml/2006/main">
  <p:tag name="PA" val="v5.2.11"/>
</p:tagLst>
</file>

<file path=ppt/tags/tag17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PA" val="v5.2.11"/>
</p:tagLst>
</file>

<file path=ppt/tags/tag22.xml><?xml version="1.0" encoding="utf-8"?>
<p:tagLst xmlns:p="http://schemas.openxmlformats.org/presentationml/2006/main">
  <p:tag name="PA" val="v5.2.11"/>
</p:tagLst>
</file>

<file path=ppt/tags/tag23.xml><?xml version="1.0" encoding="utf-8"?>
<p:tagLst xmlns:p="http://schemas.openxmlformats.org/presentationml/2006/main">
  <p:tag name="PA" val="v5.2.11"/>
  <p:tag name="RESOURCELIBID_ANIM" val="438"/>
</p:tagLst>
</file>

<file path=ppt/tags/tag24.xml><?xml version="1.0" encoding="utf-8"?>
<p:tagLst xmlns:p="http://schemas.openxmlformats.org/presentationml/2006/main">
  <p:tag name="PA" val="v5.2.11"/>
  <p:tag name="RESOURCELIBID_ANIM" val="45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KSO_WPP_MARK_KEY" val="6481e186-39c0-48ea-a626-e8129cf0b3d6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  <p:tag name="RESOURCELIBID_ANIM" val="451"/>
</p:tagLst>
</file>

<file path=ppt/tags/tag5.xml><?xml version="1.0" encoding="utf-8"?>
<p:tagLst xmlns:p="http://schemas.openxmlformats.org/presentationml/2006/main">
  <p:tag name="PA" val="v5.2.11"/>
  <p:tag name="RESOURCELIBID_ANIM" val="451"/>
</p:tagLst>
</file>

<file path=ppt/tags/tag6.xml><?xml version="1.0" encoding="utf-8"?>
<p:tagLst xmlns:p="http://schemas.openxmlformats.org/presentationml/2006/main">
  <p:tag name="PA" val="v5.2.11"/>
  <p:tag name="RESOURCELIBID_ANIM" val="451"/>
</p:tagLst>
</file>

<file path=ppt/tags/tag7.xml><?xml version="1.0" encoding="utf-8"?>
<p:tagLst xmlns:p="http://schemas.openxmlformats.org/presentationml/2006/main">
  <p:tag name="PA" val="v5.2.11"/>
  <p:tag name="RESOURCELIBID_ANIM" val="451"/>
</p:tagLst>
</file>

<file path=ppt/tags/tag8.xml><?xml version="1.0" encoding="utf-8"?>
<p:tagLst xmlns:p="http://schemas.openxmlformats.org/presentationml/2006/main">
  <p:tag name="PA" val="v5.2.11"/>
  <p:tag name="PAMAINTYPE" val="4"/>
  <p:tag name="PASUBTYPE" val="152"/>
  <p:tag name="PATYPE" val="150"/>
  <p:tag name="RESOURCELIB_SHAPETYPE" val="4"/>
  <p:tag name="RESOURCELIBID_SHAPE" val="286245"/>
</p:tagLst>
</file>

<file path=ppt/tags/tag9.xml><?xml version="1.0" encoding="utf-8"?>
<p:tagLst xmlns:p="http://schemas.openxmlformats.org/presentationml/2006/main">
  <p:tag name="PA" val="v5.2.11"/>
</p:tagLst>
</file>

<file path=ppt/theme/theme1.xml><?xml version="1.0" encoding="utf-8"?>
<a:theme xmlns:a="http://schemas.openxmlformats.org/drawingml/2006/main" name="第一PPT模板网-WWW.1PPT.COM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2405</Words>
  <Application>WPS 演示</Application>
  <PresentationFormat>全屏显示(16:9)</PresentationFormat>
  <Paragraphs>111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Calibri</vt:lpstr>
      <vt:lpstr>Wingdings</vt:lpstr>
      <vt:lpstr>楷体</vt:lpstr>
      <vt:lpstr>GB Pinyinok-B</vt:lpstr>
      <vt:lpstr>思源黑体 CN Heavy</vt:lpstr>
      <vt:lpstr>黑体</vt:lpstr>
      <vt:lpstr>Times New Roman</vt:lpstr>
      <vt:lpstr>思源黑体 CN Bold</vt:lpstr>
      <vt:lpstr>Arial</vt:lpstr>
      <vt:lpstr>Arial Unicode MS</vt:lpstr>
      <vt:lpstr>等线 Light</vt:lpstr>
      <vt:lpstr>Calibri Light</vt:lpstr>
      <vt:lpstr>等线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2022-09-25T08:40:00Z</cp:lastPrinted>
  <dcterms:created xsi:type="dcterms:W3CDTF">2022-09-25T08:40:00Z</dcterms:created>
  <dcterms:modified xsi:type="dcterms:W3CDTF">2023-01-17T03:46:55Z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86523DB7565D4D4197A9C090E0D51997</vt:lpwstr>
  </property>
  <property fmtid="{D5CDD505-2E9C-101B-9397-08002B2CF9AE}" pid="3" name="KSOProductBuildVer">
    <vt:lpwstr>2052-11.1.0.13703</vt:lpwstr>
  </property>
</Properties>
</file>