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47" r:id="rId3"/>
    <p:sldId id="514" r:id="rId4"/>
    <p:sldId id="257" r:id="rId5"/>
    <p:sldId id="516" r:id="rId6"/>
    <p:sldId id="545" r:id="rId7"/>
    <p:sldId id="546" r:id="rId8"/>
    <p:sldId id="547" r:id="rId9"/>
    <p:sldId id="522" r:id="rId10"/>
    <p:sldId id="541" r:id="rId11"/>
    <p:sldId id="549" r:id="rId12"/>
    <p:sldId id="553" r:id="rId13"/>
    <p:sldId id="505" r:id="rId14"/>
    <p:sldId id="526" r:id="rId15"/>
    <p:sldId id="528" r:id="rId16"/>
    <p:sldId id="529" r:id="rId17"/>
    <p:sldId id="530" r:id="rId18"/>
    <p:sldId id="540" r:id="rId19"/>
    <p:sldId id="556" r:id="rId20"/>
    <p:sldId id="525" r:id="rId21"/>
    <p:sldId id="262" r:id="rId22"/>
    <p:sldId id="53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10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tags" Target="../tags/tag62.xml"/><Relationship Id="rId6" Type="http://schemas.openxmlformats.org/officeDocument/2006/relationships/image" Target="../media/image2.png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-69851" y="1"/>
            <a:ext cx="12261851" cy="687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624418" y="361951"/>
            <a:ext cx="11319933" cy="6134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278534" y="1"/>
            <a:ext cx="1902884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69851" y="1"/>
            <a:ext cx="12405784" cy="687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tags" Target="../tags/tag68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8E7E1-B84A-4A79-8EFE-178D31C98D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B6F80-BFA7-43F8-9A9F-891D3AFFA4E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tags" Target="../tags/tag6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21.png"/><Relationship Id="rId2" Type="http://schemas.openxmlformats.org/officeDocument/2006/relationships/tags" Target="../tags/tag12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image" Target="../media/image15.jpeg"/><Relationship Id="rId1" Type="http://schemas.openxmlformats.org/officeDocument/2006/relationships/tags" Target="../tags/tag13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22.GIF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" Target="slide17.xml"/><Relationship Id="rId8" Type="http://schemas.openxmlformats.org/officeDocument/2006/relationships/tags" Target="../tags/tag142.xml"/><Relationship Id="rId7" Type="http://schemas.openxmlformats.org/officeDocument/2006/relationships/slide" Target="slide16.xml"/><Relationship Id="rId6" Type="http://schemas.openxmlformats.org/officeDocument/2006/relationships/tags" Target="../tags/tag141.xml"/><Relationship Id="rId5" Type="http://schemas.openxmlformats.org/officeDocument/2006/relationships/slide" Target="slide15.xml"/><Relationship Id="rId4" Type="http://schemas.openxmlformats.org/officeDocument/2006/relationships/tags" Target="../tags/tag140.xml"/><Relationship Id="rId3" Type="http://schemas.openxmlformats.org/officeDocument/2006/relationships/slide" Target="slide14.xml"/><Relationship Id="rId2" Type="http://schemas.openxmlformats.org/officeDocument/2006/relationships/image" Target="../media/image15.jpe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23.png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15.xml"/><Relationship Id="rId8" Type="http://schemas.openxmlformats.org/officeDocument/2006/relationships/tags" Target="../tags/tag150.xml"/><Relationship Id="rId7" Type="http://schemas.openxmlformats.org/officeDocument/2006/relationships/slide" Target="slide14.xml"/><Relationship Id="rId6" Type="http://schemas.openxmlformats.org/officeDocument/2006/relationships/tags" Target="../tags/tag149.xml"/><Relationship Id="rId5" Type="http://schemas.openxmlformats.org/officeDocument/2006/relationships/slide" Target="slide1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image" Target="../media/image15.jpe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3.xml"/><Relationship Id="rId13" Type="http://schemas.openxmlformats.org/officeDocument/2006/relationships/slide" Target="slide17.xml"/><Relationship Id="rId12" Type="http://schemas.openxmlformats.org/officeDocument/2006/relationships/tags" Target="../tags/tag152.xml"/><Relationship Id="rId11" Type="http://schemas.openxmlformats.org/officeDocument/2006/relationships/slide" Target="slide16.xml"/><Relationship Id="rId10" Type="http://schemas.openxmlformats.org/officeDocument/2006/relationships/tags" Target="../tags/tag151.xml"/><Relationship Id="rId1" Type="http://schemas.openxmlformats.org/officeDocument/2006/relationships/tags" Target="../tags/tag14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slide" Target="slide14.xml"/><Relationship Id="rId7" Type="http://schemas.openxmlformats.org/officeDocument/2006/relationships/tags" Target="../tags/tag158.xml"/><Relationship Id="rId6" Type="http://schemas.openxmlformats.org/officeDocument/2006/relationships/slide" Target="slide19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image" Target="../media/image15.jpeg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62.xml"/><Relationship Id="rId14" Type="http://schemas.openxmlformats.org/officeDocument/2006/relationships/slide" Target="slide17.xml"/><Relationship Id="rId13" Type="http://schemas.openxmlformats.org/officeDocument/2006/relationships/tags" Target="../tags/tag161.xml"/><Relationship Id="rId12" Type="http://schemas.openxmlformats.org/officeDocument/2006/relationships/slide" Target="slide16.xml"/><Relationship Id="rId11" Type="http://schemas.openxmlformats.org/officeDocument/2006/relationships/tags" Target="../tags/tag160.xml"/><Relationship Id="rId10" Type="http://schemas.openxmlformats.org/officeDocument/2006/relationships/slide" Target="slide15.xml"/><Relationship Id="rId1" Type="http://schemas.openxmlformats.org/officeDocument/2006/relationships/tags" Target="../tags/tag15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slide" Target="slide15.xml"/><Relationship Id="rId7" Type="http://schemas.openxmlformats.org/officeDocument/2006/relationships/tags" Target="../tags/tag166.xml"/><Relationship Id="rId6" Type="http://schemas.openxmlformats.org/officeDocument/2006/relationships/slide" Target="slide14.xml"/><Relationship Id="rId5" Type="http://schemas.openxmlformats.org/officeDocument/2006/relationships/tags" Target="../tags/tag165.xml"/><Relationship Id="rId4" Type="http://schemas.openxmlformats.org/officeDocument/2006/relationships/slide" Target="slide19.xml"/><Relationship Id="rId3" Type="http://schemas.openxmlformats.org/officeDocument/2006/relationships/tags" Target="../tags/tag164.xml"/><Relationship Id="rId2" Type="http://schemas.openxmlformats.org/officeDocument/2006/relationships/image" Target="../media/image15.jpeg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slide" Target="slide17.xml"/><Relationship Id="rId11" Type="http://schemas.openxmlformats.org/officeDocument/2006/relationships/tags" Target="../tags/tag168.xml"/><Relationship Id="rId10" Type="http://schemas.openxmlformats.org/officeDocument/2006/relationships/slide" Target="slide16.xml"/><Relationship Id="rId1" Type="http://schemas.openxmlformats.org/officeDocument/2006/relationships/tags" Target="../tags/tag16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slide" Target="slide15.xml"/><Relationship Id="rId7" Type="http://schemas.openxmlformats.org/officeDocument/2006/relationships/tags" Target="../tags/tag175.xml"/><Relationship Id="rId6" Type="http://schemas.openxmlformats.org/officeDocument/2006/relationships/slide" Target="slide14.xml"/><Relationship Id="rId5" Type="http://schemas.openxmlformats.org/officeDocument/2006/relationships/tags" Target="../tags/tag174.xml"/><Relationship Id="rId4" Type="http://schemas.openxmlformats.org/officeDocument/2006/relationships/slide" Target="slide19.xml"/><Relationship Id="rId3" Type="http://schemas.openxmlformats.org/officeDocument/2006/relationships/tags" Target="../tags/tag173.xml"/><Relationship Id="rId2" Type="http://schemas.openxmlformats.org/officeDocument/2006/relationships/image" Target="../media/image15.jpe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83.xml"/><Relationship Id="rId17" Type="http://schemas.openxmlformats.org/officeDocument/2006/relationships/tags" Target="../tags/tag182.xml"/><Relationship Id="rId16" Type="http://schemas.openxmlformats.org/officeDocument/2006/relationships/tags" Target="../tags/tag181.xml"/><Relationship Id="rId15" Type="http://schemas.openxmlformats.org/officeDocument/2006/relationships/tags" Target="../tags/tag180.xml"/><Relationship Id="rId14" Type="http://schemas.openxmlformats.org/officeDocument/2006/relationships/tags" Target="../tags/tag179.xml"/><Relationship Id="rId13" Type="http://schemas.openxmlformats.org/officeDocument/2006/relationships/tags" Target="../tags/tag178.xml"/><Relationship Id="rId12" Type="http://schemas.openxmlformats.org/officeDocument/2006/relationships/slide" Target="slide17.xml"/><Relationship Id="rId11" Type="http://schemas.openxmlformats.org/officeDocument/2006/relationships/tags" Target="../tags/tag177.xml"/><Relationship Id="rId10" Type="http://schemas.openxmlformats.org/officeDocument/2006/relationships/slide" Target="slide16.xml"/><Relationship Id="rId1" Type="http://schemas.openxmlformats.org/officeDocument/2006/relationships/tags" Target="../tags/tag17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slide" Target="slide15.xml"/><Relationship Id="rId7" Type="http://schemas.openxmlformats.org/officeDocument/2006/relationships/tags" Target="../tags/tag187.xml"/><Relationship Id="rId6" Type="http://schemas.openxmlformats.org/officeDocument/2006/relationships/slide" Target="slide14.xml"/><Relationship Id="rId5" Type="http://schemas.openxmlformats.org/officeDocument/2006/relationships/tags" Target="../tags/tag186.xml"/><Relationship Id="rId4" Type="http://schemas.openxmlformats.org/officeDocument/2006/relationships/slide" Target="slide19.xml"/><Relationship Id="rId3" Type="http://schemas.openxmlformats.org/officeDocument/2006/relationships/tags" Target="../tags/tag185.xml"/><Relationship Id="rId2" Type="http://schemas.openxmlformats.org/officeDocument/2006/relationships/image" Target="../media/image15.jpe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95.xml"/><Relationship Id="rId17" Type="http://schemas.openxmlformats.org/officeDocument/2006/relationships/tags" Target="../tags/tag19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slide" Target="slide17.xml"/><Relationship Id="rId11" Type="http://schemas.openxmlformats.org/officeDocument/2006/relationships/tags" Target="../tags/tag189.xml"/><Relationship Id="rId10" Type="http://schemas.openxmlformats.org/officeDocument/2006/relationships/slide" Target="slide16.xml"/><Relationship Id="rId1" Type="http://schemas.openxmlformats.org/officeDocument/2006/relationships/tags" Target="../tags/tag18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6.jpeg"/><Relationship Id="rId1" Type="http://schemas.openxmlformats.org/officeDocument/2006/relationships/tags" Target="../tags/tag7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03.xml"/><Relationship Id="rId5" Type="http://schemas.openxmlformats.org/officeDocument/2006/relationships/image" Target="../media/image25.jpeg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image" Target="../media/image24.jpeg"/><Relationship Id="rId1" Type="http://schemas.openxmlformats.org/officeDocument/2006/relationships/tags" Target="../tags/tag20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image" Target="../media/image29.jpeg"/><Relationship Id="rId7" Type="http://schemas.openxmlformats.org/officeDocument/2006/relationships/tags" Target="../tags/tag207.xml"/><Relationship Id="rId6" Type="http://schemas.openxmlformats.org/officeDocument/2006/relationships/image" Target="../media/image28.jpeg"/><Relationship Id="rId5" Type="http://schemas.openxmlformats.org/officeDocument/2006/relationships/tags" Target="../tags/tag206.xml"/><Relationship Id="rId4" Type="http://schemas.openxmlformats.org/officeDocument/2006/relationships/image" Target="../media/image27.jpeg"/><Relationship Id="rId3" Type="http://schemas.openxmlformats.org/officeDocument/2006/relationships/tags" Target="../tags/tag205.xml"/><Relationship Id="rId2" Type="http://schemas.openxmlformats.org/officeDocument/2006/relationships/image" Target="../media/image26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31.jpeg"/><Relationship Id="rId11" Type="http://schemas.openxmlformats.org/officeDocument/2006/relationships/tags" Target="../tags/tag209.xml"/><Relationship Id="rId10" Type="http://schemas.openxmlformats.org/officeDocument/2006/relationships/image" Target="../media/image30.jpeg"/><Relationship Id="rId1" Type="http://schemas.openxmlformats.org/officeDocument/2006/relationships/tags" Target="../tags/tag20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../media/image8.jpeg"/><Relationship Id="rId3" Type="http://schemas.openxmlformats.org/officeDocument/2006/relationships/tags" Target="../tags/tag76.xml"/><Relationship Id="rId2" Type="http://schemas.openxmlformats.org/officeDocument/2006/relationships/image" Target="../media/image7.jpe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82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image" Target="../media/image10.jpeg"/><Relationship Id="rId3" Type="http://schemas.openxmlformats.org/officeDocument/2006/relationships/tags" Target="../tags/tag84.xml"/><Relationship Id="rId2" Type="http://schemas.openxmlformats.org/officeDocument/2006/relationships/image" Target="../media/image9.jpeg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8.xml"/><Relationship Id="rId2" Type="http://schemas.openxmlformats.org/officeDocument/2006/relationships/image" Target="../media/image11.png"/><Relationship Id="rId1" Type="http://schemas.openxmlformats.org/officeDocument/2006/relationships/tags" Target="../tags/tag8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0.xml"/><Relationship Id="rId2" Type="http://schemas.openxmlformats.org/officeDocument/2006/relationships/image" Target="../media/image12.png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94.xml"/><Relationship Id="rId5" Type="http://schemas.openxmlformats.org/officeDocument/2006/relationships/image" Target="../media/image14.png"/><Relationship Id="rId4" Type="http://schemas.openxmlformats.org/officeDocument/2006/relationships/tags" Target="../tags/tag93.xml"/><Relationship Id="rId3" Type="http://schemas.openxmlformats.org/officeDocument/2006/relationships/image" Target="../media/image13.pn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15.jpeg"/><Relationship Id="rId1" Type="http://schemas.openxmlformats.org/officeDocument/2006/relationships/tags" Target="../tags/tag9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17.png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118.xml"/><Relationship Id="rId24" Type="http://schemas.openxmlformats.org/officeDocument/2006/relationships/tags" Target="../tags/tag117.xml"/><Relationship Id="rId23" Type="http://schemas.openxmlformats.org/officeDocument/2006/relationships/image" Target="../media/image20.png"/><Relationship Id="rId22" Type="http://schemas.openxmlformats.org/officeDocument/2006/relationships/tags" Target="../tags/tag116.xml"/><Relationship Id="rId21" Type="http://schemas.openxmlformats.org/officeDocument/2006/relationships/tags" Target="../tags/tag115.xml"/><Relationship Id="rId20" Type="http://schemas.openxmlformats.org/officeDocument/2006/relationships/tags" Target="../tags/tag114.xml"/><Relationship Id="rId2" Type="http://schemas.openxmlformats.org/officeDocument/2006/relationships/tags" Target="../tags/tag99.xml"/><Relationship Id="rId19" Type="http://schemas.openxmlformats.org/officeDocument/2006/relationships/tags" Target="../tags/tag113.xml"/><Relationship Id="rId18" Type="http://schemas.openxmlformats.org/officeDocument/2006/relationships/tags" Target="../tags/tag112.xml"/><Relationship Id="rId17" Type="http://schemas.openxmlformats.org/officeDocument/2006/relationships/tags" Target="../tags/tag111.xml"/><Relationship Id="rId16" Type="http://schemas.openxmlformats.org/officeDocument/2006/relationships/image" Target="../media/image19.png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1787" y="410259"/>
            <a:ext cx="3153833" cy="52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6529917" y="1482913"/>
            <a:ext cx="1075267" cy="1037167"/>
          </a:xfrm>
          <a:prstGeom prst="ellipse">
            <a:avLst/>
          </a:prstGeom>
          <a:solidFill>
            <a:srgbClr val="8DC31E"/>
          </a:solidFill>
          <a:ln>
            <a:solidFill>
              <a:srgbClr val="8DC31E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036" name="标题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81234" y="1453405"/>
            <a:ext cx="4991100" cy="103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8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 </a:t>
            </a:r>
            <a:r>
              <a:rPr lang="en-US" altLang="zh-CN" sz="5865" b="1" baseline="30000" dirty="0">
                <a:solidFill>
                  <a:srgbClr val="000000"/>
                </a:solidFill>
                <a:latin typeface="宋体" panose="02010600030101010101" pitchFamily="2" charset="-122"/>
              </a:rPr>
              <a:t>* </a:t>
            </a:r>
            <a:r>
              <a:rPr lang="zh-CN" altLang="en-US" sz="58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海的女儿</a:t>
            </a:r>
            <a:endParaRPr lang="zh-CN" altLang="en-US" sz="58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0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876551" y="0"/>
            <a:ext cx="5755938" cy="6839450"/>
            <a:chOff x="5414612" y="1227336"/>
            <a:chExt cx="4037431" cy="5261542"/>
          </a:xfrm>
        </p:grpSpPr>
        <p:pic>
          <p:nvPicPr>
            <p:cNvPr id="3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446889" y="1270021"/>
              <a:ext cx="4005154" cy="521885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>
              <p:custDataLst>
                <p:tags r:id="rId4"/>
              </p:custDataLst>
            </p:nvPr>
          </p:nvSpPr>
          <p:spPr>
            <a:xfrm>
              <a:off x="5456686" y="1227336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⑧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5" name="TextBox 4"/>
            <p:cNvSpPr txBox="1"/>
            <p:nvPr>
              <p:custDataLst>
                <p:tags r:id="rId5"/>
              </p:custDataLst>
            </p:nvPr>
          </p:nvSpPr>
          <p:spPr>
            <a:xfrm>
              <a:off x="5462375" y="1543851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⑨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6" name="TextBox 5"/>
            <p:cNvSpPr txBox="1"/>
            <p:nvPr>
              <p:custDataLst>
                <p:tags r:id="rId6"/>
              </p:custDataLst>
            </p:nvPr>
          </p:nvSpPr>
          <p:spPr>
            <a:xfrm>
              <a:off x="5492800" y="2748396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⑩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>
              <p:custDataLst>
                <p:tags r:id="rId7"/>
              </p:custDataLst>
            </p:nvPr>
          </p:nvSpPr>
          <p:spPr>
            <a:xfrm>
              <a:off x="5414612" y="5025606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⑪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2922567" y="629436"/>
            <a:ext cx="5709921" cy="4495014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 flipV="1">
            <a:off x="7353300" y="1485900"/>
            <a:ext cx="933450" cy="19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 flipV="1">
            <a:off x="3105150" y="1822906"/>
            <a:ext cx="4533900" cy="249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6400800" y="4432756"/>
            <a:ext cx="12382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>
            <p:custDataLst>
              <p:tags r:id="rId12"/>
            </p:custDataLst>
          </p:nvPr>
        </p:nvGrpSpPr>
        <p:grpSpPr>
          <a:xfrm>
            <a:off x="9131825" y="1010846"/>
            <a:ext cx="2699936" cy="2614723"/>
            <a:chOff x="9817625" y="3665070"/>
            <a:chExt cx="2253469" cy="2265549"/>
          </a:xfrm>
        </p:grpSpPr>
        <p:sp>
          <p:nvSpPr>
            <p:cNvPr id="18" name="椭圆形标注 17"/>
            <p:cNvSpPr/>
            <p:nvPr>
              <p:custDataLst>
                <p:tags r:id="rId13"/>
              </p:custDataLst>
            </p:nvPr>
          </p:nvSpPr>
          <p:spPr>
            <a:xfrm rot="5865910">
              <a:off x="9811585" y="3671110"/>
              <a:ext cx="2265549" cy="2253469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4"/>
              </p:custDataLst>
            </p:nvPr>
          </p:nvSpPr>
          <p:spPr>
            <a:xfrm>
              <a:off x="10096500" y="3864095"/>
              <a:ext cx="1962149" cy="1840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为王子在婚礼上跳舞</a:t>
              </a:r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001" y="224367"/>
            <a:ext cx="11698818" cy="21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73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小组学习：用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较快速度默读课文，把小人鱼所做的</a:t>
            </a:r>
            <a:r>
              <a:rPr lang="zh-CN" altLang="en-US" sz="373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事用简洁的语言记录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下来。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4" descr="图片包含 体育&#10;&#10;描述已自动生成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1039285" y="2247378"/>
            <a:ext cx="10108333" cy="362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53785" y="645584"/>
            <a:ext cx="8714316" cy="16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0000FF"/>
                </a:solidFill>
              </a:rPr>
              <a:t>         </a:t>
            </a:r>
            <a:r>
              <a:rPr lang="zh-CN" altLang="zh-CN" sz="4400" b="1">
                <a:solidFill>
                  <a:srgbClr val="0000FF"/>
                </a:solidFill>
              </a:rPr>
              <a:t>她笑着，舞着，但是死的念头一直在她心中。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Picture 2"/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268817" y="575733"/>
            <a:ext cx="2448984" cy="285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2614283" y="1415818"/>
            <a:ext cx="1491890" cy="9520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思想气泡: 云 9"/>
          <p:cNvSpPr/>
          <p:nvPr>
            <p:custDataLst>
              <p:tags r:id="rId5"/>
            </p:custDataLst>
          </p:nvPr>
        </p:nvSpPr>
        <p:spPr>
          <a:xfrm>
            <a:off x="4205624" y="3140175"/>
            <a:ext cx="3264859" cy="2302933"/>
          </a:xfrm>
          <a:prstGeom prst="cloudCallout">
            <a:avLst>
              <a:gd name="adj1" fmla="val -60680"/>
              <a:gd name="adj2" fmla="val -87217"/>
            </a:avLst>
          </a:prstGeom>
          <a:solidFill>
            <a:srgbClr val="FF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善良</a:t>
            </a:r>
            <a:endParaRPr lang="zh-CN" altLang="en-US" sz="4800" b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hlinkClick r:id="rId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8" name="椭圆 7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9" name="椭圆 8">
            <a:hlinkClick r:id="rId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0" name="椭圆 9">
            <a:hlinkClick r:id="rId9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2017" y="1712384"/>
            <a:ext cx="11480800" cy="21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再读课文中打动你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的关键句，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圈出关键词，选择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1-2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处在旁边写写自己的感受。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New picture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722100" y="11557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8574" y="1915086"/>
            <a:ext cx="11069355" cy="2210220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小人鱼亲吻着王子的手。她觉得自己的心在破碎。她知道，王子举行婚礼后的第一个早晨，她就会死去，变成海上的泡沫。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91656" y="2658187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破碎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椭圆 7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10601960" y="5435600"/>
            <a:ext cx="1061720" cy="9550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F8FF"/>
              </a:solidFill>
            </a:endParaRPr>
          </a:p>
        </p:txBody>
      </p:sp>
      <p:sp>
        <p:nvSpPr>
          <p:cNvPr id="9" name="椭圆 8">
            <a:hlinkClick r:id="rId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0" name="椭圆 9">
            <a:hlinkClick r:id="rId9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1" name="椭圆 10">
            <a:hlinkClick r:id="rId11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椭圆 11">
            <a:hlinkClick r:id="rId13" action="ppaction://hlinksldjump"/>
          </p:cNvPr>
          <p:cNvSpPr/>
          <p:nvPr>
            <p:custDataLst>
              <p:tags r:id="rId14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3687" y="1160463"/>
            <a:ext cx="11344275" cy="3687548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小人鱼穿着金线绣花的丝绸衣服，双手托着新娘的披纱。可是，她的耳朵听不见这欢快的音乐，她的眼睛看不见这神圣的仪式。她想起了她将要死去的早晨，想起了她在这世界上已经失去了的一切。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352799" y="2636668"/>
            <a:ext cx="2216728" cy="721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看不见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909397" y="1905746"/>
            <a:ext cx="23414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听不见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9" name="椭圆 8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10601960" y="5435600"/>
            <a:ext cx="1061720" cy="9550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F8FF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1" name="椭圆 10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椭圆 11">
            <a:hlinkClick r:id="rId12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3" name="椭圆 12">
            <a:hlinkClick r:id="rId14" action="ppaction://hlinksldjump"/>
          </p:cNvPr>
          <p:cNvSpPr/>
          <p:nvPr>
            <p:custDataLst>
              <p:tags r:id="rId15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6540" y="639234"/>
            <a:ext cx="11334749" cy="1865126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于是跳起舞来，飞快地旋转着，就像被追逐着的燕子那样。大家都在为她喝彩，赞美她美妙的舞姿，她从来没有跳得这么美丽。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10601960" y="5435600"/>
            <a:ext cx="1061720" cy="9550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F8FF"/>
              </a:solidFill>
            </a:endParaRPr>
          </a:p>
        </p:txBody>
      </p:sp>
      <p:sp>
        <p:nvSpPr>
          <p:cNvPr id="9" name="椭圆 8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1" name="椭圆 10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椭圆 11">
            <a:hlinkClick r:id="rId12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2" name="矩形 1"/>
          <p:cNvSpPr/>
          <p:nvPr>
            <p:custDataLst>
              <p:tags r:id="rId14"/>
            </p:custDataLst>
          </p:nvPr>
        </p:nvSpPr>
        <p:spPr>
          <a:xfrm>
            <a:off x="419100" y="3291185"/>
            <a:ext cx="11029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他，她离开了自己的族人和家庭，交出了美妙的声音；为了他，每天忍受着没有止境的苦痛，他却一点儿也不知道。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15"/>
            </p:custDataLst>
          </p:nvPr>
        </p:nvSpPr>
        <p:spPr>
          <a:xfrm>
            <a:off x="256540" y="5276850"/>
            <a:ext cx="676910" cy="63627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0512" y="971233"/>
            <a:ext cx="11342687" cy="4228850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她弯下腰，在王子清秀的脸庞上吻了一下，再望了望天空，朝霞渐渐明亮起来了。她看了看手中锋利的刀，又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深情地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了王子一眼，他正在梦中喃喃地念着新娘的名字。小人鱼拿着刀的手在发抖，但是，她马上将那把锋利的刀远远地抛到海里。刀落下的地方，浪花迸发出一道耀眼的红光，好像一滴滴鲜血从水中喷溅出来。她再一次深情地朝王子望了一眼，然后纵身跳到海里。她感到自己的身体正在一点点地化为泡沫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10601960" y="5435600"/>
            <a:ext cx="1061720" cy="9550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F8FF"/>
              </a:solidFill>
            </a:endParaRPr>
          </a:p>
        </p:txBody>
      </p:sp>
      <p:sp>
        <p:nvSpPr>
          <p:cNvPr id="9" name="椭圆 8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1" name="椭圆 10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椭圆 11">
            <a:hlinkClick r:id="rId12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14"/>
            </p:custDataLst>
          </p:nvPr>
        </p:nvSpPr>
        <p:spPr>
          <a:xfrm>
            <a:off x="9258300" y="15713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5181600" y="39131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16"/>
            </p:custDataLst>
          </p:nvPr>
        </p:nvSpPr>
        <p:spPr>
          <a:xfrm>
            <a:off x="5391150" y="5200083"/>
            <a:ext cx="4572000" cy="70788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生？      死？</a:t>
            </a:r>
            <a:endParaRPr lang="zh-CN" altLang="en-US" sz="4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椭圆 5"/>
          <p:cNvSpPr/>
          <p:nvPr>
            <p:custDataLst>
              <p:tags r:id="rId17"/>
            </p:custDataLst>
          </p:nvPr>
        </p:nvSpPr>
        <p:spPr>
          <a:xfrm>
            <a:off x="335756" y="5435600"/>
            <a:ext cx="597694" cy="538480"/>
          </a:xfrm>
          <a:prstGeom prst="ellipse">
            <a:avLst/>
          </a:prstGeom>
          <a:solidFill>
            <a:srgbClr val="DEF9FF"/>
          </a:solidFill>
          <a:ln>
            <a:solidFill>
              <a:srgbClr val="3ECA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>
            <p:custDataLst>
              <p:tags r:id="rId18"/>
            </p:custDataLst>
          </p:nvPr>
        </p:nvSpPr>
        <p:spPr>
          <a:xfrm>
            <a:off x="1534160" y="335756"/>
            <a:ext cx="447040" cy="445293"/>
          </a:xfrm>
          <a:prstGeom prst="flowChartConnector">
            <a:avLst/>
          </a:prstGeom>
          <a:solidFill>
            <a:srgbClr val="DEF9FF"/>
          </a:solidFill>
          <a:ln>
            <a:solidFill>
              <a:srgbClr val="3ECA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0512" y="971233"/>
            <a:ext cx="11342687" cy="4228850"/>
          </a:xfrm>
          <a:prstGeom prst="rect">
            <a:avLst/>
          </a:prstGeom>
          <a:noFill/>
          <a:ln w="381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她弯下腰，在王子清秀的脸庞上吻了一下，再望了望天空，朝霞渐渐明亮起来了。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她看了看手中锋利的刀，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看了王子一眼，他正在梦中喃喃地念着新娘的名字。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小人鱼拿着刀的手在发抖，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但是，她马上将那把锋利的刀远远地抛到海里。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刀落下的地方，浪花迸发出一道耀眼的红光，好像一滴滴鲜血从水中喷溅出来。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她再一次深情地朝王子望了一眼，然后纵身跳到海里。她感到自己的身体正在一点点地化为泡沫。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10601960" y="5435600"/>
            <a:ext cx="1061720" cy="9550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2F8FF"/>
              </a:solidFill>
            </a:endParaRPr>
          </a:p>
        </p:txBody>
      </p:sp>
      <p:sp>
        <p:nvSpPr>
          <p:cNvPr id="9" name="椭圆 8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1351280" y="598424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破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133600" y="6014720"/>
            <a:ext cx="365760" cy="36576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看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1" name="椭圆 10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29870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舞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12" name="椭圆 11">
            <a:hlinkClick r:id="rId12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3850640" y="5974080"/>
            <a:ext cx="365760" cy="396240"/>
          </a:xfrm>
          <a:prstGeom prst="ellipse">
            <a:avLst/>
          </a:prstGeom>
          <a:solidFill>
            <a:srgbClr val="E4FAFF"/>
          </a:solidFill>
          <a:ln>
            <a:solidFill>
              <a:srgbClr val="A9E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rgbClr val="3ECAFB"/>
                </a:solidFill>
              </a:rPr>
              <a:t>泡</a:t>
            </a:r>
            <a:endParaRPr lang="zh-CN" altLang="en-US" sz="1100">
              <a:solidFill>
                <a:srgbClr val="3ECAFB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14"/>
            </p:custDataLst>
          </p:nvPr>
        </p:nvSpPr>
        <p:spPr>
          <a:xfrm>
            <a:off x="9258300" y="15713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5181600" y="39131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流程图: 联系 13"/>
          <p:cNvSpPr/>
          <p:nvPr>
            <p:custDataLst>
              <p:tags r:id="rId16"/>
            </p:custDataLst>
          </p:nvPr>
        </p:nvSpPr>
        <p:spPr>
          <a:xfrm>
            <a:off x="1534160" y="335756"/>
            <a:ext cx="447040" cy="445293"/>
          </a:xfrm>
          <a:prstGeom prst="flowChartConnector">
            <a:avLst/>
          </a:prstGeom>
          <a:solidFill>
            <a:srgbClr val="DEF9FF"/>
          </a:solidFill>
          <a:ln>
            <a:solidFill>
              <a:srgbClr val="3ECA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>
            <p:custDataLst>
              <p:tags r:id="rId17"/>
            </p:custDataLst>
          </p:nvPr>
        </p:nvSpPr>
        <p:spPr>
          <a:xfrm>
            <a:off x="5391150" y="5390583"/>
            <a:ext cx="4572000" cy="70788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生？      死？</a:t>
            </a:r>
            <a:endParaRPr lang="zh-CN" altLang="en-US" sz="4000" b="1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椭圆 15"/>
          <p:cNvSpPr/>
          <p:nvPr>
            <p:custDataLst>
              <p:tags r:id="rId18"/>
            </p:custDataLst>
          </p:nvPr>
        </p:nvSpPr>
        <p:spPr>
          <a:xfrm>
            <a:off x="335756" y="5435600"/>
            <a:ext cx="597694" cy="538480"/>
          </a:xfrm>
          <a:prstGeom prst="ellipse">
            <a:avLst/>
          </a:prstGeom>
          <a:solidFill>
            <a:srgbClr val="DEF9FF"/>
          </a:solidFill>
          <a:ln>
            <a:solidFill>
              <a:srgbClr val="3ECA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8924" y="247650"/>
            <a:ext cx="11344275" cy="781050"/>
          </a:xfrm>
          <a:prstGeom prst="rect">
            <a:avLst/>
          </a:prstGeom>
          <a:noFill/>
          <a:ln w="28575">
            <a:solidFill>
              <a:schemeClr val="accent4">
                <a:lumMod val="20000"/>
                <a:lumOff val="8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小人鱼亲吻着王子的手。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她觉得自己的心在破碎。她知道，王子举行婚礼后的第一个早晨，她就会死去，变成海上的泡沫。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3687" y="1160463"/>
            <a:ext cx="11344275" cy="1150937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小人鱼穿着金线绣花的丝绸衣服，双手托着新娘的披纱。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可是，她的耳朵听不见这欢快的音乐，她的眼睛看不见这神圣的仪式。她想起了她将要死去的早晨，想起了她在这世界上已经失去了的一切。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0512" y="4811713"/>
            <a:ext cx="11342687" cy="1938992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她弯下腰，在王子清秀的脸庞上吻了一下，再望了望天空，朝霞渐渐明亮起来了。她看了看手中锋利的刀，又深情地看了王子一眼，他正在梦中喃喃地念着新娘的名字。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小人鱼拿着刀的手在发抖，但是，她马上将那把锋利的刀远远地抛到海里。刀落下的地方，浪花迸发出一道耀眼的红光，好像一滴滴鲜血从水中喷溅出来。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她再一次深情地朝王子望了一眼，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然后纵身跳到海里。她感到自己的身体正在一点点地化为泡沫。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9400" y="2410884"/>
            <a:ext cx="11334749" cy="2259273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不禁想起她第一次浮到海面上的情景，想起她那时看到的同样华丽和欢乐的场面。她于是跳起舞来，飞快地旋转着，就像被追逐着的燕子那样。大家都在为她喝彩，赞美她美妙的舞姿，她从来没有跳得这么美丽。</a:t>
            </a:r>
            <a:endParaRPr lang="en-US" altLang="zh-CN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小人鱼知道，这是她能看到王子的最后一个夜晚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他，她离开了自己的族人和家庭，交出了美妙的声音；为了他，每天忍受着没有止境的苦痛，他却一点儿也不知道。这是她能看到深沉的海和布满了星星的天空的最后一个夜晚。一个没有思想和梦境的永恒之夜，同时在等待着她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5822" y="1186136"/>
            <a:ext cx="4927714" cy="492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60986" y="379504"/>
            <a:ext cx="2336263" cy="71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93236" y="847725"/>
            <a:ext cx="6793964" cy="541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安徒生（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1805—1875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），丹麦作家。出生于一个贫穷的鞋匠家庭，童年生活穷苦。因童话故事而闻名世界，被尊称为“现代童话之父”“世界文学童话创始人”。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他一生写过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多篇童话故事，主要作品：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拇指姑娘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丑小鸭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皇帝的新装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卖火柴的小女孩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水中的倒影&#10;&#10;描述已自动生成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: Shape 7"/>
          <p:cNvSpPr>
            <a:spLocks noGrp="1" noRot="1" noChangeAspect="1" noMove="1" noResize="1" noEditPoints="1" noAdjustHandles="1" noChangeArrowheads="1" noChangeShapeType="1" noTextEdit="1"/>
          </p:cNvSpPr>
          <p:nvPr>
            <p:custDataLst>
              <p:tags r:id="rId3"/>
            </p:custDataLst>
          </p:nvPr>
        </p:nvSpPr>
        <p:spPr>
          <a:xfrm>
            <a:off x="4896524" y="1"/>
            <a:ext cx="7295477" cy="6853457"/>
          </a:xfrm>
          <a:custGeom>
            <a:avLst/>
            <a:gdLst>
              <a:gd name="connsiteX0" fmla="*/ 2113864 w 7295477"/>
              <a:gd name="connsiteY0" fmla="*/ 0 h 6853457"/>
              <a:gd name="connsiteX1" fmla="*/ 5731689 w 7295477"/>
              <a:gd name="connsiteY1" fmla="*/ 0 h 6853457"/>
              <a:gd name="connsiteX2" fmla="*/ 5792604 w 7295477"/>
              <a:gd name="connsiteY2" fmla="*/ 31199 h 6853457"/>
              <a:gd name="connsiteX3" fmla="*/ 7277638 w 7295477"/>
              <a:gd name="connsiteY3" fmla="*/ 1446415 h 6853457"/>
              <a:gd name="connsiteX4" fmla="*/ 7295477 w 7295477"/>
              <a:gd name="connsiteY4" fmla="*/ 1478103 h 6853457"/>
              <a:gd name="connsiteX5" fmla="*/ 7295477 w 7295477"/>
              <a:gd name="connsiteY5" fmla="*/ 5482224 h 6853457"/>
              <a:gd name="connsiteX6" fmla="*/ 7195301 w 7295477"/>
              <a:gd name="connsiteY6" fmla="*/ 5644337 h 6853457"/>
              <a:gd name="connsiteX7" fmla="*/ 5956878 w 7295477"/>
              <a:gd name="connsiteY7" fmla="*/ 6835380 h 6853457"/>
              <a:gd name="connsiteX8" fmla="*/ 5925438 w 7295477"/>
              <a:gd name="connsiteY8" fmla="*/ 6853457 h 6853457"/>
              <a:gd name="connsiteX9" fmla="*/ 1920114 w 7295477"/>
              <a:gd name="connsiteY9" fmla="*/ 6853457 h 6853457"/>
              <a:gd name="connsiteX10" fmla="*/ 1888674 w 7295477"/>
              <a:gd name="connsiteY10" fmla="*/ 6835380 h 6853457"/>
              <a:gd name="connsiteX11" fmla="*/ 0 w 7295477"/>
              <a:gd name="connsiteY11" fmla="*/ 3480517 h 6853457"/>
              <a:gd name="connsiteX12" fmla="*/ 2052949 w 7295477"/>
              <a:gd name="connsiteY12" fmla="*/ 31199 h 68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477" h="685345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图片 1" descr="男人站在湖边的雕塑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042768" y="1"/>
            <a:ext cx="7128912" cy="6853456"/>
          </a:xfrm>
          <a:custGeom>
            <a:avLst/>
            <a:gdLst/>
            <a:ahLst/>
            <a:cxnLst/>
            <a:rect l="l" t="t" r="r" b="b"/>
            <a:pathLst>
              <a:path w="7128913" h="6853457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52400" y="4940300"/>
            <a:ext cx="5397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《</a:t>
            </a:r>
            <a:r>
              <a:rPr lang="zh-CN" altLang="en-US" sz="4000" b="1"/>
              <a:t>海的女儿</a:t>
            </a:r>
            <a:r>
              <a:rPr lang="en-US" altLang="zh-CN" sz="4000" b="1"/>
              <a:t>》</a:t>
            </a:r>
            <a:r>
              <a:rPr lang="zh-CN" altLang="en-US" sz="4000" b="1"/>
              <a:t>铜雕像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海的女儿 资料\timg (2)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4055634" cy="405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istrator\Desktop\海的女儿 资料\timg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52846" y="891726"/>
            <a:ext cx="3602034" cy="40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海的女儿 资料\timg (4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53727" y="2061547"/>
            <a:ext cx="2999536" cy="4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海的女儿 资料\timg (5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5938220" y="749113"/>
            <a:ext cx="2859330" cy="452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海的女儿 资料\timg (6)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8361138" y="336611"/>
            <a:ext cx="3539264" cy="480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海的女儿 资料\timg (3)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99125" y="2281587"/>
            <a:ext cx="3036102" cy="424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868201" y="1178258"/>
            <a:ext cx="9620505" cy="345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4001852" y="2384181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2820317" y="3215178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7"/>
            </p:custDataLst>
          </p:nvPr>
        </p:nvSpPr>
        <p:spPr>
          <a:xfrm>
            <a:off x="3670142" y="4085733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8"/>
            </p:custDataLst>
          </p:nvPr>
        </p:nvSpPr>
        <p:spPr>
          <a:xfrm>
            <a:off x="7596702" y="2289157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>
            <a:off x="6607019" y="3182904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10"/>
            </p:custDataLst>
          </p:nvPr>
        </p:nvSpPr>
        <p:spPr>
          <a:xfrm>
            <a:off x="7641559" y="4025192"/>
            <a:ext cx="903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98425"/>
            <a:ext cx="1210310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图片包含 游戏机, 文字, 收据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82640" y="1308538"/>
            <a:ext cx="11441060" cy="3619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1968501" y="2654301"/>
            <a:ext cx="8447617" cy="973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8678334" y="2116667"/>
            <a:ext cx="1667933" cy="755651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49" y="0"/>
            <a:ext cx="9419119" cy="566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>
            <p:custDataLst>
              <p:tags r:id="rId3"/>
            </p:custDataLst>
          </p:nvPr>
        </p:nvSpPr>
        <p:spPr>
          <a:xfrm>
            <a:off x="2755900" y="583565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小人鱼冒着生命危险救起了王子。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3500" y="0"/>
            <a:ext cx="9715500" cy="5609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7"/>
          <p:cNvSpPr txBox="1"/>
          <p:nvPr>
            <p:custDataLst>
              <p:tags r:id="rId3"/>
            </p:custDataLst>
          </p:nvPr>
        </p:nvSpPr>
        <p:spPr>
          <a:xfrm>
            <a:off x="2051050" y="58166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当王子醒来时，以为是邻国的公主拯救了他。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952500" y="-4824"/>
            <a:ext cx="10134600" cy="5681724"/>
            <a:chOff x="-590550" y="152400"/>
            <a:chExt cx="11277600" cy="7296150"/>
          </a:xfrm>
        </p:grpSpPr>
        <p:pic>
          <p:nvPicPr>
            <p:cNvPr id="4098" name="Picture 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590550" y="152400"/>
              <a:ext cx="11277600" cy="72961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553450" y="161925"/>
              <a:ext cx="1714500" cy="13525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12"/>
          <p:cNvSpPr txBox="1"/>
          <p:nvPr>
            <p:custDataLst>
              <p:tags r:id="rId6"/>
            </p:custDataLst>
          </p:nvPr>
        </p:nvSpPr>
        <p:spPr>
          <a:xfrm>
            <a:off x="552450" y="5822950"/>
            <a:ext cx="11601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小人鱼喝</a:t>
            </a:r>
            <a:r>
              <a:rPr lang="zh-CN" altLang="en-US" sz="2800" b="1" smtClean="0"/>
              <a:t>下药水</a:t>
            </a:r>
            <a:r>
              <a:rPr lang="zh-CN" altLang="en-US" sz="2800" b="1"/>
              <a:t>，失去了美妙的声音，每走一步都</a:t>
            </a:r>
            <a:r>
              <a:rPr lang="zh-CN" altLang="en-US" sz="2800" b="1" smtClean="0"/>
              <a:t>像踩在刀尖上一样。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>
            <a:alphaModFix amt="20000"/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001" y="224367"/>
            <a:ext cx="11698818" cy="21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小组学习：用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较快速度默读课文，把小人鱼所做的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事用简洁的语言记录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4" descr="图片包含 体育&#10;&#10;描述已自动生成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1134535" y="2942703"/>
            <a:ext cx="10108333" cy="362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57150" y="1118146"/>
            <a:ext cx="3618098" cy="5370733"/>
            <a:chOff x="914401" y="895350"/>
            <a:chExt cx="3619500" cy="4781550"/>
          </a:xfrm>
        </p:grpSpPr>
        <p:pic>
          <p:nvPicPr>
            <p:cNvPr id="2050" name="Picture 2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90601" y="895350"/>
              <a:ext cx="3543300" cy="478155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>
              <p:custDataLst>
                <p:tags r:id="rId4"/>
              </p:custDataLst>
            </p:nvPr>
          </p:nvSpPr>
          <p:spPr>
            <a:xfrm>
              <a:off x="933451" y="1028700"/>
              <a:ext cx="704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①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3" name="TextBox 2"/>
            <p:cNvSpPr txBox="1"/>
            <p:nvPr>
              <p:custDataLst>
                <p:tags r:id="rId5"/>
              </p:custDataLst>
            </p:nvPr>
          </p:nvSpPr>
          <p:spPr>
            <a:xfrm>
              <a:off x="914401" y="2955637"/>
              <a:ext cx="685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5" name="TextBox 4"/>
            <p:cNvSpPr txBox="1"/>
            <p:nvPr>
              <p:custDataLst>
                <p:tags r:id="rId6"/>
              </p:custDataLst>
            </p:nvPr>
          </p:nvSpPr>
          <p:spPr>
            <a:xfrm>
              <a:off x="914401" y="4277587"/>
              <a:ext cx="685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③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>
            <a:off x="2571750" y="1150012"/>
            <a:ext cx="3867150" cy="5338867"/>
            <a:chOff x="3404342" y="-249650"/>
            <a:chExt cx="4819650" cy="6680804"/>
          </a:xfrm>
        </p:grpSpPr>
        <p:pic>
          <p:nvPicPr>
            <p:cNvPr id="2051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404342" y="-179196"/>
              <a:ext cx="4819650" cy="661035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>
              <p:custDataLst>
                <p:tags r:id="rId10"/>
              </p:custDataLst>
            </p:nvPr>
          </p:nvSpPr>
          <p:spPr>
            <a:xfrm>
              <a:off x="3508296" y="-249650"/>
              <a:ext cx="9088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④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9" name="TextBox 8"/>
            <p:cNvSpPr txBox="1"/>
            <p:nvPr>
              <p:custDataLst>
                <p:tags r:id="rId11"/>
              </p:custDataLst>
            </p:nvPr>
          </p:nvSpPr>
          <p:spPr>
            <a:xfrm>
              <a:off x="3470478" y="617176"/>
              <a:ext cx="90888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⑤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>
              <p:custDataLst>
                <p:tags r:id="rId12"/>
              </p:custDataLst>
            </p:nvPr>
          </p:nvSpPr>
          <p:spPr>
            <a:xfrm>
              <a:off x="3489528" y="1460163"/>
              <a:ext cx="90888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⑥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13"/>
              </p:custDataLst>
            </p:nvPr>
          </p:nvSpPr>
          <p:spPr>
            <a:xfrm>
              <a:off x="5200299" y="3437882"/>
              <a:ext cx="90888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⑦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4"/>
            </p:custDataLst>
          </p:nvPr>
        </p:nvGrpSpPr>
        <p:grpSpPr>
          <a:xfrm>
            <a:off x="4827764" y="1066131"/>
            <a:ext cx="4128979" cy="5422747"/>
            <a:chOff x="5323064" y="1066131"/>
            <a:chExt cx="4128979" cy="5422747"/>
          </a:xfrm>
        </p:grpSpPr>
        <p:pic>
          <p:nvPicPr>
            <p:cNvPr id="2052" name="Picture 4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5446889" y="1270021"/>
              <a:ext cx="4005154" cy="521885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>
              <p:custDataLst>
                <p:tags r:id="rId17"/>
              </p:custDataLst>
            </p:nvPr>
          </p:nvSpPr>
          <p:spPr>
            <a:xfrm>
              <a:off x="5323064" y="1066131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⑧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>
              <p:custDataLst>
                <p:tags r:id="rId18"/>
              </p:custDataLst>
            </p:nvPr>
          </p:nvSpPr>
          <p:spPr>
            <a:xfrm>
              <a:off x="5342114" y="1485231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⑨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16" name="TextBox 15"/>
            <p:cNvSpPr txBox="1"/>
            <p:nvPr>
              <p:custDataLst>
                <p:tags r:id="rId19"/>
              </p:custDataLst>
            </p:nvPr>
          </p:nvSpPr>
          <p:spPr>
            <a:xfrm>
              <a:off x="5399264" y="2704431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⑩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>
              <p:custDataLst>
                <p:tags r:id="rId20"/>
              </p:custDataLst>
            </p:nvPr>
          </p:nvSpPr>
          <p:spPr>
            <a:xfrm>
              <a:off x="5361164" y="4952331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⑪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21"/>
            </p:custDataLst>
          </p:nvPr>
        </p:nvGrpSpPr>
        <p:grpSpPr>
          <a:xfrm>
            <a:off x="7817313" y="1383669"/>
            <a:ext cx="3895358" cy="5110197"/>
            <a:chOff x="7915642" y="31656"/>
            <a:chExt cx="4638308" cy="5975256"/>
          </a:xfrm>
        </p:grpSpPr>
        <p:pic>
          <p:nvPicPr>
            <p:cNvPr id="2053" name="Picture 5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rcRect/>
            <a:stretch>
              <a:fillRect/>
            </a:stretch>
          </p:blipFill>
          <p:spPr bwMode="auto">
            <a:xfrm>
              <a:off x="7915642" y="31656"/>
              <a:ext cx="4638308" cy="597525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>
              <p:custDataLst>
                <p:tags r:id="rId24"/>
              </p:custDataLst>
            </p:nvPr>
          </p:nvSpPr>
          <p:spPr>
            <a:xfrm>
              <a:off x="7915642" y="94774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⑫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7915642" y="2971324"/>
              <a:ext cx="582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⑬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5"/>
</p:tagLst>
</file>

<file path=ppt/tags/tag10.xml><?xml version="1.0" encoding="utf-8"?>
<p:tagLst xmlns:p="http://schemas.openxmlformats.org/presentationml/2006/main">
  <p:tag name="AS_UNIQUEID" val="25"/>
</p:tagLst>
</file>

<file path=ppt/tags/tag100.xml><?xml version="1.0" encoding="utf-8"?>
<p:tagLst xmlns:p="http://schemas.openxmlformats.org/presentationml/2006/main">
  <p:tag name="AS_UNIQUEID" val="138"/>
</p:tagLst>
</file>

<file path=ppt/tags/tag101.xml><?xml version="1.0" encoding="utf-8"?>
<p:tagLst xmlns:p="http://schemas.openxmlformats.org/presentationml/2006/main">
  <p:tag name="AS_UNIQUEID" val="139"/>
</p:tagLst>
</file>

<file path=ppt/tags/tag102.xml><?xml version="1.0" encoding="utf-8"?>
<p:tagLst xmlns:p="http://schemas.openxmlformats.org/presentationml/2006/main">
  <p:tag name="AS_UNIQUEID" val="140"/>
</p:tagLst>
</file>

<file path=ppt/tags/tag103.xml><?xml version="1.0" encoding="utf-8"?>
<p:tagLst xmlns:p="http://schemas.openxmlformats.org/presentationml/2006/main">
  <p:tag name="AS_UNIQUEID" val="141"/>
</p:tagLst>
</file>

<file path=ppt/tags/tag104.xml><?xml version="1.0" encoding="utf-8"?>
<p:tagLst xmlns:p="http://schemas.openxmlformats.org/presentationml/2006/main">
  <p:tag name="AS_UNIQUEID" val="142"/>
</p:tagLst>
</file>

<file path=ppt/tags/tag105.xml><?xml version="1.0" encoding="utf-8"?>
<p:tagLst xmlns:p="http://schemas.openxmlformats.org/presentationml/2006/main">
  <p:tag name="AS_UNIQUEID" val="143"/>
</p:tagLst>
</file>

<file path=ppt/tags/tag106.xml><?xml version="1.0" encoding="utf-8"?>
<p:tagLst xmlns:p="http://schemas.openxmlformats.org/presentationml/2006/main">
  <p:tag name="AS_UNIQUEID" val="144"/>
</p:tagLst>
</file>

<file path=ppt/tags/tag107.xml><?xml version="1.0" encoding="utf-8"?>
<p:tagLst xmlns:p="http://schemas.openxmlformats.org/presentationml/2006/main">
  <p:tag name="AS_UNIQUEID" val="145"/>
</p:tagLst>
</file>

<file path=ppt/tags/tag108.xml><?xml version="1.0" encoding="utf-8"?>
<p:tagLst xmlns:p="http://schemas.openxmlformats.org/presentationml/2006/main">
  <p:tag name="AS_UNIQUEID" val="146"/>
</p:tagLst>
</file>

<file path=ppt/tags/tag109.xml><?xml version="1.0" encoding="utf-8"?>
<p:tagLst xmlns:p="http://schemas.openxmlformats.org/presentationml/2006/main">
  <p:tag name="AS_UNIQUEID" val="147"/>
</p:tagLst>
</file>

<file path=ppt/tags/tag11.xml><?xml version="1.0" encoding="utf-8"?>
<p:tagLst xmlns:p="http://schemas.openxmlformats.org/presentationml/2006/main">
  <p:tag name="AS_UNIQUEID" val="27"/>
</p:tagLst>
</file>

<file path=ppt/tags/tag110.xml><?xml version="1.0" encoding="utf-8"?>
<p:tagLst xmlns:p="http://schemas.openxmlformats.org/presentationml/2006/main">
  <p:tag name="AS_UNIQUEID" val="148"/>
</p:tagLst>
</file>

<file path=ppt/tags/tag111.xml><?xml version="1.0" encoding="utf-8"?>
<p:tagLst xmlns:p="http://schemas.openxmlformats.org/presentationml/2006/main">
  <p:tag name="AS_UNIQUEID" val="149"/>
</p:tagLst>
</file>

<file path=ppt/tags/tag112.xml><?xml version="1.0" encoding="utf-8"?>
<p:tagLst xmlns:p="http://schemas.openxmlformats.org/presentationml/2006/main">
  <p:tag name="AS_UNIQUEID" val="150"/>
</p:tagLst>
</file>

<file path=ppt/tags/tag113.xml><?xml version="1.0" encoding="utf-8"?>
<p:tagLst xmlns:p="http://schemas.openxmlformats.org/presentationml/2006/main">
  <p:tag name="AS_UNIQUEID" val="151"/>
</p:tagLst>
</file>

<file path=ppt/tags/tag114.xml><?xml version="1.0" encoding="utf-8"?>
<p:tagLst xmlns:p="http://schemas.openxmlformats.org/presentationml/2006/main">
  <p:tag name="AS_UNIQUEID" val="152"/>
</p:tagLst>
</file>

<file path=ppt/tags/tag115.xml><?xml version="1.0" encoding="utf-8"?>
<p:tagLst xmlns:p="http://schemas.openxmlformats.org/presentationml/2006/main">
  <p:tag name="AS_UNIQUEID" val="153"/>
</p:tagLst>
</file>

<file path=ppt/tags/tag116.xml><?xml version="1.0" encoding="utf-8"?>
<p:tagLst xmlns:p="http://schemas.openxmlformats.org/presentationml/2006/main">
  <p:tag name="AS_UNIQUEID" val="154"/>
</p:tagLst>
</file>

<file path=ppt/tags/tag117.xml><?xml version="1.0" encoding="utf-8"?>
<p:tagLst xmlns:p="http://schemas.openxmlformats.org/presentationml/2006/main">
  <p:tag name="AS_UNIQUEID" val="155"/>
</p:tagLst>
</file>

<file path=ppt/tags/tag118.xml><?xml version="1.0" encoding="utf-8"?>
<p:tagLst xmlns:p="http://schemas.openxmlformats.org/presentationml/2006/main">
  <p:tag name="AS_UNIQUEID" val="156"/>
</p:tagLst>
</file>

<file path=ppt/tags/tag119.xml><?xml version="1.0" encoding="utf-8"?>
<p:tagLst xmlns:p="http://schemas.openxmlformats.org/presentationml/2006/main">
  <p:tag name="AS_UNIQUEID" val="158"/>
</p:tagLst>
</file>

<file path=ppt/tags/tag12.xml><?xml version="1.0" encoding="utf-8"?>
<p:tagLst xmlns:p="http://schemas.openxmlformats.org/presentationml/2006/main">
  <p:tag name="AS_UNIQUEID" val="28"/>
</p:tagLst>
</file>

<file path=ppt/tags/tag120.xml><?xml version="1.0" encoding="utf-8"?>
<p:tagLst xmlns:p="http://schemas.openxmlformats.org/presentationml/2006/main">
  <p:tag name="AS_UNIQUEID" val="159"/>
</p:tagLst>
</file>

<file path=ppt/tags/tag121.xml><?xml version="1.0" encoding="utf-8"?>
<p:tagLst xmlns:p="http://schemas.openxmlformats.org/presentationml/2006/main">
  <p:tag name="AS_UNIQUEID" val="160"/>
</p:tagLst>
</file>

<file path=ppt/tags/tag122.xml><?xml version="1.0" encoding="utf-8"?>
<p:tagLst xmlns:p="http://schemas.openxmlformats.org/presentationml/2006/main">
  <p:tag name="AS_UNIQUEID" val="161"/>
</p:tagLst>
</file>

<file path=ppt/tags/tag123.xml><?xml version="1.0" encoding="utf-8"?>
<p:tagLst xmlns:p="http://schemas.openxmlformats.org/presentationml/2006/main">
  <p:tag name="AS_UNIQUEID" val="162"/>
</p:tagLst>
</file>

<file path=ppt/tags/tag124.xml><?xml version="1.0" encoding="utf-8"?>
<p:tagLst xmlns:p="http://schemas.openxmlformats.org/presentationml/2006/main">
  <p:tag name="AS_UNIQUEID" val="163"/>
</p:tagLst>
</file>

<file path=ppt/tags/tag125.xml><?xml version="1.0" encoding="utf-8"?>
<p:tagLst xmlns:p="http://schemas.openxmlformats.org/presentationml/2006/main">
  <p:tag name="AS_UNIQUEID" val="164"/>
</p:tagLst>
</file>

<file path=ppt/tags/tag126.xml><?xml version="1.0" encoding="utf-8"?>
<p:tagLst xmlns:p="http://schemas.openxmlformats.org/presentationml/2006/main">
  <p:tag name="AS_UNIQUEID" val="165"/>
</p:tagLst>
</file>

<file path=ppt/tags/tag127.xml><?xml version="1.0" encoding="utf-8"?>
<p:tagLst xmlns:p="http://schemas.openxmlformats.org/presentationml/2006/main">
  <p:tag name="AS_UNIQUEID" val="166"/>
</p:tagLst>
</file>

<file path=ppt/tags/tag128.xml><?xml version="1.0" encoding="utf-8"?>
<p:tagLst xmlns:p="http://schemas.openxmlformats.org/presentationml/2006/main">
  <p:tag name="AS_UNIQUEID" val="167"/>
</p:tagLst>
</file>

<file path=ppt/tags/tag129.xml><?xml version="1.0" encoding="utf-8"?>
<p:tagLst xmlns:p="http://schemas.openxmlformats.org/presentationml/2006/main">
  <p:tag name="AS_UNIQUEID" val="168"/>
</p:tagLst>
</file>

<file path=ppt/tags/tag13.xml><?xml version="1.0" encoding="utf-8"?>
<p:tagLst xmlns:p="http://schemas.openxmlformats.org/presentationml/2006/main">
  <p:tag name="AS_UNIQUEID" val="29"/>
</p:tagLst>
</file>

<file path=ppt/tags/tag130.xml><?xml version="1.0" encoding="utf-8"?>
<p:tagLst xmlns:p="http://schemas.openxmlformats.org/presentationml/2006/main">
  <p:tag name="AS_UNIQUEID" val="169"/>
</p:tagLst>
</file>

<file path=ppt/tags/tag131.xml><?xml version="1.0" encoding="utf-8"?>
<p:tagLst xmlns:p="http://schemas.openxmlformats.org/presentationml/2006/main">
  <p:tag name="AS_UNIQUEID" val="170"/>
</p:tagLst>
</file>

<file path=ppt/tags/tag132.xml><?xml version="1.0" encoding="utf-8"?>
<p:tagLst xmlns:p="http://schemas.openxmlformats.org/presentationml/2006/main">
  <p:tag name="AS_UNIQUEID" val="172"/>
</p:tagLst>
</file>

<file path=ppt/tags/tag133.xml><?xml version="1.0" encoding="utf-8"?>
<p:tagLst xmlns:p="http://schemas.openxmlformats.org/presentationml/2006/main">
  <p:tag name="AS_UNIQUEID" val="173"/>
</p:tagLst>
</file>

<file path=ppt/tags/tag134.xml><?xml version="1.0" encoding="utf-8"?>
<p:tagLst xmlns:p="http://schemas.openxmlformats.org/presentationml/2006/main">
  <p:tag name="AS_UNIQUEID" val="174"/>
</p:tagLst>
</file>

<file path=ppt/tags/tag135.xml><?xml version="1.0" encoding="utf-8"?>
<p:tagLst xmlns:p="http://schemas.openxmlformats.org/presentationml/2006/main">
  <p:tag name="AS_UNIQUEID" val="176"/>
</p:tagLst>
</file>

<file path=ppt/tags/tag136.xml><?xml version="1.0" encoding="utf-8"?>
<p:tagLst xmlns:p="http://schemas.openxmlformats.org/presentationml/2006/main">
  <p:tag name="AS_UNIQUEID" val="177"/>
</p:tagLst>
</file>

<file path=ppt/tags/tag137.xml><?xml version="1.0" encoding="utf-8"?>
<p:tagLst xmlns:p="http://schemas.openxmlformats.org/presentationml/2006/main">
  <p:tag name="AS_UNIQUEID" val="178"/>
</p:tagLst>
</file>

<file path=ppt/tags/tag138.xml><?xml version="1.0" encoding="utf-8"?>
<p:tagLst xmlns:p="http://schemas.openxmlformats.org/presentationml/2006/main">
  <p:tag name="AS_UNIQUEID" val="179"/>
</p:tagLst>
</file>

<file path=ppt/tags/tag139.xml><?xml version="1.0" encoding="utf-8"?>
<p:tagLst xmlns:p="http://schemas.openxmlformats.org/presentationml/2006/main">
  <p:tag name="AS_UNIQUEID" val="182"/>
</p:tagLst>
</file>

<file path=ppt/tags/tag14.xml><?xml version="1.0" encoding="utf-8"?>
<p:tagLst xmlns:p="http://schemas.openxmlformats.org/presentationml/2006/main">
  <p:tag name="AS_UNIQUEID" val="30"/>
</p:tagLst>
</file>

<file path=ppt/tags/tag140.xml><?xml version="1.0" encoding="utf-8"?>
<p:tagLst xmlns:p="http://schemas.openxmlformats.org/presentationml/2006/main">
  <p:tag name="AS_UNIQUEID" val="183"/>
</p:tagLst>
</file>

<file path=ppt/tags/tag141.xml><?xml version="1.0" encoding="utf-8"?>
<p:tagLst xmlns:p="http://schemas.openxmlformats.org/presentationml/2006/main">
  <p:tag name="AS_UNIQUEID" val="184"/>
</p:tagLst>
</file>

<file path=ppt/tags/tag142.xml><?xml version="1.0" encoding="utf-8"?>
<p:tagLst xmlns:p="http://schemas.openxmlformats.org/presentationml/2006/main">
  <p:tag name="AS_UNIQUEID" val="185"/>
</p:tagLst>
</file>

<file path=ppt/tags/tag143.xml><?xml version="1.0" encoding="utf-8"?>
<p:tagLst xmlns:p="http://schemas.openxmlformats.org/presentationml/2006/main">
  <p:tag name="AS_UNIQUEID" val="186"/>
</p:tagLst>
</file>

<file path=ppt/tags/tag144.xml><?xml version="1.0" encoding="utf-8"?>
<p:tagLst xmlns:p="http://schemas.openxmlformats.org/presentationml/2006/main">
  <p:tag name="AS_UNIQUEID" val="187"/>
</p:tagLst>
</file>

<file path=ppt/tags/tag145.xml><?xml version="1.0" encoding="utf-8"?>
<p:tagLst xmlns:p="http://schemas.openxmlformats.org/presentationml/2006/main">
  <p:tag name="AS_UNIQUEID" val="188"/>
</p:tagLst>
</file>

<file path=ppt/tags/tag146.xml><?xml version="1.0" encoding="utf-8"?>
<p:tagLst xmlns:p="http://schemas.openxmlformats.org/presentationml/2006/main">
  <p:tag name="AS_UNIQUEID" val="190"/>
</p:tagLst>
</file>

<file path=ppt/tags/tag147.xml><?xml version="1.0" encoding="utf-8"?>
<p:tagLst xmlns:p="http://schemas.openxmlformats.org/presentationml/2006/main">
  <p:tag name="AS_UNIQUEID" val="191"/>
</p:tagLst>
</file>

<file path=ppt/tags/tag148.xml><?xml version="1.0" encoding="utf-8"?>
<p:tagLst xmlns:p="http://schemas.openxmlformats.org/presentationml/2006/main">
  <p:tag name="AS_UNIQUEID" val="192"/>
</p:tagLst>
</file>

<file path=ppt/tags/tag149.xml><?xml version="1.0" encoding="utf-8"?>
<p:tagLst xmlns:p="http://schemas.openxmlformats.org/presentationml/2006/main">
  <p:tag name="AS_UNIQUEID" val="193"/>
</p:tagLst>
</file>

<file path=ppt/tags/tag15.xml><?xml version="1.0" encoding="utf-8"?>
<p:tagLst xmlns:p="http://schemas.openxmlformats.org/presentationml/2006/main">
  <p:tag name="AS_UNIQUEID" val="31"/>
</p:tagLst>
</file>

<file path=ppt/tags/tag150.xml><?xml version="1.0" encoding="utf-8"?>
<p:tagLst xmlns:p="http://schemas.openxmlformats.org/presentationml/2006/main">
  <p:tag name="AS_UNIQUEID" val="194"/>
</p:tagLst>
</file>

<file path=ppt/tags/tag151.xml><?xml version="1.0" encoding="utf-8"?>
<p:tagLst xmlns:p="http://schemas.openxmlformats.org/presentationml/2006/main">
  <p:tag name="AS_UNIQUEID" val="195"/>
</p:tagLst>
</file>

<file path=ppt/tags/tag152.xml><?xml version="1.0" encoding="utf-8"?>
<p:tagLst xmlns:p="http://schemas.openxmlformats.org/presentationml/2006/main">
  <p:tag name="AS_UNIQUEID" val="196"/>
</p:tagLst>
</file>

<file path=ppt/tags/tag153.xml><?xml version="1.0" encoding="utf-8"?>
<p:tagLst xmlns:p="http://schemas.openxmlformats.org/presentationml/2006/main">
  <p:tag name="AS_UNIQUEID" val="197"/>
</p:tagLst>
</file>

<file path=ppt/tags/tag154.xml><?xml version="1.0" encoding="utf-8"?>
<p:tagLst xmlns:p="http://schemas.openxmlformats.org/presentationml/2006/main">
  <p:tag name="AS_UNIQUEID" val="199"/>
</p:tagLst>
</file>

<file path=ppt/tags/tag155.xml><?xml version="1.0" encoding="utf-8"?>
<p:tagLst xmlns:p="http://schemas.openxmlformats.org/presentationml/2006/main">
  <p:tag name="AS_UNIQUEID" val="200"/>
</p:tagLst>
</file>

<file path=ppt/tags/tag156.xml><?xml version="1.0" encoding="utf-8"?>
<p:tagLst xmlns:p="http://schemas.openxmlformats.org/presentationml/2006/main">
  <p:tag name="AS_UNIQUEID" val="201"/>
</p:tagLst>
</file>

<file path=ppt/tags/tag157.xml><?xml version="1.0" encoding="utf-8"?>
<p:tagLst xmlns:p="http://schemas.openxmlformats.org/presentationml/2006/main">
  <p:tag name="AS_UNIQUEID" val="202"/>
</p:tagLst>
</file>

<file path=ppt/tags/tag158.xml><?xml version="1.0" encoding="utf-8"?>
<p:tagLst xmlns:p="http://schemas.openxmlformats.org/presentationml/2006/main">
  <p:tag name="AS_UNIQUEID" val="203"/>
</p:tagLst>
</file>

<file path=ppt/tags/tag159.xml><?xml version="1.0" encoding="utf-8"?>
<p:tagLst xmlns:p="http://schemas.openxmlformats.org/presentationml/2006/main">
  <p:tag name="AS_UNIQUEID" val="204"/>
</p:tagLst>
</file>

<file path=ppt/tags/tag16.xml><?xml version="1.0" encoding="utf-8"?>
<p:tagLst xmlns:p="http://schemas.openxmlformats.org/presentationml/2006/main">
  <p:tag name="AS_UNIQUEID" val="33"/>
</p:tagLst>
</file>

<file path=ppt/tags/tag160.xml><?xml version="1.0" encoding="utf-8"?>
<p:tagLst xmlns:p="http://schemas.openxmlformats.org/presentationml/2006/main">
  <p:tag name="AS_UNIQUEID" val="205"/>
</p:tagLst>
</file>

<file path=ppt/tags/tag161.xml><?xml version="1.0" encoding="utf-8"?>
<p:tagLst xmlns:p="http://schemas.openxmlformats.org/presentationml/2006/main">
  <p:tag name="AS_UNIQUEID" val="206"/>
</p:tagLst>
</file>

<file path=ppt/tags/tag162.xml><?xml version="1.0" encoding="utf-8"?>
<p:tagLst xmlns:p="http://schemas.openxmlformats.org/presentationml/2006/main">
  <p:tag name="AS_UNIQUEID" val="207"/>
</p:tagLst>
</file>

<file path=ppt/tags/tag163.xml><?xml version="1.0" encoding="utf-8"?>
<p:tagLst xmlns:p="http://schemas.openxmlformats.org/presentationml/2006/main">
  <p:tag name="AS_UNIQUEID" val="209"/>
</p:tagLst>
</file>

<file path=ppt/tags/tag164.xml><?xml version="1.0" encoding="utf-8"?>
<p:tagLst xmlns:p="http://schemas.openxmlformats.org/presentationml/2006/main">
  <p:tag name="AS_UNIQUEID" val="210"/>
</p:tagLst>
</file>

<file path=ppt/tags/tag165.xml><?xml version="1.0" encoding="utf-8"?>
<p:tagLst xmlns:p="http://schemas.openxmlformats.org/presentationml/2006/main">
  <p:tag name="AS_UNIQUEID" val="211"/>
</p:tagLst>
</file>

<file path=ppt/tags/tag166.xml><?xml version="1.0" encoding="utf-8"?>
<p:tagLst xmlns:p="http://schemas.openxmlformats.org/presentationml/2006/main">
  <p:tag name="AS_UNIQUEID" val="212"/>
</p:tagLst>
</file>

<file path=ppt/tags/tag167.xml><?xml version="1.0" encoding="utf-8"?>
<p:tagLst xmlns:p="http://schemas.openxmlformats.org/presentationml/2006/main">
  <p:tag name="AS_UNIQUEID" val="213"/>
</p:tagLst>
</file>

<file path=ppt/tags/tag168.xml><?xml version="1.0" encoding="utf-8"?>
<p:tagLst xmlns:p="http://schemas.openxmlformats.org/presentationml/2006/main">
  <p:tag name="AS_UNIQUEID" val="214"/>
</p:tagLst>
</file>

<file path=ppt/tags/tag169.xml><?xml version="1.0" encoding="utf-8"?>
<p:tagLst xmlns:p="http://schemas.openxmlformats.org/presentationml/2006/main">
  <p:tag name="AS_UNIQUEID" val="215"/>
</p:tagLst>
</file>

<file path=ppt/tags/tag17.xml><?xml version="1.0" encoding="utf-8"?>
<p:tagLst xmlns:p="http://schemas.openxmlformats.org/presentationml/2006/main">
  <p:tag name="AS_UNIQUEID" val="34"/>
</p:tagLst>
</file>

<file path=ppt/tags/tag170.xml><?xml version="1.0" encoding="utf-8"?>
<p:tagLst xmlns:p="http://schemas.openxmlformats.org/presentationml/2006/main">
  <p:tag name="AS_UNIQUEID" val="216"/>
</p:tagLst>
</file>

<file path=ppt/tags/tag171.xml><?xml version="1.0" encoding="utf-8"?>
<p:tagLst xmlns:p="http://schemas.openxmlformats.org/presentationml/2006/main">
  <p:tag name="AS_UNIQUEID" val="217"/>
</p:tagLst>
</file>

<file path=ppt/tags/tag172.xml><?xml version="1.0" encoding="utf-8"?>
<p:tagLst xmlns:p="http://schemas.openxmlformats.org/presentationml/2006/main">
  <p:tag name="AS_UNIQUEID" val="219"/>
</p:tagLst>
</file>

<file path=ppt/tags/tag173.xml><?xml version="1.0" encoding="utf-8"?>
<p:tagLst xmlns:p="http://schemas.openxmlformats.org/presentationml/2006/main">
  <p:tag name="AS_UNIQUEID" val="220"/>
</p:tagLst>
</file>

<file path=ppt/tags/tag174.xml><?xml version="1.0" encoding="utf-8"?>
<p:tagLst xmlns:p="http://schemas.openxmlformats.org/presentationml/2006/main">
  <p:tag name="AS_UNIQUEID" val="221"/>
</p:tagLst>
</file>

<file path=ppt/tags/tag175.xml><?xml version="1.0" encoding="utf-8"?>
<p:tagLst xmlns:p="http://schemas.openxmlformats.org/presentationml/2006/main">
  <p:tag name="AS_UNIQUEID" val="222"/>
</p:tagLst>
</file>

<file path=ppt/tags/tag176.xml><?xml version="1.0" encoding="utf-8"?>
<p:tagLst xmlns:p="http://schemas.openxmlformats.org/presentationml/2006/main">
  <p:tag name="AS_UNIQUEID" val="223"/>
</p:tagLst>
</file>

<file path=ppt/tags/tag177.xml><?xml version="1.0" encoding="utf-8"?>
<p:tagLst xmlns:p="http://schemas.openxmlformats.org/presentationml/2006/main">
  <p:tag name="AS_UNIQUEID" val="224"/>
</p:tagLst>
</file>

<file path=ppt/tags/tag178.xml><?xml version="1.0" encoding="utf-8"?>
<p:tagLst xmlns:p="http://schemas.openxmlformats.org/presentationml/2006/main">
  <p:tag name="AS_UNIQUEID" val="225"/>
</p:tagLst>
</file>

<file path=ppt/tags/tag179.xml><?xml version="1.0" encoding="utf-8"?>
<p:tagLst xmlns:p="http://schemas.openxmlformats.org/presentationml/2006/main">
  <p:tag name="AS_UNIQUEID" val="226"/>
</p:tagLst>
</file>

<file path=ppt/tags/tag18.xml><?xml version="1.0" encoding="utf-8"?>
<p:tagLst xmlns:p="http://schemas.openxmlformats.org/presentationml/2006/main">
  <p:tag name="AS_UNIQUEID" val="35"/>
</p:tagLst>
</file>

<file path=ppt/tags/tag180.xml><?xml version="1.0" encoding="utf-8"?>
<p:tagLst xmlns:p="http://schemas.openxmlformats.org/presentationml/2006/main">
  <p:tag name="AS_UNIQUEID" val="227"/>
</p:tagLst>
</file>

<file path=ppt/tags/tag181.xml><?xml version="1.0" encoding="utf-8"?>
<p:tagLst xmlns:p="http://schemas.openxmlformats.org/presentationml/2006/main">
  <p:tag name="AS_UNIQUEID" val="228"/>
</p:tagLst>
</file>

<file path=ppt/tags/tag182.xml><?xml version="1.0" encoding="utf-8"?>
<p:tagLst xmlns:p="http://schemas.openxmlformats.org/presentationml/2006/main">
  <p:tag name="AS_UNIQUEID" val="229"/>
</p:tagLst>
</file>

<file path=ppt/tags/tag183.xml><?xml version="1.0" encoding="utf-8"?>
<p:tagLst xmlns:p="http://schemas.openxmlformats.org/presentationml/2006/main">
  <p:tag name="AS_UNIQUEID" val="230"/>
</p:tagLst>
</file>

<file path=ppt/tags/tag184.xml><?xml version="1.0" encoding="utf-8"?>
<p:tagLst xmlns:p="http://schemas.openxmlformats.org/presentationml/2006/main">
  <p:tag name="AS_UNIQUEID" val="232"/>
</p:tagLst>
</file>

<file path=ppt/tags/tag185.xml><?xml version="1.0" encoding="utf-8"?>
<p:tagLst xmlns:p="http://schemas.openxmlformats.org/presentationml/2006/main">
  <p:tag name="AS_UNIQUEID" val="233"/>
</p:tagLst>
</file>

<file path=ppt/tags/tag186.xml><?xml version="1.0" encoding="utf-8"?>
<p:tagLst xmlns:p="http://schemas.openxmlformats.org/presentationml/2006/main">
  <p:tag name="AS_UNIQUEID" val="234"/>
</p:tagLst>
</file>

<file path=ppt/tags/tag187.xml><?xml version="1.0" encoding="utf-8"?>
<p:tagLst xmlns:p="http://schemas.openxmlformats.org/presentationml/2006/main">
  <p:tag name="AS_UNIQUEID" val="235"/>
</p:tagLst>
</file>

<file path=ppt/tags/tag188.xml><?xml version="1.0" encoding="utf-8"?>
<p:tagLst xmlns:p="http://schemas.openxmlformats.org/presentationml/2006/main">
  <p:tag name="AS_UNIQUEID" val="236"/>
</p:tagLst>
</file>

<file path=ppt/tags/tag189.xml><?xml version="1.0" encoding="utf-8"?>
<p:tagLst xmlns:p="http://schemas.openxmlformats.org/presentationml/2006/main">
  <p:tag name="AS_UNIQUEID" val="237"/>
</p:tagLst>
</file>

<file path=ppt/tags/tag19.xml><?xml version="1.0" encoding="utf-8"?>
<p:tagLst xmlns:p="http://schemas.openxmlformats.org/presentationml/2006/main">
  <p:tag name="AS_UNIQUEID" val="36"/>
</p:tagLst>
</file>

<file path=ppt/tags/tag190.xml><?xml version="1.0" encoding="utf-8"?>
<p:tagLst xmlns:p="http://schemas.openxmlformats.org/presentationml/2006/main">
  <p:tag name="AS_UNIQUEID" val="238"/>
</p:tagLst>
</file>

<file path=ppt/tags/tag191.xml><?xml version="1.0" encoding="utf-8"?>
<p:tagLst xmlns:p="http://schemas.openxmlformats.org/presentationml/2006/main">
  <p:tag name="AS_UNIQUEID" val="239"/>
</p:tagLst>
</file>

<file path=ppt/tags/tag192.xml><?xml version="1.0" encoding="utf-8"?>
<p:tagLst xmlns:p="http://schemas.openxmlformats.org/presentationml/2006/main">
  <p:tag name="AS_UNIQUEID" val="240"/>
</p:tagLst>
</file>

<file path=ppt/tags/tag193.xml><?xml version="1.0" encoding="utf-8"?>
<p:tagLst xmlns:p="http://schemas.openxmlformats.org/presentationml/2006/main">
  <p:tag name="AS_UNIQUEID" val="241"/>
</p:tagLst>
</file>

<file path=ppt/tags/tag194.xml><?xml version="1.0" encoding="utf-8"?>
<p:tagLst xmlns:p="http://schemas.openxmlformats.org/presentationml/2006/main">
  <p:tag name="AS_UNIQUEID" val="242"/>
</p:tagLst>
</file>

<file path=ppt/tags/tag195.xml><?xml version="1.0" encoding="utf-8"?>
<p:tagLst xmlns:p="http://schemas.openxmlformats.org/presentationml/2006/main">
  <p:tag name="AS_UNIQUEID" val="243"/>
</p:tagLst>
</file>

<file path=ppt/tags/tag196.xml><?xml version="1.0" encoding="utf-8"?>
<p:tagLst xmlns:p="http://schemas.openxmlformats.org/presentationml/2006/main">
  <p:tag name="AS_UNIQUEID" val="245"/>
</p:tagLst>
</file>

<file path=ppt/tags/tag197.xml><?xml version="1.0" encoding="utf-8"?>
<p:tagLst xmlns:p="http://schemas.openxmlformats.org/presentationml/2006/main">
  <p:tag name="AS_UNIQUEID" val="246"/>
</p:tagLst>
</file>

<file path=ppt/tags/tag198.xml><?xml version="1.0" encoding="utf-8"?>
<p:tagLst xmlns:p="http://schemas.openxmlformats.org/presentationml/2006/main">
  <p:tag name="AS_UNIQUEID" val="247"/>
</p:tagLst>
</file>

<file path=ppt/tags/tag199.xml><?xml version="1.0" encoding="utf-8"?>
<p:tagLst xmlns:p="http://schemas.openxmlformats.org/presentationml/2006/main">
  <p:tag name="AS_UNIQUEID" val="248"/>
</p:tagLst>
</file>

<file path=ppt/tags/tag2.xml><?xml version="1.0" encoding="utf-8"?>
<p:tagLst xmlns:p="http://schemas.openxmlformats.org/presentationml/2006/main">
  <p:tag name="AS_UNIQUEID" val="16"/>
</p:tagLst>
</file>

<file path=ppt/tags/tag20.xml><?xml version="1.0" encoding="utf-8"?>
<p:tagLst xmlns:p="http://schemas.openxmlformats.org/presentationml/2006/main">
  <p:tag name="AS_UNIQUEID" val="37"/>
</p:tagLst>
</file>

<file path=ppt/tags/tag200.xml><?xml version="1.0" encoding="utf-8"?>
<p:tagLst xmlns:p="http://schemas.openxmlformats.org/presentationml/2006/main">
  <p:tag name="AS_UNIQUEID" val="2"/>
</p:tagLst>
</file>

<file path=ppt/tags/tag201.xml><?xml version="1.0" encoding="utf-8"?>
<p:tagLst xmlns:p="http://schemas.openxmlformats.org/presentationml/2006/main">
  <p:tag name="AS_UNIQUEID" val="3"/>
</p:tagLst>
</file>

<file path=ppt/tags/tag202.xml><?xml version="1.0" encoding="utf-8"?>
<p:tagLst xmlns:p="http://schemas.openxmlformats.org/presentationml/2006/main">
  <p:tag name="AS_UNIQUEID" val="4"/>
</p:tagLst>
</file>

<file path=ppt/tags/tag203.xml><?xml version="1.0" encoding="utf-8"?>
<p:tagLst xmlns:p="http://schemas.openxmlformats.org/presentationml/2006/main">
  <p:tag name="AS_UNIQUEID" val="5"/>
</p:tagLst>
</file>

<file path=ppt/tags/tag204.xml><?xml version="1.0" encoding="utf-8"?>
<p:tagLst xmlns:p="http://schemas.openxmlformats.org/presentationml/2006/main">
  <p:tag name="AS_UNIQUEID" val="8"/>
</p:tagLst>
</file>

<file path=ppt/tags/tag205.xml><?xml version="1.0" encoding="utf-8"?>
<p:tagLst xmlns:p="http://schemas.openxmlformats.org/presentationml/2006/main">
  <p:tag name="AS_UNIQUEID" val="9"/>
</p:tagLst>
</file>

<file path=ppt/tags/tag206.xml><?xml version="1.0" encoding="utf-8"?>
<p:tagLst xmlns:p="http://schemas.openxmlformats.org/presentationml/2006/main">
  <p:tag name="AS_UNIQUEID" val="10"/>
</p:tagLst>
</file>

<file path=ppt/tags/tag207.xml><?xml version="1.0" encoding="utf-8"?>
<p:tagLst xmlns:p="http://schemas.openxmlformats.org/presentationml/2006/main">
  <p:tag name="AS_UNIQUEID" val="11"/>
</p:tagLst>
</file>

<file path=ppt/tags/tag208.xml><?xml version="1.0" encoding="utf-8"?>
<p:tagLst xmlns:p="http://schemas.openxmlformats.org/presentationml/2006/main">
  <p:tag name="AS_UNIQUEID" val="12"/>
</p:tagLst>
</file>

<file path=ppt/tags/tag209.xml><?xml version="1.0" encoding="utf-8"?>
<p:tagLst xmlns:p="http://schemas.openxmlformats.org/presentationml/2006/main">
  <p:tag name="AS_UNIQUEID" val="13"/>
</p:tagLst>
</file>

<file path=ppt/tags/tag21.xml><?xml version="1.0" encoding="utf-8"?>
<p:tagLst xmlns:p="http://schemas.openxmlformats.org/presentationml/2006/main">
  <p:tag name="AS_UNIQUEID" val="38"/>
</p:tagLst>
</file>

<file path=ppt/tags/tag2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7f7544b-5cfe-452c-aebc-8a98cc6af152"/>
</p:tagLst>
</file>

<file path=ppt/tags/tag22.xml><?xml version="1.0" encoding="utf-8"?>
<p:tagLst xmlns:p="http://schemas.openxmlformats.org/presentationml/2006/main">
  <p:tag name="AS_UNIQUEID" val="40"/>
</p:tagLst>
</file>

<file path=ppt/tags/tag23.xml><?xml version="1.0" encoding="utf-8"?>
<p:tagLst xmlns:p="http://schemas.openxmlformats.org/presentationml/2006/main">
  <p:tag name="AS_UNIQUEID" val="41"/>
</p:tagLst>
</file>

<file path=ppt/tags/tag24.xml><?xml version="1.0" encoding="utf-8"?>
<p:tagLst xmlns:p="http://schemas.openxmlformats.org/presentationml/2006/main">
  <p:tag name="AS_UNIQUEID" val="42"/>
</p:tagLst>
</file>

<file path=ppt/tags/tag25.xml><?xml version="1.0" encoding="utf-8"?>
<p:tagLst xmlns:p="http://schemas.openxmlformats.org/presentationml/2006/main">
  <p:tag name="AS_UNIQUEID" val="43"/>
</p:tagLst>
</file>

<file path=ppt/tags/tag26.xml><?xml version="1.0" encoding="utf-8"?>
<p:tagLst xmlns:p="http://schemas.openxmlformats.org/presentationml/2006/main">
  <p:tag name="AS_UNIQUEID" val="44"/>
</p:tagLst>
</file>

<file path=ppt/tags/tag27.xml><?xml version="1.0" encoding="utf-8"?>
<p:tagLst xmlns:p="http://schemas.openxmlformats.org/presentationml/2006/main">
  <p:tag name="AS_UNIQUEID" val="45"/>
</p:tagLst>
</file>

<file path=ppt/tags/tag28.xml><?xml version="1.0" encoding="utf-8"?>
<p:tagLst xmlns:p="http://schemas.openxmlformats.org/presentationml/2006/main">
  <p:tag name="AS_UNIQUEID" val="46"/>
</p:tagLst>
</file>

<file path=ppt/tags/tag29.xml><?xml version="1.0" encoding="utf-8"?>
<p:tagLst xmlns:p="http://schemas.openxmlformats.org/presentationml/2006/main">
  <p:tag name="AS_UNIQUEID" val="47"/>
</p:tagLst>
</file>

<file path=ppt/tags/tag3.xml><?xml version="1.0" encoding="utf-8"?>
<p:tagLst xmlns:p="http://schemas.openxmlformats.org/presentationml/2006/main">
  <p:tag name="AS_UNIQUEID" val="17"/>
</p:tagLst>
</file>

<file path=ppt/tags/tag30.xml><?xml version="1.0" encoding="utf-8"?>
<p:tagLst xmlns:p="http://schemas.openxmlformats.org/presentationml/2006/main">
  <p:tag name="AS_UNIQUEID" val="49"/>
</p:tagLst>
</file>

<file path=ppt/tags/tag31.xml><?xml version="1.0" encoding="utf-8"?>
<p:tagLst xmlns:p="http://schemas.openxmlformats.org/presentationml/2006/main">
  <p:tag name="AS_UNIQUEID" val="50"/>
</p:tagLst>
</file>

<file path=ppt/tags/tag32.xml><?xml version="1.0" encoding="utf-8"?>
<p:tagLst xmlns:p="http://schemas.openxmlformats.org/presentationml/2006/main">
  <p:tag name="AS_UNIQUEID" val="51"/>
</p:tagLst>
</file>

<file path=ppt/tags/tag33.xml><?xml version="1.0" encoding="utf-8"?>
<p:tagLst xmlns:p="http://schemas.openxmlformats.org/presentationml/2006/main">
  <p:tag name="AS_UNIQUEID" val="52"/>
</p:tagLst>
</file>

<file path=ppt/tags/tag34.xml><?xml version="1.0" encoding="utf-8"?>
<p:tagLst xmlns:p="http://schemas.openxmlformats.org/presentationml/2006/main">
  <p:tag name="AS_UNIQUEID" val="54"/>
</p:tagLst>
</file>

<file path=ppt/tags/tag35.xml><?xml version="1.0" encoding="utf-8"?>
<p:tagLst xmlns:p="http://schemas.openxmlformats.org/presentationml/2006/main">
  <p:tag name="AS_UNIQUEID" val="55"/>
</p:tagLst>
</file>

<file path=ppt/tags/tag36.xml><?xml version="1.0" encoding="utf-8"?>
<p:tagLst xmlns:p="http://schemas.openxmlformats.org/presentationml/2006/main">
  <p:tag name="AS_UNIQUEID" val="56"/>
</p:tagLst>
</file>

<file path=ppt/tags/tag37.xml><?xml version="1.0" encoding="utf-8"?>
<p:tagLst xmlns:p="http://schemas.openxmlformats.org/presentationml/2006/main">
  <p:tag name="AS_UNIQUEID" val="58"/>
</p:tagLst>
</file>

<file path=ppt/tags/tag38.xml><?xml version="1.0" encoding="utf-8"?>
<p:tagLst xmlns:p="http://schemas.openxmlformats.org/presentationml/2006/main">
  <p:tag name="AS_UNIQUEID" val="59"/>
</p:tagLst>
</file>

<file path=ppt/tags/tag39.xml><?xml version="1.0" encoding="utf-8"?>
<p:tagLst xmlns:p="http://schemas.openxmlformats.org/presentationml/2006/main">
  <p:tag name="AS_UNIQUEID" val="60"/>
</p:tagLst>
</file>

<file path=ppt/tags/tag4.xml><?xml version="1.0" encoding="utf-8"?>
<p:tagLst xmlns:p="http://schemas.openxmlformats.org/presentationml/2006/main">
  <p:tag name="AS_UNIQUEID" val="18"/>
</p:tagLst>
</file>

<file path=ppt/tags/tag40.xml><?xml version="1.0" encoding="utf-8"?>
<p:tagLst xmlns:p="http://schemas.openxmlformats.org/presentationml/2006/main">
  <p:tag name="AS_UNIQUEID" val="61"/>
</p:tagLst>
</file>

<file path=ppt/tags/tag41.xml><?xml version="1.0" encoding="utf-8"?>
<p:tagLst xmlns:p="http://schemas.openxmlformats.org/presentationml/2006/main">
  <p:tag name="AS_UNIQUEID" val="62"/>
</p:tagLst>
</file>

<file path=ppt/tags/tag42.xml><?xml version="1.0" encoding="utf-8"?>
<p:tagLst xmlns:p="http://schemas.openxmlformats.org/presentationml/2006/main">
  <p:tag name="AS_UNIQUEID" val="63"/>
</p:tagLst>
</file>

<file path=ppt/tags/tag43.xml><?xml version="1.0" encoding="utf-8"?>
<p:tagLst xmlns:p="http://schemas.openxmlformats.org/presentationml/2006/main">
  <p:tag name="AS_UNIQUEID" val="65"/>
</p:tagLst>
</file>

<file path=ppt/tags/tag44.xml><?xml version="1.0" encoding="utf-8"?>
<p:tagLst xmlns:p="http://schemas.openxmlformats.org/presentationml/2006/main">
  <p:tag name="AS_UNIQUEID" val="66"/>
</p:tagLst>
</file>

<file path=ppt/tags/tag45.xml><?xml version="1.0" encoding="utf-8"?>
<p:tagLst xmlns:p="http://schemas.openxmlformats.org/presentationml/2006/main">
  <p:tag name="AS_UNIQUEID" val="67"/>
</p:tagLst>
</file>

<file path=ppt/tags/tag46.xml><?xml version="1.0" encoding="utf-8"?>
<p:tagLst xmlns:p="http://schemas.openxmlformats.org/presentationml/2006/main">
  <p:tag name="AS_UNIQUEID" val="68"/>
</p:tagLst>
</file>

<file path=ppt/tags/tag47.xml><?xml version="1.0" encoding="utf-8"?>
<p:tagLst xmlns:p="http://schemas.openxmlformats.org/presentationml/2006/main">
  <p:tag name="AS_UNIQUEID" val="69"/>
</p:tagLst>
</file>

<file path=ppt/tags/tag48.xml><?xml version="1.0" encoding="utf-8"?>
<p:tagLst xmlns:p="http://schemas.openxmlformats.org/presentationml/2006/main">
  <p:tag name="AS_UNIQUEID" val="70"/>
</p:tagLst>
</file>

<file path=ppt/tags/tag49.xml><?xml version="1.0" encoding="utf-8"?>
<p:tagLst xmlns:p="http://schemas.openxmlformats.org/presentationml/2006/main">
  <p:tag name="AS_UNIQUEID" val="72"/>
</p:tagLst>
</file>

<file path=ppt/tags/tag5.xml><?xml version="1.0" encoding="utf-8"?>
<p:tagLst xmlns:p="http://schemas.openxmlformats.org/presentationml/2006/main">
  <p:tag name="AS_UNIQUEID" val="19"/>
</p:tagLst>
</file>

<file path=ppt/tags/tag50.xml><?xml version="1.0" encoding="utf-8"?>
<p:tagLst xmlns:p="http://schemas.openxmlformats.org/presentationml/2006/main">
  <p:tag name="AS_UNIQUEID" val="73"/>
</p:tagLst>
</file>

<file path=ppt/tags/tag51.xml><?xml version="1.0" encoding="utf-8"?>
<p:tagLst xmlns:p="http://schemas.openxmlformats.org/presentationml/2006/main">
  <p:tag name="AS_UNIQUEID" val="74"/>
</p:tagLst>
</file>

<file path=ppt/tags/tag52.xml><?xml version="1.0" encoding="utf-8"?>
<p:tagLst xmlns:p="http://schemas.openxmlformats.org/presentationml/2006/main">
  <p:tag name="AS_UNIQUEID" val="75"/>
</p:tagLst>
</file>

<file path=ppt/tags/tag53.xml><?xml version="1.0" encoding="utf-8"?>
<p:tagLst xmlns:p="http://schemas.openxmlformats.org/presentationml/2006/main">
  <p:tag name="AS_UNIQUEID" val="76"/>
</p:tagLst>
</file>

<file path=ppt/tags/tag54.xml><?xml version="1.0" encoding="utf-8"?>
<p:tagLst xmlns:p="http://schemas.openxmlformats.org/presentationml/2006/main">
  <p:tag name="AS_UNIQUEID" val="78"/>
</p:tagLst>
</file>

<file path=ppt/tags/tag55.xml><?xml version="1.0" encoding="utf-8"?>
<p:tagLst xmlns:p="http://schemas.openxmlformats.org/presentationml/2006/main">
  <p:tag name="AS_UNIQUEID" val="79"/>
</p:tagLst>
</file>

<file path=ppt/tags/tag56.xml><?xml version="1.0" encoding="utf-8"?>
<p:tagLst xmlns:p="http://schemas.openxmlformats.org/presentationml/2006/main">
  <p:tag name="AS_UNIQUEID" val="80"/>
</p:tagLst>
</file>

<file path=ppt/tags/tag57.xml><?xml version="1.0" encoding="utf-8"?>
<p:tagLst xmlns:p="http://schemas.openxmlformats.org/presentationml/2006/main">
  <p:tag name="AS_UNIQUEID" val="81"/>
</p:tagLst>
</file>

<file path=ppt/tags/tag58.xml><?xml version="1.0" encoding="utf-8"?>
<p:tagLst xmlns:p="http://schemas.openxmlformats.org/presentationml/2006/main">
  <p:tag name="AS_UNIQUEID" val="82"/>
</p:tagLst>
</file>

<file path=ppt/tags/tag59.xml><?xml version="1.0" encoding="utf-8"?>
<p:tagLst xmlns:p="http://schemas.openxmlformats.org/presentationml/2006/main">
  <p:tag name="AS_UNIQUEID" val="84"/>
</p:tagLst>
</file>

<file path=ppt/tags/tag6.xml><?xml version="1.0" encoding="utf-8"?>
<p:tagLst xmlns:p="http://schemas.openxmlformats.org/presentationml/2006/main">
  <p:tag name="AS_UNIQUEID" val="21"/>
</p:tagLst>
</file>

<file path=ppt/tags/tag60.xml><?xml version="1.0" encoding="utf-8"?>
<p:tagLst xmlns:p="http://schemas.openxmlformats.org/presentationml/2006/main">
  <p:tag name="AS_UNIQUEID" val="85"/>
</p:tagLst>
</file>

<file path=ppt/tags/tag61.xml><?xml version="1.0" encoding="utf-8"?>
<p:tagLst xmlns:p="http://schemas.openxmlformats.org/presentationml/2006/main">
  <p:tag name="AS_UNIQUEID" val="86"/>
</p:tagLst>
</file>

<file path=ppt/tags/tag62.xml><?xml version="1.0" encoding="utf-8"?>
<p:tagLst xmlns:p="http://schemas.openxmlformats.org/presentationml/2006/main">
  <p:tag name="AS_UNIQUEID" val="87"/>
</p:tagLst>
</file>

<file path=ppt/tags/tag63.xml><?xml version="1.0" encoding="utf-8"?>
<p:tagLst xmlns:p="http://schemas.openxmlformats.org/presentationml/2006/main">
  <p:tag name="AS_UNIQUEID" val="89"/>
</p:tagLst>
</file>

<file path=ppt/tags/tag64.xml><?xml version="1.0" encoding="utf-8"?>
<p:tagLst xmlns:p="http://schemas.openxmlformats.org/presentationml/2006/main">
  <p:tag name="AS_UNIQUEID" val="90"/>
</p:tagLst>
</file>

<file path=ppt/tags/tag65.xml><?xml version="1.0" encoding="utf-8"?>
<p:tagLst xmlns:p="http://schemas.openxmlformats.org/presentationml/2006/main">
  <p:tag name="AS_UNIQUEID" val="91"/>
</p:tagLst>
</file>

<file path=ppt/tags/tag66.xml><?xml version="1.0" encoding="utf-8"?>
<p:tagLst xmlns:p="http://schemas.openxmlformats.org/presentationml/2006/main">
  <p:tag name="AS_UNIQUEID" val="92"/>
</p:tagLst>
</file>

<file path=ppt/tags/tag67.xml><?xml version="1.0" encoding="utf-8"?>
<p:tagLst xmlns:p="http://schemas.openxmlformats.org/presentationml/2006/main">
  <p:tag name="AS_UNIQUEID" val="93"/>
</p:tagLst>
</file>

<file path=ppt/tags/tag68.xml><?xml version="1.0" encoding="utf-8"?>
<p:tagLst xmlns:p="http://schemas.openxmlformats.org/presentationml/2006/main">
  <p:tag name="AS_UNIQUEID" val="94"/>
</p:tagLst>
</file>

<file path=ppt/tags/tag69.xml><?xml version="1.0" encoding="utf-8"?>
<p:tagLst xmlns:p="http://schemas.openxmlformats.org/presentationml/2006/main">
  <p:tag name="AS_UNIQUEID" val="99"/>
</p:tagLst>
</file>

<file path=ppt/tags/tag7.xml><?xml version="1.0" encoding="utf-8"?>
<p:tagLst xmlns:p="http://schemas.openxmlformats.org/presentationml/2006/main">
  <p:tag name="AS_UNIQUEID" val="22"/>
</p:tagLst>
</file>

<file path=ppt/tags/tag70.xml><?xml version="1.0" encoding="utf-8"?>
<p:tagLst xmlns:p="http://schemas.openxmlformats.org/presentationml/2006/main">
  <p:tag name="AS_UNIQUEID" val="100"/>
</p:tagLst>
</file>

<file path=ppt/tags/tag71.xml><?xml version="1.0" encoding="utf-8"?>
<p:tagLst xmlns:p="http://schemas.openxmlformats.org/presentationml/2006/main">
  <p:tag name="AS_UNIQUEID" val="101"/>
</p:tagLst>
</file>

<file path=ppt/tags/tag72.xml><?xml version="1.0" encoding="utf-8"?>
<p:tagLst xmlns:p="http://schemas.openxmlformats.org/presentationml/2006/main">
  <p:tag name="AS_UNIQUEID" val="103"/>
</p:tagLst>
</file>

<file path=ppt/tags/tag73.xml><?xml version="1.0" encoding="utf-8"?>
<p:tagLst xmlns:p="http://schemas.openxmlformats.org/presentationml/2006/main">
  <p:tag name="AS_UNIQUEID" val="104"/>
</p:tagLst>
</file>

<file path=ppt/tags/tag74.xml><?xml version="1.0" encoding="utf-8"?>
<p:tagLst xmlns:p="http://schemas.openxmlformats.org/presentationml/2006/main">
  <p:tag name="AS_UNIQUEID" val="105"/>
</p:tagLst>
</file>

<file path=ppt/tags/tag75.xml><?xml version="1.0" encoding="utf-8"?>
<p:tagLst xmlns:p="http://schemas.openxmlformats.org/presentationml/2006/main">
  <p:tag name="AS_UNIQUEID" val="107"/>
</p:tagLst>
</file>

<file path=ppt/tags/tag76.xml><?xml version="1.0" encoding="utf-8"?>
<p:tagLst xmlns:p="http://schemas.openxmlformats.org/presentationml/2006/main">
  <p:tag name="AS_UNIQUEID" val="108"/>
</p:tagLst>
</file>

<file path=ppt/tags/tag77.xml><?xml version="1.0" encoding="utf-8"?>
<p:tagLst xmlns:p="http://schemas.openxmlformats.org/presentationml/2006/main">
  <p:tag name="AS_UNIQUEID" val="109"/>
</p:tagLst>
</file>

<file path=ppt/tags/tag78.xml><?xml version="1.0" encoding="utf-8"?>
<p:tagLst xmlns:p="http://schemas.openxmlformats.org/presentationml/2006/main">
  <p:tag name="AS_UNIQUEID" val="110"/>
</p:tagLst>
</file>

<file path=ppt/tags/tag79.xml><?xml version="1.0" encoding="utf-8"?>
<p:tagLst xmlns:p="http://schemas.openxmlformats.org/presentationml/2006/main">
  <p:tag name="AS_UNIQUEID" val="111"/>
</p:tagLst>
</file>

<file path=ppt/tags/tag8.xml><?xml version="1.0" encoding="utf-8"?>
<p:tagLst xmlns:p="http://schemas.openxmlformats.org/presentationml/2006/main">
  <p:tag name="AS_UNIQUEID" val="23"/>
</p:tagLst>
</file>

<file path=ppt/tags/tag80.xml><?xml version="1.0" encoding="utf-8"?>
<p:tagLst xmlns:p="http://schemas.openxmlformats.org/presentationml/2006/main">
  <p:tag name="AS_UNIQUEID" val="112"/>
</p:tagLst>
</file>

<file path=ppt/tags/tag81.xml><?xml version="1.0" encoding="utf-8"?>
<p:tagLst xmlns:p="http://schemas.openxmlformats.org/presentationml/2006/main">
  <p:tag name="AS_UNIQUEID" val="113"/>
</p:tagLst>
</file>

<file path=ppt/tags/tag82.xml><?xml version="1.0" encoding="utf-8"?>
<p:tagLst xmlns:p="http://schemas.openxmlformats.org/presentationml/2006/main">
  <p:tag name="AS_UNIQUEID" val="114"/>
</p:tagLst>
</file>

<file path=ppt/tags/tag83.xml><?xml version="1.0" encoding="utf-8"?>
<p:tagLst xmlns:p="http://schemas.openxmlformats.org/presentationml/2006/main">
  <p:tag name="AS_UNIQUEID" val="116"/>
</p:tagLst>
</file>

<file path=ppt/tags/tag84.xml><?xml version="1.0" encoding="utf-8"?>
<p:tagLst xmlns:p="http://schemas.openxmlformats.org/presentationml/2006/main">
  <p:tag name="AS_UNIQUEID" val="117"/>
</p:tagLst>
</file>

<file path=ppt/tags/tag85.xml><?xml version="1.0" encoding="utf-8"?>
<p:tagLst xmlns:p="http://schemas.openxmlformats.org/presentationml/2006/main">
  <p:tag name="AS_UNIQUEID" val="118"/>
</p:tagLst>
</file>

<file path=ppt/tags/tag86.xml><?xml version="1.0" encoding="utf-8"?>
<p:tagLst xmlns:p="http://schemas.openxmlformats.org/presentationml/2006/main">
  <p:tag name="AS_UNIQUEID" val="119"/>
</p:tagLst>
</file>

<file path=ppt/tags/tag87.xml><?xml version="1.0" encoding="utf-8"?>
<p:tagLst xmlns:p="http://schemas.openxmlformats.org/presentationml/2006/main">
  <p:tag name="AS_UNIQUEID" val="121"/>
</p:tagLst>
</file>

<file path=ppt/tags/tag88.xml><?xml version="1.0" encoding="utf-8"?>
<p:tagLst xmlns:p="http://schemas.openxmlformats.org/presentationml/2006/main">
  <p:tag name="AS_UNIQUEID" val="122"/>
</p:tagLst>
</file>

<file path=ppt/tags/tag89.xml><?xml version="1.0" encoding="utf-8"?>
<p:tagLst xmlns:p="http://schemas.openxmlformats.org/presentationml/2006/main">
  <p:tag name="AS_UNIQUEID" val="124"/>
</p:tagLst>
</file>

<file path=ppt/tags/tag9.xml><?xml version="1.0" encoding="utf-8"?>
<p:tagLst xmlns:p="http://schemas.openxmlformats.org/presentationml/2006/main">
  <p:tag name="AS_UNIQUEID" val="24"/>
</p:tagLst>
</file>

<file path=ppt/tags/tag90.xml><?xml version="1.0" encoding="utf-8"?>
<p:tagLst xmlns:p="http://schemas.openxmlformats.org/presentationml/2006/main">
  <p:tag name="AS_UNIQUEID" val="125"/>
</p:tagLst>
</file>

<file path=ppt/tags/tag91.xml><?xml version="1.0" encoding="utf-8"?>
<p:tagLst xmlns:p="http://schemas.openxmlformats.org/presentationml/2006/main">
  <p:tag name="AS_UNIQUEID" val="127"/>
</p:tagLst>
</file>

<file path=ppt/tags/tag92.xml><?xml version="1.0" encoding="utf-8"?>
<p:tagLst xmlns:p="http://schemas.openxmlformats.org/presentationml/2006/main">
  <p:tag name="AS_UNIQUEID" val="128"/>
</p:tagLst>
</file>

<file path=ppt/tags/tag93.xml><?xml version="1.0" encoding="utf-8"?>
<p:tagLst xmlns:p="http://schemas.openxmlformats.org/presentationml/2006/main">
  <p:tag name="AS_UNIQUEID" val="129"/>
</p:tagLst>
</file>

<file path=ppt/tags/tag94.xml><?xml version="1.0" encoding="utf-8"?>
<p:tagLst xmlns:p="http://schemas.openxmlformats.org/presentationml/2006/main">
  <p:tag name="AS_UNIQUEID" val="130"/>
</p:tagLst>
</file>

<file path=ppt/tags/tag95.xml><?xml version="1.0" encoding="utf-8"?>
<p:tagLst xmlns:p="http://schemas.openxmlformats.org/presentationml/2006/main">
  <p:tag name="AS_UNIQUEID" val="132"/>
</p:tagLst>
</file>

<file path=ppt/tags/tag96.xml><?xml version="1.0" encoding="utf-8"?>
<p:tagLst xmlns:p="http://schemas.openxmlformats.org/presentationml/2006/main">
  <p:tag name="AS_UNIQUEID" val="133"/>
</p:tagLst>
</file>

<file path=ppt/tags/tag97.xml><?xml version="1.0" encoding="utf-8"?>
<p:tagLst xmlns:p="http://schemas.openxmlformats.org/presentationml/2006/main">
  <p:tag name="AS_UNIQUEID" val="134"/>
</p:tagLst>
</file>

<file path=ppt/tags/tag98.xml><?xml version="1.0" encoding="utf-8"?>
<p:tagLst xmlns:p="http://schemas.openxmlformats.org/presentationml/2006/main">
  <p:tag name="AS_UNIQUEID" val="136"/>
</p:tagLst>
</file>

<file path=ppt/tags/tag99.xml><?xml version="1.0" encoding="utf-8"?>
<p:tagLst xmlns:p="http://schemas.openxmlformats.org/presentationml/2006/main">
  <p:tag name="AS_UNIQUEID" val="137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自定义</PresentationFormat>
  <Paragraphs>163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楷体</vt:lpstr>
      <vt:lpstr>微软雅黑</vt:lpstr>
      <vt:lpstr>黑体</vt:lpstr>
      <vt:lpstr>等线</vt:lpstr>
      <vt:lpstr>Arial Unicode MS</vt:lpstr>
      <vt:lpstr>等线 Light</vt:lpstr>
      <vt:lpstr>华文新魏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2022-06-19T22:14:00Z</cp:lastPrinted>
  <dcterms:created xsi:type="dcterms:W3CDTF">2022-06-19T22:14:00Z</dcterms:created>
  <dcterms:modified xsi:type="dcterms:W3CDTF">2023-01-17T03:49:04Z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7D07DF68F824467DBCDB57B0E639E870</vt:lpwstr>
  </property>
  <property fmtid="{D5CDD505-2E9C-101B-9397-08002B2CF9AE}" pid="3" name="KSOProductBuildVer">
    <vt:lpwstr>2052-11.1.0.13703</vt:lpwstr>
  </property>
</Properties>
</file>