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588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54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FAF62-513B-42D3-8933-037C186C4F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965CA-0CAD-4127-947A-698BA4BAF6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2514600" y="857250"/>
            <a:ext cx="4114800" cy="2316163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audio" Target="../media/audio1.wav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audio" Target="../media/audio1.wav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audio" Target="../media/audio1.wav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0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audio" Target="../media/audio1.wav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audio" Target="../media/audio1.wav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  <p:sndAc>
      <p:stSnd>
        <p:snd r:embed="rId2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 lIns="68579" tIns="34289" rIns="68579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1369219"/>
            <a:ext cx="7886700" cy="3263504"/>
          </a:xfrm>
        </p:spPr>
        <p:txBody>
          <a:bodyPr vert="eaVert" lIns="68579" tIns="34289" rIns="68579" bIns="34289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D997B5FA-0921-464F-AAE1-844C04324D75}" type="datetimeFigureOut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4767264"/>
            <a:ext cx="3086100" cy="273844"/>
          </a:xfrm>
        </p:spPr>
        <p:txBody>
          <a:bodyPr lIns="68579" tIns="34289" rIns="68579" bIns="34289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565CE74E-AB26-4998-AD42-012C4C1AD076}" type="slidenum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7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6" y="273845"/>
            <a:ext cx="1971675" cy="4358879"/>
          </a:xfrm>
        </p:spPr>
        <p:txBody>
          <a:bodyPr vert="eaVert" lIns="68579" tIns="34289" rIns="68579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1" y="273845"/>
            <a:ext cx="5800725" cy="4358879"/>
          </a:xfrm>
        </p:spPr>
        <p:txBody>
          <a:bodyPr vert="eaVert" lIns="68579" tIns="34289" rIns="68579" bIns="34289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286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D997B5FA-0921-464F-AAE1-844C04324D75}" type="datetimeFigureOut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28950" y="4767264"/>
            <a:ext cx="3086100" cy="273844"/>
          </a:xfrm>
        </p:spPr>
        <p:txBody>
          <a:bodyPr lIns="68579" tIns="34289" rIns="68579" bIns="34289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565CE74E-AB26-4998-AD42-012C4C1AD076}" type="slidenum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7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3" y="324000"/>
            <a:ext cx="8139178" cy="486000"/>
          </a:xfrm>
        </p:spPr>
        <p:txBody>
          <a:bodyPr lIns="68579" tIns="34289" rIns="68579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4762375"/>
            <a:ext cx="2025000" cy="237600"/>
          </a:xfrm>
        </p:spPr>
        <p:txBody>
          <a:bodyPr lIns="68579" tIns="34289" rIns="68579" bIns="34289"/>
          <a:lstStyle/>
          <a:p>
            <a:pPr defTabSz="685800"/>
            <a:fld id="{760FBDFE-C587-4B4C-A407-44438C67B59E}" type="datetimeFigureOut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4762375"/>
            <a:ext cx="2970000" cy="237600"/>
          </a:xfrm>
        </p:spPr>
        <p:txBody>
          <a:bodyPr lIns="68579" tIns="34289" rIns="68579" bIns="34289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2375"/>
            <a:ext cx="2025000" cy="237600"/>
          </a:xfrm>
        </p:spPr>
        <p:txBody>
          <a:bodyPr lIns="68579" tIns="34289" rIns="68579" bIns="34289"/>
          <a:lstStyle/>
          <a:p>
            <a:pPr defTabSz="685800"/>
            <a:fld id="{49AE70B2-8BF9-45C0-BB95-33D1B9D3A854}" type="slidenum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6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 lIns="68579" tIns="34289" rIns="68579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 lIns="68579" tIns="34289" rIns="68579" bIns="34289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 lIns="68579" tIns="34289" rIns="68579" bIns="34289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D997B5FA-0921-464F-AAE1-844C04324D75}" type="datetimeFigureOut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4767264"/>
            <a:ext cx="3086100" cy="273844"/>
          </a:xfrm>
        </p:spPr>
        <p:txBody>
          <a:bodyPr lIns="68579" tIns="34289" rIns="68579" bIns="34289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565CE74E-AB26-4998-AD42-012C4C1AD076}" type="slidenum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8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4"/>
            <a:ext cx="7886700" cy="994172"/>
          </a:xfrm>
        </p:spPr>
        <p:txBody>
          <a:bodyPr lIns="68579" tIns="34289" rIns="68579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lIns="68579" tIns="34289" rIns="68579" bIns="34289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 lIns="68579" tIns="34289" rIns="68579" bIns="34289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1" y="1260872"/>
            <a:ext cx="3887391" cy="617934"/>
          </a:xfrm>
        </p:spPr>
        <p:txBody>
          <a:bodyPr lIns="68579" tIns="34289" rIns="68579" bIns="34289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1" y="1878806"/>
            <a:ext cx="3887391" cy="2763441"/>
          </a:xfrm>
        </p:spPr>
        <p:txBody>
          <a:bodyPr lIns="68579" tIns="34289" rIns="68579" bIns="34289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286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D997B5FA-0921-464F-AAE1-844C04324D75}" type="datetimeFigureOut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28950" y="4767264"/>
            <a:ext cx="3086100" cy="273844"/>
          </a:xfrm>
        </p:spPr>
        <p:txBody>
          <a:bodyPr lIns="68579" tIns="34289" rIns="68579" bIns="34289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565CE74E-AB26-4998-AD42-012C4C1AD076}" type="slidenum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10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73844"/>
            <a:ext cx="7886700" cy="994172"/>
          </a:xfrm>
        </p:spPr>
        <p:txBody>
          <a:bodyPr lIns="68579" tIns="34289" rIns="68579" bIns="3428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286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D997B5FA-0921-464F-AAE1-844C04324D75}" type="datetimeFigureOut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28950" y="4767264"/>
            <a:ext cx="3086100" cy="273844"/>
          </a:xfrm>
        </p:spPr>
        <p:txBody>
          <a:bodyPr lIns="68579" tIns="34289" rIns="68579" bIns="34289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565CE74E-AB26-4998-AD42-012C4C1AD076}" type="slidenum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6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286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D997B5FA-0921-464F-AAE1-844C04324D75}" type="datetimeFigureOut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28950" y="4767264"/>
            <a:ext cx="3086100" cy="273844"/>
          </a:xfrm>
        </p:spPr>
        <p:txBody>
          <a:bodyPr lIns="68579" tIns="34289" rIns="68579" bIns="34289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565CE74E-AB26-4998-AD42-012C4C1AD076}" type="slidenum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5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lIns="68579" tIns="34289" rIns="68579" bIns="34289"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70"/>
            <a:ext cx="4629150" cy="3655219"/>
          </a:xfrm>
        </p:spPr>
        <p:txBody>
          <a:bodyPr lIns="68579" tIns="34289" rIns="68579" bIns="34289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1"/>
            <a:ext cx="2949178" cy="2858691"/>
          </a:xfrm>
        </p:spPr>
        <p:txBody>
          <a:bodyPr lIns="68579" tIns="34289" rIns="68579" bIns="34289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D997B5FA-0921-464F-AAE1-844C04324D75}" type="datetimeFigureOut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4767264"/>
            <a:ext cx="3086100" cy="273844"/>
          </a:xfrm>
        </p:spPr>
        <p:txBody>
          <a:bodyPr lIns="68579" tIns="34289" rIns="68579" bIns="34289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565CE74E-AB26-4998-AD42-012C4C1AD076}" type="slidenum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8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lIns="68579" tIns="34289" rIns="68579" bIns="34289"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70"/>
            <a:ext cx="4629150" cy="3655219"/>
          </a:xfrm>
        </p:spPr>
        <p:txBody>
          <a:bodyPr lIns="68579" tIns="34289" rIns="68579" bIns="34289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1"/>
            <a:ext cx="2949178" cy="2858691"/>
          </a:xfrm>
        </p:spPr>
        <p:txBody>
          <a:bodyPr lIns="68579" tIns="34289" rIns="68579" bIns="34289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286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D997B5FA-0921-464F-AAE1-844C04324D75}" type="datetimeFigureOut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28950" y="4767264"/>
            <a:ext cx="3086100" cy="273844"/>
          </a:xfrm>
        </p:spPr>
        <p:txBody>
          <a:bodyPr lIns="68579" tIns="34289" rIns="68579" bIns="34289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4767264"/>
            <a:ext cx="2057400" cy="273844"/>
          </a:xfrm>
        </p:spPr>
        <p:txBody>
          <a:bodyPr lIns="68579" tIns="34289" rIns="68579" bIns="34289"/>
          <a:lstStyle/>
          <a:p>
            <a:pPr defTabSz="685800"/>
            <a:fld id="{565CE74E-AB26-4998-AD42-012C4C1AD076}" type="slidenum">
              <a:rPr lang="zh-CN" altLang="en-US" sz="140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8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audio" Target="../media/audio1.wav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1.png"/><Relationship Id="rId13" Type="http://schemas.openxmlformats.org/officeDocument/2006/relationships/tags" Target="../tags/tag4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图片 1073743875" descr="学科网 zxxk.com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628650" y="273845"/>
            <a:ext cx="7144" cy="714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  <p:sndAc>
      <p:stSnd>
        <p:snd r:embed="rId16" name="chimes.wav"/>
      </p:stSnd>
    </p:sndAc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tags" Target="../tags/tag49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audio" Target="../media/audio1.wav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4" Type="http://schemas.openxmlformats.org/officeDocument/2006/relationships/slideLayout" Target="../slideLayouts/slideLayout1.xml"/><Relationship Id="rId13" Type="http://schemas.openxmlformats.org/officeDocument/2006/relationships/audio" Target="../media/audio1.wav"/><Relationship Id="rId12" Type="http://schemas.openxmlformats.org/officeDocument/2006/relationships/image" Target="../media/image9.png"/><Relationship Id="rId11" Type="http://schemas.openxmlformats.org/officeDocument/2006/relationships/tags" Target="../tags/tag82.xml"/><Relationship Id="rId10" Type="http://schemas.openxmlformats.org/officeDocument/2006/relationships/image" Target="../media/image8.jpeg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audio" Target="../media/audio1.wav"/><Relationship Id="rId7" Type="http://schemas.openxmlformats.org/officeDocument/2006/relationships/image" Target="../media/image10.jpeg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12.jpeg"/><Relationship Id="rId7" Type="http://schemas.openxmlformats.org/officeDocument/2006/relationships/tags" Target="../tags/tag94.xml"/><Relationship Id="rId6" Type="http://schemas.openxmlformats.org/officeDocument/2006/relationships/image" Target="../media/image11.jpeg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8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image" Target="../media/image13.jpeg"/><Relationship Id="rId13" Type="http://schemas.openxmlformats.org/officeDocument/2006/relationships/slideLayout" Target="../slideLayouts/slideLayout1.xml"/><Relationship Id="rId12" Type="http://schemas.openxmlformats.org/officeDocument/2006/relationships/audio" Target="../media/audio1.wav"/><Relationship Id="rId11" Type="http://schemas.openxmlformats.org/officeDocument/2006/relationships/tags" Target="../tags/tag103.xml"/><Relationship Id="rId10" Type="http://schemas.openxmlformats.org/officeDocument/2006/relationships/image" Target="../media/image14.jpeg"/><Relationship Id="rId1" Type="http://schemas.openxmlformats.org/officeDocument/2006/relationships/tags" Target="../tags/tag9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tags" Target="../tags/tag10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111.xml"/><Relationship Id="rId7" Type="http://schemas.openxmlformats.org/officeDocument/2006/relationships/image" Target="../media/image15.png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1" Type="http://schemas.openxmlformats.org/officeDocument/2006/relationships/slideLayout" Target="../slideLayouts/slideLayout1.xml"/><Relationship Id="rId10" Type="http://schemas.openxmlformats.org/officeDocument/2006/relationships/audio" Target="../media/audio1.wav"/><Relationship Id="rId1" Type="http://schemas.openxmlformats.org/officeDocument/2006/relationships/tags" Target="../tags/tag10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tags" Target="../tags/tag117.xml"/><Relationship Id="rId7" Type="http://schemas.openxmlformats.org/officeDocument/2006/relationships/image" Target="../media/image18.png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17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112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jpeg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tags" Target="../tags/tag14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tags" Target="../tags/tag14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audio" Target="../media/audio1.wav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tags" Target="../tags/tag151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image" Target="../media/image20.png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3.jpe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4.jpeg"/><Relationship Id="rId1" Type="http://schemas.openxmlformats.org/officeDocument/2006/relationships/tags" Target="../tags/tag6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5.jpeg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6.jpeg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7.jpeg"/><Relationship Id="rId1" Type="http://schemas.openxmlformats.org/officeDocument/2006/relationships/tags" Target="../tags/tag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0" y="771550"/>
            <a:ext cx="9144000" cy="193007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zh-CN" altLang="en-US" sz="2700" dirty="0">
                <a:solidFill>
                  <a:prstClr val="black"/>
                </a:solidFill>
                <a:sym typeface="+mn-ea"/>
              </a:rPr>
              <a:t>人教部编版</a:t>
            </a:r>
            <a:r>
              <a:rPr lang="en-US" altLang="zh-CN" sz="2700" dirty="0">
                <a:solidFill>
                  <a:prstClr val="black"/>
                </a:solidFill>
                <a:sym typeface="+mn-ea"/>
              </a:rPr>
              <a:t>·</a:t>
            </a:r>
            <a:r>
              <a:rPr lang="zh-CN" altLang="en-US" sz="2700" dirty="0">
                <a:solidFill>
                  <a:prstClr val="black"/>
                </a:solidFill>
                <a:sym typeface="+mn-ea"/>
              </a:rPr>
              <a:t>四年级（下册）</a:t>
            </a:r>
            <a:endParaRPr lang="zh-CN" altLang="en-US" sz="5400" dirty="0">
              <a:solidFill>
                <a:prstClr val="black"/>
              </a:solidFill>
            </a:endParaRPr>
          </a:p>
          <a:p>
            <a:pPr algn="ctr" defTabSz="685800">
              <a:lnSpc>
                <a:spcPct val="150000"/>
              </a:lnSpc>
            </a:pPr>
            <a:r>
              <a:rPr lang="en-US" altLang="zh-CN" sz="6000" b="1" dirty="0">
                <a:solidFill>
                  <a:prstClr val="black"/>
                </a:solidFill>
              </a:rPr>
              <a:t>16.</a:t>
            </a:r>
            <a:r>
              <a:rPr lang="zh-CN" altLang="en-US" sz="6000" b="1" dirty="0">
                <a:solidFill>
                  <a:prstClr val="black"/>
                </a:solidFill>
              </a:rPr>
              <a:t>海上日</a:t>
            </a:r>
            <a:r>
              <a:rPr lang="zh-CN" altLang="en-US" sz="6000" b="1" dirty="0" smtClean="0">
                <a:solidFill>
                  <a:prstClr val="black"/>
                </a:solidFill>
              </a:rPr>
              <a:t>出</a:t>
            </a:r>
            <a:endParaRPr lang="zh-CN" altLang="en-US" sz="60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3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601504" y="889160"/>
            <a:ext cx="7589996" cy="1148715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7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7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齐读，思考：这段文字，作者向我们交代了什么？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533877" y="2678432"/>
            <a:ext cx="7314724" cy="1023461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15000"/>
              </a:lnSpc>
            </a:pPr>
            <a:r>
              <a:rPr lang="en-US" altLang="zh-CN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为了看日出，我常常早起。那时天还没有大亮，周围非常清静，船上只有机器的响声。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3"/>
            </p:custDataLst>
          </p:nvPr>
        </p:nvSpPr>
        <p:spPr>
          <a:xfrm>
            <a:off x="3700941" y="2725581"/>
            <a:ext cx="714851" cy="40862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V="1">
            <a:off x="1627346" y="3651411"/>
            <a:ext cx="5499735" cy="2809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241485" y="2038827"/>
            <a:ext cx="4183856" cy="525304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说明作者多次，长期观察。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142175" y="3976212"/>
            <a:ext cx="3263741" cy="43767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>
                <a:solidFill>
                  <a:prstClr val="black"/>
                </a:solidFill>
              </a:rPr>
              <a:t>交代了时间、地点。</a:t>
            </a: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00591" y="410053"/>
            <a:ext cx="5837873" cy="48815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为什么称</a:t>
            </a: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海上日出</a:t>
            </a: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伟大的奇观</a:t>
            </a: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zh-CN" altLang="en-US" sz="21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8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 animBg="1"/>
      <p:bldP spid="6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266224" y="192884"/>
            <a:ext cx="1791176" cy="554831"/>
          </a:xfrm>
          <a:prstGeom prst="roundRect">
            <a:avLst/>
          </a:prstGeom>
          <a:gradFill>
            <a:gsLst>
              <a:gs pos="0">
                <a:schemeClr val="accent2">
                  <a:lumMod val="110000"/>
                  <a:satMod val="105000"/>
                  <a:tint val="67000"/>
                  <a:alpha val="34000"/>
                </a:schemeClr>
              </a:gs>
              <a:gs pos="91000">
                <a:schemeClr val="accent2">
                  <a:lumMod val="105000"/>
                  <a:satMod val="103000"/>
                  <a:tint val="73000"/>
                  <a:alpha val="63000"/>
                </a:schemeClr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77" tIns="34289" rIns="68577" bIns="34289" anchor="ctr"/>
          <a:lstStyle/>
          <a:p>
            <a:pPr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晴 天 时</a:t>
            </a:r>
            <a:endParaRPr lang="zh-CN" altLang="en-US" sz="3000" b="1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3"/>
          <p:cNvSpPr txBox="1"/>
          <p:nvPr>
            <p:custDataLst>
              <p:tags r:id="rId2"/>
            </p:custDataLst>
          </p:nvPr>
        </p:nvSpPr>
        <p:spPr>
          <a:xfrm>
            <a:off x="2144077" y="192881"/>
            <a:ext cx="5218748" cy="668655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读一读第</a:t>
            </a:r>
            <a:r>
              <a:rPr lang="en-US" altLang="zh-CN" sz="3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2—3</a:t>
            </a:r>
            <a:r>
              <a:rPr lang="zh-CN" altLang="en-US" sz="3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自然段）</a:t>
            </a:r>
            <a:endParaRPr lang="zh-CN" altLang="en-US" sz="3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549593" y="1122524"/>
            <a:ext cx="6722745" cy="2009299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45000"/>
              </a:lnSpc>
            </a:pPr>
            <a:r>
              <a:rPr lang="en-US" altLang="zh-CN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天空还是一片浅蓝，颜色很浅。</a:t>
            </a:r>
            <a:r>
              <a:rPr lang="zh-CN" altLang="en-US" sz="3000" b="1" u="sng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转眼间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天边出现了一道红霞，慢慢地在扩大它的范围，加强它的亮光。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75736" y="3208021"/>
            <a:ext cx="3302794" cy="1148715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zh-CN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写出了日出前天空的颜色和红霞的变化。</a:t>
            </a:r>
            <a:endParaRPr lang="zh-CN" altLang="zh-CN" sz="27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2634140" y="2045018"/>
            <a:ext cx="1560195" cy="453390"/>
          </a:xfrm>
          <a:custGeom>
            <a:avLst/>
            <a:gdLst>
              <a:gd name="connsiteX0" fmla="*/ 180068 w 4820416"/>
              <a:gd name="connsiteY0" fmla="*/ 65315 h 563336"/>
              <a:gd name="connsiteX1" fmla="*/ 180068 w 4820416"/>
              <a:gd name="connsiteY1" fmla="*/ 65315 h 563336"/>
              <a:gd name="connsiteX2" fmla="*/ 82097 w 4820416"/>
              <a:gd name="connsiteY2" fmla="*/ 106136 h 563336"/>
              <a:gd name="connsiteX3" fmla="*/ 454 w 4820416"/>
              <a:gd name="connsiteY3" fmla="*/ 318407 h 563336"/>
              <a:gd name="connsiteX4" fmla="*/ 8618 w 4820416"/>
              <a:gd name="connsiteY4" fmla="*/ 400050 h 563336"/>
              <a:gd name="connsiteX5" fmla="*/ 73932 w 4820416"/>
              <a:gd name="connsiteY5" fmla="*/ 432707 h 563336"/>
              <a:gd name="connsiteX6" fmla="*/ 114754 w 4820416"/>
              <a:gd name="connsiteY6" fmla="*/ 473529 h 563336"/>
              <a:gd name="connsiteX7" fmla="*/ 220889 w 4820416"/>
              <a:gd name="connsiteY7" fmla="*/ 547007 h 563336"/>
              <a:gd name="connsiteX8" fmla="*/ 294368 w 4820416"/>
              <a:gd name="connsiteY8" fmla="*/ 563336 h 563336"/>
              <a:gd name="connsiteX9" fmla="*/ 694418 w 4820416"/>
              <a:gd name="connsiteY9" fmla="*/ 547007 h 563336"/>
              <a:gd name="connsiteX10" fmla="*/ 1208768 w 4820416"/>
              <a:gd name="connsiteY10" fmla="*/ 489857 h 563336"/>
              <a:gd name="connsiteX11" fmla="*/ 1380218 w 4820416"/>
              <a:gd name="connsiteY11" fmla="*/ 481693 h 563336"/>
              <a:gd name="connsiteX12" fmla="*/ 4645932 w 4820416"/>
              <a:gd name="connsiteY12" fmla="*/ 473529 h 563336"/>
              <a:gd name="connsiteX13" fmla="*/ 4678589 w 4820416"/>
              <a:gd name="connsiteY13" fmla="*/ 457200 h 563336"/>
              <a:gd name="connsiteX14" fmla="*/ 4752068 w 4820416"/>
              <a:gd name="connsiteY14" fmla="*/ 449036 h 563336"/>
              <a:gd name="connsiteX15" fmla="*/ 4792889 w 4820416"/>
              <a:gd name="connsiteY15" fmla="*/ 440872 h 563336"/>
              <a:gd name="connsiteX16" fmla="*/ 4817382 w 4820416"/>
              <a:gd name="connsiteY16" fmla="*/ 326572 h 563336"/>
              <a:gd name="connsiteX17" fmla="*/ 4703082 w 4820416"/>
              <a:gd name="connsiteY17" fmla="*/ 171450 h 563336"/>
              <a:gd name="connsiteX18" fmla="*/ 4654097 w 4820416"/>
              <a:gd name="connsiteY18" fmla="*/ 138793 h 563336"/>
              <a:gd name="connsiteX19" fmla="*/ 4286704 w 4820416"/>
              <a:gd name="connsiteY19" fmla="*/ 73479 h 563336"/>
              <a:gd name="connsiteX20" fmla="*/ 3462111 w 4820416"/>
              <a:gd name="connsiteY20" fmla="*/ 48986 h 563336"/>
              <a:gd name="connsiteX21" fmla="*/ 3209018 w 4820416"/>
              <a:gd name="connsiteY21" fmla="*/ 32657 h 563336"/>
              <a:gd name="connsiteX22" fmla="*/ 3151868 w 4820416"/>
              <a:gd name="connsiteY22" fmla="*/ 16329 h 563336"/>
              <a:gd name="connsiteX23" fmla="*/ 2866118 w 4820416"/>
              <a:gd name="connsiteY23" fmla="*/ 8165 h 563336"/>
              <a:gd name="connsiteX24" fmla="*/ 465818 w 4820416"/>
              <a:gd name="connsiteY24" fmla="*/ 0 h 563336"/>
              <a:gd name="connsiteX25" fmla="*/ 204561 w 4820416"/>
              <a:gd name="connsiteY25" fmla="*/ 8165 h 563336"/>
              <a:gd name="connsiteX26" fmla="*/ 180068 w 4820416"/>
              <a:gd name="connsiteY26" fmla="*/ 65315 h 56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820416" h="563336">
                <a:moveTo>
                  <a:pt x="180068" y="65315"/>
                </a:moveTo>
                <a:lnTo>
                  <a:pt x="180068" y="65315"/>
                </a:lnTo>
                <a:cubicBezTo>
                  <a:pt x="147411" y="78922"/>
                  <a:pt x="108462" y="82546"/>
                  <a:pt x="82097" y="106136"/>
                </a:cubicBezTo>
                <a:cubicBezTo>
                  <a:pt x="21997" y="159910"/>
                  <a:pt x="15675" y="247378"/>
                  <a:pt x="454" y="318407"/>
                </a:cubicBezTo>
                <a:cubicBezTo>
                  <a:pt x="3175" y="345621"/>
                  <a:pt x="-6172" y="377044"/>
                  <a:pt x="8618" y="400050"/>
                </a:cubicBezTo>
                <a:cubicBezTo>
                  <a:pt x="21781" y="420525"/>
                  <a:pt x="53919" y="418852"/>
                  <a:pt x="73932" y="432707"/>
                </a:cubicBezTo>
                <a:cubicBezTo>
                  <a:pt x="89754" y="443661"/>
                  <a:pt x="100143" y="461005"/>
                  <a:pt x="114754" y="473529"/>
                </a:cubicBezTo>
                <a:cubicBezTo>
                  <a:pt x="131936" y="488257"/>
                  <a:pt x="186328" y="536373"/>
                  <a:pt x="220889" y="547007"/>
                </a:cubicBezTo>
                <a:cubicBezTo>
                  <a:pt x="244870" y="554386"/>
                  <a:pt x="269875" y="557893"/>
                  <a:pt x="294368" y="563336"/>
                </a:cubicBezTo>
                <a:cubicBezTo>
                  <a:pt x="367258" y="561253"/>
                  <a:pt x="585703" y="559087"/>
                  <a:pt x="694418" y="547007"/>
                </a:cubicBezTo>
                <a:cubicBezTo>
                  <a:pt x="982270" y="515023"/>
                  <a:pt x="969578" y="506166"/>
                  <a:pt x="1208768" y="489857"/>
                </a:cubicBezTo>
                <a:cubicBezTo>
                  <a:pt x="1265850" y="485965"/>
                  <a:pt x="1323004" y="481965"/>
                  <a:pt x="1380218" y="481693"/>
                </a:cubicBezTo>
                <a:lnTo>
                  <a:pt x="4645932" y="473529"/>
                </a:lnTo>
                <a:cubicBezTo>
                  <a:pt x="4656818" y="468086"/>
                  <a:pt x="4666730" y="459937"/>
                  <a:pt x="4678589" y="457200"/>
                </a:cubicBezTo>
                <a:cubicBezTo>
                  <a:pt x="4702602" y="451659"/>
                  <a:pt x="4727672" y="452521"/>
                  <a:pt x="4752068" y="449036"/>
                </a:cubicBezTo>
                <a:cubicBezTo>
                  <a:pt x="4765805" y="447074"/>
                  <a:pt x="4779282" y="443593"/>
                  <a:pt x="4792889" y="440872"/>
                </a:cubicBezTo>
                <a:cubicBezTo>
                  <a:pt x="4801053" y="402772"/>
                  <a:pt x="4829704" y="363537"/>
                  <a:pt x="4817382" y="326572"/>
                </a:cubicBezTo>
                <a:cubicBezTo>
                  <a:pt x="4797071" y="265640"/>
                  <a:pt x="4745227" y="219917"/>
                  <a:pt x="4703082" y="171450"/>
                </a:cubicBezTo>
                <a:cubicBezTo>
                  <a:pt x="4690205" y="156641"/>
                  <a:pt x="4673418" y="142228"/>
                  <a:pt x="4654097" y="138793"/>
                </a:cubicBezTo>
                <a:cubicBezTo>
                  <a:pt x="4531633" y="117022"/>
                  <a:pt x="4410737" y="82824"/>
                  <a:pt x="4286704" y="73479"/>
                </a:cubicBezTo>
                <a:cubicBezTo>
                  <a:pt x="4012496" y="52820"/>
                  <a:pt x="3736975" y="57150"/>
                  <a:pt x="3462111" y="48986"/>
                </a:cubicBezTo>
                <a:cubicBezTo>
                  <a:pt x="3377747" y="43543"/>
                  <a:pt x="3293093" y="41507"/>
                  <a:pt x="3209018" y="32657"/>
                </a:cubicBezTo>
                <a:cubicBezTo>
                  <a:pt x="3189315" y="30583"/>
                  <a:pt x="3171630" y="17741"/>
                  <a:pt x="3151868" y="16329"/>
                </a:cubicBezTo>
                <a:cubicBezTo>
                  <a:pt x="3056821" y="9540"/>
                  <a:pt x="2961405" y="8744"/>
                  <a:pt x="2866118" y="8165"/>
                </a:cubicBezTo>
                <a:lnTo>
                  <a:pt x="465818" y="0"/>
                </a:lnTo>
                <a:cubicBezTo>
                  <a:pt x="378732" y="2722"/>
                  <a:pt x="291388" y="929"/>
                  <a:pt x="204561" y="8165"/>
                </a:cubicBezTo>
                <a:cubicBezTo>
                  <a:pt x="167036" y="11292"/>
                  <a:pt x="184150" y="55790"/>
                  <a:pt x="180068" y="6531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  <a:alpha val="52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77" tIns="34289" rIns="68577" bIns="34289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任意多边形 5"/>
          <p:cNvSpPr/>
          <p:nvPr>
            <p:custDataLst>
              <p:tags r:id="rId6"/>
            </p:custDataLst>
          </p:nvPr>
        </p:nvSpPr>
        <p:spPr>
          <a:xfrm>
            <a:off x="2559844" y="1330643"/>
            <a:ext cx="3345180" cy="483870"/>
          </a:xfrm>
          <a:custGeom>
            <a:avLst/>
            <a:gdLst>
              <a:gd name="connsiteX0" fmla="*/ 180068 w 4820416"/>
              <a:gd name="connsiteY0" fmla="*/ 65315 h 563336"/>
              <a:gd name="connsiteX1" fmla="*/ 180068 w 4820416"/>
              <a:gd name="connsiteY1" fmla="*/ 65315 h 563336"/>
              <a:gd name="connsiteX2" fmla="*/ 82097 w 4820416"/>
              <a:gd name="connsiteY2" fmla="*/ 106136 h 563336"/>
              <a:gd name="connsiteX3" fmla="*/ 454 w 4820416"/>
              <a:gd name="connsiteY3" fmla="*/ 318407 h 563336"/>
              <a:gd name="connsiteX4" fmla="*/ 8618 w 4820416"/>
              <a:gd name="connsiteY4" fmla="*/ 400050 h 563336"/>
              <a:gd name="connsiteX5" fmla="*/ 73932 w 4820416"/>
              <a:gd name="connsiteY5" fmla="*/ 432707 h 563336"/>
              <a:gd name="connsiteX6" fmla="*/ 114754 w 4820416"/>
              <a:gd name="connsiteY6" fmla="*/ 473529 h 563336"/>
              <a:gd name="connsiteX7" fmla="*/ 220889 w 4820416"/>
              <a:gd name="connsiteY7" fmla="*/ 547007 h 563336"/>
              <a:gd name="connsiteX8" fmla="*/ 294368 w 4820416"/>
              <a:gd name="connsiteY8" fmla="*/ 563336 h 563336"/>
              <a:gd name="connsiteX9" fmla="*/ 694418 w 4820416"/>
              <a:gd name="connsiteY9" fmla="*/ 547007 h 563336"/>
              <a:gd name="connsiteX10" fmla="*/ 1208768 w 4820416"/>
              <a:gd name="connsiteY10" fmla="*/ 489857 h 563336"/>
              <a:gd name="connsiteX11" fmla="*/ 1380218 w 4820416"/>
              <a:gd name="connsiteY11" fmla="*/ 481693 h 563336"/>
              <a:gd name="connsiteX12" fmla="*/ 4645932 w 4820416"/>
              <a:gd name="connsiteY12" fmla="*/ 473529 h 563336"/>
              <a:gd name="connsiteX13" fmla="*/ 4678589 w 4820416"/>
              <a:gd name="connsiteY13" fmla="*/ 457200 h 563336"/>
              <a:gd name="connsiteX14" fmla="*/ 4752068 w 4820416"/>
              <a:gd name="connsiteY14" fmla="*/ 449036 h 563336"/>
              <a:gd name="connsiteX15" fmla="*/ 4792889 w 4820416"/>
              <a:gd name="connsiteY15" fmla="*/ 440872 h 563336"/>
              <a:gd name="connsiteX16" fmla="*/ 4817382 w 4820416"/>
              <a:gd name="connsiteY16" fmla="*/ 326572 h 563336"/>
              <a:gd name="connsiteX17" fmla="*/ 4703082 w 4820416"/>
              <a:gd name="connsiteY17" fmla="*/ 171450 h 563336"/>
              <a:gd name="connsiteX18" fmla="*/ 4654097 w 4820416"/>
              <a:gd name="connsiteY18" fmla="*/ 138793 h 563336"/>
              <a:gd name="connsiteX19" fmla="*/ 4286704 w 4820416"/>
              <a:gd name="connsiteY19" fmla="*/ 73479 h 563336"/>
              <a:gd name="connsiteX20" fmla="*/ 3462111 w 4820416"/>
              <a:gd name="connsiteY20" fmla="*/ 48986 h 563336"/>
              <a:gd name="connsiteX21" fmla="*/ 3209018 w 4820416"/>
              <a:gd name="connsiteY21" fmla="*/ 32657 h 563336"/>
              <a:gd name="connsiteX22" fmla="*/ 3151868 w 4820416"/>
              <a:gd name="connsiteY22" fmla="*/ 16329 h 563336"/>
              <a:gd name="connsiteX23" fmla="*/ 2866118 w 4820416"/>
              <a:gd name="connsiteY23" fmla="*/ 8165 h 563336"/>
              <a:gd name="connsiteX24" fmla="*/ 465818 w 4820416"/>
              <a:gd name="connsiteY24" fmla="*/ 0 h 563336"/>
              <a:gd name="connsiteX25" fmla="*/ 204561 w 4820416"/>
              <a:gd name="connsiteY25" fmla="*/ 8165 h 563336"/>
              <a:gd name="connsiteX26" fmla="*/ 180068 w 4820416"/>
              <a:gd name="connsiteY26" fmla="*/ 65315 h 56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820416" h="563336">
                <a:moveTo>
                  <a:pt x="180068" y="65315"/>
                </a:moveTo>
                <a:lnTo>
                  <a:pt x="180068" y="65315"/>
                </a:lnTo>
                <a:cubicBezTo>
                  <a:pt x="147411" y="78922"/>
                  <a:pt x="108462" y="82546"/>
                  <a:pt x="82097" y="106136"/>
                </a:cubicBezTo>
                <a:cubicBezTo>
                  <a:pt x="21997" y="159910"/>
                  <a:pt x="15675" y="247378"/>
                  <a:pt x="454" y="318407"/>
                </a:cubicBezTo>
                <a:cubicBezTo>
                  <a:pt x="3175" y="345621"/>
                  <a:pt x="-6172" y="377044"/>
                  <a:pt x="8618" y="400050"/>
                </a:cubicBezTo>
                <a:cubicBezTo>
                  <a:pt x="21781" y="420525"/>
                  <a:pt x="53919" y="418852"/>
                  <a:pt x="73932" y="432707"/>
                </a:cubicBezTo>
                <a:cubicBezTo>
                  <a:pt x="89754" y="443661"/>
                  <a:pt x="100143" y="461005"/>
                  <a:pt x="114754" y="473529"/>
                </a:cubicBezTo>
                <a:cubicBezTo>
                  <a:pt x="131936" y="488257"/>
                  <a:pt x="186328" y="536373"/>
                  <a:pt x="220889" y="547007"/>
                </a:cubicBezTo>
                <a:cubicBezTo>
                  <a:pt x="244870" y="554386"/>
                  <a:pt x="269875" y="557893"/>
                  <a:pt x="294368" y="563336"/>
                </a:cubicBezTo>
                <a:cubicBezTo>
                  <a:pt x="367258" y="561253"/>
                  <a:pt x="585703" y="559087"/>
                  <a:pt x="694418" y="547007"/>
                </a:cubicBezTo>
                <a:cubicBezTo>
                  <a:pt x="982270" y="515023"/>
                  <a:pt x="969578" y="506166"/>
                  <a:pt x="1208768" y="489857"/>
                </a:cubicBezTo>
                <a:cubicBezTo>
                  <a:pt x="1265850" y="485965"/>
                  <a:pt x="1323004" y="481965"/>
                  <a:pt x="1380218" y="481693"/>
                </a:cubicBezTo>
                <a:lnTo>
                  <a:pt x="4645932" y="473529"/>
                </a:lnTo>
                <a:cubicBezTo>
                  <a:pt x="4656818" y="468086"/>
                  <a:pt x="4666730" y="459937"/>
                  <a:pt x="4678589" y="457200"/>
                </a:cubicBezTo>
                <a:cubicBezTo>
                  <a:pt x="4702602" y="451659"/>
                  <a:pt x="4727672" y="452521"/>
                  <a:pt x="4752068" y="449036"/>
                </a:cubicBezTo>
                <a:cubicBezTo>
                  <a:pt x="4765805" y="447074"/>
                  <a:pt x="4779282" y="443593"/>
                  <a:pt x="4792889" y="440872"/>
                </a:cubicBezTo>
                <a:cubicBezTo>
                  <a:pt x="4801053" y="402772"/>
                  <a:pt x="4829704" y="363537"/>
                  <a:pt x="4817382" y="326572"/>
                </a:cubicBezTo>
                <a:cubicBezTo>
                  <a:pt x="4797071" y="265640"/>
                  <a:pt x="4745227" y="219917"/>
                  <a:pt x="4703082" y="171450"/>
                </a:cubicBezTo>
                <a:cubicBezTo>
                  <a:pt x="4690205" y="156641"/>
                  <a:pt x="4673418" y="142228"/>
                  <a:pt x="4654097" y="138793"/>
                </a:cubicBezTo>
                <a:cubicBezTo>
                  <a:pt x="4531633" y="117022"/>
                  <a:pt x="4410737" y="82824"/>
                  <a:pt x="4286704" y="73479"/>
                </a:cubicBezTo>
                <a:cubicBezTo>
                  <a:pt x="4012496" y="52820"/>
                  <a:pt x="3736975" y="57150"/>
                  <a:pt x="3462111" y="48986"/>
                </a:cubicBezTo>
                <a:cubicBezTo>
                  <a:pt x="3377747" y="43543"/>
                  <a:pt x="3293093" y="41507"/>
                  <a:pt x="3209018" y="32657"/>
                </a:cubicBezTo>
                <a:cubicBezTo>
                  <a:pt x="3189315" y="30583"/>
                  <a:pt x="3171630" y="17741"/>
                  <a:pt x="3151868" y="16329"/>
                </a:cubicBezTo>
                <a:cubicBezTo>
                  <a:pt x="3056821" y="9540"/>
                  <a:pt x="2961405" y="8744"/>
                  <a:pt x="2866118" y="8165"/>
                </a:cubicBezTo>
                <a:lnTo>
                  <a:pt x="465818" y="0"/>
                </a:lnTo>
                <a:cubicBezTo>
                  <a:pt x="378732" y="2722"/>
                  <a:pt x="291388" y="929"/>
                  <a:pt x="204561" y="8165"/>
                </a:cubicBezTo>
                <a:cubicBezTo>
                  <a:pt x="167036" y="11292"/>
                  <a:pt x="184150" y="55790"/>
                  <a:pt x="180068" y="6531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  <a:alpha val="52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77" tIns="34289" rIns="68577" bIns="34289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任意多边形 7"/>
          <p:cNvSpPr/>
          <p:nvPr>
            <p:custDataLst>
              <p:tags r:id="rId7"/>
            </p:custDataLst>
          </p:nvPr>
        </p:nvSpPr>
        <p:spPr>
          <a:xfrm>
            <a:off x="1619726" y="2555081"/>
            <a:ext cx="2162175" cy="453390"/>
          </a:xfrm>
          <a:custGeom>
            <a:avLst/>
            <a:gdLst>
              <a:gd name="connsiteX0" fmla="*/ 180068 w 4820416"/>
              <a:gd name="connsiteY0" fmla="*/ 65315 h 563336"/>
              <a:gd name="connsiteX1" fmla="*/ 180068 w 4820416"/>
              <a:gd name="connsiteY1" fmla="*/ 65315 h 563336"/>
              <a:gd name="connsiteX2" fmla="*/ 82097 w 4820416"/>
              <a:gd name="connsiteY2" fmla="*/ 106136 h 563336"/>
              <a:gd name="connsiteX3" fmla="*/ 454 w 4820416"/>
              <a:gd name="connsiteY3" fmla="*/ 318407 h 563336"/>
              <a:gd name="connsiteX4" fmla="*/ 8618 w 4820416"/>
              <a:gd name="connsiteY4" fmla="*/ 400050 h 563336"/>
              <a:gd name="connsiteX5" fmla="*/ 73932 w 4820416"/>
              <a:gd name="connsiteY5" fmla="*/ 432707 h 563336"/>
              <a:gd name="connsiteX6" fmla="*/ 114754 w 4820416"/>
              <a:gd name="connsiteY6" fmla="*/ 473529 h 563336"/>
              <a:gd name="connsiteX7" fmla="*/ 220889 w 4820416"/>
              <a:gd name="connsiteY7" fmla="*/ 547007 h 563336"/>
              <a:gd name="connsiteX8" fmla="*/ 294368 w 4820416"/>
              <a:gd name="connsiteY8" fmla="*/ 563336 h 563336"/>
              <a:gd name="connsiteX9" fmla="*/ 694418 w 4820416"/>
              <a:gd name="connsiteY9" fmla="*/ 547007 h 563336"/>
              <a:gd name="connsiteX10" fmla="*/ 1208768 w 4820416"/>
              <a:gd name="connsiteY10" fmla="*/ 489857 h 563336"/>
              <a:gd name="connsiteX11" fmla="*/ 1380218 w 4820416"/>
              <a:gd name="connsiteY11" fmla="*/ 481693 h 563336"/>
              <a:gd name="connsiteX12" fmla="*/ 4645932 w 4820416"/>
              <a:gd name="connsiteY12" fmla="*/ 473529 h 563336"/>
              <a:gd name="connsiteX13" fmla="*/ 4678589 w 4820416"/>
              <a:gd name="connsiteY13" fmla="*/ 457200 h 563336"/>
              <a:gd name="connsiteX14" fmla="*/ 4752068 w 4820416"/>
              <a:gd name="connsiteY14" fmla="*/ 449036 h 563336"/>
              <a:gd name="connsiteX15" fmla="*/ 4792889 w 4820416"/>
              <a:gd name="connsiteY15" fmla="*/ 440872 h 563336"/>
              <a:gd name="connsiteX16" fmla="*/ 4817382 w 4820416"/>
              <a:gd name="connsiteY16" fmla="*/ 326572 h 563336"/>
              <a:gd name="connsiteX17" fmla="*/ 4703082 w 4820416"/>
              <a:gd name="connsiteY17" fmla="*/ 171450 h 563336"/>
              <a:gd name="connsiteX18" fmla="*/ 4654097 w 4820416"/>
              <a:gd name="connsiteY18" fmla="*/ 138793 h 563336"/>
              <a:gd name="connsiteX19" fmla="*/ 4286704 w 4820416"/>
              <a:gd name="connsiteY19" fmla="*/ 73479 h 563336"/>
              <a:gd name="connsiteX20" fmla="*/ 3462111 w 4820416"/>
              <a:gd name="connsiteY20" fmla="*/ 48986 h 563336"/>
              <a:gd name="connsiteX21" fmla="*/ 3209018 w 4820416"/>
              <a:gd name="connsiteY21" fmla="*/ 32657 h 563336"/>
              <a:gd name="connsiteX22" fmla="*/ 3151868 w 4820416"/>
              <a:gd name="connsiteY22" fmla="*/ 16329 h 563336"/>
              <a:gd name="connsiteX23" fmla="*/ 2866118 w 4820416"/>
              <a:gd name="connsiteY23" fmla="*/ 8165 h 563336"/>
              <a:gd name="connsiteX24" fmla="*/ 465818 w 4820416"/>
              <a:gd name="connsiteY24" fmla="*/ 0 h 563336"/>
              <a:gd name="connsiteX25" fmla="*/ 204561 w 4820416"/>
              <a:gd name="connsiteY25" fmla="*/ 8165 h 563336"/>
              <a:gd name="connsiteX26" fmla="*/ 180068 w 4820416"/>
              <a:gd name="connsiteY26" fmla="*/ 65315 h 56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820416" h="563336">
                <a:moveTo>
                  <a:pt x="180068" y="65315"/>
                </a:moveTo>
                <a:lnTo>
                  <a:pt x="180068" y="65315"/>
                </a:lnTo>
                <a:cubicBezTo>
                  <a:pt x="147411" y="78922"/>
                  <a:pt x="108462" y="82546"/>
                  <a:pt x="82097" y="106136"/>
                </a:cubicBezTo>
                <a:cubicBezTo>
                  <a:pt x="21997" y="159910"/>
                  <a:pt x="15675" y="247378"/>
                  <a:pt x="454" y="318407"/>
                </a:cubicBezTo>
                <a:cubicBezTo>
                  <a:pt x="3175" y="345621"/>
                  <a:pt x="-6172" y="377044"/>
                  <a:pt x="8618" y="400050"/>
                </a:cubicBezTo>
                <a:cubicBezTo>
                  <a:pt x="21781" y="420525"/>
                  <a:pt x="53919" y="418852"/>
                  <a:pt x="73932" y="432707"/>
                </a:cubicBezTo>
                <a:cubicBezTo>
                  <a:pt x="89754" y="443661"/>
                  <a:pt x="100143" y="461005"/>
                  <a:pt x="114754" y="473529"/>
                </a:cubicBezTo>
                <a:cubicBezTo>
                  <a:pt x="131936" y="488257"/>
                  <a:pt x="186328" y="536373"/>
                  <a:pt x="220889" y="547007"/>
                </a:cubicBezTo>
                <a:cubicBezTo>
                  <a:pt x="244870" y="554386"/>
                  <a:pt x="269875" y="557893"/>
                  <a:pt x="294368" y="563336"/>
                </a:cubicBezTo>
                <a:cubicBezTo>
                  <a:pt x="367258" y="561253"/>
                  <a:pt x="585703" y="559087"/>
                  <a:pt x="694418" y="547007"/>
                </a:cubicBezTo>
                <a:cubicBezTo>
                  <a:pt x="982270" y="515023"/>
                  <a:pt x="969578" y="506166"/>
                  <a:pt x="1208768" y="489857"/>
                </a:cubicBezTo>
                <a:cubicBezTo>
                  <a:pt x="1265850" y="485965"/>
                  <a:pt x="1323004" y="481965"/>
                  <a:pt x="1380218" y="481693"/>
                </a:cubicBezTo>
                <a:lnTo>
                  <a:pt x="4645932" y="473529"/>
                </a:lnTo>
                <a:cubicBezTo>
                  <a:pt x="4656818" y="468086"/>
                  <a:pt x="4666730" y="459937"/>
                  <a:pt x="4678589" y="457200"/>
                </a:cubicBezTo>
                <a:cubicBezTo>
                  <a:pt x="4702602" y="451659"/>
                  <a:pt x="4727672" y="452521"/>
                  <a:pt x="4752068" y="449036"/>
                </a:cubicBezTo>
                <a:cubicBezTo>
                  <a:pt x="4765805" y="447074"/>
                  <a:pt x="4779282" y="443593"/>
                  <a:pt x="4792889" y="440872"/>
                </a:cubicBezTo>
                <a:cubicBezTo>
                  <a:pt x="4801053" y="402772"/>
                  <a:pt x="4829704" y="363537"/>
                  <a:pt x="4817382" y="326572"/>
                </a:cubicBezTo>
                <a:cubicBezTo>
                  <a:pt x="4797071" y="265640"/>
                  <a:pt x="4745227" y="219917"/>
                  <a:pt x="4703082" y="171450"/>
                </a:cubicBezTo>
                <a:cubicBezTo>
                  <a:pt x="4690205" y="156641"/>
                  <a:pt x="4673418" y="142228"/>
                  <a:pt x="4654097" y="138793"/>
                </a:cubicBezTo>
                <a:cubicBezTo>
                  <a:pt x="4531633" y="117022"/>
                  <a:pt x="4410737" y="82824"/>
                  <a:pt x="4286704" y="73479"/>
                </a:cubicBezTo>
                <a:cubicBezTo>
                  <a:pt x="4012496" y="52820"/>
                  <a:pt x="3736975" y="57150"/>
                  <a:pt x="3462111" y="48986"/>
                </a:cubicBezTo>
                <a:cubicBezTo>
                  <a:pt x="3377747" y="43543"/>
                  <a:pt x="3293093" y="41507"/>
                  <a:pt x="3209018" y="32657"/>
                </a:cubicBezTo>
                <a:cubicBezTo>
                  <a:pt x="3189315" y="30583"/>
                  <a:pt x="3171630" y="17741"/>
                  <a:pt x="3151868" y="16329"/>
                </a:cubicBezTo>
                <a:cubicBezTo>
                  <a:pt x="3056821" y="9540"/>
                  <a:pt x="2961405" y="8744"/>
                  <a:pt x="2866118" y="8165"/>
                </a:cubicBezTo>
                <a:lnTo>
                  <a:pt x="465818" y="0"/>
                </a:lnTo>
                <a:cubicBezTo>
                  <a:pt x="378732" y="2722"/>
                  <a:pt x="291388" y="929"/>
                  <a:pt x="204561" y="8165"/>
                </a:cubicBezTo>
                <a:cubicBezTo>
                  <a:pt x="167036" y="11292"/>
                  <a:pt x="184150" y="55790"/>
                  <a:pt x="180068" y="6531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  <a:alpha val="52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77" tIns="34289" rIns="68577" bIns="34289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grpSp>
        <p:nvGrpSpPr>
          <p:cNvPr id="10" name="组合 9"/>
          <p:cNvGrpSpPr/>
          <p:nvPr>
            <p:custDataLst>
              <p:tags r:id="rId8"/>
            </p:custDataLst>
          </p:nvPr>
        </p:nvGrpSpPr>
        <p:grpSpPr>
          <a:xfrm>
            <a:off x="3398046" y="3064507"/>
            <a:ext cx="5450434" cy="1779746"/>
            <a:chOff x="2603" y="5654"/>
            <a:chExt cx="12872" cy="4556"/>
          </a:xfrm>
        </p:grpSpPr>
        <p:pic>
          <p:nvPicPr>
            <p:cNvPr id="11" name="图片 -2147482240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>
              <a:lum bright="6000"/>
            </a:blip>
            <a:stretch>
              <a:fillRect/>
            </a:stretch>
          </p:blipFill>
          <p:spPr>
            <a:xfrm>
              <a:off x="2603" y="5654"/>
              <a:ext cx="6401" cy="4556"/>
            </a:xfrm>
            <a:prstGeom prst="roundRect">
              <a:avLst/>
            </a:prstGeom>
            <a:noFill/>
            <a:ln w="9525">
              <a:noFill/>
            </a:ln>
          </p:spPr>
        </p:pic>
        <p:pic>
          <p:nvPicPr>
            <p:cNvPr id="14" name="图片 -2147482239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9004" y="5655"/>
              <a:ext cx="6471" cy="4555"/>
            </a:xfrm>
            <a:prstGeom prst="round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fade/>
    <p:sndAc>
      <p:stSnd>
        <p:snd r:embed="rId1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46271" y="402908"/>
            <a:ext cx="672274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45000"/>
              </a:lnSpc>
            </a:pPr>
            <a:r>
              <a:rPr lang="en-US" altLang="zh-CN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果然，</a:t>
            </a:r>
            <a:r>
              <a:rPr lang="zh-CN" altLang="en-US" sz="2700" b="1" u="sng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过了一会儿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，在那个地方出现了太阳的小半边脸，红是真红，却没有亮光。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2"/>
            </p:custDataLst>
          </p:nvPr>
        </p:nvSpPr>
        <p:spPr>
          <a:xfrm>
            <a:off x="1242063" y="577217"/>
            <a:ext cx="714851" cy="40862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 flipV="1">
            <a:off x="743426" y="3201352"/>
            <a:ext cx="57150" cy="60864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endParaRPr lang="zh-CN" altLang="zh-CN" sz="27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4"/>
            </p:custDataLst>
          </p:nvPr>
        </p:nvSpPr>
        <p:spPr>
          <a:xfrm>
            <a:off x="621509" y="1131570"/>
            <a:ext cx="4356259" cy="453390"/>
          </a:xfrm>
          <a:custGeom>
            <a:avLst/>
            <a:gdLst>
              <a:gd name="connsiteX0" fmla="*/ 180068 w 4820416"/>
              <a:gd name="connsiteY0" fmla="*/ 65315 h 563336"/>
              <a:gd name="connsiteX1" fmla="*/ 180068 w 4820416"/>
              <a:gd name="connsiteY1" fmla="*/ 65315 h 563336"/>
              <a:gd name="connsiteX2" fmla="*/ 82097 w 4820416"/>
              <a:gd name="connsiteY2" fmla="*/ 106136 h 563336"/>
              <a:gd name="connsiteX3" fmla="*/ 454 w 4820416"/>
              <a:gd name="connsiteY3" fmla="*/ 318407 h 563336"/>
              <a:gd name="connsiteX4" fmla="*/ 8618 w 4820416"/>
              <a:gd name="connsiteY4" fmla="*/ 400050 h 563336"/>
              <a:gd name="connsiteX5" fmla="*/ 73932 w 4820416"/>
              <a:gd name="connsiteY5" fmla="*/ 432707 h 563336"/>
              <a:gd name="connsiteX6" fmla="*/ 114754 w 4820416"/>
              <a:gd name="connsiteY6" fmla="*/ 473529 h 563336"/>
              <a:gd name="connsiteX7" fmla="*/ 220889 w 4820416"/>
              <a:gd name="connsiteY7" fmla="*/ 547007 h 563336"/>
              <a:gd name="connsiteX8" fmla="*/ 294368 w 4820416"/>
              <a:gd name="connsiteY8" fmla="*/ 563336 h 563336"/>
              <a:gd name="connsiteX9" fmla="*/ 694418 w 4820416"/>
              <a:gd name="connsiteY9" fmla="*/ 547007 h 563336"/>
              <a:gd name="connsiteX10" fmla="*/ 1208768 w 4820416"/>
              <a:gd name="connsiteY10" fmla="*/ 489857 h 563336"/>
              <a:gd name="connsiteX11" fmla="*/ 1380218 w 4820416"/>
              <a:gd name="connsiteY11" fmla="*/ 481693 h 563336"/>
              <a:gd name="connsiteX12" fmla="*/ 4645932 w 4820416"/>
              <a:gd name="connsiteY12" fmla="*/ 473529 h 563336"/>
              <a:gd name="connsiteX13" fmla="*/ 4678589 w 4820416"/>
              <a:gd name="connsiteY13" fmla="*/ 457200 h 563336"/>
              <a:gd name="connsiteX14" fmla="*/ 4752068 w 4820416"/>
              <a:gd name="connsiteY14" fmla="*/ 449036 h 563336"/>
              <a:gd name="connsiteX15" fmla="*/ 4792889 w 4820416"/>
              <a:gd name="connsiteY15" fmla="*/ 440872 h 563336"/>
              <a:gd name="connsiteX16" fmla="*/ 4817382 w 4820416"/>
              <a:gd name="connsiteY16" fmla="*/ 326572 h 563336"/>
              <a:gd name="connsiteX17" fmla="*/ 4703082 w 4820416"/>
              <a:gd name="connsiteY17" fmla="*/ 171450 h 563336"/>
              <a:gd name="connsiteX18" fmla="*/ 4654097 w 4820416"/>
              <a:gd name="connsiteY18" fmla="*/ 138793 h 563336"/>
              <a:gd name="connsiteX19" fmla="*/ 4286704 w 4820416"/>
              <a:gd name="connsiteY19" fmla="*/ 73479 h 563336"/>
              <a:gd name="connsiteX20" fmla="*/ 3462111 w 4820416"/>
              <a:gd name="connsiteY20" fmla="*/ 48986 h 563336"/>
              <a:gd name="connsiteX21" fmla="*/ 3209018 w 4820416"/>
              <a:gd name="connsiteY21" fmla="*/ 32657 h 563336"/>
              <a:gd name="connsiteX22" fmla="*/ 3151868 w 4820416"/>
              <a:gd name="connsiteY22" fmla="*/ 16329 h 563336"/>
              <a:gd name="connsiteX23" fmla="*/ 2866118 w 4820416"/>
              <a:gd name="connsiteY23" fmla="*/ 8165 h 563336"/>
              <a:gd name="connsiteX24" fmla="*/ 465818 w 4820416"/>
              <a:gd name="connsiteY24" fmla="*/ 0 h 563336"/>
              <a:gd name="connsiteX25" fmla="*/ 204561 w 4820416"/>
              <a:gd name="connsiteY25" fmla="*/ 8165 h 563336"/>
              <a:gd name="connsiteX26" fmla="*/ 180068 w 4820416"/>
              <a:gd name="connsiteY26" fmla="*/ 65315 h 56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820416" h="563336">
                <a:moveTo>
                  <a:pt x="180068" y="65315"/>
                </a:moveTo>
                <a:lnTo>
                  <a:pt x="180068" y="65315"/>
                </a:lnTo>
                <a:cubicBezTo>
                  <a:pt x="147411" y="78922"/>
                  <a:pt x="108462" y="82546"/>
                  <a:pt x="82097" y="106136"/>
                </a:cubicBezTo>
                <a:cubicBezTo>
                  <a:pt x="21997" y="159910"/>
                  <a:pt x="15675" y="247378"/>
                  <a:pt x="454" y="318407"/>
                </a:cubicBezTo>
                <a:cubicBezTo>
                  <a:pt x="3175" y="345621"/>
                  <a:pt x="-6172" y="377044"/>
                  <a:pt x="8618" y="400050"/>
                </a:cubicBezTo>
                <a:cubicBezTo>
                  <a:pt x="21781" y="420525"/>
                  <a:pt x="53919" y="418852"/>
                  <a:pt x="73932" y="432707"/>
                </a:cubicBezTo>
                <a:cubicBezTo>
                  <a:pt x="89754" y="443661"/>
                  <a:pt x="100143" y="461005"/>
                  <a:pt x="114754" y="473529"/>
                </a:cubicBezTo>
                <a:cubicBezTo>
                  <a:pt x="131936" y="488257"/>
                  <a:pt x="186328" y="536373"/>
                  <a:pt x="220889" y="547007"/>
                </a:cubicBezTo>
                <a:cubicBezTo>
                  <a:pt x="244870" y="554386"/>
                  <a:pt x="269875" y="557893"/>
                  <a:pt x="294368" y="563336"/>
                </a:cubicBezTo>
                <a:cubicBezTo>
                  <a:pt x="367258" y="561253"/>
                  <a:pt x="585703" y="559087"/>
                  <a:pt x="694418" y="547007"/>
                </a:cubicBezTo>
                <a:cubicBezTo>
                  <a:pt x="982270" y="515023"/>
                  <a:pt x="969578" y="506166"/>
                  <a:pt x="1208768" y="489857"/>
                </a:cubicBezTo>
                <a:cubicBezTo>
                  <a:pt x="1265850" y="485965"/>
                  <a:pt x="1323004" y="481965"/>
                  <a:pt x="1380218" y="481693"/>
                </a:cubicBezTo>
                <a:lnTo>
                  <a:pt x="4645932" y="473529"/>
                </a:lnTo>
                <a:cubicBezTo>
                  <a:pt x="4656818" y="468086"/>
                  <a:pt x="4666730" y="459937"/>
                  <a:pt x="4678589" y="457200"/>
                </a:cubicBezTo>
                <a:cubicBezTo>
                  <a:pt x="4702602" y="451659"/>
                  <a:pt x="4727672" y="452521"/>
                  <a:pt x="4752068" y="449036"/>
                </a:cubicBezTo>
                <a:cubicBezTo>
                  <a:pt x="4765805" y="447074"/>
                  <a:pt x="4779282" y="443593"/>
                  <a:pt x="4792889" y="440872"/>
                </a:cubicBezTo>
                <a:cubicBezTo>
                  <a:pt x="4801053" y="402772"/>
                  <a:pt x="4829704" y="363537"/>
                  <a:pt x="4817382" y="326572"/>
                </a:cubicBezTo>
                <a:cubicBezTo>
                  <a:pt x="4797071" y="265640"/>
                  <a:pt x="4745227" y="219917"/>
                  <a:pt x="4703082" y="171450"/>
                </a:cubicBezTo>
                <a:cubicBezTo>
                  <a:pt x="4690205" y="156641"/>
                  <a:pt x="4673418" y="142228"/>
                  <a:pt x="4654097" y="138793"/>
                </a:cubicBezTo>
                <a:cubicBezTo>
                  <a:pt x="4531633" y="117022"/>
                  <a:pt x="4410737" y="82824"/>
                  <a:pt x="4286704" y="73479"/>
                </a:cubicBezTo>
                <a:cubicBezTo>
                  <a:pt x="4012496" y="52820"/>
                  <a:pt x="3736975" y="57150"/>
                  <a:pt x="3462111" y="48986"/>
                </a:cubicBezTo>
                <a:cubicBezTo>
                  <a:pt x="3377747" y="43543"/>
                  <a:pt x="3293093" y="41507"/>
                  <a:pt x="3209018" y="32657"/>
                </a:cubicBezTo>
                <a:cubicBezTo>
                  <a:pt x="3189315" y="30583"/>
                  <a:pt x="3171630" y="17741"/>
                  <a:pt x="3151868" y="16329"/>
                </a:cubicBezTo>
                <a:cubicBezTo>
                  <a:pt x="3056821" y="9540"/>
                  <a:pt x="2961405" y="8744"/>
                  <a:pt x="2866118" y="8165"/>
                </a:cubicBezTo>
                <a:lnTo>
                  <a:pt x="465818" y="0"/>
                </a:lnTo>
                <a:cubicBezTo>
                  <a:pt x="378732" y="2722"/>
                  <a:pt x="291388" y="929"/>
                  <a:pt x="204561" y="8165"/>
                </a:cubicBezTo>
                <a:cubicBezTo>
                  <a:pt x="167036" y="11292"/>
                  <a:pt x="184150" y="55790"/>
                  <a:pt x="180068" y="6531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  <a:alpha val="52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77" tIns="34289" rIns="68577" bIns="34289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24328" y="2121219"/>
            <a:ext cx="3986213" cy="168878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zh-CN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运用拟人的修辞手法，写出了太阳刚显露时的形状和色彩。</a:t>
            </a:r>
            <a:endParaRPr lang="zh-CN" altLang="zh-CN" sz="27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 descr="001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391501" y="2121218"/>
            <a:ext cx="429958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  <p:sndAc>
      <p:stSnd>
        <p:snd r:embed="rId8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4" grpId="0" animBg="1"/>
      <p:bldP spid="8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03399" y="689134"/>
            <a:ext cx="7141369" cy="187452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45000"/>
              </a:lnSpc>
            </a:pPr>
            <a:r>
              <a:rPr lang="en-US" altLang="zh-CN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太阳好像负着重荷似的一步一步，慢慢地努力上升，</a:t>
            </a:r>
            <a:r>
              <a:rPr lang="zh-CN" altLang="en-US" sz="2700" b="1" u="sng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到了最后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，终于冲破了云霞，完全跳出了海面，颜色红得非常可爱。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65272" y="2429353"/>
            <a:ext cx="2754154" cy="276891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zh-CN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拟人。</a:t>
            </a:r>
            <a:r>
              <a:rPr lang="en-US" altLang="zh-CN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负着重荷</a:t>
            </a:r>
            <a:r>
              <a:rPr lang="en-US" altLang="zh-CN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慢慢地</a:t>
            </a:r>
            <a:r>
              <a:rPr lang="en-US" altLang="zh-CN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写出了太阳跃出海面时的</a:t>
            </a:r>
            <a:r>
              <a:rPr lang="zh-CN" altLang="en-US" sz="27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</a:t>
            </a:r>
            <a:r>
              <a:rPr lang="zh-CN" altLang="en-US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7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吃力</a:t>
            </a:r>
            <a:r>
              <a:rPr lang="zh-CN" altLang="en-US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7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3"/>
            </p:custDataLst>
          </p:nvPr>
        </p:nvSpPr>
        <p:spPr>
          <a:xfrm>
            <a:off x="2496981" y="862967"/>
            <a:ext cx="1357789" cy="40862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圆角矩形 2"/>
          <p:cNvSpPr/>
          <p:nvPr>
            <p:custDataLst>
              <p:tags r:id="rId4"/>
            </p:custDataLst>
          </p:nvPr>
        </p:nvSpPr>
        <p:spPr>
          <a:xfrm>
            <a:off x="6222208" y="862967"/>
            <a:ext cx="1122998" cy="40862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pic>
        <p:nvPicPr>
          <p:cNvPr id="6" name="图片 5" descr="C:\Users\Administrator\Desktop\20春四语下5—8单元课文课件\16海上日出\图片\timg (6).jpgtimg (6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lum contrast="12000"/>
          </a:blip>
          <a:stretch>
            <a:fillRect/>
          </a:stretch>
        </p:blipFill>
        <p:spPr>
          <a:xfrm>
            <a:off x="2938465" y="2623185"/>
            <a:ext cx="2866549" cy="2381250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11" name="内容占位符 24579" descr="00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5903596" y="2682717"/>
            <a:ext cx="2490788" cy="2262664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9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2" name="Picture 28" descr="http://www.ppt123.net/beijing/UploadFiles_8374/201203/2012030708135715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0"/>
            <a:ext cx="6858000" cy="5143500"/>
          </a:xfrm>
          <a:prstGeom prst="rect">
            <a:avLst/>
          </a:prstGeom>
          <a:noFill/>
        </p:spPr>
      </p:pic>
      <p:sp>
        <p:nvSpPr>
          <p:cNvPr id="11266" name="AutoShape 2" descr="https://img.51wendang.com/pic/e30b50a1c397e408d18457f8/2-810-jpg_6-1080-0-0-1080.jpg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1259681" y="-108346"/>
            <a:ext cx="228600" cy="228601"/>
          </a:xfrm>
          <a:prstGeom prst="rect">
            <a:avLst/>
          </a:prstGeom>
          <a:noFill/>
        </p:spPr>
        <p:txBody>
          <a:bodyPr vert="horz" wrap="square" lIns="68577" tIns="34289" rIns="68577" bIns="34289" numCol="1" anchor="t" anchorCtr="0" compatLnSpc="1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268" name="AutoShape 4" descr="https://img.51wendang.com/pic/e30b50a1c397e408d18457f8/2-810-jpg_6-1080-0-0-1080.jpg"/>
          <p:cNvSpPr>
            <a:spLocks noChangeAspect="1" noChangeArrowheads="1"/>
          </p:cNvSpPr>
          <p:nvPr>
            <p:custDataLst>
              <p:tags r:id="rId4"/>
            </p:custDataLst>
          </p:nvPr>
        </p:nvSpPr>
        <p:spPr bwMode="auto">
          <a:xfrm>
            <a:off x="1259681" y="-108346"/>
            <a:ext cx="228600" cy="228601"/>
          </a:xfrm>
          <a:prstGeom prst="rect">
            <a:avLst/>
          </a:prstGeom>
          <a:noFill/>
        </p:spPr>
        <p:txBody>
          <a:bodyPr vert="horz" wrap="square" lIns="68577" tIns="34289" rIns="68577" bIns="34289" numCol="1" anchor="t" anchorCtr="0" compatLnSpc="1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270" name="AutoShape 6" descr="https://img.51wendang.com/pic/e30b50a1c397e408d18457f8/2-810-jpg_6-1080-0-0-1080.jpg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1259681" y="-108346"/>
            <a:ext cx="228600" cy="228601"/>
          </a:xfrm>
          <a:prstGeom prst="rect">
            <a:avLst/>
          </a:prstGeom>
          <a:noFill/>
        </p:spPr>
        <p:txBody>
          <a:bodyPr vert="horz" wrap="square" lIns="68577" tIns="34289" rIns="68577" bIns="34289" numCol="1" anchor="t" anchorCtr="0" compatLnSpc="1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272" name="AutoShape 8" descr="https://img.51wendang.com/pic/e30b50a1c397e408d18457f8/2-810-jpg_6-1080-0-0-1080.jpg"/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auto">
          <a:xfrm>
            <a:off x="1259681" y="-108346"/>
            <a:ext cx="228600" cy="228601"/>
          </a:xfrm>
          <a:prstGeom prst="rect">
            <a:avLst/>
          </a:prstGeom>
          <a:noFill/>
        </p:spPr>
        <p:txBody>
          <a:bodyPr vert="horz" wrap="square" lIns="68577" tIns="34289" rIns="68577" bIns="34289" numCol="1" anchor="t" anchorCtr="0" compatLnSpc="1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274" name="AutoShape 10" descr="https://img.51wendang.com/pic/e30b50a1c397e408d18457f8/2-810-jpg_6-1080-0-0-1080.jpg"/>
          <p:cNvSpPr>
            <a:spLocks noChangeAspect="1" noChangeArrowheads="1"/>
          </p:cNvSpPr>
          <p:nvPr>
            <p:custDataLst>
              <p:tags r:id="rId7"/>
            </p:custDataLst>
          </p:nvPr>
        </p:nvSpPr>
        <p:spPr bwMode="auto">
          <a:xfrm>
            <a:off x="1259681" y="-108346"/>
            <a:ext cx="228600" cy="228601"/>
          </a:xfrm>
          <a:prstGeom prst="rect">
            <a:avLst/>
          </a:prstGeom>
          <a:noFill/>
        </p:spPr>
        <p:txBody>
          <a:bodyPr vert="horz" wrap="square" lIns="68577" tIns="34289" rIns="68577" bIns="34289" numCol="1" anchor="t" anchorCtr="0" compatLnSpc="1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11276" name="AutoShape 12" descr="https://www.51wendang.com/pic/e30b50a1c397e408d18457f8/2-810-jpg_6-1080-0-0-1080.jpg"/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1259681" y="-108346"/>
            <a:ext cx="228600" cy="228601"/>
          </a:xfrm>
          <a:prstGeom prst="rect">
            <a:avLst/>
          </a:prstGeom>
          <a:noFill/>
        </p:spPr>
        <p:txBody>
          <a:bodyPr vert="horz" wrap="square" lIns="68577" tIns="34289" rIns="68577" bIns="34289" numCol="1" anchor="t" anchorCtr="0" compatLnSpc="1"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pic>
        <p:nvPicPr>
          <p:cNvPr id="10" name="图片 9" descr="00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-107157" y="-440531"/>
            <a:ext cx="9344978" cy="5821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245747" y="2907506"/>
            <a:ext cx="7755255" cy="1868805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defTabSz="685800"/>
            <a:r>
              <a:rPr lang="zh-CN" altLang="en-US" sz="4500" b="1" u="sng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a typeface="楷体_GB2312" panose="02010609030101010101" pitchFamily="49" charset="-122"/>
              </a:rPr>
              <a:t>一刹那间</a:t>
            </a:r>
            <a:r>
              <a:rPr lang="zh-CN" altLang="en-US" sz="900" dirty="0">
                <a:solidFill>
                  <a:prstClr val="black"/>
                </a:solidFill>
                <a:sym typeface="+mn-ea"/>
              </a:rPr>
              <a:t>照样子，写词语</a:t>
            </a:r>
            <a:r>
              <a:rPr lang="zh-CN" altLang="en-US" sz="4500" b="1" dirty="0">
                <a:solidFill>
                  <a:srgbClr val="0070C0"/>
                </a:solidFill>
                <a:ea typeface="楷体_GB2312" panose="02010609030101010101" pitchFamily="49" charset="-122"/>
              </a:rPr>
              <a:t>，</a:t>
            </a:r>
            <a:endParaRPr lang="zh-CN" altLang="en-US" sz="1400" b="1" dirty="0">
              <a:solidFill>
                <a:srgbClr val="0070C0"/>
              </a:solidFill>
              <a:ea typeface="楷体_GB2312" panose="02010609030101010101" pitchFamily="49" charset="-122"/>
            </a:endParaRPr>
          </a:p>
          <a:p>
            <a:pPr defTabSz="685800"/>
            <a:r>
              <a:rPr lang="zh-CN" altLang="en-US" sz="3600" b="1" dirty="0">
                <a:solidFill>
                  <a:srgbClr val="0070C0"/>
                </a:solidFill>
                <a:ea typeface="楷体_GB2312" panose="02010609030101010101" pitchFamily="49" charset="-122"/>
              </a:rPr>
              <a:t>这个深红的圆东西，忽然发出了夺目的亮光，射得人眼睛发痛。</a:t>
            </a:r>
            <a:endParaRPr lang="zh-CN" altLang="en-US" sz="1100" b="1" dirty="0">
              <a:solidFill>
                <a:srgbClr val="0070C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fade/>
    <p:sndAc>
      <p:stSnd>
        <p:snd r:embed="rId1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65299" y="802481"/>
            <a:ext cx="8147209" cy="207645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 eaLnBrk="0" hangingPunct="0">
              <a:lnSpc>
                <a:spcPct val="150000"/>
              </a:lnSpc>
            </a:pPr>
            <a:r>
              <a:rPr lang="zh-CN" altLang="en-US" sz="33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pitchFamily="2" charset="-122"/>
              </a:rPr>
              <a:t>自由学习课文四、五自然段，小组内交流。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pitchFamily="2" charset="-122"/>
            </a:endParaRPr>
          </a:p>
          <a:p>
            <a:pPr defTabSz="685800" eaLnBrk="0" hangingPunct="0">
              <a:lnSpc>
                <a:spcPct val="15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pitchFamily="2" charset="-122"/>
              </a:rPr>
              <a:t>（1）有薄云时，作者看到了怎样的景象？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pitchFamily="2" charset="-122"/>
            </a:endParaRPr>
          </a:p>
          <a:p>
            <a:pPr defTabSz="685800" eaLnBrk="0" hangingPunct="0">
              <a:lnSpc>
                <a:spcPct val="150000"/>
              </a:lnSpc>
            </a:pP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等线" panose="02010600030101010101" pitchFamily="2" charset="-122"/>
              </a:rPr>
              <a:t>（2）有黑云时，作者又看到了怎样的景象？</a:t>
            </a:r>
            <a:endParaRPr lang="zh-CN" altLang="en-US" sz="30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266224" y="192884"/>
            <a:ext cx="1791176" cy="554831"/>
          </a:xfrm>
          <a:prstGeom prst="roundRect">
            <a:avLst/>
          </a:prstGeom>
          <a:gradFill>
            <a:gsLst>
              <a:gs pos="0">
                <a:schemeClr val="accent2">
                  <a:lumMod val="110000"/>
                  <a:satMod val="105000"/>
                  <a:tint val="67000"/>
                  <a:alpha val="34000"/>
                </a:schemeClr>
              </a:gs>
              <a:gs pos="91000">
                <a:schemeClr val="accent2">
                  <a:lumMod val="105000"/>
                  <a:satMod val="103000"/>
                  <a:tint val="73000"/>
                  <a:alpha val="63000"/>
                </a:schemeClr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77" tIns="34289" rIns="68577" bIns="34289" anchor="ctr"/>
          <a:lstStyle/>
          <a:p>
            <a:pPr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0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 云 时</a:t>
            </a:r>
            <a:endParaRPr lang="zh-CN" altLang="en-US" sz="3000" b="1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811056" y="644368"/>
            <a:ext cx="7141369" cy="2476976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45000"/>
              </a:lnSpc>
            </a:pPr>
            <a:r>
              <a:rPr lang="en-US" altLang="zh-CN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有时太阳走进了云堆中，它的光线却从云里射下来，直射到水面上。这时候要分辨出哪里是水，哪里是天，哪里是水，倒也不容易，因为我就只看见一片灿烂的亮光。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3"/>
            </p:custDataLst>
          </p:nvPr>
        </p:nvSpPr>
        <p:spPr>
          <a:xfrm>
            <a:off x="811056" y="1985010"/>
            <a:ext cx="6959441" cy="453390"/>
          </a:xfrm>
          <a:custGeom>
            <a:avLst/>
            <a:gdLst>
              <a:gd name="connsiteX0" fmla="*/ 180068 w 4820416"/>
              <a:gd name="connsiteY0" fmla="*/ 65315 h 563336"/>
              <a:gd name="connsiteX1" fmla="*/ 180068 w 4820416"/>
              <a:gd name="connsiteY1" fmla="*/ 65315 h 563336"/>
              <a:gd name="connsiteX2" fmla="*/ 82097 w 4820416"/>
              <a:gd name="connsiteY2" fmla="*/ 106136 h 563336"/>
              <a:gd name="connsiteX3" fmla="*/ 454 w 4820416"/>
              <a:gd name="connsiteY3" fmla="*/ 318407 h 563336"/>
              <a:gd name="connsiteX4" fmla="*/ 8618 w 4820416"/>
              <a:gd name="connsiteY4" fmla="*/ 400050 h 563336"/>
              <a:gd name="connsiteX5" fmla="*/ 73932 w 4820416"/>
              <a:gd name="connsiteY5" fmla="*/ 432707 h 563336"/>
              <a:gd name="connsiteX6" fmla="*/ 114754 w 4820416"/>
              <a:gd name="connsiteY6" fmla="*/ 473529 h 563336"/>
              <a:gd name="connsiteX7" fmla="*/ 220889 w 4820416"/>
              <a:gd name="connsiteY7" fmla="*/ 547007 h 563336"/>
              <a:gd name="connsiteX8" fmla="*/ 294368 w 4820416"/>
              <a:gd name="connsiteY8" fmla="*/ 563336 h 563336"/>
              <a:gd name="connsiteX9" fmla="*/ 694418 w 4820416"/>
              <a:gd name="connsiteY9" fmla="*/ 547007 h 563336"/>
              <a:gd name="connsiteX10" fmla="*/ 1208768 w 4820416"/>
              <a:gd name="connsiteY10" fmla="*/ 489857 h 563336"/>
              <a:gd name="connsiteX11" fmla="*/ 1380218 w 4820416"/>
              <a:gd name="connsiteY11" fmla="*/ 481693 h 563336"/>
              <a:gd name="connsiteX12" fmla="*/ 4645932 w 4820416"/>
              <a:gd name="connsiteY12" fmla="*/ 473529 h 563336"/>
              <a:gd name="connsiteX13" fmla="*/ 4678589 w 4820416"/>
              <a:gd name="connsiteY13" fmla="*/ 457200 h 563336"/>
              <a:gd name="connsiteX14" fmla="*/ 4752068 w 4820416"/>
              <a:gd name="connsiteY14" fmla="*/ 449036 h 563336"/>
              <a:gd name="connsiteX15" fmla="*/ 4792889 w 4820416"/>
              <a:gd name="connsiteY15" fmla="*/ 440872 h 563336"/>
              <a:gd name="connsiteX16" fmla="*/ 4817382 w 4820416"/>
              <a:gd name="connsiteY16" fmla="*/ 326572 h 563336"/>
              <a:gd name="connsiteX17" fmla="*/ 4703082 w 4820416"/>
              <a:gd name="connsiteY17" fmla="*/ 171450 h 563336"/>
              <a:gd name="connsiteX18" fmla="*/ 4654097 w 4820416"/>
              <a:gd name="connsiteY18" fmla="*/ 138793 h 563336"/>
              <a:gd name="connsiteX19" fmla="*/ 4286704 w 4820416"/>
              <a:gd name="connsiteY19" fmla="*/ 73479 h 563336"/>
              <a:gd name="connsiteX20" fmla="*/ 3462111 w 4820416"/>
              <a:gd name="connsiteY20" fmla="*/ 48986 h 563336"/>
              <a:gd name="connsiteX21" fmla="*/ 3209018 w 4820416"/>
              <a:gd name="connsiteY21" fmla="*/ 32657 h 563336"/>
              <a:gd name="connsiteX22" fmla="*/ 3151868 w 4820416"/>
              <a:gd name="connsiteY22" fmla="*/ 16329 h 563336"/>
              <a:gd name="connsiteX23" fmla="*/ 2866118 w 4820416"/>
              <a:gd name="connsiteY23" fmla="*/ 8165 h 563336"/>
              <a:gd name="connsiteX24" fmla="*/ 465818 w 4820416"/>
              <a:gd name="connsiteY24" fmla="*/ 0 h 563336"/>
              <a:gd name="connsiteX25" fmla="*/ 204561 w 4820416"/>
              <a:gd name="connsiteY25" fmla="*/ 8165 h 563336"/>
              <a:gd name="connsiteX26" fmla="*/ 180068 w 4820416"/>
              <a:gd name="connsiteY26" fmla="*/ 65315 h 56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820416" h="563336">
                <a:moveTo>
                  <a:pt x="180068" y="65315"/>
                </a:moveTo>
                <a:lnTo>
                  <a:pt x="180068" y="65315"/>
                </a:lnTo>
                <a:cubicBezTo>
                  <a:pt x="147411" y="78922"/>
                  <a:pt x="108462" y="82546"/>
                  <a:pt x="82097" y="106136"/>
                </a:cubicBezTo>
                <a:cubicBezTo>
                  <a:pt x="21997" y="159910"/>
                  <a:pt x="15675" y="247378"/>
                  <a:pt x="454" y="318407"/>
                </a:cubicBezTo>
                <a:cubicBezTo>
                  <a:pt x="3175" y="345621"/>
                  <a:pt x="-6172" y="377044"/>
                  <a:pt x="8618" y="400050"/>
                </a:cubicBezTo>
                <a:cubicBezTo>
                  <a:pt x="21781" y="420525"/>
                  <a:pt x="53919" y="418852"/>
                  <a:pt x="73932" y="432707"/>
                </a:cubicBezTo>
                <a:cubicBezTo>
                  <a:pt x="89754" y="443661"/>
                  <a:pt x="100143" y="461005"/>
                  <a:pt x="114754" y="473529"/>
                </a:cubicBezTo>
                <a:cubicBezTo>
                  <a:pt x="131936" y="488257"/>
                  <a:pt x="186328" y="536373"/>
                  <a:pt x="220889" y="547007"/>
                </a:cubicBezTo>
                <a:cubicBezTo>
                  <a:pt x="244870" y="554386"/>
                  <a:pt x="269875" y="557893"/>
                  <a:pt x="294368" y="563336"/>
                </a:cubicBezTo>
                <a:cubicBezTo>
                  <a:pt x="367258" y="561253"/>
                  <a:pt x="585703" y="559087"/>
                  <a:pt x="694418" y="547007"/>
                </a:cubicBezTo>
                <a:cubicBezTo>
                  <a:pt x="982270" y="515023"/>
                  <a:pt x="969578" y="506166"/>
                  <a:pt x="1208768" y="489857"/>
                </a:cubicBezTo>
                <a:cubicBezTo>
                  <a:pt x="1265850" y="485965"/>
                  <a:pt x="1323004" y="481965"/>
                  <a:pt x="1380218" y="481693"/>
                </a:cubicBezTo>
                <a:lnTo>
                  <a:pt x="4645932" y="473529"/>
                </a:lnTo>
                <a:cubicBezTo>
                  <a:pt x="4656818" y="468086"/>
                  <a:pt x="4666730" y="459937"/>
                  <a:pt x="4678589" y="457200"/>
                </a:cubicBezTo>
                <a:cubicBezTo>
                  <a:pt x="4702602" y="451659"/>
                  <a:pt x="4727672" y="452521"/>
                  <a:pt x="4752068" y="449036"/>
                </a:cubicBezTo>
                <a:cubicBezTo>
                  <a:pt x="4765805" y="447074"/>
                  <a:pt x="4779282" y="443593"/>
                  <a:pt x="4792889" y="440872"/>
                </a:cubicBezTo>
                <a:cubicBezTo>
                  <a:pt x="4801053" y="402772"/>
                  <a:pt x="4829704" y="363537"/>
                  <a:pt x="4817382" y="326572"/>
                </a:cubicBezTo>
                <a:cubicBezTo>
                  <a:pt x="4797071" y="265640"/>
                  <a:pt x="4745227" y="219917"/>
                  <a:pt x="4703082" y="171450"/>
                </a:cubicBezTo>
                <a:cubicBezTo>
                  <a:pt x="4690205" y="156641"/>
                  <a:pt x="4673418" y="142228"/>
                  <a:pt x="4654097" y="138793"/>
                </a:cubicBezTo>
                <a:cubicBezTo>
                  <a:pt x="4531633" y="117022"/>
                  <a:pt x="4410737" y="82824"/>
                  <a:pt x="4286704" y="73479"/>
                </a:cubicBezTo>
                <a:cubicBezTo>
                  <a:pt x="4012496" y="52820"/>
                  <a:pt x="3736975" y="57150"/>
                  <a:pt x="3462111" y="48986"/>
                </a:cubicBezTo>
                <a:cubicBezTo>
                  <a:pt x="3377747" y="43543"/>
                  <a:pt x="3293093" y="41507"/>
                  <a:pt x="3209018" y="32657"/>
                </a:cubicBezTo>
                <a:cubicBezTo>
                  <a:pt x="3189315" y="30583"/>
                  <a:pt x="3171630" y="17741"/>
                  <a:pt x="3151868" y="16329"/>
                </a:cubicBezTo>
                <a:cubicBezTo>
                  <a:pt x="3056821" y="9540"/>
                  <a:pt x="2961405" y="8744"/>
                  <a:pt x="2866118" y="8165"/>
                </a:cubicBezTo>
                <a:lnTo>
                  <a:pt x="465818" y="0"/>
                </a:lnTo>
                <a:cubicBezTo>
                  <a:pt x="378732" y="2722"/>
                  <a:pt x="291388" y="929"/>
                  <a:pt x="204561" y="8165"/>
                </a:cubicBezTo>
                <a:cubicBezTo>
                  <a:pt x="167036" y="11292"/>
                  <a:pt x="184150" y="55790"/>
                  <a:pt x="180068" y="6531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  <a:alpha val="52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77" tIns="34289" rIns="68577" bIns="34289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69547" y="2961323"/>
            <a:ext cx="42805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27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7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因为太阳通过云层射出来，灿烂耀眼，天和水都是一片灿烂的亮光，所以很难分辨出哪里是水，哪里是天。</a:t>
            </a:r>
            <a:endParaRPr lang="en-US" altLang="zh-CN" sz="27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4959668" y="1381125"/>
            <a:ext cx="3175635" cy="453390"/>
          </a:xfrm>
          <a:custGeom>
            <a:avLst/>
            <a:gdLst>
              <a:gd name="connsiteX0" fmla="*/ 180068 w 4820416"/>
              <a:gd name="connsiteY0" fmla="*/ 65315 h 563336"/>
              <a:gd name="connsiteX1" fmla="*/ 180068 w 4820416"/>
              <a:gd name="connsiteY1" fmla="*/ 65315 h 563336"/>
              <a:gd name="connsiteX2" fmla="*/ 82097 w 4820416"/>
              <a:gd name="connsiteY2" fmla="*/ 106136 h 563336"/>
              <a:gd name="connsiteX3" fmla="*/ 454 w 4820416"/>
              <a:gd name="connsiteY3" fmla="*/ 318407 h 563336"/>
              <a:gd name="connsiteX4" fmla="*/ 8618 w 4820416"/>
              <a:gd name="connsiteY4" fmla="*/ 400050 h 563336"/>
              <a:gd name="connsiteX5" fmla="*/ 73932 w 4820416"/>
              <a:gd name="connsiteY5" fmla="*/ 432707 h 563336"/>
              <a:gd name="connsiteX6" fmla="*/ 114754 w 4820416"/>
              <a:gd name="connsiteY6" fmla="*/ 473529 h 563336"/>
              <a:gd name="connsiteX7" fmla="*/ 220889 w 4820416"/>
              <a:gd name="connsiteY7" fmla="*/ 547007 h 563336"/>
              <a:gd name="connsiteX8" fmla="*/ 294368 w 4820416"/>
              <a:gd name="connsiteY8" fmla="*/ 563336 h 563336"/>
              <a:gd name="connsiteX9" fmla="*/ 694418 w 4820416"/>
              <a:gd name="connsiteY9" fmla="*/ 547007 h 563336"/>
              <a:gd name="connsiteX10" fmla="*/ 1208768 w 4820416"/>
              <a:gd name="connsiteY10" fmla="*/ 489857 h 563336"/>
              <a:gd name="connsiteX11" fmla="*/ 1380218 w 4820416"/>
              <a:gd name="connsiteY11" fmla="*/ 481693 h 563336"/>
              <a:gd name="connsiteX12" fmla="*/ 4645932 w 4820416"/>
              <a:gd name="connsiteY12" fmla="*/ 473529 h 563336"/>
              <a:gd name="connsiteX13" fmla="*/ 4678589 w 4820416"/>
              <a:gd name="connsiteY13" fmla="*/ 457200 h 563336"/>
              <a:gd name="connsiteX14" fmla="*/ 4752068 w 4820416"/>
              <a:gd name="connsiteY14" fmla="*/ 449036 h 563336"/>
              <a:gd name="connsiteX15" fmla="*/ 4792889 w 4820416"/>
              <a:gd name="connsiteY15" fmla="*/ 440872 h 563336"/>
              <a:gd name="connsiteX16" fmla="*/ 4817382 w 4820416"/>
              <a:gd name="connsiteY16" fmla="*/ 326572 h 563336"/>
              <a:gd name="connsiteX17" fmla="*/ 4703082 w 4820416"/>
              <a:gd name="connsiteY17" fmla="*/ 171450 h 563336"/>
              <a:gd name="connsiteX18" fmla="*/ 4654097 w 4820416"/>
              <a:gd name="connsiteY18" fmla="*/ 138793 h 563336"/>
              <a:gd name="connsiteX19" fmla="*/ 4286704 w 4820416"/>
              <a:gd name="connsiteY19" fmla="*/ 73479 h 563336"/>
              <a:gd name="connsiteX20" fmla="*/ 3462111 w 4820416"/>
              <a:gd name="connsiteY20" fmla="*/ 48986 h 563336"/>
              <a:gd name="connsiteX21" fmla="*/ 3209018 w 4820416"/>
              <a:gd name="connsiteY21" fmla="*/ 32657 h 563336"/>
              <a:gd name="connsiteX22" fmla="*/ 3151868 w 4820416"/>
              <a:gd name="connsiteY22" fmla="*/ 16329 h 563336"/>
              <a:gd name="connsiteX23" fmla="*/ 2866118 w 4820416"/>
              <a:gd name="connsiteY23" fmla="*/ 8165 h 563336"/>
              <a:gd name="connsiteX24" fmla="*/ 465818 w 4820416"/>
              <a:gd name="connsiteY24" fmla="*/ 0 h 563336"/>
              <a:gd name="connsiteX25" fmla="*/ 204561 w 4820416"/>
              <a:gd name="connsiteY25" fmla="*/ 8165 h 563336"/>
              <a:gd name="connsiteX26" fmla="*/ 180068 w 4820416"/>
              <a:gd name="connsiteY26" fmla="*/ 65315 h 56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820416" h="563336">
                <a:moveTo>
                  <a:pt x="180068" y="65315"/>
                </a:moveTo>
                <a:lnTo>
                  <a:pt x="180068" y="65315"/>
                </a:lnTo>
                <a:cubicBezTo>
                  <a:pt x="147411" y="78922"/>
                  <a:pt x="108462" y="82546"/>
                  <a:pt x="82097" y="106136"/>
                </a:cubicBezTo>
                <a:cubicBezTo>
                  <a:pt x="21997" y="159910"/>
                  <a:pt x="15675" y="247378"/>
                  <a:pt x="454" y="318407"/>
                </a:cubicBezTo>
                <a:cubicBezTo>
                  <a:pt x="3175" y="345621"/>
                  <a:pt x="-6172" y="377044"/>
                  <a:pt x="8618" y="400050"/>
                </a:cubicBezTo>
                <a:cubicBezTo>
                  <a:pt x="21781" y="420525"/>
                  <a:pt x="53919" y="418852"/>
                  <a:pt x="73932" y="432707"/>
                </a:cubicBezTo>
                <a:cubicBezTo>
                  <a:pt x="89754" y="443661"/>
                  <a:pt x="100143" y="461005"/>
                  <a:pt x="114754" y="473529"/>
                </a:cubicBezTo>
                <a:cubicBezTo>
                  <a:pt x="131936" y="488257"/>
                  <a:pt x="186328" y="536373"/>
                  <a:pt x="220889" y="547007"/>
                </a:cubicBezTo>
                <a:cubicBezTo>
                  <a:pt x="244870" y="554386"/>
                  <a:pt x="269875" y="557893"/>
                  <a:pt x="294368" y="563336"/>
                </a:cubicBezTo>
                <a:cubicBezTo>
                  <a:pt x="367258" y="561253"/>
                  <a:pt x="585703" y="559087"/>
                  <a:pt x="694418" y="547007"/>
                </a:cubicBezTo>
                <a:cubicBezTo>
                  <a:pt x="982270" y="515023"/>
                  <a:pt x="969578" y="506166"/>
                  <a:pt x="1208768" y="489857"/>
                </a:cubicBezTo>
                <a:cubicBezTo>
                  <a:pt x="1265850" y="485965"/>
                  <a:pt x="1323004" y="481965"/>
                  <a:pt x="1380218" y="481693"/>
                </a:cubicBezTo>
                <a:lnTo>
                  <a:pt x="4645932" y="473529"/>
                </a:lnTo>
                <a:cubicBezTo>
                  <a:pt x="4656818" y="468086"/>
                  <a:pt x="4666730" y="459937"/>
                  <a:pt x="4678589" y="457200"/>
                </a:cubicBezTo>
                <a:cubicBezTo>
                  <a:pt x="4702602" y="451659"/>
                  <a:pt x="4727672" y="452521"/>
                  <a:pt x="4752068" y="449036"/>
                </a:cubicBezTo>
                <a:cubicBezTo>
                  <a:pt x="4765805" y="447074"/>
                  <a:pt x="4779282" y="443593"/>
                  <a:pt x="4792889" y="440872"/>
                </a:cubicBezTo>
                <a:cubicBezTo>
                  <a:pt x="4801053" y="402772"/>
                  <a:pt x="4829704" y="363537"/>
                  <a:pt x="4817382" y="326572"/>
                </a:cubicBezTo>
                <a:cubicBezTo>
                  <a:pt x="4797071" y="265640"/>
                  <a:pt x="4745227" y="219917"/>
                  <a:pt x="4703082" y="171450"/>
                </a:cubicBezTo>
                <a:cubicBezTo>
                  <a:pt x="4690205" y="156641"/>
                  <a:pt x="4673418" y="142228"/>
                  <a:pt x="4654097" y="138793"/>
                </a:cubicBezTo>
                <a:cubicBezTo>
                  <a:pt x="4531633" y="117022"/>
                  <a:pt x="4410737" y="82824"/>
                  <a:pt x="4286704" y="73479"/>
                </a:cubicBezTo>
                <a:cubicBezTo>
                  <a:pt x="4012496" y="52820"/>
                  <a:pt x="3736975" y="57150"/>
                  <a:pt x="3462111" y="48986"/>
                </a:cubicBezTo>
                <a:cubicBezTo>
                  <a:pt x="3377747" y="43543"/>
                  <a:pt x="3293093" y="41507"/>
                  <a:pt x="3209018" y="32657"/>
                </a:cubicBezTo>
                <a:cubicBezTo>
                  <a:pt x="3189315" y="30583"/>
                  <a:pt x="3171630" y="17741"/>
                  <a:pt x="3151868" y="16329"/>
                </a:cubicBezTo>
                <a:cubicBezTo>
                  <a:pt x="3056821" y="9540"/>
                  <a:pt x="2961405" y="8744"/>
                  <a:pt x="2866118" y="8165"/>
                </a:cubicBezTo>
                <a:lnTo>
                  <a:pt x="465818" y="0"/>
                </a:lnTo>
                <a:cubicBezTo>
                  <a:pt x="378732" y="2722"/>
                  <a:pt x="291388" y="929"/>
                  <a:pt x="204561" y="8165"/>
                </a:cubicBezTo>
                <a:cubicBezTo>
                  <a:pt x="167036" y="11292"/>
                  <a:pt x="184150" y="55790"/>
                  <a:pt x="180068" y="6531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  <a:alpha val="52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77" tIns="34289" rIns="68577" bIns="34289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4622959" y="3022761"/>
            <a:ext cx="2197418" cy="18297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 b="6024"/>
          <a:stretch>
            <a:fillRect/>
          </a:stretch>
        </p:blipFill>
        <p:spPr>
          <a:xfrm>
            <a:off x="6848239" y="3032122"/>
            <a:ext cx="2208371" cy="1850708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10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3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77654" y="143830"/>
            <a:ext cx="4408170" cy="2051209"/>
          </a:xfrm>
          <a:prstGeom prst="rect">
            <a:avLst/>
          </a:prstGeom>
        </p:spPr>
      </p:pic>
      <p:sp>
        <p:nvSpPr>
          <p:cNvPr id="5" name="对角圆角矩形 4"/>
          <p:cNvSpPr/>
          <p:nvPr>
            <p:custDataLst>
              <p:tags r:id="rId3"/>
            </p:custDataLst>
          </p:nvPr>
        </p:nvSpPr>
        <p:spPr>
          <a:xfrm>
            <a:off x="1007747" y="2458405"/>
            <a:ext cx="6048375" cy="205882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r>
              <a:rPr kumimoji="1" lang="zh-CN" altLang="en-US" sz="1400">
                <a:solidFill>
                  <a:prstClr val="white"/>
                </a:solidFill>
              </a:rPr>
              <a:t>虽说是孔隙，可也容得下一只小船进出。怎样小的小船呢？两个人并排仰卧，刚合适，再没法容第三个人，是这样小的小船。船两头都系着绳子，管理处的工人先进内洞，在里边拉绳子，船就进去，在洞外的工人拉另一头的绳子，船就出来。我怀着好奇的心情独个儿仰卧在小船里，自以为从后脑到肩背，到臀部，到脚跟，没有一处不贴着船底了，才说一声“行了从以上句子中你体会什么？（即使是黑云，也掩盖不住太阳的光辉）”，船就慢慢移动。眼前昏暗了，可是还能感觉左右和上方的山石似乎都在朝我挤压过来。我又感觉要是把头稍微抬起一点儿，准会撞破额角，擦伤鼻子。大约行了二三丈的水程吧，就登陆了，这就到了内洞。 </a:t>
            </a: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66239" y="2458405"/>
            <a:ext cx="8490109" cy="173021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lIns="68577" tIns="34289" rIns="68577" bIns="34289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“然而太阳在黑云背后放射的光芒，透过黑云的重围，替黑云镶了一道发光的金边。后来，太阳才慢慢地冲出重围，出现在天空，甚至把黑云也染成了紫色或者红色。” 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1301594" y="4206718"/>
            <a:ext cx="6699409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indent="228600" defTabSz="685800">
              <a:lnSpc>
                <a:spcPct val="150000"/>
              </a:lnSpc>
            </a:pPr>
            <a:r>
              <a:rPr lang="zh-CN" altLang="en-US" sz="21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从以上句子中你体会到什么？</a:t>
            </a:r>
            <a:endParaRPr lang="zh-CN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 b="9583"/>
          <a:stretch>
            <a:fillRect/>
          </a:stretch>
        </p:blipFill>
        <p:spPr>
          <a:xfrm>
            <a:off x="4747260" y="143829"/>
            <a:ext cx="3954780" cy="205073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815366" y="4206717"/>
            <a:ext cx="3078407" cy="553998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indent="228600" defTabSz="685800">
              <a:lnSpc>
                <a:spcPct val="150000"/>
              </a:lnSpc>
            </a:pPr>
            <a:r>
              <a:rPr lang="zh-CN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景物是不断发生变化的</a:t>
            </a:r>
            <a:endParaRPr lang="zh-CN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  <p:sndAc>
      <p:stSnd>
        <p:snd r:embed="rId9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0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47675" y="343855"/>
            <a:ext cx="7052310" cy="2476976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45000"/>
              </a:lnSpc>
            </a:pPr>
            <a:r>
              <a:rPr lang="en-US" altLang="zh-CN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然而太阳在黑云里放射的光芒，透过黑云的重围，替黑云镶了一道发光的金边。后来太阳才慢慢地冲出重围，出现在天空，甚至把黑云也染成了紫色或者红色。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6175058" y="516257"/>
            <a:ext cx="449580" cy="40862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3206115" y="1135382"/>
            <a:ext cx="449580" cy="40862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1532096" y="2315053"/>
            <a:ext cx="449580" cy="40862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73858" y="2723674"/>
            <a:ext cx="8567738" cy="206121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27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7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“透”“镶”“染”等一系列的动词，形象地描绘了太阳冲破黑云时的变化之美。暗示了光明的力量是不可阻挡的，表达了作者当时激动、惊喜的心情。作者借景抒情，日出的壮观景象使作者看到了光明和希望。</a:t>
            </a:r>
            <a:endParaRPr lang="zh-CN" altLang="en-US" sz="27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86254" y="797719"/>
            <a:ext cx="3800951" cy="1874520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45000"/>
              </a:lnSpc>
            </a:pPr>
            <a:r>
              <a:rPr lang="en-US" altLang="zh-CN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这时候发亮的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不仅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是太阳、云和海水，连我自己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</a:t>
            </a:r>
            <a:r>
              <a:rPr lang="zh-CN" altLang="en-US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成了光亮的了。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666276" y="3185638"/>
            <a:ext cx="7579519" cy="1563053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27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“不仅……也……”写天空在有黑云出现的情况下，太阳透过重围，照亮一切。抒发了作者对日出的赞美之情。</a:t>
            </a:r>
            <a:endParaRPr lang="en-US" altLang="zh-CN" sz="2700" b="1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C:\Users\Administrator\Desktop\20春四语下5—8单元课文课件\16海上日出\图片\timg (5).jpgtimg (5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lum contrast="12000"/>
          </a:blip>
          <a:stretch>
            <a:fillRect/>
          </a:stretch>
        </p:blipFill>
        <p:spPr>
          <a:xfrm>
            <a:off x="4232911" y="797721"/>
            <a:ext cx="3687128" cy="2424589"/>
          </a:xfrm>
          <a:prstGeom prst="rect">
            <a:avLst/>
          </a:prstGeom>
          <a:effectLst>
            <a:softEdge rad="152400"/>
          </a:effectLst>
        </p:spPr>
      </p:pic>
    </p:spTree>
  </p:cSld>
  <p:clrMapOvr>
    <a:masterClrMapping/>
  </p:clrMapOvr>
  <p:transition spd="slow">
    <p:fade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>
            <p:custDataLst>
              <p:tags r:id="rId1"/>
            </p:custDataLst>
          </p:nvPr>
        </p:nvSpPr>
        <p:spPr>
          <a:xfrm>
            <a:off x="783910" y="441485"/>
            <a:ext cx="7465219" cy="1148715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看到题目，你能想到什么？</a:t>
            </a:r>
            <a:r>
              <a:rPr lang="zh-CN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《海上日出》是什么类型的课文？</a:t>
            </a:r>
            <a:endParaRPr lang="zh-CN" altLang="zh-CN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/>
          <p:nvPr>
            <p:custDataLst>
              <p:tags r:id="rId2"/>
            </p:custDataLst>
          </p:nvPr>
        </p:nvSpPr>
        <p:spPr>
          <a:xfrm>
            <a:off x="883444" y="1771651"/>
            <a:ext cx="7265670" cy="2559368"/>
          </a:xfrm>
          <a:prstGeom prst="rect">
            <a:avLst/>
          </a:prstGeom>
          <a:solidFill>
            <a:srgbClr val="FFC000">
              <a:alpha val="50000"/>
            </a:srgbClr>
          </a:solidFill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日出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：是太阳升起来；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海上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：点明在什么地方看日出。从题目可以想到课文写的是</a:t>
            </a:r>
            <a:r>
              <a:rPr lang="zh-CN" altLang="en-US" sz="27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海上日出的景象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7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写景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的课文。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本单元的主题是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妙笔写美景，巧手著奇观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。今天就让我们跟着巴金爷爷学习按一定顺序写景物的方法。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530066" y="470536"/>
            <a:ext cx="3082290" cy="60864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27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齐读第</a:t>
            </a:r>
            <a:r>
              <a:rPr lang="en-US" altLang="zh-CN" sz="27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7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965837" y="1269208"/>
            <a:ext cx="5812155" cy="60864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en-US" altLang="zh-CN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这不是很伟大的奇观吗？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1500" dirty="0">
                <a:solidFill>
                  <a:prstClr val="black"/>
                </a:solidFill>
                <a:sym typeface="+mn-ea"/>
              </a:rPr>
              <a:t>改为陈述句）</a:t>
            </a:r>
            <a:endParaRPr lang="zh-CN" altLang="en-US" sz="15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1475423" y="1819275"/>
            <a:ext cx="361378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641783" y="1929767"/>
            <a:ext cx="1602105" cy="6496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27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总结全文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>
            <p:custDataLst>
              <p:tags r:id="rId5"/>
            </p:custDataLst>
          </p:nvPr>
        </p:nvSpPr>
        <p:spPr>
          <a:xfrm>
            <a:off x="6583206" y="1877854"/>
            <a:ext cx="1634014" cy="886778"/>
          </a:xfrm>
          <a:prstGeom prst="cloudCallout">
            <a:avLst>
              <a:gd name="adj1" fmla="val -182986"/>
              <a:gd name="adj2" fmla="val -62149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94423" y="2422684"/>
            <a:ext cx="5092065" cy="1231106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27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作者采用反问的语气，表达了对海上日出奇异景观的赞美之情。</a:t>
            </a:r>
            <a:endParaRPr lang="zh-CN" altLang="en-US" sz="27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  <p:sndAc>
      <p:stSnd>
        <p:snd r:embed="rId7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7" grpId="0"/>
      <p:bldP spid="4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文本框 2"/>
          <p:cNvSpPr txBox="1"/>
          <p:nvPr>
            <p:custDataLst>
              <p:tags r:id="rId1"/>
            </p:custDataLst>
          </p:nvPr>
        </p:nvSpPr>
        <p:spPr>
          <a:xfrm>
            <a:off x="312898" y="652465"/>
            <a:ext cx="320135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五、课堂小结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3"/>
          <p:cNvSpPr txBox="1"/>
          <p:nvPr>
            <p:custDataLst>
              <p:tags r:id="rId2"/>
            </p:custDataLst>
          </p:nvPr>
        </p:nvSpPr>
        <p:spPr>
          <a:xfrm>
            <a:off x="681038" y="1184436"/>
            <a:ext cx="7440930" cy="3069431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000" dirty="0">
                <a:solidFill>
                  <a:prstClr val="black"/>
                </a:solidFill>
                <a:sym typeface="+mn-ea"/>
              </a:rPr>
              <a:t>本文按照   （</a:t>
            </a:r>
            <a:r>
              <a:rPr lang="en-US" altLang="zh-CN" sz="3000" dirty="0">
                <a:solidFill>
                  <a:prstClr val="black"/>
                </a:solidFill>
                <a:sym typeface="+mn-ea"/>
              </a:rPr>
              <a:t>            </a:t>
            </a:r>
            <a:r>
              <a:rPr lang="zh-CN" altLang="en-US" sz="3000" dirty="0">
                <a:solidFill>
                  <a:prstClr val="black"/>
                </a:solidFill>
                <a:sym typeface="+mn-ea"/>
              </a:rPr>
              <a:t>）   顺序，描写 （</a:t>
            </a:r>
            <a:r>
              <a:rPr lang="en-US" altLang="zh-CN" sz="3000" dirty="0">
                <a:solidFill>
                  <a:prstClr val="black"/>
                </a:solidFill>
                <a:sym typeface="+mn-ea"/>
              </a:rPr>
              <a:t>                                               </a:t>
            </a:r>
            <a:r>
              <a:rPr lang="zh-CN" altLang="en-US" sz="3000" dirty="0">
                <a:solidFill>
                  <a:prstClr val="black"/>
                </a:solidFill>
                <a:sym typeface="+mn-ea"/>
              </a:rPr>
              <a:t>）的景象。重点写了（</a:t>
            </a:r>
            <a:r>
              <a:rPr lang="en-US" altLang="zh-CN" sz="30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zh-CN" sz="3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       </a:t>
            </a:r>
            <a:r>
              <a:rPr lang="en-US" altLang="zh-CN" sz="3000" dirty="0">
                <a:solidFill>
                  <a:prstClr val="black"/>
                </a:solidFill>
                <a:sym typeface="+mn-ea"/>
              </a:rPr>
              <a:t>   </a:t>
            </a:r>
            <a:r>
              <a:rPr lang="zh-CN" altLang="en-US" sz="3000" dirty="0">
                <a:solidFill>
                  <a:prstClr val="black"/>
                </a:solidFill>
                <a:sym typeface="+mn-ea"/>
              </a:rPr>
              <a:t>） 和  （</a:t>
            </a:r>
            <a:r>
              <a:rPr lang="en-US" altLang="zh-CN" sz="3000" dirty="0">
                <a:solidFill>
                  <a:prstClr val="black"/>
                </a:solidFill>
                <a:sym typeface="+mn-ea"/>
              </a:rPr>
              <a:t>           </a:t>
            </a:r>
            <a:r>
              <a:rPr lang="zh-CN" altLang="en-US" sz="3000" dirty="0">
                <a:solidFill>
                  <a:prstClr val="black"/>
                </a:solidFill>
                <a:sym typeface="+mn-ea"/>
              </a:rPr>
              <a:t>）  两种天气下的日出，表达了作者  （            </a:t>
            </a:r>
            <a:r>
              <a:rPr lang="en-US" altLang="zh-CN" sz="3000" dirty="0">
                <a:solidFill>
                  <a:prstClr val="black"/>
                </a:solidFill>
                <a:sym typeface="+mn-ea"/>
              </a:rPr>
              <a:t>             </a:t>
            </a:r>
            <a:r>
              <a:rPr lang="zh-CN" altLang="en-US" sz="3000" dirty="0">
                <a:solidFill>
                  <a:prstClr val="black"/>
                </a:solidFill>
                <a:sym typeface="+mn-ea"/>
              </a:rPr>
              <a:t> ）  和  （</a:t>
            </a:r>
            <a:r>
              <a:rPr lang="en-US" altLang="zh-CN" sz="3000" dirty="0">
                <a:solidFill>
                  <a:prstClr val="black"/>
                </a:solidFill>
                <a:sym typeface="+mn-ea"/>
              </a:rPr>
              <a:t>                    </a:t>
            </a:r>
            <a:r>
              <a:rPr lang="zh-CN" altLang="en-US" sz="3000" dirty="0">
                <a:solidFill>
                  <a:prstClr val="black"/>
                </a:solidFill>
                <a:sym typeface="+mn-ea"/>
              </a:rPr>
              <a:t>）</a:t>
            </a:r>
            <a:r>
              <a:rPr lang="zh-CN" altLang="en-US" sz="3000" dirty="0">
                <a:solidFill>
                  <a:srgbClr val="FFFF00"/>
                </a:solidFill>
                <a:sym typeface="+mn-ea"/>
              </a:rPr>
              <a:t> </a:t>
            </a:r>
            <a:r>
              <a:rPr lang="zh-CN" altLang="en-US" sz="3000" dirty="0">
                <a:solidFill>
                  <a:prstClr val="black"/>
                </a:solidFill>
                <a:sym typeface="+mn-ea"/>
              </a:rPr>
              <a:t>的思想感情。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339943" y="1300163"/>
            <a:ext cx="1242536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7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时间</a:t>
            </a:r>
            <a:r>
              <a:rPr lang="zh-CN" altLang="en-US" sz="2700" dirty="0">
                <a:solidFill>
                  <a:prstClr val="black"/>
                </a:solidFill>
                <a:sym typeface="+mn-ea"/>
              </a:rPr>
              <a:t> 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 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180626" y="1882617"/>
            <a:ext cx="4062413" cy="43767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日出前 、日出时  、日出后</a:t>
            </a:r>
            <a:r>
              <a:rPr lang="zh-CN" altLang="en-US" sz="2400" dirty="0">
                <a:solidFill>
                  <a:prstClr val="black"/>
                </a:solidFill>
                <a:sym typeface="+mn-ea"/>
              </a:rPr>
              <a:t>  </a:t>
            </a:r>
            <a:r>
              <a:rPr lang="en-US" altLang="zh-CN" sz="2400" dirty="0">
                <a:solidFill>
                  <a:prstClr val="black"/>
                </a:solidFill>
                <a:sym typeface="+mn-ea"/>
              </a:rPr>
              <a:t> 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965484" y="2595564"/>
            <a:ext cx="871538" cy="43767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晴天</a:t>
            </a:r>
            <a:r>
              <a:rPr lang="zh-CN" altLang="en-US" sz="14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 </a:t>
            </a:r>
            <a:endParaRPr lang="zh-CN" altLang="en-US" sz="14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4296729" y="2616043"/>
            <a:ext cx="871072" cy="484748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defTabSz="685800"/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zh-CN" altLang="en-US" sz="27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有云</a:t>
            </a:r>
            <a:endParaRPr lang="zh-CN" altLang="en-US" sz="27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4582478" y="3188018"/>
            <a:ext cx="1851660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700" dirty="0">
                <a:solidFill>
                  <a:srgbClr val="FF0000"/>
                </a:solidFill>
                <a:sym typeface="+mn-ea"/>
              </a:rPr>
              <a:t>热爱大自然</a:t>
            </a:r>
            <a:endParaRPr lang="zh-CN" altLang="en-US" sz="27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1181101" y="3671888"/>
            <a:ext cx="1736408" cy="48387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7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追求光明</a:t>
            </a:r>
            <a:endParaRPr lang="zh-CN" altLang="en-US" sz="27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</p:txBody>
      </p:sp>
    </p:spTree>
  </p:cSld>
  <p:clrMapOvr>
    <a:masterClrMapping/>
  </p:clrMapOvr>
  <p:transition spd="slow">
    <p:fade/>
    <p:sndAc>
      <p:stSnd>
        <p:snd r:embed="rId9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2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60047" y="273844"/>
            <a:ext cx="8645843" cy="486965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en-US" altLang="zh-CN" sz="2400" dirty="0">
                <a:solidFill>
                  <a:prstClr val="black"/>
                </a:solidFill>
                <a:sym typeface="+mn-ea"/>
              </a:rPr>
              <a:t>                                               </a:t>
            </a:r>
            <a:r>
              <a:rPr lang="zh-CN" altLang="en-US" sz="2400" dirty="0">
                <a:solidFill>
                  <a:prstClr val="black"/>
                </a:solidFill>
                <a:sym typeface="+mn-ea"/>
              </a:rPr>
              <a:t>一场及时雨</a:t>
            </a:r>
            <a:endParaRPr lang="zh-CN" altLang="en-US" sz="2400" dirty="0">
              <a:solidFill>
                <a:prstClr val="black"/>
              </a:solidFill>
              <a:sym typeface="+mn-ea"/>
            </a:endParaRPr>
          </a:p>
          <a:p>
            <a:pPr defTabSz="685800"/>
            <a:r>
              <a:rPr lang="en-US" altLang="zh-CN" sz="2400" dirty="0">
                <a:solidFill>
                  <a:prstClr val="black"/>
                </a:solidFill>
                <a:sym typeface="+mn-ea"/>
              </a:rPr>
              <a:t>        </a:t>
            </a:r>
            <a:r>
              <a:rPr lang="zh-CN" altLang="en-US" sz="2400" dirty="0">
                <a:solidFill>
                  <a:prstClr val="black"/>
                </a:solidFill>
                <a:sym typeface="+mn-ea"/>
              </a:rPr>
              <a:t>夏天的太阳真厉害，把庄稼地里的玉米晒得快干枯了，中午玉米叶子卷起来了，天气热极了，好多天连一点雨都没下。农民伯伯都盼望着早点下一场大雨，赶快把辛辛苦苦种植的玉米保持下来，唉，真急死人呢！今天午饭过后，天气热得使人喘不过气来。突然，天空的西北方向涌出了几股乌云，不一会浓浓的乌云就挡住了太阳光，接着狂风大作，把树枝吹得乱摆，天空一片灰暗。一瞬间，哗哗哗，雨下起来了，轰隆隆的打雷声不绝于耳。雨越下越大，外面的树、房子几乎都看不清了，突然一道闪电从我眼前划过，只见院子里溅起了无数的小水花。雨下了好几个小时，农民伯伯的愿望终于实现了。傍晚时分，雨停了，太阳也露出来了，新鲜的空气迎面扑来。玉米喝饱了水，叶子也舒展开了，长得非常茂盛。真是一场及时雨啊！</a:t>
            </a:r>
            <a:endParaRPr lang="zh-CN" altLang="en-US" sz="2400" dirty="0">
              <a:solidFill>
                <a:prstClr val="black"/>
              </a:solidFill>
              <a:sym typeface="+mn-ea"/>
            </a:endParaRP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95536" y="699542"/>
            <a:ext cx="8081963" cy="311562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3300" dirty="0">
                <a:solidFill>
                  <a:prstClr val="black"/>
                </a:solidFill>
                <a:sym typeface="+mn-ea"/>
              </a:rPr>
              <a:t>解决问题</a:t>
            </a:r>
            <a:endParaRPr lang="zh-CN" altLang="en-US" sz="3300" dirty="0">
              <a:solidFill>
                <a:prstClr val="black"/>
              </a:solidFill>
            </a:endParaRPr>
          </a:p>
          <a:p>
            <a:pPr defTabSz="685800"/>
            <a:r>
              <a:rPr lang="en-US" altLang="zh-CN" sz="3300" dirty="0">
                <a:solidFill>
                  <a:prstClr val="black"/>
                </a:solidFill>
                <a:sym typeface="+mn-ea"/>
              </a:rPr>
              <a:t> </a:t>
            </a:r>
            <a:endParaRPr lang="en-US" altLang="zh-CN" sz="3300" dirty="0">
              <a:solidFill>
                <a:prstClr val="black"/>
              </a:solidFill>
              <a:sym typeface="+mn-ea"/>
            </a:endParaRPr>
          </a:p>
          <a:p>
            <a:pPr defTabSz="685800"/>
            <a:r>
              <a:rPr lang="en-US" altLang="zh-CN" sz="3300" dirty="0">
                <a:solidFill>
                  <a:prstClr val="black"/>
                </a:solidFill>
                <a:sym typeface="+mn-ea"/>
              </a:rPr>
              <a:t> 1</a:t>
            </a:r>
            <a:r>
              <a:rPr lang="zh-CN" altLang="en-US" sz="3300" dirty="0">
                <a:solidFill>
                  <a:prstClr val="black"/>
                </a:solidFill>
                <a:sym typeface="+mn-ea"/>
              </a:rPr>
              <a:t>、作者是按着什么顺序写的？从哪些词语可以看出来？</a:t>
            </a:r>
            <a:endParaRPr lang="zh-CN" altLang="en-US" sz="3300" dirty="0">
              <a:solidFill>
                <a:prstClr val="black"/>
              </a:solidFill>
              <a:sym typeface="+mn-ea"/>
            </a:endParaRPr>
          </a:p>
          <a:p>
            <a:pPr defTabSz="685800"/>
            <a:r>
              <a:rPr lang="en-US" altLang="zh-CN" sz="3300" dirty="0">
                <a:solidFill>
                  <a:prstClr val="black"/>
                </a:solidFill>
                <a:sym typeface="+mn-ea"/>
              </a:rPr>
              <a:t>2</a:t>
            </a:r>
            <a:r>
              <a:rPr lang="zh-CN" altLang="en-US" sz="3300" dirty="0">
                <a:solidFill>
                  <a:prstClr val="black"/>
                </a:solidFill>
                <a:sym typeface="+mn-ea"/>
              </a:rPr>
              <a:t>、这篇文章与《海上日出》一文有什么相同的地方？</a:t>
            </a:r>
            <a:endParaRPr lang="zh-CN" altLang="en-US" sz="3300" dirty="0">
              <a:solidFill>
                <a:prstClr val="black"/>
              </a:solidFill>
              <a:sym typeface="+mn-ea"/>
            </a:endParaRP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文本框 2"/>
          <p:cNvSpPr txBox="1"/>
          <p:nvPr>
            <p:custDataLst>
              <p:tags r:id="rId1"/>
            </p:custDataLst>
          </p:nvPr>
        </p:nvSpPr>
        <p:spPr>
          <a:xfrm>
            <a:off x="48579" y="123351"/>
            <a:ext cx="207740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/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六、拓展积累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1921" y="273844"/>
            <a:ext cx="8693944" cy="4870562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800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一场及时雨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 defTabSz="685800"/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夏天的太阳真厉害，把庄稼地里的玉米晒得快干枯了，中午玉米叶子卷起来了，天气热极了，好多天连一点雨都没下。农民伯伯都盼望着早点下一场大雨，赶快把辛辛苦苦种植的玉米保持下来，唉，真急死人呢！今天午饭过后，天气热得使人喘不过气来。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，天空的西北方向涌出了几股乌云，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浓浓的乌云就挡住了太阳光，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狂风大作，把树枝吹得乱摆，天空一片灰暗。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，哗哗哗，雨下起来了，轰隆隆的打雷声不绝于耳。雨越下越大，外面的树、房子几乎都看不清了，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 defTabSz="685800"/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道闪电从我眼前划过，只见院子里溅起了无数的小水花。雨下了好几个小时，农民伯伯的愿望终于实现了。傍晚时分，雨停了，太阳也露出来了，新鲜的空气迎面扑来。玉米喝饱了水，叶子也舒展开了，长得非常茂盛。真是一场及时雨啊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！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419352" y="2120265"/>
            <a:ext cx="946785" cy="43767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突然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868128" y="2150745"/>
            <a:ext cx="1584008" cy="43767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不一会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307907" y="2837975"/>
            <a:ext cx="1389698" cy="43767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en-US" altLang="zh-CN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一瞬间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059557" y="2463165"/>
            <a:ext cx="816769" cy="43767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接着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82404" y="3589974"/>
            <a:ext cx="1050608" cy="43767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然后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fade/>
    <p:sndAc>
      <p:stSnd>
        <p:snd r:embed="rId8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05817" y="428627"/>
            <a:ext cx="6512719" cy="3531734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/>
            <a:r>
              <a:rPr lang="zh-CN" altLang="en-US" sz="2700" b="1" dirty="0">
                <a:solidFill>
                  <a:prstClr val="black"/>
                </a:solidFill>
                <a:ea typeface="华文仿宋" panose="02010600040101010101" charset="-122"/>
              </a:rPr>
              <a:t>作业：小练笔</a:t>
            </a:r>
            <a:endParaRPr lang="zh-CN" altLang="en-US" sz="2700" b="1" dirty="0">
              <a:solidFill>
                <a:prstClr val="black"/>
              </a:solidFill>
              <a:ea typeface="华文仿宋" panose="02010600040101010101" charset="-122"/>
            </a:endParaRPr>
          </a:p>
          <a:p>
            <a:pPr defTabSz="685800"/>
            <a:endParaRPr lang="zh-CN" altLang="en-US" sz="2700" b="1" dirty="0">
              <a:solidFill>
                <a:prstClr val="black"/>
              </a:solidFill>
              <a:ea typeface="华文仿宋" panose="02010600040101010101" charset="-122"/>
            </a:endParaRPr>
          </a:p>
          <a:p>
            <a:pPr defTabSz="685800"/>
            <a:r>
              <a:rPr lang="zh-CN" altLang="en-US" sz="2700" b="1" dirty="0">
                <a:solidFill>
                  <a:prstClr val="black"/>
                </a:solidFill>
                <a:ea typeface="华文仿宋" panose="02010600040101010101" charset="-122"/>
              </a:rPr>
              <a:t>        仔细观察 ，仿照课文第三自然段，写一段描述一种变化中的自然景象，比如日落、刮风、叶落等自然现象。</a:t>
            </a:r>
            <a:endParaRPr lang="zh-CN" altLang="en-US" sz="2700" b="1" dirty="0">
              <a:solidFill>
                <a:prstClr val="black"/>
              </a:solidFill>
              <a:ea typeface="华文仿宋" panose="02010600040101010101" charset="-122"/>
            </a:endParaRPr>
          </a:p>
          <a:p>
            <a:pPr defTabSz="685800"/>
            <a:endParaRPr lang="zh-CN" altLang="en-US" sz="2700" b="1" dirty="0">
              <a:solidFill>
                <a:prstClr val="black"/>
              </a:solidFill>
              <a:ea typeface="华文仿宋" panose="02010600040101010101" charset="-122"/>
              <a:sym typeface="+mn-ea"/>
            </a:endParaRPr>
          </a:p>
          <a:p>
            <a:pPr defTabSz="685800"/>
            <a:r>
              <a:rPr lang="zh-CN" altLang="en-US" sz="2100" b="1" dirty="0">
                <a:solidFill>
                  <a:prstClr val="black"/>
                </a:solidFill>
                <a:sym typeface="+mn-ea"/>
              </a:rPr>
              <a:t>小练笔指导：按照一定顺序： 时间  方位  发展等</a:t>
            </a:r>
            <a:endParaRPr lang="en-US" altLang="zh-CN" sz="2100" b="1" dirty="0">
              <a:solidFill>
                <a:prstClr val="black"/>
              </a:solidFill>
            </a:endParaRPr>
          </a:p>
          <a:p>
            <a:pPr defTabSz="685800"/>
            <a:r>
              <a:rPr lang="en-US" altLang="zh-CN" sz="2100" b="1" dirty="0">
                <a:solidFill>
                  <a:prstClr val="black"/>
                </a:solidFill>
                <a:sym typeface="+mn-ea"/>
              </a:rPr>
              <a:t>                          </a:t>
            </a:r>
            <a:r>
              <a:rPr lang="zh-CN" altLang="en-US" sz="2100" b="1" dirty="0">
                <a:solidFill>
                  <a:prstClr val="black"/>
                </a:solidFill>
                <a:sym typeface="+mn-ea"/>
              </a:rPr>
              <a:t>多感官的写 ： 视觉 听觉 嗅觉  触觉等</a:t>
            </a:r>
            <a:endParaRPr lang="en-US" altLang="zh-CN" sz="2100" b="1" dirty="0">
              <a:solidFill>
                <a:prstClr val="black"/>
              </a:solidFill>
            </a:endParaRPr>
          </a:p>
          <a:p>
            <a:pPr defTabSz="685800"/>
            <a:r>
              <a:rPr lang="en-US" altLang="zh-CN" sz="2100" b="1" dirty="0">
                <a:solidFill>
                  <a:prstClr val="black"/>
                </a:solidFill>
                <a:sym typeface="+mn-ea"/>
              </a:rPr>
              <a:t>                          </a:t>
            </a:r>
            <a:r>
              <a:rPr lang="zh-CN" altLang="en-US" sz="2100" b="1" dirty="0">
                <a:solidFill>
                  <a:prstClr val="black"/>
                </a:solidFill>
                <a:sym typeface="+mn-ea"/>
              </a:rPr>
              <a:t>可以写写自己的感</a:t>
            </a:r>
            <a:r>
              <a:rPr lang="zh-CN" altLang="en-US" sz="2100" b="1" dirty="0" smtClean="0">
                <a:solidFill>
                  <a:prstClr val="black"/>
                </a:solidFill>
                <a:sym typeface="+mn-ea"/>
              </a:rPr>
              <a:t>受</a:t>
            </a:r>
            <a:endParaRPr lang="en-US" altLang="zh-CN" sz="21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15616" y="1419622"/>
            <a:ext cx="6907530" cy="1453515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800"/>
            <a:r>
              <a:rPr lang="zh-CN" altLang="en-US" sz="4500" b="1" dirty="0">
                <a:ln w="12700">
                  <a:solidFill>
                    <a:srgbClr val="5B9BD5"/>
                  </a:solidFill>
                  <a:prstDash val="solid"/>
                </a:ln>
                <a:pattFill prst="pct50">
                  <a:fgClr>
                    <a:srgbClr val="5B9BD5"/>
                  </a:fgClr>
                  <a:bgClr>
                    <a:srgbClr val="5B9BD5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B9BD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各位评委老师辛苦了</a:t>
            </a:r>
            <a:endParaRPr lang="zh-CN" altLang="en-US" sz="4500" b="1" dirty="0">
              <a:ln w="12700">
                <a:solidFill>
                  <a:srgbClr val="5B9BD5"/>
                </a:solidFill>
                <a:prstDash val="solid"/>
              </a:ln>
              <a:pattFill prst="pct50">
                <a:fgClr>
                  <a:srgbClr val="5B9BD5"/>
                </a:fgClr>
                <a:bgClr>
                  <a:srgbClr val="5B9BD5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5B9BD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defTabSz="685800"/>
            <a:r>
              <a:rPr lang="en-US" altLang="zh-CN" sz="4500" b="1" dirty="0">
                <a:ln w="12700">
                  <a:solidFill>
                    <a:srgbClr val="5B9BD5"/>
                  </a:solidFill>
                  <a:prstDash val="solid"/>
                </a:ln>
                <a:pattFill prst="pct50">
                  <a:fgClr>
                    <a:srgbClr val="5B9BD5"/>
                  </a:fgClr>
                  <a:bgClr>
                    <a:srgbClr val="5B9BD5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B9BD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500" b="1" dirty="0">
                <a:ln w="12700">
                  <a:solidFill>
                    <a:srgbClr val="5B9BD5"/>
                  </a:solidFill>
                  <a:prstDash val="solid"/>
                </a:ln>
                <a:pattFill prst="pct50">
                  <a:fgClr>
                    <a:srgbClr val="5B9BD5"/>
                  </a:fgClr>
                  <a:bgClr>
                    <a:srgbClr val="5B9BD5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B9BD5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4500" b="1" dirty="0">
              <a:ln w="12700">
                <a:solidFill>
                  <a:srgbClr val="5B9BD5"/>
                </a:solidFill>
                <a:prstDash val="solid"/>
              </a:ln>
              <a:pattFill prst="pct50">
                <a:fgClr>
                  <a:srgbClr val="5B9BD5"/>
                </a:fgClr>
                <a:bgClr>
                  <a:srgbClr val="5B9BD5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5B9BD5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New picture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67752" y="7648575"/>
            <a:ext cx="238125" cy="171450"/>
          </a:xfrm>
          <a:prstGeom prst="cube">
            <a:avLst/>
          </a:prstGeom>
        </p:spPr>
      </p:pic>
    </p:spTree>
  </p:cSld>
  <p:clrMapOvr>
    <a:masterClrMapping/>
  </p:clrMapOvr>
  <p:transition spd="slow">
    <p:fad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文本框 2"/>
          <p:cNvSpPr txBox="1"/>
          <p:nvPr>
            <p:custDataLst>
              <p:tags r:id="rId1"/>
            </p:custDataLst>
          </p:nvPr>
        </p:nvSpPr>
        <p:spPr>
          <a:xfrm>
            <a:off x="897256" y="245745"/>
            <a:ext cx="1669256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algn="ctr" defTabSz="685800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矩形 1"/>
          <p:cNvSpPr/>
          <p:nvPr>
            <p:custDataLst>
              <p:tags r:id="rId2"/>
            </p:custDataLst>
          </p:nvPr>
        </p:nvSpPr>
        <p:spPr>
          <a:xfrm>
            <a:off x="2432211" y="585313"/>
            <a:ext cx="6536531" cy="316896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5143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原名李尧棠，字芾甘，四川成都人。他从小生活在一个官僚地主家庭，目睹了种种丑恶的社会现象。“五四”运动使他打开眼界，树立起反对封建制度，追求新的社会理想的信念，被誉为是“五四”新文化运动以来最有影响的作家之一，是20世纪中国杰出的文学大师、中国当代文坛的巨匠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1"/>
          <p:cNvSpPr/>
          <p:nvPr>
            <p:custDataLst>
              <p:tags r:id="rId3"/>
            </p:custDataLst>
          </p:nvPr>
        </p:nvSpPr>
        <p:spPr>
          <a:xfrm>
            <a:off x="570074" y="3589020"/>
            <a:ext cx="7828121" cy="1508284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en-US" altLang="zh-CN" sz="2400" b="1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主要作品有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：著名的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激流三部曲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《家》《春》《秋》。《海行日出》一书，于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1932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年出版，《海上日出》便是其中一篇。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 descr="C:\Users\Administrator\Desktop\20春四语下5—8单元课文课件\16海上日出\图片\timg (2).jpgtimg (2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lum contrast="12000"/>
          </a:blip>
          <a:stretch>
            <a:fillRect/>
          </a:stretch>
        </p:blipFill>
        <p:spPr>
          <a:xfrm>
            <a:off x="109061" y="585312"/>
            <a:ext cx="2323148" cy="2476024"/>
          </a:xfrm>
          <a:prstGeom prst="rect">
            <a:avLst/>
          </a:prstGeom>
          <a:effectLst>
            <a:softEdge rad="152400"/>
          </a:effectLst>
        </p:spPr>
      </p:pic>
    </p:spTree>
  </p:cSld>
  <p:clrMapOvr>
    <a:masterClrMapping/>
  </p:clrMapOvr>
  <p:transition spd="slow">
    <p:fade/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27172" y="917734"/>
            <a:ext cx="2117884" cy="530066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3000" b="1" dirty="0">
                <a:solidFill>
                  <a:prstClr val="black"/>
                </a:solidFill>
              </a:rPr>
              <a:t>学习目标：</a:t>
            </a:r>
            <a:endParaRPr lang="zh-CN" altLang="en-US" sz="3000" b="1" dirty="0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22424" y="1555434"/>
            <a:ext cx="7282339" cy="2007394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marL="200025" indent="-200025" defTabSz="257175">
              <a:lnSpc>
                <a:spcPct val="20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1.正确</a:t>
            </a:r>
            <a:r>
              <a:rPr sz="2100" dirty="0">
                <a:solidFill>
                  <a:prstClr val="black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、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流利</a:t>
            </a:r>
            <a:r>
              <a:rPr sz="2100" dirty="0">
                <a:solidFill>
                  <a:prstClr val="black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、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有感情地朗读课文。(重点)</a:t>
            </a:r>
            <a:endParaRPr lang="zh-CN" altLang="en-US" sz="2100" dirty="0">
              <a:solidFill>
                <a:prstClr val="black"/>
              </a:solidFill>
              <a:latin typeface="楷体" panose="02010609060101010101" pitchFamily="49" charset="-122"/>
            </a:endParaRPr>
          </a:p>
          <a:p>
            <a:pPr marL="200025" indent="-200025" defTabSz="257175">
              <a:lnSpc>
                <a:spcPct val="20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2.理解课文内容，感受日出时的壮观景象。(重点)  </a:t>
            </a:r>
            <a:endParaRPr lang="zh-CN" altLang="en-US" sz="2100" dirty="0">
              <a:solidFill>
                <a:prstClr val="black"/>
              </a:solidFill>
              <a:latin typeface="楷体" panose="02010609060101010101" pitchFamily="49" charset="-122"/>
              <a:sym typeface="楷体" panose="02010609060101010101" pitchFamily="49" charset="-122"/>
            </a:endParaRPr>
          </a:p>
          <a:p>
            <a:pPr marL="200025" indent="-200025" defTabSz="257175">
              <a:lnSpc>
                <a:spcPct val="20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3.学习作者按照一定顺序写景的方法。(难点)(重点)</a:t>
            </a:r>
            <a:endParaRPr lang="zh-CN" altLang="en-US" sz="2100" dirty="0">
              <a:solidFill>
                <a:prstClr val="black"/>
              </a:solidFill>
              <a:latin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732475" y="1245870"/>
            <a:ext cx="7171849" cy="608648"/>
          </a:xfrm>
          <a:prstGeom prst="rect">
            <a:avLst/>
          </a:prstGeom>
          <a:noFill/>
          <a:ln w="9525">
            <a:noFill/>
          </a:ln>
        </p:spPr>
        <p:txBody>
          <a:bodyPr wrap="square" lIns="68577" tIns="34289" rIns="68577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en-US" altLang="zh-CN" sz="27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en-US" altLang="zh-CN" sz="27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99172" y="2985135"/>
            <a:ext cx="6015038" cy="548164"/>
          </a:xfrm>
          <a:prstGeom prst="rect">
            <a:avLst/>
          </a:prstGeom>
          <a:noFill/>
        </p:spPr>
        <p:txBody>
          <a:bodyPr wrap="square" lIns="68577" tIns="34289" rIns="68577" bIns="34289" rtlCol="0" anchor="t">
            <a:spAutoFit/>
          </a:bodyPr>
          <a:lstStyle/>
          <a:p>
            <a:pPr defTabSz="685800">
              <a:lnSpc>
                <a:spcPct val="130000"/>
              </a:lnSpc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914050" y="1001556"/>
            <a:ext cx="4349115" cy="852964"/>
          </a:xfrm>
          <a:prstGeom prst="rect">
            <a:avLst/>
          </a:prstGeom>
          <a:noFill/>
        </p:spPr>
        <p:txBody>
          <a:bodyPr wrap="none" lIns="68577" tIns="34289" rIns="68577" bIns="34289" rtlCol="0">
            <a:spAutoFit/>
          </a:bodyPr>
          <a:lstStyle/>
          <a:p>
            <a:pPr defTabSz="685800"/>
            <a:r>
              <a:rPr lang="zh-CN" altLang="en-US" sz="3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这不是很</a:t>
            </a:r>
            <a:r>
              <a:rPr lang="zh-CN" altLang="en-US" sz="3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伟大的奇观</a:t>
            </a:r>
            <a:r>
              <a:rPr lang="zh-CN" altLang="en-US" sz="3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吗？</a:t>
            </a:r>
            <a:endParaRPr lang="zh-CN" altLang="en-US" sz="3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800"/>
            <a:r>
              <a:rPr lang="en-US" altLang="zh-CN" sz="2100">
                <a:solidFill>
                  <a:prstClr val="black"/>
                </a:solidFill>
              </a:rPr>
              <a:t>      </a:t>
            </a:r>
            <a:endParaRPr lang="zh-CN" altLang="en-US" sz="2100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040732" y="2166463"/>
            <a:ext cx="3931444" cy="391478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defTabSz="685800"/>
            <a:r>
              <a:rPr lang="zh-CN" altLang="en-US" sz="2100">
                <a:solidFill>
                  <a:prstClr val="black"/>
                </a:solidFill>
                <a:sym typeface="+mn-ea"/>
              </a:rPr>
              <a:t>奇观：奇特奇异的景象</a:t>
            </a:r>
            <a:endParaRPr lang="zh-CN" altLang="en-US" sz="21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 build="allAtOnce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云南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62865" y="53944"/>
            <a:ext cx="8109535" cy="5064435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3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壶口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490" y="-223837"/>
            <a:ext cx="8962549" cy="5956459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3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黄山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" y="-237173"/>
            <a:ext cx="9377839" cy="5814060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3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吉林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-259556"/>
            <a:ext cx="9205436" cy="5974556"/>
          </a:xfrm>
          <a:prstGeom prst="rect">
            <a:avLst/>
          </a:prstGeom>
        </p:spPr>
      </p:pic>
    </p:spTree>
  </p:cSld>
  <p:clrMapOvr>
    <a:masterClrMapping/>
  </p:clrMapOvr>
  <p:transition spd="slow">
    <p:fade/>
    <p:sndAc>
      <p:stSnd>
        <p:snd r:embed="rId3" name="chimes.wav"/>
      </p:stSnd>
    </p:sndAc>
  </p:transition>
</p:sld>
</file>

<file path=ppt/tags/tag1.xml><?xml version="1.0" encoding="utf-8"?>
<p:tagLst xmlns:p="http://schemas.openxmlformats.org/presentationml/2006/main">
  <p:tag name="AS_UNIQUEID" val="32"/>
</p:tagLst>
</file>

<file path=ppt/tags/tag10.xml><?xml version="1.0" encoding="utf-8"?>
<p:tagLst xmlns:p="http://schemas.openxmlformats.org/presentationml/2006/main">
  <p:tag name="AS_UNIQUEID" val="42"/>
</p:tagLst>
</file>

<file path=ppt/tags/tag100.xml><?xml version="1.0" encoding="utf-8"?>
<p:tagLst xmlns:p="http://schemas.openxmlformats.org/presentationml/2006/main">
  <p:tag name="AS_UNIQUEID" val="267"/>
</p:tagLst>
</file>

<file path=ppt/tags/tag101.xml><?xml version="1.0" encoding="utf-8"?>
<p:tagLst xmlns:p="http://schemas.openxmlformats.org/presentationml/2006/main">
  <p:tag name="AS_UNIQUEID" val="268"/>
</p:tagLst>
</file>

<file path=ppt/tags/tag102.xml><?xml version="1.0" encoding="utf-8"?>
<p:tagLst xmlns:p="http://schemas.openxmlformats.org/presentationml/2006/main">
  <p:tag name="AS_UNIQUEID" val="269"/>
</p:tagLst>
</file>

<file path=ppt/tags/tag103.xml><?xml version="1.0" encoding="utf-8"?>
<p:tagLst xmlns:p="http://schemas.openxmlformats.org/presentationml/2006/main">
  <p:tag name="AS_UNIQUEID" val="270"/>
</p:tagLst>
</file>

<file path=ppt/tags/tag104.xml><?xml version="1.0" encoding="utf-8"?>
<p:tagLst xmlns:p="http://schemas.openxmlformats.org/presentationml/2006/main">
  <p:tag name="AS_UNIQUEID" val="272"/>
</p:tagLst>
</file>

<file path=ppt/tags/tag105.xml><?xml version="1.0" encoding="utf-8"?>
<p:tagLst xmlns:p="http://schemas.openxmlformats.org/presentationml/2006/main">
  <p:tag name="AS_UNIQUEID" val="274"/>
</p:tagLst>
</file>

<file path=ppt/tags/tag106.xml><?xml version="1.0" encoding="utf-8"?>
<p:tagLst xmlns:p="http://schemas.openxmlformats.org/presentationml/2006/main">
  <p:tag name="AS_UNIQUEID" val="275"/>
</p:tagLst>
</file>

<file path=ppt/tags/tag107.xml><?xml version="1.0" encoding="utf-8"?>
<p:tagLst xmlns:p="http://schemas.openxmlformats.org/presentationml/2006/main">
  <p:tag name="AS_UNIQUEID" val="276"/>
</p:tagLst>
</file>

<file path=ppt/tags/tag108.xml><?xml version="1.0" encoding="utf-8"?>
<p:tagLst xmlns:p="http://schemas.openxmlformats.org/presentationml/2006/main">
  <p:tag name="AS_UNIQUEID" val="277"/>
</p:tagLst>
</file>

<file path=ppt/tags/tag109.xml><?xml version="1.0" encoding="utf-8"?>
<p:tagLst xmlns:p="http://schemas.openxmlformats.org/presentationml/2006/main">
  <p:tag name="AS_UNIQUEID" val="278"/>
</p:tagLst>
</file>

<file path=ppt/tags/tag11.xml><?xml version="1.0" encoding="utf-8"?>
<p:tagLst xmlns:p="http://schemas.openxmlformats.org/presentationml/2006/main">
  <p:tag name="AS_UNIQUEID" val="43"/>
</p:tagLst>
</file>

<file path=ppt/tags/tag110.xml><?xml version="1.0" encoding="utf-8"?>
<p:tagLst xmlns:p="http://schemas.openxmlformats.org/presentationml/2006/main">
  <p:tag name="AS_UNIQUEID" val="279"/>
</p:tagLst>
</file>

<file path=ppt/tags/tag111.xml><?xml version="1.0" encoding="utf-8"?>
<p:tagLst xmlns:p="http://schemas.openxmlformats.org/presentationml/2006/main">
  <p:tag name="AS_UNIQUEID" val="280"/>
</p:tagLst>
</file>

<file path=ppt/tags/tag112.xml><?xml version="1.0" encoding="utf-8"?>
<p:tagLst xmlns:p="http://schemas.openxmlformats.org/presentationml/2006/main">
  <p:tag name="AS_UNIQUEID" val="285"/>
</p:tagLst>
</file>

<file path=ppt/tags/tag113.xml><?xml version="1.0" encoding="utf-8"?>
<p:tagLst xmlns:p="http://schemas.openxmlformats.org/presentationml/2006/main">
  <p:tag name="AS_UNIQUEID" val="286"/>
</p:tagLst>
</file>

<file path=ppt/tags/tag114.xml><?xml version="1.0" encoding="utf-8"?>
<p:tagLst xmlns:p="http://schemas.openxmlformats.org/presentationml/2006/main">
  <p:tag name="AS_UNIQUEID" val="287"/>
</p:tagLst>
</file>

<file path=ppt/tags/tag115.xml><?xml version="1.0" encoding="utf-8"?>
<p:tagLst xmlns:p="http://schemas.openxmlformats.org/presentationml/2006/main">
  <p:tag name="AS_UNIQUEID" val="288"/>
</p:tagLst>
</file>

<file path=ppt/tags/tag116.xml><?xml version="1.0" encoding="utf-8"?>
<p:tagLst xmlns:p="http://schemas.openxmlformats.org/presentationml/2006/main">
  <p:tag name="AS_UNIQUEID" val="289"/>
</p:tagLst>
</file>

<file path=ppt/tags/tag117.xml><?xml version="1.0" encoding="utf-8"?>
<p:tagLst xmlns:p="http://schemas.openxmlformats.org/presentationml/2006/main">
  <p:tag name="AS_UNIQUEID" val="290"/>
</p:tagLst>
</file>

<file path=ppt/tags/tag118.xml><?xml version="1.0" encoding="utf-8"?>
<p:tagLst xmlns:p="http://schemas.openxmlformats.org/presentationml/2006/main">
  <p:tag name="AS_UNIQUEID" val="282"/>
</p:tagLst>
</file>

<file path=ppt/tags/tag119.xml><?xml version="1.0" encoding="utf-8"?>
<p:tagLst xmlns:p="http://schemas.openxmlformats.org/presentationml/2006/main">
  <p:tag name="AS_UNIQUEID" val="283"/>
</p:tagLst>
</file>

<file path=ppt/tags/tag12.xml><?xml version="1.0" encoding="utf-8"?>
<p:tagLst xmlns:p="http://schemas.openxmlformats.org/presentationml/2006/main">
  <p:tag name="AS_UNIQUEID" val="44"/>
</p:tagLst>
</file>

<file path=ppt/tags/tag120.xml><?xml version="1.0" encoding="utf-8"?>
<p:tagLst xmlns:p="http://schemas.openxmlformats.org/presentationml/2006/main">
  <p:tag name="AS_UNIQUEID" val="292"/>
</p:tagLst>
</file>

<file path=ppt/tags/tag121.xml><?xml version="1.0" encoding="utf-8"?>
<p:tagLst xmlns:p="http://schemas.openxmlformats.org/presentationml/2006/main">
  <p:tag name="AS_UNIQUEID" val="293"/>
</p:tagLst>
</file>

<file path=ppt/tags/tag122.xml><?xml version="1.0" encoding="utf-8"?>
<p:tagLst xmlns:p="http://schemas.openxmlformats.org/presentationml/2006/main">
  <p:tag name="AS_UNIQUEID" val="294"/>
</p:tagLst>
</file>

<file path=ppt/tags/tag123.xml><?xml version="1.0" encoding="utf-8"?>
<p:tagLst xmlns:p="http://schemas.openxmlformats.org/presentationml/2006/main">
  <p:tag name="AS_UNIQUEID" val="295"/>
</p:tagLst>
</file>

<file path=ppt/tags/tag124.xml><?xml version="1.0" encoding="utf-8"?>
<p:tagLst xmlns:p="http://schemas.openxmlformats.org/presentationml/2006/main">
  <p:tag name="AS_UNIQUEID" val="296"/>
</p:tagLst>
</file>

<file path=ppt/tags/tag125.xml><?xml version="1.0" encoding="utf-8"?>
<p:tagLst xmlns:p="http://schemas.openxmlformats.org/presentationml/2006/main">
  <p:tag name="AS_UNIQUEID" val="298"/>
</p:tagLst>
</file>

<file path=ppt/tags/tag126.xml><?xml version="1.0" encoding="utf-8"?>
<p:tagLst xmlns:p="http://schemas.openxmlformats.org/presentationml/2006/main">
  <p:tag name="AS_UNIQUEID" val="299"/>
</p:tagLst>
</file>

<file path=ppt/tags/tag127.xml><?xml version="1.0" encoding="utf-8"?>
<p:tagLst xmlns:p="http://schemas.openxmlformats.org/presentationml/2006/main">
  <p:tag name="AS_UNIQUEID" val="300"/>
</p:tagLst>
</file>

<file path=ppt/tags/tag128.xml><?xml version="1.0" encoding="utf-8"?>
<p:tagLst xmlns:p="http://schemas.openxmlformats.org/presentationml/2006/main">
  <p:tag name="AS_UNIQUEID" val="302"/>
</p:tagLst>
</file>

<file path=ppt/tags/tag129.xml><?xml version="1.0" encoding="utf-8"?>
<p:tagLst xmlns:p="http://schemas.openxmlformats.org/presentationml/2006/main">
  <p:tag name="AS_UNIQUEID" val="303"/>
</p:tagLst>
</file>

<file path=ppt/tags/tag13.xml><?xml version="1.0" encoding="utf-8"?>
<p:tagLst xmlns:p="http://schemas.openxmlformats.org/presentationml/2006/main">
  <p:tag name="AS_UNIQUEID" val="45"/>
</p:tagLst>
</file>

<file path=ppt/tags/tag130.xml><?xml version="1.0" encoding="utf-8"?>
<p:tagLst xmlns:p="http://schemas.openxmlformats.org/presentationml/2006/main">
  <p:tag name="AS_UNIQUEID" val="304"/>
</p:tagLst>
</file>

<file path=ppt/tags/tag131.xml><?xml version="1.0" encoding="utf-8"?>
<p:tagLst xmlns:p="http://schemas.openxmlformats.org/presentationml/2006/main">
  <p:tag name="AS_UNIQUEID" val="305"/>
</p:tagLst>
</file>

<file path=ppt/tags/tag132.xml><?xml version="1.0" encoding="utf-8"?>
<p:tagLst xmlns:p="http://schemas.openxmlformats.org/presentationml/2006/main">
  <p:tag name="AS_UNIQUEID" val="306"/>
</p:tagLst>
</file>

<file path=ppt/tags/tag133.xml><?xml version="1.0" encoding="utf-8"?>
<p:tagLst xmlns:p="http://schemas.openxmlformats.org/presentationml/2006/main">
  <p:tag name="AS_UNIQUEID" val="307"/>
</p:tagLst>
</file>

<file path=ppt/tags/tag134.xml><?xml version="1.0" encoding="utf-8"?>
<p:tagLst xmlns:p="http://schemas.openxmlformats.org/presentationml/2006/main">
  <p:tag name="AS_UNIQUEID" val="2"/>
</p:tagLst>
</file>

<file path=ppt/tags/tag135.xml><?xml version="1.0" encoding="utf-8"?>
<p:tagLst xmlns:p="http://schemas.openxmlformats.org/presentationml/2006/main">
  <p:tag name="AS_UNIQUEID" val="3"/>
</p:tagLst>
</file>

<file path=ppt/tags/tag136.xml><?xml version="1.0" encoding="utf-8"?>
<p:tagLst xmlns:p="http://schemas.openxmlformats.org/presentationml/2006/main">
  <p:tag name="AS_UNIQUEID" val="4"/>
</p:tagLst>
</file>

<file path=ppt/tags/tag137.xml><?xml version="1.0" encoding="utf-8"?>
<p:tagLst xmlns:p="http://schemas.openxmlformats.org/presentationml/2006/main">
  <p:tag name="AS_UNIQUEID" val="5"/>
</p:tagLst>
</file>

<file path=ppt/tags/tag138.xml><?xml version="1.0" encoding="utf-8"?>
<p:tagLst xmlns:p="http://schemas.openxmlformats.org/presentationml/2006/main">
  <p:tag name="AS_UNIQUEID" val="6"/>
</p:tagLst>
</file>

<file path=ppt/tags/tag139.xml><?xml version="1.0" encoding="utf-8"?>
<p:tagLst xmlns:p="http://schemas.openxmlformats.org/presentationml/2006/main">
  <p:tag name="AS_UNIQUEID" val="7"/>
</p:tagLst>
</file>

<file path=ppt/tags/tag14.xml><?xml version="1.0" encoding="utf-8"?>
<p:tagLst xmlns:p="http://schemas.openxmlformats.org/presentationml/2006/main">
  <p:tag name="AS_UNIQUEID" val="46"/>
</p:tagLst>
</file>

<file path=ppt/tags/tag140.xml><?xml version="1.0" encoding="utf-8"?>
<p:tagLst xmlns:p="http://schemas.openxmlformats.org/presentationml/2006/main">
  <p:tag name="AS_UNIQUEID" val="8"/>
</p:tagLst>
</file>

<file path=ppt/tags/tag141.xml><?xml version="1.0" encoding="utf-8"?>
<p:tagLst xmlns:p="http://schemas.openxmlformats.org/presentationml/2006/main">
  <p:tag name="AS_UNIQUEID" val="9"/>
</p:tagLst>
</file>

<file path=ppt/tags/tag142.xml><?xml version="1.0" encoding="utf-8"?>
<p:tagLst xmlns:p="http://schemas.openxmlformats.org/presentationml/2006/main">
  <p:tag name="AS_UNIQUEID" val="11"/>
</p:tagLst>
</file>

<file path=ppt/tags/tag143.xml><?xml version="1.0" encoding="utf-8"?>
<p:tagLst xmlns:p="http://schemas.openxmlformats.org/presentationml/2006/main">
  <p:tag name="AS_UNIQUEID" val="13"/>
</p:tagLst>
</file>

<file path=ppt/tags/tag144.xml><?xml version="1.0" encoding="utf-8"?>
<p:tagLst xmlns:p="http://schemas.openxmlformats.org/presentationml/2006/main">
  <p:tag name="AS_UNIQUEID" val="15"/>
</p:tagLst>
</file>

<file path=ppt/tags/tag145.xml><?xml version="1.0" encoding="utf-8"?>
<p:tagLst xmlns:p="http://schemas.openxmlformats.org/presentationml/2006/main">
  <p:tag name="AS_UNIQUEID" val="16"/>
</p:tagLst>
</file>

<file path=ppt/tags/tag146.xml><?xml version="1.0" encoding="utf-8"?>
<p:tagLst xmlns:p="http://schemas.openxmlformats.org/presentationml/2006/main">
  <p:tag name="AS_UNIQUEID" val="17"/>
</p:tagLst>
</file>

<file path=ppt/tags/tag147.xml><?xml version="1.0" encoding="utf-8"?>
<p:tagLst xmlns:p="http://schemas.openxmlformats.org/presentationml/2006/main">
  <p:tag name="AS_UNIQUEID" val="18"/>
</p:tagLst>
</file>

<file path=ppt/tags/tag148.xml><?xml version="1.0" encoding="utf-8"?>
<p:tagLst xmlns:p="http://schemas.openxmlformats.org/presentationml/2006/main">
  <p:tag name="AS_UNIQUEID" val="19"/>
</p:tagLst>
</file>

<file path=ppt/tags/tag149.xml><?xml version="1.0" encoding="utf-8"?>
<p:tagLst xmlns:p="http://schemas.openxmlformats.org/presentationml/2006/main">
  <p:tag name="AS_UNIQUEID" val="20"/>
</p:tagLst>
</file>

<file path=ppt/tags/tag15.xml><?xml version="1.0" encoding="utf-8"?>
<p:tagLst xmlns:p="http://schemas.openxmlformats.org/presentationml/2006/main">
  <p:tag name="AS_UNIQUEID" val="48"/>
</p:tagLst>
</file>

<file path=ppt/tags/tag150.xml><?xml version="1.0" encoding="utf-8"?>
<p:tagLst xmlns:p="http://schemas.openxmlformats.org/presentationml/2006/main">
  <p:tag name="AS_UNIQUEID" val="21"/>
</p:tagLst>
</file>

<file path=ppt/tags/tag151.xml><?xml version="1.0" encoding="utf-8"?>
<p:tagLst xmlns:p="http://schemas.openxmlformats.org/presentationml/2006/main">
  <p:tag name="AS_UNIQUEID" val="23"/>
</p:tagLst>
</file>

<file path=ppt/tags/tag152.xml><?xml version="1.0" encoding="utf-8"?>
<p:tagLst xmlns:p="http://schemas.openxmlformats.org/presentationml/2006/main">
  <p:tag name="AS_UNIQUEID" val="25"/>
</p:tagLst>
</file>

<file path=ppt/tags/tag153.xml><?xml version="1.0" encoding="utf-8"?>
<p:tagLst xmlns:p="http://schemas.openxmlformats.org/presentationml/2006/main">
  <p:tag name="AS_UNIQUEID" val="310"/>
</p:tagLst>
</file>

<file path=ppt/tags/tag154.xml><?xml version="1.0" encoding="utf-8"?>
<p:tagLst xmlns:p="http://schemas.openxmlformats.org/presentationml/2006/main">
  <p:tag name="KSO_WPP_MARK_KEY" val="45d137f3-9c81-44be-aa00-7f0f84b743dd"/>
  <p:tag name="COMMONDATA" val="eyJoZGlkIjoiNTEwZDYwYjA4ODUyYzA2MmI0M2EzZjhhMWY0NWI4YWEifQ=="/>
</p:tagLst>
</file>

<file path=ppt/tags/tag16.xml><?xml version="1.0" encoding="utf-8"?>
<p:tagLst xmlns:p="http://schemas.openxmlformats.org/presentationml/2006/main">
  <p:tag name="AS_UNIQUEID" val="49"/>
</p:tagLst>
</file>

<file path=ppt/tags/tag17.xml><?xml version="1.0" encoding="utf-8"?>
<p:tagLst xmlns:p="http://schemas.openxmlformats.org/presentationml/2006/main">
  <p:tag name="AS_UNIQUEID" val="50"/>
</p:tagLst>
</file>

<file path=ppt/tags/tag18.xml><?xml version="1.0" encoding="utf-8"?>
<p:tagLst xmlns:p="http://schemas.openxmlformats.org/presentationml/2006/main">
  <p:tag name="AS_UNIQUEID" val="51"/>
</p:tagLst>
</file>

<file path=ppt/tags/tag19.xml><?xml version="1.0" encoding="utf-8"?>
<p:tagLst xmlns:p="http://schemas.openxmlformats.org/presentationml/2006/main">
  <p:tag name="AS_UNIQUEID" val="53"/>
</p:tagLst>
</file>

<file path=ppt/tags/tag2.xml><?xml version="1.0" encoding="utf-8"?>
<p:tagLst xmlns:p="http://schemas.openxmlformats.org/presentationml/2006/main">
  <p:tag name="AS_UNIQUEID" val="33"/>
</p:tagLst>
</file>

<file path=ppt/tags/tag20.xml><?xml version="1.0" encoding="utf-8"?>
<p:tagLst xmlns:p="http://schemas.openxmlformats.org/presentationml/2006/main">
  <p:tag name="AS_UNIQUEID" val="54"/>
</p:tagLst>
</file>

<file path=ppt/tags/tag21.xml><?xml version="1.0" encoding="utf-8"?>
<p:tagLst xmlns:p="http://schemas.openxmlformats.org/presentationml/2006/main">
  <p:tag name="AS_UNIQUEID" val="55"/>
</p:tagLst>
</file>

<file path=ppt/tags/tag22.xml><?xml version="1.0" encoding="utf-8"?>
<p:tagLst xmlns:p="http://schemas.openxmlformats.org/presentationml/2006/main">
  <p:tag name="AS_UNIQUEID" val="57"/>
</p:tagLst>
</file>

<file path=ppt/tags/tag23.xml><?xml version="1.0" encoding="utf-8"?>
<p:tagLst xmlns:p="http://schemas.openxmlformats.org/presentationml/2006/main">
  <p:tag name="AS_UNIQUEID" val="58"/>
</p:tagLst>
</file>

<file path=ppt/tags/tag24.xml><?xml version="1.0" encoding="utf-8"?>
<p:tagLst xmlns:p="http://schemas.openxmlformats.org/presentationml/2006/main">
  <p:tag name="AS_UNIQUEID" val="59"/>
</p:tagLst>
</file>

<file path=ppt/tags/tag25.xml><?xml version="1.0" encoding="utf-8"?>
<p:tagLst xmlns:p="http://schemas.openxmlformats.org/presentationml/2006/main">
  <p:tag name="AS_UNIQUEID" val="60"/>
</p:tagLst>
</file>

<file path=ppt/tags/tag26.xml><?xml version="1.0" encoding="utf-8"?>
<p:tagLst xmlns:p="http://schemas.openxmlformats.org/presentationml/2006/main">
  <p:tag name="AS_UNIQUEID" val="61"/>
</p:tagLst>
</file>

<file path=ppt/tags/tag27.xml><?xml version="1.0" encoding="utf-8"?>
<p:tagLst xmlns:p="http://schemas.openxmlformats.org/presentationml/2006/main">
  <p:tag name="AS_UNIQUEID" val="62"/>
</p:tagLst>
</file>

<file path=ppt/tags/tag28.xml><?xml version="1.0" encoding="utf-8"?>
<p:tagLst xmlns:p="http://schemas.openxmlformats.org/presentationml/2006/main">
  <p:tag name="AS_UNIQUEID" val="64"/>
</p:tagLst>
</file>

<file path=ppt/tags/tag29.xml><?xml version="1.0" encoding="utf-8"?>
<p:tagLst xmlns:p="http://schemas.openxmlformats.org/presentationml/2006/main">
  <p:tag name="AS_UNIQUEID" val="65"/>
</p:tagLst>
</file>

<file path=ppt/tags/tag3.xml><?xml version="1.0" encoding="utf-8"?>
<p:tagLst xmlns:p="http://schemas.openxmlformats.org/presentationml/2006/main">
  <p:tag name="AS_UNIQUEID" val="34"/>
</p:tagLst>
</file>

<file path=ppt/tags/tag30.xml><?xml version="1.0" encoding="utf-8"?>
<p:tagLst xmlns:p="http://schemas.openxmlformats.org/presentationml/2006/main">
  <p:tag name="AS_UNIQUEID" val="66"/>
</p:tagLst>
</file>

<file path=ppt/tags/tag31.xml><?xml version="1.0" encoding="utf-8"?>
<p:tagLst xmlns:p="http://schemas.openxmlformats.org/presentationml/2006/main">
  <p:tag name="AS_UNIQUEID" val="67"/>
</p:tagLst>
</file>

<file path=ppt/tags/tag32.xml><?xml version="1.0" encoding="utf-8"?>
<p:tagLst xmlns:p="http://schemas.openxmlformats.org/presentationml/2006/main">
  <p:tag name="AS_UNIQUEID" val="68"/>
</p:tagLst>
</file>

<file path=ppt/tags/tag33.xml><?xml version="1.0" encoding="utf-8"?>
<p:tagLst xmlns:p="http://schemas.openxmlformats.org/presentationml/2006/main">
  <p:tag name="AS_UNIQUEID" val="69"/>
</p:tagLst>
</file>

<file path=ppt/tags/tag34.xml><?xml version="1.0" encoding="utf-8"?>
<p:tagLst xmlns:p="http://schemas.openxmlformats.org/presentationml/2006/main">
  <p:tag name="AS_UNIQUEID" val="71"/>
</p:tagLst>
</file>

<file path=ppt/tags/tag35.xml><?xml version="1.0" encoding="utf-8"?>
<p:tagLst xmlns:p="http://schemas.openxmlformats.org/presentationml/2006/main">
  <p:tag name="AS_UNIQUEID" val="72"/>
</p:tagLst>
</file>

<file path=ppt/tags/tag36.xml><?xml version="1.0" encoding="utf-8"?>
<p:tagLst xmlns:p="http://schemas.openxmlformats.org/presentationml/2006/main">
  <p:tag name="AS_UNIQUEID" val="73"/>
</p:tagLst>
</file>

<file path=ppt/tags/tag37.xml><?xml version="1.0" encoding="utf-8"?>
<p:tagLst xmlns:p="http://schemas.openxmlformats.org/presentationml/2006/main">
  <p:tag name="AS_UNIQUEID" val="74"/>
</p:tagLst>
</file>

<file path=ppt/tags/tag38.xml><?xml version="1.0" encoding="utf-8"?>
<p:tagLst xmlns:p="http://schemas.openxmlformats.org/presentationml/2006/main">
  <p:tag name="AS_UNIQUEID" val="75"/>
</p:tagLst>
</file>

<file path=ppt/tags/tag39.xml><?xml version="1.0" encoding="utf-8"?>
<p:tagLst xmlns:p="http://schemas.openxmlformats.org/presentationml/2006/main">
  <p:tag name="AS_UNIQUEID" val="77"/>
</p:tagLst>
</file>

<file path=ppt/tags/tag4.xml><?xml version="1.0" encoding="utf-8"?>
<p:tagLst xmlns:p="http://schemas.openxmlformats.org/presentationml/2006/main">
  <p:tag name="AS_UNIQUEID" val="35"/>
</p:tagLst>
</file>

<file path=ppt/tags/tag40.xml><?xml version="1.0" encoding="utf-8"?>
<p:tagLst xmlns:p="http://schemas.openxmlformats.org/presentationml/2006/main">
  <p:tag name="AS_UNIQUEID" val="78"/>
</p:tagLst>
</file>

<file path=ppt/tags/tag41.xml><?xml version="1.0" encoding="utf-8"?>
<p:tagLst xmlns:p="http://schemas.openxmlformats.org/presentationml/2006/main">
  <p:tag name="AS_UNIQUEID" val="79"/>
</p:tagLst>
</file>

<file path=ppt/tags/tag42.xml><?xml version="1.0" encoding="utf-8"?>
<p:tagLst xmlns:p="http://schemas.openxmlformats.org/presentationml/2006/main">
  <p:tag name="AS_UNIQUEID" val="80"/>
</p:tagLst>
</file>

<file path=ppt/tags/tag43.xml><?xml version="1.0" encoding="utf-8"?>
<p:tagLst xmlns:p="http://schemas.openxmlformats.org/presentationml/2006/main">
  <p:tag name="AS_UNIQUEID" val="81"/>
</p:tagLst>
</file>

<file path=ppt/tags/tag44.xml><?xml version="1.0" encoding="utf-8"?>
<p:tagLst xmlns:p="http://schemas.openxmlformats.org/presentationml/2006/main">
  <p:tag name="AS_UNIQUEID" val="143"/>
</p:tagLst>
</file>

<file path=ppt/tags/tag45.xml><?xml version="1.0" encoding="utf-8"?>
<p:tagLst xmlns:p="http://schemas.openxmlformats.org/presentationml/2006/main">
  <p:tag name="AS_UNIQUEID" val="144"/>
</p:tagLst>
</file>

<file path=ppt/tags/tag46.xml><?xml version="1.0" encoding="utf-8"?>
<p:tagLst xmlns:p="http://schemas.openxmlformats.org/presentationml/2006/main">
  <p:tag name="AS_UNIQUEID" val="145"/>
</p:tagLst>
</file>

<file path=ppt/tags/tag47.xml><?xml version="1.0" encoding="utf-8"?>
<p:tagLst xmlns:p="http://schemas.openxmlformats.org/presentationml/2006/main">
  <p:tag name="AS_UNIQUEID" val="146"/>
</p:tagLst>
</file>

<file path=ppt/tags/tag48.xml><?xml version="1.0" encoding="utf-8"?>
<p:tagLst xmlns:p="http://schemas.openxmlformats.org/presentationml/2006/main">
  <p:tag name="AS_UNIQUEID" val="84"/>
</p:tagLst>
</file>

<file path=ppt/tags/tag49.xml><?xml version="1.0" encoding="utf-8"?>
<p:tagLst xmlns:p="http://schemas.openxmlformats.org/presentationml/2006/main">
  <p:tag name="AS_UNIQUEID" val="199"/>
</p:tagLst>
</file>

<file path=ppt/tags/tag5.xml><?xml version="1.0" encoding="utf-8"?>
<p:tagLst xmlns:p="http://schemas.openxmlformats.org/presentationml/2006/main">
  <p:tag name="AS_UNIQUEID" val="36"/>
</p:tagLst>
</file>

<file path=ppt/tags/tag50.xml><?xml version="1.0" encoding="utf-8"?>
<p:tagLst xmlns:p="http://schemas.openxmlformats.org/presentationml/2006/main">
  <p:tag name="AS_UNIQUEID" val="201"/>
</p:tagLst>
</file>

<file path=ppt/tags/tag51.xml><?xml version="1.0" encoding="utf-8"?>
<p:tagLst xmlns:p="http://schemas.openxmlformats.org/presentationml/2006/main">
  <p:tag name="AS_UNIQUEID" val="202"/>
</p:tagLst>
</file>

<file path=ppt/tags/tag52.xml><?xml version="1.0" encoding="utf-8"?>
<p:tagLst xmlns:p="http://schemas.openxmlformats.org/presentationml/2006/main">
  <p:tag name="AS_UNIQUEID" val="204"/>
</p:tagLst>
</file>

<file path=ppt/tags/tag53.xml><?xml version="1.0" encoding="utf-8"?>
<p:tagLst xmlns:p="http://schemas.openxmlformats.org/presentationml/2006/main">
  <p:tag name="AS_UNIQUEID" val="205"/>
</p:tagLst>
</file>

<file path=ppt/tags/tag54.xml><?xml version="1.0" encoding="utf-8"?>
<p:tagLst xmlns:p="http://schemas.openxmlformats.org/presentationml/2006/main">
  <p:tag name="AS_UNIQUEID" val="206"/>
</p:tagLst>
</file>

<file path=ppt/tags/tag55.xml><?xml version="1.0" encoding="utf-8"?>
<p:tagLst xmlns:p="http://schemas.openxmlformats.org/presentationml/2006/main">
  <p:tag name="AS_UNIQUEID" val="207"/>
</p:tagLst>
</file>

<file path=ppt/tags/tag56.xml><?xml version="1.0" encoding="utf-8"?>
<p:tagLst xmlns:p="http://schemas.openxmlformats.org/presentationml/2006/main">
  <p:tag name="AS_UNIQUEID" val="210"/>
</p:tagLst>
</file>

<file path=ppt/tags/tag57.xml><?xml version="1.0" encoding="utf-8"?>
<p:tagLst xmlns:p="http://schemas.openxmlformats.org/presentationml/2006/main">
  <p:tag name="AS_UNIQUEID" val="211"/>
</p:tagLst>
</file>

<file path=ppt/tags/tag58.xml><?xml version="1.0" encoding="utf-8"?>
<p:tagLst xmlns:p="http://schemas.openxmlformats.org/presentationml/2006/main">
  <p:tag name="AS_UNIQUEID" val="216"/>
</p:tagLst>
</file>

<file path=ppt/tags/tag59.xml><?xml version="1.0" encoding="utf-8"?>
<p:tagLst xmlns:p="http://schemas.openxmlformats.org/presentationml/2006/main">
  <p:tag name="AS_UNIQUEID" val="217"/>
</p:tagLst>
</file>

<file path=ppt/tags/tag6.xml><?xml version="1.0" encoding="utf-8"?>
<p:tagLst xmlns:p="http://schemas.openxmlformats.org/presentationml/2006/main">
  <p:tag name="AS_UNIQUEID" val="37"/>
</p:tagLst>
</file>

<file path=ppt/tags/tag60.xml><?xml version="1.0" encoding="utf-8"?>
<p:tagLst xmlns:p="http://schemas.openxmlformats.org/presentationml/2006/main">
  <p:tag name="AS_UNIQUEID" val="218"/>
</p:tagLst>
</file>

<file path=ppt/tags/tag61.xml><?xml version="1.0" encoding="utf-8"?>
<p:tagLst xmlns:p="http://schemas.openxmlformats.org/presentationml/2006/main">
  <p:tag name="AS_UNIQUEID" val="219"/>
</p:tagLst>
</file>

<file path=ppt/tags/tag62.xml><?xml version="1.0" encoding="utf-8"?>
<p:tagLst xmlns:p="http://schemas.openxmlformats.org/presentationml/2006/main">
  <p:tag name="AS_UNIQUEID" val="221"/>
</p:tagLst>
</file>

<file path=ppt/tags/tag63.xml><?xml version="1.0" encoding="utf-8"?>
<p:tagLst xmlns:p="http://schemas.openxmlformats.org/presentationml/2006/main">
  <p:tag name="AS_UNIQUEID" val="223"/>
</p:tagLst>
</file>

<file path=ppt/tags/tag64.xml><?xml version="1.0" encoding="utf-8"?>
<p:tagLst xmlns:p="http://schemas.openxmlformats.org/presentationml/2006/main">
  <p:tag name="AS_UNIQUEID" val="225"/>
</p:tagLst>
</file>

<file path=ppt/tags/tag65.xml><?xml version="1.0" encoding="utf-8"?>
<p:tagLst xmlns:p="http://schemas.openxmlformats.org/presentationml/2006/main">
  <p:tag name="AS_UNIQUEID" val="227"/>
</p:tagLst>
</file>

<file path=ppt/tags/tag66.xml><?xml version="1.0" encoding="utf-8"?>
<p:tagLst xmlns:p="http://schemas.openxmlformats.org/presentationml/2006/main">
  <p:tag name="AS_UNIQUEID" val="229"/>
</p:tagLst>
</file>

<file path=ppt/tags/tag67.xml><?xml version="1.0" encoding="utf-8"?>
<p:tagLst xmlns:p="http://schemas.openxmlformats.org/presentationml/2006/main">
  <p:tag name="AS_UNIQUEID" val="230"/>
</p:tagLst>
</file>

<file path=ppt/tags/tag68.xml><?xml version="1.0" encoding="utf-8"?>
<p:tagLst xmlns:p="http://schemas.openxmlformats.org/presentationml/2006/main">
  <p:tag name="AS_UNIQUEID" val="231"/>
</p:tagLst>
</file>

<file path=ppt/tags/tag69.xml><?xml version="1.0" encoding="utf-8"?>
<p:tagLst xmlns:p="http://schemas.openxmlformats.org/presentationml/2006/main">
  <p:tag name="AS_UNIQUEID" val="232"/>
</p:tagLst>
</file>

<file path=ppt/tags/tag7.xml><?xml version="1.0" encoding="utf-8"?>
<p:tagLst xmlns:p="http://schemas.openxmlformats.org/presentationml/2006/main">
  <p:tag name="AS_UNIQUEID" val="39"/>
</p:tagLst>
</file>

<file path=ppt/tags/tag70.xml><?xml version="1.0" encoding="utf-8"?>
<p:tagLst xmlns:p="http://schemas.openxmlformats.org/presentationml/2006/main">
  <p:tag name="AS_UNIQUEID" val="233"/>
</p:tagLst>
</file>

<file path=ppt/tags/tag71.xml><?xml version="1.0" encoding="utf-8"?>
<p:tagLst xmlns:p="http://schemas.openxmlformats.org/presentationml/2006/main">
  <p:tag name="AS_UNIQUEID" val="234"/>
</p:tagLst>
</file>

<file path=ppt/tags/tag72.xml><?xml version="1.0" encoding="utf-8"?>
<p:tagLst xmlns:p="http://schemas.openxmlformats.org/presentationml/2006/main">
  <p:tag name="AS_UNIQUEID" val="235"/>
</p:tagLst>
</file>

<file path=ppt/tags/tag73.xml><?xml version="1.0" encoding="utf-8"?>
<p:tagLst xmlns:p="http://schemas.openxmlformats.org/presentationml/2006/main">
  <p:tag name="AS_UNIQUEID" val="237"/>
</p:tagLst>
</file>

<file path=ppt/tags/tag74.xml><?xml version="1.0" encoding="utf-8"?>
<p:tagLst xmlns:p="http://schemas.openxmlformats.org/presentationml/2006/main">
  <p:tag name="AS_UNIQUEID" val="238"/>
</p:tagLst>
</file>

<file path=ppt/tags/tag75.xml><?xml version="1.0" encoding="utf-8"?>
<p:tagLst xmlns:p="http://schemas.openxmlformats.org/presentationml/2006/main">
  <p:tag name="AS_UNIQUEID" val="239"/>
</p:tagLst>
</file>

<file path=ppt/tags/tag76.xml><?xml version="1.0" encoding="utf-8"?>
<p:tagLst xmlns:p="http://schemas.openxmlformats.org/presentationml/2006/main">
  <p:tag name="AS_UNIQUEID" val="240"/>
</p:tagLst>
</file>

<file path=ppt/tags/tag77.xml><?xml version="1.0" encoding="utf-8"?>
<p:tagLst xmlns:p="http://schemas.openxmlformats.org/presentationml/2006/main">
  <p:tag name="AS_UNIQUEID" val="241"/>
</p:tagLst>
</file>

<file path=ppt/tags/tag78.xml><?xml version="1.0" encoding="utf-8"?>
<p:tagLst xmlns:p="http://schemas.openxmlformats.org/presentationml/2006/main">
  <p:tag name="AS_UNIQUEID" val="242"/>
</p:tagLst>
</file>

<file path=ppt/tags/tag79.xml><?xml version="1.0" encoding="utf-8"?>
<p:tagLst xmlns:p="http://schemas.openxmlformats.org/presentationml/2006/main">
  <p:tag name="AS_UNIQUEID" val="243"/>
</p:tagLst>
</file>

<file path=ppt/tags/tag8.xml><?xml version="1.0" encoding="utf-8"?>
<p:tagLst xmlns:p="http://schemas.openxmlformats.org/presentationml/2006/main">
  <p:tag name="AS_UNIQUEID" val="40"/>
</p:tagLst>
</file>

<file path=ppt/tags/tag80.xml><?xml version="1.0" encoding="utf-8"?>
<p:tagLst xmlns:p="http://schemas.openxmlformats.org/presentationml/2006/main">
  <p:tag name="AS_UNIQUEID" val="244"/>
</p:tagLst>
</file>

<file path=ppt/tags/tag81.xml><?xml version="1.0" encoding="utf-8"?>
<p:tagLst xmlns:p="http://schemas.openxmlformats.org/presentationml/2006/main">
  <p:tag name="AS_UNIQUEID" val="245"/>
</p:tagLst>
</file>

<file path=ppt/tags/tag82.xml><?xml version="1.0" encoding="utf-8"?>
<p:tagLst xmlns:p="http://schemas.openxmlformats.org/presentationml/2006/main">
  <p:tag name="AS_UNIQUEID" val="246"/>
</p:tagLst>
</file>

<file path=ppt/tags/tag83.xml><?xml version="1.0" encoding="utf-8"?>
<p:tagLst xmlns:p="http://schemas.openxmlformats.org/presentationml/2006/main">
  <p:tag name="AS_UNIQUEID" val="248"/>
</p:tagLst>
</file>

<file path=ppt/tags/tag84.xml><?xml version="1.0" encoding="utf-8"?>
<p:tagLst xmlns:p="http://schemas.openxmlformats.org/presentationml/2006/main">
  <p:tag name="AS_UNIQUEID" val="249"/>
</p:tagLst>
</file>

<file path=ppt/tags/tag85.xml><?xml version="1.0" encoding="utf-8"?>
<p:tagLst xmlns:p="http://schemas.openxmlformats.org/presentationml/2006/main">
  <p:tag name="AS_UNIQUEID" val="250"/>
</p:tagLst>
</file>

<file path=ppt/tags/tag86.xml><?xml version="1.0" encoding="utf-8"?>
<p:tagLst xmlns:p="http://schemas.openxmlformats.org/presentationml/2006/main">
  <p:tag name="AS_UNIQUEID" val="251"/>
</p:tagLst>
</file>

<file path=ppt/tags/tag87.xml><?xml version="1.0" encoding="utf-8"?>
<p:tagLst xmlns:p="http://schemas.openxmlformats.org/presentationml/2006/main">
  <p:tag name="AS_UNIQUEID" val="252"/>
</p:tagLst>
</file>

<file path=ppt/tags/tag88.xml><?xml version="1.0" encoding="utf-8"?>
<p:tagLst xmlns:p="http://schemas.openxmlformats.org/presentationml/2006/main">
  <p:tag name="AS_UNIQUEID" val="253"/>
</p:tagLst>
</file>

<file path=ppt/tags/tag89.xml><?xml version="1.0" encoding="utf-8"?>
<p:tagLst xmlns:p="http://schemas.openxmlformats.org/presentationml/2006/main">
  <p:tag name="AS_UNIQUEID" val="255"/>
</p:tagLst>
</file>

<file path=ppt/tags/tag9.xml><?xml version="1.0" encoding="utf-8"?>
<p:tagLst xmlns:p="http://schemas.openxmlformats.org/presentationml/2006/main">
  <p:tag name="AS_UNIQUEID" val="41"/>
</p:tagLst>
</file>

<file path=ppt/tags/tag90.xml><?xml version="1.0" encoding="utf-8"?>
<p:tagLst xmlns:p="http://schemas.openxmlformats.org/presentationml/2006/main">
  <p:tag name="AS_UNIQUEID" val="256"/>
</p:tagLst>
</file>

<file path=ppt/tags/tag91.xml><?xml version="1.0" encoding="utf-8"?>
<p:tagLst xmlns:p="http://schemas.openxmlformats.org/presentationml/2006/main">
  <p:tag name="AS_UNIQUEID" val="257"/>
</p:tagLst>
</file>

<file path=ppt/tags/tag92.xml><?xml version="1.0" encoding="utf-8"?>
<p:tagLst xmlns:p="http://schemas.openxmlformats.org/presentationml/2006/main">
  <p:tag name="AS_UNIQUEID" val="258"/>
</p:tagLst>
</file>

<file path=ppt/tags/tag93.xml><?xml version="1.0" encoding="utf-8"?>
<p:tagLst xmlns:p="http://schemas.openxmlformats.org/presentationml/2006/main">
  <p:tag name="AS_UNIQUEID" val="259"/>
</p:tagLst>
</file>

<file path=ppt/tags/tag94.xml><?xml version="1.0" encoding="utf-8"?>
<p:tagLst xmlns:p="http://schemas.openxmlformats.org/presentationml/2006/main">
  <p:tag name="AS_UNIQUEID" val="260"/>
</p:tagLst>
</file>

<file path=ppt/tags/tag95.xml><?xml version="1.0" encoding="utf-8"?>
<p:tagLst xmlns:p="http://schemas.openxmlformats.org/presentationml/2006/main">
  <p:tag name="AS_UNIQUEID" val="262"/>
</p:tagLst>
</file>

<file path=ppt/tags/tag96.xml><?xml version="1.0" encoding="utf-8"?>
<p:tagLst xmlns:p="http://schemas.openxmlformats.org/presentationml/2006/main">
  <p:tag name="AS_UNIQUEID" val="263"/>
</p:tagLst>
</file>

<file path=ppt/tags/tag97.xml><?xml version="1.0" encoding="utf-8"?>
<p:tagLst xmlns:p="http://schemas.openxmlformats.org/presentationml/2006/main">
  <p:tag name="AS_UNIQUEID" val="264"/>
</p:tagLst>
</file>

<file path=ppt/tags/tag98.xml><?xml version="1.0" encoding="utf-8"?>
<p:tagLst xmlns:p="http://schemas.openxmlformats.org/presentationml/2006/main">
  <p:tag name="AS_UNIQUEID" val="265"/>
</p:tagLst>
</file>

<file path=ppt/tags/tag99.xml><?xml version="1.0" encoding="utf-8"?>
<p:tagLst xmlns:p="http://schemas.openxmlformats.org/presentationml/2006/main">
  <p:tag name="AS_UNIQUEID" val="266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2959</Words>
  <Application>WPS 演示</Application>
  <PresentationFormat>全屏显示(16:9)</PresentationFormat>
  <Paragraphs>141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楷体</vt:lpstr>
      <vt:lpstr>黑体</vt:lpstr>
      <vt:lpstr>Calibri</vt:lpstr>
      <vt:lpstr>Arial Unicode MS</vt:lpstr>
      <vt:lpstr>楷体_GB2312</vt:lpstr>
      <vt:lpstr>新宋体</vt:lpstr>
      <vt:lpstr>等线</vt:lpstr>
      <vt:lpstr>华文仿宋</vt:lpstr>
      <vt:lpstr>仿宋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2023-01-09T00:37:00Z</dcterms:created>
  <dcterms:modified xsi:type="dcterms:W3CDTF">2023-01-17T03:22:31Z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2C0175DFF8164C86A62B0FD22FC545D3</vt:lpwstr>
  </property>
  <property fmtid="{D5CDD505-2E9C-101B-9397-08002B2CF9AE}" pid="3" name="KSOProductBuildVer">
    <vt:lpwstr>2052-11.1.0.13703</vt:lpwstr>
  </property>
</Properties>
</file>