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4" r:id="rId3"/>
  </p:sldMasterIdLst>
  <p:notesMasterIdLst>
    <p:notesMasterId r:id="rId19"/>
  </p:notesMasterIdLst>
  <p:handoutMasterIdLst>
    <p:handoutMasterId r:id="rId20"/>
  </p:handoutMasterIdLst>
  <p:sldIdLst>
    <p:sldId id="360" r:id="rId4"/>
    <p:sldId id="361" r:id="rId5"/>
    <p:sldId id="362" r:id="rId6"/>
    <p:sldId id="363" r:id="rId7"/>
    <p:sldId id="364" r:id="rId8"/>
    <p:sldId id="365" r:id="rId9"/>
    <p:sldId id="376" r:id="rId10"/>
    <p:sldId id="367" r:id="rId11"/>
    <p:sldId id="368" r:id="rId12"/>
    <p:sldId id="369" r:id="rId13"/>
    <p:sldId id="370" r:id="rId14"/>
    <p:sldId id="371" r:id="rId15"/>
    <p:sldId id="373" r:id="rId16"/>
    <p:sldId id="374" r:id="rId17"/>
    <p:sldId id="375" r:id="rId18"/>
  </p:sldIdLst>
  <p:sldSz cx="9144000" cy="5143500" type="screen16x9"/>
  <p:notesSz cx="6858000" cy="9144000"/>
  <p:embeddedFontLst>
    <p:embeddedFont>
      <p:font typeface="微软雅黑" panose="020B0503020204020204" charset="-122"/>
      <p:regular r:id="rId25"/>
    </p:embeddedFont>
    <p:embeddedFont>
      <p:font typeface="幼圆" panose="02010509060101010101" charset="-122"/>
      <p:regular r:id="rId26"/>
    </p:embeddedFont>
    <p:embeddedFont>
      <p:font typeface="方正行楷简体" panose="03000509000000000000" charset="-122"/>
      <p:regular r:id="rId27"/>
    </p:embeddedFont>
    <p:embeddedFont>
      <p:font typeface="Calibri Light" panose="020F0302020204030204" charset="0"/>
      <p:regular r:id="rId28"/>
      <p:italic r:id="rId29"/>
    </p:embeddedFont>
    <p:embeddedFont>
      <p:font typeface="微软雅黑 Light" panose="020B0502040204020203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1" userDrawn="1">
          <p15:clr>
            <a:srgbClr val="A4A3A4"/>
          </p15:clr>
        </p15:guide>
        <p15:guide id="2" orient="horz" pos="3168" userDrawn="1">
          <p15:clr>
            <a:srgbClr val="A4A3A4"/>
          </p15:clr>
        </p15:guide>
        <p15:guide id="3" orient="horz" pos="72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  <p15:guide id="5" pos="136" userDrawn="1">
          <p15:clr>
            <a:srgbClr val="A4A3A4"/>
          </p15:clr>
        </p15:guide>
        <p15:guide id="6" pos="5556" userDrawn="1">
          <p15:clr>
            <a:srgbClr val="A4A3A4"/>
          </p15:clr>
        </p15:guide>
        <p15:guide id="7" pos="5602" userDrawn="1">
          <p15:clr>
            <a:srgbClr val="A4A3A4"/>
          </p15:clr>
        </p15:guide>
        <p15:guide id="8" pos="5077" userDrawn="1">
          <p15:clr>
            <a:srgbClr val="A4A3A4"/>
          </p15:clr>
        </p15:guide>
        <p15:guide id="9" pos="28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9" autoAdjust="0"/>
    <p:restoredTop sz="94660"/>
  </p:normalViewPr>
  <p:slideViewPr>
    <p:cSldViewPr snapToGrid="0">
      <p:cViewPr>
        <p:scale>
          <a:sx n="120" d="100"/>
          <a:sy n="120" d="100"/>
        </p:scale>
        <p:origin x="-648" y="-654"/>
      </p:cViewPr>
      <p:guideLst>
        <p:guide orient="horz" pos="2081"/>
        <p:guide orient="horz" pos="3168"/>
        <p:guide orient="horz" pos="72"/>
        <p:guide orient="horz" pos="1620"/>
        <p:guide pos="136"/>
        <p:guide pos="5556"/>
        <p:guide pos="5602"/>
        <p:guide pos="5077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389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C6806-E12B-49B7-8675-DE126E789D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70445-396C-49B1-A94B-02FA8F9B94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8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7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7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7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7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7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9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7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7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10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5509" y="-81280"/>
            <a:ext cx="9328995" cy="53136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2794159"/>
            <a:ext cx="1874520" cy="23493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6958965" y="3194209"/>
            <a:ext cx="2201704" cy="1966436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329525" y="336415"/>
            <a:ext cx="8484951" cy="4470671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7689533" y="294323"/>
            <a:ext cx="1153001" cy="1110615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1716353" y="1606100"/>
            <a:ext cx="5671694" cy="1041992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3375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1716354" y="2682761"/>
            <a:ext cx="5671694" cy="894843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7604760" y="218123"/>
            <a:ext cx="1338739" cy="1418749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99736" y="3069827"/>
            <a:ext cx="2048434" cy="1678070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7078163" y="220976"/>
            <a:ext cx="1563393" cy="1789935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184083" y="2635881"/>
            <a:ext cx="4775835" cy="758666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135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079771" y="731715"/>
            <a:ext cx="6984459" cy="368007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15680" y="-81280"/>
            <a:ext cx="9328995" cy="53136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997073" y="811340"/>
            <a:ext cx="2475702" cy="3520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579317" y="975808"/>
            <a:ext cx="892014" cy="116576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329525" y="336415"/>
            <a:ext cx="8484951" cy="4470671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2743200" y="3071336"/>
            <a:ext cx="1614488" cy="1711166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473013" y="3488807"/>
            <a:ext cx="593843" cy="954975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幼圆" panose="02010509060101010101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幼圆" panose="02010509060101010101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7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幼圆" panose="02010509060101010101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465264" y="2864760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464498" y="3232732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462398" y="3600704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461632" y="3968675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464869" y="2133269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462793" y="2501241"/>
            <a:ext cx="1153829" cy="1312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2878222" y="2054825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2878222" y="2420270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2878222" y="2785715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2878222" y="3151160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2878222" y="3516605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2878222" y="3882051"/>
            <a:ext cx="180635" cy="180635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幼圆" panose="02010509060101010101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2827812" y="1952852"/>
            <a:ext cx="290746" cy="309832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2025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Arial" panose="020B0604020202020204" pitchFamily="34" charset="0"/>
              </a:rPr>
              <a:t>√</a:t>
            </a:r>
            <a:endParaRPr lang="zh-CN" altLang="en-US" sz="2025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2827812" y="2320407"/>
            <a:ext cx="290746" cy="309832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2025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Arial" panose="020B0604020202020204" pitchFamily="34" charset="0"/>
              </a:rPr>
              <a:t>√</a:t>
            </a:r>
            <a:endParaRPr lang="zh-CN" altLang="en-US" sz="2025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2827812" y="3055518"/>
            <a:ext cx="290746" cy="309832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2025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Arial" panose="020B0604020202020204" pitchFamily="34" charset="0"/>
              </a:rPr>
              <a:t>√</a:t>
            </a:r>
            <a:endParaRPr lang="zh-CN" altLang="en-US" sz="2025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2827812" y="3790628"/>
            <a:ext cx="290746" cy="309832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2025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Arial" panose="020B0604020202020204" pitchFamily="34" charset="0"/>
              </a:rPr>
              <a:t>√</a:t>
            </a:r>
            <a:endParaRPr lang="zh-CN" altLang="en-US" sz="2025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29525" y="336415"/>
            <a:ext cx="8484951" cy="4470671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-25675" y="2955475"/>
            <a:ext cx="2176461" cy="2350212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7205663" y="2930843"/>
            <a:ext cx="2127885" cy="2197418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01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6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01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36684" y="303371"/>
            <a:ext cx="1153001" cy="1110615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2" flipH="1">
            <a:off x="35719" y="227171"/>
            <a:ext cx="1338739" cy="1418749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1733435" y="1615466"/>
            <a:ext cx="5671430" cy="1020063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1723800" y="2704100"/>
            <a:ext cx="5629621" cy="894418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1575"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baseline="0">
              <a:latin typeface="Arial" panose="020B0604020202020204" pitchFamily="34" charset="0"/>
              <a:ea typeface="幼圆" panose="020105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452240" y="357261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02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293370" y="4106704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115680" y="-81280"/>
            <a:ext cx="9328995" cy="5313680"/>
          </a:xfrm>
          <a:prstGeom prst="rect">
            <a:avLst/>
          </a:prstGeom>
        </p:spPr>
      </p:pic>
      <p:grpSp>
        <p:nvGrpSpPr>
          <p:cNvPr id="6" name="Group 4"/>
          <p:cNvGrpSpPr>
            <a:grpSpLocks noChangeAspect="1"/>
          </p:cNvGrpSpPr>
          <p:nvPr userDrawn="1"/>
        </p:nvGrpSpPr>
        <p:grpSpPr>
          <a:xfrm>
            <a:off x="191447" y="4174713"/>
            <a:ext cx="646314" cy="821150"/>
            <a:chOff x="188" y="2156"/>
            <a:chExt cx="780" cy="991"/>
          </a:xfrm>
          <a:solidFill>
            <a:schemeClr val="bg1"/>
          </a:solidFill>
        </p:grpSpPr>
        <p:sp>
          <p:nvSpPr>
            <p:cNvPr id="9" name="Freeform 5"/>
            <p:cNvSpPr/>
            <p:nvPr userDrawn="1"/>
          </p:nvSpPr>
          <p:spPr bwMode="auto">
            <a:xfrm>
              <a:off x="305" y="2614"/>
              <a:ext cx="215" cy="47"/>
            </a:xfrm>
            <a:custGeom>
              <a:avLst/>
              <a:gdLst>
                <a:gd name="T0" fmla="*/ 174 w 176"/>
                <a:gd name="T1" fmla="*/ 32 h 39"/>
                <a:gd name="T2" fmla="*/ 3 w 176"/>
                <a:gd name="T3" fmla="*/ 23 h 39"/>
                <a:gd name="T4" fmla="*/ 5 w 176"/>
                <a:gd name="T5" fmla="*/ 28 h 39"/>
                <a:gd name="T6" fmla="*/ 89 w 176"/>
                <a:gd name="T7" fmla="*/ 18 h 39"/>
                <a:gd name="T8" fmla="*/ 171 w 176"/>
                <a:gd name="T9" fmla="*/ 38 h 39"/>
                <a:gd name="T10" fmla="*/ 174 w 176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9">
                  <a:moveTo>
                    <a:pt x="174" y="32"/>
                  </a:moveTo>
                  <a:cubicBezTo>
                    <a:pt x="128" y="0"/>
                    <a:pt x="53" y="3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32" y="20"/>
                    <a:pt x="60" y="16"/>
                    <a:pt x="89" y="18"/>
                  </a:cubicBezTo>
                  <a:cubicBezTo>
                    <a:pt x="119" y="20"/>
                    <a:pt x="143" y="30"/>
                    <a:pt x="171" y="38"/>
                  </a:cubicBezTo>
                  <a:cubicBezTo>
                    <a:pt x="175" y="39"/>
                    <a:pt x="176" y="34"/>
                    <a:pt x="17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 userDrawn="1"/>
          </p:nvSpPr>
          <p:spPr bwMode="auto">
            <a:xfrm>
              <a:off x="309" y="2665"/>
              <a:ext cx="246" cy="69"/>
            </a:xfrm>
            <a:custGeom>
              <a:avLst/>
              <a:gdLst>
                <a:gd name="T0" fmla="*/ 197 w 202"/>
                <a:gd name="T1" fmla="*/ 47 h 57"/>
                <a:gd name="T2" fmla="*/ 2 w 202"/>
                <a:gd name="T3" fmla="*/ 24 h 57"/>
                <a:gd name="T4" fmla="*/ 3 w 202"/>
                <a:gd name="T5" fmla="*/ 28 h 57"/>
                <a:gd name="T6" fmla="*/ 101 w 202"/>
                <a:gd name="T7" fmla="*/ 23 h 57"/>
                <a:gd name="T8" fmla="*/ 193 w 202"/>
                <a:gd name="T9" fmla="*/ 54 h 57"/>
                <a:gd name="T10" fmla="*/ 197 w 202"/>
                <a:gd name="T11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7">
                  <a:moveTo>
                    <a:pt x="197" y="47"/>
                  </a:moveTo>
                  <a:cubicBezTo>
                    <a:pt x="142" y="12"/>
                    <a:pt x="64" y="0"/>
                    <a:pt x="2" y="24"/>
                  </a:cubicBezTo>
                  <a:cubicBezTo>
                    <a:pt x="0" y="25"/>
                    <a:pt x="1" y="29"/>
                    <a:pt x="3" y="28"/>
                  </a:cubicBezTo>
                  <a:cubicBezTo>
                    <a:pt x="36" y="23"/>
                    <a:pt x="67" y="18"/>
                    <a:pt x="101" y="23"/>
                  </a:cubicBezTo>
                  <a:cubicBezTo>
                    <a:pt x="134" y="27"/>
                    <a:pt x="164" y="38"/>
                    <a:pt x="193" y="54"/>
                  </a:cubicBezTo>
                  <a:cubicBezTo>
                    <a:pt x="198" y="57"/>
                    <a:pt x="202" y="50"/>
                    <a:pt x="19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 userDrawn="1"/>
          </p:nvSpPr>
          <p:spPr bwMode="auto">
            <a:xfrm>
              <a:off x="315" y="2740"/>
              <a:ext cx="222" cy="57"/>
            </a:xfrm>
            <a:custGeom>
              <a:avLst/>
              <a:gdLst>
                <a:gd name="T0" fmla="*/ 180 w 182"/>
                <a:gd name="T1" fmla="*/ 40 h 47"/>
                <a:gd name="T2" fmla="*/ 4 w 182"/>
                <a:gd name="T3" fmla="*/ 9 h 47"/>
                <a:gd name="T4" fmla="*/ 4 w 182"/>
                <a:gd name="T5" fmla="*/ 15 h 47"/>
                <a:gd name="T6" fmla="*/ 88 w 182"/>
                <a:gd name="T7" fmla="*/ 15 h 47"/>
                <a:gd name="T8" fmla="*/ 176 w 182"/>
                <a:gd name="T9" fmla="*/ 45 h 47"/>
                <a:gd name="T10" fmla="*/ 180 w 182"/>
                <a:gd name="T1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47">
                  <a:moveTo>
                    <a:pt x="180" y="40"/>
                  </a:moveTo>
                  <a:cubicBezTo>
                    <a:pt x="136" y="0"/>
                    <a:pt x="59" y="4"/>
                    <a:pt x="4" y="9"/>
                  </a:cubicBezTo>
                  <a:cubicBezTo>
                    <a:pt x="0" y="9"/>
                    <a:pt x="0" y="15"/>
                    <a:pt x="4" y="15"/>
                  </a:cubicBezTo>
                  <a:cubicBezTo>
                    <a:pt x="32" y="13"/>
                    <a:pt x="60" y="12"/>
                    <a:pt x="88" y="15"/>
                  </a:cubicBezTo>
                  <a:cubicBezTo>
                    <a:pt x="121" y="19"/>
                    <a:pt x="147" y="31"/>
                    <a:pt x="176" y="45"/>
                  </a:cubicBezTo>
                  <a:cubicBezTo>
                    <a:pt x="179" y="47"/>
                    <a:pt x="182" y="43"/>
                    <a:pt x="18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 userDrawn="1"/>
          </p:nvSpPr>
          <p:spPr bwMode="auto">
            <a:xfrm>
              <a:off x="326" y="2814"/>
              <a:ext cx="214" cy="32"/>
            </a:xfrm>
            <a:custGeom>
              <a:avLst/>
              <a:gdLst>
                <a:gd name="T0" fmla="*/ 173 w 176"/>
                <a:gd name="T1" fmla="*/ 20 h 26"/>
                <a:gd name="T2" fmla="*/ 91 w 176"/>
                <a:gd name="T3" fmla="*/ 0 h 26"/>
                <a:gd name="T4" fmla="*/ 2 w 176"/>
                <a:gd name="T5" fmla="*/ 18 h 26"/>
                <a:gd name="T6" fmla="*/ 4 w 176"/>
                <a:gd name="T7" fmla="*/ 23 h 26"/>
                <a:gd name="T8" fmla="*/ 88 w 176"/>
                <a:gd name="T9" fmla="*/ 8 h 26"/>
                <a:gd name="T10" fmla="*/ 171 w 176"/>
                <a:gd name="T11" fmla="*/ 26 h 26"/>
                <a:gd name="T12" fmla="*/ 173 w 176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6">
                  <a:moveTo>
                    <a:pt x="173" y="20"/>
                  </a:moveTo>
                  <a:cubicBezTo>
                    <a:pt x="151" y="4"/>
                    <a:pt x="117" y="1"/>
                    <a:pt x="91" y="0"/>
                  </a:cubicBezTo>
                  <a:cubicBezTo>
                    <a:pt x="60" y="0"/>
                    <a:pt x="31" y="6"/>
                    <a:pt x="2" y="18"/>
                  </a:cubicBezTo>
                  <a:cubicBezTo>
                    <a:pt x="0" y="19"/>
                    <a:pt x="1" y="24"/>
                    <a:pt x="4" y="23"/>
                  </a:cubicBezTo>
                  <a:cubicBezTo>
                    <a:pt x="31" y="12"/>
                    <a:pt x="59" y="7"/>
                    <a:pt x="88" y="8"/>
                  </a:cubicBezTo>
                  <a:cubicBezTo>
                    <a:pt x="118" y="9"/>
                    <a:pt x="142" y="20"/>
                    <a:pt x="171" y="26"/>
                  </a:cubicBezTo>
                  <a:cubicBezTo>
                    <a:pt x="174" y="26"/>
                    <a:pt x="176" y="22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 userDrawn="1"/>
          </p:nvSpPr>
          <p:spPr bwMode="auto">
            <a:xfrm>
              <a:off x="324" y="2869"/>
              <a:ext cx="208" cy="40"/>
            </a:xfrm>
            <a:custGeom>
              <a:avLst/>
              <a:gdLst>
                <a:gd name="T0" fmla="*/ 167 w 171"/>
                <a:gd name="T1" fmla="*/ 24 h 33"/>
                <a:gd name="T2" fmla="*/ 3 w 171"/>
                <a:gd name="T3" fmla="*/ 21 h 33"/>
                <a:gd name="T4" fmla="*/ 5 w 171"/>
                <a:gd name="T5" fmla="*/ 26 h 33"/>
                <a:gd name="T6" fmla="*/ 85 w 171"/>
                <a:gd name="T7" fmla="*/ 14 h 33"/>
                <a:gd name="T8" fmla="*/ 164 w 171"/>
                <a:gd name="T9" fmla="*/ 31 h 33"/>
                <a:gd name="T10" fmla="*/ 167 w 171"/>
                <a:gd name="T11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3">
                  <a:moveTo>
                    <a:pt x="167" y="24"/>
                  </a:moveTo>
                  <a:cubicBezTo>
                    <a:pt x="118" y="0"/>
                    <a:pt x="53" y="0"/>
                    <a:pt x="3" y="21"/>
                  </a:cubicBezTo>
                  <a:cubicBezTo>
                    <a:pt x="0" y="22"/>
                    <a:pt x="2" y="26"/>
                    <a:pt x="5" y="26"/>
                  </a:cubicBezTo>
                  <a:cubicBezTo>
                    <a:pt x="31" y="18"/>
                    <a:pt x="57" y="13"/>
                    <a:pt x="85" y="14"/>
                  </a:cubicBezTo>
                  <a:cubicBezTo>
                    <a:pt x="113" y="15"/>
                    <a:pt x="138" y="22"/>
                    <a:pt x="164" y="31"/>
                  </a:cubicBezTo>
                  <a:cubicBezTo>
                    <a:pt x="168" y="33"/>
                    <a:pt x="171" y="26"/>
                    <a:pt x="1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 userDrawn="1"/>
          </p:nvSpPr>
          <p:spPr bwMode="auto">
            <a:xfrm>
              <a:off x="326" y="2915"/>
              <a:ext cx="197" cy="45"/>
            </a:xfrm>
            <a:custGeom>
              <a:avLst/>
              <a:gdLst>
                <a:gd name="T0" fmla="*/ 157 w 162"/>
                <a:gd name="T1" fmla="*/ 29 h 37"/>
                <a:gd name="T2" fmla="*/ 2 w 162"/>
                <a:gd name="T3" fmla="*/ 15 h 37"/>
                <a:gd name="T4" fmla="*/ 3 w 162"/>
                <a:gd name="T5" fmla="*/ 19 h 37"/>
                <a:gd name="T6" fmla="*/ 153 w 162"/>
                <a:gd name="T7" fmla="*/ 35 h 37"/>
                <a:gd name="T8" fmla="*/ 157 w 162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7">
                  <a:moveTo>
                    <a:pt x="157" y="29"/>
                  </a:moveTo>
                  <a:cubicBezTo>
                    <a:pt x="111" y="2"/>
                    <a:pt x="52" y="0"/>
                    <a:pt x="2" y="15"/>
                  </a:cubicBezTo>
                  <a:cubicBezTo>
                    <a:pt x="0" y="16"/>
                    <a:pt x="1" y="20"/>
                    <a:pt x="3" y="19"/>
                  </a:cubicBezTo>
                  <a:cubicBezTo>
                    <a:pt x="56" y="6"/>
                    <a:pt x="104" y="14"/>
                    <a:pt x="153" y="35"/>
                  </a:cubicBezTo>
                  <a:cubicBezTo>
                    <a:pt x="158" y="37"/>
                    <a:pt x="162" y="31"/>
                    <a:pt x="1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 userDrawn="1"/>
          </p:nvSpPr>
          <p:spPr bwMode="auto">
            <a:xfrm>
              <a:off x="615" y="2942"/>
              <a:ext cx="210" cy="47"/>
            </a:xfrm>
            <a:custGeom>
              <a:avLst/>
              <a:gdLst>
                <a:gd name="T0" fmla="*/ 171 w 173"/>
                <a:gd name="T1" fmla="*/ 33 h 39"/>
                <a:gd name="T2" fmla="*/ 110 w 173"/>
                <a:gd name="T3" fmla="*/ 9 h 39"/>
                <a:gd name="T4" fmla="*/ 2 w 173"/>
                <a:gd name="T5" fmla="*/ 25 h 39"/>
                <a:gd name="T6" fmla="*/ 2 w 173"/>
                <a:gd name="T7" fmla="*/ 28 h 39"/>
                <a:gd name="T8" fmla="*/ 166 w 173"/>
                <a:gd name="T9" fmla="*/ 37 h 39"/>
                <a:gd name="T10" fmla="*/ 171 w 173"/>
                <a:gd name="T1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39">
                  <a:moveTo>
                    <a:pt x="171" y="33"/>
                  </a:moveTo>
                  <a:cubicBezTo>
                    <a:pt x="159" y="12"/>
                    <a:pt x="131" y="9"/>
                    <a:pt x="110" y="9"/>
                  </a:cubicBezTo>
                  <a:cubicBezTo>
                    <a:pt x="75" y="9"/>
                    <a:pt x="34" y="12"/>
                    <a:pt x="2" y="25"/>
                  </a:cubicBezTo>
                  <a:cubicBezTo>
                    <a:pt x="0" y="25"/>
                    <a:pt x="0" y="28"/>
                    <a:pt x="2" y="28"/>
                  </a:cubicBezTo>
                  <a:cubicBezTo>
                    <a:pt x="55" y="23"/>
                    <a:pt x="121" y="0"/>
                    <a:pt x="166" y="37"/>
                  </a:cubicBezTo>
                  <a:cubicBezTo>
                    <a:pt x="169" y="39"/>
                    <a:pt x="173" y="36"/>
                    <a:pt x="17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 userDrawn="1"/>
          </p:nvSpPr>
          <p:spPr bwMode="auto">
            <a:xfrm>
              <a:off x="626" y="2881"/>
              <a:ext cx="235" cy="52"/>
            </a:xfrm>
            <a:custGeom>
              <a:avLst/>
              <a:gdLst>
                <a:gd name="T0" fmla="*/ 191 w 193"/>
                <a:gd name="T1" fmla="*/ 36 h 43"/>
                <a:gd name="T2" fmla="*/ 4 w 193"/>
                <a:gd name="T3" fmla="*/ 28 h 43"/>
                <a:gd name="T4" fmla="*/ 5 w 193"/>
                <a:gd name="T5" fmla="*/ 33 h 43"/>
                <a:gd name="T6" fmla="*/ 99 w 193"/>
                <a:gd name="T7" fmla="*/ 22 h 43"/>
                <a:gd name="T8" fmla="*/ 188 w 193"/>
                <a:gd name="T9" fmla="*/ 42 h 43"/>
                <a:gd name="T10" fmla="*/ 191 w 193"/>
                <a:gd name="T11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43">
                  <a:moveTo>
                    <a:pt x="191" y="36"/>
                  </a:moveTo>
                  <a:cubicBezTo>
                    <a:pt x="138" y="0"/>
                    <a:pt x="62" y="15"/>
                    <a:pt x="4" y="28"/>
                  </a:cubicBezTo>
                  <a:cubicBezTo>
                    <a:pt x="0" y="29"/>
                    <a:pt x="2" y="34"/>
                    <a:pt x="5" y="33"/>
                  </a:cubicBezTo>
                  <a:cubicBezTo>
                    <a:pt x="36" y="27"/>
                    <a:pt x="68" y="22"/>
                    <a:pt x="99" y="22"/>
                  </a:cubicBezTo>
                  <a:cubicBezTo>
                    <a:pt x="132" y="22"/>
                    <a:pt x="159" y="30"/>
                    <a:pt x="188" y="42"/>
                  </a:cubicBezTo>
                  <a:cubicBezTo>
                    <a:pt x="192" y="43"/>
                    <a:pt x="193" y="38"/>
                    <a:pt x="19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 userDrawn="1"/>
          </p:nvSpPr>
          <p:spPr bwMode="auto">
            <a:xfrm>
              <a:off x="630" y="2803"/>
              <a:ext cx="225" cy="50"/>
            </a:xfrm>
            <a:custGeom>
              <a:avLst/>
              <a:gdLst>
                <a:gd name="T0" fmla="*/ 182 w 184"/>
                <a:gd name="T1" fmla="*/ 35 h 41"/>
                <a:gd name="T2" fmla="*/ 3 w 184"/>
                <a:gd name="T3" fmla="*/ 35 h 41"/>
                <a:gd name="T4" fmla="*/ 5 w 184"/>
                <a:gd name="T5" fmla="*/ 39 h 41"/>
                <a:gd name="T6" fmla="*/ 95 w 184"/>
                <a:gd name="T7" fmla="*/ 21 h 41"/>
                <a:gd name="T8" fmla="*/ 180 w 184"/>
                <a:gd name="T9" fmla="*/ 40 h 41"/>
                <a:gd name="T10" fmla="*/ 182 w 184"/>
                <a:gd name="T1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41">
                  <a:moveTo>
                    <a:pt x="182" y="35"/>
                  </a:moveTo>
                  <a:cubicBezTo>
                    <a:pt x="132" y="0"/>
                    <a:pt x="54" y="10"/>
                    <a:pt x="3" y="35"/>
                  </a:cubicBezTo>
                  <a:cubicBezTo>
                    <a:pt x="0" y="37"/>
                    <a:pt x="2" y="40"/>
                    <a:pt x="5" y="39"/>
                  </a:cubicBezTo>
                  <a:cubicBezTo>
                    <a:pt x="34" y="27"/>
                    <a:pt x="64" y="20"/>
                    <a:pt x="95" y="21"/>
                  </a:cubicBezTo>
                  <a:cubicBezTo>
                    <a:pt x="126" y="21"/>
                    <a:pt x="151" y="32"/>
                    <a:pt x="180" y="40"/>
                  </a:cubicBezTo>
                  <a:cubicBezTo>
                    <a:pt x="183" y="41"/>
                    <a:pt x="184" y="36"/>
                    <a:pt x="18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 userDrawn="1"/>
          </p:nvSpPr>
          <p:spPr bwMode="auto">
            <a:xfrm>
              <a:off x="618" y="2745"/>
              <a:ext cx="221" cy="45"/>
            </a:xfrm>
            <a:custGeom>
              <a:avLst/>
              <a:gdLst>
                <a:gd name="T0" fmla="*/ 178 w 181"/>
                <a:gd name="T1" fmla="*/ 24 h 37"/>
                <a:gd name="T2" fmla="*/ 2 w 181"/>
                <a:gd name="T3" fmla="*/ 33 h 37"/>
                <a:gd name="T4" fmla="*/ 4 w 181"/>
                <a:gd name="T5" fmla="*/ 36 h 37"/>
                <a:gd name="T6" fmla="*/ 89 w 181"/>
                <a:gd name="T7" fmla="*/ 18 h 37"/>
                <a:gd name="T8" fmla="*/ 176 w 181"/>
                <a:gd name="T9" fmla="*/ 29 h 37"/>
                <a:gd name="T10" fmla="*/ 178 w 181"/>
                <a:gd name="T1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37">
                  <a:moveTo>
                    <a:pt x="178" y="24"/>
                  </a:moveTo>
                  <a:cubicBezTo>
                    <a:pt x="124" y="0"/>
                    <a:pt x="54" y="9"/>
                    <a:pt x="2" y="33"/>
                  </a:cubicBezTo>
                  <a:cubicBezTo>
                    <a:pt x="0" y="34"/>
                    <a:pt x="2" y="37"/>
                    <a:pt x="4" y="36"/>
                  </a:cubicBezTo>
                  <a:cubicBezTo>
                    <a:pt x="31" y="26"/>
                    <a:pt x="59" y="19"/>
                    <a:pt x="89" y="18"/>
                  </a:cubicBezTo>
                  <a:cubicBezTo>
                    <a:pt x="119" y="17"/>
                    <a:pt x="147" y="24"/>
                    <a:pt x="176" y="29"/>
                  </a:cubicBezTo>
                  <a:cubicBezTo>
                    <a:pt x="179" y="30"/>
                    <a:pt x="181" y="25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 userDrawn="1"/>
          </p:nvSpPr>
          <p:spPr bwMode="auto">
            <a:xfrm>
              <a:off x="619" y="2678"/>
              <a:ext cx="215" cy="40"/>
            </a:xfrm>
            <a:custGeom>
              <a:avLst/>
              <a:gdLst>
                <a:gd name="T0" fmla="*/ 172 w 176"/>
                <a:gd name="T1" fmla="*/ 13 h 33"/>
                <a:gd name="T2" fmla="*/ 91 w 176"/>
                <a:gd name="T3" fmla="*/ 3 h 33"/>
                <a:gd name="T4" fmla="*/ 4 w 176"/>
                <a:gd name="T5" fmla="*/ 26 h 33"/>
                <a:gd name="T6" fmla="*/ 5 w 176"/>
                <a:gd name="T7" fmla="*/ 32 h 33"/>
                <a:gd name="T8" fmla="*/ 88 w 176"/>
                <a:gd name="T9" fmla="*/ 11 h 33"/>
                <a:gd name="T10" fmla="*/ 169 w 176"/>
                <a:gd name="T11" fmla="*/ 20 h 33"/>
                <a:gd name="T12" fmla="*/ 172 w 176"/>
                <a:gd name="T1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33">
                  <a:moveTo>
                    <a:pt x="172" y="13"/>
                  </a:moveTo>
                  <a:cubicBezTo>
                    <a:pt x="147" y="3"/>
                    <a:pt x="118" y="0"/>
                    <a:pt x="91" y="3"/>
                  </a:cubicBezTo>
                  <a:cubicBezTo>
                    <a:pt x="61" y="6"/>
                    <a:pt x="34" y="19"/>
                    <a:pt x="4" y="26"/>
                  </a:cubicBezTo>
                  <a:cubicBezTo>
                    <a:pt x="0" y="27"/>
                    <a:pt x="2" y="33"/>
                    <a:pt x="5" y="32"/>
                  </a:cubicBezTo>
                  <a:cubicBezTo>
                    <a:pt x="33" y="26"/>
                    <a:pt x="59" y="14"/>
                    <a:pt x="88" y="11"/>
                  </a:cubicBezTo>
                  <a:cubicBezTo>
                    <a:pt x="116" y="8"/>
                    <a:pt x="142" y="13"/>
                    <a:pt x="169" y="20"/>
                  </a:cubicBezTo>
                  <a:cubicBezTo>
                    <a:pt x="173" y="21"/>
                    <a:pt x="176" y="15"/>
                    <a:pt x="17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 userDrawn="1"/>
          </p:nvSpPr>
          <p:spPr bwMode="auto">
            <a:xfrm>
              <a:off x="602" y="2592"/>
              <a:ext cx="212" cy="67"/>
            </a:xfrm>
            <a:custGeom>
              <a:avLst/>
              <a:gdLst>
                <a:gd name="T0" fmla="*/ 169 w 174"/>
                <a:gd name="T1" fmla="*/ 14 h 55"/>
                <a:gd name="T2" fmla="*/ 2 w 174"/>
                <a:gd name="T3" fmla="*/ 50 h 55"/>
                <a:gd name="T4" fmla="*/ 5 w 174"/>
                <a:gd name="T5" fmla="*/ 54 h 55"/>
                <a:gd name="T6" fmla="*/ 167 w 174"/>
                <a:gd name="T7" fmla="*/ 22 h 55"/>
                <a:gd name="T8" fmla="*/ 169 w 174"/>
                <a:gd name="T9" fmla="*/ 1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55">
                  <a:moveTo>
                    <a:pt x="169" y="14"/>
                  </a:moveTo>
                  <a:cubicBezTo>
                    <a:pt x="110" y="0"/>
                    <a:pt x="50" y="13"/>
                    <a:pt x="2" y="50"/>
                  </a:cubicBezTo>
                  <a:cubicBezTo>
                    <a:pt x="0" y="52"/>
                    <a:pt x="3" y="55"/>
                    <a:pt x="5" y="54"/>
                  </a:cubicBezTo>
                  <a:cubicBezTo>
                    <a:pt x="52" y="20"/>
                    <a:pt x="110" y="8"/>
                    <a:pt x="167" y="22"/>
                  </a:cubicBezTo>
                  <a:cubicBezTo>
                    <a:pt x="172" y="23"/>
                    <a:pt x="174" y="15"/>
                    <a:pt x="16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 userDrawn="1"/>
          </p:nvSpPr>
          <p:spPr bwMode="auto">
            <a:xfrm>
              <a:off x="188" y="2156"/>
              <a:ext cx="780" cy="991"/>
            </a:xfrm>
            <a:custGeom>
              <a:avLst/>
              <a:gdLst>
                <a:gd name="T0" fmla="*/ 588 w 640"/>
                <a:gd name="T1" fmla="*/ 380 h 815"/>
                <a:gd name="T2" fmla="*/ 573 w 640"/>
                <a:gd name="T3" fmla="*/ 349 h 815"/>
                <a:gd name="T4" fmla="*/ 336 w 640"/>
                <a:gd name="T5" fmla="*/ 374 h 815"/>
                <a:gd name="T6" fmla="*/ 325 w 640"/>
                <a:gd name="T7" fmla="*/ 395 h 815"/>
                <a:gd name="T8" fmla="*/ 505 w 640"/>
                <a:gd name="T9" fmla="*/ 333 h 815"/>
                <a:gd name="T10" fmla="*/ 569 w 640"/>
                <a:gd name="T11" fmla="*/ 731 h 815"/>
                <a:gd name="T12" fmla="*/ 242 w 640"/>
                <a:gd name="T13" fmla="*/ 351 h 815"/>
                <a:gd name="T14" fmla="*/ 423 w 640"/>
                <a:gd name="T15" fmla="*/ 320 h 815"/>
                <a:gd name="T16" fmla="*/ 434 w 640"/>
                <a:gd name="T17" fmla="*/ 271 h 815"/>
                <a:gd name="T18" fmla="*/ 475 w 640"/>
                <a:gd name="T19" fmla="*/ 209 h 815"/>
                <a:gd name="T20" fmla="*/ 549 w 640"/>
                <a:gd name="T21" fmla="*/ 78 h 815"/>
                <a:gd name="T22" fmla="*/ 422 w 640"/>
                <a:gd name="T23" fmla="*/ 17 h 815"/>
                <a:gd name="T24" fmla="*/ 189 w 640"/>
                <a:gd name="T25" fmla="*/ 96 h 815"/>
                <a:gd name="T26" fmla="*/ 156 w 640"/>
                <a:gd name="T27" fmla="*/ 166 h 815"/>
                <a:gd name="T28" fmla="*/ 123 w 640"/>
                <a:gd name="T29" fmla="*/ 137 h 815"/>
                <a:gd name="T30" fmla="*/ 86 w 640"/>
                <a:gd name="T31" fmla="*/ 130 h 815"/>
                <a:gd name="T32" fmla="*/ 118 w 640"/>
                <a:gd name="T33" fmla="*/ 154 h 815"/>
                <a:gd name="T34" fmla="*/ 147 w 640"/>
                <a:gd name="T35" fmla="*/ 227 h 815"/>
                <a:gd name="T36" fmla="*/ 253 w 640"/>
                <a:gd name="T37" fmla="*/ 298 h 815"/>
                <a:gd name="T38" fmla="*/ 58 w 640"/>
                <a:gd name="T39" fmla="*/ 377 h 815"/>
                <a:gd name="T40" fmla="*/ 12 w 640"/>
                <a:gd name="T41" fmla="*/ 799 h 815"/>
                <a:gd name="T42" fmla="*/ 318 w 640"/>
                <a:gd name="T43" fmla="*/ 733 h 815"/>
                <a:gd name="T44" fmla="*/ 635 w 640"/>
                <a:gd name="T45" fmla="*/ 809 h 815"/>
                <a:gd name="T46" fmla="*/ 460 w 640"/>
                <a:gd name="T47" fmla="*/ 242 h 815"/>
                <a:gd name="T48" fmla="*/ 417 w 640"/>
                <a:gd name="T49" fmla="*/ 32 h 815"/>
                <a:gd name="T50" fmla="*/ 506 w 640"/>
                <a:gd name="T51" fmla="*/ 53 h 815"/>
                <a:gd name="T52" fmla="*/ 532 w 640"/>
                <a:gd name="T53" fmla="*/ 79 h 815"/>
                <a:gd name="T54" fmla="*/ 517 w 640"/>
                <a:gd name="T55" fmla="*/ 144 h 815"/>
                <a:gd name="T56" fmla="*/ 416 w 640"/>
                <a:gd name="T57" fmla="*/ 55 h 815"/>
                <a:gd name="T58" fmla="*/ 383 w 640"/>
                <a:gd name="T59" fmla="*/ 51 h 815"/>
                <a:gd name="T60" fmla="*/ 186 w 640"/>
                <a:gd name="T61" fmla="*/ 103 h 815"/>
                <a:gd name="T62" fmla="*/ 156 w 640"/>
                <a:gd name="T63" fmla="*/ 226 h 815"/>
                <a:gd name="T64" fmla="*/ 239 w 640"/>
                <a:gd name="T65" fmla="*/ 281 h 815"/>
                <a:gd name="T66" fmla="*/ 183 w 640"/>
                <a:gd name="T67" fmla="*/ 151 h 815"/>
                <a:gd name="T68" fmla="*/ 391 w 640"/>
                <a:gd name="T69" fmla="*/ 54 h 815"/>
                <a:gd name="T70" fmla="*/ 360 w 640"/>
                <a:gd name="T71" fmla="*/ 291 h 815"/>
                <a:gd name="T72" fmla="*/ 20 w 640"/>
                <a:gd name="T73" fmla="*/ 470 h 815"/>
                <a:gd name="T74" fmla="*/ 38 w 640"/>
                <a:gd name="T75" fmla="*/ 540 h 815"/>
                <a:gd name="T76" fmla="*/ 308 w 640"/>
                <a:gd name="T77" fmla="*/ 727 h 815"/>
                <a:gd name="T78" fmla="*/ 192 w 640"/>
                <a:gd name="T79" fmla="*/ 681 h 815"/>
                <a:gd name="T80" fmla="*/ 195 w 640"/>
                <a:gd name="T81" fmla="*/ 694 h 815"/>
                <a:gd name="T82" fmla="*/ 47 w 640"/>
                <a:gd name="T83" fmla="*/ 481 h 815"/>
                <a:gd name="T84" fmla="*/ 74 w 640"/>
                <a:gd name="T85" fmla="*/ 636 h 815"/>
                <a:gd name="T86" fmla="*/ 86 w 640"/>
                <a:gd name="T87" fmla="*/ 551 h 815"/>
                <a:gd name="T88" fmla="*/ 69 w 640"/>
                <a:gd name="T89" fmla="*/ 376 h 815"/>
                <a:gd name="T90" fmla="*/ 315 w 640"/>
                <a:gd name="T91" fmla="*/ 719 h 815"/>
                <a:gd name="T92" fmla="*/ 578 w 640"/>
                <a:gd name="T93" fmla="*/ 735 h 815"/>
                <a:gd name="T94" fmla="*/ 571 w 640"/>
                <a:gd name="T95" fmla="*/ 465 h 815"/>
                <a:gd name="T96" fmla="*/ 443 w 640"/>
                <a:gd name="T97" fmla="*/ 704 h 815"/>
                <a:gd name="T98" fmla="*/ 605 w 640"/>
                <a:gd name="T99" fmla="*/ 769 h 815"/>
                <a:gd name="T100" fmla="*/ 597 w 640"/>
                <a:gd name="T101" fmla="*/ 48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815">
                  <a:moveTo>
                    <a:pt x="610" y="555"/>
                  </a:moveTo>
                  <a:cubicBezTo>
                    <a:pt x="606" y="514"/>
                    <a:pt x="607" y="475"/>
                    <a:pt x="610" y="434"/>
                  </a:cubicBezTo>
                  <a:cubicBezTo>
                    <a:pt x="612" y="414"/>
                    <a:pt x="611" y="388"/>
                    <a:pt x="589" y="380"/>
                  </a:cubicBezTo>
                  <a:cubicBezTo>
                    <a:pt x="588" y="380"/>
                    <a:pt x="588" y="380"/>
                    <a:pt x="588" y="380"/>
                  </a:cubicBezTo>
                  <a:cubicBezTo>
                    <a:pt x="586" y="372"/>
                    <a:pt x="583" y="365"/>
                    <a:pt x="578" y="358"/>
                  </a:cubicBezTo>
                  <a:cubicBezTo>
                    <a:pt x="577" y="356"/>
                    <a:pt x="575" y="356"/>
                    <a:pt x="573" y="356"/>
                  </a:cubicBezTo>
                  <a:cubicBezTo>
                    <a:pt x="574" y="355"/>
                    <a:pt x="574" y="354"/>
                    <a:pt x="574" y="353"/>
                  </a:cubicBezTo>
                  <a:cubicBezTo>
                    <a:pt x="574" y="351"/>
                    <a:pt x="573" y="350"/>
                    <a:pt x="573" y="349"/>
                  </a:cubicBezTo>
                  <a:cubicBezTo>
                    <a:pt x="572" y="349"/>
                    <a:pt x="572" y="348"/>
                    <a:pt x="572" y="348"/>
                  </a:cubicBezTo>
                  <a:cubicBezTo>
                    <a:pt x="540" y="316"/>
                    <a:pt x="482" y="315"/>
                    <a:pt x="442" y="324"/>
                  </a:cubicBezTo>
                  <a:cubicBezTo>
                    <a:pt x="417" y="330"/>
                    <a:pt x="393" y="340"/>
                    <a:pt x="371" y="352"/>
                  </a:cubicBezTo>
                  <a:cubicBezTo>
                    <a:pt x="359" y="359"/>
                    <a:pt x="347" y="366"/>
                    <a:pt x="336" y="374"/>
                  </a:cubicBezTo>
                  <a:cubicBezTo>
                    <a:pt x="328" y="379"/>
                    <a:pt x="320" y="382"/>
                    <a:pt x="319" y="391"/>
                  </a:cubicBezTo>
                  <a:cubicBezTo>
                    <a:pt x="318" y="393"/>
                    <a:pt x="319" y="395"/>
                    <a:pt x="321" y="396"/>
                  </a:cubicBezTo>
                  <a:cubicBezTo>
                    <a:pt x="323" y="396"/>
                    <a:pt x="323" y="396"/>
                    <a:pt x="323" y="396"/>
                  </a:cubicBezTo>
                  <a:cubicBezTo>
                    <a:pt x="324" y="397"/>
                    <a:pt x="325" y="396"/>
                    <a:pt x="325" y="395"/>
                  </a:cubicBezTo>
                  <a:cubicBezTo>
                    <a:pt x="327" y="388"/>
                    <a:pt x="343" y="381"/>
                    <a:pt x="350" y="377"/>
                  </a:cubicBezTo>
                  <a:cubicBezTo>
                    <a:pt x="359" y="372"/>
                    <a:pt x="368" y="367"/>
                    <a:pt x="377" y="362"/>
                  </a:cubicBezTo>
                  <a:cubicBezTo>
                    <a:pt x="397" y="352"/>
                    <a:pt x="419" y="343"/>
                    <a:pt x="442" y="337"/>
                  </a:cubicBezTo>
                  <a:cubicBezTo>
                    <a:pt x="462" y="332"/>
                    <a:pt x="484" y="331"/>
                    <a:pt x="505" y="333"/>
                  </a:cubicBezTo>
                  <a:cubicBezTo>
                    <a:pt x="526" y="336"/>
                    <a:pt x="543" y="345"/>
                    <a:pt x="563" y="354"/>
                  </a:cubicBezTo>
                  <a:cubicBezTo>
                    <a:pt x="555" y="417"/>
                    <a:pt x="553" y="482"/>
                    <a:pt x="557" y="546"/>
                  </a:cubicBezTo>
                  <a:cubicBezTo>
                    <a:pt x="560" y="608"/>
                    <a:pt x="577" y="672"/>
                    <a:pt x="570" y="734"/>
                  </a:cubicBezTo>
                  <a:cubicBezTo>
                    <a:pt x="570" y="733"/>
                    <a:pt x="569" y="732"/>
                    <a:pt x="569" y="731"/>
                  </a:cubicBezTo>
                  <a:cubicBezTo>
                    <a:pt x="502" y="676"/>
                    <a:pt x="394" y="681"/>
                    <a:pt x="324" y="725"/>
                  </a:cubicBezTo>
                  <a:cubicBezTo>
                    <a:pt x="329" y="617"/>
                    <a:pt x="336" y="506"/>
                    <a:pt x="318" y="399"/>
                  </a:cubicBezTo>
                  <a:cubicBezTo>
                    <a:pt x="319" y="398"/>
                    <a:pt x="320" y="396"/>
                    <a:pt x="319" y="395"/>
                  </a:cubicBezTo>
                  <a:cubicBezTo>
                    <a:pt x="298" y="374"/>
                    <a:pt x="271" y="359"/>
                    <a:pt x="242" y="351"/>
                  </a:cubicBezTo>
                  <a:cubicBezTo>
                    <a:pt x="250" y="335"/>
                    <a:pt x="256" y="318"/>
                    <a:pt x="259" y="300"/>
                  </a:cubicBezTo>
                  <a:cubicBezTo>
                    <a:pt x="306" y="313"/>
                    <a:pt x="362" y="309"/>
                    <a:pt x="406" y="287"/>
                  </a:cubicBezTo>
                  <a:cubicBezTo>
                    <a:pt x="408" y="293"/>
                    <a:pt x="411" y="298"/>
                    <a:pt x="414" y="304"/>
                  </a:cubicBezTo>
                  <a:cubicBezTo>
                    <a:pt x="416" y="310"/>
                    <a:pt x="418" y="316"/>
                    <a:pt x="423" y="320"/>
                  </a:cubicBezTo>
                  <a:cubicBezTo>
                    <a:pt x="426" y="323"/>
                    <a:pt x="430" y="320"/>
                    <a:pt x="429" y="317"/>
                  </a:cubicBezTo>
                  <a:cubicBezTo>
                    <a:pt x="429" y="311"/>
                    <a:pt x="425" y="306"/>
                    <a:pt x="422" y="301"/>
                  </a:cubicBezTo>
                  <a:cubicBezTo>
                    <a:pt x="419" y="295"/>
                    <a:pt x="416" y="289"/>
                    <a:pt x="412" y="284"/>
                  </a:cubicBezTo>
                  <a:cubicBezTo>
                    <a:pt x="420" y="280"/>
                    <a:pt x="427" y="276"/>
                    <a:pt x="434" y="271"/>
                  </a:cubicBezTo>
                  <a:cubicBezTo>
                    <a:pt x="442" y="264"/>
                    <a:pt x="450" y="256"/>
                    <a:pt x="456" y="247"/>
                  </a:cubicBezTo>
                  <a:cubicBezTo>
                    <a:pt x="472" y="253"/>
                    <a:pt x="494" y="252"/>
                    <a:pt x="499" y="231"/>
                  </a:cubicBezTo>
                  <a:cubicBezTo>
                    <a:pt x="500" y="223"/>
                    <a:pt x="497" y="216"/>
                    <a:pt x="490" y="211"/>
                  </a:cubicBezTo>
                  <a:cubicBezTo>
                    <a:pt x="486" y="208"/>
                    <a:pt x="480" y="207"/>
                    <a:pt x="475" y="209"/>
                  </a:cubicBezTo>
                  <a:cubicBezTo>
                    <a:pt x="480" y="190"/>
                    <a:pt x="481" y="170"/>
                    <a:pt x="478" y="151"/>
                  </a:cubicBezTo>
                  <a:cubicBezTo>
                    <a:pt x="491" y="165"/>
                    <a:pt x="516" y="163"/>
                    <a:pt x="527" y="148"/>
                  </a:cubicBezTo>
                  <a:cubicBezTo>
                    <a:pt x="538" y="134"/>
                    <a:pt x="535" y="116"/>
                    <a:pt x="524" y="105"/>
                  </a:cubicBezTo>
                  <a:cubicBezTo>
                    <a:pt x="537" y="101"/>
                    <a:pt x="551" y="94"/>
                    <a:pt x="549" y="78"/>
                  </a:cubicBezTo>
                  <a:cubicBezTo>
                    <a:pt x="547" y="61"/>
                    <a:pt x="529" y="56"/>
                    <a:pt x="514" y="55"/>
                  </a:cubicBezTo>
                  <a:cubicBezTo>
                    <a:pt x="525" y="44"/>
                    <a:pt x="520" y="22"/>
                    <a:pt x="507" y="13"/>
                  </a:cubicBezTo>
                  <a:cubicBezTo>
                    <a:pt x="489" y="0"/>
                    <a:pt x="467" y="10"/>
                    <a:pt x="455" y="26"/>
                  </a:cubicBezTo>
                  <a:cubicBezTo>
                    <a:pt x="448" y="16"/>
                    <a:pt x="434" y="11"/>
                    <a:pt x="422" y="17"/>
                  </a:cubicBezTo>
                  <a:cubicBezTo>
                    <a:pt x="410" y="24"/>
                    <a:pt x="406" y="38"/>
                    <a:pt x="409" y="50"/>
                  </a:cubicBezTo>
                  <a:cubicBezTo>
                    <a:pt x="377" y="31"/>
                    <a:pt x="339" y="21"/>
                    <a:pt x="305" y="29"/>
                  </a:cubicBezTo>
                  <a:cubicBezTo>
                    <a:pt x="305" y="29"/>
                    <a:pt x="305" y="30"/>
                    <a:pt x="305" y="30"/>
                  </a:cubicBezTo>
                  <a:cubicBezTo>
                    <a:pt x="251" y="22"/>
                    <a:pt x="211" y="53"/>
                    <a:pt x="189" y="96"/>
                  </a:cubicBezTo>
                  <a:cubicBezTo>
                    <a:pt x="177" y="84"/>
                    <a:pt x="154" y="88"/>
                    <a:pt x="149" y="106"/>
                  </a:cubicBezTo>
                  <a:cubicBezTo>
                    <a:pt x="144" y="123"/>
                    <a:pt x="161" y="138"/>
                    <a:pt x="176" y="132"/>
                  </a:cubicBezTo>
                  <a:cubicBezTo>
                    <a:pt x="173" y="141"/>
                    <a:pt x="172" y="151"/>
                    <a:pt x="171" y="160"/>
                  </a:cubicBezTo>
                  <a:cubicBezTo>
                    <a:pt x="166" y="163"/>
                    <a:pt x="161" y="165"/>
                    <a:pt x="156" y="166"/>
                  </a:cubicBezTo>
                  <a:cubicBezTo>
                    <a:pt x="144" y="168"/>
                    <a:pt x="120" y="160"/>
                    <a:pt x="128" y="146"/>
                  </a:cubicBezTo>
                  <a:cubicBezTo>
                    <a:pt x="130" y="145"/>
                    <a:pt x="131" y="143"/>
                    <a:pt x="131" y="142"/>
                  </a:cubicBezTo>
                  <a:cubicBezTo>
                    <a:pt x="134" y="137"/>
                    <a:pt x="127" y="131"/>
                    <a:pt x="124" y="136"/>
                  </a:cubicBezTo>
                  <a:cubicBezTo>
                    <a:pt x="124" y="136"/>
                    <a:pt x="123" y="136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2" y="138"/>
                    <a:pt x="122" y="139"/>
                    <a:pt x="121" y="140"/>
                  </a:cubicBezTo>
                  <a:cubicBezTo>
                    <a:pt x="111" y="152"/>
                    <a:pt x="88" y="149"/>
                    <a:pt x="86" y="130"/>
                  </a:cubicBezTo>
                  <a:cubicBezTo>
                    <a:pt x="84" y="116"/>
                    <a:pt x="94" y="105"/>
                    <a:pt x="106" y="100"/>
                  </a:cubicBezTo>
                  <a:cubicBezTo>
                    <a:pt x="108" y="99"/>
                    <a:pt x="107" y="96"/>
                    <a:pt x="104" y="96"/>
                  </a:cubicBezTo>
                  <a:cubicBezTo>
                    <a:pt x="83" y="101"/>
                    <a:pt x="67" y="125"/>
                    <a:pt x="82" y="146"/>
                  </a:cubicBezTo>
                  <a:cubicBezTo>
                    <a:pt x="91" y="157"/>
                    <a:pt x="106" y="159"/>
                    <a:pt x="118" y="154"/>
                  </a:cubicBezTo>
                  <a:cubicBezTo>
                    <a:pt x="119" y="162"/>
                    <a:pt x="124" y="169"/>
                    <a:pt x="133" y="174"/>
                  </a:cubicBezTo>
                  <a:cubicBezTo>
                    <a:pt x="142" y="178"/>
                    <a:pt x="158" y="178"/>
                    <a:pt x="170" y="172"/>
                  </a:cubicBezTo>
                  <a:cubicBezTo>
                    <a:pt x="170" y="182"/>
                    <a:pt x="171" y="192"/>
                    <a:pt x="172" y="202"/>
                  </a:cubicBezTo>
                  <a:cubicBezTo>
                    <a:pt x="158" y="198"/>
                    <a:pt x="143" y="210"/>
                    <a:pt x="147" y="227"/>
                  </a:cubicBezTo>
                  <a:cubicBezTo>
                    <a:pt x="148" y="236"/>
                    <a:pt x="155" y="243"/>
                    <a:pt x="165" y="244"/>
                  </a:cubicBezTo>
                  <a:cubicBezTo>
                    <a:pt x="172" y="245"/>
                    <a:pt x="179" y="243"/>
                    <a:pt x="184" y="238"/>
                  </a:cubicBezTo>
                  <a:cubicBezTo>
                    <a:pt x="195" y="262"/>
                    <a:pt x="213" y="281"/>
                    <a:pt x="239" y="293"/>
                  </a:cubicBezTo>
                  <a:cubicBezTo>
                    <a:pt x="243" y="295"/>
                    <a:pt x="248" y="297"/>
                    <a:pt x="253" y="298"/>
                  </a:cubicBezTo>
                  <a:cubicBezTo>
                    <a:pt x="246" y="315"/>
                    <a:pt x="240" y="332"/>
                    <a:pt x="232" y="348"/>
                  </a:cubicBezTo>
                  <a:cubicBezTo>
                    <a:pt x="176" y="334"/>
                    <a:pt x="112" y="340"/>
                    <a:pt x="64" y="365"/>
                  </a:cubicBezTo>
                  <a:cubicBezTo>
                    <a:pt x="61" y="367"/>
                    <a:pt x="61" y="370"/>
                    <a:pt x="62" y="372"/>
                  </a:cubicBezTo>
                  <a:cubicBezTo>
                    <a:pt x="60" y="372"/>
                    <a:pt x="58" y="374"/>
                    <a:pt x="58" y="377"/>
                  </a:cubicBezTo>
                  <a:cubicBezTo>
                    <a:pt x="57" y="378"/>
                    <a:pt x="57" y="379"/>
                    <a:pt x="57" y="381"/>
                  </a:cubicBezTo>
                  <a:cubicBezTo>
                    <a:pt x="37" y="384"/>
                    <a:pt x="18" y="393"/>
                    <a:pt x="14" y="417"/>
                  </a:cubicBezTo>
                  <a:cubicBezTo>
                    <a:pt x="8" y="457"/>
                    <a:pt x="7" y="500"/>
                    <a:pt x="5" y="540"/>
                  </a:cubicBezTo>
                  <a:cubicBezTo>
                    <a:pt x="0" y="627"/>
                    <a:pt x="0" y="713"/>
                    <a:pt x="12" y="799"/>
                  </a:cubicBezTo>
                  <a:cubicBezTo>
                    <a:pt x="13" y="802"/>
                    <a:pt x="17" y="803"/>
                    <a:pt x="19" y="802"/>
                  </a:cubicBezTo>
                  <a:cubicBezTo>
                    <a:pt x="110" y="755"/>
                    <a:pt x="211" y="733"/>
                    <a:pt x="313" y="737"/>
                  </a:cubicBezTo>
                  <a:cubicBezTo>
                    <a:pt x="316" y="737"/>
                    <a:pt x="317" y="735"/>
                    <a:pt x="318" y="733"/>
                  </a:cubicBezTo>
                  <a:cubicBezTo>
                    <a:pt x="318" y="733"/>
                    <a:pt x="318" y="733"/>
                    <a:pt x="318" y="733"/>
                  </a:cubicBezTo>
                  <a:cubicBezTo>
                    <a:pt x="319" y="734"/>
                    <a:pt x="321" y="735"/>
                    <a:pt x="323" y="734"/>
                  </a:cubicBezTo>
                  <a:cubicBezTo>
                    <a:pt x="323" y="734"/>
                    <a:pt x="323" y="734"/>
                    <a:pt x="323" y="734"/>
                  </a:cubicBezTo>
                  <a:cubicBezTo>
                    <a:pt x="429" y="745"/>
                    <a:pt x="530" y="768"/>
                    <a:pt x="628" y="813"/>
                  </a:cubicBezTo>
                  <a:cubicBezTo>
                    <a:pt x="631" y="815"/>
                    <a:pt x="635" y="813"/>
                    <a:pt x="635" y="809"/>
                  </a:cubicBezTo>
                  <a:cubicBezTo>
                    <a:pt x="640" y="723"/>
                    <a:pt x="619" y="640"/>
                    <a:pt x="610" y="555"/>
                  </a:cubicBezTo>
                  <a:close/>
                  <a:moveTo>
                    <a:pt x="486" y="220"/>
                  </a:moveTo>
                  <a:cubicBezTo>
                    <a:pt x="490" y="224"/>
                    <a:pt x="489" y="230"/>
                    <a:pt x="486" y="235"/>
                  </a:cubicBezTo>
                  <a:cubicBezTo>
                    <a:pt x="480" y="243"/>
                    <a:pt x="469" y="244"/>
                    <a:pt x="460" y="242"/>
                  </a:cubicBezTo>
                  <a:cubicBezTo>
                    <a:pt x="465" y="234"/>
                    <a:pt x="469" y="226"/>
                    <a:pt x="472" y="218"/>
                  </a:cubicBezTo>
                  <a:cubicBezTo>
                    <a:pt x="472" y="218"/>
                    <a:pt x="473" y="218"/>
                    <a:pt x="474" y="218"/>
                  </a:cubicBezTo>
                  <a:cubicBezTo>
                    <a:pt x="478" y="219"/>
                    <a:pt x="482" y="217"/>
                    <a:pt x="486" y="220"/>
                  </a:cubicBezTo>
                  <a:close/>
                  <a:moveTo>
                    <a:pt x="417" y="32"/>
                  </a:moveTo>
                  <a:cubicBezTo>
                    <a:pt x="426" y="18"/>
                    <a:pt x="447" y="20"/>
                    <a:pt x="451" y="36"/>
                  </a:cubicBezTo>
                  <a:cubicBezTo>
                    <a:pt x="452" y="39"/>
                    <a:pt x="457" y="40"/>
                    <a:pt x="458" y="37"/>
                  </a:cubicBezTo>
                  <a:cubicBezTo>
                    <a:pt x="466" y="23"/>
                    <a:pt x="483" y="10"/>
                    <a:pt x="499" y="18"/>
                  </a:cubicBezTo>
                  <a:cubicBezTo>
                    <a:pt x="513" y="26"/>
                    <a:pt x="513" y="41"/>
                    <a:pt x="506" y="53"/>
                  </a:cubicBezTo>
                  <a:cubicBezTo>
                    <a:pt x="505" y="54"/>
                    <a:pt x="505" y="55"/>
                    <a:pt x="506" y="56"/>
                  </a:cubicBezTo>
                  <a:cubicBezTo>
                    <a:pt x="505" y="58"/>
                    <a:pt x="505" y="60"/>
                    <a:pt x="508" y="61"/>
                  </a:cubicBezTo>
                  <a:cubicBezTo>
                    <a:pt x="513" y="61"/>
                    <a:pt x="517" y="62"/>
                    <a:pt x="522" y="63"/>
                  </a:cubicBezTo>
                  <a:cubicBezTo>
                    <a:pt x="532" y="64"/>
                    <a:pt x="535" y="69"/>
                    <a:pt x="532" y="79"/>
                  </a:cubicBezTo>
                  <a:cubicBezTo>
                    <a:pt x="537" y="89"/>
                    <a:pt x="535" y="94"/>
                    <a:pt x="526" y="95"/>
                  </a:cubicBezTo>
                  <a:cubicBezTo>
                    <a:pt x="522" y="96"/>
                    <a:pt x="518" y="97"/>
                    <a:pt x="514" y="98"/>
                  </a:cubicBezTo>
                  <a:cubicBezTo>
                    <a:pt x="509" y="98"/>
                    <a:pt x="507" y="104"/>
                    <a:pt x="511" y="106"/>
                  </a:cubicBezTo>
                  <a:cubicBezTo>
                    <a:pt x="523" y="114"/>
                    <a:pt x="529" y="133"/>
                    <a:pt x="517" y="144"/>
                  </a:cubicBezTo>
                  <a:cubicBezTo>
                    <a:pt x="507" y="154"/>
                    <a:pt x="494" y="150"/>
                    <a:pt x="483" y="144"/>
                  </a:cubicBezTo>
                  <a:cubicBezTo>
                    <a:pt x="481" y="143"/>
                    <a:pt x="479" y="144"/>
                    <a:pt x="478" y="145"/>
                  </a:cubicBezTo>
                  <a:cubicBezTo>
                    <a:pt x="476" y="136"/>
                    <a:pt x="473" y="127"/>
                    <a:pt x="470" y="119"/>
                  </a:cubicBezTo>
                  <a:cubicBezTo>
                    <a:pt x="459" y="94"/>
                    <a:pt x="440" y="71"/>
                    <a:pt x="416" y="55"/>
                  </a:cubicBezTo>
                  <a:cubicBezTo>
                    <a:pt x="413" y="47"/>
                    <a:pt x="413" y="39"/>
                    <a:pt x="417" y="32"/>
                  </a:cubicBezTo>
                  <a:close/>
                  <a:moveTo>
                    <a:pt x="303" y="35"/>
                  </a:moveTo>
                  <a:cubicBezTo>
                    <a:pt x="304" y="36"/>
                    <a:pt x="305" y="37"/>
                    <a:pt x="306" y="37"/>
                  </a:cubicBezTo>
                  <a:cubicBezTo>
                    <a:pt x="334" y="39"/>
                    <a:pt x="359" y="41"/>
                    <a:pt x="383" y="51"/>
                  </a:cubicBezTo>
                  <a:cubicBezTo>
                    <a:pt x="350" y="53"/>
                    <a:pt x="320" y="51"/>
                    <a:pt x="289" y="37"/>
                  </a:cubicBezTo>
                  <a:cubicBezTo>
                    <a:pt x="294" y="36"/>
                    <a:pt x="298" y="36"/>
                    <a:pt x="303" y="35"/>
                  </a:cubicBezTo>
                  <a:close/>
                  <a:moveTo>
                    <a:pt x="158" y="107"/>
                  </a:moveTo>
                  <a:cubicBezTo>
                    <a:pt x="163" y="94"/>
                    <a:pt x="177" y="96"/>
                    <a:pt x="186" y="103"/>
                  </a:cubicBezTo>
                  <a:cubicBezTo>
                    <a:pt x="183" y="110"/>
                    <a:pt x="180" y="117"/>
                    <a:pt x="178" y="124"/>
                  </a:cubicBezTo>
                  <a:cubicBezTo>
                    <a:pt x="178" y="124"/>
                    <a:pt x="178" y="124"/>
                    <a:pt x="177" y="124"/>
                  </a:cubicBezTo>
                  <a:cubicBezTo>
                    <a:pt x="166" y="130"/>
                    <a:pt x="153" y="119"/>
                    <a:pt x="158" y="107"/>
                  </a:cubicBezTo>
                  <a:close/>
                  <a:moveTo>
                    <a:pt x="156" y="226"/>
                  </a:moveTo>
                  <a:cubicBezTo>
                    <a:pt x="152" y="214"/>
                    <a:pt x="163" y="206"/>
                    <a:pt x="174" y="209"/>
                  </a:cubicBezTo>
                  <a:cubicBezTo>
                    <a:pt x="175" y="216"/>
                    <a:pt x="177" y="223"/>
                    <a:pt x="180" y="230"/>
                  </a:cubicBezTo>
                  <a:cubicBezTo>
                    <a:pt x="172" y="235"/>
                    <a:pt x="160" y="238"/>
                    <a:pt x="156" y="226"/>
                  </a:cubicBezTo>
                  <a:close/>
                  <a:moveTo>
                    <a:pt x="239" y="281"/>
                  </a:moveTo>
                  <a:cubicBezTo>
                    <a:pt x="205" y="264"/>
                    <a:pt x="189" y="229"/>
                    <a:pt x="183" y="193"/>
                  </a:cubicBezTo>
                  <a:cubicBezTo>
                    <a:pt x="182" y="183"/>
                    <a:pt x="181" y="174"/>
                    <a:pt x="181" y="165"/>
                  </a:cubicBezTo>
                  <a:cubicBezTo>
                    <a:pt x="184" y="162"/>
                    <a:pt x="185" y="160"/>
                    <a:pt x="186" y="156"/>
                  </a:cubicBezTo>
                  <a:cubicBezTo>
                    <a:pt x="187" y="153"/>
                    <a:pt x="185" y="151"/>
                    <a:pt x="183" y="151"/>
                  </a:cubicBezTo>
                  <a:cubicBezTo>
                    <a:pt x="189" y="96"/>
                    <a:pt x="227" y="52"/>
                    <a:pt x="282" y="39"/>
                  </a:cubicBezTo>
                  <a:cubicBezTo>
                    <a:pt x="282" y="39"/>
                    <a:pt x="282" y="39"/>
                    <a:pt x="283" y="40"/>
                  </a:cubicBezTo>
                  <a:cubicBezTo>
                    <a:pt x="314" y="57"/>
                    <a:pt x="354" y="66"/>
                    <a:pt x="389" y="57"/>
                  </a:cubicBezTo>
                  <a:cubicBezTo>
                    <a:pt x="390" y="56"/>
                    <a:pt x="391" y="55"/>
                    <a:pt x="391" y="54"/>
                  </a:cubicBezTo>
                  <a:cubicBezTo>
                    <a:pt x="396" y="56"/>
                    <a:pt x="401" y="59"/>
                    <a:pt x="405" y="61"/>
                  </a:cubicBezTo>
                  <a:cubicBezTo>
                    <a:pt x="435" y="80"/>
                    <a:pt x="458" y="108"/>
                    <a:pt x="466" y="143"/>
                  </a:cubicBezTo>
                  <a:cubicBezTo>
                    <a:pt x="473" y="173"/>
                    <a:pt x="469" y="207"/>
                    <a:pt x="452" y="234"/>
                  </a:cubicBezTo>
                  <a:cubicBezTo>
                    <a:pt x="432" y="266"/>
                    <a:pt x="396" y="283"/>
                    <a:pt x="360" y="291"/>
                  </a:cubicBezTo>
                  <a:cubicBezTo>
                    <a:pt x="321" y="299"/>
                    <a:pt x="275" y="299"/>
                    <a:pt x="239" y="281"/>
                  </a:cubicBezTo>
                  <a:close/>
                  <a:moveTo>
                    <a:pt x="21" y="790"/>
                  </a:moveTo>
                  <a:cubicBezTo>
                    <a:pt x="11" y="719"/>
                    <a:pt x="10" y="647"/>
                    <a:pt x="13" y="576"/>
                  </a:cubicBezTo>
                  <a:cubicBezTo>
                    <a:pt x="15" y="540"/>
                    <a:pt x="17" y="505"/>
                    <a:pt x="20" y="470"/>
                  </a:cubicBezTo>
                  <a:cubicBezTo>
                    <a:pt x="21" y="452"/>
                    <a:pt x="21" y="432"/>
                    <a:pt x="25" y="414"/>
                  </a:cubicBezTo>
                  <a:cubicBezTo>
                    <a:pt x="27" y="403"/>
                    <a:pt x="35" y="396"/>
                    <a:pt x="45" y="391"/>
                  </a:cubicBezTo>
                  <a:cubicBezTo>
                    <a:pt x="36" y="401"/>
                    <a:pt x="36" y="417"/>
                    <a:pt x="36" y="430"/>
                  </a:cubicBezTo>
                  <a:cubicBezTo>
                    <a:pt x="37" y="467"/>
                    <a:pt x="37" y="503"/>
                    <a:pt x="38" y="540"/>
                  </a:cubicBezTo>
                  <a:cubicBezTo>
                    <a:pt x="39" y="616"/>
                    <a:pt x="40" y="692"/>
                    <a:pt x="41" y="768"/>
                  </a:cubicBezTo>
                  <a:cubicBezTo>
                    <a:pt x="41" y="771"/>
                    <a:pt x="45" y="774"/>
                    <a:pt x="48" y="772"/>
                  </a:cubicBezTo>
                  <a:cubicBezTo>
                    <a:pt x="125" y="722"/>
                    <a:pt x="219" y="692"/>
                    <a:pt x="308" y="727"/>
                  </a:cubicBezTo>
                  <a:cubicBezTo>
                    <a:pt x="308" y="727"/>
                    <a:pt x="308" y="727"/>
                    <a:pt x="308" y="727"/>
                  </a:cubicBezTo>
                  <a:cubicBezTo>
                    <a:pt x="209" y="724"/>
                    <a:pt x="110" y="746"/>
                    <a:pt x="21" y="790"/>
                  </a:cubicBezTo>
                  <a:close/>
                  <a:moveTo>
                    <a:pt x="315" y="719"/>
                  </a:moveTo>
                  <a:cubicBezTo>
                    <a:pt x="312" y="718"/>
                    <a:pt x="309" y="717"/>
                    <a:pt x="306" y="716"/>
                  </a:cubicBezTo>
                  <a:cubicBezTo>
                    <a:pt x="274" y="692"/>
                    <a:pt x="232" y="679"/>
                    <a:pt x="192" y="681"/>
                  </a:cubicBezTo>
                  <a:cubicBezTo>
                    <a:pt x="151" y="682"/>
                    <a:pt x="95" y="697"/>
                    <a:pt x="69" y="731"/>
                  </a:cubicBezTo>
                  <a:cubicBezTo>
                    <a:pt x="66" y="736"/>
                    <a:pt x="72" y="740"/>
                    <a:pt x="76" y="738"/>
                  </a:cubicBezTo>
                  <a:cubicBezTo>
                    <a:pt x="95" y="728"/>
                    <a:pt x="111" y="715"/>
                    <a:pt x="132" y="707"/>
                  </a:cubicBezTo>
                  <a:cubicBezTo>
                    <a:pt x="152" y="699"/>
                    <a:pt x="174" y="694"/>
                    <a:pt x="195" y="694"/>
                  </a:cubicBezTo>
                  <a:cubicBezTo>
                    <a:pt x="218" y="694"/>
                    <a:pt x="238" y="697"/>
                    <a:pt x="258" y="703"/>
                  </a:cubicBezTo>
                  <a:cubicBezTo>
                    <a:pt x="186" y="694"/>
                    <a:pt x="112" y="722"/>
                    <a:pt x="50" y="760"/>
                  </a:cubicBezTo>
                  <a:cubicBezTo>
                    <a:pt x="49" y="698"/>
                    <a:pt x="49" y="637"/>
                    <a:pt x="48" y="576"/>
                  </a:cubicBezTo>
                  <a:cubicBezTo>
                    <a:pt x="48" y="544"/>
                    <a:pt x="47" y="513"/>
                    <a:pt x="47" y="481"/>
                  </a:cubicBezTo>
                  <a:cubicBezTo>
                    <a:pt x="47" y="465"/>
                    <a:pt x="47" y="450"/>
                    <a:pt x="46" y="434"/>
                  </a:cubicBezTo>
                  <a:cubicBezTo>
                    <a:pt x="46" y="422"/>
                    <a:pt x="44" y="398"/>
                    <a:pt x="57" y="390"/>
                  </a:cubicBezTo>
                  <a:cubicBezTo>
                    <a:pt x="56" y="444"/>
                    <a:pt x="75" y="498"/>
                    <a:pt x="76" y="551"/>
                  </a:cubicBezTo>
                  <a:cubicBezTo>
                    <a:pt x="77" y="580"/>
                    <a:pt x="75" y="608"/>
                    <a:pt x="74" y="636"/>
                  </a:cubicBezTo>
                  <a:cubicBezTo>
                    <a:pt x="73" y="664"/>
                    <a:pt x="67" y="695"/>
                    <a:pt x="73" y="722"/>
                  </a:cubicBezTo>
                  <a:cubicBezTo>
                    <a:pt x="73" y="724"/>
                    <a:pt x="76" y="724"/>
                    <a:pt x="76" y="722"/>
                  </a:cubicBezTo>
                  <a:cubicBezTo>
                    <a:pt x="84" y="697"/>
                    <a:pt x="82" y="667"/>
                    <a:pt x="84" y="640"/>
                  </a:cubicBezTo>
                  <a:cubicBezTo>
                    <a:pt x="85" y="611"/>
                    <a:pt x="87" y="581"/>
                    <a:pt x="86" y="551"/>
                  </a:cubicBezTo>
                  <a:cubicBezTo>
                    <a:pt x="86" y="525"/>
                    <a:pt x="82" y="499"/>
                    <a:pt x="78" y="474"/>
                  </a:cubicBezTo>
                  <a:cubicBezTo>
                    <a:pt x="73" y="441"/>
                    <a:pt x="70" y="409"/>
                    <a:pt x="67" y="377"/>
                  </a:cubicBezTo>
                  <a:cubicBezTo>
                    <a:pt x="67" y="377"/>
                    <a:pt x="67" y="377"/>
                    <a:pt x="67" y="377"/>
                  </a:cubicBezTo>
                  <a:cubicBezTo>
                    <a:pt x="67" y="377"/>
                    <a:pt x="68" y="377"/>
                    <a:pt x="69" y="376"/>
                  </a:cubicBezTo>
                  <a:cubicBezTo>
                    <a:pt x="109" y="360"/>
                    <a:pt x="149" y="351"/>
                    <a:pt x="193" y="355"/>
                  </a:cubicBezTo>
                  <a:cubicBezTo>
                    <a:pt x="237" y="359"/>
                    <a:pt x="274" y="377"/>
                    <a:pt x="313" y="397"/>
                  </a:cubicBezTo>
                  <a:cubicBezTo>
                    <a:pt x="313" y="397"/>
                    <a:pt x="313" y="397"/>
                    <a:pt x="313" y="397"/>
                  </a:cubicBezTo>
                  <a:cubicBezTo>
                    <a:pt x="321" y="505"/>
                    <a:pt x="320" y="612"/>
                    <a:pt x="315" y="719"/>
                  </a:cubicBezTo>
                  <a:close/>
                  <a:moveTo>
                    <a:pt x="443" y="704"/>
                  </a:moveTo>
                  <a:cubicBezTo>
                    <a:pt x="488" y="705"/>
                    <a:pt x="523" y="720"/>
                    <a:pt x="561" y="741"/>
                  </a:cubicBezTo>
                  <a:cubicBezTo>
                    <a:pt x="566" y="743"/>
                    <a:pt x="570" y="739"/>
                    <a:pt x="570" y="736"/>
                  </a:cubicBezTo>
                  <a:cubicBezTo>
                    <a:pt x="572" y="739"/>
                    <a:pt x="578" y="739"/>
                    <a:pt x="578" y="735"/>
                  </a:cubicBezTo>
                  <a:cubicBezTo>
                    <a:pt x="584" y="706"/>
                    <a:pt x="581" y="677"/>
                    <a:pt x="577" y="647"/>
                  </a:cubicBezTo>
                  <a:cubicBezTo>
                    <a:pt x="573" y="615"/>
                    <a:pt x="570" y="582"/>
                    <a:pt x="568" y="550"/>
                  </a:cubicBezTo>
                  <a:cubicBezTo>
                    <a:pt x="565" y="488"/>
                    <a:pt x="567" y="428"/>
                    <a:pt x="573" y="367"/>
                  </a:cubicBezTo>
                  <a:cubicBezTo>
                    <a:pt x="590" y="397"/>
                    <a:pt x="575" y="433"/>
                    <a:pt x="571" y="465"/>
                  </a:cubicBezTo>
                  <a:cubicBezTo>
                    <a:pt x="567" y="496"/>
                    <a:pt x="568" y="528"/>
                    <a:pt x="571" y="559"/>
                  </a:cubicBezTo>
                  <a:cubicBezTo>
                    <a:pt x="579" y="626"/>
                    <a:pt x="597" y="693"/>
                    <a:pt x="596" y="760"/>
                  </a:cubicBezTo>
                  <a:cubicBezTo>
                    <a:pt x="530" y="717"/>
                    <a:pt x="444" y="700"/>
                    <a:pt x="366" y="715"/>
                  </a:cubicBezTo>
                  <a:cubicBezTo>
                    <a:pt x="391" y="707"/>
                    <a:pt x="417" y="703"/>
                    <a:pt x="443" y="704"/>
                  </a:cubicBezTo>
                  <a:close/>
                  <a:moveTo>
                    <a:pt x="625" y="801"/>
                  </a:moveTo>
                  <a:cubicBezTo>
                    <a:pt x="537" y="758"/>
                    <a:pt x="437" y="731"/>
                    <a:pt x="339" y="728"/>
                  </a:cubicBezTo>
                  <a:cubicBezTo>
                    <a:pt x="429" y="709"/>
                    <a:pt x="518" y="723"/>
                    <a:pt x="598" y="773"/>
                  </a:cubicBezTo>
                  <a:cubicBezTo>
                    <a:pt x="601" y="775"/>
                    <a:pt x="605" y="773"/>
                    <a:pt x="605" y="769"/>
                  </a:cubicBezTo>
                  <a:cubicBezTo>
                    <a:pt x="603" y="693"/>
                    <a:pt x="584" y="620"/>
                    <a:pt x="578" y="545"/>
                  </a:cubicBezTo>
                  <a:cubicBezTo>
                    <a:pt x="575" y="508"/>
                    <a:pt x="578" y="472"/>
                    <a:pt x="586" y="435"/>
                  </a:cubicBezTo>
                  <a:cubicBezTo>
                    <a:pt x="589" y="421"/>
                    <a:pt x="591" y="406"/>
                    <a:pt x="590" y="391"/>
                  </a:cubicBezTo>
                  <a:cubicBezTo>
                    <a:pt x="613" y="405"/>
                    <a:pt x="597" y="462"/>
                    <a:pt x="597" y="482"/>
                  </a:cubicBezTo>
                  <a:cubicBezTo>
                    <a:pt x="596" y="517"/>
                    <a:pt x="600" y="551"/>
                    <a:pt x="604" y="585"/>
                  </a:cubicBezTo>
                  <a:cubicBezTo>
                    <a:pt x="614" y="656"/>
                    <a:pt x="630" y="728"/>
                    <a:pt x="625" y="8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 userDrawn="1"/>
          </p:nvSpPr>
          <p:spPr bwMode="auto">
            <a:xfrm>
              <a:off x="207" y="2360"/>
              <a:ext cx="281" cy="195"/>
            </a:xfrm>
            <a:custGeom>
              <a:avLst/>
              <a:gdLst>
                <a:gd name="T0" fmla="*/ 226 w 231"/>
                <a:gd name="T1" fmla="*/ 141 h 161"/>
                <a:gd name="T2" fmla="*/ 105 w 231"/>
                <a:gd name="T3" fmla="*/ 131 h 161"/>
                <a:gd name="T4" fmla="*/ 59 w 231"/>
                <a:gd name="T5" fmla="*/ 97 h 161"/>
                <a:gd name="T6" fmla="*/ 34 w 231"/>
                <a:gd name="T7" fmla="*/ 51 h 161"/>
                <a:gd name="T8" fmla="*/ 39 w 231"/>
                <a:gd name="T9" fmla="*/ 50 h 161"/>
                <a:gd name="T10" fmla="*/ 55 w 231"/>
                <a:gd name="T11" fmla="*/ 22 h 161"/>
                <a:gd name="T12" fmla="*/ 27 w 231"/>
                <a:gd name="T13" fmla="*/ 2 h 161"/>
                <a:gd name="T14" fmla="*/ 4 w 231"/>
                <a:gd name="T15" fmla="*/ 32 h 161"/>
                <a:gd name="T16" fmla="*/ 11 w 231"/>
                <a:gd name="T17" fmla="*/ 32 h 161"/>
                <a:gd name="T18" fmla="*/ 27 w 231"/>
                <a:gd name="T19" fmla="*/ 11 h 161"/>
                <a:gd name="T20" fmla="*/ 46 w 231"/>
                <a:gd name="T21" fmla="*/ 24 h 161"/>
                <a:gd name="T22" fmla="*/ 15 w 231"/>
                <a:gd name="T23" fmla="*/ 35 h 161"/>
                <a:gd name="T24" fmla="*/ 12 w 231"/>
                <a:gd name="T25" fmla="*/ 37 h 161"/>
                <a:gd name="T26" fmla="*/ 27 w 231"/>
                <a:gd name="T27" fmla="*/ 50 h 161"/>
                <a:gd name="T28" fmla="*/ 27 w 231"/>
                <a:gd name="T29" fmla="*/ 50 h 161"/>
                <a:gd name="T30" fmla="*/ 227 w 231"/>
                <a:gd name="T31" fmla="*/ 148 h 161"/>
                <a:gd name="T32" fmla="*/ 226 w 231"/>
                <a:gd name="T33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61">
                  <a:moveTo>
                    <a:pt x="226" y="141"/>
                  </a:moveTo>
                  <a:cubicBezTo>
                    <a:pt x="185" y="144"/>
                    <a:pt x="143" y="147"/>
                    <a:pt x="105" y="131"/>
                  </a:cubicBezTo>
                  <a:cubicBezTo>
                    <a:pt x="87" y="123"/>
                    <a:pt x="71" y="112"/>
                    <a:pt x="59" y="97"/>
                  </a:cubicBezTo>
                  <a:cubicBezTo>
                    <a:pt x="48" y="83"/>
                    <a:pt x="43" y="66"/>
                    <a:pt x="34" y="51"/>
                  </a:cubicBezTo>
                  <a:cubicBezTo>
                    <a:pt x="36" y="50"/>
                    <a:pt x="37" y="50"/>
                    <a:pt x="39" y="50"/>
                  </a:cubicBezTo>
                  <a:cubicBezTo>
                    <a:pt x="51" y="47"/>
                    <a:pt x="58" y="34"/>
                    <a:pt x="55" y="22"/>
                  </a:cubicBezTo>
                  <a:cubicBezTo>
                    <a:pt x="52" y="9"/>
                    <a:pt x="40" y="0"/>
                    <a:pt x="27" y="2"/>
                  </a:cubicBezTo>
                  <a:cubicBezTo>
                    <a:pt x="14" y="4"/>
                    <a:pt x="0" y="18"/>
                    <a:pt x="4" y="32"/>
                  </a:cubicBezTo>
                  <a:cubicBezTo>
                    <a:pt x="5" y="35"/>
                    <a:pt x="10" y="35"/>
                    <a:pt x="11" y="32"/>
                  </a:cubicBezTo>
                  <a:cubicBezTo>
                    <a:pt x="13" y="22"/>
                    <a:pt x="16" y="13"/>
                    <a:pt x="27" y="11"/>
                  </a:cubicBezTo>
                  <a:cubicBezTo>
                    <a:pt x="36" y="9"/>
                    <a:pt x="44" y="15"/>
                    <a:pt x="46" y="24"/>
                  </a:cubicBezTo>
                  <a:cubicBezTo>
                    <a:pt x="52" y="43"/>
                    <a:pt x="25" y="50"/>
                    <a:pt x="15" y="35"/>
                  </a:cubicBezTo>
                  <a:cubicBezTo>
                    <a:pt x="14" y="33"/>
                    <a:pt x="11" y="34"/>
                    <a:pt x="12" y="37"/>
                  </a:cubicBezTo>
                  <a:cubicBezTo>
                    <a:pt x="14" y="44"/>
                    <a:pt x="20" y="48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2" y="146"/>
                    <a:pt x="149" y="161"/>
                    <a:pt x="227" y="148"/>
                  </a:cubicBezTo>
                  <a:cubicBezTo>
                    <a:pt x="231" y="147"/>
                    <a:pt x="230" y="141"/>
                    <a:pt x="226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 userDrawn="1"/>
          </p:nvSpPr>
          <p:spPr bwMode="auto">
            <a:xfrm>
              <a:off x="701" y="2373"/>
              <a:ext cx="257" cy="152"/>
            </a:xfrm>
            <a:custGeom>
              <a:avLst/>
              <a:gdLst>
                <a:gd name="T0" fmla="*/ 181 w 211"/>
                <a:gd name="T1" fmla="*/ 4 h 125"/>
                <a:gd name="T2" fmla="*/ 152 w 211"/>
                <a:gd name="T3" fmla="*/ 23 h 125"/>
                <a:gd name="T4" fmla="*/ 156 w 211"/>
                <a:gd name="T5" fmla="*/ 44 h 125"/>
                <a:gd name="T6" fmla="*/ 91 w 211"/>
                <a:gd name="T7" fmla="*/ 98 h 125"/>
                <a:gd name="T8" fmla="*/ 3 w 211"/>
                <a:gd name="T9" fmla="*/ 120 h 125"/>
                <a:gd name="T10" fmla="*/ 4 w 211"/>
                <a:gd name="T11" fmla="*/ 125 h 125"/>
                <a:gd name="T12" fmla="*/ 163 w 211"/>
                <a:gd name="T13" fmla="*/ 49 h 125"/>
                <a:gd name="T14" fmla="*/ 204 w 211"/>
                <a:gd name="T15" fmla="*/ 37 h 125"/>
                <a:gd name="T16" fmla="*/ 181 w 211"/>
                <a:gd name="T17" fmla="*/ 4 h 125"/>
                <a:gd name="T18" fmla="*/ 195 w 211"/>
                <a:gd name="T19" fmla="*/ 33 h 125"/>
                <a:gd name="T20" fmla="*/ 171 w 211"/>
                <a:gd name="T21" fmla="*/ 42 h 125"/>
                <a:gd name="T22" fmla="*/ 157 w 211"/>
                <a:gd name="T23" fmla="*/ 25 h 125"/>
                <a:gd name="T24" fmla="*/ 158 w 211"/>
                <a:gd name="T25" fmla="*/ 23 h 125"/>
                <a:gd name="T26" fmla="*/ 158 w 211"/>
                <a:gd name="T27" fmla="*/ 23 h 125"/>
                <a:gd name="T28" fmla="*/ 159 w 211"/>
                <a:gd name="T29" fmla="*/ 23 h 125"/>
                <a:gd name="T30" fmla="*/ 159 w 211"/>
                <a:gd name="T31" fmla="*/ 20 h 125"/>
                <a:gd name="T32" fmla="*/ 180 w 211"/>
                <a:gd name="T33" fmla="*/ 13 h 125"/>
                <a:gd name="T34" fmla="*/ 195 w 211"/>
                <a:gd name="T35" fmla="*/ 3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125">
                  <a:moveTo>
                    <a:pt x="181" y="4"/>
                  </a:moveTo>
                  <a:cubicBezTo>
                    <a:pt x="169" y="0"/>
                    <a:pt x="148" y="6"/>
                    <a:pt x="152" y="23"/>
                  </a:cubicBezTo>
                  <a:cubicBezTo>
                    <a:pt x="147" y="30"/>
                    <a:pt x="150" y="39"/>
                    <a:pt x="156" y="44"/>
                  </a:cubicBezTo>
                  <a:cubicBezTo>
                    <a:pt x="139" y="69"/>
                    <a:pt x="119" y="87"/>
                    <a:pt x="91" y="98"/>
                  </a:cubicBezTo>
                  <a:cubicBezTo>
                    <a:pt x="63" y="110"/>
                    <a:pt x="33" y="115"/>
                    <a:pt x="3" y="120"/>
                  </a:cubicBezTo>
                  <a:cubicBezTo>
                    <a:pt x="0" y="121"/>
                    <a:pt x="1" y="125"/>
                    <a:pt x="4" y="125"/>
                  </a:cubicBezTo>
                  <a:cubicBezTo>
                    <a:pt x="60" y="120"/>
                    <a:pt x="138" y="108"/>
                    <a:pt x="163" y="49"/>
                  </a:cubicBezTo>
                  <a:cubicBezTo>
                    <a:pt x="177" y="55"/>
                    <a:pt x="197" y="52"/>
                    <a:pt x="204" y="37"/>
                  </a:cubicBezTo>
                  <a:cubicBezTo>
                    <a:pt x="211" y="20"/>
                    <a:pt x="196" y="8"/>
                    <a:pt x="181" y="4"/>
                  </a:cubicBezTo>
                  <a:close/>
                  <a:moveTo>
                    <a:pt x="195" y="33"/>
                  </a:moveTo>
                  <a:cubicBezTo>
                    <a:pt x="191" y="42"/>
                    <a:pt x="180" y="44"/>
                    <a:pt x="171" y="42"/>
                  </a:cubicBezTo>
                  <a:cubicBezTo>
                    <a:pt x="164" y="41"/>
                    <a:pt x="152" y="33"/>
                    <a:pt x="157" y="25"/>
                  </a:cubicBezTo>
                  <a:cubicBezTo>
                    <a:pt x="157" y="25"/>
                    <a:pt x="158" y="24"/>
                    <a:pt x="158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9" y="23"/>
                    <a:pt x="159" y="23"/>
                  </a:cubicBezTo>
                  <a:cubicBezTo>
                    <a:pt x="160" y="22"/>
                    <a:pt x="160" y="21"/>
                    <a:pt x="159" y="20"/>
                  </a:cubicBezTo>
                  <a:cubicBezTo>
                    <a:pt x="163" y="12"/>
                    <a:pt x="171" y="10"/>
                    <a:pt x="180" y="13"/>
                  </a:cubicBezTo>
                  <a:cubicBezTo>
                    <a:pt x="189" y="16"/>
                    <a:pt x="199" y="22"/>
                    <a:pt x="19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 userDrawn="1"/>
          </p:nvSpPr>
          <p:spPr bwMode="auto">
            <a:xfrm>
              <a:off x="433" y="2272"/>
              <a:ext cx="195" cy="94"/>
            </a:xfrm>
            <a:custGeom>
              <a:avLst/>
              <a:gdLst>
                <a:gd name="T0" fmla="*/ 154 w 160"/>
                <a:gd name="T1" fmla="*/ 55 h 77"/>
                <a:gd name="T2" fmla="*/ 5 w 160"/>
                <a:gd name="T3" fmla="*/ 2 h 77"/>
                <a:gd name="T4" fmla="*/ 1 w 160"/>
                <a:gd name="T5" fmla="*/ 4 h 77"/>
                <a:gd name="T6" fmla="*/ 156 w 160"/>
                <a:gd name="T7" fmla="*/ 61 h 77"/>
                <a:gd name="T8" fmla="*/ 154 w 160"/>
                <a:gd name="T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77">
                  <a:moveTo>
                    <a:pt x="154" y="55"/>
                  </a:moveTo>
                  <a:cubicBezTo>
                    <a:pt x="96" y="63"/>
                    <a:pt x="44" y="46"/>
                    <a:pt x="5" y="2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35" y="51"/>
                    <a:pt x="100" y="77"/>
                    <a:pt x="156" y="61"/>
                  </a:cubicBezTo>
                  <a:cubicBezTo>
                    <a:pt x="160" y="59"/>
                    <a:pt x="158" y="54"/>
                    <a:pt x="1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 userDrawn="1"/>
          </p:nvSpPr>
          <p:spPr bwMode="auto">
            <a:xfrm>
              <a:off x="454" y="2245"/>
              <a:ext cx="232" cy="82"/>
            </a:xfrm>
            <a:custGeom>
              <a:avLst/>
              <a:gdLst>
                <a:gd name="T0" fmla="*/ 186 w 191"/>
                <a:gd name="T1" fmla="*/ 45 h 67"/>
                <a:gd name="T2" fmla="*/ 4 w 191"/>
                <a:gd name="T3" fmla="*/ 2 h 67"/>
                <a:gd name="T4" fmla="*/ 2 w 191"/>
                <a:gd name="T5" fmla="*/ 5 h 67"/>
                <a:gd name="T6" fmla="*/ 187 w 191"/>
                <a:gd name="T7" fmla="*/ 52 h 67"/>
                <a:gd name="T8" fmla="*/ 186 w 191"/>
                <a:gd name="T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7">
                  <a:moveTo>
                    <a:pt x="186" y="45"/>
                  </a:moveTo>
                  <a:cubicBezTo>
                    <a:pt x="120" y="53"/>
                    <a:pt x="59" y="41"/>
                    <a:pt x="4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52" y="46"/>
                    <a:pt x="123" y="67"/>
                    <a:pt x="187" y="52"/>
                  </a:cubicBezTo>
                  <a:cubicBezTo>
                    <a:pt x="191" y="51"/>
                    <a:pt x="190" y="45"/>
                    <a:pt x="18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 userDrawn="1"/>
          </p:nvSpPr>
          <p:spPr bwMode="auto">
            <a:xfrm>
              <a:off x="514" y="2234"/>
              <a:ext cx="190" cy="44"/>
            </a:xfrm>
            <a:custGeom>
              <a:avLst/>
              <a:gdLst>
                <a:gd name="T0" fmla="*/ 148 w 156"/>
                <a:gd name="T1" fmla="*/ 14 h 36"/>
                <a:gd name="T2" fmla="*/ 4 w 156"/>
                <a:gd name="T3" fmla="*/ 1 h 36"/>
                <a:gd name="T4" fmla="*/ 3 w 156"/>
                <a:gd name="T5" fmla="*/ 6 h 36"/>
                <a:gd name="T6" fmla="*/ 90 w 156"/>
                <a:gd name="T7" fmla="*/ 29 h 36"/>
                <a:gd name="T8" fmla="*/ 153 w 156"/>
                <a:gd name="T9" fmla="*/ 19 h 36"/>
                <a:gd name="T10" fmla="*/ 148 w 156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6">
                  <a:moveTo>
                    <a:pt x="148" y="14"/>
                  </a:moveTo>
                  <a:cubicBezTo>
                    <a:pt x="107" y="36"/>
                    <a:pt x="45" y="16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31" y="17"/>
                    <a:pt x="60" y="25"/>
                    <a:pt x="90" y="29"/>
                  </a:cubicBezTo>
                  <a:cubicBezTo>
                    <a:pt x="111" y="32"/>
                    <a:pt x="135" y="34"/>
                    <a:pt x="153" y="19"/>
                  </a:cubicBezTo>
                  <a:cubicBezTo>
                    <a:pt x="156" y="16"/>
                    <a:pt x="152" y="12"/>
                    <a:pt x="1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 userDrawn="1"/>
          </p:nvSpPr>
          <p:spPr bwMode="auto">
            <a:xfrm>
              <a:off x="732" y="2231"/>
              <a:ext cx="48" cy="56"/>
            </a:xfrm>
            <a:custGeom>
              <a:avLst/>
              <a:gdLst>
                <a:gd name="T0" fmla="*/ 35 w 40"/>
                <a:gd name="T1" fmla="*/ 12 h 46"/>
                <a:gd name="T2" fmla="*/ 1 w 40"/>
                <a:gd name="T3" fmla="*/ 19 h 46"/>
                <a:gd name="T4" fmla="*/ 6 w 40"/>
                <a:gd name="T5" fmla="*/ 21 h 46"/>
                <a:gd name="T6" fmla="*/ 28 w 40"/>
                <a:gd name="T7" fmla="*/ 18 h 46"/>
                <a:gd name="T8" fmla="*/ 29 w 40"/>
                <a:gd name="T9" fmla="*/ 30 h 46"/>
                <a:gd name="T10" fmla="*/ 19 w 40"/>
                <a:gd name="T11" fmla="*/ 38 h 46"/>
                <a:gd name="T12" fmla="*/ 21 w 40"/>
                <a:gd name="T13" fmla="*/ 44 h 46"/>
                <a:gd name="T14" fmla="*/ 37 w 40"/>
                <a:gd name="T15" fmla="*/ 33 h 46"/>
                <a:gd name="T16" fmla="*/ 35 w 40"/>
                <a:gd name="T17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5" y="12"/>
                  </a:moveTo>
                  <a:cubicBezTo>
                    <a:pt x="26" y="0"/>
                    <a:pt x="5" y="5"/>
                    <a:pt x="1" y="19"/>
                  </a:cubicBezTo>
                  <a:cubicBezTo>
                    <a:pt x="0" y="22"/>
                    <a:pt x="5" y="24"/>
                    <a:pt x="6" y="21"/>
                  </a:cubicBezTo>
                  <a:cubicBezTo>
                    <a:pt x="10" y="13"/>
                    <a:pt x="23" y="10"/>
                    <a:pt x="28" y="18"/>
                  </a:cubicBezTo>
                  <a:cubicBezTo>
                    <a:pt x="31" y="22"/>
                    <a:pt x="30" y="26"/>
                    <a:pt x="29" y="30"/>
                  </a:cubicBezTo>
                  <a:cubicBezTo>
                    <a:pt x="26" y="35"/>
                    <a:pt x="23" y="35"/>
                    <a:pt x="19" y="38"/>
                  </a:cubicBezTo>
                  <a:cubicBezTo>
                    <a:pt x="17" y="40"/>
                    <a:pt x="18" y="43"/>
                    <a:pt x="21" y="44"/>
                  </a:cubicBezTo>
                  <a:cubicBezTo>
                    <a:pt x="28" y="46"/>
                    <a:pt x="34" y="39"/>
                    <a:pt x="37" y="33"/>
                  </a:cubicBezTo>
                  <a:cubicBezTo>
                    <a:pt x="40" y="26"/>
                    <a:pt x="39" y="18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 userDrawn="1"/>
          </p:nvSpPr>
          <p:spPr bwMode="auto">
            <a:xfrm>
              <a:off x="286" y="2192"/>
              <a:ext cx="141" cy="74"/>
            </a:xfrm>
            <a:custGeom>
              <a:avLst/>
              <a:gdLst>
                <a:gd name="T0" fmla="*/ 78 w 116"/>
                <a:gd name="T1" fmla="*/ 2 h 61"/>
                <a:gd name="T2" fmla="*/ 49 w 116"/>
                <a:gd name="T3" fmla="*/ 23 h 61"/>
                <a:gd name="T4" fmla="*/ 9 w 116"/>
                <a:gd name="T5" fmla="*/ 29 h 61"/>
                <a:gd name="T6" fmla="*/ 22 w 116"/>
                <a:gd name="T7" fmla="*/ 60 h 61"/>
                <a:gd name="T8" fmla="*/ 24 w 116"/>
                <a:gd name="T9" fmla="*/ 54 h 61"/>
                <a:gd name="T10" fmla="*/ 18 w 116"/>
                <a:gd name="T11" fmla="*/ 43 h 61"/>
                <a:gd name="T12" fmla="*/ 30 w 116"/>
                <a:gd name="T13" fmla="*/ 26 h 61"/>
                <a:gd name="T14" fmla="*/ 53 w 116"/>
                <a:gd name="T15" fmla="*/ 36 h 61"/>
                <a:gd name="T16" fmla="*/ 59 w 116"/>
                <a:gd name="T17" fmla="*/ 30 h 61"/>
                <a:gd name="T18" fmla="*/ 81 w 116"/>
                <a:gd name="T19" fmla="*/ 11 h 61"/>
                <a:gd name="T20" fmla="*/ 96 w 116"/>
                <a:gd name="T21" fmla="*/ 40 h 61"/>
                <a:gd name="T22" fmla="*/ 99 w 116"/>
                <a:gd name="T23" fmla="*/ 43 h 61"/>
                <a:gd name="T24" fmla="*/ 78 w 116"/>
                <a:gd name="T2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61">
                  <a:moveTo>
                    <a:pt x="78" y="2"/>
                  </a:moveTo>
                  <a:cubicBezTo>
                    <a:pt x="63" y="0"/>
                    <a:pt x="49" y="9"/>
                    <a:pt x="49" y="23"/>
                  </a:cubicBezTo>
                  <a:cubicBezTo>
                    <a:pt x="35" y="16"/>
                    <a:pt x="19" y="15"/>
                    <a:pt x="9" y="29"/>
                  </a:cubicBezTo>
                  <a:cubicBezTo>
                    <a:pt x="0" y="41"/>
                    <a:pt x="6" y="60"/>
                    <a:pt x="22" y="60"/>
                  </a:cubicBezTo>
                  <a:cubicBezTo>
                    <a:pt x="26" y="61"/>
                    <a:pt x="27" y="55"/>
                    <a:pt x="24" y="54"/>
                  </a:cubicBezTo>
                  <a:cubicBezTo>
                    <a:pt x="19" y="53"/>
                    <a:pt x="17" y="49"/>
                    <a:pt x="18" y="43"/>
                  </a:cubicBezTo>
                  <a:cubicBezTo>
                    <a:pt x="12" y="34"/>
                    <a:pt x="16" y="28"/>
                    <a:pt x="30" y="26"/>
                  </a:cubicBezTo>
                  <a:cubicBezTo>
                    <a:pt x="38" y="25"/>
                    <a:pt x="47" y="31"/>
                    <a:pt x="53" y="36"/>
                  </a:cubicBezTo>
                  <a:cubicBezTo>
                    <a:pt x="57" y="38"/>
                    <a:pt x="61" y="33"/>
                    <a:pt x="59" y="30"/>
                  </a:cubicBezTo>
                  <a:cubicBezTo>
                    <a:pt x="59" y="13"/>
                    <a:pt x="67" y="6"/>
                    <a:pt x="81" y="11"/>
                  </a:cubicBezTo>
                  <a:cubicBezTo>
                    <a:pt x="94" y="14"/>
                    <a:pt x="99" y="24"/>
                    <a:pt x="96" y="40"/>
                  </a:cubicBezTo>
                  <a:cubicBezTo>
                    <a:pt x="94" y="42"/>
                    <a:pt x="97" y="45"/>
                    <a:pt x="99" y="43"/>
                  </a:cubicBezTo>
                  <a:cubicBezTo>
                    <a:pt x="116" y="26"/>
                    <a:pt x="97" y="6"/>
                    <a:pt x="7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 userDrawn="1"/>
          </p:nvSpPr>
          <p:spPr bwMode="auto">
            <a:xfrm>
              <a:off x="543" y="2424"/>
              <a:ext cx="97" cy="72"/>
            </a:xfrm>
            <a:custGeom>
              <a:avLst/>
              <a:gdLst>
                <a:gd name="T0" fmla="*/ 77 w 80"/>
                <a:gd name="T1" fmla="*/ 8 h 59"/>
                <a:gd name="T2" fmla="*/ 65 w 80"/>
                <a:gd name="T3" fmla="*/ 11 h 59"/>
                <a:gd name="T4" fmla="*/ 40 w 80"/>
                <a:gd name="T5" fmla="*/ 45 h 59"/>
                <a:gd name="T6" fmla="*/ 5 w 80"/>
                <a:gd name="T7" fmla="*/ 17 h 59"/>
                <a:gd name="T8" fmla="*/ 1 w 80"/>
                <a:gd name="T9" fmla="*/ 18 h 59"/>
                <a:gd name="T10" fmla="*/ 43 w 80"/>
                <a:gd name="T11" fmla="*/ 57 h 59"/>
                <a:gd name="T12" fmla="*/ 77 w 80"/>
                <a:gd name="T13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9">
                  <a:moveTo>
                    <a:pt x="77" y="8"/>
                  </a:moveTo>
                  <a:cubicBezTo>
                    <a:pt x="75" y="0"/>
                    <a:pt x="64" y="4"/>
                    <a:pt x="65" y="11"/>
                  </a:cubicBezTo>
                  <a:cubicBezTo>
                    <a:pt x="67" y="27"/>
                    <a:pt x="56" y="43"/>
                    <a:pt x="40" y="45"/>
                  </a:cubicBezTo>
                  <a:cubicBezTo>
                    <a:pt x="23" y="47"/>
                    <a:pt x="9" y="33"/>
                    <a:pt x="5" y="17"/>
                  </a:cubicBezTo>
                  <a:cubicBezTo>
                    <a:pt x="5" y="14"/>
                    <a:pt x="1" y="15"/>
                    <a:pt x="1" y="18"/>
                  </a:cubicBezTo>
                  <a:cubicBezTo>
                    <a:pt x="0" y="41"/>
                    <a:pt x="20" y="59"/>
                    <a:pt x="43" y="57"/>
                  </a:cubicBezTo>
                  <a:cubicBezTo>
                    <a:pt x="66" y="54"/>
                    <a:pt x="80" y="3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 userDrawn="1"/>
          </p:nvSpPr>
          <p:spPr bwMode="auto">
            <a:xfrm>
              <a:off x="562" y="2385"/>
              <a:ext cx="34" cy="39"/>
            </a:xfrm>
            <a:custGeom>
              <a:avLst/>
              <a:gdLst>
                <a:gd name="T0" fmla="*/ 22 w 28"/>
                <a:gd name="T1" fmla="*/ 19 h 32"/>
                <a:gd name="T2" fmla="*/ 11 w 28"/>
                <a:gd name="T3" fmla="*/ 19 h 32"/>
                <a:gd name="T4" fmla="*/ 21 w 28"/>
                <a:gd name="T5" fmla="*/ 12 h 32"/>
                <a:gd name="T6" fmla="*/ 24 w 28"/>
                <a:gd name="T7" fmla="*/ 8 h 32"/>
                <a:gd name="T8" fmla="*/ 2 w 28"/>
                <a:gd name="T9" fmla="*/ 20 h 32"/>
                <a:gd name="T10" fmla="*/ 13 w 28"/>
                <a:gd name="T11" fmla="*/ 30 h 32"/>
                <a:gd name="T12" fmla="*/ 27 w 28"/>
                <a:gd name="T13" fmla="*/ 24 h 32"/>
                <a:gd name="T14" fmla="*/ 22 w 28"/>
                <a:gd name="T15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22" y="19"/>
                  </a:moveTo>
                  <a:cubicBezTo>
                    <a:pt x="19" y="21"/>
                    <a:pt x="13" y="23"/>
                    <a:pt x="11" y="19"/>
                  </a:cubicBezTo>
                  <a:cubicBezTo>
                    <a:pt x="9" y="13"/>
                    <a:pt x="17" y="10"/>
                    <a:pt x="21" y="12"/>
                  </a:cubicBezTo>
                  <a:cubicBezTo>
                    <a:pt x="23" y="13"/>
                    <a:pt x="26" y="10"/>
                    <a:pt x="24" y="8"/>
                  </a:cubicBezTo>
                  <a:cubicBezTo>
                    <a:pt x="15" y="0"/>
                    <a:pt x="0" y="9"/>
                    <a:pt x="2" y="20"/>
                  </a:cubicBezTo>
                  <a:cubicBezTo>
                    <a:pt x="3" y="25"/>
                    <a:pt x="8" y="29"/>
                    <a:pt x="13" y="30"/>
                  </a:cubicBezTo>
                  <a:cubicBezTo>
                    <a:pt x="19" y="32"/>
                    <a:pt x="26" y="30"/>
                    <a:pt x="27" y="24"/>
                  </a:cubicBezTo>
                  <a:cubicBezTo>
                    <a:pt x="28" y="20"/>
                    <a:pt x="25" y="18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 userDrawn="1"/>
          </p:nvSpPr>
          <p:spPr bwMode="auto">
            <a:xfrm>
              <a:off x="462" y="2358"/>
              <a:ext cx="20" cy="42"/>
            </a:xfrm>
            <a:custGeom>
              <a:avLst/>
              <a:gdLst>
                <a:gd name="T0" fmla="*/ 16 w 16"/>
                <a:gd name="T1" fmla="*/ 20 h 34"/>
                <a:gd name="T2" fmla="*/ 15 w 16"/>
                <a:gd name="T3" fmla="*/ 8 h 34"/>
                <a:gd name="T4" fmla="*/ 8 w 16"/>
                <a:gd name="T5" fmla="*/ 0 h 34"/>
                <a:gd name="T6" fmla="*/ 0 w 16"/>
                <a:gd name="T7" fmla="*/ 8 h 34"/>
                <a:gd name="T8" fmla="*/ 2 w 16"/>
                <a:gd name="T9" fmla="*/ 21 h 34"/>
                <a:gd name="T10" fmla="*/ 8 w 16"/>
                <a:gd name="T11" fmla="*/ 33 h 34"/>
                <a:gd name="T12" fmla="*/ 12 w 16"/>
                <a:gd name="T13" fmla="*/ 32 h 34"/>
                <a:gd name="T14" fmla="*/ 16 w 16"/>
                <a:gd name="T1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16" y="20"/>
                  </a:moveTo>
                  <a:cubicBezTo>
                    <a:pt x="16" y="16"/>
                    <a:pt x="16" y="12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2" y="26"/>
                    <a:pt x="3" y="30"/>
                    <a:pt x="8" y="33"/>
                  </a:cubicBezTo>
                  <a:cubicBezTo>
                    <a:pt x="9" y="34"/>
                    <a:pt x="11" y="33"/>
                    <a:pt x="12" y="32"/>
                  </a:cubicBezTo>
                  <a:cubicBezTo>
                    <a:pt x="16" y="29"/>
                    <a:pt x="16" y="25"/>
                    <a:pt x="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 userDrawn="1"/>
          </p:nvSpPr>
          <p:spPr bwMode="auto">
            <a:xfrm>
              <a:off x="682" y="2349"/>
              <a:ext cx="17" cy="38"/>
            </a:xfrm>
            <a:custGeom>
              <a:avLst/>
              <a:gdLst>
                <a:gd name="T0" fmla="*/ 11 w 14"/>
                <a:gd name="T1" fmla="*/ 29 h 32"/>
                <a:gd name="T2" fmla="*/ 12 w 14"/>
                <a:gd name="T3" fmla="*/ 27 h 32"/>
                <a:gd name="T4" fmla="*/ 14 w 14"/>
                <a:gd name="T5" fmla="*/ 9 h 32"/>
                <a:gd name="T6" fmla="*/ 0 w 14"/>
                <a:gd name="T7" fmla="*/ 9 h 32"/>
                <a:gd name="T8" fmla="*/ 0 w 14"/>
                <a:gd name="T9" fmla="*/ 19 h 32"/>
                <a:gd name="T10" fmla="*/ 2 w 14"/>
                <a:gd name="T11" fmla="*/ 28 h 32"/>
                <a:gd name="T12" fmla="*/ 10 w 14"/>
                <a:gd name="T13" fmla="*/ 30 h 32"/>
                <a:gd name="T14" fmla="*/ 11 w 14"/>
                <a:gd name="T15" fmla="*/ 29 h 32"/>
                <a:gd name="T16" fmla="*/ 11 w 14"/>
                <a:gd name="T17" fmla="*/ 29 h 32"/>
                <a:gd name="T18" fmla="*/ 11 w 14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2">
                  <a:moveTo>
                    <a:pt x="11" y="29"/>
                  </a:moveTo>
                  <a:cubicBezTo>
                    <a:pt x="12" y="28"/>
                    <a:pt x="12" y="28"/>
                    <a:pt x="12" y="27"/>
                  </a:cubicBezTo>
                  <a:cubicBezTo>
                    <a:pt x="14" y="22"/>
                    <a:pt x="14" y="15"/>
                    <a:pt x="14" y="9"/>
                  </a:cubicBezTo>
                  <a:cubicBezTo>
                    <a:pt x="14" y="0"/>
                    <a:pt x="0" y="0"/>
                    <a:pt x="0" y="9"/>
                  </a:cubicBezTo>
                  <a:cubicBezTo>
                    <a:pt x="0" y="13"/>
                    <a:pt x="0" y="16"/>
                    <a:pt x="0" y="19"/>
                  </a:cubicBezTo>
                  <a:cubicBezTo>
                    <a:pt x="0" y="22"/>
                    <a:pt x="0" y="26"/>
                    <a:pt x="2" y="28"/>
                  </a:cubicBezTo>
                  <a:cubicBezTo>
                    <a:pt x="4" y="31"/>
                    <a:pt x="7" y="32"/>
                    <a:pt x="10" y="30"/>
                  </a:cubicBezTo>
                  <a:cubicBezTo>
                    <a:pt x="10" y="30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Group 31"/>
          <p:cNvGrpSpPr>
            <a:grpSpLocks noChangeAspect="1"/>
          </p:cNvGrpSpPr>
          <p:nvPr userDrawn="1"/>
        </p:nvGrpSpPr>
        <p:grpSpPr>
          <a:xfrm>
            <a:off x="8285037" y="3858567"/>
            <a:ext cx="580855" cy="1152930"/>
            <a:chOff x="5034" y="2238"/>
            <a:chExt cx="463" cy="919"/>
          </a:xfrm>
          <a:solidFill>
            <a:schemeClr val="bg1"/>
          </a:solidFill>
        </p:grpSpPr>
        <p:sp>
          <p:nvSpPr>
            <p:cNvPr id="36" name="Freeform 32"/>
            <p:cNvSpPr/>
            <p:nvPr userDrawn="1"/>
          </p:nvSpPr>
          <p:spPr bwMode="auto">
            <a:xfrm>
              <a:off x="5068" y="3075"/>
              <a:ext cx="385" cy="13"/>
            </a:xfrm>
            <a:custGeom>
              <a:avLst/>
              <a:gdLst>
                <a:gd name="T0" fmla="*/ 385 w 387"/>
                <a:gd name="T1" fmla="*/ 4 h 14"/>
                <a:gd name="T2" fmla="*/ 194 w 387"/>
                <a:gd name="T3" fmla="*/ 4 h 14"/>
                <a:gd name="T4" fmla="*/ 3 w 387"/>
                <a:gd name="T5" fmla="*/ 7 h 14"/>
                <a:gd name="T6" fmla="*/ 3 w 387"/>
                <a:gd name="T7" fmla="*/ 12 h 14"/>
                <a:gd name="T8" fmla="*/ 194 w 387"/>
                <a:gd name="T9" fmla="*/ 10 h 14"/>
                <a:gd name="T10" fmla="*/ 385 w 387"/>
                <a:gd name="T11" fmla="*/ 7 h 14"/>
                <a:gd name="T12" fmla="*/ 385 w 387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4">
                  <a:moveTo>
                    <a:pt x="385" y="4"/>
                  </a:moveTo>
                  <a:cubicBezTo>
                    <a:pt x="321" y="0"/>
                    <a:pt x="257" y="3"/>
                    <a:pt x="194" y="4"/>
                  </a:cubicBezTo>
                  <a:cubicBezTo>
                    <a:pt x="130" y="5"/>
                    <a:pt x="67" y="4"/>
                    <a:pt x="3" y="7"/>
                  </a:cubicBezTo>
                  <a:cubicBezTo>
                    <a:pt x="0" y="7"/>
                    <a:pt x="0" y="12"/>
                    <a:pt x="3" y="12"/>
                  </a:cubicBezTo>
                  <a:cubicBezTo>
                    <a:pt x="67" y="14"/>
                    <a:pt x="130" y="11"/>
                    <a:pt x="194" y="10"/>
                  </a:cubicBezTo>
                  <a:cubicBezTo>
                    <a:pt x="257" y="10"/>
                    <a:pt x="321" y="12"/>
                    <a:pt x="385" y="7"/>
                  </a:cubicBezTo>
                  <a:cubicBezTo>
                    <a:pt x="387" y="7"/>
                    <a:pt x="387" y="4"/>
                    <a:pt x="38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 userDrawn="1"/>
          </p:nvSpPr>
          <p:spPr bwMode="auto">
            <a:xfrm>
              <a:off x="5130" y="3003"/>
              <a:ext cx="13" cy="28"/>
            </a:xfrm>
            <a:custGeom>
              <a:avLst/>
              <a:gdLst>
                <a:gd name="T0" fmla="*/ 11 w 13"/>
                <a:gd name="T1" fmla="*/ 6 h 28"/>
                <a:gd name="T2" fmla="*/ 7 w 13"/>
                <a:gd name="T3" fmla="*/ 2 h 28"/>
                <a:gd name="T4" fmla="*/ 6 w 13"/>
                <a:gd name="T5" fmla="*/ 25 h 28"/>
                <a:gd name="T6" fmla="*/ 11 w 13"/>
                <a:gd name="T7" fmla="*/ 22 h 28"/>
                <a:gd name="T8" fmla="*/ 9 w 13"/>
                <a:gd name="T9" fmla="*/ 14 h 28"/>
                <a:gd name="T10" fmla="*/ 11 w 13"/>
                <a:gd name="T1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8">
                  <a:moveTo>
                    <a:pt x="11" y="6"/>
                  </a:moveTo>
                  <a:cubicBezTo>
                    <a:pt x="12" y="3"/>
                    <a:pt x="9" y="0"/>
                    <a:pt x="7" y="2"/>
                  </a:cubicBezTo>
                  <a:cubicBezTo>
                    <a:pt x="0" y="7"/>
                    <a:pt x="2" y="19"/>
                    <a:pt x="6" y="25"/>
                  </a:cubicBezTo>
                  <a:cubicBezTo>
                    <a:pt x="8" y="28"/>
                    <a:pt x="13" y="25"/>
                    <a:pt x="11" y="22"/>
                  </a:cubicBezTo>
                  <a:cubicBezTo>
                    <a:pt x="9" y="19"/>
                    <a:pt x="8" y="17"/>
                    <a:pt x="9" y="14"/>
                  </a:cubicBezTo>
                  <a:cubicBezTo>
                    <a:pt x="9" y="11"/>
                    <a:pt x="11" y="9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 userDrawn="1"/>
          </p:nvSpPr>
          <p:spPr bwMode="auto">
            <a:xfrm>
              <a:off x="5148" y="3004"/>
              <a:ext cx="14" cy="26"/>
            </a:xfrm>
            <a:custGeom>
              <a:avLst/>
              <a:gdLst>
                <a:gd name="T0" fmla="*/ 10 w 15"/>
                <a:gd name="T1" fmla="*/ 1 h 26"/>
                <a:gd name="T2" fmla="*/ 7 w 15"/>
                <a:gd name="T3" fmla="*/ 24 h 26"/>
                <a:gd name="T4" fmla="*/ 11 w 15"/>
                <a:gd name="T5" fmla="*/ 20 h 26"/>
                <a:gd name="T6" fmla="*/ 13 w 15"/>
                <a:gd name="T7" fmla="*/ 5 h 26"/>
                <a:gd name="T8" fmla="*/ 10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10" y="1"/>
                  </a:moveTo>
                  <a:cubicBezTo>
                    <a:pt x="1" y="4"/>
                    <a:pt x="0" y="18"/>
                    <a:pt x="7" y="24"/>
                  </a:cubicBezTo>
                  <a:cubicBezTo>
                    <a:pt x="10" y="26"/>
                    <a:pt x="13" y="23"/>
                    <a:pt x="11" y="20"/>
                  </a:cubicBezTo>
                  <a:cubicBezTo>
                    <a:pt x="7" y="15"/>
                    <a:pt x="10" y="9"/>
                    <a:pt x="13" y="5"/>
                  </a:cubicBezTo>
                  <a:cubicBezTo>
                    <a:pt x="15" y="4"/>
                    <a:pt x="13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 userDrawn="1"/>
          </p:nvSpPr>
          <p:spPr bwMode="auto">
            <a:xfrm>
              <a:off x="5169" y="3002"/>
              <a:ext cx="17" cy="23"/>
            </a:xfrm>
            <a:custGeom>
              <a:avLst/>
              <a:gdLst>
                <a:gd name="T0" fmla="*/ 9 w 17"/>
                <a:gd name="T1" fmla="*/ 3 h 23"/>
                <a:gd name="T2" fmla="*/ 3 w 17"/>
                <a:gd name="T3" fmla="*/ 20 h 23"/>
                <a:gd name="T4" fmla="*/ 8 w 17"/>
                <a:gd name="T5" fmla="*/ 18 h 23"/>
                <a:gd name="T6" fmla="*/ 12 w 17"/>
                <a:gd name="T7" fmla="*/ 9 h 23"/>
                <a:gd name="T8" fmla="*/ 9 w 17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9" y="3"/>
                  </a:moveTo>
                  <a:cubicBezTo>
                    <a:pt x="3" y="6"/>
                    <a:pt x="0" y="13"/>
                    <a:pt x="3" y="20"/>
                  </a:cubicBezTo>
                  <a:cubicBezTo>
                    <a:pt x="4" y="23"/>
                    <a:pt x="9" y="22"/>
                    <a:pt x="8" y="18"/>
                  </a:cubicBezTo>
                  <a:cubicBezTo>
                    <a:pt x="8" y="15"/>
                    <a:pt x="9" y="11"/>
                    <a:pt x="12" y="9"/>
                  </a:cubicBezTo>
                  <a:cubicBezTo>
                    <a:pt x="17" y="6"/>
                    <a:pt x="13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 userDrawn="1"/>
          </p:nvSpPr>
          <p:spPr bwMode="auto">
            <a:xfrm>
              <a:off x="5310" y="2957"/>
              <a:ext cx="9" cy="27"/>
            </a:xfrm>
            <a:custGeom>
              <a:avLst/>
              <a:gdLst>
                <a:gd name="T0" fmla="*/ 7 w 9"/>
                <a:gd name="T1" fmla="*/ 14 h 27"/>
                <a:gd name="T2" fmla="*/ 5 w 9"/>
                <a:gd name="T3" fmla="*/ 2 h 27"/>
                <a:gd name="T4" fmla="*/ 1 w 9"/>
                <a:gd name="T5" fmla="*/ 3 h 27"/>
                <a:gd name="T6" fmla="*/ 2 w 9"/>
                <a:gd name="T7" fmla="*/ 15 h 27"/>
                <a:gd name="T8" fmla="*/ 4 w 9"/>
                <a:gd name="T9" fmla="*/ 25 h 27"/>
                <a:gd name="T10" fmla="*/ 8 w 9"/>
                <a:gd name="T11" fmla="*/ 25 h 27"/>
                <a:gd name="T12" fmla="*/ 7 w 9"/>
                <a:gd name="T1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7">
                  <a:moveTo>
                    <a:pt x="7" y="14"/>
                  </a:moveTo>
                  <a:cubicBezTo>
                    <a:pt x="6" y="10"/>
                    <a:pt x="6" y="6"/>
                    <a:pt x="5" y="2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1" y="7"/>
                    <a:pt x="2" y="11"/>
                    <a:pt x="2" y="15"/>
                  </a:cubicBezTo>
                  <a:cubicBezTo>
                    <a:pt x="2" y="18"/>
                    <a:pt x="3" y="22"/>
                    <a:pt x="4" y="25"/>
                  </a:cubicBezTo>
                  <a:cubicBezTo>
                    <a:pt x="5" y="27"/>
                    <a:pt x="8" y="27"/>
                    <a:pt x="8" y="25"/>
                  </a:cubicBezTo>
                  <a:cubicBezTo>
                    <a:pt x="9" y="21"/>
                    <a:pt x="8" y="18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 userDrawn="1"/>
          </p:nvSpPr>
          <p:spPr bwMode="auto">
            <a:xfrm>
              <a:off x="5330" y="2959"/>
              <a:ext cx="8" cy="28"/>
            </a:xfrm>
            <a:custGeom>
              <a:avLst/>
              <a:gdLst>
                <a:gd name="T0" fmla="*/ 7 w 8"/>
                <a:gd name="T1" fmla="*/ 15 h 28"/>
                <a:gd name="T2" fmla="*/ 7 w 8"/>
                <a:gd name="T3" fmla="*/ 3 h 28"/>
                <a:gd name="T4" fmla="*/ 2 w 8"/>
                <a:gd name="T5" fmla="*/ 3 h 28"/>
                <a:gd name="T6" fmla="*/ 1 w 8"/>
                <a:gd name="T7" fmla="*/ 15 h 28"/>
                <a:gd name="T8" fmla="*/ 2 w 8"/>
                <a:gd name="T9" fmla="*/ 26 h 28"/>
                <a:gd name="T10" fmla="*/ 7 w 8"/>
                <a:gd name="T11" fmla="*/ 26 h 28"/>
                <a:gd name="T12" fmla="*/ 7 w 8"/>
                <a:gd name="T13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1"/>
                    <a:pt x="7" y="7"/>
                    <a:pt x="7" y="3"/>
                  </a:cubicBezTo>
                  <a:cubicBezTo>
                    <a:pt x="7" y="0"/>
                    <a:pt x="2" y="0"/>
                    <a:pt x="2" y="3"/>
                  </a:cubicBezTo>
                  <a:cubicBezTo>
                    <a:pt x="1" y="7"/>
                    <a:pt x="1" y="11"/>
                    <a:pt x="1" y="15"/>
                  </a:cubicBezTo>
                  <a:cubicBezTo>
                    <a:pt x="1" y="18"/>
                    <a:pt x="0" y="22"/>
                    <a:pt x="2" y="26"/>
                  </a:cubicBezTo>
                  <a:cubicBezTo>
                    <a:pt x="3" y="28"/>
                    <a:pt x="6" y="28"/>
                    <a:pt x="7" y="26"/>
                  </a:cubicBezTo>
                  <a:cubicBezTo>
                    <a:pt x="8" y="22"/>
                    <a:pt x="8" y="18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 userDrawn="1"/>
          </p:nvSpPr>
          <p:spPr bwMode="auto">
            <a:xfrm>
              <a:off x="5350" y="2959"/>
              <a:ext cx="10" cy="25"/>
            </a:xfrm>
            <a:custGeom>
              <a:avLst/>
              <a:gdLst>
                <a:gd name="T0" fmla="*/ 9 w 10"/>
                <a:gd name="T1" fmla="*/ 13 h 25"/>
                <a:gd name="T2" fmla="*/ 5 w 10"/>
                <a:gd name="T3" fmla="*/ 2 h 25"/>
                <a:gd name="T4" fmla="*/ 1 w 10"/>
                <a:gd name="T5" fmla="*/ 4 h 25"/>
                <a:gd name="T6" fmla="*/ 3 w 10"/>
                <a:gd name="T7" fmla="*/ 14 h 25"/>
                <a:gd name="T8" fmla="*/ 3 w 10"/>
                <a:gd name="T9" fmla="*/ 23 h 25"/>
                <a:gd name="T10" fmla="*/ 8 w 10"/>
                <a:gd name="T11" fmla="*/ 23 h 25"/>
                <a:gd name="T12" fmla="*/ 9 w 1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5">
                  <a:moveTo>
                    <a:pt x="9" y="13"/>
                  </a:moveTo>
                  <a:cubicBezTo>
                    <a:pt x="8" y="9"/>
                    <a:pt x="7" y="6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3" y="17"/>
                    <a:pt x="2" y="20"/>
                    <a:pt x="3" y="23"/>
                  </a:cubicBezTo>
                  <a:cubicBezTo>
                    <a:pt x="4" y="25"/>
                    <a:pt x="7" y="25"/>
                    <a:pt x="8" y="23"/>
                  </a:cubicBezTo>
                  <a:cubicBezTo>
                    <a:pt x="10" y="21"/>
                    <a:pt x="9" y="16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 userDrawn="1"/>
          </p:nvSpPr>
          <p:spPr bwMode="auto">
            <a:xfrm>
              <a:off x="5115" y="2904"/>
              <a:ext cx="14" cy="24"/>
            </a:xfrm>
            <a:custGeom>
              <a:avLst/>
              <a:gdLst>
                <a:gd name="T0" fmla="*/ 11 w 14"/>
                <a:gd name="T1" fmla="*/ 17 h 24"/>
                <a:gd name="T2" fmla="*/ 8 w 14"/>
                <a:gd name="T3" fmla="*/ 11 h 24"/>
                <a:gd name="T4" fmla="*/ 11 w 14"/>
                <a:gd name="T5" fmla="*/ 5 h 24"/>
                <a:gd name="T6" fmla="*/ 7 w 14"/>
                <a:gd name="T7" fmla="*/ 0 h 24"/>
                <a:gd name="T8" fmla="*/ 0 w 14"/>
                <a:gd name="T9" fmla="*/ 12 h 24"/>
                <a:gd name="T10" fmla="*/ 9 w 14"/>
                <a:gd name="T11" fmla="*/ 23 h 24"/>
                <a:gd name="T12" fmla="*/ 11 w 14"/>
                <a:gd name="T13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">
                  <a:moveTo>
                    <a:pt x="11" y="17"/>
                  </a:moveTo>
                  <a:cubicBezTo>
                    <a:pt x="9" y="16"/>
                    <a:pt x="8" y="14"/>
                    <a:pt x="8" y="11"/>
                  </a:cubicBezTo>
                  <a:cubicBezTo>
                    <a:pt x="8" y="9"/>
                    <a:pt x="10" y="7"/>
                    <a:pt x="11" y="5"/>
                  </a:cubicBezTo>
                  <a:cubicBezTo>
                    <a:pt x="11" y="3"/>
                    <a:pt x="10" y="0"/>
                    <a:pt x="7" y="0"/>
                  </a:cubicBezTo>
                  <a:cubicBezTo>
                    <a:pt x="1" y="1"/>
                    <a:pt x="0" y="7"/>
                    <a:pt x="0" y="12"/>
                  </a:cubicBezTo>
                  <a:cubicBezTo>
                    <a:pt x="1" y="17"/>
                    <a:pt x="4" y="21"/>
                    <a:pt x="9" y="23"/>
                  </a:cubicBezTo>
                  <a:cubicBezTo>
                    <a:pt x="12" y="24"/>
                    <a:pt x="14" y="19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 userDrawn="1"/>
          </p:nvSpPr>
          <p:spPr bwMode="auto">
            <a:xfrm>
              <a:off x="5136" y="2900"/>
              <a:ext cx="11" cy="31"/>
            </a:xfrm>
            <a:custGeom>
              <a:avLst/>
              <a:gdLst>
                <a:gd name="T0" fmla="*/ 4 w 11"/>
                <a:gd name="T1" fmla="*/ 3 h 31"/>
                <a:gd name="T2" fmla="*/ 2 w 11"/>
                <a:gd name="T3" fmla="*/ 27 h 31"/>
                <a:gd name="T4" fmla="*/ 8 w 11"/>
                <a:gd name="T5" fmla="*/ 26 h 31"/>
                <a:gd name="T6" fmla="*/ 10 w 11"/>
                <a:gd name="T7" fmla="*/ 6 h 31"/>
                <a:gd name="T8" fmla="*/ 4 w 11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4" y="3"/>
                  </a:moveTo>
                  <a:cubicBezTo>
                    <a:pt x="0" y="10"/>
                    <a:pt x="0" y="19"/>
                    <a:pt x="2" y="27"/>
                  </a:cubicBezTo>
                  <a:cubicBezTo>
                    <a:pt x="2" y="31"/>
                    <a:pt x="9" y="30"/>
                    <a:pt x="8" y="26"/>
                  </a:cubicBezTo>
                  <a:cubicBezTo>
                    <a:pt x="7" y="19"/>
                    <a:pt x="9" y="12"/>
                    <a:pt x="10" y="6"/>
                  </a:cubicBezTo>
                  <a:cubicBezTo>
                    <a:pt x="11" y="2"/>
                    <a:pt x="6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 userDrawn="1"/>
          </p:nvSpPr>
          <p:spPr bwMode="auto">
            <a:xfrm>
              <a:off x="5157" y="2901"/>
              <a:ext cx="14" cy="25"/>
            </a:xfrm>
            <a:custGeom>
              <a:avLst/>
              <a:gdLst>
                <a:gd name="T0" fmla="*/ 12 w 14"/>
                <a:gd name="T1" fmla="*/ 18 h 25"/>
                <a:gd name="T2" fmla="*/ 10 w 14"/>
                <a:gd name="T3" fmla="*/ 11 h 25"/>
                <a:gd name="T4" fmla="*/ 10 w 14"/>
                <a:gd name="T5" fmla="*/ 3 h 25"/>
                <a:gd name="T6" fmla="*/ 5 w 14"/>
                <a:gd name="T7" fmla="*/ 2 h 25"/>
                <a:gd name="T8" fmla="*/ 6 w 14"/>
                <a:gd name="T9" fmla="*/ 22 h 25"/>
                <a:gd name="T10" fmla="*/ 12 w 14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5">
                  <a:moveTo>
                    <a:pt x="12" y="18"/>
                  </a:moveTo>
                  <a:cubicBezTo>
                    <a:pt x="11" y="16"/>
                    <a:pt x="10" y="13"/>
                    <a:pt x="10" y="11"/>
                  </a:cubicBezTo>
                  <a:cubicBezTo>
                    <a:pt x="10" y="8"/>
                    <a:pt x="11" y="5"/>
                    <a:pt x="10" y="3"/>
                  </a:cubicBezTo>
                  <a:cubicBezTo>
                    <a:pt x="9" y="1"/>
                    <a:pt x="6" y="0"/>
                    <a:pt x="5" y="2"/>
                  </a:cubicBezTo>
                  <a:cubicBezTo>
                    <a:pt x="0" y="7"/>
                    <a:pt x="3" y="16"/>
                    <a:pt x="6" y="22"/>
                  </a:cubicBezTo>
                  <a:cubicBezTo>
                    <a:pt x="9" y="25"/>
                    <a:pt x="14" y="22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/>
            <p:nvPr userDrawn="1"/>
          </p:nvSpPr>
          <p:spPr bwMode="auto">
            <a:xfrm>
              <a:off x="5098" y="2859"/>
              <a:ext cx="191" cy="19"/>
            </a:xfrm>
            <a:custGeom>
              <a:avLst/>
              <a:gdLst>
                <a:gd name="T0" fmla="*/ 188 w 192"/>
                <a:gd name="T1" fmla="*/ 6 h 19"/>
                <a:gd name="T2" fmla="*/ 95 w 192"/>
                <a:gd name="T3" fmla="*/ 3 h 19"/>
                <a:gd name="T4" fmla="*/ 2 w 192"/>
                <a:gd name="T5" fmla="*/ 9 h 19"/>
                <a:gd name="T6" fmla="*/ 2 w 192"/>
                <a:gd name="T7" fmla="*/ 13 h 19"/>
                <a:gd name="T8" fmla="*/ 91 w 192"/>
                <a:gd name="T9" fmla="*/ 13 h 19"/>
                <a:gd name="T10" fmla="*/ 187 w 192"/>
                <a:gd name="T11" fmla="*/ 13 h 19"/>
                <a:gd name="T12" fmla="*/ 188 w 192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88" y="6"/>
                  </a:moveTo>
                  <a:cubicBezTo>
                    <a:pt x="158" y="0"/>
                    <a:pt x="125" y="2"/>
                    <a:pt x="95" y="3"/>
                  </a:cubicBezTo>
                  <a:cubicBezTo>
                    <a:pt x="65" y="3"/>
                    <a:pt x="30" y="0"/>
                    <a:pt x="2" y="9"/>
                  </a:cubicBezTo>
                  <a:cubicBezTo>
                    <a:pt x="0" y="10"/>
                    <a:pt x="0" y="13"/>
                    <a:pt x="2" y="13"/>
                  </a:cubicBezTo>
                  <a:cubicBezTo>
                    <a:pt x="30" y="19"/>
                    <a:pt x="62" y="13"/>
                    <a:pt x="91" y="13"/>
                  </a:cubicBezTo>
                  <a:cubicBezTo>
                    <a:pt x="122" y="13"/>
                    <a:pt x="155" y="17"/>
                    <a:pt x="187" y="13"/>
                  </a:cubicBezTo>
                  <a:cubicBezTo>
                    <a:pt x="190" y="13"/>
                    <a:pt x="192" y="7"/>
                    <a:pt x="18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 userDrawn="1"/>
          </p:nvSpPr>
          <p:spPr bwMode="auto">
            <a:xfrm>
              <a:off x="5341" y="2868"/>
              <a:ext cx="54" cy="10"/>
            </a:xfrm>
            <a:custGeom>
              <a:avLst/>
              <a:gdLst>
                <a:gd name="T0" fmla="*/ 49 w 55"/>
                <a:gd name="T1" fmla="*/ 0 h 10"/>
                <a:gd name="T2" fmla="*/ 4 w 55"/>
                <a:gd name="T3" fmla="*/ 2 h 10"/>
                <a:gd name="T4" fmla="*/ 4 w 55"/>
                <a:gd name="T5" fmla="*/ 8 h 10"/>
                <a:gd name="T6" fmla="*/ 49 w 55"/>
                <a:gd name="T7" fmla="*/ 9 h 10"/>
                <a:gd name="T8" fmla="*/ 49 w 5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">
                  <a:moveTo>
                    <a:pt x="49" y="0"/>
                  </a:moveTo>
                  <a:cubicBezTo>
                    <a:pt x="34" y="0"/>
                    <a:pt x="19" y="1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19" y="9"/>
                    <a:pt x="34" y="10"/>
                    <a:pt x="49" y="9"/>
                  </a:cubicBezTo>
                  <a:cubicBezTo>
                    <a:pt x="55" y="9"/>
                    <a:pt x="55" y="1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 noEditPoints="1"/>
            </p:cNvSpPr>
            <p:nvPr userDrawn="1"/>
          </p:nvSpPr>
          <p:spPr bwMode="auto">
            <a:xfrm>
              <a:off x="5034" y="2238"/>
              <a:ext cx="463" cy="919"/>
            </a:xfrm>
            <a:custGeom>
              <a:avLst/>
              <a:gdLst>
                <a:gd name="T0" fmla="*/ 421 w 465"/>
                <a:gd name="T1" fmla="*/ 224 h 926"/>
                <a:gd name="T2" fmla="*/ 364 w 465"/>
                <a:gd name="T3" fmla="*/ 223 h 926"/>
                <a:gd name="T4" fmla="*/ 307 w 465"/>
                <a:gd name="T5" fmla="*/ 64 h 926"/>
                <a:gd name="T6" fmla="*/ 326 w 465"/>
                <a:gd name="T7" fmla="*/ 24 h 926"/>
                <a:gd name="T8" fmla="*/ 278 w 465"/>
                <a:gd name="T9" fmla="*/ 6 h 926"/>
                <a:gd name="T10" fmla="*/ 221 w 465"/>
                <a:gd name="T11" fmla="*/ 8 h 926"/>
                <a:gd name="T12" fmla="*/ 178 w 465"/>
                <a:gd name="T13" fmla="*/ 44 h 926"/>
                <a:gd name="T14" fmla="*/ 107 w 465"/>
                <a:gd name="T15" fmla="*/ 67 h 926"/>
                <a:gd name="T16" fmla="*/ 97 w 465"/>
                <a:gd name="T17" fmla="*/ 66 h 926"/>
                <a:gd name="T18" fmla="*/ 56 w 465"/>
                <a:gd name="T19" fmla="*/ 203 h 926"/>
                <a:gd name="T20" fmla="*/ 42 w 465"/>
                <a:gd name="T21" fmla="*/ 295 h 926"/>
                <a:gd name="T22" fmla="*/ 36 w 465"/>
                <a:gd name="T23" fmla="*/ 296 h 926"/>
                <a:gd name="T24" fmla="*/ 174 w 465"/>
                <a:gd name="T25" fmla="*/ 455 h 926"/>
                <a:gd name="T26" fmla="*/ 153 w 465"/>
                <a:gd name="T27" fmla="*/ 607 h 926"/>
                <a:gd name="T28" fmla="*/ 40 w 465"/>
                <a:gd name="T29" fmla="*/ 695 h 926"/>
                <a:gd name="T30" fmla="*/ 24 w 465"/>
                <a:gd name="T31" fmla="*/ 730 h 926"/>
                <a:gd name="T32" fmla="*/ 257 w 465"/>
                <a:gd name="T33" fmla="*/ 717 h 926"/>
                <a:gd name="T34" fmla="*/ 29 w 465"/>
                <a:gd name="T35" fmla="*/ 805 h 926"/>
                <a:gd name="T36" fmla="*/ 64 w 465"/>
                <a:gd name="T37" fmla="*/ 910 h 926"/>
                <a:gd name="T38" fmla="*/ 446 w 465"/>
                <a:gd name="T39" fmla="*/ 918 h 926"/>
                <a:gd name="T40" fmla="*/ 447 w 465"/>
                <a:gd name="T41" fmla="*/ 812 h 926"/>
                <a:gd name="T42" fmla="*/ 388 w 465"/>
                <a:gd name="T43" fmla="*/ 713 h 926"/>
                <a:gd name="T44" fmla="*/ 420 w 465"/>
                <a:gd name="T45" fmla="*/ 673 h 926"/>
                <a:gd name="T46" fmla="*/ 364 w 465"/>
                <a:gd name="T47" fmla="*/ 608 h 926"/>
                <a:gd name="T48" fmla="*/ 335 w 465"/>
                <a:gd name="T49" fmla="*/ 454 h 926"/>
                <a:gd name="T50" fmla="*/ 428 w 465"/>
                <a:gd name="T51" fmla="*/ 228 h 926"/>
                <a:gd name="T52" fmla="*/ 376 w 465"/>
                <a:gd name="T53" fmla="*/ 183 h 926"/>
                <a:gd name="T54" fmla="*/ 52 w 465"/>
                <a:gd name="T55" fmla="*/ 160 h 926"/>
                <a:gd name="T56" fmla="*/ 45 w 465"/>
                <a:gd name="T57" fmla="*/ 264 h 926"/>
                <a:gd name="T58" fmla="*/ 116 w 465"/>
                <a:gd name="T59" fmla="*/ 75 h 926"/>
                <a:gd name="T60" fmla="*/ 172 w 465"/>
                <a:gd name="T61" fmla="*/ 281 h 926"/>
                <a:gd name="T62" fmla="*/ 182 w 465"/>
                <a:gd name="T63" fmla="*/ 460 h 926"/>
                <a:gd name="T64" fmla="*/ 171 w 465"/>
                <a:gd name="T65" fmla="*/ 603 h 926"/>
                <a:gd name="T66" fmla="*/ 89 w 465"/>
                <a:gd name="T67" fmla="*/ 764 h 926"/>
                <a:gd name="T68" fmla="*/ 84 w 465"/>
                <a:gd name="T69" fmla="*/ 802 h 926"/>
                <a:gd name="T70" fmla="*/ 76 w 465"/>
                <a:gd name="T71" fmla="*/ 803 h 926"/>
                <a:gd name="T72" fmla="*/ 61 w 465"/>
                <a:gd name="T73" fmla="*/ 874 h 926"/>
                <a:gd name="T74" fmla="*/ 103 w 465"/>
                <a:gd name="T75" fmla="*/ 886 h 926"/>
                <a:gd name="T76" fmla="*/ 435 w 465"/>
                <a:gd name="T77" fmla="*/ 914 h 926"/>
                <a:gd name="T78" fmla="*/ 250 w 465"/>
                <a:gd name="T79" fmla="*/ 869 h 926"/>
                <a:gd name="T80" fmla="*/ 428 w 465"/>
                <a:gd name="T81" fmla="*/ 824 h 926"/>
                <a:gd name="T82" fmla="*/ 28 w 465"/>
                <a:gd name="T83" fmla="*/ 842 h 926"/>
                <a:gd name="T84" fmla="*/ 30 w 465"/>
                <a:gd name="T85" fmla="*/ 823 h 926"/>
                <a:gd name="T86" fmla="*/ 434 w 465"/>
                <a:gd name="T87" fmla="*/ 814 h 926"/>
                <a:gd name="T88" fmla="*/ 179 w 465"/>
                <a:gd name="T89" fmla="*/ 767 h 926"/>
                <a:gd name="T90" fmla="*/ 331 w 465"/>
                <a:gd name="T91" fmla="*/ 712 h 926"/>
                <a:gd name="T92" fmla="*/ 385 w 465"/>
                <a:gd name="T93" fmla="*/ 761 h 926"/>
                <a:gd name="T94" fmla="*/ 415 w 465"/>
                <a:gd name="T95" fmla="*/ 706 h 926"/>
                <a:gd name="T96" fmla="*/ 415 w 465"/>
                <a:gd name="T97" fmla="*/ 677 h 926"/>
                <a:gd name="T98" fmla="*/ 345 w 465"/>
                <a:gd name="T99" fmla="*/ 590 h 926"/>
                <a:gd name="T100" fmla="*/ 34 w 465"/>
                <a:gd name="T101" fmla="*/ 616 h 926"/>
                <a:gd name="T102" fmla="*/ 188 w 465"/>
                <a:gd name="T103" fmla="*/ 617 h 926"/>
                <a:gd name="T104" fmla="*/ 238 w 465"/>
                <a:gd name="T105" fmla="*/ 457 h 926"/>
                <a:gd name="T106" fmla="*/ 303 w 465"/>
                <a:gd name="T107" fmla="*/ 489 h 926"/>
                <a:gd name="T108" fmla="*/ 319 w 465"/>
                <a:gd name="T109" fmla="*/ 425 h 926"/>
                <a:gd name="T110" fmla="*/ 163 w 465"/>
                <a:gd name="T111" fmla="*/ 357 h 926"/>
                <a:gd name="T112" fmla="*/ 293 w 465"/>
                <a:gd name="T113" fmla="*/ 281 h 926"/>
                <a:gd name="T114" fmla="*/ 451 w 465"/>
                <a:gd name="T115" fmla="*/ 198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5" h="924">
                  <a:moveTo>
                    <a:pt x="455" y="190"/>
                  </a:moveTo>
                  <a:cubicBezTo>
                    <a:pt x="445" y="181"/>
                    <a:pt x="428" y="182"/>
                    <a:pt x="419" y="192"/>
                  </a:cubicBezTo>
                  <a:cubicBezTo>
                    <a:pt x="412" y="199"/>
                    <a:pt x="411" y="215"/>
                    <a:pt x="422" y="218"/>
                  </a:cubicBezTo>
                  <a:cubicBezTo>
                    <a:pt x="421" y="219"/>
                    <a:pt x="422" y="219"/>
                    <a:pt x="422" y="220"/>
                  </a:cubicBezTo>
                  <a:cubicBezTo>
                    <a:pt x="422" y="221"/>
                    <a:pt x="423" y="222"/>
                    <a:pt x="424" y="223"/>
                  </a:cubicBezTo>
                  <a:cubicBezTo>
                    <a:pt x="423" y="223"/>
                    <a:pt x="421" y="223"/>
                    <a:pt x="421" y="224"/>
                  </a:cubicBezTo>
                  <a:cubicBezTo>
                    <a:pt x="409" y="246"/>
                    <a:pt x="402" y="268"/>
                    <a:pt x="385" y="286"/>
                  </a:cubicBezTo>
                  <a:cubicBezTo>
                    <a:pt x="367" y="305"/>
                    <a:pt x="343" y="314"/>
                    <a:pt x="317" y="317"/>
                  </a:cubicBezTo>
                  <a:cubicBezTo>
                    <a:pt x="317" y="317"/>
                    <a:pt x="316" y="317"/>
                    <a:pt x="315" y="318"/>
                  </a:cubicBezTo>
                  <a:cubicBezTo>
                    <a:pt x="311" y="305"/>
                    <a:pt x="306" y="291"/>
                    <a:pt x="302" y="278"/>
                  </a:cubicBezTo>
                  <a:cubicBezTo>
                    <a:pt x="302" y="278"/>
                    <a:pt x="301" y="278"/>
                    <a:pt x="301" y="278"/>
                  </a:cubicBezTo>
                  <a:cubicBezTo>
                    <a:pt x="327" y="267"/>
                    <a:pt x="350" y="250"/>
                    <a:pt x="364" y="223"/>
                  </a:cubicBezTo>
                  <a:cubicBezTo>
                    <a:pt x="369" y="213"/>
                    <a:pt x="372" y="202"/>
                    <a:pt x="374" y="191"/>
                  </a:cubicBezTo>
                  <a:cubicBezTo>
                    <a:pt x="374" y="192"/>
                    <a:pt x="375" y="192"/>
                    <a:pt x="375" y="192"/>
                  </a:cubicBezTo>
                  <a:cubicBezTo>
                    <a:pt x="393" y="198"/>
                    <a:pt x="411" y="176"/>
                    <a:pt x="406" y="159"/>
                  </a:cubicBezTo>
                  <a:cubicBezTo>
                    <a:pt x="402" y="145"/>
                    <a:pt x="384" y="137"/>
                    <a:pt x="370" y="143"/>
                  </a:cubicBezTo>
                  <a:cubicBezTo>
                    <a:pt x="362" y="115"/>
                    <a:pt x="345" y="90"/>
                    <a:pt x="321" y="73"/>
                  </a:cubicBezTo>
                  <a:cubicBezTo>
                    <a:pt x="317" y="69"/>
                    <a:pt x="312" y="67"/>
                    <a:pt x="307" y="64"/>
                  </a:cubicBezTo>
                  <a:cubicBezTo>
                    <a:pt x="309" y="62"/>
                    <a:pt x="310" y="61"/>
                    <a:pt x="311" y="60"/>
                  </a:cubicBezTo>
                  <a:cubicBezTo>
                    <a:pt x="311" y="60"/>
                    <a:pt x="311" y="59"/>
                    <a:pt x="311" y="59"/>
                  </a:cubicBezTo>
                  <a:cubicBezTo>
                    <a:pt x="312" y="59"/>
                    <a:pt x="312" y="59"/>
                    <a:pt x="312" y="58"/>
                  </a:cubicBezTo>
                  <a:cubicBezTo>
                    <a:pt x="312" y="58"/>
                    <a:pt x="313" y="58"/>
                    <a:pt x="313" y="57"/>
                  </a:cubicBezTo>
                  <a:cubicBezTo>
                    <a:pt x="313" y="57"/>
                    <a:pt x="314" y="56"/>
                    <a:pt x="314" y="56"/>
                  </a:cubicBezTo>
                  <a:cubicBezTo>
                    <a:pt x="321" y="46"/>
                    <a:pt x="325" y="35"/>
                    <a:pt x="326" y="24"/>
                  </a:cubicBezTo>
                  <a:cubicBezTo>
                    <a:pt x="326" y="20"/>
                    <a:pt x="320" y="19"/>
                    <a:pt x="319" y="23"/>
                  </a:cubicBezTo>
                  <a:cubicBezTo>
                    <a:pt x="317" y="33"/>
                    <a:pt x="314" y="43"/>
                    <a:pt x="309" y="52"/>
                  </a:cubicBezTo>
                  <a:cubicBezTo>
                    <a:pt x="308" y="53"/>
                    <a:pt x="307" y="55"/>
                    <a:pt x="306" y="56"/>
                  </a:cubicBezTo>
                  <a:cubicBezTo>
                    <a:pt x="305" y="58"/>
                    <a:pt x="304" y="60"/>
                    <a:pt x="303" y="61"/>
                  </a:cubicBezTo>
                  <a:cubicBezTo>
                    <a:pt x="292" y="56"/>
                    <a:pt x="281" y="51"/>
                    <a:pt x="269" y="48"/>
                  </a:cubicBezTo>
                  <a:cubicBezTo>
                    <a:pt x="272" y="34"/>
                    <a:pt x="275" y="20"/>
                    <a:pt x="278" y="6"/>
                  </a:cubicBezTo>
                  <a:cubicBezTo>
                    <a:pt x="278" y="2"/>
                    <a:pt x="272" y="0"/>
                    <a:pt x="272" y="4"/>
                  </a:cubicBezTo>
                  <a:cubicBezTo>
                    <a:pt x="269" y="18"/>
                    <a:pt x="266" y="32"/>
                    <a:pt x="264" y="46"/>
                  </a:cubicBezTo>
                  <a:cubicBezTo>
                    <a:pt x="252" y="43"/>
                    <a:pt x="239" y="41"/>
                    <a:pt x="226" y="41"/>
                  </a:cubicBezTo>
                  <a:cubicBezTo>
                    <a:pt x="226" y="40"/>
                    <a:pt x="227" y="40"/>
                    <a:pt x="227" y="40"/>
                  </a:cubicBezTo>
                  <a:cubicBezTo>
                    <a:pt x="227" y="29"/>
                    <a:pt x="228" y="18"/>
                    <a:pt x="227" y="8"/>
                  </a:cubicBezTo>
                  <a:cubicBezTo>
                    <a:pt x="227" y="4"/>
                    <a:pt x="221" y="4"/>
                    <a:pt x="221" y="8"/>
                  </a:cubicBezTo>
                  <a:cubicBezTo>
                    <a:pt x="220" y="18"/>
                    <a:pt x="220" y="29"/>
                    <a:pt x="221" y="40"/>
                  </a:cubicBezTo>
                  <a:cubicBezTo>
                    <a:pt x="221" y="40"/>
                    <a:pt x="222" y="40"/>
                    <a:pt x="222" y="41"/>
                  </a:cubicBezTo>
                  <a:cubicBezTo>
                    <a:pt x="209" y="40"/>
                    <a:pt x="196" y="41"/>
                    <a:pt x="184" y="43"/>
                  </a:cubicBezTo>
                  <a:cubicBezTo>
                    <a:pt x="182" y="31"/>
                    <a:pt x="179" y="19"/>
                    <a:pt x="176" y="7"/>
                  </a:cubicBezTo>
                  <a:cubicBezTo>
                    <a:pt x="175" y="3"/>
                    <a:pt x="170" y="5"/>
                    <a:pt x="170" y="9"/>
                  </a:cubicBezTo>
                  <a:cubicBezTo>
                    <a:pt x="172" y="21"/>
                    <a:pt x="175" y="32"/>
                    <a:pt x="178" y="44"/>
                  </a:cubicBezTo>
                  <a:cubicBezTo>
                    <a:pt x="167" y="46"/>
                    <a:pt x="155" y="48"/>
                    <a:pt x="144" y="52"/>
                  </a:cubicBezTo>
                  <a:cubicBezTo>
                    <a:pt x="143" y="44"/>
                    <a:pt x="141" y="36"/>
                    <a:pt x="139" y="28"/>
                  </a:cubicBezTo>
                  <a:cubicBezTo>
                    <a:pt x="138" y="26"/>
                    <a:pt x="133" y="26"/>
                    <a:pt x="133" y="29"/>
                  </a:cubicBezTo>
                  <a:cubicBezTo>
                    <a:pt x="135" y="38"/>
                    <a:pt x="136" y="46"/>
                    <a:pt x="138" y="54"/>
                  </a:cubicBezTo>
                  <a:cubicBezTo>
                    <a:pt x="127" y="58"/>
                    <a:pt x="117" y="62"/>
                    <a:pt x="107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5"/>
                    <a:pt x="106" y="62"/>
                    <a:pt x="105" y="59"/>
                  </a:cubicBezTo>
                  <a:cubicBezTo>
                    <a:pt x="103" y="55"/>
                    <a:pt x="102" y="50"/>
                    <a:pt x="100" y="45"/>
                  </a:cubicBezTo>
                  <a:cubicBezTo>
                    <a:pt x="96" y="37"/>
                    <a:pt x="93" y="28"/>
                    <a:pt x="89" y="19"/>
                  </a:cubicBezTo>
                  <a:cubicBezTo>
                    <a:pt x="87" y="14"/>
                    <a:pt x="79" y="18"/>
                    <a:pt x="81" y="22"/>
                  </a:cubicBezTo>
                  <a:cubicBezTo>
                    <a:pt x="84" y="33"/>
                    <a:pt x="87" y="42"/>
                    <a:pt x="91" y="52"/>
                  </a:cubicBezTo>
                  <a:cubicBezTo>
                    <a:pt x="93" y="57"/>
                    <a:pt x="95" y="61"/>
                    <a:pt x="97" y="66"/>
                  </a:cubicBezTo>
                  <a:cubicBezTo>
                    <a:pt x="99" y="69"/>
                    <a:pt x="100" y="71"/>
                    <a:pt x="102" y="74"/>
                  </a:cubicBezTo>
                  <a:cubicBezTo>
                    <a:pt x="85" y="78"/>
                    <a:pt x="71" y="101"/>
                    <a:pt x="64" y="114"/>
                  </a:cubicBezTo>
                  <a:cubicBezTo>
                    <a:pt x="58" y="127"/>
                    <a:pt x="54" y="140"/>
                    <a:pt x="52" y="154"/>
                  </a:cubicBezTo>
                  <a:cubicBezTo>
                    <a:pt x="36" y="152"/>
                    <a:pt x="18" y="163"/>
                    <a:pt x="17" y="180"/>
                  </a:cubicBezTo>
                  <a:cubicBezTo>
                    <a:pt x="17" y="197"/>
                    <a:pt x="39" y="216"/>
                    <a:pt x="55" y="205"/>
                  </a:cubicBezTo>
                  <a:cubicBezTo>
                    <a:pt x="56" y="204"/>
                    <a:pt x="56" y="204"/>
                    <a:pt x="56" y="203"/>
                  </a:cubicBezTo>
                  <a:cubicBezTo>
                    <a:pt x="64" y="228"/>
                    <a:pt x="80" y="251"/>
                    <a:pt x="101" y="266"/>
                  </a:cubicBezTo>
                  <a:cubicBezTo>
                    <a:pt x="120" y="280"/>
                    <a:pt x="141" y="286"/>
                    <a:pt x="162" y="290"/>
                  </a:cubicBezTo>
                  <a:cubicBezTo>
                    <a:pt x="159" y="299"/>
                    <a:pt x="160" y="315"/>
                    <a:pt x="159" y="321"/>
                  </a:cubicBezTo>
                  <a:cubicBezTo>
                    <a:pt x="159" y="322"/>
                    <a:pt x="159" y="322"/>
                    <a:pt x="159" y="322"/>
                  </a:cubicBezTo>
                  <a:cubicBezTo>
                    <a:pt x="118" y="336"/>
                    <a:pt x="73" y="328"/>
                    <a:pt x="43" y="295"/>
                  </a:cubicBezTo>
                  <a:cubicBezTo>
                    <a:pt x="43" y="295"/>
                    <a:pt x="42" y="295"/>
                    <a:pt x="42" y="295"/>
                  </a:cubicBezTo>
                  <a:cubicBezTo>
                    <a:pt x="46" y="294"/>
                    <a:pt x="49" y="291"/>
                    <a:pt x="52" y="289"/>
                  </a:cubicBezTo>
                  <a:cubicBezTo>
                    <a:pt x="62" y="277"/>
                    <a:pt x="57" y="261"/>
                    <a:pt x="46" y="252"/>
                  </a:cubicBezTo>
                  <a:cubicBezTo>
                    <a:pt x="34" y="243"/>
                    <a:pt x="14" y="244"/>
                    <a:pt x="6" y="259"/>
                  </a:cubicBezTo>
                  <a:cubicBezTo>
                    <a:pt x="0" y="271"/>
                    <a:pt x="7" y="285"/>
                    <a:pt x="19" y="289"/>
                  </a:cubicBezTo>
                  <a:cubicBezTo>
                    <a:pt x="19" y="289"/>
                    <a:pt x="19" y="289"/>
                    <a:pt x="19" y="290"/>
                  </a:cubicBezTo>
                  <a:cubicBezTo>
                    <a:pt x="24" y="295"/>
                    <a:pt x="30" y="297"/>
                    <a:pt x="36" y="296"/>
                  </a:cubicBezTo>
                  <a:cubicBezTo>
                    <a:pt x="35" y="298"/>
                    <a:pt x="35" y="300"/>
                    <a:pt x="37" y="302"/>
                  </a:cubicBezTo>
                  <a:cubicBezTo>
                    <a:pt x="66" y="336"/>
                    <a:pt x="117" y="349"/>
                    <a:pt x="158" y="329"/>
                  </a:cubicBezTo>
                  <a:cubicBezTo>
                    <a:pt x="154" y="361"/>
                    <a:pt x="150" y="393"/>
                    <a:pt x="146" y="424"/>
                  </a:cubicBezTo>
                  <a:cubicBezTo>
                    <a:pt x="146" y="426"/>
                    <a:pt x="148" y="428"/>
                    <a:pt x="150" y="428"/>
                  </a:cubicBezTo>
                  <a:cubicBezTo>
                    <a:pt x="160" y="427"/>
                    <a:pt x="171" y="427"/>
                    <a:pt x="181" y="426"/>
                  </a:cubicBezTo>
                  <a:cubicBezTo>
                    <a:pt x="176" y="435"/>
                    <a:pt x="176" y="445"/>
                    <a:pt x="174" y="455"/>
                  </a:cubicBezTo>
                  <a:cubicBezTo>
                    <a:pt x="172" y="464"/>
                    <a:pt x="169" y="475"/>
                    <a:pt x="169" y="485"/>
                  </a:cubicBezTo>
                  <a:cubicBezTo>
                    <a:pt x="170" y="500"/>
                    <a:pt x="189" y="498"/>
                    <a:pt x="200" y="498"/>
                  </a:cubicBezTo>
                  <a:cubicBezTo>
                    <a:pt x="201" y="532"/>
                    <a:pt x="201" y="567"/>
                    <a:pt x="204" y="601"/>
                  </a:cubicBezTo>
                  <a:cubicBezTo>
                    <a:pt x="197" y="592"/>
                    <a:pt x="186" y="585"/>
                    <a:pt x="174" y="589"/>
                  </a:cubicBezTo>
                  <a:cubicBezTo>
                    <a:pt x="167" y="591"/>
                    <a:pt x="162" y="600"/>
                    <a:pt x="162" y="607"/>
                  </a:cubicBezTo>
                  <a:cubicBezTo>
                    <a:pt x="153" y="607"/>
                    <a:pt x="153" y="607"/>
                    <a:pt x="153" y="607"/>
                  </a:cubicBezTo>
                  <a:cubicBezTo>
                    <a:pt x="114" y="607"/>
                    <a:pt x="73" y="602"/>
                    <a:pt x="34" y="607"/>
                  </a:cubicBezTo>
                  <a:cubicBezTo>
                    <a:pt x="4" y="610"/>
                    <a:pt x="16" y="633"/>
                    <a:pt x="10" y="654"/>
                  </a:cubicBezTo>
                  <a:cubicBezTo>
                    <a:pt x="9" y="657"/>
                    <a:pt x="11" y="660"/>
                    <a:pt x="14" y="660"/>
                  </a:cubicBezTo>
                  <a:cubicBezTo>
                    <a:pt x="21" y="659"/>
                    <a:pt x="27" y="659"/>
                    <a:pt x="34" y="658"/>
                  </a:cubicBezTo>
                  <a:cubicBezTo>
                    <a:pt x="34" y="659"/>
                    <a:pt x="34" y="659"/>
                    <a:pt x="34" y="660"/>
                  </a:cubicBezTo>
                  <a:cubicBezTo>
                    <a:pt x="36" y="671"/>
                    <a:pt x="38" y="683"/>
                    <a:pt x="40" y="695"/>
                  </a:cubicBezTo>
                  <a:cubicBezTo>
                    <a:pt x="31" y="694"/>
                    <a:pt x="23" y="694"/>
                    <a:pt x="14" y="693"/>
                  </a:cubicBezTo>
                  <a:cubicBezTo>
                    <a:pt x="10" y="693"/>
                    <a:pt x="7" y="700"/>
                    <a:pt x="12" y="702"/>
                  </a:cubicBezTo>
                  <a:cubicBezTo>
                    <a:pt x="30" y="710"/>
                    <a:pt x="0" y="746"/>
                    <a:pt x="15" y="759"/>
                  </a:cubicBezTo>
                  <a:cubicBezTo>
                    <a:pt x="22" y="765"/>
                    <a:pt x="31" y="763"/>
                    <a:pt x="35" y="755"/>
                  </a:cubicBezTo>
                  <a:cubicBezTo>
                    <a:pt x="36" y="752"/>
                    <a:pt x="33" y="749"/>
                    <a:pt x="31" y="752"/>
                  </a:cubicBezTo>
                  <a:cubicBezTo>
                    <a:pt x="19" y="747"/>
                    <a:pt x="16" y="739"/>
                    <a:pt x="24" y="730"/>
                  </a:cubicBezTo>
                  <a:cubicBezTo>
                    <a:pt x="25" y="728"/>
                    <a:pt x="26" y="725"/>
                    <a:pt x="27" y="723"/>
                  </a:cubicBezTo>
                  <a:cubicBezTo>
                    <a:pt x="29" y="719"/>
                    <a:pt x="30" y="714"/>
                    <a:pt x="29" y="710"/>
                  </a:cubicBezTo>
                  <a:cubicBezTo>
                    <a:pt x="28" y="708"/>
                    <a:pt x="28" y="705"/>
                    <a:pt x="27" y="703"/>
                  </a:cubicBezTo>
                  <a:cubicBezTo>
                    <a:pt x="91" y="707"/>
                    <a:pt x="155" y="711"/>
                    <a:pt x="219" y="715"/>
                  </a:cubicBezTo>
                  <a:cubicBezTo>
                    <a:pt x="232" y="716"/>
                    <a:pt x="245" y="716"/>
                    <a:pt x="257" y="717"/>
                  </a:cubicBezTo>
                  <a:cubicBezTo>
                    <a:pt x="257" y="717"/>
                    <a:pt x="257" y="717"/>
                    <a:pt x="257" y="717"/>
                  </a:cubicBezTo>
                  <a:cubicBezTo>
                    <a:pt x="258" y="725"/>
                    <a:pt x="257" y="732"/>
                    <a:pt x="257" y="740"/>
                  </a:cubicBezTo>
                  <a:cubicBezTo>
                    <a:pt x="256" y="746"/>
                    <a:pt x="255" y="753"/>
                    <a:pt x="255" y="759"/>
                  </a:cubicBezTo>
                  <a:cubicBezTo>
                    <a:pt x="183" y="758"/>
                    <a:pt x="111" y="755"/>
                    <a:pt x="39" y="753"/>
                  </a:cubicBezTo>
                  <a:cubicBezTo>
                    <a:pt x="37" y="753"/>
                    <a:pt x="35" y="755"/>
                    <a:pt x="35" y="757"/>
                  </a:cubicBezTo>
                  <a:cubicBezTo>
                    <a:pt x="33" y="773"/>
                    <a:pt x="33" y="789"/>
                    <a:pt x="35" y="805"/>
                  </a:cubicBezTo>
                  <a:cubicBezTo>
                    <a:pt x="33" y="805"/>
                    <a:pt x="31" y="805"/>
                    <a:pt x="29" y="805"/>
                  </a:cubicBezTo>
                  <a:cubicBezTo>
                    <a:pt x="27" y="805"/>
                    <a:pt x="25" y="806"/>
                    <a:pt x="25" y="808"/>
                  </a:cubicBezTo>
                  <a:cubicBezTo>
                    <a:pt x="18" y="832"/>
                    <a:pt x="17" y="873"/>
                    <a:pt x="50" y="872"/>
                  </a:cubicBezTo>
                  <a:cubicBezTo>
                    <a:pt x="47" y="877"/>
                    <a:pt x="47" y="885"/>
                    <a:pt x="48" y="890"/>
                  </a:cubicBezTo>
                  <a:cubicBezTo>
                    <a:pt x="50" y="897"/>
                    <a:pt x="53" y="903"/>
                    <a:pt x="59" y="907"/>
                  </a:cubicBezTo>
                  <a:cubicBezTo>
                    <a:pt x="59" y="909"/>
                    <a:pt x="59" y="910"/>
                    <a:pt x="61" y="910"/>
                  </a:cubicBezTo>
                  <a:cubicBezTo>
                    <a:pt x="62" y="910"/>
                    <a:pt x="63" y="910"/>
                    <a:pt x="64" y="910"/>
                  </a:cubicBezTo>
                  <a:cubicBezTo>
                    <a:pt x="64" y="910"/>
                    <a:pt x="64" y="910"/>
                    <a:pt x="64" y="911"/>
                  </a:cubicBezTo>
                  <a:cubicBezTo>
                    <a:pt x="65" y="911"/>
                    <a:pt x="66" y="911"/>
                    <a:pt x="67" y="910"/>
                  </a:cubicBezTo>
                  <a:cubicBezTo>
                    <a:pt x="128" y="912"/>
                    <a:pt x="189" y="911"/>
                    <a:pt x="250" y="913"/>
                  </a:cubicBezTo>
                  <a:cubicBezTo>
                    <a:pt x="312" y="915"/>
                    <a:pt x="375" y="921"/>
                    <a:pt x="437" y="923"/>
                  </a:cubicBezTo>
                  <a:cubicBezTo>
                    <a:pt x="438" y="923"/>
                    <a:pt x="439" y="923"/>
                    <a:pt x="440" y="923"/>
                  </a:cubicBezTo>
                  <a:cubicBezTo>
                    <a:pt x="443" y="926"/>
                    <a:pt x="448" y="922"/>
                    <a:pt x="446" y="918"/>
                  </a:cubicBezTo>
                  <a:cubicBezTo>
                    <a:pt x="443" y="911"/>
                    <a:pt x="442" y="905"/>
                    <a:pt x="442" y="897"/>
                  </a:cubicBezTo>
                  <a:cubicBezTo>
                    <a:pt x="442" y="891"/>
                    <a:pt x="444" y="886"/>
                    <a:pt x="444" y="880"/>
                  </a:cubicBezTo>
                  <a:cubicBezTo>
                    <a:pt x="444" y="878"/>
                    <a:pt x="443" y="877"/>
                    <a:pt x="442" y="876"/>
                  </a:cubicBezTo>
                  <a:cubicBezTo>
                    <a:pt x="442" y="874"/>
                    <a:pt x="441" y="871"/>
                    <a:pt x="437" y="871"/>
                  </a:cubicBezTo>
                  <a:cubicBezTo>
                    <a:pt x="436" y="871"/>
                    <a:pt x="435" y="871"/>
                    <a:pt x="433" y="871"/>
                  </a:cubicBezTo>
                  <a:cubicBezTo>
                    <a:pt x="430" y="849"/>
                    <a:pt x="434" y="830"/>
                    <a:pt x="447" y="812"/>
                  </a:cubicBezTo>
                  <a:cubicBezTo>
                    <a:pt x="449" y="808"/>
                    <a:pt x="446" y="804"/>
                    <a:pt x="442" y="804"/>
                  </a:cubicBezTo>
                  <a:cubicBezTo>
                    <a:pt x="438" y="804"/>
                    <a:pt x="434" y="804"/>
                    <a:pt x="430" y="804"/>
                  </a:cubicBezTo>
                  <a:cubicBezTo>
                    <a:pt x="428" y="791"/>
                    <a:pt x="428" y="779"/>
                    <a:pt x="433" y="766"/>
                  </a:cubicBezTo>
                  <a:cubicBezTo>
                    <a:pt x="434" y="764"/>
                    <a:pt x="431" y="761"/>
                    <a:pt x="428" y="761"/>
                  </a:cubicBezTo>
                  <a:cubicBezTo>
                    <a:pt x="418" y="761"/>
                    <a:pt x="408" y="761"/>
                    <a:pt x="398" y="761"/>
                  </a:cubicBezTo>
                  <a:cubicBezTo>
                    <a:pt x="408" y="746"/>
                    <a:pt x="402" y="725"/>
                    <a:pt x="388" y="713"/>
                  </a:cubicBezTo>
                  <a:cubicBezTo>
                    <a:pt x="387" y="713"/>
                    <a:pt x="387" y="713"/>
                    <a:pt x="387" y="713"/>
                  </a:cubicBezTo>
                  <a:cubicBezTo>
                    <a:pt x="398" y="714"/>
                    <a:pt x="410" y="715"/>
                    <a:pt x="421" y="715"/>
                  </a:cubicBezTo>
                  <a:cubicBezTo>
                    <a:pt x="425" y="715"/>
                    <a:pt x="427" y="711"/>
                    <a:pt x="426" y="708"/>
                  </a:cubicBezTo>
                  <a:cubicBezTo>
                    <a:pt x="423" y="702"/>
                    <a:pt x="421" y="694"/>
                    <a:pt x="421" y="687"/>
                  </a:cubicBezTo>
                  <a:cubicBezTo>
                    <a:pt x="421" y="682"/>
                    <a:pt x="422" y="679"/>
                    <a:pt x="421" y="674"/>
                  </a:cubicBezTo>
                  <a:cubicBezTo>
                    <a:pt x="421" y="673"/>
                    <a:pt x="421" y="673"/>
                    <a:pt x="420" y="673"/>
                  </a:cubicBezTo>
                  <a:cubicBezTo>
                    <a:pt x="420" y="670"/>
                    <a:pt x="419" y="668"/>
                    <a:pt x="416" y="668"/>
                  </a:cubicBezTo>
                  <a:cubicBezTo>
                    <a:pt x="408" y="667"/>
                    <a:pt x="401" y="667"/>
                    <a:pt x="393" y="666"/>
                  </a:cubicBezTo>
                  <a:cubicBezTo>
                    <a:pt x="394" y="665"/>
                    <a:pt x="394" y="664"/>
                    <a:pt x="394" y="663"/>
                  </a:cubicBezTo>
                  <a:cubicBezTo>
                    <a:pt x="390" y="646"/>
                    <a:pt x="394" y="630"/>
                    <a:pt x="404" y="616"/>
                  </a:cubicBezTo>
                  <a:cubicBezTo>
                    <a:pt x="406" y="613"/>
                    <a:pt x="403" y="608"/>
                    <a:pt x="399" y="608"/>
                  </a:cubicBezTo>
                  <a:cubicBezTo>
                    <a:pt x="364" y="608"/>
                    <a:pt x="364" y="608"/>
                    <a:pt x="364" y="608"/>
                  </a:cubicBezTo>
                  <a:cubicBezTo>
                    <a:pt x="369" y="601"/>
                    <a:pt x="364" y="588"/>
                    <a:pt x="355" y="584"/>
                  </a:cubicBezTo>
                  <a:cubicBezTo>
                    <a:pt x="341" y="579"/>
                    <a:pt x="329" y="591"/>
                    <a:pt x="323" y="603"/>
                  </a:cubicBezTo>
                  <a:cubicBezTo>
                    <a:pt x="321" y="565"/>
                    <a:pt x="316" y="526"/>
                    <a:pt x="309" y="488"/>
                  </a:cubicBezTo>
                  <a:cubicBezTo>
                    <a:pt x="310" y="488"/>
                    <a:pt x="310" y="488"/>
                    <a:pt x="311" y="488"/>
                  </a:cubicBezTo>
                  <a:cubicBezTo>
                    <a:pt x="318" y="487"/>
                    <a:pt x="332" y="484"/>
                    <a:pt x="336" y="477"/>
                  </a:cubicBezTo>
                  <a:cubicBezTo>
                    <a:pt x="340" y="471"/>
                    <a:pt x="336" y="461"/>
                    <a:pt x="335" y="454"/>
                  </a:cubicBezTo>
                  <a:cubicBezTo>
                    <a:pt x="333" y="445"/>
                    <a:pt x="331" y="435"/>
                    <a:pt x="328" y="426"/>
                  </a:cubicBezTo>
                  <a:cubicBezTo>
                    <a:pt x="333" y="426"/>
                    <a:pt x="339" y="426"/>
                    <a:pt x="345" y="427"/>
                  </a:cubicBezTo>
                  <a:cubicBezTo>
                    <a:pt x="348" y="427"/>
                    <a:pt x="351" y="423"/>
                    <a:pt x="350" y="421"/>
                  </a:cubicBezTo>
                  <a:cubicBezTo>
                    <a:pt x="339" y="388"/>
                    <a:pt x="328" y="355"/>
                    <a:pt x="317" y="323"/>
                  </a:cubicBezTo>
                  <a:cubicBezTo>
                    <a:pt x="317" y="323"/>
                    <a:pt x="317" y="323"/>
                    <a:pt x="317" y="323"/>
                  </a:cubicBezTo>
                  <a:cubicBezTo>
                    <a:pt x="374" y="324"/>
                    <a:pt x="413" y="279"/>
                    <a:pt x="428" y="228"/>
                  </a:cubicBezTo>
                  <a:cubicBezTo>
                    <a:pt x="428" y="227"/>
                    <a:pt x="428" y="227"/>
                    <a:pt x="428" y="226"/>
                  </a:cubicBezTo>
                  <a:cubicBezTo>
                    <a:pt x="436" y="231"/>
                    <a:pt x="447" y="231"/>
                    <a:pt x="454" y="225"/>
                  </a:cubicBezTo>
                  <a:cubicBezTo>
                    <a:pt x="465" y="217"/>
                    <a:pt x="464" y="199"/>
                    <a:pt x="455" y="190"/>
                  </a:cubicBezTo>
                  <a:close/>
                  <a:moveTo>
                    <a:pt x="398" y="160"/>
                  </a:moveTo>
                  <a:cubicBezTo>
                    <a:pt x="400" y="166"/>
                    <a:pt x="398" y="173"/>
                    <a:pt x="393" y="177"/>
                  </a:cubicBezTo>
                  <a:cubicBezTo>
                    <a:pt x="388" y="182"/>
                    <a:pt x="383" y="183"/>
                    <a:pt x="376" y="183"/>
                  </a:cubicBezTo>
                  <a:cubicBezTo>
                    <a:pt x="376" y="183"/>
                    <a:pt x="375" y="183"/>
                    <a:pt x="375" y="183"/>
                  </a:cubicBezTo>
                  <a:cubicBezTo>
                    <a:pt x="376" y="172"/>
                    <a:pt x="375" y="160"/>
                    <a:pt x="372" y="149"/>
                  </a:cubicBezTo>
                  <a:cubicBezTo>
                    <a:pt x="381" y="145"/>
                    <a:pt x="394" y="150"/>
                    <a:pt x="398" y="160"/>
                  </a:cubicBezTo>
                  <a:close/>
                  <a:moveTo>
                    <a:pt x="52" y="197"/>
                  </a:moveTo>
                  <a:cubicBezTo>
                    <a:pt x="40" y="199"/>
                    <a:pt x="26" y="193"/>
                    <a:pt x="27" y="179"/>
                  </a:cubicBezTo>
                  <a:cubicBezTo>
                    <a:pt x="28" y="168"/>
                    <a:pt x="41" y="160"/>
                    <a:pt x="52" y="160"/>
                  </a:cubicBezTo>
                  <a:cubicBezTo>
                    <a:pt x="51" y="173"/>
                    <a:pt x="52" y="185"/>
                    <a:pt x="55" y="197"/>
                  </a:cubicBezTo>
                  <a:cubicBezTo>
                    <a:pt x="54" y="197"/>
                    <a:pt x="53" y="197"/>
                    <a:pt x="52" y="197"/>
                  </a:cubicBezTo>
                  <a:close/>
                  <a:moveTo>
                    <a:pt x="27" y="289"/>
                  </a:moveTo>
                  <a:cubicBezTo>
                    <a:pt x="28" y="287"/>
                    <a:pt x="27" y="284"/>
                    <a:pt x="25" y="283"/>
                  </a:cubicBezTo>
                  <a:cubicBezTo>
                    <a:pt x="15" y="280"/>
                    <a:pt x="8" y="268"/>
                    <a:pt x="16" y="259"/>
                  </a:cubicBezTo>
                  <a:cubicBezTo>
                    <a:pt x="25" y="250"/>
                    <a:pt x="39" y="255"/>
                    <a:pt x="45" y="264"/>
                  </a:cubicBezTo>
                  <a:cubicBezTo>
                    <a:pt x="55" y="277"/>
                    <a:pt x="40" y="293"/>
                    <a:pt x="27" y="289"/>
                  </a:cubicBezTo>
                  <a:close/>
                  <a:moveTo>
                    <a:pt x="113" y="262"/>
                  </a:moveTo>
                  <a:cubicBezTo>
                    <a:pt x="84" y="243"/>
                    <a:pt x="64" y="211"/>
                    <a:pt x="62" y="175"/>
                  </a:cubicBezTo>
                  <a:cubicBezTo>
                    <a:pt x="61" y="160"/>
                    <a:pt x="63" y="144"/>
                    <a:pt x="68" y="129"/>
                  </a:cubicBezTo>
                  <a:cubicBezTo>
                    <a:pt x="74" y="113"/>
                    <a:pt x="92" y="74"/>
                    <a:pt x="115" y="78"/>
                  </a:cubicBezTo>
                  <a:cubicBezTo>
                    <a:pt x="116" y="78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77" y="45"/>
                    <a:pt x="258" y="39"/>
                    <a:pt x="316" y="81"/>
                  </a:cubicBezTo>
                  <a:cubicBezTo>
                    <a:pt x="375" y="125"/>
                    <a:pt x="383" y="213"/>
                    <a:pt x="320" y="256"/>
                  </a:cubicBezTo>
                  <a:cubicBezTo>
                    <a:pt x="289" y="277"/>
                    <a:pt x="251" y="283"/>
                    <a:pt x="214" y="283"/>
                  </a:cubicBezTo>
                  <a:cubicBezTo>
                    <a:pt x="201" y="283"/>
                    <a:pt x="187" y="283"/>
                    <a:pt x="174" y="281"/>
                  </a:cubicBezTo>
                  <a:cubicBezTo>
                    <a:pt x="173" y="281"/>
                    <a:pt x="173" y="281"/>
                    <a:pt x="172" y="281"/>
                  </a:cubicBezTo>
                  <a:cubicBezTo>
                    <a:pt x="172" y="281"/>
                    <a:pt x="172" y="281"/>
                    <a:pt x="171" y="281"/>
                  </a:cubicBezTo>
                  <a:cubicBezTo>
                    <a:pt x="151" y="279"/>
                    <a:pt x="131" y="274"/>
                    <a:pt x="113" y="262"/>
                  </a:cubicBezTo>
                  <a:close/>
                  <a:moveTo>
                    <a:pt x="203" y="488"/>
                  </a:moveTo>
                  <a:cubicBezTo>
                    <a:pt x="200" y="488"/>
                    <a:pt x="197" y="488"/>
                    <a:pt x="194" y="488"/>
                  </a:cubicBezTo>
                  <a:cubicBezTo>
                    <a:pt x="187" y="488"/>
                    <a:pt x="187" y="489"/>
                    <a:pt x="183" y="483"/>
                  </a:cubicBezTo>
                  <a:cubicBezTo>
                    <a:pt x="178" y="475"/>
                    <a:pt x="180" y="469"/>
                    <a:pt x="182" y="460"/>
                  </a:cubicBezTo>
                  <a:cubicBezTo>
                    <a:pt x="183" y="449"/>
                    <a:pt x="186" y="437"/>
                    <a:pt x="184" y="426"/>
                  </a:cubicBezTo>
                  <a:cubicBezTo>
                    <a:pt x="198" y="425"/>
                    <a:pt x="213" y="425"/>
                    <a:pt x="227" y="424"/>
                  </a:cubicBezTo>
                  <a:cubicBezTo>
                    <a:pt x="226" y="439"/>
                    <a:pt x="228" y="453"/>
                    <a:pt x="228" y="467"/>
                  </a:cubicBezTo>
                  <a:cubicBezTo>
                    <a:pt x="229" y="473"/>
                    <a:pt x="232" y="485"/>
                    <a:pt x="225" y="488"/>
                  </a:cubicBezTo>
                  <a:cubicBezTo>
                    <a:pt x="221" y="491"/>
                    <a:pt x="208" y="488"/>
                    <a:pt x="203" y="488"/>
                  </a:cubicBezTo>
                  <a:close/>
                  <a:moveTo>
                    <a:pt x="171" y="603"/>
                  </a:moveTo>
                  <a:cubicBezTo>
                    <a:pt x="172" y="597"/>
                    <a:pt x="178" y="595"/>
                    <a:pt x="183" y="595"/>
                  </a:cubicBezTo>
                  <a:cubicBezTo>
                    <a:pt x="191" y="595"/>
                    <a:pt x="198" y="601"/>
                    <a:pt x="203" y="607"/>
                  </a:cubicBezTo>
                  <a:cubicBezTo>
                    <a:pt x="170" y="607"/>
                    <a:pt x="170" y="607"/>
                    <a:pt x="170" y="607"/>
                  </a:cubicBezTo>
                  <a:cubicBezTo>
                    <a:pt x="170" y="606"/>
                    <a:pt x="170" y="604"/>
                    <a:pt x="171" y="603"/>
                  </a:cubicBezTo>
                  <a:close/>
                  <a:moveTo>
                    <a:pt x="82" y="785"/>
                  </a:moveTo>
                  <a:cubicBezTo>
                    <a:pt x="83" y="777"/>
                    <a:pt x="87" y="771"/>
                    <a:pt x="89" y="764"/>
                  </a:cubicBezTo>
                  <a:cubicBezTo>
                    <a:pt x="89" y="764"/>
                    <a:pt x="89" y="763"/>
                    <a:pt x="89" y="763"/>
                  </a:cubicBezTo>
                  <a:cubicBezTo>
                    <a:pt x="97" y="764"/>
                    <a:pt x="104" y="765"/>
                    <a:pt x="111" y="765"/>
                  </a:cubicBezTo>
                  <a:cubicBezTo>
                    <a:pt x="131" y="766"/>
                    <a:pt x="152" y="767"/>
                    <a:pt x="172" y="767"/>
                  </a:cubicBezTo>
                  <a:cubicBezTo>
                    <a:pt x="168" y="772"/>
                    <a:pt x="168" y="780"/>
                    <a:pt x="169" y="786"/>
                  </a:cubicBezTo>
                  <a:cubicBezTo>
                    <a:pt x="170" y="791"/>
                    <a:pt x="172" y="796"/>
                    <a:pt x="176" y="800"/>
                  </a:cubicBezTo>
                  <a:cubicBezTo>
                    <a:pt x="145" y="800"/>
                    <a:pt x="115" y="801"/>
                    <a:pt x="84" y="802"/>
                  </a:cubicBezTo>
                  <a:cubicBezTo>
                    <a:pt x="83" y="797"/>
                    <a:pt x="82" y="791"/>
                    <a:pt x="82" y="785"/>
                  </a:cubicBezTo>
                  <a:close/>
                  <a:moveTo>
                    <a:pt x="41" y="778"/>
                  </a:moveTo>
                  <a:cubicBezTo>
                    <a:pt x="41" y="775"/>
                    <a:pt x="42" y="773"/>
                    <a:pt x="42" y="771"/>
                  </a:cubicBezTo>
                  <a:cubicBezTo>
                    <a:pt x="43" y="763"/>
                    <a:pt x="48" y="760"/>
                    <a:pt x="55" y="763"/>
                  </a:cubicBezTo>
                  <a:cubicBezTo>
                    <a:pt x="63" y="761"/>
                    <a:pt x="72" y="761"/>
                    <a:pt x="82" y="762"/>
                  </a:cubicBezTo>
                  <a:cubicBezTo>
                    <a:pt x="72" y="772"/>
                    <a:pt x="72" y="790"/>
                    <a:pt x="76" y="803"/>
                  </a:cubicBezTo>
                  <a:cubicBezTo>
                    <a:pt x="64" y="803"/>
                    <a:pt x="52" y="804"/>
                    <a:pt x="40" y="804"/>
                  </a:cubicBezTo>
                  <a:cubicBezTo>
                    <a:pt x="40" y="796"/>
                    <a:pt x="39" y="786"/>
                    <a:pt x="41" y="778"/>
                  </a:cubicBezTo>
                  <a:close/>
                  <a:moveTo>
                    <a:pt x="66" y="905"/>
                  </a:moveTo>
                  <a:cubicBezTo>
                    <a:pt x="61" y="900"/>
                    <a:pt x="58" y="895"/>
                    <a:pt x="57" y="889"/>
                  </a:cubicBezTo>
                  <a:cubicBezTo>
                    <a:pt x="56" y="883"/>
                    <a:pt x="59" y="878"/>
                    <a:pt x="60" y="873"/>
                  </a:cubicBezTo>
                  <a:cubicBezTo>
                    <a:pt x="60" y="874"/>
                    <a:pt x="61" y="874"/>
                    <a:pt x="61" y="874"/>
                  </a:cubicBezTo>
                  <a:cubicBezTo>
                    <a:pt x="73" y="874"/>
                    <a:pt x="85" y="873"/>
                    <a:pt x="97" y="873"/>
                  </a:cubicBezTo>
                  <a:cubicBezTo>
                    <a:pt x="92" y="882"/>
                    <a:pt x="96" y="895"/>
                    <a:pt x="103" y="903"/>
                  </a:cubicBezTo>
                  <a:cubicBezTo>
                    <a:pt x="90" y="903"/>
                    <a:pt x="78" y="904"/>
                    <a:pt x="66" y="905"/>
                  </a:cubicBezTo>
                  <a:close/>
                  <a:moveTo>
                    <a:pt x="111" y="902"/>
                  </a:moveTo>
                  <a:cubicBezTo>
                    <a:pt x="111" y="902"/>
                    <a:pt x="111" y="902"/>
                    <a:pt x="111" y="902"/>
                  </a:cubicBezTo>
                  <a:cubicBezTo>
                    <a:pt x="106" y="898"/>
                    <a:pt x="103" y="892"/>
                    <a:pt x="103" y="886"/>
                  </a:cubicBezTo>
                  <a:cubicBezTo>
                    <a:pt x="103" y="881"/>
                    <a:pt x="104" y="877"/>
                    <a:pt x="106" y="872"/>
                  </a:cubicBezTo>
                  <a:cubicBezTo>
                    <a:pt x="121" y="871"/>
                    <a:pt x="137" y="871"/>
                    <a:pt x="152" y="870"/>
                  </a:cubicBezTo>
                  <a:cubicBezTo>
                    <a:pt x="149" y="881"/>
                    <a:pt x="154" y="894"/>
                    <a:pt x="161" y="902"/>
                  </a:cubicBezTo>
                  <a:cubicBezTo>
                    <a:pt x="145" y="902"/>
                    <a:pt x="128" y="902"/>
                    <a:pt x="111" y="902"/>
                  </a:cubicBezTo>
                  <a:close/>
                  <a:moveTo>
                    <a:pt x="434" y="881"/>
                  </a:moveTo>
                  <a:cubicBezTo>
                    <a:pt x="430" y="891"/>
                    <a:pt x="431" y="903"/>
                    <a:pt x="435" y="914"/>
                  </a:cubicBezTo>
                  <a:cubicBezTo>
                    <a:pt x="374" y="906"/>
                    <a:pt x="311" y="905"/>
                    <a:pt x="250" y="903"/>
                  </a:cubicBezTo>
                  <a:cubicBezTo>
                    <a:pt x="223" y="903"/>
                    <a:pt x="196" y="902"/>
                    <a:pt x="169" y="902"/>
                  </a:cubicBezTo>
                  <a:cubicBezTo>
                    <a:pt x="169" y="902"/>
                    <a:pt x="169" y="901"/>
                    <a:pt x="168" y="901"/>
                  </a:cubicBezTo>
                  <a:cubicBezTo>
                    <a:pt x="164" y="896"/>
                    <a:pt x="161" y="889"/>
                    <a:pt x="161" y="882"/>
                  </a:cubicBezTo>
                  <a:cubicBezTo>
                    <a:pt x="161" y="878"/>
                    <a:pt x="162" y="874"/>
                    <a:pt x="163" y="870"/>
                  </a:cubicBezTo>
                  <a:cubicBezTo>
                    <a:pt x="192" y="869"/>
                    <a:pt x="221" y="868"/>
                    <a:pt x="250" y="869"/>
                  </a:cubicBezTo>
                  <a:cubicBezTo>
                    <a:pt x="311" y="870"/>
                    <a:pt x="373" y="875"/>
                    <a:pt x="434" y="881"/>
                  </a:cubicBezTo>
                  <a:close/>
                  <a:moveTo>
                    <a:pt x="434" y="814"/>
                  </a:moveTo>
                  <a:cubicBezTo>
                    <a:pt x="432" y="816"/>
                    <a:pt x="431" y="818"/>
                    <a:pt x="430" y="820"/>
                  </a:cubicBezTo>
                  <a:cubicBezTo>
                    <a:pt x="315" y="809"/>
                    <a:pt x="197" y="811"/>
                    <a:pt x="83" y="820"/>
                  </a:cubicBezTo>
                  <a:cubicBezTo>
                    <a:pt x="81" y="821"/>
                    <a:pt x="81" y="823"/>
                    <a:pt x="83" y="823"/>
                  </a:cubicBezTo>
                  <a:cubicBezTo>
                    <a:pt x="198" y="818"/>
                    <a:pt x="313" y="820"/>
                    <a:pt x="428" y="824"/>
                  </a:cubicBezTo>
                  <a:cubicBezTo>
                    <a:pt x="422" y="838"/>
                    <a:pt x="421" y="854"/>
                    <a:pt x="423" y="869"/>
                  </a:cubicBezTo>
                  <a:cubicBezTo>
                    <a:pt x="304" y="855"/>
                    <a:pt x="179" y="851"/>
                    <a:pt x="61" y="868"/>
                  </a:cubicBezTo>
                  <a:cubicBezTo>
                    <a:pt x="60" y="868"/>
                    <a:pt x="60" y="868"/>
                    <a:pt x="60" y="868"/>
                  </a:cubicBezTo>
                  <a:cubicBezTo>
                    <a:pt x="59" y="867"/>
                    <a:pt x="57" y="866"/>
                    <a:pt x="56" y="866"/>
                  </a:cubicBezTo>
                  <a:cubicBezTo>
                    <a:pt x="55" y="866"/>
                    <a:pt x="55" y="866"/>
                    <a:pt x="54" y="866"/>
                  </a:cubicBezTo>
                  <a:cubicBezTo>
                    <a:pt x="39" y="867"/>
                    <a:pt x="30" y="855"/>
                    <a:pt x="28" y="842"/>
                  </a:cubicBezTo>
                  <a:cubicBezTo>
                    <a:pt x="79" y="841"/>
                    <a:pt x="129" y="838"/>
                    <a:pt x="180" y="836"/>
                  </a:cubicBezTo>
                  <a:cubicBezTo>
                    <a:pt x="231" y="835"/>
                    <a:pt x="282" y="837"/>
                    <a:pt x="333" y="835"/>
                  </a:cubicBezTo>
                  <a:cubicBezTo>
                    <a:pt x="337" y="835"/>
                    <a:pt x="337" y="829"/>
                    <a:pt x="333" y="829"/>
                  </a:cubicBezTo>
                  <a:cubicBezTo>
                    <a:pt x="283" y="825"/>
                    <a:pt x="231" y="827"/>
                    <a:pt x="180" y="829"/>
                  </a:cubicBezTo>
                  <a:cubicBezTo>
                    <a:pt x="129" y="830"/>
                    <a:pt x="78" y="833"/>
                    <a:pt x="28" y="839"/>
                  </a:cubicBezTo>
                  <a:cubicBezTo>
                    <a:pt x="27" y="834"/>
                    <a:pt x="28" y="828"/>
                    <a:pt x="30" y="823"/>
                  </a:cubicBezTo>
                  <a:cubicBezTo>
                    <a:pt x="33" y="813"/>
                    <a:pt x="35" y="814"/>
                    <a:pt x="45" y="813"/>
                  </a:cubicBezTo>
                  <a:cubicBezTo>
                    <a:pt x="56" y="811"/>
                    <a:pt x="68" y="811"/>
                    <a:pt x="80" y="811"/>
                  </a:cubicBezTo>
                  <a:cubicBezTo>
                    <a:pt x="81" y="812"/>
                    <a:pt x="83" y="812"/>
                    <a:pt x="85" y="811"/>
                  </a:cubicBezTo>
                  <a:cubicBezTo>
                    <a:pt x="90" y="811"/>
                    <a:pt x="95" y="811"/>
                    <a:pt x="100" y="811"/>
                  </a:cubicBezTo>
                  <a:cubicBezTo>
                    <a:pt x="139" y="809"/>
                    <a:pt x="177" y="809"/>
                    <a:pt x="216" y="808"/>
                  </a:cubicBezTo>
                  <a:cubicBezTo>
                    <a:pt x="288" y="808"/>
                    <a:pt x="361" y="810"/>
                    <a:pt x="434" y="814"/>
                  </a:cubicBezTo>
                  <a:close/>
                  <a:moveTo>
                    <a:pt x="422" y="770"/>
                  </a:moveTo>
                  <a:cubicBezTo>
                    <a:pt x="419" y="781"/>
                    <a:pt x="418" y="792"/>
                    <a:pt x="421" y="803"/>
                  </a:cubicBezTo>
                  <a:cubicBezTo>
                    <a:pt x="342" y="800"/>
                    <a:pt x="263" y="798"/>
                    <a:pt x="184" y="800"/>
                  </a:cubicBezTo>
                  <a:cubicBezTo>
                    <a:pt x="180" y="795"/>
                    <a:pt x="178" y="790"/>
                    <a:pt x="177" y="784"/>
                  </a:cubicBezTo>
                  <a:cubicBezTo>
                    <a:pt x="177" y="778"/>
                    <a:pt x="179" y="773"/>
                    <a:pt x="179" y="768"/>
                  </a:cubicBezTo>
                  <a:cubicBezTo>
                    <a:pt x="179" y="768"/>
                    <a:pt x="179" y="768"/>
                    <a:pt x="179" y="767"/>
                  </a:cubicBezTo>
                  <a:cubicBezTo>
                    <a:pt x="191" y="768"/>
                    <a:pt x="202" y="768"/>
                    <a:pt x="214" y="768"/>
                  </a:cubicBezTo>
                  <a:cubicBezTo>
                    <a:pt x="283" y="770"/>
                    <a:pt x="353" y="770"/>
                    <a:pt x="422" y="770"/>
                  </a:cubicBezTo>
                  <a:close/>
                  <a:moveTo>
                    <a:pt x="264" y="717"/>
                  </a:moveTo>
                  <a:cubicBezTo>
                    <a:pt x="264" y="717"/>
                    <a:pt x="264" y="717"/>
                    <a:pt x="264" y="717"/>
                  </a:cubicBezTo>
                  <a:cubicBezTo>
                    <a:pt x="281" y="717"/>
                    <a:pt x="298" y="716"/>
                    <a:pt x="315" y="714"/>
                  </a:cubicBezTo>
                  <a:cubicBezTo>
                    <a:pt x="320" y="714"/>
                    <a:pt x="325" y="713"/>
                    <a:pt x="331" y="712"/>
                  </a:cubicBezTo>
                  <a:cubicBezTo>
                    <a:pt x="335" y="720"/>
                    <a:pt x="338" y="728"/>
                    <a:pt x="339" y="737"/>
                  </a:cubicBezTo>
                  <a:cubicBezTo>
                    <a:pt x="340" y="745"/>
                    <a:pt x="339" y="753"/>
                    <a:pt x="340" y="760"/>
                  </a:cubicBezTo>
                  <a:cubicBezTo>
                    <a:pt x="315" y="760"/>
                    <a:pt x="289" y="760"/>
                    <a:pt x="263" y="759"/>
                  </a:cubicBezTo>
                  <a:cubicBezTo>
                    <a:pt x="267" y="746"/>
                    <a:pt x="265" y="730"/>
                    <a:pt x="264" y="717"/>
                  </a:cubicBezTo>
                  <a:close/>
                  <a:moveTo>
                    <a:pt x="385" y="761"/>
                  </a:moveTo>
                  <a:cubicBezTo>
                    <a:pt x="385" y="761"/>
                    <a:pt x="385" y="761"/>
                    <a:pt x="385" y="761"/>
                  </a:cubicBezTo>
                  <a:cubicBezTo>
                    <a:pt x="372" y="761"/>
                    <a:pt x="360" y="761"/>
                    <a:pt x="347" y="760"/>
                  </a:cubicBezTo>
                  <a:cubicBezTo>
                    <a:pt x="354" y="746"/>
                    <a:pt x="347" y="725"/>
                    <a:pt x="338" y="711"/>
                  </a:cubicBezTo>
                  <a:cubicBezTo>
                    <a:pt x="347" y="711"/>
                    <a:pt x="356" y="711"/>
                    <a:pt x="364" y="713"/>
                  </a:cubicBezTo>
                  <a:cubicBezTo>
                    <a:pt x="385" y="718"/>
                    <a:pt x="404" y="741"/>
                    <a:pt x="385" y="761"/>
                  </a:cubicBezTo>
                  <a:close/>
                  <a:moveTo>
                    <a:pt x="415" y="677"/>
                  </a:moveTo>
                  <a:cubicBezTo>
                    <a:pt x="410" y="685"/>
                    <a:pt x="412" y="696"/>
                    <a:pt x="415" y="706"/>
                  </a:cubicBezTo>
                  <a:cubicBezTo>
                    <a:pt x="401" y="705"/>
                    <a:pt x="387" y="705"/>
                    <a:pt x="373" y="705"/>
                  </a:cubicBezTo>
                  <a:cubicBezTo>
                    <a:pt x="346" y="696"/>
                    <a:pt x="313" y="706"/>
                    <a:pt x="286" y="707"/>
                  </a:cubicBezTo>
                  <a:cubicBezTo>
                    <a:pt x="242" y="709"/>
                    <a:pt x="198" y="704"/>
                    <a:pt x="154" y="702"/>
                  </a:cubicBezTo>
                  <a:cubicBezTo>
                    <a:pt x="118" y="700"/>
                    <a:pt x="81" y="697"/>
                    <a:pt x="45" y="695"/>
                  </a:cubicBezTo>
                  <a:cubicBezTo>
                    <a:pt x="45" y="684"/>
                    <a:pt x="44" y="674"/>
                    <a:pt x="43" y="663"/>
                  </a:cubicBezTo>
                  <a:cubicBezTo>
                    <a:pt x="167" y="664"/>
                    <a:pt x="291" y="667"/>
                    <a:pt x="415" y="677"/>
                  </a:cubicBezTo>
                  <a:close/>
                  <a:moveTo>
                    <a:pt x="345" y="590"/>
                  </a:moveTo>
                  <a:cubicBezTo>
                    <a:pt x="351" y="589"/>
                    <a:pt x="357" y="591"/>
                    <a:pt x="358" y="597"/>
                  </a:cubicBezTo>
                  <a:cubicBezTo>
                    <a:pt x="359" y="601"/>
                    <a:pt x="357" y="604"/>
                    <a:pt x="355" y="607"/>
                  </a:cubicBezTo>
                  <a:cubicBezTo>
                    <a:pt x="355" y="607"/>
                    <a:pt x="355" y="608"/>
                    <a:pt x="355" y="608"/>
                  </a:cubicBezTo>
                  <a:cubicBezTo>
                    <a:pt x="326" y="608"/>
                    <a:pt x="326" y="608"/>
                    <a:pt x="326" y="608"/>
                  </a:cubicBezTo>
                  <a:cubicBezTo>
                    <a:pt x="330" y="600"/>
                    <a:pt x="336" y="592"/>
                    <a:pt x="345" y="590"/>
                  </a:cubicBezTo>
                  <a:close/>
                  <a:moveTo>
                    <a:pt x="391" y="618"/>
                  </a:moveTo>
                  <a:cubicBezTo>
                    <a:pt x="383" y="633"/>
                    <a:pt x="381" y="648"/>
                    <a:pt x="384" y="665"/>
                  </a:cubicBezTo>
                  <a:cubicBezTo>
                    <a:pt x="270" y="656"/>
                    <a:pt x="154" y="650"/>
                    <a:pt x="39" y="654"/>
                  </a:cubicBezTo>
                  <a:cubicBezTo>
                    <a:pt x="39" y="654"/>
                    <a:pt x="38" y="653"/>
                    <a:pt x="37" y="653"/>
                  </a:cubicBezTo>
                  <a:cubicBezTo>
                    <a:pt x="32" y="653"/>
                    <a:pt x="26" y="652"/>
                    <a:pt x="20" y="652"/>
                  </a:cubicBezTo>
                  <a:cubicBezTo>
                    <a:pt x="22" y="638"/>
                    <a:pt x="17" y="622"/>
                    <a:pt x="34" y="616"/>
                  </a:cubicBezTo>
                  <a:cubicBezTo>
                    <a:pt x="40" y="614"/>
                    <a:pt x="49" y="616"/>
                    <a:pt x="55" y="616"/>
                  </a:cubicBezTo>
                  <a:cubicBezTo>
                    <a:pt x="86" y="617"/>
                    <a:pt x="86" y="617"/>
                    <a:pt x="86" y="617"/>
                  </a:cubicBezTo>
                  <a:cubicBezTo>
                    <a:pt x="113" y="617"/>
                    <a:pt x="140" y="617"/>
                    <a:pt x="166" y="617"/>
                  </a:cubicBezTo>
                  <a:cubicBezTo>
                    <a:pt x="167" y="617"/>
                    <a:pt x="167" y="618"/>
                    <a:pt x="168" y="618"/>
                  </a:cubicBezTo>
                  <a:cubicBezTo>
                    <a:pt x="170" y="619"/>
                    <a:pt x="172" y="619"/>
                    <a:pt x="173" y="617"/>
                  </a:cubicBezTo>
                  <a:cubicBezTo>
                    <a:pt x="178" y="617"/>
                    <a:pt x="183" y="617"/>
                    <a:pt x="188" y="617"/>
                  </a:cubicBezTo>
                  <a:lnTo>
                    <a:pt x="391" y="618"/>
                  </a:lnTo>
                  <a:close/>
                  <a:moveTo>
                    <a:pt x="316" y="608"/>
                  </a:moveTo>
                  <a:cubicBezTo>
                    <a:pt x="211" y="607"/>
                    <a:pt x="211" y="607"/>
                    <a:pt x="211" y="607"/>
                  </a:cubicBezTo>
                  <a:cubicBezTo>
                    <a:pt x="216" y="572"/>
                    <a:pt x="212" y="533"/>
                    <a:pt x="206" y="498"/>
                  </a:cubicBezTo>
                  <a:cubicBezTo>
                    <a:pt x="219" y="499"/>
                    <a:pt x="236" y="502"/>
                    <a:pt x="239" y="488"/>
                  </a:cubicBezTo>
                  <a:cubicBezTo>
                    <a:pt x="241" y="478"/>
                    <a:pt x="238" y="466"/>
                    <a:pt x="238" y="457"/>
                  </a:cubicBezTo>
                  <a:cubicBezTo>
                    <a:pt x="237" y="446"/>
                    <a:pt x="237" y="435"/>
                    <a:pt x="236" y="424"/>
                  </a:cubicBezTo>
                  <a:cubicBezTo>
                    <a:pt x="248" y="424"/>
                    <a:pt x="260" y="424"/>
                    <a:pt x="273" y="424"/>
                  </a:cubicBezTo>
                  <a:cubicBezTo>
                    <a:pt x="272" y="425"/>
                    <a:pt x="271" y="425"/>
                    <a:pt x="271" y="426"/>
                  </a:cubicBezTo>
                  <a:cubicBezTo>
                    <a:pt x="270" y="446"/>
                    <a:pt x="271" y="465"/>
                    <a:pt x="273" y="485"/>
                  </a:cubicBezTo>
                  <a:cubicBezTo>
                    <a:pt x="273" y="487"/>
                    <a:pt x="275" y="489"/>
                    <a:pt x="277" y="489"/>
                  </a:cubicBezTo>
                  <a:cubicBezTo>
                    <a:pt x="286" y="490"/>
                    <a:pt x="295" y="490"/>
                    <a:pt x="303" y="489"/>
                  </a:cubicBezTo>
                  <a:cubicBezTo>
                    <a:pt x="305" y="529"/>
                    <a:pt x="309" y="569"/>
                    <a:pt x="316" y="608"/>
                  </a:cubicBezTo>
                  <a:close/>
                  <a:moveTo>
                    <a:pt x="324" y="470"/>
                  </a:moveTo>
                  <a:cubicBezTo>
                    <a:pt x="318" y="482"/>
                    <a:pt x="295" y="481"/>
                    <a:pt x="281" y="480"/>
                  </a:cubicBezTo>
                  <a:cubicBezTo>
                    <a:pt x="278" y="463"/>
                    <a:pt x="277" y="444"/>
                    <a:pt x="277" y="426"/>
                  </a:cubicBezTo>
                  <a:cubicBezTo>
                    <a:pt x="277" y="425"/>
                    <a:pt x="277" y="425"/>
                    <a:pt x="276" y="424"/>
                  </a:cubicBezTo>
                  <a:cubicBezTo>
                    <a:pt x="290" y="424"/>
                    <a:pt x="305" y="425"/>
                    <a:pt x="319" y="425"/>
                  </a:cubicBezTo>
                  <a:cubicBezTo>
                    <a:pt x="323" y="439"/>
                    <a:pt x="330" y="459"/>
                    <a:pt x="324" y="470"/>
                  </a:cubicBezTo>
                  <a:close/>
                  <a:moveTo>
                    <a:pt x="338" y="417"/>
                  </a:moveTo>
                  <a:cubicBezTo>
                    <a:pt x="333" y="416"/>
                    <a:pt x="329" y="416"/>
                    <a:pt x="324" y="416"/>
                  </a:cubicBezTo>
                  <a:cubicBezTo>
                    <a:pt x="323" y="414"/>
                    <a:pt x="320" y="414"/>
                    <a:pt x="319" y="416"/>
                  </a:cubicBezTo>
                  <a:cubicBezTo>
                    <a:pt x="264" y="414"/>
                    <a:pt x="210" y="415"/>
                    <a:pt x="155" y="419"/>
                  </a:cubicBezTo>
                  <a:cubicBezTo>
                    <a:pt x="158" y="399"/>
                    <a:pt x="160" y="378"/>
                    <a:pt x="163" y="357"/>
                  </a:cubicBezTo>
                  <a:cubicBezTo>
                    <a:pt x="163" y="353"/>
                    <a:pt x="164" y="340"/>
                    <a:pt x="165" y="325"/>
                  </a:cubicBezTo>
                  <a:cubicBezTo>
                    <a:pt x="166" y="325"/>
                    <a:pt x="166" y="325"/>
                    <a:pt x="167" y="325"/>
                  </a:cubicBezTo>
                  <a:cubicBezTo>
                    <a:pt x="169" y="323"/>
                    <a:pt x="168" y="320"/>
                    <a:pt x="166" y="320"/>
                  </a:cubicBezTo>
                  <a:cubicBezTo>
                    <a:pt x="167" y="308"/>
                    <a:pt x="168" y="297"/>
                    <a:pt x="170" y="291"/>
                  </a:cubicBezTo>
                  <a:cubicBezTo>
                    <a:pt x="178" y="292"/>
                    <a:pt x="185" y="292"/>
                    <a:pt x="193" y="292"/>
                  </a:cubicBezTo>
                  <a:cubicBezTo>
                    <a:pt x="225" y="294"/>
                    <a:pt x="261" y="292"/>
                    <a:pt x="293" y="281"/>
                  </a:cubicBezTo>
                  <a:cubicBezTo>
                    <a:pt x="307" y="326"/>
                    <a:pt x="323" y="371"/>
                    <a:pt x="338" y="417"/>
                  </a:cubicBezTo>
                  <a:close/>
                  <a:moveTo>
                    <a:pt x="448" y="219"/>
                  </a:moveTo>
                  <a:cubicBezTo>
                    <a:pt x="442" y="225"/>
                    <a:pt x="432" y="223"/>
                    <a:pt x="427" y="218"/>
                  </a:cubicBezTo>
                  <a:cubicBezTo>
                    <a:pt x="428" y="216"/>
                    <a:pt x="428" y="214"/>
                    <a:pt x="426" y="212"/>
                  </a:cubicBezTo>
                  <a:cubicBezTo>
                    <a:pt x="419" y="207"/>
                    <a:pt x="422" y="198"/>
                    <a:pt x="428" y="194"/>
                  </a:cubicBezTo>
                  <a:cubicBezTo>
                    <a:pt x="436" y="190"/>
                    <a:pt x="446" y="191"/>
                    <a:pt x="451" y="198"/>
                  </a:cubicBezTo>
                  <a:cubicBezTo>
                    <a:pt x="455" y="205"/>
                    <a:pt x="454" y="214"/>
                    <a:pt x="448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 userDrawn="1"/>
          </p:nvSpPr>
          <p:spPr bwMode="auto">
            <a:xfrm>
              <a:off x="5378" y="2287"/>
              <a:ext cx="24" cy="49"/>
            </a:xfrm>
            <a:custGeom>
              <a:avLst/>
              <a:gdLst>
                <a:gd name="T0" fmla="*/ 18 w 24"/>
                <a:gd name="T1" fmla="*/ 3 h 50"/>
                <a:gd name="T2" fmla="*/ 1 w 24"/>
                <a:gd name="T3" fmla="*/ 46 h 50"/>
                <a:gd name="T4" fmla="*/ 5 w 24"/>
                <a:gd name="T5" fmla="*/ 48 h 50"/>
                <a:gd name="T6" fmla="*/ 23 w 24"/>
                <a:gd name="T7" fmla="*/ 5 h 50"/>
                <a:gd name="T8" fmla="*/ 18 w 24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0">
                  <a:moveTo>
                    <a:pt x="18" y="3"/>
                  </a:moveTo>
                  <a:cubicBezTo>
                    <a:pt x="11" y="17"/>
                    <a:pt x="5" y="31"/>
                    <a:pt x="1" y="46"/>
                  </a:cubicBezTo>
                  <a:cubicBezTo>
                    <a:pt x="0" y="49"/>
                    <a:pt x="4" y="50"/>
                    <a:pt x="5" y="48"/>
                  </a:cubicBezTo>
                  <a:cubicBezTo>
                    <a:pt x="12" y="34"/>
                    <a:pt x="18" y="20"/>
                    <a:pt x="23" y="5"/>
                  </a:cubicBezTo>
                  <a:cubicBezTo>
                    <a:pt x="24" y="2"/>
                    <a:pt x="19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 userDrawn="1"/>
          </p:nvSpPr>
          <p:spPr bwMode="auto">
            <a:xfrm>
              <a:off x="5132" y="2413"/>
              <a:ext cx="236" cy="77"/>
            </a:xfrm>
            <a:custGeom>
              <a:avLst/>
              <a:gdLst>
                <a:gd name="T0" fmla="*/ 229 w 237"/>
                <a:gd name="T1" fmla="*/ 3 h 78"/>
                <a:gd name="T2" fmla="*/ 5 w 237"/>
                <a:gd name="T3" fmla="*/ 11 h 78"/>
                <a:gd name="T4" fmla="*/ 2 w 237"/>
                <a:gd name="T5" fmla="*/ 13 h 78"/>
                <a:gd name="T6" fmla="*/ 124 w 237"/>
                <a:gd name="T7" fmla="*/ 68 h 78"/>
                <a:gd name="T8" fmla="*/ 236 w 237"/>
                <a:gd name="T9" fmla="*/ 6 h 78"/>
                <a:gd name="T10" fmla="*/ 229 w 237"/>
                <a:gd name="T1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8">
                  <a:moveTo>
                    <a:pt x="229" y="3"/>
                  </a:moveTo>
                  <a:cubicBezTo>
                    <a:pt x="180" y="78"/>
                    <a:pt x="61" y="77"/>
                    <a:pt x="5" y="11"/>
                  </a:cubicBezTo>
                  <a:cubicBezTo>
                    <a:pt x="4" y="9"/>
                    <a:pt x="0" y="11"/>
                    <a:pt x="2" y="13"/>
                  </a:cubicBezTo>
                  <a:cubicBezTo>
                    <a:pt x="29" y="56"/>
                    <a:pt x="76" y="70"/>
                    <a:pt x="124" y="68"/>
                  </a:cubicBezTo>
                  <a:cubicBezTo>
                    <a:pt x="168" y="66"/>
                    <a:pt x="219" y="50"/>
                    <a:pt x="236" y="6"/>
                  </a:cubicBezTo>
                  <a:cubicBezTo>
                    <a:pt x="237" y="2"/>
                    <a:pt x="231" y="0"/>
                    <a:pt x="2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7"/>
            <p:cNvSpPr/>
            <p:nvPr userDrawn="1"/>
          </p:nvSpPr>
          <p:spPr bwMode="auto">
            <a:xfrm>
              <a:off x="5200" y="2342"/>
              <a:ext cx="14" cy="40"/>
            </a:xfrm>
            <a:custGeom>
              <a:avLst/>
              <a:gdLst>
                <a:gd name="T0" fmla="*/ 10 w 14"/>
                <a:gd name="T1" fmla="*/ 6 h 40"/>
                <a:gd name="T2" fmla="*/ 1 w 14"/>
                <a:gd name="T3" fmla="*/ 6 h 40"/>
                <a:gd name="T4" fmla="*/ 4 w 14"/>
                <a:gd name="T5" fmla="*/ 35 h 40"/>
                <a:gd name="T6" fmla="*/ 13 w 14"/>
                <a:gd name="T7" fmla="*/ 34 h 40"/>
                <a:gd name="T8" fmla="*/ 10 w 14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">
                  <a:moveTo>
                    <a:pt x="10" y="6"/>
                  </a:moveTo>
                  <a:cubicBezTo>
                    <a:pt x="9" y="2"/>
                    <a:pt x="2" y="0"/>
                    <a:pt x="1" y="6"/>
                  </a:cubicBezTo>
                  <a:cubicBezTo>
                    <a:pt x="0" y="15"/>
                    <a:pt x="2" y="25"/>
                    <a:pt x="4" y="35"/>
                  </a:cubicBezTo>
                  <a:cubicBezTo>
                    <a:pt x="5" y="40"/>
                    <a:pt x="13" y="39"/>
                    <a:pt x="13" y="34"/>
                  </a:cubicBezTo>
                  <a:cubicBezTo>
                    <a:pt x="13" y="25"/>
                    <a:pt x="14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8"/>
            <p:cNvSpPr/>
            <p:nvPr userDrawn="1"/>
          </p:nvSpPr>
          <p:spPr bwMode="auto">
            <a:xfrm>
              <a:off x="5275" y="2333"/>
              <a:ext cx="18" cy="40"/>
            </a:xfrm>
            <a:custGeom>
              <a:avLst/>
              <a:gdLst>
                <a:gd name="T0" fmla="*/ 3 w 18"/>
                <a:gd name="T1" fmla="*/ 9 h 40"/>
                <a:gd name="T2" fmla="*/ 2 w 18"/>
                <a:gd name="T3" fmla="*/ 35 h 40"/>
                <a:gd name="T4" fmla="*/ 10 w 18"/>
                <a:gd name="T5" fmla="*/ 34 h 40"/>
                <a:gd name="T6" fmla="*/ 14 w 18"/>
                <a:gd name="T7" fmla="*/ 14 h 40"/>
                <a:gd name="T8" fmla="*/ 3 w 18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3" y="9"/>
                  </a:moveTo>
                  <a:cubicBezTo>
                    <a:pt x="1" y="18"/>
                    <a:pt x="0" y="27"/>
                    <a:pt x="2" y="35"/>
                  </a:cubicBezTo>
                  <a:cubicBezTo>
                    <a:pt x="3" y="40"/>
                    <a:pt x="10" y="39"/>
                    <a:pt x="10" y="34"/>
                  </a:cubicBezTo>
                  <a:cubicBezTo>
                    <a:pt x="10" y="27"/>
                    <a:pt x="11" y="20"/>
                    <a:pt x="14" y="14"/>
                  </a:cubicBezTo>
                  <a:cubicBezTo>
                    <a:pt x="18" y="5"/>
                    <a:pt x="5" y="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9"/>
            <p:cNvSpPr/>
            <p:nvPr userDrawn="1"/>
          </p:nvSpPr>
          <p:spPr bwMode="auto">
            <a:xfrm>
              <a:off x="5239" y="2395"/>
              <a:ext cx="30" cy="30"/>
            </a:xfrm>
            <a:custGeom>
              <a:avLst/>
              <a:gdLst>
                <a:gd name="T0" fmla="*/ 27 w 30"/>
                <a:gd name="T1" fmla="*/ 15 h 30"/>
                <a:gd name="T2" fmla="*/ 19 w 30"/>
                <a:gd name="T3" fmla="*/ 4 h 30"/>
                <a:gd name="T4" fmla="*/ 1 w 30"/>
                <a:gd name="T5" fmla="*/ 12 h 30"/>
                <a:gd name="T6" fmla="*/ 9 w 30"/>
                <a:gd name="T7" fmla="*/ 14 h 30"/>
                <a:gd name="T8" fmla="*/ 16 w 30"/>
                <a:gd name="T9" fmla="*/ 14 h 30"/>
                <a:gd name="T10" fmla="*/ 21 w 30"/>
                <a:gd name="T11" fmla="*/ 29 h 30"/>
                <a:gd name="T12" fmla="*/ 26 w 30"/>
                <a:gd name="T13" fmla="*/ 29 h 30"/>
                <a:gd name="T14" fmla="*/ 27 w 30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7" y="15"/>
                  </a:moveTo>
                  <a:cubicBezTo>
                    <a:pt x="26" y="10"/>
                    <a:pt x="23" y="6"/>
                    <a:pt x="19" y="4"/>
                  </a:cubicBezTo>
                  <a:cubicBezTo>
                    <a:pt x="11" y="0"/>
                    <a:pt x="2" y="4"/>
                    <a:pt x="1" y="12"/>
                  </a:cubicBezTo>
                  <a:cubicBezTo>
                    <a:pt x="0" y="17"/>
                    <a:pt x="8" y="18"/>
                    <a:pt x="9" y="14"/>
                  </a:cubicBezTo>
                  <a:cubicBezTo>
                    <a:pt x="9" y="10"/>
                    <a:pt x="14" y="12"/>
                    <a:pt x="16" y="14"/>
                  </a:cubicBezTo>
                  <a:cubicBezTo>
                    <a:pt x="20" y="18"/>
                    <a:pt x="17" y="25"/>
                    <a:pt x="21" y="29"/>
                  </a:cubicBezTo>
                  <a:cubicBezTo>
                    <a:pt x="22" y="30"/>
                    <a:pt x="25" y="30"/>
                    <a:pt x="26" y="29"/>
                  </a:cubicBezTo>
                  <a:cubicBezTo>
                    <a:pt x="30" y="25"/>
                    <a:pt x="28" y="19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685405" y="46733"/>
            <a:ext cx="1458595" cy="1197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430530" y="24289"/>
            <a:ext cx="1096328" cy="1161574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baseline="0">
                  <a:latin typeface="Arial" panose="020B0604020202020204" pitchFamily="34" charset="0"/>
                  <a:ea typeface="幼圆" panose="02010509060101010101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baseline="0">
                  <a:latin typeface="Arial" panose="020B0604020202020204" pitchFamily="34" charset="0"/>
                  <a:ea typeface="幼圆" panose="02010509060101010101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7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baseline="0">
                  <a:latin typeface="Arial" panose="020B0604020202020204" pitchFamily="34" charset="0"/>
                  <a:ea typeface="幼圆" panose="02010509060101010101" charset="-122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137224" y="4076717"/>
            <a:ext cx="832176" cy="8047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/>
          <a:lstStyle>
            <a:lvl1pPr algn="ctr">
              <a:defRPr sz="337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30492" y="-432435"/>
            <a:ext cx="2127885" cy="2197418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01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6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01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7495223" y="3395663"/>
            <a:ext cx="1648778" cy="1747838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5509" y="-81280"/>
            <a:ext cx="9328995" cy="5313680"/>
          </a:xfrm>
          <a:prstGeom prst="rect">
            <a:avLst/>
          </a:prstGeom>
        </p:spPr>
      </p:pic>
      <p:sp>
        <p:nvSpPr>
          <p:cNvPr id="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18011" y="1334764"/>
            <a:ext cx="1720487" cy="180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604651" y="1334764"/>
            <a:ext cx="1720487" cy="180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>
            <a:off x="2011789" y="1334764"/>
            <a:ext cx="2519571" cy="1800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398429" y="1334764"/>
            <a:ext cx="2536843" cy="1800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31"/>
          <p:cNvGrpSpPr>
            <a:grpSpLocks noChangeAspect="1"/>
          </p:cNvGrpSpPr>
          <p:nvPr userDrawn="1"/>
        </p:nvGrpSpPr>
        <p:grpSpPr>
          <a:xfrm>
            <a:off x="8285037" y="3858567"/>
            <a:ext cx="580855" cy="1152930"/>
            <a:chOff x="5034" y="2238"/>
            <a:chExt cx="463" cy="919"/>
          </a:xfrm>
          <a:solidFill>
            <a:schemeClr val="bg1"/>
          </a:solidFill>
        </p:grpSpPr>
        <p:sp>
          <p:nvSpPr>
            <p:cNvPr id="34" name="Freeform 32"/>
            <p:cNvSpPr/>
            <p:nvPr userDrawn="1"/>
          </p:nvSpPr>
          <p:spPr bwMode="auto">
            <a:xfrm>
              <a:off x="5068" y="3075"/>
              <a:ext cx="385" cy="13"/>
            </a:xfrm>
            <a:custGeom>
              <a:avLst/>
              <a:gdLst>
                <a:gd name="T0" fmla="*/ 385 w 387"/>
                <a:gd name="T1" fmla="*/ 4 h 14"/>
                <a:gd name="T2" fmla="*/ 194 w 387"/>
                <a:gd name="T3" fmla="*/ 4 h 14"/>
                <a:gd name="T4" fmla="*/ 3 w 387"/>
                <a:gd name="T5" fmla="*/ 7 h 14"/>
                <a:gd name="T6" fmla="*/ 3 w 387"/>
                <a:gd name="T7" fmla="*/ 12 h 14"/>
                <a:gd name="T8" fmla="*/ 194 w 387"/>
                <a:gd name="T9" fmla="*/ 10 h 14"/>
                <a:gd name="T10" fmla="*/ 385 w 387"/>
                <a:gd name="T11" fmla="*/ 7 h 14"/>
                <a:gd name="T12" fmla="*/ 385 w 387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4">
                  <a:moveTo>
                    <a:pt x="385" y="4"/>
                  </a:moveTo>
                  <a:cubicBezTo>
                    <a:pt x="321" y="0"/>
                    <a:pt x="257" y="3"/>
                    <a:pt x="194" y="4"/>
                  </a:cubicBezTo>
                  <a:cubicBezTo>
                    <a:pt x="130" y="5"/>
                    <a:pt x="67" y="4"/>
                    <a:pt x="3" y="7"/>
                  </a:cubicBezTo>
                  <a:cubicBezTo>
                    <a:pt x="0" y="7"/>
                    <a:pt x="0" y="12"/>
                    <a:pt x="3" y="12"/>
                  </a:cubicBezTo>
                  <a:cubicBezTo>
                    <a:pt x="67" y="14"/>
                    <a:pt x="130" y="11"/>
                    <a:pt x="194" y="10"/>
                  </a:cubicBezTo>
                  <a:cubicBezTo>
                    <a:pt x="257" y="10"/>
                    <a:pt x="321" y="12"/>
                    <a:pt x="385" y="7"/>
                  </a:cubicBezTo>
                  <a:cubicBezTo>
                    <a:pt x="387" y="7"/>
                    <a:pt x="387" y="4"/>
                    <a:pt x="38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/>
            <p:cNvSpPr/>
            <p:nvPr userDrawn="1"/>
          </p:nvSpPr>
          <p:spPr bwMode="auto">
            <a:xfrm>
              <a:off x="5130" y="3003"/>
              <a:ext cx="13" cy="28"/>
            </a:xfrm>
            <a:custGeom>
              <a:avLst/>
              <a:gdLst>
                <a:gd name="T0" fmla="*/ 11 w 13"/>
                <a:gd name="T1" fmla="*/ 6 h 28"/>
                <a:gd name="T2" fmla="*/ 7 w 13"/>
                <a:gd name="T3" fmla="*/ 2 h 28"/>
                <a:gd name="T4" fmla="*/ 6 w 13"/>
                <a:gd name="T5" fmla="*/ 25 h 28"/>
                <a:gd name="T6" fmla="*/ 11 w 13"/>
                <a:gd name="T7" fmla="*/ 22 h 28"/>
                <a:gd name="T8" fmla="*/ 9 w 13"/>
                <a:gd name="T9" fmla="*/ 14 h 28"/>
                <a:gd name="T10" fmla="*/ 11 w 13"/>
                <a:gd name="T1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8">
                  <a:moveTo>
                    <a:pt x="11" y="6"/>
                  </a:moveTo>
                  <a:cubicBezTo>
                    <a:pt x="12" y="3"/>
                    <a:pt x="9" y="0"/>
                    <a:pt x="7" y="2"/>
                  </a:cubicBezTo>
                  <a:cubicBezTo>
                    <a:pt x="0" y="7"/>
                    <a:pt x="2" y="19"/>
                    <a:pt x="6" y="25"/>
                  </a:cubicBezTo>
                  <a:cubicBezTo>
                    <a:pt x="8" y="28"/>
                    <a:pt x="13" y="25"/>
                    <a:pt x="11" y="22"/>
                  </a:cubicBezTo>
                  <a:cubicBezTo>
                    <a:pt x="9" y="19"/>
                    <a:pt x="8" y="17"/>
                    <a:pt x="9" y="14"/>
                  </a:cubicBezTo>
                  <a:cubicBezTo>
                    <a:pt x="9" y="11"/>
                    <a:pt x="11" y="9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 userDrawn="1"/>
          </p:nvSpPr>
          <p:spPr bwMode="auto">
            <a:xfrm>
              <a:off x="5148" y="3004"/>
              <a:ext cx="14" cy="26"/>
            </a:xfrm>
            <a:custGeom>
              <a:avLst/>
              <a:gdLst>
                <a:gd name="T0" fmla="*/ 10 w 15"/>
                <a:gd name="T1" fmla="*/ 1 h 26"/>
                <a:gd name="T2" fmla="*/ 7 w 15"/>
                <a:gd name="T3" fmla="*/ 24 h 26"/>
                <a:gd name="T4" fmla="*/ 11 w 15"/>
                <a:gd name="T5" fmla="*/ 20 h 26"/>
                <a:gd name="T6" fmla="*/ 13 w 15"/>
                <a:gd name="T7" fmla="*/ 5 h 26"/>
                <a:gd name="T8" fmla="*/ 10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10" y="1"/>
                  </a:moveTo>
                  <a:cubicBezTo>
                    <a:pt x="1" y="4"/>
                    <a:pt x="0" y="18"/>
                    <a:pt x="7" y="24"/>
                  </a:cubicBezTo>
                  <a:cubicBezTo>
                    <a:pt x="10" y="26"/>
                    <a:pt x="13" y="23"/>
                    <a:pt x="11" y="20"/>
                  </a:cubicBezTo>
                  <a:cubicBezTo>
                    <a:pt x="7" y="15"/>
                    <a:pt x="10" y="9"/>
                    <a:pt x="13" y="5"/>
                  </a:cubicBezTo>
                  <a:cubicBezTo>
                    <a:pt x="15" y="4"/>
                    <a:pt x="13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/>
            <p:cNvSpPr/>
            <p:nvPr userDrawn="1"/>
          </p:nvSpPr>
          <p:spPr bwMode="auto">
            <a:xfrm>
              <a:off x="5169" y="3002"/>
              <a:ext cx="17" cy="23"/>
            </a:xfrm>
            <a:custGeom>
              <a:avLst/>
              <a:gdLst>
                <a:gd name="T0" fmla="*/ 9 w 17"/>
                <a:gd name="T1" fmla="*/ 3 h 23"/>
                <a:gd name="T2" fmla="*/ 3 w 17"/>
                <a:gd name="T3" fmla="*/ 20 h 23"/>
                <a:gd name="T4" fmla="*/ 8 w 17"/>
                <a:gd name="T5" fmla="*/ 18 h 23"/>
                <a:gd name="T6" fmla="*/ 12 w 17"/>
                <a:gd name="T7" fmla="*/ 9 h 23"/>
                <a:gd name="T8" fmla="*/ 9 w 17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9" y="3"/>
                  </a:moveTo>
                  <a:cubicBezTo>
                    <a:pt x="3" y="6"/>
                    <a:pt x="0" y="13"/>
                    <a:pt x="3" y="20"/>
                  </a:cubicBezTo>
                  <a:cubicBezTo>
                    <a:pt x="4" y="23"/>
                    <a:pt x="9" y="22"/>
                    <a:pt x="8" y="18"/>
                  </a:cubicBezTo>
                  <a:cubicBezTo>
                    <a:pt x="8" y="15"/>
                    <a:pt x="9" y="11"/>
                    <a:pt x="12" y="9"/>
                  </a:cubicBezTo>
                  <a:cubicBezTo>
                    <a:pt x="17" y="6"/>
                    <a:pt x="13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/>
            <p:cNvSpPr/>
            <p:nvPr userDrawn="1"/>
          </p:nvSpPr>
          <p:spPr bwMode="auto">
            <a:xfrm>
              <a:off x="5310" y="2957"/>
              <a:ext cx="9" cy="27"/>
            </a:xfrm>
            <a:custGeom>
              <a:avLst/>
              <a:gdLst>
                <a:gd name="T0" fmla="*/ 7 w 9"/>
                <a:gd name="T1" fmla="*/ 14 h 27"/>
                <a:gd name="T2" fmla="*/ 5 w 9"/>
                <a:gd name="T3" fmla="*/ 2 h 27"/>
                <a:gd name="T4" fmla="*/ 1 w 9"/>
                <a:gd name="T5" fmla="*/ 3 h 27"/>
                <a:gd name="T6" fmla="*/ 2 w 9"/>
                <a:gd name="T7" fmla="*/ 15 h 27"/>
                <a:gd name="T8" fmla="*/ 4 w 9"/>
                <a:gd name="T9" fmla="*/ 25 h 27"/>
                <a:gd name="T10" fmla="*/ 8 w 9"/>
                <a:gd name="T11" fmla="*/ 25 h 27"/>
                <a:gd name="T12" fmla="*/ 7 w 9"/>
                <a:gd name="T1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7">
                  <a:moveTo>
                    <a:pt x="7" y="14"/>
                  </a:moveTo>
                  <a:cubicBezTo>
                    <a:pt x="6" y="10"/>
                    <a:pt x="6" y="6"/>
                    <a:pt x="5" y="2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1" y="7"/>
                    <a:pt x="2" y="11"/>
                    <a:pt x="2" y="15"/>
                  </a:cubicBezTo>
                  <a:cubicBezTo>
                    <a:pt x="2" y="18"/>
                    <a:pt x="3" y="22"/>
                    <a:pt x="4" y="25"/>
                  </a:cubicBezTo>
                  <a:cubicBezTo>
                    <a:pt x="5" y="27"/>
                    <a:pt x="8" y="27"/>
                    <a:pt x="8" y="25"/>
                  </a:cubicBezTo>
                  <a:cubicBezTo>
                    <a:pt x="9" y="21"/>
                    <a:pt x="8" y="18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/>
            <p:cNvSpPr/>
            <p:nvPr userDrawn="1"/>
          </p:nvSpPr>
          <p:spPr bwMode="auto">
            <a:xfrm>
              <a:off x="5330" y="2959"/>
              <a:ext cx="8" cy="28"/>
            </a:xfrm>
            <a:custGeom>
              <a:avLst/>
              <a:gdLst>
                <a:gd name="T0" fmla="*/ 7 w 8"/>
                <a:gd name="T1" fmla="*/ 15 h 28"/>
                <a:gd name="T2" fmla="*/ 7 w 8"/>
                <a:gd name="T3" fmla="*/ 3 h 28"/>
                <a:gd name="T4" fmla="*/ 2 w 8"/>
                <a:gd name="T5" fmla="*/ 3 h 28"/>
                <a:gd name="T6" fmla="*/ 1 w 8"/>
                <a:gd name="T7" fmla="*/ 15 h 28"/>
                <a:gd name="T8" fmla="*/ 2 w 8"/>
                <a:gd name="T9" fmla="*/ 26 h 28"/>
                <a:gd name="T10" fmla="*/ 7 w 8"/>
                <a:gd name="T11" fmla="*/ 26 h 28"/>
                <a:gd name="T12" fmla="*/ 7 w 8"/>
                <a:gd name="T13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7" y="15"/>
                  </a:moveTo>
                  <a:cubicBezTo>
                    <a:pt x="7" y="11"/>
                    <a:pt x="7" y="7"/>
                    <a:pt x="7" y="3"/>
                  </a:cubicBezTo>
                  <a:cubicBezTo>
                    <a:pt x="7" y="0"/>
                    <a:pt x="2" y="0"/>
                    <a:pt x="2" y="3"/>
                  </a:cubicBezTo>
                  <a:cubicBezTo>
                    <a:pt x="1" y="7"/>
                    <a:pt x="1" y="11"/>
                    <a:pt x="1" y="15"/>
                  </a:cubicBezTo>
                  <a:cubicBezTo>
                    <a:pt x="1" y="18"/>
                    <a:pt x="0" y="22"/>
                    <a:pt x="2" y="26"/>
                  </a:cubicBezTo>
                  <a:cubicBezTo>
                    <a:pt x="3" y="28"/>
                    <a:pt x="6" y="28"/>
                    <a:pt x="7" y="26"/>
                  </a:cubicBezTo>
                  <a:cubicBezTo>
                    <a:pt x="8" y="22"/>
                    <a:pt x="8" y="18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 userDrawn="1"/>
          </p:nvSpPr>
          <p:spPr bwMode="auto">
            <a:xfrm>
              <a:off x="5350" y="2959"/>
              <a:ext cx="10" cy="25"/>
            </a:xfrm>
            <a:custGeom>
              <a:avLst/>
              <a:gdLst>
                <a:gd name="T0" fmla="*/ 9 w 10"/>
                <a:gd name="T1" fmla="*/ 13 h 25"/>
                <a:gd name="T2" fmla="*/ 5 w 10"/>
                <a:gd name="T3" fmla="*/ 2 h 25"/>
                <a:gd name="T4" fmla="*/ 1 w 10"/>
                <a:gd name="T5" fmla="*/ 4 h 25"/>
                <a:gd name="T6" fmla="*/ 3 w 10"/>
                <a:gd name="T7" fmla="*/ 14 h 25"/>
                <a:gd name="T8" fmla="*/ 3 w 10"/>
                <a:gd name="T9" fmla="*/ 23 h 25"/>
                <a:gd name="T10" fmla="*/ 8 w 10"/>
                <a:gd name="T11" fmla="*/ 23 h 25"/>
                <a:gd name="T12" fmla="*/ 9 w 10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5">
                  <a:moveTo>
                    <a:pt x="9" y="13"/>
                  </a:moveTo>
                  <a:cubicBezTo>
                    <a:pt x="8" y="9"/>
                    <a:pt x="7" y="6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3" y="17"/>
                    <a:pt x="2" y="20"/>
                    <a:pt x="3" y="23"/>
                  </a:cubicBezTo>
                  <a:cubicBezTo>
                    <a:pt x="4" y="25"/>
                    <a:pt x="7" y="25"/>
                    <a:pt x="8" y="23"/>
                  </a:cubicBezTo>
                  <a:cubicBezTo>
                    <a:pt x="10" y="21"/>
                    <a:pt x="9" y="16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/>
            <p:cNvSpPr/>
            <p:nvPr userDrawn="1"/>
          </p:nvSpPr>
          <p:spPr bwMode="auto">
            <a:xfrm>
              <a:off x="5115" y="2904"/>
              <a:ext cx="14" cy="24"/>
            </a:xfrm>
            <a:custGeom>
              <a:avLst/>
              <a:gdLst>
                <a:gd name="T0" fmla="*/ 11 w 14"/>
                <a:gd name="T1" fmla="*/ 17 h 24"/>
                <a:gd name="T2" fmla="*/ 8 w 14"/>
                <a:gd name="T3" fmla="*/ 11 h 24"/>
                <a:gd name="T4" fmla="*/ 11 w 14"/>
                <a:gd name="T5" fmla="*/ 5 h 24"/>
                <a:gd name="T6" fmla="*/ 7 w 14"/>
                <a:gd name="T7" fmla="*/ 0 h 24"/>
                <a:gd name="T8" fmla="*/ 0 w 14"/>
                <a:gd name="T9" fmla="*/ 12 h 24"/>
                <a:gd name="T10" fmla="*/ 9 w 14"/>
                <a:gd name="T11" fmla="*/ 23 h 24"/>
                <a:gd name="T12" fmla="*/ 11 w 14"/>
                <a:gd name="T13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">
                  <a:moveTo>
                    <a:pt x="11" y="17"/>
                  </a:moveTo>
                  <a:cubicBezTo>
                    <a:pt x="9" y="16"/>
                    <a:pt x="8" y="14"/>
                    <a:pt x="8" y="11"/>
                  </a:cubicBezTo>
                  <a:cubicBezTo>
                    <a:pt x="8" y="9"/>
                    <a:pt x="10" y="7"/>
                    <a:pt x="11" y="5"/>
                  </a:cubicBezTo>
                  <a:cubicBezTo>
                    <a:pt x="11" y="3"/>
                    <a:pt x="10" y="0"/>
                    <a:pt x="7" y="0"/>
                  </a:cubicBezTo>
                  <a:cubicBezTo>
                    <a:pt x="1" y="1"/>
                    <a:pt x="0" y="7"/>
                    <a:pt x="0" y="12"/>
                  </a:cubicBezTo>
                  <a:cubicBezTo>
                    <a:pt x="1" y="17"/>
                    <a:pt x="4" y="21"/>
                    <a:pt x="9" y="23"/>
                  </a:cubicBezTo>
                  <a:cubicBezTo>
                    <a:pt x="12" y="24"/>
                    <a:pt x="14" y="19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/>
            <p:cNvSpPr/>
            <p:nvPr userDrawn="1"/>
          </p:nvSpPr>
          <p:spPr bwMode="auto">
            <a:xfrm>
              <a:off x="5136" y="2900"/>
              <a:ext cx="11" cy="31"/>
            </a:xfrm>
            <a:custGeom>
              <a:avLst/>
              <a:gdLst>
                <a:gd name="T0" fmla="*/ 4 w 11"/>
                <a:gd name="T1" fmla="*/ 3 h 31"/>
                <a:gd name="T2" fmla="*/ 2 w 11"/>
                <a:gd name="T3" fmla="*/ 27 h 31"/>
                <a:gd name="T4" fmla="*/ 8 w 11"/>
                <a:gd name="T5" fmla="*/ 26 h 31"/>
                <a:gd name="T6" fmla="*/ 10 w 11"/>
                <a:gd name="T7" fmla="*/ 6 h 31"/>
                <a:gd name="T8" fmla="*/ 4 w 11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4" y="3"/>
                  </a:moveTo>
                  <a:cubicBezTo>
                    <a:pt x="0" y="10"/>
                    <a:pt x="0" y="19"/>
                    <a:pt x="2" y="27"/>
                  </a:cubicBezTo>
                  <a:cubicBezTo>
                    <a:pt x="2" y="31"/>
                    <a:pt x="9" y="30"/>
                    <a:pt x="8" y="26"/>
                  </a:cubicBezTo>
                  <a:cubicBezTo>
                    <a:pt x="7" y="19"/>
                    <a:pt x="9" y="12"/>
                    <a:pt x="10" y="6"/>
                  </a:cubicBezTo>
                  <a:cubicBezTo>
                    <a:pt x="11" y="2"/>
                    <a:pt x="6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/>
            <p:cNvSpPr/>
            <p:nvPr userDrawn="1"/>
          </p:nvSpPr>
          <p:spPr bwMode="auto">
            <a:xfrm>
              <a:off x="5157" y="2901"/>
              <a:ext cx="14" cy="25"/>
            </a:xfrm>
            <a:custGeom>
              <a:avLst/>
              <a:gdLst>
                <a:gd name="T0" fmla="*/ 12 w 14"/>
                <a:gd name="T1" fmla="*/ 18 h 25"/>
                <a:gd name="T2" fmla="*/ 10 w 14"/>
                <a:gd name="T3" fmla="*/ 11 h 25"/>
                <a:gd name="T4" fmla="*/ 10 w 14"/>
                <a:gd name="T5" fmla="*/ 3 h 25"/>
                <a:gd name="T6" fmla="*/ 5 w 14"/>
                <a:gd name="T7" fmla="*/ 2 h 25"/>
                <a:gd name="T8" fmla="*/ 6 w 14"/>
                <a:gd name="T9" fmla="*/ 22 h 25"/>
                <a:gd name="T10" fmla="*/ 12 w 14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5">
                  <a:moveTo>
                    <a:pt x="12" y="18"/>
                  </a:moveTo>
                  <a:cubicBezTo>
                    <a:pt x="11" y="16"/>
                    <a:pt x="10" y="13"/>
                    <a:pt x="10" y="11"/>
                  </a:cubicBezTo>
                  <a:cubicBezTo>
                    <a:pt x="10" y="8"/>
                    <a:pt x="11" y="5"/>
                    <a:pt x="10" y="3"/>
                  </a:cubicBezTo>
                  <a:cubicBezTo>
                    <a:pt x="9" y="1"/>
                    <a:pt x="6" y="0"/>
                    <a:pt x="5" y="2"/>
                  </a:cubicBezTo>
                  <a:cubicBezTo>
                    <a:pt x="0" y="7"/>
                    <a:pt x="3" y="16"/>
                    <a:pt x="6" y="22"/>
                  </a:cubicBezTo>
                  <a:cubicBezTo>
                    <a:pt x="9" y="25"/>
                    <a:pt x="14" y="22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"/>
            <p:cNvSpPr/>
            <p:nvPr userDrawn="1"/>
          </p:nvSpPr>
          <p:spPr bwMode="auto">
            <a:xfrm>
              <a:off x="5098" y="2859"/>
              <a:ext cx="191" cy="19"/>
            </a:xfrm>
            <a:custGeom>
              <a:avLst/>
              <a:gdLst>
                <a:gd name="T0" fmla="*/ 188 w 192"/>
                <a:gd name="T1" fmla="*/ 6 h 19"/>
                <a:gd name="T2" fmla="*/ 95 w 192"/>
                <a:gd name="T3" fmla="*/ 3 h 19"/>
                <a:gd name="T4" fmla="*/ 2 w 192"/>
                <a:gd name="T5" fmla="*/ 9 h 19"/>
                <a:gd name="T6" fmla="*/ 2 w 192"/>
                <a:gd name="T7" fmla="*/ 13 h 19"/>
                <a:gd name="T8" fmla="*/ 91 w 192"/>
                <a:gd name="T9" fmla="*/ 13 h 19"/>
                <a:gd name="T10" fmla="*/ 187 w 192"/>
                <a:gd name="T11" fmla="*/ 13 h 19"/>
                <a:gd name="T12" fmla="*/ 188 w 192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88" y="6"/>
                  </a:moveTo>
                  <a:cubicBezTo>
                    <a:pt x="158" y="0"/>
                    <a:pt x="125" y="2"/>
                    <a:pt x="95" y="3"/>
                  </a:cubicBezTo>
                  <a:cubicBezTo>
                    <a:pt x="65" y="3"/>
                    <a:pt x="30" y="0"/>
                    <a:pt x="2" y="9"/>
                  </a:cubicBezTo>
                  <a:cubicBezTo>
                    <a:pt x="0" y="10"/>
                    <a:pt x="0" y="13"/>
                    <a:pt x="2" y="13"/>
                  </a:cubicBezTo>
                  <a:cubicBezTo>
                    <a:pt x="30" y="19"/>
                    <a:pt x="62" y="13"/>
                    <a:pt x="91" y="13"/>
                  </a:cubicBezTo>
                  <a:cubicBezTo>
                    <a:pt x="122" y="13"/>
                    <a:pt x="155" y="17"/>
                    <a:pt x="187" y="13"/>
                  </a:cubicBezTo>
                  <a:cubicBezTo>
                    <a:pt x="190" y="13"/>
                    <a:pt x="192" y="7"/>
                    <a:pt x="18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 userDrawn="1"/>
          </p:nvSpPr>
          <p:spPr bwMode="auto">
            <a:xfrm>
              <a:off x="5341" y="2868"/>
              <a:ext cx="54" cy="10"/>
            </a:xfrm>
            <a:custGeom>
              <a:avLst/>
              <a:gdLst>
                <a:gd name="T0" fmla="*/ 49 w 55"/>
                <a:gd name="T1" fmla="*/ 0 h 10"/>
                <a:gd name="T2" fmla="*/ 4 w 55"/>
                <a:gd name="T3" fmla="*/ 2 h 10"/>
                <a:gd name="T4" fmla="*/ 4 w 55"/>
                <a:gd name="T5" fmla="*/ 8 h 10"/>
                <a:gd name="T6" fmla="*/ 49 w 55"/>
                <a:gd name="T7" fmla="*/ 9 h 10"/>
                <a:gd name="T8" fmla="*/ 49 w 5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">
                  <a:moveTo>
                    <a:pt x="49" y="0"/>
                  </a:moveTo>
                  <a:cubicBezTo>
                    <a:pt x="34" y="0"/>
                    <a:pt x="19" y="1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19" y="9"/>
                    <a:pt x="34" y="10"/>
                    <a:pt x="49" y="9"/>
                  </a:cubicBezTo>
                  <a:cubicBezTo>
                    <a:pt x="55" y="9"/>
                    <a:pt x="55" y="1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 userDrawn="1"/>
          </p:nvSpPr>
          <p:spPr bwMode="auto">
            <a:xfrm>
              <a:off x="5034" y="2238"/>
              <a:ext cx="463" cy="919"/>
            </a:xfrm>
            <a:custGeom>
              <a:avLst/>
              <a:gdLst>
                <a:gd name="T0" fmla="*/ 421 w 465"/>
                <a:gd name="T1" fmla="*/ 224 h 926"/>
                <a:gd name="T2" fmla="*/ 364 w 465"/>
                <a:gd name="T3" fmla="*/ 223 h 926"/>
                <a:gd name="T4" fmla="*/ 307 w 465"/>
                <a:gd name="T5" fmla="*/ 64 h 926"/>
                <a:gd name="T6" fmla="*/ 326 w 465"/>
                <a:gd name="T7" fmla="*/ 24 h 926"/>
                <a:gd name="T8" fmla="*/ 278 w 465"/>
                <a:gd name="T9" fmla="*/ 6 h 926"/>
                <a:gd name="T10" fmla="*/ 221 w 465"/>
                <a:gd name="T11" fmla="*/ 8 h 926"/>
                <a:gd name="T12" fmla="*/ 178 w 465"/>
                <a:gd name="T13" fmla="*/ 44 h 926"/>
                <a:gd name="T14" fmla="*/ 107 w 465"/>
                <a:gd name="T15" fmla="*/ 67 h 926"/>
                <a:gd name="T16" fmla="*/ 97 w 465"/>
                <a:gd name="T17" fmla="*/ 66 h 926"/>
                <a:gd name="T18" fmla="*/ 56 w 465"/>
                <a:gd name="T19" fmla="*/ 203 h 926"/>
                <a:gd name="T20" fmla="*/ 42 w 465"/>
                <a:gd name="T21" fmla="*/ 295 h 926"/>
                <a:gd name="T22" fmla="*/ 36 w 465"/>
                <a:gd name="T23" fmla="*/ 296 h 926"/>
                <a:gd name="T24" fmla="*/ 174 w 465"/>
                <a:gd name="T25" fmla="*/ 455 h 926"/>
                <a:gd name="T26" fmla="*/ 153 w 465"/>
                <a:gd name="T27" fmla="*/ 607 h 926"/>
                <a:gd name="T28" fmla="*/ 40 w 465"/>
                <a:gd name="T29" fmla="*/ 695 h 926"/>
                <a:gd name="T30" fmla="*/ 24 w 465"/>
                <a:gd name="T31" fmla="*/ 730 h 926"/>
                <a:gd name="T32" fmla="*/ 257 w 465"/>
                <a:gd name="T33" fmla="*/ 717 h 926"/>
                <a:gd name="T34" fmla="*/ 29 w 465"/>
                <a:gd name="T35" fmla="*/ 805 h 926"/>
                <a:gd name="T36" fmla="*/ 64 w 465"/>
                <a:gd name="T37" fmla="*/ 910 h 926"/>
                <a:gd name="T38" fmla="*/ 446 w 465"/>
                <a:gd name="T39" fmla="*/ 918 h 926"/>
                <a:gd name="T40" fmla="*/ 447 w 465"/>
                <a:gd name="T41" fmla="*/ 812 h 926"/>
                <a:gd name="T42" fmla="*/ 388 w 465"/>
                <a:gd name="T43" fmla="*/ 713 h 926"/>
                <a:gd name="T44" fmla="*/ 420 w 465"/>
                <a:gd name="T45" fmla="*/ 673 h 926"/>
                <a:gd name="T46" fmla="*/ 364 w 465"/>
                <a:gd name="T47" fmla="*/ 608 h 926"/>
                <a:gd name="T48" fmla="*/ 335 w 465"/>
                <a:gd name="T49" fmla="*/ 454 h 926"/>
                <a:gd name="T50" fmla="*/ 428 w 465"/>
                <a:gd name="T51" fmla="*/ 228 h 926"/>
                <a:gd name="T52" fmla="*/ 376 w 465"/>
                <a:gd name="T53" fmla="*/ 183 h 926"/>
                <a:gd name="T54" fmla="*/ 52 w 465"/>
                <a:gd name="T55" fmla="*/ 160 h 926"/>
                <a:gd name="T56" fmla="*/ 45 w 465"/>
                <a:gd name="T57" fmla="*/ 264 h 926"/>
                <a:gd name="T58" fmla="*/ 116 w 465"/>
                <a:gd name="T59" fmla="*/ 75 h 926"/>
                <a:gd name="T60" fmla="*/ 172 w 465"/>
                <a:gd name="T61" fmla="*/ 281 h 926"/>
                <a:gd name="T62" fmla="*/ 182 w 465"/>
                <a:gd name="T63" fmla="*/ 460 h 926"/>
                <a:gd name="T64" fmla="*/ 171 w 465"/>
                <a:gd name="T65" fmla="*/ 603 h 926"/>
                <a:gd name="T66" fmla="*/ 89 w 465"/>
                <a:gd name="T67" fmla="*/ 764 h 926"/>
                <a:gd name="T68" fmla="*/ 84 w 465"/>
                <a:gd name="T69" fmla="*/ 802 h 926"/>
                <a:gd name="T70" fmla="*/ 76 w 465"/>
                <a:gd name="T71" fmla="*/ 803 h 926"/>
                <a:gd name="T72" fmla="*/ 61 w 465"/>
                <a:gd name="T73" fmla="*/ 874 h 926"/>
                <a:gd name="T74" fmla="*/ 103 w 465"/>
                <a:gd name="T75" fmla="*/ 886 h 926"/>
                <a:gd name="T76" fmla="*/ 435 w 465"/>
                <a:gd name="T77" fmla="*/ 914 h 926"/>
                <a:gd name="T78" fmla="*/ 250 w 465"/>
                <a:gd name="T79" fmla="*/ 869 h 926"/>
                <a:gd name="T80" fmla="*/ 428 w 465"/>
                <a:gd name="T81" fmla="*/ 824 h 926"/>
                <a:gd name="T82" fmla="*/ 28 w 465"/>
                <a:gd name="T83" fmla="*/ 842 h 926"/>
                <a:gd name="T84" fmla="*/ 30 w 465"/>
                <a:gd name="T85" fmla="*/ 823 h 926"/>
                <a:gd name="T86" fmla="*/ 434 w 465"/>
                <a:gd name="T87" fmla="*/ 814 h 926"/>
                <a:gd name="T88" fmla="*/ 179 w 465"/>
                <a:gd name="T89" fmla="*/ 767 h 926"/>
                <a:gd name="T90" fmla="*/ 331 w 465"/>
                <a:gd name="T91" fmla="*/ 712 h 926"/>
                <a:gd name="T92" fmla="*/ 385 w 465"/>
                <a:gd name="T93" fmla="*/ 761 h 926"/>
                <a:gd name="T94" fmla="*/ 415 w 465"/>
                <a:gd name="T95" fmla="*/ 706 h 926"/>
                <a:gd name="T96" fmla="*/ 415 w 465"/>
                <a:gd name="T97" fmla="*/ 677 h 926"/>
                <a:gd name="T98" fmla="*/ 345 w 465"/>
                <a:gd name="T99" fmla="*/ 590 h 926"/>
                <a:gd name="T100" fmla="*/ 34 w 465"/>
                <a:gd name="T101" fmla="*/ 616 h 926"/>
                <a:gd name="T102" fmla="*/ 188 w 465"/>
                <a:gd name="T103" fmla="*/ 617 h 926"/>
                <a:gd name="T104" fmla="*/ 238 w 465"/>
                <a:gd name="T105" fmla="*/ 457 h 926"/>
                <a:gd name="T106" fmla="*/ 303 w 465"/>
                <a:gd name="T107" fmla="*/ 489 h 926"/>
                <a:gd name="T108" fmla="*/ 319 w 465"/>
                <a:gd name="T109" fmla="*/ 425 h 926"/>
                <a:gd name="T110" fmla="*/ 163 w 465"/>
                <a:gd name="T111" fmla="*/ 357 h 926"/>
                <a:gd name="T112" fmla="*/ 293 w 465"/>
                <a:gd name="T113" fmla="*/ 281 h 926"/>
                <a:gd name="T114" fmla="*/ 451 w 465"/>
                <a:gd name="T115" fmla="*/ 198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5" h="924">
                  <a:moveTo>
                    <a:pt x="455" y="190"/>
                  </a:moveTo>
                  <a:cubicBezTo>
                    <a:pt x="445" y="181"/>
                    <a:pt x="428" y="182"/>
                    <a:pt x="419" y="192"/>
                  </a:cubicBezTo>
                  <a:cubicBezTo>
                    <a:pt x="412" y="199"/>
                    <a:pt x="411" y="215"/>
                    <a:pt x="422" y="218"/>
                  </a:cubicBezTo>
                  <a:cubicBezTo>
                    <a:pt x="421" y="219"/>
                    <a:pt x="422" y="219"/>
                    <a:pt x="422" y="220"/>
                  </a:cubicBezTo>
                  <a:cubicBezTo>
                    <a:pt x="422" y="221"/>
                    <a:pt x="423" y="222"/>
                    <a:pt x="424" y="223"/>
                  </a:cubicBezTo>
                  <a:cubicBezTo>
                    <a:pt x="423" y="223"/>
                    <a:pt x="421" y="223"/>
                    <a:pt x="421" y="224"/>
                  </a:cubicBezTo>
                  <a:cubicBezTo>
                    <a:pt x="409" y="246"/>
                    <a:pt x="402" y="268"/>
                    <a:pt x="385" y="286"/>
                  </a:cubicBezTo>
                  <a:cubicBezTo>
                    <a:pt x="367" y="305"/>
                    <a:pt x="343" y="314"/>
                    <a:pt x="317" y="317"/>
                  </a:cubicBezTo>
                  <a:cubicBezTo>
                    <a:pt x="317" y="317"/>
                    <a:pt x="316" y="317"/>
                    <a:pt x="315" y="318"/>
                  </a:cubicBezTo>
                  <a:cubicBezTo>
                    <a:pt x="311" y="305"/>
                    <a:pt x="306" y="291"/>
                    <a:pt x="302" y="278"/>
                  </a:cubicBezTo>
                  <a:cubicBezTo>
                    <a:pt x="302" y="278"/>
                    <a:pt x="301" y="278"/>
                    <a:pt x="301" y="278"/>
                  </a:cubicBezTo>
                  <a:cubicBezTo>
                    <a:pt x="327" y="267"/>
                    <a:pt x="350" y="250"/>
                    <a:pt x="364" y="223"/>
                  </a:cubicBezTo>
                  <a:cubicBezTo>
                    <a:pt x="369" y="213"/>
                    <a:pt x="372" y="202"/>
                    <a:pt x="374" y="191"/>
                  </a:cubicBezTo>
                  <a:cubicBezTo>
                    <a:pt x="374" y="192"/>
                    <a:pt x="375" y="192"/>
                    <a:pt x="375" y="192"/>
                  </a:cubicBezTo>
                  <a:cubicBezTo>
                    <a:pt x="393" y="198"/>
                    <a:pt x="411" y="176"/>
                    <a:pt x="406" y="159"/>
                  </a:cubicBezTo>
                  <a:cubicBezTo>
                    <a:pt x="402" y="145"/>
                    <a:pt x="384" y="137"/>
                    <a:pt x="370" y="143"/>
                  </a:cubicBezTo>
                  <a:cubicBezTo>
                    <a:pt x="362" y="115"/>
                    <a:pt x="345" y="90"/>
                    <a:pt x="321" y="73"/>
                  </a:cubicBezTo>
                  <a:cubicBezTo>
                    <a:pt x="317" y="69"/>
                    <a:pt x="312" y="67"/>
                    <a:pt x="307" y="64"/>
                  </a:cubicBezTo>
                  <a:cubicBezTo>
                    <a:pt x="309" y="62"/>
                    <a:pt x="310" y="61"/>
                    <a:pt x="311" y="60"/>
                  </a:cubicBezTo>
                  <a:cubicBezTo>
                    <a:pt x="311" y="60"/>
                    <a:pt x="311" y="59"/>
                    <a:pt x="311" y="59"/>
                  </a:cubicBezTo>
                  <a:cubicBezTo>
                    <a:pt x="312" y="59"/>
                    <a:pt x="312" y="59"/>
                    <a:pt x="312" y="58"/>
                  </a:cubicBezTo>
                  <a:cubicBezTo>
                    <a:pt x="312" y="58"/>
                    <a:pt x="313" y="58"/>
                    <a:pt x="313" y="57"/>
                  </a:cubicBezTo>
                  <a:cubicBezTo>
                    <a:pt x="313" y="57"/>
                    <a:pt x="314" y="56"/>
                    <a:pt x="314" y="56"/>
                  </a:cubicBezTo>
                  <a:cubicBezTo>
                    <a:pt x="321" y="46"/>
                    <a:pt x="325" y="35"/>
                    <a:pt x="326" y="24"/>
                  </a:cubicBezTo>
                  <a:cubicBezTo>
                    <a:pt x="326" y="20"/>
                    <a:pt x="320" y="19"/>
                    <a:pt x="319" y="23"/>
                  </a:cubicBezTo>
                  <a:cubicBezTo>
                    <a:pt x="317" y="33"/>
                    <a:pt x="314" y="43"/>
                    <a:pt x="309" y="52"/>
                  </a:cubicBezTo>
                  <a:cubicBezTo>
                    <a:pt x="308" y="53"/>
                    <a:pt x="307" y="55"/>
                    <a:pt x="306" y="56"/>
                  </a:cubicBezTo>
                  <a:cubicBezTo>
                    <a:pt x="305" y="58"/>
                    <a:pt x="304" y="60"/>
                    <a:pt x="303" y="61"/>
                  </a:cubicBezTo>
                  <a:cubicBezTo>
                    <a:pt x="292" y="56"/>
                    <a:pt x="281" y="51"/>
                    <a:pt x="269" y="48"/>
                  </a:cubicBezTo>
                  <a:cubicBezTo>
                    <a:pt x="272" y="34"/>
                    <a:pt x="275" y="20"/>
                    <a:pt x="278" y="6"/>
                  </a:cubicBezTo>
                  <a:cubicBezTo>
                    <a:pt x="278" y="2"/>
                    <a:pt x="272" y="0"/>
                    <a:pt x="272" y="4"/>
                  </a:cubicBezTo>
                  <a:cubicBezTo>
                    <a:pt x="269" y="18"/>
                    <a:pt x="266" y="32"/>
                    <a:pt x="264" y="46"/>
                  </a:cubicBezTo>
                  <a:cubicBezTo>
                    <a:pt x="252" y="43"/>
                    <a:pt x="239" y="41"/>
                    <a:pt x="226" y="41"/>
                  </a:cubicBezTo>
                  <a:cubicBezTo>
                    <a:pt x="226" y="40"/>
                    <a:pt x="227" y="40"/>
                    <a:pt x="227" y="40"/>
                  </a:cubicBezTo>
                  <a:cubicBezTo>
                    <a:pt x="227" y="29"/>
                    <a:pt x="228" y="18"/>
                    <a:pt x="227" y="8"/>
                  </a:cubicBezTo>
                  <a:cubicBezTo>
                    <a:pt x="227" y="4"/>
                    <a:pt x="221" y="4"/>
                    <a:pt x="221" y="8"/>
                  </a:cubicBezTo>
                  <a:cubicBezTo>
                    <a:pt x="220" y="18"/>
                    <a:pt x="220" y="29"/>
                    <a:pt x="221" y="40"/>
                  </a:cubicBezTo>
                  <a:cubicBezTo>
                    <a:pt x="221" y="40"/>
                    <a:pt x="222" y="40"/>
                    <a:pt x="222" y="41"/>
                  </a:cubicBezTo>
                  <a:cubicBezTo>
                    <a:pt x="209" y="40"/>
                    <a:pt x="196" y="41"/>
                    <a:pt x="184" y="43"/>
                  </a:cubicBezTo>
                  <a:cubicBezTo>
                    <a:pt x="182" y="31"/>
                    <a:pt x="179" y="19"/>
                    <a:pt x="176" y="7"/>
                  </a:cubicBezTo>
                  <a:cubicBezTo>
                    <a:pt x="175" y="3"/>
                    <a:pt x="170" y="5"/>
                    <a:pt x="170" y="9"/>
                  </a:cubicBezTo>
                  <a:cubicBezTo>
                    <a:pt x="172" y="21"/>
                    <a:pt x="175" y="32"/>
                    <a:pt x="178" y="44"/>
                  </a:cubicBezTo>
                  <a:cubicBezTo>
                    <a:pt x="167" y="46"/>
                    <a:pt x="155" y="48"/>
                    <a:pt x="144" y="52"/>
                  </a:cubicBezTo>
                  <a:cubicBezTo>
                    <a:pt x="143" y="44"/>
                    <a:pt x="141" y="36"/>
                    <a:pt x="139" y="28"/>
                  </a:cubicBezTo>
                  <a:cubicBezTo>
                    <a:pt x="138" y="26"/>
                    <a:pt x="133" y="26"/>
                    <a:pt x="133" y="29"/>
                  </a:cubicBezTo>
                  <a:cubicBezTo>
                    <a:pt x="135" y="38"/>
                    <a:pt x="136" y="46"/>
                    <a:pt x="138" y="54"/>
                  </a:cubicBezTo>
                  <a:cubicBezTo>
                    <a:pt x="127" y="58"/>
                    <a:pt x="117" y="62"/>
                    <a:pt x="107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5"/>
                    <a:pt x="106" y="62"/>
                    <a:pt x="105" y="59"/>
                  </a:cubicBezTo>
                  <a:cubicBezTo>
                    <a:pt x="103" y="55"/>
                    <a:pt x="102" y="50"/>
                    <a:pt x="100" y="45"/>
                  </a:cubicBezTo>
                  <a:cubicBezTo>
                    <a:pt x="96" y="37"/>
                    <a:pt x="93" y="28"/>
                    <a:pt x="89" y="19"/>
                  </a:cubicBezTo>
                  <a:cubicBezTo>
                    <a:pt x="87" y="14"/>
                    <a:pt x="79" y="18"/>
                    <a:pt x="81" y="22"/>
                  </a:cubicBezTo>
                  <a:cubicBezTo>
                    <a:pt x="84" y="33"/>
                    <a:pt x="87" y="42"/>
                    <a:pt x="91" y="52"/>
                  </a:cubicBezTo>
                  <a:cubicBezTo>
                    <a:pt x="93" y="57"/>
                    <a:pt x="95" y="61"/>
                    <a:pt x="97" y="66"/>
                  </a:cubicBezTo>
                  <a:cubicBezTo>
                    <a:pt x="99" y="69"/>
                    <a:pt x="100" y="71"/>
                    <a:pt x="102" y="74"/>
                  </a:cubicBezTo>
                  <a:cubicBezTo>
                    <a:pt x="85" y="78"/>
                    <a:pt x="71" y="101"/>
                    <a:pt x="64" y="114"/>
                  </a:cubicBezTo>
                  <a:cubicBezTo>
                    <a:pt x="58" y="127"/>
                    <a:pt x="54" y="140"/>
                    <a:pt x="52" y="154"/>
                  </a:cubicBezTo>
                  <a:cubicBezTo>
                    <a:pt x="36" y="152"/>
                    <a:pt x="18" y="163"/>
                    <a:pt x="17" y="180"/>
                  </a:cubicBezTo>
                  <a:cubicBezTo>
                    <a:pt x="17" y="197"/>
                    <a:pt x="39" y="216"/>
                    <a:pt x="55" y="205"/>
                  </a:cubicBezTo>
                  <a:cubicBezTo>
                    <a:pt x="56" y="204"/>
                    <a:pt x="56" y="204"/>
                    <a:pt x="56" y="203"/>
                  </a:cubicBezTo>
                  <a:cubicBezTo>
                    <a:pt x="64" y="228"/>
                    <a:pt x="80" y="251"/>
                    <a:pt x="101" y="266"/>
                  </a:cubicBezTo>
                  <a:cubicBezTo>
                    <a:pt x="120" y="280"/>
                    <a:pt x="141" y="286"/>
                    <a:pt x="162" y="290"/>
                  </a:cubicBezTo>
                  <a:cubicBezTo>
                    <a:pt x="159" y="299"/>
                    <a:pt x="160" y="315"/>
                    <a:pt x="159" y="321"/>
                  </a:cubicBezTo>
                  <a:cubicBezTo>
                    <a:pt x="159" y="322"/>
                    <a:pt x="159" y="322"/>
                    <a:pt x="159" y="322"/>
                  </a:cubicBezTo>
                  <a:cubicBezTo>
                    <a:pt x="118" y="336"/>
                    <a:pt x="73" y="328"/>
                    <a:pt x="43" y="295"/>
                  </a:cubicBezTo>
                  <a:cubicBezTo>
                    <a:pt x="43" y="295"/>
                    <a:pt x="42" y="295"/>
                    <a:pt x="42" y="295"/>
                  </a:cubicBezTo>
                  <a:cubicBezTo>
                    <a:pt x="46" y="294"/>
                    <a:pt x="49" y="291"/>
                    <a:pt x="52" y="289"/>
                  </a:cubicBezTo>
                  <a:cubicBezTo>
                    <a:pt x="62" y="277"/>
                    <a:pt x="57" y="261"/>
                    <a:pt x="46" y="252"/>
                  </a:cubicBezTo>
                  <a:cubicBezTo>
                    <a:pt x="34" y="243"/>
                    <a:pt x="14" y="244"/>
                    <a:pt x="6" y="259"/>
                  </a:cubicBezTo>
                  <a:cubicBezTo>
                    <a:pt x="0" y="271"/>
                    <a:pt x="7" y="285"/>
                    <a:pt x="19" y="289"/>
                  </a:cubicBezTo>
                  <a:cubicBezTo>
                    <a:pt x="19" y="289"/>
                    <a:pt x="19" y="289"/>
                    <a:pt x="19" y="290"/>
                  </a:cubicBezTo>
                  <a:cubicBezTo>
                    <a:pt x="24" y="295"/>
                    <a:pt x="30" y="297"/>
                    <a:pt x="36" y="296"/>
                  </a:cubicBezTo>
                  <a:cubicBezTo>
                    <a:pt x="35" y="298"/>
                    <a:pt x="35" y="300"/>
                    <a:pt x="37" y="302"/>
                  </a:cubicBezTo>
                  <a:cubicBezTo>
                    <a:pt x="66" y="336"/>
                    <a:pt x="117" y="349"/>
                    <a:pt x="158" y="329"/>
                  </a:cubicBezTo>
                  <a:cubicBezTo>
                    <a:pt x="154" y="361"/>
                    <a:pt x="150" y="393"/>
                    <a:pt x="146" y="424"/>
                  </a:cubicBezTo>
                  <a:cubicBezTo>
                    <a:pt x="146" y="426"/>
                    <a:pt x="148" y="428"/>
                    <a:pt x="150" y="428"/>
                  </a:cubicBezTo>
                  <a:cubicBezTo>
                    <a:pt x="160" y="427"/>
                    <a:pt x="171" y="427"/>
                    <a:pt x="181" y="426"/>
                  </a:cubicBezTo>
                  <a:cubicBezTo>
                    <a:pt x="176" y="435"/>
                    <a:pt x="176" y="445"/>
                    <a:pt x="174" y="455"/>
                  </a:cubicBezTo>
                  <a:cubicBezTo>
                    <a:pt x="172" y="464"/>
                    <a:pt x="169" y="475"/>
                    <a:pt x="169" y="485"/>
                  </a:cubicBezTo>
                  <a:cubicBezTo>
                    <a:pt x="170" y="500"/>
                    <a:pt x="189" y="498"/>
                    <a:pt x="200" y="498"/>
                  </a:cubicBezTo>
                  <a:cubicBezTo>
                    <a:pt x="201" y="532"/>
                    <a:pt x="201" y="567"/>
                    <a:pt x="204" y="601"/>
                  </a:cubicBezTo>
                  <a:cubicBezTo>
                    <a:pt x="197" y="592"/>
                    <a:pt x="186" y="585"/>
                    <a:pt x="174" y="589"/>
                  </a:cubicBezTo>
                  <a:cubicBezTo>
                    <a:pt x="167" y="591"/>
                    <a:pt x="162" y="600"/>
                    <a:pt x="162" y="607"/>
                  </a:cubicBezTo>
                  <a:cubicBezTo>
                    <a:pt x="153" y="607"/>
                    <a:pt x="153" y="607"/>
                    <a:pt x="153" y="607"/>
                  </a:cubicBezTo>
                  <a:cubicBezTo>
                    <a:pt x="114" y="607"/>
                    <a:pt x="73" y="602"/>
                    <a:pt x="34" y="607"/>
                  </a:cubicBezTo>
                  <a:cubicBezTo>
                    <a:pt x="4" y="610"/>
                    <a:pt x="16" y="633"/>
                    <a:pt x="10" y="654"/>
                  </a:cubicBezTo>
                  <a:cubicBezTo>
                    <a:pt x="9" y="657"/>
                    <a:pt x="11" y="660"/>
                    <a:pt x="14" y="660"/>
                  </a:cubicBezTo>
                  <a:cubicBezTo>
                    <a:pt x="21" y="659"/>
                    <a:pt x="27" y="659"/>
                    <a:pt x="34" y="658"/>
                  </a:cubicBezTo>
                  <a:cubicBezTo>
                    <a:pt x="34" y="659"/>
                    <a:pt x="34" y="659"/>
                    <a:pt x="34" y="660"/>
                  </a:cubicBezTo>
                  <a:cubicBezTo>
                    <a:pt x="36" y="671"/>
                    <a:pt x="38" y="683"/>
                    <a:pt x="40" y="695"/>
                  </a:cubicBezTo>
                  <a:cubicBezTo>
                    <a:pt x="31" y="694"/>
                    <a:pt x="23" y="694"/>
                    <a:pt x="14" y="693"/>
                  </a:cubicBezTo>
                  <a:cubicBezTo>
                    <a:pt x="10" y="693"/>
                    <a:pt x="7" y="700"/>
                    <a:pt x="12" y="702"/>
                  </a:cubicBezTo>
                  <a:cubicBezTo>
                    <a:pt x="30" y="710"/>
                    <a:pt x="0" y="746"/>
                    <a:pt x="15" y="759"/>
                  </a:cubicBezTo>
                  <a:cubicBezTo>
                    <a:pt x="22" y="765"/>
                    <a:pt x="31" y="763"/>
                    <a:pt x="35" y="755"/>
                  </a:cubicBezTo>
                  <a:cubicBezTo>
                    <a:pt x="36" y="752"/>
                    <a:pt x="33" y="749"/>
                    <a:pt x="31" y="752"/>
                  </a:cubicBezTo>
                  <a:cubicBezTo>
                    <a:pt x="19" y="747"/>
                    <a:pt x="16" y="739"/>
                    <a:pt x="24" y="730"/>
                  </a:cubicBezTo>
                  <a:cubicBezTo>
                    <a:pt x="25" y="728"/>
                    <a:pt x="26" y="725"/>
                    <a:pt x="27" y="723"/>
                  </a:cubicBezTo>
                  <a:cubicBezTo>
                    <a:pt x="29" y="719"/>
                    <a:pt x="30" y="714"/>
                    <a:pt x="29" y="710"/>
                  </a:cubicBezTo>
                  <a:cubicBezTo>
                    <a:pt x="28" y="708"/>
                    <a:pt x="28" y="705"/>
                    <a:pt x="27" y="703"/>
                  </a:cubicBezTo>
                  <a:cubicBezTo>
                    <a:pt x="91" y="707"/>
                    <a:pt x="155" y="711"/>
                    <a:pt x="219" y="715"/>
                  </a:cubicBezTo>
                  <a:cubicBezTo>
                    <a:pt x="232" y="716"/>
                    <a:pt x="245" y="716"/>
                    <a:pt x="257" y="717"/>
                  </a:cubicBezTo>
                  <a:cubicBezTo>
                    <a:pt x="257" y="717"/>
                    <a:pt x="257" y="717"/>
                    <a:pt x="257" y="717"/>
                  </a:cubicBezTo>
                  <a:cubicBezTo>
                    <a:pt x="258" y="725"/>
                    <a:pt x="257" y="732"/>
                    <a:pt x="257" y="740"/>
                  </a:cubicBezTo>
                  <a:cubicBezTo>
                    <a:pt x="256" y="746"/>
                    <a:pt x="255" y="753"/>
                    <a:pt x="255" y="759"/>
                  </a:cubicBezTo>
                  <a:cubicBezTo>
                    <a:pt x="183" y="758"/>
                    <a:pt x="111" y="755"/>
                    <a:pt x="39" y="753"/>
                  </a:cubicBezTo>
                  <a:cubicBezTo>
                    <a:pt x="37" y="753"/>
                    <a:pt x="35" y="755"/>
                    <a:pt x="35" y="757"/>
                  </a:cubicBezTo>
                  <a:cubicBezTo>
                    <a:pt x="33" y="773"/>
                    <a:pt x="33" y="789"/>
                    <a:pt x="35" y="805"/>
                  </a:cubicBezTo>
                  <a:cubicBezTo>
                    <a:pt x="33" y="805"/>
                    <a:pt x="31" y="805"/>
                    <a:pt x="29" y="805"/>
                  </a:cubicBezTo>
                  <a:cubicBezTo>
                    <a:pt x="27" y="805"/>
                    <a:pt x="25" y="806"/>
                    <a:pt x="25" y="808"/>
                  </a:cubicBezTo>
                  <a:cubicBezTo>
                    <a:pt x="18" y="832"/>
                    <a:pt x="17" y="873"/>
                    <a:pt x="50" y="872"/>
                  </a:cubicBezTo>
                  <a:cubicBezTo>
                    <a:pt x="47" y="877"/>
                    <a:pt x="47" y="885"/>
                    <a:pt x="48" y="890"/>
                  </a:cubicBezTo>
                  <a:cubicBezTo>
                    <a:pt x="50" y="897"/>
                    <a:pt x="53" y="903"/>
                    <a:pt x="59" y="907"/>
                  </a:cubicBezTo>
                  <a:cubicBezTo>
                    <a:pt x="59" y="909"/>
                    <a:pt x="59" y="910"/>
                    <a:pt x="61" y="910"/>
                  </a:cubicBezTo>
                  <a:cubicBezTo>
                    <a:pt x="62" y="910"/>
                    <a:pt x="63" y="910"/>
                    <a:pt x="64" y="910"/>
                  </a:cubicBezTo>
                  <a:cubicBezTo>
                    <a:pt x="64" y="910"/>
                    <a:pt x="64" y="910"/>
                    <a:pt x="64" y="911"/>
                  </a:cubicBezTo>
                  <a:cubicBezTo>
                    <a:pt x="65" y="911"/>
                    <a:pt x="66" y="911"/>
                    <a:pt x="67" y="910"/>
                  </a:cubicBezTo>
                  <a:cubicBezTo>
                    <a:pt x="128" y="912"/>
                    <a:pt x="189" y="911"/>
                    <a:pt x="250" y="913"/>
                  </a:cubicBezTo>
                  <a:cubicBezTo>
                    <a:pt x="312" y="915"/>
                    <a:pt x="375" y="921"/>
                    <a:pt x="437" y="923"/>
                  </a:cubicBezTo>
                  <a:cubicBezTo>
                    <a:pt x="438" y="923"/>
                    <a:pt x="439" y="923"/>
                    <a:pt x="440" y="923"/>
                  </a:cubicBezTo>
                  <a:cubicBezTo>
                    <a:pt x="443" y="926"/>
                    <a:pt x="448" y="922"/>
                    <a:pt x="446" y="918"/>
                  </a:cubicBezTo>
                  <a:cubicBezTo>
                    <a:pt x="443" y="911"/>
                    <a:pt x="442" y="905"/>
                    <a:pt x="442" y="897"/>
                  </a:cubicBezTo>
                  <a:cubicBezTo>
                    <a:pt x="442" y="891"/>
                    <a:pt x="444" y="886"/>
                    <a:pt x="444" y="880"/>
                  </a:cubicBezTo>
                  <a:cubicBezTo>
                    <a:pt x="444" y="878"/>
                    <a:pt x="443" y="877"/>
                    <a:pt x="442" y="876"/>
                  </a:cubicBezTo>
                  <a:cubicBezTo>
                    <a:pt x="442" y="874"/>
                    <a:pt x="441" y="871"/>
                    <a:pt x="437" y="871"/>
                  </a:cubicBezTo>
                  <a:cubicBezTo>
                    <a:pt x="436" y="871"/>
                    <a:pt x="435" y="871"/>
                    <a:pt x="433" y="871"/>
                  </a:cubicBezTo>
                  <a:cubicBezTo>
                    <a:pt x="430" y="849"/>
                    <a:pt x="434" y="830"/>
                    <a:pt x="447" y="812"/>
                  </a:cubicBezTo>
                  <a:cubicBezTo>
                    <a:pt x="449" y="808"/>
                    <a:pt x="446" y="804"/>
                    <a:pt x="442" y="804"/>
                  </a:cubicBezTo>
                  <a:cubicBezTo>
                    <a:pt x="438" y="804"/>
                    <a:pt x="434" y="804"/>
                    <a:pt x="430" y="804"/>
                  </a:cubicBezTo>
                  <a:cubicBezTo>
                    <a:pt x="428" y="791"/>
                    <a:pt x="428" y="779"/>
                    <a:pt x="433" y="766"/>
                  </a:cubicBezTo>
                  <a:cubicBezTo>
                    <a:pt x="434" y="764"/>
                    <a:pt x="431" y="761"/>
                    <a:pt x="428" y="761"/>
                  </a:cubicBezTo>
                  <a:cubicBezTo>
                    <a:pt x="418" y="761"/>
                    <a:pt x="408" y="761"/>
                    <a:pt x="398" y="761"/>
                  </a:cubicBezTo>
                  <a:cubicBezTo>
                    <a:pt x="408" y="746"/>
                    <a:pt x="402" y="725"/>
                    <a:pt x="388" y="713"/>
                  </a:cubicBezTo>
                  <a:cubicBezTo>
                    <a:pt x="387" y="713"/>
                    <a:pt x="387" y="713"/>
                    <a:pt x="387" y="713"/>
                  </a:cubicBezTo>
                  <a:cubicBezTo>
                    <a:pt x="398" y="714"/>
                    <a:pt x="410" y="715"/>
                    <a:pt x="421" y="715"/>
                  </a:cubicBezTo>
                  <a:cubicBezTo>
                    <a:pt x="425" y="715"/>
                    <a:pt x="427" y="711"/>
                    <a:pt x="426" y="708"/>
                  </a:cubicBezTo>
                  <a:cubicBezTo>
                    <a:pt x="423" y="702"/>
                    <a:pt x="421" y="694"/>
                    <a:pt x="421" y="687"/>
                  </a:cubicBezTo>
                  <a:cubicBezTo>
                    <a:pt x="421" y="682"/>
                    <a:pt x="422" y="679"/>
                    <a:pt x="421" y="674"/>
                  </a:cubicBezTo>
                  <a:cubicBezTo>
                    <a:pt x="421" y="673"/>
                    <a:pt x="421" y="673"/>
                    <a:pt x="420" y="673"/>
                  </a:cubicBezTo>
                  <a:cubicBezTo>
                    <a:pt x="420" y="670"/>
                    <a:pt x="419" y="668"/>
                    <a:pt x="416" y="668"/>
                  </a:cubicBezTo>
                  <a:cubicBezTo>
                    <a:pt x="408" y="667"/>
                    <a:pt x="401" y="667"/>
                    <a:pt x="393" y="666"/>
                  </a:cubicBezTo>
                  <a:cubicBezTo>
                    <a:pt x="394" y="665"/>
                    <a:pt x="394" y="664"/>
                    <a:pt x="394" y="663"/>
                  </a:cubicBezTo>
                  <a:cubicBezTo>
                    <a:pt x="390" y="646"/>
                    <a:pt x="394" y="630"/>
                    <a:pt x="404" y="616"/>
                  </a:cubicBezTo>
                  <a:cubicBezTo>
                    <a:pt x="406" y="613"/>
                    <a:pt x="403" y="608"/>
                    <a:pt x="399" y="608"/>
                  </a:cubicBezTo>
                  <a:cubicBezTo>
                    <a:pt x="364" y="608"/>
                    <a:pt x="364" y="608"/>
                    <a:pt x="364" y="608"/>
                  </a:cubicBezTo>
                  <a:cubicBezTo>
                    <a:pt x="369" y="601"/>
                    <a:pt x="364" y="588"/>
                    <a:pt x="355" y="584"/>
                  </a:cubicBezTo>
                  <a:cubicBezTo>
                    <a:pt x="341" y="579"/>
                    <a:pt x="329" y="591"/>
                    <a:pt x="323" y="603"/>
                  </a:cubicBezTo>
                  <a:cubicBezTo>
                    <a:pt x="321" y="565"/>
                    <a:pt x="316" y="526"/>
                    <a:pt x="309" y="488"/>
                  </a:cubicBezTo>
                  <a:cubicBezTo>
                    <a:pt x="310" y="488"/>
                    <a:pt x="310" y="488"/>
                    <a:pt x="311" y="488"/>
                  </a:cubicBezTo>
                  <a:cubicBezTo>
                    <a:pt x="318" y="487"/>
                    <a:pt x="332" y="484"/>
                    <a:pt x="336" y="477"/>
                  </a:cubicBezTo>
                  <a:cubicBezTo>
                    <a:pt x="340" y="471"/>
                    <a:pt x="336" y="461"/>
                    <a:pt x="335" y="454"/>
                  </a:cubicBezTo>
                  <a:cubicBezTo>
                    <a:pt x="333" y="445"/>
                    <a:pt x="331" y="435"/>
                    <a:pt x="328" y="426"/>
                  </a:cubicBezTo>
                  <a:cubicBezTo>
                    <a:pt x="333" y="426"/>
                    <a:pt x="339" y="426"/>
                    <a:pt x="345" y="427"/>
                  </a:cubicBezTo>
                  <a:cubicBezTo>
                    <a:pt x="348" y="427"/>
                    <a:pt x="351" y="423"/>
                    <a:pt x="350" y="421"/>
                  </a:cubicBezTo>
                  <a:cubicBezTo>
                    <a:pt x="339" y="388"/>
                    <a:pt x="328" y="355"/>
                    <a:pt x="317" y="323"/>
                  </a:cubicBezTo>
                  <a:cubicBezTo>
                    <a:pt x="317" y="323"/>
                    <a:pt x="317" y="323"/>
                    <a:pt x="317" y="323"/>
                  </a:cubicBezTo>
                  <a:cubicBezTo>
                    <a:pt x="374" y="324"/>
                    <a:pt x="413" y="279"/>
                    <a:pt x="428" y="228"/>
                  </a:cubicBezTo>
                  <a:cubicBezTo>
                    <a:pt x="428" y="227"/>
                    <a:pt x="428" y="227"/>
                    <a:pt x="428" y="226"/>
                  </a:cubicBezTo>
                  <a:cubicBezTo>
                    <a:pt x="436" y="231"/>
                    <a:pt x="447" y="231"/>
                    <a:pt x="454" y="225"/>
                  </a:cubicBezTo>
                  <a:cubicBezTo>
                    <a:pt x="465" y="217"/>
                    <a:pt x="464" y="199"/>
                    <a:pt x="455" y="190"/>
                  </a:cubicBezTo>
                  <a:close/>
                  <a:moveTo>
                    <a:pt x="398" y="160"/>
                  </a:moveTo>
                  <a:cubicBezTo>
                    <a:pt x="400" y="166"/>
                    <a:pt x="398" y="173"/>
                    <a:pt x="393" y="177"/>
                  </a:cubicBezTo>
                  <a:cubicBezTo>
                    <a:pt x="388" y="182"/>
                    <a:pt x="383" y="183"/>
                    <a:pt x="376" y="183"/>
                  </a:cubicBezTo>
                  <a:cubicBezTo>
                    <a:pt x="376" y="183"/>
                    <a:pt x="375" y="183"/>
                    <a:pt x="375" y="183"/>
                  </a:cubicBezTo>
                  <a:cubicBezTo>
                    <a:pt x="376" y="172"/>
                    <a:pt x="375" y="160"/>
                    <a:pt x="372" y="149"/>
                  </a:cubicBezTo>
                  <a:cubicBezTo>
                    <a:pt x="381" y="145"/>
                    <a:pt x="394" y="150"/>
                    <a:pt x="398" y="160"/>
                  </a:cubicBezTo>
                  <a:close/>
                  <a:moveTo>
                    <a:pt x="52" y="197"/>
                  </a:moveTo>
                  <a:cubicBezTo>
                    <a:pt x="40" y="199"/>
                    <a:pt x="26" y="193"/>
                    <a:pt x="27" y="179"/>
                  </a:cubicBezTo>
                  <a:cubicBezTo>
                    <a:pt x="28" y="168"/>
                    <a:pt x="41" y="160"/>
                    <a:pt x="52" y="160"/>
                  </a:cubicBezTo>
                  <a:cubicBezTo>
                    <a:pt x="51" y="173"/>
                    <a:pt x="52" y="185"/>
                    <a:pt x="55" y="197"/>
                  </a:cubicBezTo>
                  <a:cubicBezTo>
                    <a:pt x="54" y="197"/>
                    <a:pt x="53" y="197"/>
                    <a:pt x="52" y="197"/>
                  </a:cubicBezTo>
                  <a:close/>
                  <a:moveTo>
                    <a:pt x="27" y="289"/>
                  </a:moveTo>
                  <a:cubicBezTo>
                    <a:pt x="28" y="287"/>
                    <a:pt x="27" y="284"/>
                    <a:pt x="25" y="283"/>
                  </a:cubicBezTo>
                  <a:cubicBezTo>
                    <a:pt x="15" y="280"/>
                    <a:pt x="8" y="268"/>
                    <a:pt x="16" y="259"/>
                  </a:cubicBezTo>
                  <a:cubicBezTo>
                    <a:pt x="25" y="250"/>
                    <a:pt x="39" y="255"/>
                    <a:pt x="45" y="264"/>
                  </a:cubicBezTo>
                  <a:cubicBezTo>
                    <a:pt x="55" y="277"/>
                    <a:pt x="40" y="293"/>
                    <a:pt x="27" y="289"/>
                  </a:cubicBezTo>
                  <a:close/>
                  <a:moveTo>
                    <a:pt x="113" y="262"/>
                  </a:moveTo>
                  <a:cubicBezTo>
                    <a:pt x="84" y="243"/>
                    <a:pt x="64" y="211"/>
                    <a:pt x="62" y="175"/>
                  </a:cubicBezTo>
                  <a:cubicBezTo>
                    <a:pt x="61" y="160"/>
                    <a:pt x="63" y="144"/>
                    <a:pt x="68" y="129"/>
                  </a:cubicBezTo>
                  <a:cubicBezTo>
                    <a:pt x="74" y="113"/>
                    <a:pt x="92" y="74"/>
                    <a:pt x="115" y="78"/>
                  </a:cubicBezTo>
                  <a:cubicBezTo>
                    <a:pt x="116" y="78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77" y="45"/>
                    <a:pt x="258" y="39"/>
                    <a:pt x="316" y="81"/>
                  </a:cubicBezTo>
                  <a:cubicBezTo>
                    <a:pt x="375" y="125"/>
                    <a:pt x="383" y="213"/>
                    <a:pt x="320" y="256"/>
                  </a:cubicBezTo>
                  <a:cubicBezTo>
                    <a:pt x="289" y="277"/>
                    <a:pt x="251" y="283"/>
                    <a:pt x="214" y="283"/>
                  </a:cubicBezTo>
                  <a:cubicBezTo>
                    <a:pt x="201" y="283"/>
                    <a:pt x="187" y="283"/>
                    <a:pt x="174" y="281"/>
                  </a:cubicBezTo>
                  <a:cubicBezTo>
                    <a:pt x="173" y="281"/>
                    <a:pt x="173" y="281"/>
                    <a:pt x="172" y="281"/>
                  </a:cubicBezTo>
                  <a:cubicBezTo>
                    <a:pt x="172" y="281"/>
                    <a:pt x="172" y="281"/>
                    <a:pt x="171" y="281"/>
                  </a:cubicBezTo>
                  <a:cubicBezTo>
                    <a:pt x="151" y="279"/>
                    <a:pt x="131" y="274"/>
                    <a:pt x="113" y="262"/>
                  </a:cubicBezTo>
                  <a:close/>
                  <a:moveTo>
                    <a:pt x="203" y="488"/>
                  </a:moveTo>
                  <a:cubicBezTo>
                    <a:pt x="200" y="488"/>
                    <a:pt x="197" y="488"/>
                    <a:pt x="194" y="488"/>
                  </a:cubicBezTo>
                  <a:cubicBezTo>
                    <a:pt x="187" y="488"/>
                    <a:pt x="187" y="489"/>
                    <a:pt x="183" y="483"/>
                  </a:cubicBezTo>
                  <a:cubicBezTo>
                    <a:pt x="178" y="475"/>
                    <a:pt x="180" y="469"/>
                    <a:pt x="182" y="460"/>
                  </a:cubicBezTo>
                  <a:cubicBezTo>
                    <a:pt x="183" y="449"/>
                    <a:pt x="186" y="437"/>
                    <a:pt x="184" y="426"/>
                  </a:cubicBezTo>
                  <a:cubicBezTo>
                    <a:pt x="198" y="425"/>
                    <a:pt x="213" y="425"/>
                    <a:pt x="227" y="424"/>
                  </a:cubicBezTo>
                  <a:cubicBezTo>
                    <a:pt x="226" y="439"/>
                    <a:pt x="228" y="453"/>
                    <a:pt x="228" y="467"/>
                  </a:cubicBezTo>
                  <a:cubicBezTo>
                    <a:pt x="229" y="473"/>
                    <a:pt x="232" y="485"/>
                    <a:pt x="225" y="488"/>
                  </a:cubicBezTo>
                  <a:cubicBezTo>
                    <a:pt x="221" y="491"/>
                    <a:pt x="208" y="488"/>
                    <a:pt x="203" y="488"/>
                  </a:cubicBezTo>
                  <a:close/>
                  <a:moveTo>
                    <a:pt x="171" y="603"/>
                  </a:moveTo>
                  <a:cubicBezTo>
                    <a:pt x="172" y="597"/>
                    <a:pt x="178" y="595"/>
                    <a:pt x="183" y="595"/>
                  </a:cubicBezTo>
                  <a:cubicBezTo>
                    <a:pt x="191" y="595"/>
                    <a:pt x="198" y="601"/>
                    <a:pt x="203" y="607"/>
                  </a:cubicBezTo>
                  <a:cubicBezTo>
                    <a:pt x="170" y="607"/>
                    <a:pt x="170" y="607"/>
                    <a:pt x="170" y="607"/>
                  </a:cubicBezTo>
                  <a:cubicBezTo>
                    <a:pt x="170" y="606"/>
                    <a:pt x="170" y="604"/>
                    <a:pt x="171" y="603"/>
                  </a:cubicBezTo>
                  <a:close/>
                  <a:moveTo>
                    <a:pt x="82" y="785"/>
                  </a:moveTo>
                  <a:cubicBezTo>
                    <a:pt x="83" y="777"/>
                    <a:pt x="87" y="771"/>
                    <a:pt x="89" y="764"/>
                  </a:cubicBezTo>
                  <a:cubicBezTo>
                    <a:pt x="89" y="764"/>
                    <a:pt x="89" y="763"/>
                    <a:pt x="89" y="763"/>
                  </a:cubicBezTo>
                  <a:cubicBezTo>
                    <a:pt x="97" y="764"/>
                    <a:pt x="104" y="765"/>
                    <a:pt x="111" y="765"/>
                  </a:cubicBezTo>
                  <a:cubicBezTo>
                    <a:pt x="131" y="766"/>
                    <a:pt x="152" y="767"/>
                    <a:pt x="172" y="767"/>
                  </a:cubicBezTo>
                  <a:cubicBezTo>
                    <a:pt x="168" y="772"/>
                    <a:pt x="168" y="780"/>
                    <a:pt x="169" y="786"/>
                  </a:cubicBezTo>
                  <a:cubicBezTo>
                    <a:pt x="170" y="791"/>
                    <a:pt x="172" y="796"/>
                    <a:pt x="176" y="800"/>
                  </a:cubicBezTo>
                  <a:cubicBezTo>
                    <a:pt x="145" y="800"/>
                    <a:pt x="115" y="801"/>
                    <a:pt x="84" y="802"/>
                  </a:cubicBezTo>
                  <a:cubicBezTo>
                    <a:pt x="83" y="797"/>
                    <a:pt x="82" y="791"/>
                    <a:pt x="82" y="785"/>
                  </a:cubicBezTo>
                  <a:close/>
                  <a:moveTo>
                    <a:pt x="41" y="778"/>
                  </a:moveTo>
                  <a:cubicBezTo>
                    <a:pt x="41" y="775"/>
                    <a:pt x="42" y="773"/>
                    <a:pt x="42" y="771"/>
                  </a:cubicBezTo>
                  <a:cubicBezTo>
                    <a:pt x="43" y="763"/>
                    <a:pt x="48" y="760"/>
                    <a:pt x="55" y="763"/>
                  </a:cubicBezTo>
                  <a:cubicBezTo>
                    <a:pt x="63" y="761"/>
                    <a:pt x="72" y="761"/>
                    <a:pt x="82" y="762"/>
                  </a:cubicBezTo>
                  <a:cubicBezTo>
                    <a:pt x="72" y="772"/>
                    <a:pt x="72" y="790"/>
                    <a:pt x="76" y="803"/>
                  </a:cubicBezTo>
                  <a:cubicBezTo>
                    <a:pt x="64" y="803"/>
                    <a:pt x="52" y="804"/>
                    <a:pt x="40" y="804"/>
                  </a:cubicBezTo>
                  <a:cubicBezTo>
                    <a:pt x="40" y="796"/>
                    <a:pt x="39" y="786"/>
                    <a:pt x="41" y="778"/>
                  </a:cubicBezTo>
                  <a:close/>
                  <a:moveTo>
                    <a:pt x="66" y="905"/>
                  </a:moveTo>
                  <a:cubicBezTo>
                    <a:pt x="61" y="900"/>
                    <a:pt x="58" y="895"/>
                    <a:pt x="57" y="889"/>
                  </a:cubicBezTo>
                  <a:cubicBezTo>
                    <a:pt x="56" y="883"/>
                    <a:pt x="59" y="878"/>
                    <a:pt x="60" y="873"/>
                  </a:cubicBezTo>
                  <a:cubicBezTo>
                    <a:pt x="60" y="874"/>
                    <a:pt x="61" y="874"/>
                    <a:pt x="61" y="874"/>
                  </a:cubicBezTo>
                  <a:cubicBezTo>
                    <a:pt x="73" y="874"/>
                    <a:pt x="85" y="873"/>
                    <a:pt x="97" y="873"/>
                  </a:cubicBezTo>
                  <a:cubicBezTo>
                    <a:pt x="92" y="882"/>
                    <a:pt x="96" y="895"/>
                    <a:pt x="103" y="903"/>
                  </a:cubicBezTo>
                  <a:cubicBezTo>
                    <a:pt x="90" y="903"/>
                    <a:pt x="78" y="904"/>
                    <a:pt x="66" y="905"/>
                  </a:cubicBezTo>
                  <a:close/>
                  <a:moveTo>
                    <a:pt x="111" y="902"/>
                  </a:moveTo>
                  <a:cubicBezTo>
                    <a:pt x="111" y="902"/>
                    <a:pt x="111" y="902"/>
                    <a:pt x="111" y="902"/>
                  </a:cubicBezTo>
                  <a:cubicBezTo>
                    <a:pt x="106" y="898"/>
                    <a:pt x="103" y="892"/>
                    <a:pt x="103" y="886"/>
                  </a:cubicBezTo>
                  <a:cubicBezTo>
                    <a:pt x="103" y="881"/>
                    <a:pt x="104" y="877"/>
                    <a:pt x="106" y="872"/>
                  </a:cubicBezTo>
                  <a:cubicBezTo>
                    <a:pt x="121" y="871"/>
                    <a:pt x="137" y="871"/>
                    <a:pt x="152" y="870"/>
                  </a:cubicBezTo>
                  <a:cubicBezTo>
                    <a:pt x="149" y="881"/>
                    <a:pt x="154" y="894"/>
                    <a:pt x="161" y="902"/>
                  </a:cubicBezTo>
                  <a:cubicBezTo>
                    <a:pt x="145" y="902"/>
                    <a:pt x="128" y="902"/>
                    <a:pt x="111" y="902"/>
                  </a:cubicBezTo>
                  <a:close/>
                  <a:moveTo>
                    <a:pt x="434" y="881"/>
                  </a:moveTo>
                  <a:cubicBezTo>
                    <a:pt x="430" y="891"/>
                    <a:pt x="431" y="903"/>
                    <a:pt x="435" y="914"/>
                  </a:cubicBezTo>
                  <a:cubicBezTo>
                    <a:pt x="374" y="906"/>
                    <a:pt x="311" y="905"/>
                    <a:pt x="250" y="903"/>
                  </a:cubicBezTo>
                  <a:cubicBezTo>
                    <a:pt x="223" y="903"/>
                    <a:pt x="196" y="902"/>
                    <a:pt x="169" y="902"/>
                  </a:cubicBezTo>
                  <a:cubicBezTo>
                    <a:pt x="169" y="902"/>
                    <a:pt x="169" y="901"/>
                    <a:pt x="168" y="901"/>
                  </a:cubicBezTo>
                  <a:cubicBezTo>
                    <a:pt x="164" y="896"/>
                    <a:pt x="161" y="889"/>
                    <a:pt x="161" y="882"/>
                  </a:cubicBezTo>
                  <a:cubicBezTo>
                    <a:pt x="161" y="878"/>
                    <a:pt x="162" y="874"/>
                    <a:pt x="163" y="870"/>
                  </a:cubicBezTo>
                  <a:cubicBezTo>
                    <a:pt x="192" y="869"/>
                    <a:pt x="221" y="868"/>
                    <a:pt x="250" y="869"/>
                  </a:cubicBezTo>
                  <a:cubicBezTo>
                    <a:pt x="311" y="870"/>
                    <a:pt x="373" y="875"/>
                    <a:pt x="434" y="881"/>
                  </a:cubicBezTo>
                  <a:close/>
                  <a:moveTo>
                    <a:pt x="434" y="814"/>
                  </a:moveTo>
                  <a:cubicBezTo>
                    <a:pt x="432" y="816"/>
                    <a:pt x="431" y="818"/>
                    <a:pt x="430" y="820"/>
                  </a:cubicBezTo>
                  <a:cubicBezTo>
                    <a:pt x="315" y="809"/>
                    <a:pt x="197" y="811"/>
                    <a:pt x="83" y="820"/>
                  </a:cubicBezTo>
                  <a:cubicBezTo>
                    <a:pt x="81" y="821"/>
                    <a:pt x="81" y="823"/>
                    <a:pt x="83" y="823"/>
                  </a:cubicBezTo>
                  <a:cubicBezTo>
                    <a:pt x="198" y="818"/>
                    <a:pt x="313" y="820"/>
                    <a:pt x="428" y="824"/>
                  </a:cubicBezTo>
                  <a:cubicBezTo>
                    <a:pt x="422" y="838"/>
                    <a:pt x="421" y="854"/>
                    <a:pt x="423" y="869"/>
                  </a:cubicBezTo>
                  <a:cubicBezTo>
                    <a:pt x="304" y="855"/>
                    <a:pt x="179" y="851"/>
                    <a:pt x="61" y="868"/>
                  </a:cubicBezTo>
                  <a:cubicBezTo>
                    <a:pt x="60" y="868"/>
                    <a:pt x="60" y="868"/>
                    <a:pt x="60" y="868"/>
                  </a:cubicBezTo>
                  <a:cubicBezTo>
                    <a:pt x="59" y="867"/>
                    <a:pt x="57" y="866"/>
                    <a:pt x="56" y="866"/>
                  </a:cubicBezTo>
                  <a:cubicBezTo>
                    <a:pt x="55" y="866"/>
                    <a:pt x="55" y="866"/>
                    <a:pt x="54" y="866"/>
                  </a:cubicBezTo>
                  <a:cubicBezTo>
                    <a:pt x="39" y="867"/>
                    <a:pt x="30" y="855"/>
                    <a:pt x="28" y="842"/>
                  </a:cubicBezTo>
                  <a:cubicBezTo>
                    <a:pt x="79" y="841"/>
                    <a:pt x="129" y="838"/>
                    <a:pt x="180" y="836"/>
                  </a:cubicBezTo>
                  <a:cubicBezTo>
                    <a:pt x="231" y="835"/>
                    <a:pt x="282" y="837"/>
                    <a:pt x="333" y="835"/>
                  </a:cubicBezTo>
                  <a:cubicBezTo>
                    <a:pt x="337" y="835"/>
                    <a:pt x="337" y="829"/>
                    <a:pt x="333" y="829"/>
                  </a:cubicBezTo>
                  <a:cubicBezTo>
                    <a:pt x="283" y="825"/>
                    <a:pt x="231" y="827"/>
                    <a:pt x="180" y="829"/>
                  </a:cubicBezTo>
                  <a:cubicBezTo>
                    <a:pt x="129" y="830"/>
                    <a:pt x="78" y="833"/>
                    <a:pt x="28" y="839"/>
                  </a:cubicBezTo>
                  <a:cubicBezTo>
                    <a:pt x="27" y="834"/>
                    <a:pt x="28" y="828"/>
                    <a:pt x="30" y="823"/>
                  </a:cubicBezTo>
                  <a:cubicBezTo>
                    <a:pt x="33" y="813"/>
                    <a:pt x="35" y="814"/>
                    <a:pt x="45" y="813"/>
                  </a:cubicBezTo>
                  <a:cubicBezTo>
                    <a:pt x="56" y="811"/>
                    <a:pt x="68" y="811"/>
                    <a:pt x="80" y="811"/>
                  </a:cubicBezTo>
                  <a:cubicBezTo>
                    <a:pt x="81" y="812"/>
                    <a:pt x="83" y="812"/>
                    <a:pt x="85" y="811"/>
                  </a:cubicBezTo>
                  <a:cubicBezTo>
                    <a:pt x="90" y="811"/>
                    <a:pt x="95" y="811"/>
                    <a:pt x="100" y="811"/>
                  </a:cubicBezTo>
                  <a:cubicBezTo>
                    <a:pt x="139" y="809"/>
                    <a:pt x="177" y="809"/>
                    <a:pt x="216" y="808"/>
                  </a:cubicBezTo>
                  <a:cubicBezTo>
                    <a:pt x="288" y="808"/>
                    <a:pt x="361" y="810"/>
                    <a:pt x="434" y="814"/>
                  </a:cubicBezTo>
                  <a:close/>
                  <a:moveTo>
                    <a:pt x="422" y="770"/>
                  </a:moveTo>
                  <a:cubicBezTo>
                    <a:pt x="419" y="781"/>
                    <a:pt x="418" y="792"/>
                    <a:pt x="421" y="803"/>
                  </a:cubicBezTo>
                  <a:cubicBezTo>
                    <a:pt x="342" y="800"/>
                    <a:pt x="263" y="798"/>
                    <a:pt x="184" y="800"/>
                  </a:cubicBezTo>
                  <a:cubicBezTo>
                    <a:pt x="180" y="795"/>
                    <a:pt x="178" y="790"/>
                    <a:pt x="177" y="784"/>
                  </a:cubicBezTo>
                  <a:cubicBezTo>
                    <a:pt x="177" y="778"/>
                    <a:pt x="179" y="773"/>
                    <a:pt x="179" y="768"/>
                  </a:cubicBezTo>
                  <a:cubicBezTo>
                    <a:pt x="179" y="768"/>
                    <a:pt x="179" y="768"/>
                    <a:pt x="179" y="767"/>
                  </a:cubicBezTo>
                  <a:cubicBezTo>
                    <a:pt x="191" y="768"/>
                    <a:pt x="202" y="768"/>
                    <a:pt x="214" y="768"/>
                  </a:cubicBezTo>
                  <a:cubicBezTo>
                    <a:pt x="283" y="770"/>
                    <a:pt x="353" y="770"/>
                    <a:pt x="422" y="770"/>
                  </a:cubicBezTo>
                  <a:close/>
                  <a:moveTo>
                    <a:pt x="264" y="717"/>
                  </a:moveTo>
                  <a:cubicBezTo>
                    <a:pt x="264" y="717"/>
                    <a:pt x="264" y="717"/>
                    <a:pt x="264" y="717"/>
                  </a:cubicBezTo>
                  <a:cubicBezTo>
                    <a:pt x="281" y="717"/>
                    <a:pt x="298" y="716"/>
                    <a:pt x="315" y="714"/>
                  </a:cubicBezTo>
                  <a:cubicBezTo>
                    <a:pt x="320" y="714"/>
                    <a:pt x="325" y="713"/>
                    <a:pt x="331" y="712"/>
                  </a:cubicBezTo>
                  <a:cubicBezTo>
                    <a:pt x="335" y="720"/>
                    <a:pt x="338" y="728"/>
                    <a:pt x="339" y="737"/>
                  </a:cubicBezTo>
                  <a:cubicBezTo>
                    <a:pt x="340" y="745"/>
                    <a:pt x="339" y="753"/>
                    <a:pt x="340" y="760"/>
                  </a:cubicBezTo>
                  <a:cubicBezTo>
                    <a:pt x="315" y="760"/>
                    <a:pt x="289" y="760"/>
                    <a:pt x="263" y="759"/>
                  </a:cubicBezTo>
                  <a:cubicBezTo>
                    <a:pt x="267" y="746"/>
                    <a:pt x="265" y="730"/>
                    <a:pt x="264" y="717"/>
                  </a:cubicBezTo>
                  <a:close/>
                  <a:moveTo>
                    <a:pt x="385" y="761"/>
                  </a:moveTo>
                  <a:cubicBezTo>
                    <a:pt x="385" y="761"/>
                    <a:pt x="385" y="761"/>
                    <a:pt x="385" y="761"/>
                  </a:cubicBezTo>
                  <a:cubicBezTo>
                    <a:pt x="372" y="761"/>
                    <a:pt x="360" y="761"/>
                    <a:pt x="347" y="760"/>
                  </a:cubicBezTo>
                  <a:cubicBezTo>
                    <a:pt x="354" y="746"/>
                    <a:pt x="347" y="725"/>
                    <a:pt x="338" y="711"/>
                  </a:cubicBezTo>
                  <a:cubicBezTo>
                    <a:pt x="347" y="711"/>
                    <a:pt x="356" y="711"/>
                    <a:pt x="364" y="713"/>
                  </a:cubicBezTo>
                  <a:cubicBezTo>
                    <a:pt x="385" y="718"/>
                    <a:pt x="404" y="741"/>
                    <a:pt x="385" y="761"/>
                  </a:cubicBezTo>
                  <a:close/>
                  <a:moveTo>
                    <a:pt x="415" y="677"/>
                  </a:moveTo>
                  <a:cubicBezTo>
                    <a:pt x="410" y="685"/>
                    <a:pt x="412" y="696"/>
                    <a:pt x="415" y="706"/>
                  </a:cubicBezTo>
                  <a:cubicBezTo>
                    <a:pt x="401" y="705"/>
                    <a:pt x="387" y="705"/>
                    <a:pt x="373" y="705"/>
                  </a:cubicBezTo>
                  <a:cubicBezTo>
                    <a:pt x="346" y="696"/>
                    <a:pt x="313" y="706"/>
                    <a:pt x="286" y="707"/>
                  </a:cubicBezTo>
                  <a:cubicBezTo>
                    <a:pt x="242" y="709"/>
                    <a:pt x="198" y="704"/>
                    <a:pt x="154" y="702"/>
                  </a:cubicBezTo>
                  <a:cubicBezTo>
                    <a:pt x="118" y="700"/>
                    <a:pt x="81" y="697"/>
                    <a:pt x="45" y="695"/>
                  </a:cubicBezTo>
                  <a:cubicBezTo>
                    <a:pt x="45" y="684"/>
                    <a:pt x="44" y="674"/>
                    <a:pt x="43" y="663"/>
                  </a:cubicBezTo>
                  <a:cubicBezTo>
                    <a:pt x="167" y="664"/>
                    <a:pt x="291" y="667"/>
                    <a:pt x="415" y="677"/>
                  </a:cubicBezTo>
                  <a:close/>
                  <a:moveTo>
                    <a:pt x="345" y="590"/>
                  </a:moveTo>
                  <a:cubicBezTo>
                    <a:pt x="351" y="589"/>
                    <a:pt x="357" y="591"/>
                    <a:pt x="358" y="597"/>
                  </a:cubicBezTo>
                  <a:cubicBezTo>
                    <a:pt x="359" y="601"/>
                    <a:pt x="357" y="604"/>
                    <a:pt x="355" y="607"/>
                  </a:cubicBezTo>
                  <a:cubicBezTo>
                    <a:pt x="355" y="607"/>
                    <a:pt x="355" y="608"/>
                    <a:pt x="355" y="608"/>
                  </a:cubicBezTo>
                  <a:cubicBezTo>
                    <a:pt x="326" y="608"/>
                    <a:pt x="326" y="608"/>
                    <a:pt x="326" y="608"/>
                  </a:cubicBezTo>
                  <a:cubicBezTo>
                    <a:pt x="330" y="600"/>
                    <a:pt x="336" y="592"/>
                    <a:pt x="345" y="590"/>
                  </a:cubicBezTo>
                  <a:close/>
                  <a:moveTo>
                    <a:pt x="391" y="618"/>
                  </a:moveTo>
                  <a:cubicBezTo>
                    <a:pt x="383" y="633"/>
                    <a:pt x="381" y="648"/>
                    <a:pt x="384" y="665"/>
                  </a:cubicBezTo>
                  <a:cubicBezTo>
                    <a:pt x="270" y="656"/>
                    <a:pt x="154" y="650"/>
                    <a:pt x="39" y="654"/>
                  </a:cubicBezTo>
                  <a:cubicBezTo>
                    <a:pt x="39" y="654"/>
                    <a:pt x="38" y="653"/>
                    <a:pt x="37" y="653"/>
                  </a:cubicBezTo>
                  <a:cubicBezTo>
                    <a:pt x="32" y="653"/>
                    <a:pt x="26" y="652"/>
                    <a:pt x="20" y="652"/>
                  </a:cubicBezTo>
                  <a:cubicBezTo>
                    <a:pt x="22" y="638"/>
                    <a:pt x="17" y="622"/>
                    <a:pt x="34" y="616"/>
                  </a:cubicBezTo>
                  <a:cubicBezTo>
                    <a:pt x="40" y="614"/>
                    <a:pt x="49" y="616"/>
                    <a:pt x="55" y="616"/>
                  </a:cubicBezTo>
                  <a:cubicBezTo>
                    <a:pt x="86" y="617"/>
                    <a:pt x="86" y="617"/>
                    <a:pt x="86" y="617"/>
                  </a:cubicBezTo>
                  <a:cubicBezTo>
                    <a:pt x="113" y="617"/>
                    <a:pt x="140" y="617"/>
                    <a:pt x="166" y="617"/>
                  </a:cubicBezTo>
                  <a:cubicBezTo>
                    <a:pt x="167" y="617"/>
                    <a:pt x="167" y="618"/>
                    <a:pt x="168" y="618"/>
                  </a:cubicBezTo>
                  <a:cubicBezTo>
                    <a:pt x="170" y="619"/>
                    <a:pt x="172" y="619"/>
                    <a:pt x="173" y="617"/>
                  </a:cubicBezTo>
                  <a:cubicBezTo>
                    <a:pt x="178" y="617"/>
                    <a:pt x="183" y="617"/>
                    <a:pt x="188" y="617"/>
                  </a:cubicBezTo>
                  <a:lnTo>
                    <a:pt x="391" y="618"/>
                  </a:lnTo>
                  <a:close/>
                  <a:moveTo>
                    <a:pt x="316" y="608"/>
                  </a:moveTo>
                  <a:cubicBezTo>
                    <a:pt x="211" y="607"/>
                    <a:pt x="211" y="607"/>
                    <a:pt x="211" y="607"/>
                  </a:cubicBezTo>
                  <a:cubicBezTo>
                    <a:pt x="216" y="572"/>
                    <a:pt x="212" y="533"/>
                    <a:pt x="206" y="498"/>
                  </a:cubicBezTo>
                  <a:cubicBezTo>
                    <a:pt x="219" y="499"/>
                    <a:pt x="236" y="502"/>
                    <a:pt x="239" y="488"/>
                  </a:cubicBezTo>
                  <a:cubicBezTo>
                    <a:pt x="241" y="478"/>
                    <a:pt x="238" y="466"/>
                    <a:pt x="238" y="457"/>
                  </a:cubicBezTo>
                  <a:cubicBezTo>
                    <a:pt x="237" y="446"/>
                    <a:pt x="237" y="435"/>
                    <a:pt x="236" y="424"/>
                  </a:cubicBezTo>
                  <a:cubicBezTo>
                    <a:pt x="248" y="424"/>
                    <a:pt x="260" y="424"/>
                    <a:pt x="273" y="424"/>
                  </a:cubicBezTo>
                  <a:cubicBezTo>
                    <a:pt x="272" y="425"/>
                    <a:pt x="271" y="425"/>
                    <a:pt x="271" y="426"/>
                  </a:cubicBezTo>
                  <a:cubicBezTo>
                    <a:pt x="270" y="446"/>
                    <a:pt x="271" y="465"/>
                    <a:pt x="273" y="485"/>
                  </a:cubicBezTo>
                  <a:cubicBezTo>
                    <a:pt x="273" y="487"/>
                    <a:pt x="275" y="489"/>
                    <a:pt x="277" y="489"/>
                  </a:cubicBezTo>
                  <a:cubicBezTo>
                    <a:pt x="286" y="490"/>
                    <a:pt x="295" y="490"/>
                    <a:pt x="303" y="489"/>
                  </a:cubicBezTo>
                  <a:cubicBezTo>
                    <a:pt x="305" y="529"/>
                    <a:pt x="309" y="569"/>
                    <a:pt x="316" y="608"/>
                  </a:cubicBezTo>
                  <a:close/>
                  <a:moveTo>
                    <a:pt x="324" y="470"/>
                  </a:moveTo>
                  <a:cubicBezTo>
                    <a:pt x="318" y="482"/>
                    <a:pt x="295" y="481"/>
                    <a:pt x="281" y="480"/>
                  </a:cubicBezTo>
                  <a:cubicBezTo>
                    <a:pt x="278" y="463"/>
                    <a:pt x="277" y="444"/>
                    <a:pt x="277" y="426"/>
                  </a:cubicBezTo>
                  <a:cubicBezTo>
                    <a:pt x="277" y="425"/>
                    <a:pt x="277" y="425"/>
                    <a:pt x="276" y="424"/>
                  </a:cubicBezTo>
                  <a:cubicBezTo>
                    <a:pt x="290" y="424"/>
                    <a:pt x="305" y="425"/>
                    <a:pt x="319" y="425"/>
                  </a:cubicBezTo>
                  <a:cubicBezTo>
                    <a:pt x="323" y="439"/>
                    <a:pt x="330" y="459"/>
                    <a:pt x="324" y="470"/>
                  </a:cubicBezTo>
                  <a:close/>
                  <a:moveTo>
                    <a:pt x="338" y="417"/>
                  </a:moveTo>
                  <a:cubicBezTo>
                    <a:pt x="333" y="416"/>
                    <a:pt x="329" y="416"/>
                    <a:pt x="324" y="416"/>
                  </a:cubicBezTo>
                  <a:cubicBezTo>
                    <a:pt x="323" y="414"/>
                    <a:pt x="320" y="414"/>
                    <a:pt x="319" y="416"/>
                  </a:cubicBezTo>
                  <a:cubicBezTo>
                    <a:pt x="264" y="414"/>
                    <a:pt x="210" y="415"/>
                    <a:pt x="155" y="419"/>
                  </a:cubicBezTo>
                  <a:cubicBezTo>
                    <a:pt x="158" y="399"/>
                    <a:pt x="160" y="378"/>
                    <a:pt x="163" y="357"/>
                  </a:cubicBezTo>
                  <a:cubicBezTo>
                    <a:pt x="163" y="353"/>
                    <a:pt x="164" y="340"/>
                    <a:pt x="165" y="325"/>
                  </a:cubicBezTo>
                  <a:cubicBezTo>
                    <a:pt x="166" y="325"/>
                    <a:pt x="166" y="325"/>
                    <a:pt x="167" y="325"/>
                  </a:cubicBezTo>
                  <a:cubicBezTo>
                    <a:pt x="169" y="323"/>
                    <a:pt x="168" y="320"/>
                    <a:pt x="166" y="320"/>
                  </a:cubicBezTo>
                  <a:cubicBezTo>
                    <a:pt x="167" y="308"/>
                    <a:pt x="168" y="297"/>
                    <a:pt x="170" y="291"/>
                  </a:cubicBezTo>
                  <a:cubicBezTo>
                    <a:pt x="178" y="292"/>
                    <a:pt x="185" y="292"/>
                    <a:pt x="193" y="292"/>
                  </a:cubicBezTo>
                  <a:cubicBezTo>
                    <a:pt x="225" y="294"/>
                    <a:pt x="261" y="292"/>
                    <a:pt x="293" y="281"/>
                  </a:cubicBezTo>
                  <a:cubicBezTo>
                    <a:pt x="307" y="326"/>
                    <a:pt x="323" y="371"/>
                    <a:pt x="338" y="417"/>
                  </a:cubicBezTo>
                  <a:close/>
                  <a:moveTo>
                    <a:pt x="448" y="219"/>
                  </a:moveTo>
                  <a:cubicBezTo>
                    <a:pt x="442" y="225"/>
                    <a:pt x="432" y="223"/>
                    <a:pt x="427" y="218"/>
                  </a:cubicBezTo>
                  <a:cubicBezTo>
                    <a:pt x="428" y="216"/>
                    <a:pt x="428" y="214"/>
                    <a:pt x="426" y="212"/>
                  </a:cubicBezTo>
                  <a:cubicBezTo>
                    <a:pt x="419" y="207"/>
                    <a:pt x="422" y="198"/>
                    <a:pt x="428" y="194"/>
                  </a:cubicBezTo>
                  <a:cubicBezTo>
                    <a:pt x="436" y="190"/>
                    <a:pt x="446" y="191"/>
                    <a:pt x="451" y="198"/>
                  </a:cubicBezTo>
                  <a:cubicBezTo>
                    <a:pt x="455" y="205"/>
                    <a:pt x="454" y="214"/>
                    <a:pt x="448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/>
            <p:nvPr userDrawn="1"/>
          </p:nvSpPr>
          <p:spPr bwMode="auto">
            <a:xfrm>
              <a:off x="5378" y="2287"/>
              <a:ext cx="24" cy="49"/>
            </a:xfrm>
            <a:custGeom>
              <a:avLst/>
              <a:gdLst>
                <a:gd name="T0" fmla="*/ 18 w 24"/>
                <a:gd name="T1" fmla="*/ 3 h 50"/>
                <a:gd name="T2" fmla="*/ 1 w 24"/>
                <a:gd name="T3" fmla="*/ 46 h 50"/>
                <a:gd name="T4" fmla="*/ 5 w 24"/>
                <a:gd name="T5" fmla="*/ 48 h 50"/>
                <a:gd name="T6" fmla="*/ 23 w 24"/>
                <a:gd name="T7" fmla="*/ 5 h 50"/>
                <a:gd name="T8" fmla="*/ 18 w 24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0">
                  <a:moveTo>
                    <a:pt x="18" y="3"/>
                  </a:moveTo>
                  <a:cubicBezTo>
                    <a:pt x="11" y="17"/>
                    <a:pt x="5" y="31"/>
                    <a:pt x="1" y="46"/>
                  </a:cubicBezTo>
                  <a:cubicBezTo>
                    <a:pt x="0" y="49"/>
                    <a:pt x="4" y="50"/>
                    <a:pt x="5" y="48"/>
                  </a:cubicBezTo>
                  <a:cubicBezTo>
                    <a:pt x="12" y="34"/>
                    <a:pt x="18" y="20"/>
                    <a:pt x="23" y="5"/>
                  </a:cubicBezTo>
                  <a:cubicBezTo>
                    <a:pt x="24" y="2"/>
                    <a:pt x="19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/>
            <p:nvPr userDrawn="1"/>
          </p:nvSpPr>
          <p:spPr bwMode="auto">
            <a:xfrm>
              <a:off x="5132" y="2413"/>
              <a:ext cx="236" cy="77"/>
            </a:xfrm>
            <a:custGeom>
              <a:avLst/>
              <a:gdLst>
                <a:gd name="T0" fmla="*/ 229 w 237"/>
                <a:gd name="T1" fmla="*/ 3 h 78"/>
                <a:gd name="T2" fmla="*/ 5 w 237"/>
                <a:gd name="T3" fmla="*/ 11 h 78"/>
                <a:gd name="T4" fmla="*/ 2 w 237"/>
                <a:gd name="T5" fmla="*/ 13 h 78"/>
                <a:gd name="T6" fmla="*/ 124 w 237"/>
                <a:gd name="T7" fmla="*/ 68 h 78"/>
                <a:gd name="T8" fmla="*/ 236 w 237"/>
                <a:gd name="T9" fmla="*/ 6 h 78"/>
                <a:gd name="T10" fmla="*/ 229 w 237"/>
                <a:gd name="T1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78">
                  <a:moveTo>
                    <a:pt x="229" y="3"/>
                  </a:moveTo>
                  <a:cubicBezTo>
                    <a:pt x="180" y="78"/>
                    <a:pt x="61" y="77"/>
                    <a:pt x="5" y="11"/>
                  </a:cubicBezTo>
                  <a:cubicBezTo>
                    <a:pt x="4" y="9"/>
                    <a:pt x="0" y="11"/>
                    <a:pt x="2" y="13"/>
                  </a:cubicBezTo>
                  <a:cubicBezTo>
                    <a:pt x="29" y="56"/>
                    <a:pt x="76" y="70"/>
                    <a:pt x="124" y="68"/>
                  </a:cubicBezTo>
                  <a:cubicBezTo>
                    <a:pt x="168" y="66"/>
                    <a:pt x="219" y="50"/>
                    <a:pt x="236" y="6"/>
                  </a:cubicBezTo>
                  <a:cubicBezTo>
                    <a:pt x="237" y="2"/>
                    <a:pt x="231" y="0"/>
                    <a:pt x="2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/>
            <p:nvPr userDrawn="1"/>
          </p:nvSpPr>
          <p:spPr bwMode="auto">
            <a:xfrm>
              <a:off x="5200" y="2342"/>
              <a:ext cx="14" cy="40"/>
            </a:xfrm>
            <a:custGeom>
              <a:avLst/>
              <a:gdLst>
                <a:gd name="T0" fmla="*/ 10 w 14"/>
                <a:gd name="T1" fmla="*/ 6 h 40"/>
                <a:gd name="T2" fmla="*/ 1 w 14"/>
                <a:gd name="T3" fmla="*/ 6 h 40"/>
                <a:gd name="T4" fmla="*/ 4 w 14"/>
                <a:gd name="T5" fmla="*/ 35 h 40"/>
                <a:gd name="T6" fmla="*/ 13 w 14"/>
                <a:gd name="T7" fmla="*/ 34 h 40"/>
                <a:gd name="T8" fmla="*/ 10 w 14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">
                  <a:moveTo>
                    <a:pt x="10" y="6"/>
                  </a:moveTo>
                  <a:cubicBezTo>
                    <a:pt x="9" y="2"/>
                    <a:pt x="2" y="0"/>
                    <a:pt x="1" y="6"/>
                  </a:cubicBezTo>
                  <a:cubicBezTo>
                    <a:pt x="0" y="15"/>
                    <a:pt x="2" y="25"/>
                    <a:pt x="4" y="35"/>
                  </a:cubicBezTo>
                  <a:cubicBezTo>
                    <a:pt x="5" y="40"/>
                    <a:pt x="13" y="39"/>
                    <a:pt x="13" y="34"/>
                  </a:cubicBezTo>
                  <a:cubicBezTo>
                    <a:pt x="13" y="25"/>
                    <a:pt x="14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 userDrawn="1"/>
          </p:nvSpPr>
          <p:spPr bwMode="auto">
            <a:xfrm>
              <a:off x="5275" y="2333"/>
              <a:ext cx="18" cy="40"/>
            </a:xfrm>
            <a:custGeom>
              <a:avLst/>
              <a:gdLst>
                <a:gd name="T0" fmla="*/ 3 w 18"/>
                <a:gd name="T1" fmla="*/ 9 h 40"/>
                <a:gd name="T2" fmla="*/ 2 w 18"/>
                <a:gd name="T3" fmla="*/ 35 h 40"/>
                <a:gd name="T4" fmla="*/ 10 w 18"/>
                <a:gd name="T5" fmla="*/ 34 h 40"/>
                <a:gd name="T6" fmla="*/ 14 w 18"/>
                <a:gd name="T7" fmla="*/ 14 h 40"/>
                <a:gd name="T8" fmla="*/ 3 w 18"/>
                <a:gd name="T9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0">
                  <a:moveTo>
                    <a:pt x="3" y="9"/>
                  </a:moveTo>
                  <a:cubicBezTo>
                    <a:pt x="1" y="18"/>
                    <a:pt x="0" y="27"/>
                    <a:pt x="2" y="35"/>
                  </a:cubicBezTo>
                  <a:cubicBezTo>
                    <a:pt x="3" y="40"/>
                    <a:pt x="10" y="39"/>
                    <a:pt x="10" y="34"/>
                  </a:cubicBezTo>
                  <a:cubicBezTo>
                    <a:pt x="10" y="27"/>
                    <a:pt x="11" y="20"/>
                    <a:pt x="14" y="14"/>
                  </a:cubicBezTo>
                  <a:cubicBezTo>
                    <a:pt x="18" y="5"/>
                    <a:pt x="5" y="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 userDrawn="1"/>
          </p:nvSpPr>
          <p:spPr bwMode="auto">
            <a:xfrm>
              <a:off x="5239" y="2395"/>
              <a:ext cx="30" cy="30"/>
            </a:xfrm>
            <a:custGeom>
              <a:avLst/>
              <a:gdLst>
                <a:gd name="T0" fmla="*/ 27 w 30"/>
                <a:gd name="T1" fmla="*/ 15 h 30"/>
                <a:gd name="T2" fmla="*/ 19 w 30"/>
                <a:gd name="T3" fmla="*/ 4 h 30"/>
                <a:gd name="T4" fmla="*/ 1 w 30"/>
                <a:gd name="T5" fmla="*/ 12 h 30"/>
                <a:gd name="T6" fmla="*/ 9 w 30"/>
                <a:gd name="T7" fmla="*/ 14 h 30"/>
                <a:gd name="T8" fmla="*/ 16 w 30"/>
                <a:gd name="T9" fmla="*/ 14 h 30"/>
                <a:gd name="T10" fmla="*/ 21 w 30"/>
                <a:gd name="T11" fmla="*/ 29 h 30"/>
                <a:gd name="T12" fmla="*/ 26 w 30"/>
                <a:gd name="T13" fmla="*/ 29 h 30"/>
                <a:gd name="T14" fmla="*/ 27 w 30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7" y="15"/>
                  </a:moveTo>
                  <a:cubicBezTo>
                    <a:pt x="26" y="10"/>
                    <a:pt x="23" y="6"/>
                    <a:pt x="19" y="4"/>
                  </a:cubicBezTo>
                  <a:cubicBezTo>
                    <a:pt x="11" y="0"/>
                    <a:pt x="2" y="4"/>
                    <a:pt x="1" y="12"/>
                  </a:cubicBezTo>
                  <a:cubicBezTo>
                    <a:pt x="0" y="17"/>
                    <a:pt x="8" y="18"/>
                    <a:pt x="9" y="14"/>
                  </a:cubicBezTo>
                  <a:cubicBezTo>
                    <a:pt x="9" y="10"/>
                    <a:pt x="14" y="12"/>
                    <a:pt x="16" y="14"/>
                  </a:cubicBezTo>
                  <a:cubicBezTo>
                    <a:pt x="20" y="18"/>
                    <a:pt x="17" y="25"/>
                    <a:pt x="21" y="29"/>
                  </a:cubicBezTo>
                  <a:cubicBezTo>
                    <a:pt x="22" y="30"/>
                    <a:pt x="25" y="30"/>
                    <a:pt x="26" y="29"/>
                  </a:cubicBezTo>
                  <a:cubicBezTo>
                    <a:pt x="30" y="25"/>
                    <a:pt x="28" y="19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5509" y="-81280"/>
            <a:ext cx="9328995" cy="5313680"/>
          </a:xfrm>
          <a:prstGeom prst="rect">
            <a:avLst/>
          </a:prstGeom>
        </p:spPr>
      </p:pic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785608" y="3088778"/>
            <a:ext cx="1573200" cy="1573616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437012" y="1424305"/>
            <a:ext cx="1573200" cy="1573616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088832" y="3088778"/>
            <a:ext cx="1573200" cy="1573616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4" name="矩形 13"/>
          <p:cNvSpPr/>
          <p:nvPr userDrawn="1"/>
        </p:nvSpPr>
        <p:spPr>
          <a:xfrm>
            <a:off x="3785192" y="1424305"/>
            <a:ext cx="1573616" cy="157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5437012" y="3088778"/>
            <a:ext cx="1573616" cy="157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7088416" y="1424305"/>
            <a:ext cx="1573616" cy="157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2133372" y="1424305"/>
            <a:ext cx="1573200" cy="1573616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133372" y="3088778"/>
            <a:ext cx="1573616" cy="157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81552" y="3088778"/>
            <a:ext cx="1573200" cy="1573616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9" name="矩形 18"/>
          <p:cNvSpPr/>
          <p:nvPr userDrawn="1"/>
        </p:nvSpPr>
        <p:spPr>
          <a:xfrm>
            <a:off x="481136" y="1424305"/>
            <a:ext cx="1573616" cy="1573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5509" y="-81280"/>
            <a:ext cx="9328995" cy="5313680"/>
          </a:xfrm>
          <a:prstGeom prst="rect">
            <a:avLst/>
          </a:prstGeom>
        </p:spPr>
      </p:pic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181154" y="1259431"/>
            <a:ext cx="2156603" cy="351097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604906" y="1259426"/>
            <a:ext cx="2156603" cy="351097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2393030" y="1259427"/>
            <a:ext cx="2156603" cy="351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816782" y="1259426"/>
            <a:ext cx="2156603" cy="351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95509" y="-81280"/>
            <a:ext cx="9328995" cy="53136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7" Type="http://schemas.openxmlformats.org/officeDocument/2006/relationships/theme" Target="../theme/theme2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4.png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7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85545-FEB9-4BE8-AAE4-7C825970C1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4F29-34DD-47FA-BF6E-88AD7A10037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5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tags" Target="../tags/tag32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image" Target="../media/image14.jpeg"/><Relationship Id="rId1" Type="http://schemas.openxmlformats.org/officeDocument/2006/relationships/tags" Target="../tags/tag32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2" Type="http://schemas.openxmlformats.org/officeDocument/2006/relationships/slideLayout" Target="../slideLayouts/slideLayout22.xml"/><Relationship Id="rId11" Type="http://schemas.openxmlformats.org/officeDocument/2006/relationships/tags" Target="../tags/tag343.xml"/><Relationship Id="rId10" Type="http://schemas.openxmlformats.org/officeDocument/2006/relationships/tags" Target="../tags/tag342.xml"/><Relationship Id="rId1" Type="http://schemas.openxmlformats.org/officeDocument/2006/relationships/tags" Target="../tags/tag33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image" Target="../media/image14.jpeg"/><Relationship Id="rId1" Type="http://schemas.openxmlformats.org/officeDocument/2006/relationships/tags" Target="../tags/tag3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2" Type="http://schemas.openxmlformats.org/officeDocument/2006/relationships/slideLayout" Target="../slideLayouts/slideLayout22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tags" Target="../tags/tag35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4.xml"/><Relationship Id="rId8" Type="http://schemas.openxmlformats.org/officeDocument/2006/relationships/tags" Target="../tags/tag373.xml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2" Type="http://schemas.openxmlformats.org/officeDocument/2006/relationships/slideLayout" Target="../slideLayouts/slideLayout22.xml"/><Relationship Id="rId11" Type="http://schemas.openxmlformats.org/officeDocument/2006/relationships/tags" Target="../tags/tag376.xml"/><Relationship Id="rId10" Type="http://schemas.openxmlformats.org/officeDocument/2006/relationships/tags" Target="../tags/tag375.xml"/><Relationship Id="rId1" Type="http://schemas.openxmlformats.org/officeDocument/2006/relationships/tags" Target="../tags/tag36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5" Type="http://schemas.openxmlformats.org/officeDocument/2006/relationships/slideLayout" Target="../slideLayouts/slideLayout22.xml"/><Relationship Id="rId14" Type="http://schemas.openxmlformats.org/officeDocument/2006/relationships/tags" Target="../tags/tag388.xml"/><Relationship Id="rId13" Type="http://schemas.openxmlformats.org/officeDocument/2006/relationships/image" Target="../media/image18.png"/><Relationship Id="rId12" Type="http://schemas.openxmlformats.org/officeDocument/2006/relationships/tags" Target="../tags/tag387.xml"/><Relationship Id="rId11" Type="http://schemas.openxmlformats.org/officeDocument/2006/relationships/image" Target="../media/image12.png"/><Relationship Id="rId10" Type="http://schemas.openxmlformats.org/officeDocument/2006/relationships/tags" Target="../tags/tag386.xml"/><Relationship Id="rId1" Type="http://schemas.openxmlformats.org/officeDocument/2006/relationships/tags" Target="../tags/tag3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2" Type="http://schemas.openxmlformats.org/officeDocument/2006/relationships/slideLayout" Target="../slideLayouts/slideLayout22.xml"/><Relationship Id="rId21" Type="http://schemas.openxmlformats.org/officeDocument/2006/relationships/tags" Target="../tags/tag248.xml"/><Relationship Id="rId20" Type="http://schemas.openxmlformats.org/officeDocument/2006/relationships/tags" Target="../tags/tag247.xml"/><Relationship Id="rId2" Type="http://schemas.openxmlformats.org/officeDocument/2006/relationships/tags" Target="../tags/tag231.xml"/><Relationship Id="rId19" Type="http://schemas.openxmlformats.org/officeDocument/2006/relationships/tags" Target="../tags/tag246.xml"/><Relationship Id="rId18" Type="http://schemas.openxmlformats.org/officeDocument/2006/relationships/tags" Target="../tags/tag245.xml"/><Relationship Id="rId17" Type="http://schemas.openxmlformats.org/officeDocument/2006/relationships/tags" Target="../tags/tag244.xml"/><Relationship Id="rId16" Type="http://schemas.openxmlformats.org/officeDocument/2006/relationships/tags" Target="../tags/tag243.xml"/><Relationship Id="rId15" Type="http://schemas.openxmlformats.org/officeDocument/2006/relationships/tags" Target="../tags/tag242.xml"/><Relationship Id="rId14" Type="http://schemas.openxmlformats.org/officeDocument/2006/relationships/tags" Target="../tags/tag241.xml"/><Relationship Id="rId13" Type="http://schemas.openxmlformats.org/officeDocument/2006/relationships/image" Target="../media/image13.jpeg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image" Target="../media/image12.png"/><Relationship Id="rId1" Type="http://schemas.openxmlformats.org/officeDocument/2006/relationships/tags" Target="../tags/tag2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image" Target="../media/image14.jpeg"/><Relationship Id="rId1" Type="http://schemas.openxmlformats.org/officeDocument/2006/relationships/tags" Target="../tags/tag24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7" Type="http://schemas.openxmlformats.org/officeDocument/2006/relationships/slideLayout" Target="../slideLayouts/slideLayout22.xml"/><Relationship Id="rId16" Type="http://schemas.openxmlformats.org/officeDocument/2006/relationships/tags" Target="../tags/tag272.xml"/><Relationship Id="rId15" Type="http://schemas.openxmlformats.org/officeDocument/2006/relationships/tags" Target="../tags/tag271.xml"/><Relationship Id="rId14" Type="http://schemas.openxmlformats.org/officeDocument/2006/relationships/tags" Target="../tags/tag270.xml"/><Relationship Id="rId13" Type="http://schemas.openxmlformats.org/officeDocument/2006/relationships/image" Target="../media/image16.png"/><Relationship Id="rId12" Type="http://schemas.openxmlformats.org/officeDocument/2006/relationships/tags" Target="../tags/tag269.xml"/><Relationship Id="rId11" Type="http://schemas.openxmlformats.org/officeDocument/2006/relationships/image" Target="../media/image15.png"/><Relationship Id="rId10" Type="http://schemas.openxmlformats.org/officeDocument/2006/relationships/image" Target="../media/image11.emf"/><Relationship Id="rId1" Type="http://schemas.openxmlformats.org/officeDocument/2006/relationships/tags" Target="../tags/tag26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image" Target="../media/image14.jpeg"/><Relationship Id="rId1" Type="http://schemas.openxmlformats.org/officeDocument/2006/relationships/tags" Target="../tags/tag27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3" Type="http://schemas.openxmlformats.org/officeDocument/2006/relationships/slideLayout" Target="../slideLayouts/slideLayout22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image" Target="../media/image14.jpeg"/><Relationship Id="rId1" Type="http://schemas.openxmlformats.org/officeDocument/2006/relationships/tags" Target="../tags/tag2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4" Type="http://schemas.openxmlformats.org/officeDocument/2006/relationships/slideLayout" Target="../slideLayouts/slideLayout22.xml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image" Target="../media/image17.png"/><Relationship Id="rId10" Type="http://schemas.openxmlformats.org/officeDocument/2006/relationships/tags" Target="../tags/tag316.xml"/><Relationship Id="rId1" Type="http://schemas.openxmlformats.org/officeDocument/2006/relationships/tags" Target="../tags/tag30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36388" y="3123955"/>
            <a:ext cx="1056988" cy="1904820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0" y="1338233"/>
            <a:ext cx="9144000" cy="947767"/>
          </a:xfrm>
        </p:spPr>
        <p:txBody>
          <a:bodyPr>
            <a:normAutofit/>
          </a:bodyPr>
          <a:lstStyle/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</a:rPr>
              <a:t>《巨人的花园</a:t>
            </a:r>
            <a:r>
              <a:rPr lang="zh-CN" altLang="en-US" sz="4400" dirty="0" smtClean="0">
                <a:solidFill>
                  <a:schemeClr val="accent1">
                    <a:lumMod val="75000"/>
                  </a:schemeClr>
                </a:solidFill>
              </a:rPr>
              <a:t>》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2550" y="114300"/>
            <a:ext cx="4508500" cy="49149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097020" y="1320165"/>
            <a:ext cx="520446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ctr"/>
            <a:r>
              <a:rPr lang="zh-CN" altLang="en-US" sz="48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联系生活实际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80010" y="168275"/>
            <a:ext cx="372427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想一想</a:t>
            </a:r>
            <a:endParaRPr 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441874" y="1842679"/>
            <a:ext cx="6260465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2800" b="1" dirty="0">
                <a:ln w="3175">
                  <a:noFill/>
                </a:ln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请联合生活实际</a:t>
            </a:r>
            <a:endParaRPr lang="zh-CN" altLang="en-US" sz="2800" b="1" dirty="0">
              <a:ln w="3175">
                <a:noFill/>
              </a:ln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lvl="0" algn="ctr" defTabSz="914400"/>
            <a:r>
              <a:rPr lang="zh-CN" altLang="en-US" sz="2800" b="1" dirty="0">
                <a:ln w="3175">
                  <a:noFill/>
                </a:ln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想一想你生活中是否也有类似的事情？</a:t>
            </a:r>
            <a:endParaRPr lang="zh-CN" altLang="en-US" sz="2800" b="1" dirty="0">
              <a:ln w="3175">
                <a:noFill/>
              </a:ln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2550" y="114300"/>
            <a:ext cx="4508500" cy="49149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097020" y="1320165"/>
            <a:ext cx="520446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ctr"/>
            <a:r>
              <a:rPr lang="zh-CN" altLang="en-US" sz="48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最后总结感悟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06045" y="578485"/>
            <a:ext cx="8338820" cy="426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《巨人的花园》读后感</a:t>
            </a:r>
            <a:endParaRPr lang="zh-CN" altLang="en-US" sz="2800" b="1" dirty="0"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50" b="1" dirty="0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</a:t>
            </a:r>
            <a:r>
              <a:rPr lang="zh-CN" altLang="en-US" sz="1800" b="1" dirty="0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在我家的书房里有一个书架，上面有着琳琅满目的书籍，而其中我最喜欢的是王尔德的《巨人的花园》，它让我受益匪浅，使我接受了一次爱的教育的洗礼。 </a:t>
            </a:r>
            <a:endParaRPr lang="zh-CN" altLang="en-US" sz="1800" b="1" dirty="0"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</a:t>
            </a:r>
            <a:r>
              <a:rPr lang="zh-CN" altLang="en-US" sz="1800" b="1" dirty="0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《巨人的花园》讲述的是有一个巨人，他有一座漂亮的花园。巨人有一次出门旅行去了很久了， 孩子们就在这花园里快乐的玩耍。巨人回来了，见孩子们在自己的花园里玩，就把孩子们都赶出去了。 巨人的花园本来是阳光灿烂，可是孩子一走，花园里立刻变成了冬天。每次孩子们跑来玩，巨人就把他们赶走，花园里又变成了冬天。最后，在一位小男孩的帮助下，他终于醒悟了：是自己这颗任性冷酷的心赶走了春天，快乐要和大家一起分享，才会感到无比幸福。 </a:t>
            </a:r>
            <a:endParaRPr lang="zh-CN" altLang="en-US" sz="1800" b="1" dirty="0"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5790" y="836295"/>
            <a:ext cx="21024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n w="22225">
                  <a:noFill/>
                  <a:prstDash val="solid"/>
                </a:ln>
                <a:solidFill>
                  <a:srgbClr val="00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开门见山，直奔主题</a:t>
            </a:r>
            <a:endParaRPr lang="zh-CN" altLang="en-US" sz="1600" b="1">
              <a:ln w="22225">
                <a:noFill/>
                <a:prstDash val="solid"/>
              </a:ln>
              <a:solidFill>
                <a:srgbClr val="00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1490" y="4424680"/>
            <a:ext cx="2102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n w="22225">
                  <a:noFill/>
                  <a:prstDash val="solid"/>
                </a:ln>
                <a:solidFill>
                  <a:srgbClr val="00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故事梗概简明扼要，没有过多多余的部分</a:t>
            </a:r>
            <a:endParaRPr lang="zh-CN" altLang="en-US" sz="1600" b="1">
              <a:ln w="22225">
                <a:noFill/>
                <a:prstDash val="solid"/>
              </a:ln>
              <a:solidFill>
                <a:srgbClr val="00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06680" y="147955"/>
            <a:ext cx="83388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1800" b="1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	</a:t>
            </a:r>
            <a:r>
              <a:rPr lang="zh-CN" altLang="en-US" sz="1800" b="1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故事虽简短却寓意深刻，让我不禁想起了自己的生活经历。记得大年初二那天，我和家人围坐在一起看电视，突然，弟弟不知从哪拿出了我的芭比娃娃玩，那可是爸爸送给我的生日礼物，我平时都舍不得玩。我生怕弟弟弄坏，就从弟弟手中一把抢了过来，弟弟立马号啕大哭起来。妈妈闻声赶来，苦口婆心地开导我，我就后悔不已，主动去跟弟弟道歉并分享自己的娃娃，我突然觉得自己很快乐，原来分享所带给人的快乐是双倍的快乐，独乐乐不如众乐乐！</a:t>
            </a:r>
            <a:r>
              <a:rPr lang="en-US" altLang="zh-CN" sz="1800" b="1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	</a:t>
            </a:r>
            <a:endParaRPr lang="en-US" altLang="zh-CN" sz="1800" b="1"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1800" b="1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</a:t>
            </a:r>
            <a:r>
              <a:rPr lang="zh-CN" altLang="en-US" sz="1800" b="1"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巨人的花园》告诉我们，冷酷任性带来的是孤独和痛苦，善良和宽容带来的才是美好和快乐，有人说：“赠人玫瑰，手有余香。”只有懂得分享与帮助别人的人才能得到别样的快乐与幸福。让我们一起学会分享，传递快乐，做个生活中的巨人！</a:t>
            </a:r>
            <a:endParaRPr lang="zh-CN" altLang="en-US" sz="1800" b="1"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7870" y="2581910"/>
            <a:ext cx="31826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n w="22225">
                  <a:noFill/>
                  <a:prstDash val="solid"/>
                </a:ln>
                <a:solidFill>
                  <a:srgbClr val="00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联系生活实际，文章更上一层楼</a:t>
            </a:r>
            <a:endParaRPr lang="zh-CN" altLang="en-US" sz="1600" b="1">
              <a:ln w="22225">
                <a:noFill/>
                <a:prstDash val="solid"/>
              </a:ln>
              <a:solidFill>
                <a:srgbClr val="00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3775" y="4036695"/>
            <a:ext cx="2670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n w="22225">
                  <a:noFill/>
                  <a:prstDash val="solid"/>
                </a:ln>
                <a:solidFill>
                  <a:srgbClr val="00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结尾总结全文，我们读完这篇童话之后学习到的道理</a:t>
            </a:r>
            <a:endParaRPr lang="zh-CN" altLang="en-US" sz="1600" b="1">
              <a:ln w="22225">
                <a:noFill/>
                <a:prstDash val="solid"/>
              </a:ln>
              <a:solidFill>
                <a:srgbClr val="00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598545" y="3648710"/>
            <a:ext cx="853440" cy="78867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57245" y="3502660"/>
            <a:ext cx="2428875" cy="177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63140" y="4394200"/>
            <a:ext cx="24917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n w="22225">
                  <a:noFill/>
                  <a:prstDash val="solid"/>
                </a:ln>
                <a:solidFill>
                  <a:srgbClr val="00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引用俗语，文章增添色彩</a:t>
            </a:r>
            <a:endParaRPr lang="zh-CN" altLang="en-US" sz="1600" b="1">
              <a:ln w="22225">
                <a:noFill/>
                <a:prstDash val="solid"/>
              </a:ln>
              <a:solidFill>
                <a:srgbClr val="00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1441240" y="1007102"/>
            <a:ext cx="62604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2800" b="1" dirty="0">
                <a:ln w="3175">
                  <a:solidFill>
                    <a:schemeClr val="lt1"/>
                  </a:solidFill>
                </a:ln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请你来写一篇《巨人的花园》的读后感</a:t>
            </a:r>
            <a:endParaRPr lang="zh-CN" altLang="en-US" sz="2800" b="1" dirty="0">
              <a:ln w="3175">
                <a:solidFill>
                  <a:schemeClr val="lt1"/>
                </a:solidFill>
              </a:ln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16" name="矩形 615"/>
          <p:cNvSpPr/>
          <p:nvPr/>
        </p:nvSpPr>
        <p:spPr>
          <a:xfrm>
            <a:off x="351335" y="24485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800" smtClean="0">
                <a:ln>
                  <a:solidFill>
                    <a:prstClr val="white"/>
                  </a:solidFill>
                </a:ln>
                <a:blipFill>
                  <a:blip r:embed="rId11"/>
                  <a:stretch>
                    <a:fillRect/>
                  </a:stretch>
                </a:blipFill>
                <a:latin typeface="幼圆" panose="02010509060101010101" charset="-122"/>
                <a:ea typeface="幼圆" panose="02010509060101010101" charset="-122"/>
              </a:rPr>
              <a:t>大显身手</a:t>
            </a:r>
            <a:endParaRPr lang="zh-CN" altLang="en-US" sz="2800" smtClean="0">
              <a:ln>
                <a:solidFill>
                  <a:prstClr val="white"/>
                </a:solidFill>
              </a:ln>
              <a:blipFill>
                <a:blip r:embed="rId11"/>
                <a:stretch>
                  <a:fillRect/>
                </a:stretch>
              </a:blip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1441557" y="2436487"/>
            <a:ext cx="476123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defTabSz="914400"/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要求：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514350" lvl="0" indent="-514350" algn="l" defTabSz="914400">
              <a:buFont typeface="+mj-lt"/>
              <a:buAutoNum type="arabicPeriod"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题目自拟，习作时语言要通顺流畅；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514350" lvl="0" indent="-514350" algn="l" defTabSz="914400">
              <a:buFont typeface="+mj-lt"/>
              <a:buAutoNum type="arabicPeriod"/>
            </a:pPr>
            <a:r>
              <a:rPr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500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字左右。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617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1722100" y="11137900"/>
            <a:ext cx="355600" cy="266700"/>
          </a:xfrm>
          <a:prstGeom prst="cube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616" name="矩形 615"/>
          <p:cNvSpPr/>
          <p:nvPr/>
        </p:nvSpPr>
        <p:spPr>
          <a:xfrm>
            <a:off x="351335" y="24485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800" smtClean="0">
                <a:ln>
                  <a:solidFill>
                    <a:prstClr val="white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幼圆" panose="02010509060101010101" charset="-122"/>
                <a:ea typeface="幼圆" panose="02010509060101010101" charset="-122"/>
              </a:rPr>
              <a:t>课文回顾</a:t>
            </a:r>
            <a:endParaRPr lang="zh-CN" altLang="en-US" sz="2800" smtClean="0">
              <a:ln>
                <a:solidFill>
                  <a:prstClr val="white"/>
                </a:solidFill>
              </a:ln>
              <a:blipFill>
                <a:blip r:embed="rId10"/>
                <a:stretch>
                  <a:fillRect/>
                </a:stretch>
              </a:blip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369677" y="1002022"/>
            <a:ext cx="5543550" cy="10147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defTabSz="914400"/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大家还记得我们学过的课文《巨人的花园》吗？</a:t>
            </a:r>
            <a:endParaRPr lang="zh-CN" altLang="en-US" sz="2000" b="1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  <a:p>
            <a:pPr lvl="0" algn="ctr" defTabSz="914400"/>
            <a:endParaRPr lang="zh-CN" altLang="en-US" sz="2000" b="1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  <a:p>
            <a:pPr lvl="0" algn="ctr" defTabSz="914400"/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这篇文章讲了一个什么故事？</a:t>
            </a:r>
            <a:endParaRPr lang="zh-CN" altLang="en-US" sz="2000" b="1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532872" y="2494272"/>
            <a:ext cx="3840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孩子们喜欢放学后在巨人的园子里玩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6085840" y="367665"/>
            <a:ext cx="2630170" cy="2661920"/>
          </a:xfrm>
          <a:prstGeom prst="rect">
            <a:avLst/>
          </a:prstGeom>
        </p:spPr>
      </p:pic>
      <p:sp>
        <p:nvSpPr>
          <p:cNvPr id="17" name="下箭头 16"/>
          <p:cNvSpPr/>
          <p:nvPr>
            <p:custDataLst>
              <p:tags r:id="rId14"/>
            </p:custDataLst>
          </p:nvPr>
        </p:nvSpPr>
        <p:spPr>
          <a:xfrm>
            <a:off x="2359660" y="2874645"/>
            <a:ext cx="167640" cy="294005"/>
          </a:xfrm>
          <a:prstGeom prst="downArrow">
            <a:avLst/>
          </a:prstGeom>
          <a:solidFill>
            <a:schemeClr val="l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417937" y="3168642"/>
            <a:ext cx="4069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巨人回来后叱责孩子们，并砌起了围墙</a:t>
            </a:r>
            <a:endParaRPr lang="zh-CN" altLang="en-US" sz="1800" dirty="0">
              <a:ln w="3175">
                <a:solidFill>
                  <a:schemeClr val="lt1"/>
                </a:solidFill>
              </a:ln>
              <a:solidFill>
                <a:schemeClr val="lt1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760202" y="3796657"/>
            <a:ext cx="3383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孩子们又在巨人的花园里玩耍了</a:t>
            </a:r>
            <a:endParaRPr lang="zh-CN" altLang="en-US" sz="1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4808855" y="3203575"/>
            <a:ext cx="1146175" cy="29908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美丽→凄凉</a:t>
            </a:r>
            <a:endParaRPr lang="zh-CN" altLang="en-US" sz="135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4808855" y="2528570"/>
            <a:ext cx="641350" cy="29908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35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美丽</a:t>
            </a:r>
            <a:endParaRPr lang="zh-CN" altLang="en-US" sz="135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4" name="下箭头 23"/>
          <p:cNvSpPr/>
          <p:nvPr>
            <p:custDataLst>
              <p:tags r:id="rId19"/>
            </p:custDataLst>
          </p:nvPr>
        </p:nvSpPr>
        <p:spPr>
          <a:xfrm>
            <a:off x="2360295" y="3521075"/>
            <a:ext cx="182880" cy="294005"/>
          </a:xfrm>
          <a:prstGeom prst="downArrow">
            <a:avLst/>
          </a:prstGeom>
          <a:solidFill>
            <a:schemeClr val="l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0"/>
            </p:custDataLst>
          </p:nvPr>
        </p:nvSpPr>
        <p:spPr>
          <a:xfrm>
            <a:off x="4808855" y="3854450"/>
            <a:ext cx="1521460" cy="299085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凄凉→生机勃勃</a:t>
            </a:r>
            <a:endParaRPr lang="zh-CN" altLang="en-US" sz="135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7" grpId="0" animBg="1"/>
      <p:bldP spid="18" grpId="0"/>
      <p:bldP spid="20" grpId="0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2550" y="114300"/>
            <a:ext cx="4508500" cy="49149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591050" y="1413013"/>
            <a:ext cx="455295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读后感</a:t>
            </a:r>
            <a:endParaRPr lang="zh-CN" altLang="en-US" sz="4800" b="1" dirty="0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  <a:p>
            <a:pPr algn="ctr"/>
            <a:r>
              <a:rPr lang="zh-CN" altLang="en-US" sz="4800" b="1" dirty="0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怎么拟标题？？</a:t>
            </a:r>
            <a:endParaRPr lang="zh-CN" altLang="en-US" sz="4800" b="1" dirty="0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5730" y="310763"/>
            <a:ext cx="1935480" cy="348742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25730" y="3658870"/>
            <a:ext cx="8448040" cy="1260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</a:t>
            </a:r>
            <a:r>
              <a:rPr lang="en-US" altLang="zh-CN" sz="3600" b="1">
                <a:ln>
                  <a:solidFill>
                    <a:srgbClr val="DB6767"/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</a:t>
            </a:r>
            <a:r>
              <a:rPr lang="zh-CN" altLang="en-US" sz="3600" b="1">
                <a:ln w="12700">
                  <a:solidFill>
                    <a:srgbClr val="DB6767"/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勤能补拙</a:t>
            </a:r>
            <a:r>
              <a: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</a:t>
            </a:r>
            <a:r>
              <a:rPr lang="zh-CN" altLang="en-US" sz="24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主标题</a:t>
            </a:r>
            <a:endParaRPr lang="zh-CN" altLang="en-US" sz="3600" b="1">
              <a:ln w="6600">
                <a:solidFill>
                  <a:schemeClr val="accent2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l"/>
            <a:r>
              <a:rPr lang="zh-CN" altLang="en-US" sz="3600" b="1">
                <a:ln w="6600">
                  <a:solidFill>
                    <a:srgbClr val="DB6767"/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dist="38100" dir="2700000" algn="tl" rotWithShape="0">
                    <a:schemeClr val="accent2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——读《罗圈腿的小猎狗》有感</a:t>
            </a:r>
            <a:r>
              <a: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  <a:r>
              <a:rPr lang="en-US" altLang="zh-CN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副标题</a:t>
            </a:r>
            <a:endParaRPr lang="zh-CN" altLang="en-US" sz="2400" b="1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03620" y="398780"/>
            <a:ext cx="32651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读《   》有感</a:t>
            </a:r>
            <a:endParaRPr lang="zh-CN" altLang="en-US" sz="2800" b="1" dirty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909820" y="309245"/>
            <a:ext cx="882650" cy="658495"/>
          </a:xfrm>
          <a:prstGeom prst="rect">
            <a:avLst/>
          </a:prstGeom>
        </p:spPr>
      </p:pic>
      <p:sp>
        <p:nvSpPr>
          <p:cNvPr id="32" name="TextBox 50"/>
          <p:cNvSpPr txBox="1"/>
          <p:nvPr>
            <p:custDataLst>
              <p:tags r:id="rId12"/>
            </p:custDataLst>
          </p:nvPr>
        </p:nvSpPr>
        <p:spPr>
          <a:xfrm flipH="1">
            <a:off x="4998085" y="448310"/>
            <a:ext cx="7061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en-US" altLang="zh-CN" sz="3600">
                <a:solidFill>
                  <a:schemeClr val="lt1"/>
                </a:solidFill>
                <a:latin typeface="幼圆" panose="02010509060101010101" charset="-122"/>
                <a:ea typeface="幼圆" panose="02010509060101010101" charset="-122"/>
                <a:cs typeface="Times New Roman" panose="02020603050405020304" pitchFamily="18" charset="0"/>
              </a:rPr>
              <a:t>1</a:t>
            </a:r>
            <a:endParaRPr lang="en-US" altLang="zh-CN" sz="3600">
              <a:solidFill>
                <a:schemeClr val="lt1"/>
              </a:solidFill>
              <a:latin typeface="幼圆" panose="02010509060101010101" charset="-122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62220" y="1299845"/>
            <a:ext cx="32651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   》读后感</a:t>
            </a:r>
            <a:endParaRPr lang="zh-CN" altLang="en-US" sz="2800" b="1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4082415" y="1248410"/>
            <a:ext cx="914400" cy="661670"/>
          </a:xfrm>
          <a:prstGeom prst="rect">
            <a:avLst/>
          </a:prstGeom>
        </p:spPr>
      </p:pic>
      <p:sp>
        <p:nvSpPr>
          <p:cNvPr id="37" name="TextBox 50"/>
          <p:cNvSpPr txBox="1"/>
          <p:nvPr>
            <p:custDataLst>
              <p:tags r:id="rId14"/>
            </p:custDataLst>
          </p:nvPr>
        </p:nvSpPr>
        <p:spPr>
          <a:xfrm flipH="1">
            <a:off x="4203700" y="1386205"/>
            <a:ext cx="7061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en-US" altLang="zh-CN" sz="3600">
                <a:solidFill>
                  <a:schemeClr val="lt1"/>
                </a:solidFill>
                <a:latin typeface="幼圆" panose="02010509060101010101" charset="-122"/>
                <a:ea typeface="幼圆" panose="02010509060101010101" charset="-122"/>
                <a:cs typeface="Times New Roman" panose="02020603050405020304" pitchFamily="18" charset="0"/>
              </a:rPr>
              <a:t>2</a:t>
            </a:r>
            <a:endParaRPr lang="en-US" altLang="zh-CN" sz="3600">
              <a:solidFill>
                <a:schemeClr val="lt1"/>
              </a:solidFill>
              <a:latin typeface="幼圆" panose="02010509060101010101" charset="-122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164840" y="2225040"/>
            <a:ext cx="882650" cy="658495"/>
          </a:xfrm>
          <a:prstGeom prst="rect">
            <a:avLst/>
          </a:prstGeom>
        </p:spPr>
      </p:pic>
      <p:sp>
        <p:nvSpPr>
          <p:cNvPr id="9" name="TextBox 50"/>
          <p:cNvSpPr txBox="1"/>
          <p:nvPr>
            <p:custDataLst>
              <p:tags r:id="rId15"/>
            </p:custDataLst>
          </p:nvPr>
        </p:nvSpPr>
        <p:spPr>
          <a:xfrm flipH="1">
            <a:off x="3267710" y="2343150"/>
            <a:ext cx="7061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en-US" altLang="zh-CN" sz="3600">
                <a:solidFill>
                  <a:schemeClr val="lt1"/>
                </a:solidFill>
                <a:latin typeface="幼圆" panose="02010509060101010101" charset="-122"/>
                <a:ea typeface="幼圆" panose="02010509060101010101" charset="-122"/>
                <a:cs typeface="Times New Roman" panose="02020603050405020304" pitchFamily="18" charset="0"/>
              </a:rPr>
              <a:t>3</a:t>
            </a:r>
            <a:endParaRPr lang="en-US" altLang="zh-CN" sz="3600">
              <a:solidFill>
                <a:schemeClr val="lt1"/>
              </a:solidFill>
              <a:latin typeface="幼圆" panose="02010509060101010101" charset="-122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1985" y="2200910"/>
            <a:ext cx="41217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主标题（感受）+副标题（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读《  》有感）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8800" y="28511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标题</a:t>
            </a:r>
            <a:endParaRPr lang="zh-CN" altLang="en-US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8105" y="114300"/>
            <a:ext cx="4508500" cy="49149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096385" y="1518285"/>
            <a:ext cx="543750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读后感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  <a:p>
            <a:pPr algn="ctr"/>
            <a:r>
              <a:rPr lang="zh-CN" altLang="en-US" sz="4800" b="1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怎么写？？</a:t>
            </a:r>
            <a:endParaRPr lang="zh-CN" altLang="en-US" sz="4800" b="1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1170940" y="1690370"/>
            <a:ext cx="680275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l" defTabSz="914400"/>
            <a:r>
              <a:rPr lang="en-US" altLang="zh-CN" sz="2000" dirty="0">
                <a:ln w="3175">
                  <a:solidFill>
                    <a:schemeClr val="lt1"/>
                  </a:solidFill>
                </a:ln>
                <a:solidFill>
                  <a:schemeClr val="l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在我家的书房里有一个书架，上面有着琳琅满目的书籍，而其中我最喜欢的是王尔德的《巨人的花园》，它让我受益匪浅，使我接受了一次爱的教育的洗礼。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  <a:endParaRPr lang="en-US" altLang="zh-CN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1800332" y="684522"/>
            <a:ext cx="5543550" cy="6451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defTabSz="914400"/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开好头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16" name="图片 15" descr="66065d7257f2749c096da15587c7095c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2550" y="114300"/>
            <a:ext cx="4508500" cy="49149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097020" y="1320165"/>
            <a:ext cx="520446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6000" b="1" dirty="0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</a:t>
            </a:r>
            <a:endParaRPr lang="zh-CN" altLang="en-US" sz="4800" b="1" dirty="0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ctr"/>
            <a:r>
              <a:rPr lang="zh-CN" altLang="en-US" sz="4800" b="1" dirty="0">
                <a:ln w="9525">
                  <a:solidFill>
                    <a:schemeClr val="lt1"/>
                  </a:solidFill>
                  <a:prstDash val="solid"/>
                </a:ln>
                <a:solidFill>
                  <a:schemeClr val="dk1"/>
                </a:solidFill>
                <a:effectLst>
                  <a:outerShdw blurRad="12700" dist="38100" dir="2700000" algn="tl" rotWithShape="0">
                    <a:schemeClr val="lt1">
                      <a:lumMod val="50000"/>
                    </a:schemeClr>
                  </a:outerShdw>
                </a:effectLst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简述文章故事</a:t>
            </a:r>
            <a:endParaRPr lang="zh-CN" altLang="en-US" sz="4800" b="1" dirty="0">
              <a:ln w="9525">
                <a:solidFill>
                  <a:schemeClr val="lt1"/>
                </a:solidFill>
                <a:prstDash val="solid"/>
              </a:ln>
              <a:solidFill>
                <a:schemeClr val="dk1"/>
              </a:solidFill>
              <a:effectLst>
                <a:outerShdw blurRad="12700" dist="38100" dir="2700000" algn="tl" rotWithShape="0">
                  <a:schemeClr val="lt1">
                    <a:lumMod val="50000"/>
                  </a:schemeClr>
                </a:outerShdw>
              </a:effectLst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8281988" y="4321969"/>
            <a:ext cx="742474" cy="843439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charset="-122"/>
                  <a:ea typeface="幼圆" panose="02010509060101010101" charset="-122"/>
                  <a:cs typeface="+mn-cs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-77470" y="728980"/>
            <a:ext cx="9264650" cy="450469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603483" y="166997"/>
            <a:ext cx="59029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2800" b="1" dirty="0">
                <a:ln w="3175">
                  <a:solidFill>
                    <a:schemeClr val="bg1"/>
                  </a:solidFill>
                </a:ln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</a:rPr>
              <a:t>火眼金睛的你们发现什么不足了吗？</a:t>
            </a:r>
            <a:endParaRPr lang="zh-CN" altLang="en-US" sz="2800" b="1" dirty="0">
              <a:ln w="3175">
                <a:solidFill>
                  <a:schemeClr val="bg1"/>
                </a:solidFill>
              </a:ln>
              <a:solidFill>
                <a:schemeClr val="accent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椭圆 2"/>
          <p:cNvSpPr/>
          <p:nvPr>
            <p:custDataLst>
              <p:tags r:id="rId12"/>
            </p:custDataLst>
          </p:nvPr>
        </p:nvSpPr>
        <p:spPr>
          <a:xfrm>
            <a:off x="100965" y="1237615"/>
            <a:ext cx="8529320" cy="3312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dk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7355" y="758190"/>
            <a:ext cx="3636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22225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幼圆" panose="02010509060101010101" charset="-122"/>
                <a:ea typeface="幼圆" panose="02010509060101010101" charset="-122"/>
              </a:rPr>
              <a:t>故事内容不够简洁！</a:t>
            </a:r>
            <a:endParaRPr lang="zh-CN" altLang="en-US" sz="3200" b="1">
              <a:ln w="22225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/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36388" y="3123955"/>
            <a:ext cx="1056988" cy="190482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964480" y="2031992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请你简单概括这篇文章的内容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097088" y="1070606"/>
            <a:ext cx="4775835" cy="758666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000">
                <a:solidFill>
                  <a:schemeClr val="accent1">
                    <a:lumMod val="75000"/>
                  </a:schemeClr>
                </a:solidFill>
              </a:rPr>
              <a:t>练一练</a:t>
            </a:r>
            <a:endParaRPr lang="zh-CN" sz="40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e648c8ad-f1a4-4053-9e3f-590a0084b0a8}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259"/>
  <p:tag name="KSO_WM_TEMPLATE_MASTER_THUMB_INDEX" val="12"/>
  <p:tag name="KSO_WM_TEMPLATE_MASTER_TYPE" val="1"/>
  <p:tag name="KSO_WM_TEMPLATE_SUBCATEGORY" val="0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59"/>
  <p:tag name="KSO_WM_UNIT_COMPATIBLE" val="0"/>
  <p:tag name="KSO_WM_UNIT_DIAGRAM_ISNUMVISUAL" val="0"/>
  <p:tag name="KSO_WM_UNIT_DIAGRAM_ISREFERUNIT" val="0"/>
  <p:tag name="KSO_WM_UNIT_HIGHLIGHT" val="0"/>
  <p:tag name="KSO_WM_UNIT_ID" val="custom202052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绿色卡通艺术培训"/>
  <p:tag name="KSO_WM_UNIT_TYPE" val="a"/>
  <p:tag name="KSO_WM_UNIT_VALUE" val="10"/>
</p:tagLst>
</file>

<file path=ppt/tags/tag229.xml><?xml version="1.0" encoding="utf-8"?>
<p:tagLst xmlns:p="http://schemas.openxmlformats.org/presentationml/2006/main">
  <p:tag name="KSO_WM_BEAUTIFY_FLAG" val="#wm#"/>
  <p:tag name="KSO_WM_SLIDE_ID" val="custom2020525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5259"/>
  <p:tag name="KSO_WM_TEMPLATE_MASTER_THUMB_INDEX" val="12"/>
  <p:tag name="KSO_WM_TEMPLATE_MASTER_TYPE" val="1"/>
  <p:tag name="KSO_WM_TEMPLATE_SUBCATEGORY" val="0"/>
  <p:tag name="KSO_WM_TEMPLATE_THUMBS_INDEX" val="1、4、7、12、16、18、19、20、21、22、23、24、25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39.xml><?xml version="1.0" encoding="utf-8"?>
<p:tagLst xmlns:p="http://schemas.openxmlformats.org/presentationml/2006/main">
  <p:tag name="KSO_WM_UNIT_TEXT_SHADOW_SCHEMECOLOR_INDEX" val="1"/>
  <p:tag name="KSO_WM_UNIT_TEXT_SHADOW_SCHEMECOLOR_INDEX_BRIGHTNESS" val="0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24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243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244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46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47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  <p:tag name="KSO_WM_UNIT_TEXT_SHADOW_SCHEMECOLOR_INDEX" val="14"/>
  <p:tag name="KSO_WM_UNIT_TEXT_SHADOW_SCHEMECOLOR_INDEX_BRIGHTNESS" val="-0.5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69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8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  <p:tag name="KSO_WM_UNIT_TEXT_SHADOW_SCHEMECOLOR_INDEX" val="14"/>
  <p:tag name="KSO_WM_UNIT_TEXT_SHADOW_SCHEMECOLOR_INDEX_BRIGHTNESS" val="-0.5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293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294.xml><?xml version="1.0" encoding="utf-8"?>
<p:tagLst xmlns:p="http://schemas.openxmlformats.org/presentationml/2006/main">
  <p:tag name="KSO_WM_UNIT_TEXT_SHADOW_SCHEMECOLOR_INDEX" val="1"/>
  <p:tag name="KSO_WM_UNIT_TEXT_SHADOW_SCHEMECOLOR_INDEX_BRIGHTNESS" val="0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2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  <p:tag name="KSO_WM_UNIT_TEXT_SHADOW_SCHEMECOLOR_INDEX" val="14"/>
  <p:tag name="KSO_WM_UNIT_TEXT_SHADOW_SCHEMECOLOR_INDEX_BRIGHTNESS" val="-0.5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16.xml><?xml version="1.0" encoding="utf-8"?>
<p:tagLst xmlns:p="http://schemas.openxmlformats.org/presentationml/2006/main">
  <p:tag name="KSO_WM_UNIT_PLACING_PICTURE_USER_VIEWPORT" val="{&quot;height&quot;:6300,&quot;width&quot;:11010}"/>
</p:tagLst>
</file>

<file path=ppt/tags/tag31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259"/>
  <p:tag name="KSO_WM_UNIT_COMPATIBLE" val="0"/>
  <p:tag name="KSO_WM_UNIT_DIAGRAM_ISNUMVISUAL" val="0"/>
  <p:tag name="KSO_WM_UNIT_DIAGRAM_ISREFERUNIT" val="0"/>
  <p:tag name="KSO_WM_UNIT_HIGHLIGHT" val="0"/>
  <p:tag name="KSO_WM_UNIT_ID" val="custom2020525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您的正文已经简明扼要，但信息却错综复杂，需要用更多的文字来表述。"/>
  <p:tag name="KSO_WM_UNIT_TYPE" val="a"/>
  <p:tag name="KSO_WM_UNIT_VALUE" val="48"/>
</p:tagLst>
</file>

<file path=ppt/tags/tag321.xml><?xml version="1.0" encoding="utf-8"?>
<p:tagLst xmlns:p="http://schemas.openxmlformats.org/presentationml/2006/main">
  <p:tag name="KSO_WM_BEAUTIFY_FLAG" val="#wm#"/>
  <p:tag name="KSO_WM_SLIDE_ID" val="custom20205259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259"/>
  <p:tag name="KSO_WM_TEMPLATE_MASTER_TYPE" val="1"/>
  <p:tag name="KSO_WM_TEMPLATE_SUBCATEGORY" val="0"/>
</p:tagLst>
</file>

<file path=ppt/tags/tag3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  <p:tag name="KSO_WM_UNIT_TEXT_SHADOW_SCHEMECOLOR_INDEX" val="14"/>
  <p:tag name="KSO_WM_UNIT_TEXT_SHADOW_SCHEMECOLOR_INDEX_BRIGHTNESS" val="-0.5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42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  <p:tag name="KSO_WM_UNIT_TEXT_SHADOW_SCHEMECOLOR_INDEX" val="14"/>
  <p:tag name="KSO_WM_UNIT_TEXT_SHADOW_SCHEMECOLOR_INDEX_BRIGHTNESS" val="-0.5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64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75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37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648c8ad-f1a4-4053-9e3f-590a0084b0a8}"/>
</p:tagLst>
</file>

<file path=ppt/tags/tag3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-0.25"/>
  <p:tag name="KSO_WM_UNIT_FILL_TYPE" val="1"/>
  <p:tag name="KSO_WM_UNIT_HIGHLIGHT" val="0"/>
  <p:tag name="KSO_WM_UNIT_ID" val="_12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_12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</p:tagLst>
</file>

<file path=ppt/tags/tag386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387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  <p:tag name="KSO_WM_UNIT_TEXT_FORE_SCHEMECOLOR_INDEX" val="14"/>
  <p:tag name="KSO_WM_UNIT_TEXT_FORE_SCHEMECOLOR_INDEX_BRIGHTNESS" val="0"/>
  <p:tag name="KSO_WM_UNIT_TEXT_LINE_FILL_TYPE" val="2"/>
</p:tagLst>
</file>

<file path=ppt/tags/tag38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3846d0d4-fbb5-4904-b8e0-21b923da3a18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heme/theme1.xml><?xml version="1.0" encoding="utf-8"?>
<a:theme xmlns:a="http://schemas.openxmlformats.org/drawingml/2006/main" name="更多模板亮亮图文旗舰店：https://liangliangtuwen.tmall.com">
  <a:themeElements>
    <a:clrScheme name="黑板">
      <a:dk1>
        <a:sysClr val="windowText" lastClr="000000"/>
      </a:dk1>
      <a:lt1>
        <a:sysClr val="window" lastClr="FFFFFF"/>
      </a:lt1>
      <a:dk2>
        <a:srgbClr val="254308"/>
      </a:dk2>
      <a:lt2>
        <a:srgbClr val="E7E6E6"/>
      </a:lt2>
      <a:accent1>
        <a:srgbClr val="25432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黑板风">
      <a:majorFont>
        <a:latin typeface="Arial"/>
        <a:ea typeface="方正行楷简体"/>
        <a:cs typeface="Arial"/>
      </a:majorFont>
      <a:minorFont>
        <a:latin typeface="Calibri Light"/>
        <a:ea typeface="微软雅黑 Light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​">
  <a:themeElements>
    <a:clrScheme name="022421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1124</Words>
  <Application>WPS 演示</Application>
  <PresentationFormat>全屏显示(16:9)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幼圆</vt:lpstr>
      <vt:lpstr>汉仪乐喵体W</vt:lpstr>
      <vt:lpstr>Arial</vt:lpstr>
      <vt:lpstr>Wingdings</vt:lpstr>
      <vt:lpstr>Agency FB</vt:lpstr>
      <vt:lpstr>Trebuchet MS</vt:lpstr>
      <vt:lpstr>Times New Roman</vt:lpstr>
      <vt:lpstr>Arial Unicode MS</vt:lpstr>
      <vt:lpstr>方正行楷简体</vt:lpstr>
      <vt:lpstr>Calibri Light</vt:lpstr>
      <vt:lpstr>微软雅黑 Light</vt:lpstr>
      <vt:lpstr>Calibri</vt:lpstr>
      <vt:lpstr>更多模板亮亮图文旗舰店：https://liangliangtuwen.tmall.com</vt:lpstr>
      <vt:lpstr>第一PPT模板网-WWW.1PPT.COM​</vt:lpstr>
      <vt:lpstr>《巨人的花园》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练一练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2022-07-22T23:13:00Z</cp:lastPrinted>
  <dcterms:created xsi:type="dcterms:W3CDTF">2022-07-22T23:13:00Z</dcterms:created>
  <dcterms:modified xsi:type="dcterms:W3CDTF">2023-01-17T03:48:01Z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5FE107E85F7249AD9A15E3C2F247482D</vt:lpwstr>
  </property>
  <property fmtid="{D5CDD505-2E9C-101B-9397-08002B2CF9AE}" pid="3" name="KSOProductBuildVer">
    <vt:lpwstr>2052-11.1.0.13703</vt:lpwstr>
  </property>
</Properties>
</file>