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478" r:id="rId5"/>
    <p:sldId id="479" r:id="rId6"/>
    <p:sldId id="480" r:id="rId7"/>
    <p:sldId id="481" r:id="rId8"/>
    <p:sldId id="482" r:id="rId9"/>
    <p:sldId id="483" r:id="rId10"/>
    <p:sldId id="484" r:id="rId11"/>
    <p:sldId id="485" r:id="rId12"/>
    <p:sldId id="486" r:id="rId13"/>
    <p:sldId id="487" r:id="rId14"/>
    <p:sldId id="488" r:id="rId15"/>
    <p:sldId id="258" r:id="rId16"/>
  </p:sldIdLst>
  <p:sldSz cx="9144000" cy="5143500" type="screen16x9"/>
  <p:notesSz cx="6858000" cy="9144000"/>
  <p:embeddedFontLst>
    <p:embeddedFont>
      <p:font typeface="庞门正道粗书体6.0" panose="02010600030101010101" pitchFamily="2" charset="-122"/>
      <p:regular r:id="rId20"/>
    </p:embeddedFont>
  </p:embeddedFontLst>
  <p:custDataLst>
    <p:tags r:id="rId2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84" y="-6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BB21F8D3-C39F-46A4-99AD-6B0ADF6450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2154B394-720E-467D-ABFF-8F7550BC726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4B394-720E-467D-ABFF-8F7550BC726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4B394-720E-467D-ABFF-8F7550BC726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物体, 麦克风, 游戏机&#10;&#10;描述已自动生成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flipH="1">
            <a:off x="7070" y="171835"/>
            <a:ext cx="737982" cy="491988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745258" y="296833"/>
            <a:ext cx="1616157" cy="338138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10" name="矩形: 圆角 9"/>
          <p:cNvSpPr/>
          <p:nvPr userDrawn="1"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物体, 麦克风, 游戏机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0" y="848789"/>
            <a:ext cx="4985911" cy="332394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51472" y="536966"/>
            <a:ext cx="5030813" cy="2546282"/>
            <a:chOff x="662385" y="613093"/>
            <a:chExt cx="6707750" cy="3395042"/>
          </a:xfrm>
        </p:grpSpPr>
        <p:sp>
          <p:nvSpPr>
            <p:cNvPr id="6" name="文本框 5"/>
            <p:cNvSpPr txBox="1"/>
            <p:nvPr/>
          </p:nvSpPr>
          <p:spPr>
            <a:xfrm>
              <a:off x="662385" y="613093"/>
              <a:ext cx="2664788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口</a:t>
              </a:r>
              <a:endParaRPr lang="zh-CN" altLang="en-US" sz="149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18783" y="1905756"/>
              <a:ext cx="1741220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600" dirty="0">
                  <a:solidFill>
                    <a:srgbClr val="F96D6D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语</a:t>
              </a:r>
              <a:endParaRPr lang="zh-CN" altLang="en-US" sz="8600" dirty="0">
                <a:solidFill>
                  <a:srgbClr val="F96D6D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599843" y="1028856"/>
              <a:ext cx="1766530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交</a:t>
              </a:r>
              <a:endParaRPr lang="zh-CN" altLang="en-US" sz="8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705347" y="1320220"/>
              <a:ext cx="2664788" cy="2687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500" dirty="0">
                  <a:solidFill>
                    <a:srgbClr val="F96D6D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际</a:t>
              </a:r>
              <a:endParaRPr lang="zh-CN" altLang="en-US" sz="12500" dirty="0">
                <a:solidFill>
                  <a:srgbClr val="F96D6D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57177" y="2901047"/>
            <a:ext cx="3619404" cy="880823"/>
            <a:chOff x="1601376" y="4316270"/>
            <a:chExt cx="4825872" cy="1174430"/>
          </a:xfrm>
        </p:grpSpPr>
        <p:sp>
          <p:nvSpPr>
            <p:cNvPr id="12" name="文本框 11"/>
            <p:cNvSpPr txBox="1"/>
            <p:nvPr/>
          </p:nvSpPr>
          <p:spPr>
            <a:xfrm>
              <a:off x="1601376" y="5182924"/>
              <a:ext cx="482587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部编版语文课</a:t>
              </a: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件 四年级下册 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01376" y="4316270"/>
              <a:ext cx="4825872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——</a:t>
              </a:r>
              <a:r>
                <a:rPr lang="zh-CN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自我介绍</a:t>
              </a:r>
              <a:endParaRPr lang="zh-CN" altLang="en-US" sz="27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: 圆角 13"/>
            <p:cNvSpPr/>
            <p:nvPr/>
          </p:nvSpPr>
          <p:spPr>
            <a:xfrm flipH="1">
              <a:off x="1601376" y="5032283"/>
              <a:ext cx="4825872" cy="1940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交际指导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8949" y="2085714"/>
            <a:ext cx="3924252" cy="1471041"/>
          </a:xfrm>
          <a:prstGeom prst="round2DiagRect">
            <a:avLst/>
          </a:prstGeom>
          <a:noFill/>
          <a:ln w="381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21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小组内交流，互评互说。其余同学认真倾听，适时补充，提出建议。</a:t>
            </a:r>
            <a:endParaRPr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51641" y="1909916"/>
            <a:ext cx="2081373" cy="275552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交际指导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36480" y="1416061"/>
            <a:ext cx="7021756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妈妈让你去家门口的车站接一位不认识的客人，你需要先在电话里介绍自己，接站时让他能够认出你。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8807" y="2719813"/>
            <a:ext cx="3854923" cy="1454244"/>
          </a:xfrm>
          <a:prstGeom prst="rect">
            <a:avLst/>
          </a:prstGeom>
          <a:ln>
            <a:solidFill>
              <a:srgbClr val="E58C0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      让别人能够认出你，在介绍自己时，就要介绍自己明显的特征，比如脸部的特征，衣服的特征、头发的特征等。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11182" y="2539252"/>
            <a:ext cx="1607805" cy="212857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交际练习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4854" y="1658180"/>
            <a:ext cx="5321141" cy="2513216"/>
          </a:xfrm>
          <a:prstGeom prst="flowChartMultidocument">
            <a:avLst/>
          </a:prstGeom>
          <a:solidFill>
            <a:srgbClr val="BDD0E6"/>
          </a:solidFill>
          <a:ln>
            <a:solidFill>
              <a:srgbClr val="409B50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1.想想，还可以向别人介绍自己的哪些情况？</a:t>
            </a:r>
            <a:endParaRPr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2.动手做张小名片或建个小档案。</a:t>
            </a:r>
            <a:endParaRPr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物体, 麦克风, 游戏机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0" y="899556"/>
            <a:ext cx="4986474" cy="332431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15321" y="655916"/>
            <a:ext cx="4916570" cy="2427332"/>
            <a:chOff x="614184" y="771693"/>
            <a:chExt cx="6555426" cy="3236442"/>
          </a:xfrm>
        </p:grpSpPr>
        <p:sp>
          <p:nvSpPr>
            <p:cNvPr id="6" name="文本框 5"/>
            <p:cNvSpPr txBox="1"/>
            <p:nvPr/>
          </p:nvSpPr>
          <p:spPr>
            <a:xfrm>
              <a:off x="614184" y="771693"/>
              <a:ext cx="2664788" cy="2687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谢</a:t>
              </a:r>
              <a:endParaRPr lang="zh-CN" altLang="en-US" sz="12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18784" y="1905756"/>
              <a:ext cx="1741220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600" dirty="0">
                  <a:solidFill>
                    <a:srgbClr val="F96D6D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谢</a:t>
              </a:r>
              <a:endParaRPr lang="zh-CN" altLang="en-US" sz="8600" dirty="0">
                <a:solidFill>
                  <a:srgbClr val="F96D6D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730665" y="855952"/>
              <a:ext cx="1766530" cy="2257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观</a:t>
              </a:r>
              <a:endParaRPr lang="zh-CN" altLang="en-US" sz="10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04822" y="1320220"/>
              <a:ext cx="2664788" cy="2687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500" dirty="0">
                  <a:solidFill>
                    <a:srgbClr val="F96D6D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看</a:t>
              </a:r>
              <a:endParaRPr lang="zh-CN" altLang="en-US" sz="12500" dirty="0">
                <a:solidFill>
                  <a:srgbClr val="F96D6D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4" name="矩形: 圆角 13"/>
          <p:cNvSpPr/>
          <p:nvPr/>
        </p:nvSpPr>
        <p:spPr>
          <a:xfrm flipH="1">
            <a:off x="4757177" y="3206494"/>
            <a:ext cx="3619404" cy="14552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课前导读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0513" y="2016474"/>
            <a:ext cx="3948661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在日常生活中我们常常需要向别人介绍自己，面对不同的情况，我们应该怎样自我介绍呢？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27954" y="2031897"/>
            <a:ext cx="1991033" cy="263592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课前导读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3309" y="1860765"/>
            <a:ext cx="3879113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自我介绍是一门艺术，懂得并善于自我介绍的人能更接近成功。面对不同的对象，不同的目的，自我介绍也应该有所不同。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27954" y="2031897"/>
            <a:ext cx="1991033" cy="263592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交际指导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33748" y="1341557"/>
            <a:ext cx="1568453" cy="592611"/>
            <a:chOff x="1498360" y="2401627"/>
            <a:chExt cx="2091271" cy="79014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98360" y="2401627"/>
              <a:ext cx="2091271" cy="790148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691501" y="2556746"/>
              <a:ext cx="1691062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FFFF00"/>
                  </a:solidFill>
                  <a:cs typeface="+mn-ea"/>
                  <a:sym typeface="+mn-lt"/>
                </a:rPr>
                <a:t>创设情境</a:t>
              </a:r>
              <a:endParaRPr lang="zh-CN" altLang="en-US" sz="2100" b="1" dirty="0">
                <a:solidFill>
                  <a:srgbClr val="FFFF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53783" y="3658809"/>
            <a:ext cx="2636434" cy="630848"/>
            <a:chOff x="-369069" y="2373030"/>
            <a:chExt cx="3515245" cy="8411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369069" y="2373030"/>
              <a:ext cx="3515245" cy="84113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56918" y="2611159"/>
              <a:ext cx="2452482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800" dirty="0">
                  <a:solidFill>
                    <a:prstClr val="black"/>
                  </a:solidFill>
                  <a:cs typeface="+mn-ea"/>
                  <a:sym typeface="+mn-lt"/>
                </a:rPr>
                <a:t>转学到新学校</a:t>
              </a:r>
              <a:endParaRPr lang="zh-CN" alt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5258" y="2462401"/>
            <a:ext cx="3055389" cy="668177"/>
            <a:chOff x="-301691" y="2367597"/>
            <a:chExt cx="4073852" cy="89090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-301691" y="2367597"/>
              <a:ext cx="4073852" cy="890903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56917" y="2611158"/>
              <a:ext cx="25683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800" dirty="0">
                  <a:solidFill>
                    <a:prstClr val="black"/>
                  </a:solidFill>
                  <a:cs typeface="+mn-ea"/>
                  <a:sym typeface="+mn-lt"/>
                </a:rPr>
                <a:t>和别人初次见面</a:t>
              </a:r>
              <a:endParaRPr lang="zh-CN" alt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02201" y="2571750"/>
            <a:ext cx="2636434" cy="630848"/>
            <a:chOff x="-369069" y="2373030"/>
            <a:chExt cx="3515245" cy="84113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369069" y="2373030"/>
              <a:ext cx="3515245" cy="84113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82420" y="2611159"/>
              <a:ext cx="2452482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800" dirty="0">
                  <a:solidFill>
                    <a:prstClr val="black"/>
                  </a:solidFill>
                  <a:cs typeface="+mn-ea"/>
                  <a:sym typeface="+mn-lt"/>
                </a:rPr>
                <a:t>应聘校报记者</a:t>
              </a:r>
              <a:endParaRPr lang="zh-CN" alt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交际指导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6001" y="1503068"/>
            <a:ext cx="7431998" cy="214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86080" indent="-386080">
              <a:lnSpc>
                <a:spcPct val="250000"/>
              </a:lnSpc>
              <a:buFontTx/>
              <a:buAutoNum type="circleNumDbPlain"/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转学到新的学校应介绍自己的</a:t>
            </a:r>
            <a:r>
              <a:rPr lang="zh-CN" altLang="en-US" sz="1800" dirty="0">
                <a:solidFill>
                  <a:srgbClr val="FF00FF"/>
                </a:solidFill>
                <a:latin typeface="+mn-lt"/>
                <a:ea typeface="+mn-ea"/>
                <a:cs typeface="+mn-ea"/>
                <a:sym typeface="+mn-lt"/>
              </a:rPr>
              <a:t>性格特点、兴趣爱好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等方面；</a:t>
            </a:r>
            <a:endParaRPr lang="en-US" altLang="zh-CN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386080" indent="-386080">
              <a:lnSpc>
                <a:spcPct val="250000"/>
              </a:lnSpc>
              <a:buFontTx/>
              <a:buAutoNum type="circleNumDbPlain"/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应聘校报记者时，应着重介绍自己的</a:t>
            </a:r>
            <a:r>
              <a:rPr lang="zh-CN" altLang="en-US" sz="1800" dirty="0">
                <a:solidFill>
                  <a:srgbClr val="FF00FF"/>
                </a:solidFill>
                <a:latin typeface="+mn-lt"/>
                <a:ea typeface="+mn-ea"/>
                <a:cs typeface="+mn-ea"/>
                <a:sym typeface="+mn-lt"/>
              </a:rPr>
              <a:t>语言表达及写作能力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lang="en-US" altLang="zh-CN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2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③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和别人初次见面，应介绍自己的名字等基本信息。</a:t>
            </a:r>
            <a:endParaRPr lang="en-US" altLang="zh-CN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交际指导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882279" y="2494305"/>
            <a:ext cx="3984689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你刚刚转学到另一所学校，老师让你向全班同学作自我介绍。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42681" y="2416892"/>
            <a:ext cx="1896363" cy="1820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128199" y="1272526"/>
            <a:ext cx="2636434" cy="630848"/>
            <a:chOff x="-369069" y="2373030"/>
            <a:chExt cx="3515245" cy="84113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369069" y="2373030"/>
              <a:ext cx="3515245" cy="84113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56918" y="2611159"/>
              <a:ext cx="2452482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800" dirty="0">
                  <a:solidFill>
                    <a:prstClr val="black"/>
                  </a:solidFill>
                  <a:cs typeface="+mn-ea"/>
                  <a:sym typeface="+mn-lt"/>
                </a:rPr>
                <a:t>转学到新学校</a:t>
              </a:r>
              <a:endParaRPr lang="zh-CN" alt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交际指导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4507" y="1826967"/>
            <a:ext cx="3995700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 我们向同学介绍自己的目的是为了让同学们认识自己，了解自己，喜欢自己。因此，我们可以选择幽默一点的介绍方式。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27954" y="2031897"/>
            <a:ext cx="1991033" cy="263592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交际指导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1764" y="1388252"/>
            <a:ext cx="7536830" cy="24929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大家好，我叫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xxx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，我是一个活泼、调皮、胆小的人，我最害怕蟑螂了。我的爱好很多，我喜欢画画，看书，喜欢英语等。我性格十分倔强，只要劲头来了，十头牛也拉不回来，我的妈妈总劝我改，可每当这时，我的牛脾气又上来了。在今后的时间里，我期望在收获好成绩的同时，也能收获珍贵的友谊。 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交际指导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19168" y="1092865"/>
            <a:ext cx="2636434" cy="630848"/>
            <a:chOff x="-369069" y="2373030"/>
            <a:chExt cx="3515245" cy="84113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-369069" y="2373030"/>
              <a:ext cx="3515245" cy="84113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382420" y="2611159"/>
              <a:ext cx="2452482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800" dirty="0">
                  <a:solidFill>
                    <a:prstClr val="black"/>
                  </a:solidFill>
                  <a:cs typeface="+mn-ea"/>
                  <a:sym typeface="+mn-lt"/>
                </a:rPr>
                <a:t>应聘校报记者</a:t>
              </a:r>
              <a:endParaRPr lang="zh-CN" alt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957010" y="1935486"/>
            <a:ext cx="4524316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应聘校报记者，负责人让你介绍一下自己。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05172" y="2281735"/>
            <a:ext cx="8458610" cy="2362225"/>
            <a:chOff x="297893" y="3063773"/>
            <a:chExt cx="10365044" cy="369453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7893" y="3063773"/>
              <a:ext cx="10365044" cy="369453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054618" y="3498307"/>
              <a:ext cx="8731963" cy="2743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800" dirty="0">
                  <a:solidFill>
                    <a:prstClr val="black"/>
                  </a:solidFill>
                  <a:cs typeface="+mn-ea"/>
                  <a:sym typeface="+mn-lt"/>
                </a:rPr>
                <a:t>        校报记者需要经常去采访同学，了解事实真相，在自我介绍时，首先应让面试者了解你对待这份工作的态度是怎样的，然后要让面试者认识到，你有足够的能力和水平来完成工作，最后说一说你将如何开展工作。</a:t>
              </a:r>
              <a:endParaRPr lang="zh-CN" alt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PP_MARK_KEY" val="7c6a386b-e527-4c84-baf1-1b5d3534542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2zjvvg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821</Words>
  <Application>WPS 演示</Application>
  <PresentationFormat>全屏显示(16:9)</PresentationFormat>
  <Paragraphs>82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思源黑体 CN Bold</vt:lpstr>
      <vt:lpstr>黑体</vt:lpstr>
      <vt:lpstr>庞门正道粗书体6.0</vt:lpstr>
      <vt:lpstr>微软雅黑</vt:lpstr>
      <vt:lpstr>Calibri</vt:lpstr>
      <vt:lpstr>Arial</vt:lpstr>
      <vt:lpstr>思源黑体 CN Regular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38</cp:revision>
  <dcterms:created xsi:type="dcterms:W3CDTF">2020-06-05T01:58:00Z</dcterms:created>
  <dcterms:modified xsi:type="dcterms:W3CDTF">2023-01-17T03:43:15Z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EEB9C2077A3C40D7A20AAB7D36AB5AAB</vt:lpwstr>
  </property>
</Properties>
</file>