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59" r:id="rId4"/>
    <p:sldId id="260" r:id="rId5"/>
    <p:sldId id="261" r:id="rId6"/>
    <p:sldId id="262" r:id="rId7"/>
    <p:sldId id="264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286" r:id="rId16"/>
    <p:sldId id="287" r:id="rId17"/>
    <p:sldId id="288" r:id="rId18"/>
    <p:sldId id="265" r:id="rId19"/>
    <p:sldId id="266" r:id="rId20"/>
    <p:sldId id="334" r:id="rId21"/>
    <p:sldId id="269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用户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gradFill>
          <a:gsLst>
            <a:gs pos="0">
              <a:srgbClr val="9EE256">
                <a:lumMod val="68000"/>
              </a:srgbClr>
            </a:gs>
            <a:gs pos="100000">
              <a:schemeClr val="accent6">
                <a:lumMod val="8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1" descr="D:\课件背景\1\67.png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125075" y="5124451"/>
            <a:ext cx="2128839" cy="212883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4E446-E76B-4ADE-8E85-AE3F9D846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3448E-21DA-47A9-84A6-344C3184C28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734060"/>
            <a:ext cx="12192000" cy="1599565"/>
          </a:xfrm>
        </p:spPr>
        <p:txBody>
          <a:bodyPr>
            <a:norm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  <a:endParaRPr lang="zh-CN" altLang="en-US" sz="8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335" y="2557145"/>
            <a:ext cx="4009390" cy="3336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6308" y="0"/>
            <a:ext cx="10719385" cy="6603999"/>
          </a:xfr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5051" y="232228"/>
            <a:ext cx="11225330" cy="6415313"/>
          </a:xfr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5336" y="145143"/>
            <a:ext cx="10719385" cy="6516913"/>
          </a:xfr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0287" y="145144"/>
            <a:ext cx="11451772" cy="6574970"/>
          </a:xfr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>
            <a:spLocks noChangeArrowheads="1"/>
          </p:cNvSpPr>
          <p:nvPr/>
        </p:nvSpPr>
        <p:spPr bwMode="auto">
          <a:xfrm>
            <a:off x="671268" y="1207640"/>
            <a:ext cx="10849205" cy="430784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天下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了一夜大雪，积雪足有一尺厚，早晨门都很难推雪还在下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84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84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但青铜却坚持着今天一定要去镇上。他对奶奶他们说：“今天天冷，更会有人买鞋的。”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84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…………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>
            <a:spLocks noChangeArrowheads="1"/>
          </p:cNvSpPr>
          <p:nvPr/>
        </p:nvSpPr>
        <p:spPr bwMode="auto">
          <a:xfrm>
            <a:off x="581098" y="797430"/>
            <a:ext cx="10849205" cy="526224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共九个人，都拿了芦花鞋，其中一个人拿了两双，十双鞋都在他们手中了。接下来就是谈价钱。青铜一直疑惑着，直到人家一个劲地问他多少钱一双，他才相信他们真的要买这些鞋。他没有因为他们的眼神里闪现出来的那份欣喜而涨价，还是报了他本来想卖的价。他们都觉得便宜，二话没说，就付了钱。青铜抓着一大把钱，站在雪地上，一时竟有点儿反应不过来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>
            <a:spLocks noChangeArrowheads="1"/>
          </p:cNvSpPr>
          <p:nvPr/>
        </p:nvSpPr>
        <p:spPr bwMode="auto">
          <a:xfrm>
            <a:off x="671268" y="1207640"/>
            <a:ext cx="10849205" cy="443611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过了一会儿，他将右脚从芦花鞋里拔了出来，站在了雪地上。他的脚板顿时感到了一股针刺般的寒冷。他又将左脚从芦花鞋里拔了出来，站在了雪地上。又是一股刺骨的寒冷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弯下腰，捡起了那双芦花鞋，放到眼前看着。因为一路上都是雪，那双鞋竟然没有一丝污迹，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看上去完全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是一双新鞋。他笑了笑，掉头朝那个人追了过去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84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赤脚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过积雪时，溅起了一蓬蓬雪屑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0816" y="705680"/>
            <a:ext cx="943356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小说为什么一次次细腻地写芦花鞋好看呢？</a:t>
            </a:r>
            <a:endPara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8725" y="1817370"/>
            <a:ext cx="10125075" cy="422885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lvl="0" indent="457200">
              <a:lnSpc>
                <a:spcPct val="14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那鞋很厚实，像暖和和的鸟窝。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4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双芦花鞋，实在是太好看了。那柔软的芦花，竟像是长在上面的一般。被风一吹，那花都往一个方向倾覆而去，露出金黄的稻草来。让人想到落在树上的鸟，风吹起时，细软的绒毛被吹开，露出身子来。两双鞋，既像四只鸟窝，又像两对鸟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9073" y="1898796"/>
            <a:ext cx="943356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两双鞋既像四只鸟窝，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又像两对鸟。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9072" y="3816758"/>
            <a:ext cx="943356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两双鞋既像四只鸟窝，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又像四只鸟。</a:t>
            </a:r>
            <a:endParaRPr lang="zh-CN" altLang="en-US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100" y="656639"/>
            <a:ext cx="9433561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比较下面两句话，从这个细节里，你读出了什么？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1600" y="304800"/>
            <a:ext cx="12090400" cy="6400799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18000"/>
          </a:blip>
          <a:stretch>
            <a:fillRect/>
          </a:stretch>
        </p:blipFill>
        <p:spPr>
          <a:xfrm>
            <a:off x="349250" y="589915"/>
            <a:ext cx="11295380" cy="600583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文本框 1"/>
          <p:cNvSpPr txBox="1"/>
          <p:nvPr/>
        </p:nvSpPr>
        <p:spPr>
          <a:xfrm>
            <a:off x="716964" y="1083456"/>
            <a:ext cx="1005839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你的小标题里出现“</a:t>
            </a: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”这个词了吗？</a:t>
            </a:r>
            <a:endParaRPr lang="zh-CN" altLang="en-US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6190" y="1320165"/>
            <a:ext cx="3477895" cy="396938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插入曹文轩照片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20494" y="1180342"/>
            <a:ext cx="4081977" cy="452310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插入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青铜葵花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图片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020" y="1380490"/>
            <a:ext cx="3150235" cy="3848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58585" y="1164590"/>
            <a:ext cx="3806190" cy="455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77500" y="11988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1310" y="2396490"/>
            <a:ext cx="4286885" cy="407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8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编芦花鞋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8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卖芦花鞋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8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芦花鞋卖光了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18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最后一双芦花鞋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123" y="872929"/>
            <a:ext cx="10058399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小组讨论：这位同学列的小标题哪儿还有点儿遗憾呢？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3095" y="2180590"/>
            <a:ext cx="4689475" cy="40792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2444" y="1719530"/>
            <a:ext cx="10058399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20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r>
              <a:rPr lang="zh-CN" altLang="en-US" sz="4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“芦花鞋”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这个关键词。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用最少的词语体现青铜的</a:t>
            </a:r>
            <a:r>
              <a:rPr lang="zh-CN" altLang="en-US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懂事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45" y="679450"/>
            <a:ext cx="8928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下面请你们修改自己的小标题，方向有两点：</a:t>
            </a:r>
            <a:endParaRPr lang="zh-CN" alt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935" y="1616710"/>
            <a:ext cx="53009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20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青铜和全家编芦花鞋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青铜冒雪卖芦花鞋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青铜意外卖掉十双鞋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青铜忍冻卖掉脚上的鞋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875" y="596900"/>
            <a:ext cx="1042225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说说这位同学修改后的小标题有哪些进步的地方？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79137" y="1695887"/>
            <a:ext cx="4475873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2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和全家编芦花鞋</a:t>
            </a:r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冒雪卖芦花鞋 </a:t>
            </a:r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意外卖掉十双鞋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457200">
              <a:lnSpc>
                <a:spcPct val="2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忍冻卖掉脚上的鞋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0050" y="1372870"/>
            <a:ext cx="559689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去掉“青铜”这个主语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16660" y="1075690"/>
            <a:ext cx="10013950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青铜到底有哪些良好的品质？又具体表现在什么地方呢？请浏览课文，用“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”划出句子，批注上关键词。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6308" y="246743"/>
            <a:ext cx="11049292" cy="6255657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6308" y="116115"/>
            <a:ext cx="10719385" cy="6560456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6308" y="0"/>
            <a:ext cx="10719385" cy="6603999"/>
          </a:xfr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1c3a04a-7c76-4f63-b4eb-115c9faa20d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WPS 演示</Application>
  <PresentationFormat>自定义</PresentationFormat>
  <Paragraphs>68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楷体</vt:lpstr>
      <vt:lpstr>微软雅黑</vt:lpstr>
      <vt:lpstr>Arial Unicode MS</vt:lpstr>
      <vt:lpstr>等线 Light</vt:lpstr>
      <vt:lpstr>等线</vt:lpstr>
      <vt:lpstr>Calibri</vt:lpstr>
      <vt:lpstr>Arial</vt:lpstr>
      <vt:lpstr>第一PPT模板网-WWW.1PPT.COM</vt:lpstr>
      <vt:lpstr> 芦花鞋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2022-06-19T22:12:00Z</cp:lastPrinted>
  <dcterms:created xsi:type="dcterms:W3CDTF">2022-06-19T22:12:00Z</dcterms:created>
  <dcterms:modified xsi:type="dcterms:W3CDTF">2023-01-17T03:29:43Z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D75AF5E8CA854139A083F902371D5A23</vt:lpwstr>
  </property>
  <property fmtid="{D5CDD505-2E9C-101B-9397-08002B2CF9AE}" pid="3" name="KSOProductBuildVer">
    <vt:lpwstr>2052-11.1.0.13703</vt:lpwstr>
  </property>
</Properties>
</file>