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18"/>
  </p:handoutMasterIdLst>
  <p:sldIdLst>
    <p:sldId id="27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90"/>
      </p:cViewPr>
      <p:guideLst>
        <p:guide orient="horz" pos="2160"/>
        <p:guide pos="2880"/>
      </p:guideLst>
    </p:cSldViewPr>
  </p:slideViewPr>
  <p:notesTextViewPr>
    <p:cViewPr>
      <p:scale>
        <a:sx n="1" d="1"/>
        <a:sy n="1" d="1"/>
      </p:scale>
      <p:origin x="0" y="0"/>
    </p:cViewPr>
  </p:notesTextViewPr>
  <p:notesViewPr>
    <p:cSldViewPr>
      <p:cViewPr varScale="1">
        <p:scale>
          <a:sx n="87" d="100"/>
          <a:sy n="87" d="100"/>
        </p:scale>
        <p:origin x="-38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43B4CE-89D9-4529-A856-7953546A7C5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26B1E9-6FC6-4452-B005-C90ECDB2C5D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ll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email">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DA5356-3145-4407-9B71-7EA1CE5D3AE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59374C-2C4E-45DF-9F3B-35209A3EA2CE}"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2"/>
          <p:cNvSpPr txBox="1"/>
          <p:nvPr/>
        </p:nvSpPr>
        <p:spPr>
          <a:xfrm>
            <a:off x="992520" y="1985821"/>
            <a:ext cx="7901012" cy="2677656"/>
          </a:xfrm>
          <a:prstGeom prst="rect">
            <a:avLst/>
          </a:prstGeom>
          <a:noFill/>
        </p:spPr>
        <p:txBody>
          <a:bodyPr wrap="square" rtlCol="0">
            <a:spAutoFit/>
          </a:bodyPr>
          <a:lstStyle/>
          <a:p>
            <a:pPr algn="ctr">
              <a:lnSpc>
                <a:spcPct val="150000"/>
              </a:lnSpc>
            </a:pPr>
            <a:r>
              <a:rPr lang="zh-CN" altLang="en-US" sz="7200" noProof="1" smtClean="0">
                <a:solidFill>
                  <a:schemeClr val="bg1"/>
                </a:solidFill>
                <a:latin typeface="+mj-ea"/>
              </a:rPr>
              <a:t>千</a:t>
            </a:r>
            <a:r>
              <a:rPr lang="zh-CN" altLang="en-US" sz="7200" noProof="1">
                <a:solidFill>
                  <a:schemeClr val="bg1"/>
                </a:solidFill>
                <a:latin typeface="+mj-ea"/>
              </a:rPr>
              <a:t>年梦圆在今</a:t>
            </a:r>
            <a:r>
              <a:rPr lang="zh-CN" altLang="en-US" sz="7200" noProof="1" smtClean="0">
                <a:solidFill>
                  <a:schemeClr val="bg1"/>
                </a:solidFill>
                <a:latin typeface="+mj-ea"/>
              </a:rPr>
              <a:t>朝</a:t>
            </a:r>
            <a:endParaRPr lang="en-US" altLang="zh-CN" sz="7200" noProof="1" smtClean="0">
              <a:solidFill>
                <a:schemeClr val="bg1"/>
              </a:solidFill>
              <a:latin typeface="+mj-ea"/>
            </a:endParaRPr>
          </a:p>
          <a:p>
            <a:pPr algn="ctr">
              <a:lnSpc>
                <a:spcPct val="150000"/>
              </a:lnSpc>
            </a:pPr>
            <a:r>
              <a:rPr lang="zh-CN" altLang="en-US" sz="4000" noProof="1" smtClean="0">
                <a:solidFill>
                  <a:schemeClr val="bg1"/>
                </a:solidFill>
                <a:latin typeface="+mj-ea"/>
              </a:rPr>
              <a:t>第</a:t>
            </a:r>
            <a:r>
              <a:rPr lang="en-US" altLang="zh-CN" sz="4000" noProof="1" smtClean="0">
                <a:solidFill>
                  <a:schemeClr val="bg1"/>
                </a:solidFill>
                <a:latin typeface="+mj-ea"/>
              </a:rPr>
              <a:t>2</a:t>
            </a:r>
            <a:r>
              <a:rPr lang="zh-CN" altLang="en-US" sz="4000" noProof="1" smtClean="0">
                <a:solidFill>
                  <a:schemeClr val="bg1"/>
                </a:solidFill>
                <a:latin typeface="+mj-ea"/>
              </a:rPr>
              <a:t>课</a:t>
            </a:r>
            <a:r>
              <a:rPr lang="zh-CN" altLang="en-US" sz="4000" noProof="1" smtClean="0">
                <a:solidFill>
                  <a:schemeClr val="bg1"/>
                </a:solidFill>
                <a:latin typeface="+mj-ea"/>
              </a:rPr>
              <a:t>时</a:t>
            </a:r>
            <a:endParaRPr lang="en-US" altLang="zh-CN" sz="4000" noProof="1">
              <a:solidFill>
                <a:schemeClr val="bg1"/>
              </a:solidFill>
              <a:latin typeface="+mj-ea"/>
            </a:endParaRPr>
          </a:p>
        </p:txBody>
      </p:sp>
      <p:grpSp>
        <p:nvGrpSpPr>
          <p:cNvPr id="3" name="组合 2"/>
          <p:cNvGrpSpPr/>
          <p:nvPr/>
        </p:nvGrpSpPr>
        <p:grpSpPr>
          <a:xfrm>
            <a:off x="1817694" y="4797152"/>
            <a:ext cx="6527478" cy="140996"/>
            <a:chOff x="323528" y="4293096"/>
            <a:chExt cx="8703304" cy="140996"/>
          </a:xfrm>
        </p:grpSpPr>
        <p:grpSp>
          <p:nvGrpSpPr>
            <p:cNvPr id="4" name="组合 28"/>
            <p:cNvGrpSpPr/>
            <p:nvPr/>
          </p:nvGrpSpPr>
          <p:grpSpPr>
            <a:xfrm>
              <a:off x="323528" y="4293096"/>
              <a:ext cx="4464719" cy="140996"/>
              <a:chOff x="617922" y="1097616"/>
              <a:chExt cx="4464719" cy="140996"/>
            </a:xfrm>
          </p:grpSpPr>
          <p:sp>
            <p:nvSpPr>
              <p:cNvPr id="8"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sp>
            <p:nvSpPr>
              <p:cNvPr id="9"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grpSp>
        <p:grpSp>
          <p:nvGrpSpPr>
            <p:cNvPr id="5" name="组合 34"/>
            <p:cNvGrpSpPr/>
            <p:nvPr/>
          </p:nvGrpSpPr>
          <p:grpSpPr>
            <a:xfrm>
              <a:off x="4562113" y="4293096"/>
              <a:ext cx="4464719" cy="140996"/>
              <a:chOff x="617922" y="1097616"/>
              <a:chExt cx="4464719" cy="140996"/>
            </a:xfrm>
          </p:grpSpPr>
          <p:sp>
            <p:nvSpPr>
              <p:cNvPr id="6"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sp>
            <p:nvSpPr>
              <p:cNvPr id="7"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grpSp>
      </p:grpSp>
      <p:grpSp>
        <p:nvGrpSpPr>
          <p:cNvPr id="10" name="组合 2"/>
          <p:cNvGrpSpPr/>
          <p:nvPr/>
        </p:nvGrpSpPr>
        <p:grpSpPr>
          <a:xfrm>
            <a:off x="1763688" y="1844824"/>
            <a:ext cx="6527877" cy="140996"/>
            <a:chOff x="323528" y="2065320"/>
            <a:chExt cx="8703836" cy="140996"/>
          </a:xfrm>
        </p:grpSpPr>
        <p:grpSp>
          <p:nvGrpSpPr>
            <p:cNvPr id="11" name="组合 24"/>
            <p:cNvGrpSpPr/>
            <p:nvPr/>
          </p:nvGrpSpPr>
          <p:grpSpPr>
            <a:xfrm>
              <a:off x="323528" y="2065320"/>
              <a:ext cx="4464719" cy="140996"/>
              <a:chOff x="617922" y="1097616"/>
              <a:chExt cx="4464719" cy="140996"/>
            </a:xfrm>
          </p:grpSpPr>
          <p:sp>
            <p:nvSpPr>
              <p:cNvPr id="15"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sp>
            <p:nvSpPr>
              <p:cNvPr id="16"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grpSp>
        <p:grpSp>
          <p:nvGrpSpPr>
            <p:cNvPr id="12" name="组合 37"/>
            <p:cNvGrpSpPr/>
            <p:nvPr/>
          </p:nvGrpSpPr>
          <p:grpSpPr>
            <a:xfrm>
              <a:off x="4562645" y="2065320"/>
              <a:ext cx="4464719" cy="140996"/>
              <a:chOff x="617922" y="1097616"/>
              <a:chExt cx="4464719" cy="140996"/>
            </a:xfrm>
          </p:grpSpPr>
          <p:sp>
            <p:nvSpPr>
              <p:cNvPr id="13"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sp>
            <p:nvSpPr>
              <p:cNvPr id="14"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ea typeface="汉仪丫丫体简" panose="02010604000101010101" pitchFamily="2" charset="-122"/>
                </a:endParaRPr>
              </a:p>
            </p:txBody>
          </p:sp>
        </p:grpSp>
      </p:grpSp>
      <p:grpSp>
        <p:nvGrpSpPr>
          <p:cNvPr id="17" name="组合 40"/>
          <p:cNvGrpSpPr/>
          <p:nvPr/>
        </p:nvGrpSpPr>
        <p:grpSpPr>
          <a:xfrm>
            <a:off x="392918" y="2115611"/>
            <a:ext cx="1234210" cy="1150660"/>
            <a:chOff x="3136900" y="5457825"/>
            <a:chExt cx="1235075" cy="863600"/>
          </a:xfrm>
        </p:grpSpPr>
        <p:sp>
          <p:nvSpPr>
            <p:cNvPr id="18"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汉仪丫丫体简" panose="02010604000101010101" pitchFamily="2" charset="-122"/>
              </a:endParaRPr>
            </a:p>
          </p:txBody>
        </p:sp>
        <p:sp>
          <p:nvSpPr>
            <p:cNvPr id="19"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汉仪丫丫体简" panose="02010604000101010101" pitchFamily="2" charset="-122"/>
              </a:endParaRPr>
            </a:p>
          </p:txBody>
        </p:sp>
        <p:sp>
          <p:nvSpPr>
            <p:cNvPr id="20"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汉仪丫丫体简" panose="02010604000101010101" pitchFamily="2" charset="-122"/>
              </a:endParaRPr>
            </a:p>
          </p:txBody>
        </p:sp>
        <p:sp>
          <p:nvSpPr>
            <p:cNvPr id="21"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汉仪丫丫体简" panose="02010604000101010101" pitchFamily="2" charset="-122"/>
              </a:endParaRPr>
            </a:p>
          </p:txBody>
        </p:sp>
      </p:gr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ppt_x</p:attrName>
                                        </p:attrNameLst>
                                      </p:cBhvr>
                                      <p:tavLst>
                                        <p:tav tm="0">
                                          <p:val>
                                            <p:strVal val="#ppt_x-.2"/>
                                          </p:val>
                                        </p:tav>
                                        <p:tav tm="100000">
                                          <p:val>
                                            <p:strVal val="#ppt_x"/>
                                          </p:val>
                                        </p:tav>
                                      </p:tavLst>
                                    </p:anim>
                                    <p:anim calcmode="lin" valueType="num">
                                      <p:cBhvr>
                                        <p:cTn id="8" dur="3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rot="18866617">
            <a:off x="2514289" y="310511"/>
            <a:ext cx="4062701" cy="3140633"/>
            <a:chOff x="-58" y="-1263"/>
            <a:chExt cx="6901" cy="7007"/>
          </a:xfrm>
          <a:noFill/>
        </p:grpSpPr>
        <p:sp>
          <p:nvSpPr>
            <p:cNvPr id="14" name="Oval 4"/>
            <p:cNvSpPr>
              <a:spLocks noChangeArrowheads="1"/>
            </p:cNvSpPr>
            <p:nvPr/>
          </p:nvSpPr>
          <p:spPr bwMode="auto">
            <a:xfrm>
              <a:off x="4348" y="3249"/>
              <a:ext cx="2495" cy="2495"/>
            </a:xfrm>
            <a:prstGeom prst="ellipse">
              <a:avLst/>
            </a:prstGeom>
            <a:blipFill>
              <a:blip r:embed="rId1"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sp>
          <p:nvSpPr>
            <p:cNvPr id="15" name="Oval 5"/>
            <p:cNvSpPr>
              <a:spLocks noChangeArrowheads="1"/>
            </p:cNvSpPr>
            <p:nvPr/>
          </p:nvSpPr>
          <p:spPr bwMode="auto">
            <a:xfrm>
              <a:off x="2141" y="997"/>
              <a:ext cx="2495" cy="2495"/>
            </a:xfrm>
            <a:prstGeom prst="ellipse">
              <a:avLst/>
            </a:prstGeom>
            <a:blipFill>
              <a:blip r:embed="rId2"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sp>
          <p:nvSpPr>
            <p:cNvPr id="16" name="Oval 6"/>
            <p:cNvSpPr>
              <a:spLocks noChangeArrowheads="1"/>
            </p:cNvSpPr>
            <p:nvPr/>
          </p:nvSpPr>
          <p:spPr bwMode="auto">
            <a:xfrm>
              <a:off x="-58" y="-1263"/>
              <a:ext cx="2495" cy="2495"/>
            </a:xfrm>
            <a:prstGeom prst="ellipse">
              <a:avLst/>
            </a:prstGeom>
            <a:blipFill>
              <a:blip r:embed="rId3"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grpSp>
      <p:grpSp>
        <p:nvGrpSpPr>
          <p:cNvPr id="3" name="组合 22"/>
          <p:cNvGrpSpPr/>
          <p:nvPr/>
        </p:nvGrpSpPr>
        <p:grpSpPr>
          <a:xfrm>
            <a:off x="845586" y="2132856"/>
            <a:ext cx="7776864" cy="4382041"/>
            <a:chOff x="-900608" y="2407209"/>
            <a:chExt cx="10369152" cy="4382041"/>
          </a:xfrm>
        </p:grpSpPr>
        <p:sp>
          <p:nvSpPr>
            <p:cNvPr id="28" name="文本框 27"/>
            <p:cNvSpPr txBox="1"/>
            <p:nvPr/>
          </p:nvSpPr>
          <p:spPr>
            <a:xfrm>
              <a:off x="-900608" y="2911265"/>
              <a:ext cx="10369152" cy="3877985"/>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5400" dirty="0">
                  <a:solidFill>
                    <a:prstClr val="white">
                      <a:lumMod val="85000"/>
                    </a:prstClr>
                  </a:solidFill>
                  <a:latin typeface="微软雅黑" panose="020B0503020204020204" pitchFamily="34" charset="-122"/>
                  <a:ea typeface="微软雅黑" panose="020B0503020204020204" pitchFamily="34" charset="-122"/>
                </a:rPr>
                <a:t>小结：</a:t>
              </a:r>
              <a:endParaRPr lang="en-US" altLang="zh-CN" sz="5400" dirty="0">
                <a:solidFill>
                  <a:prstClr val="white">
                    <a:lumMod val="85000"/>
                  </a:prstClr>
                </a:solidFill>
                <a:latin typeface="微软雅黑" panose="020B0503020204020204" pitchFamily="34" charset="-122"/>
                <a:ea typeface="微软雅黑" panose="020B0503020204020204" pitchFamily="34" charset="-122"/>
              </a:endParaRPr>
            </a:p>
            <a:p>
              <a:r>
                <a:rPr lang="zh-CN" altLang="en-US" sz="6000" dirty="0">
                  <a:solidFill>
                    <a:prstClr val="white">
                      <a:lumMod val="85000"/>
                    </a:prstClr>
                  </a:solidFill>
                  <a:latin typeface="微软雅黑" panose="020B0503020204020204" pitchFamily="34" charset="-122"/>
                  <a:ea typeface="微软雅黑" panose="020B0503020204020204" pitchFamily="34" charset="-122"/>
                </a:rPr>
                <a:t>       </a:t>
              </a:r>
              <a:r>
                <a:rPr lang="zh-CN" altLang="en-US" sz="4400" dirty="0">
                  <a:solidFill>
                    <a:prstClr val="white">
                      <a:lumMod val="85000"/>
                    </a:prstClr>
                  </a:solidFill>
                  <a:latin typeface="微软雅黑" panose="020B0503020204020204" pitchFamily="34" charset="-122"/>
                  <a:ea typeface="微软雅黑" panose="020B0503020204020204" pitchFamily="34" charset="-122"/>
                </a:rPr>
                <a:t>飞天梦的实现是因为航天人的坚持不懈、团结协作、无私奉献，这都是源于对祖国的热爱。</a:t>
              </a:r>
              <a:endParaRPr lang="zh-CN" altLang="en-US" sz="44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27584" y="2407209"/>
              <a:ext cx="2549212" cy="369332"/>
            </a:xfrm>
            <a:prstGeom prst="rect">
              <a:avLst/>
            </a:prstGeom>
            <a:noFill/>
          </p:spPr>
          <p:txBody>
            <a:bodyPr wrap="square" rtlCol="0">
              <a:spAutoFit/>
            </a:bodyPr>
            <a:lstStyle/>
            <a:p>
              <a:endParaRPr lang="zh-CN" altLang="en-US" dirty="0">
                <a:solidFill>
                  <a:prstClr val="white">
                    <a:lumMod val="95000"/>
                  </a:prstClr>
                </a:solidFill>
                <a:ea typeface="汉仪丫丫体简" panose="02010604000101010101" pitchFamily="2" charset="-122"/>
              </a:endParaRPr>
            </a:p>
          </p:txBody>
        </p:sp>
      </p:grpSp>
      <p:grpSp>
        <p:nvGrpSpPr>
          <p:cNvPr id="4" name="组合 1"/>
          <p:cNvGrpSpPr/>
          <p:nvPr/>
        </p:nvGrpSpPr>
        <p:grpSpPr>
          <a:xfrm>
            <a:off x="-23388" y="205344"/>
            <a:ext cx="6644556" cy="504056"/>
            <a:chOff x="-31184" y="205344"/>
            <a:chExt cx="8859408" cy="504056"/>
          </a:xfrm>
        </p:grpSpPr>
        <p:sp>
          <p:nvSpPr>
            <p:cNvPr id="6" name="文本框 5"/>
            <p:cNvSpPr txBox="1"/>
            <p:nvPr/>
          </p:nvSpPr>
          <p:spPr>
            <a:xfrm>
              <a:off x="5359093" y="223521"/>
              <a:ext cx="2894319"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想一想</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5" name="组合 40"/>
            <p:cNvGrpSpPr/>
            <p:nvPr/>
          </p:nvGrpSpPr>
          <p:grpSpPr>
            <a:xfrm>
              <a:off x="829774" y="288533"/>
              <a:ext cx="7998450" cy="360040"/>
              <a:chOff x="822022" y="288533"/>
              <a:chExt cx="7998450" cy="360040"/>
            </a:xfrm>
          </p:grpSpPr>
          <p:cxnSp>
            <p:nvCxnSpPr>
              <p:cNvPr id="42" name="直接连接符 41"/>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7" name="组合 42"/>
              <p:cNvGrpSpPr/>
              <p:nvPr/>
            </p:nvGrpSpPr>
            <p:grpSpPr>
              <a:xfrm>
                <a:off x="822022" y="288533"/>
                <a:ext cx="4469280" cy="360040"/>
                <a:chOff x="872912" y="836712"/>
                <a:chExt cx="4469280" cy="360040"/>
              </a:xfrm>
            </p:grpSpPr>
            <p:sp>
              <p:nvSpPr>
                <p:cNvPr id="45" name="矩形 44"/>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6" name="矩形 45"/>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8" name="矩形 47"/>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9" name="矩形 48"/>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sp>
          <p:nvSpPr>
            <p:cNvPr id="50" name="矩形 49"/>
            <p:cNvSpPr/>
            <p:nvPr/>
          </p:nvSpPr>
          <p:spPr>
            <a:xfrm>
              <a:off x="-31184" y="205344"/>
              <a:ext cx="864096" cy="504056"/>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3000" tmFilter="0, 0; .2, .5; .8, .5; 1, 0"/>
                                        <p:tgtEl>
                                          <p:spTgt spid="2"/>
                                        </p:tgtEl>
                                      </p:cBhvr>
                                    </p:animEffect>
                                    <p:animScale>
                                      <p:cBhvr>
                                        <p:cTn id="7" dur="150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ppt_x</p:attrName>
                                        </p:attrNameLst>
                                      </p:cBhvr>
                                      <p:tavLst>
                                        <p:tav tm="0">
                                          <p:val>
                                            <p:strVal val="#ppt_x-.2"/>
                                          </p:val>
                                        </p:tav>
                                        <p:tav tm="100000">
                                          <p:val>
                                            <p:strVal val="#ppt_x"/>
                                          </p:val>
                                        </p:tav>
                                      </p:tavLst>
                                    </p:anim>
                                    <p:anim calcmode="lin" valueType="num">
                                      <p:cBhvr>
                                        <p:cTn id="13" dur="3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7"/>
          <p:cNvGrpSpPr/>
          <p:nvPr/>
        </p:nvGrpSpPr>
        <p:grpSpPr>
          <a:xfrm>
            <a:off x="-23388" y="205344"/>
            <a:ext cx="6644556" cy="504056"/>
            <a:chOff x="-31184" y="205344"/>
            <a:chExt cx="8859408" cy="504056"/>
          </a:xfrm>
        </p:grpSpPr>
        <p:sp>
          <p:nvSpPr>
            <p:cNvPr id="29" name="文本框 28"/>
            <p:cNvSpPr txBox="1"/>
            <p:nvPr/>
          </p:nvSpPr>
          <p:spPr>
            <a:xfrm>
              <a:off x="5359093" y="223521"/>
              <a:ext cx="2894319"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想一想</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29"/>
            <p:cNvGrpSpPr/>
            <p:nvPr/>
          </p:nvGrpSpPr>
          <p:grpSpPr>
            <a:xfrm>
              <a:off x="829774" y="288533"/>
              <a:ext cx="7998450" cy="360040"/>
              <a:chOff x="822022" y="288533"/>
              <a:chExt cx="7998450" cy="360040"/>
            </a:xfrm>
          </p:grpSpPr>
          <p:cxnSp>
            <p:nvCxnSpPr>
              <p:cNvPr id="36" name="直接连接符 35"/>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6"/>
              <p:cNvGrpSpPr/>
              <p:nvPr/>
            </p:nvGrpSpPr>
            <p:grpSpPr>
              <a:xfrm>
                <a:off x="822022" y="288533"/>
                <a:ext cx="4469280" cy="360040"/>
                <a:chOff x="872912" y="836712"/>
                <a:chExt cx="4469280" cy="360040"/>
              </a:xfrm>
            </p:grpSpPr>
            <p:sp>
              <p:nvSpPr>
                <p:cNvPr id="41" name="矩形 40"/>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4" name="矩形 43"/>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8" name="矩形 47"/>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sp>
          <p:nvSpPr>
            <p:cNvPr id="31" name="矩形 30"/>
            <p:cNvSpPr/>
            <p:nvPr/>
          </p:nvSpPr>
          <p:spPr>
            <a:xfrm>
              <a:off x="-31184"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nvGrpSpPr>
          <p:cNvPr id="6" name="组合 8"/>
          <p:cNvGrpSpPr/>
          <p:nvPr/>
        </p:nvGrpSpPr>
        <p:grpSpPr>
          <a:xfrm>
            <a:off x="109100" y="1113468"/>
            <a:ext cx="1620180" cy="1368152"/>
            <a:chOff x="389602" y="1124744"/>
            <a:chExt cx="2197812" cy="1440160"/>
          </a:xfrm>
        </p:grpSpPr>
        <p:sp>
          <p:nvSpPr>
            <p:cNvPr id="2" name="椭圆 1"/>
            <p:cNvSpPr/>
            <p:nvPr/>
          </p:nvSpPr>
          <p:spPr>
            <a:xfrm>
              <a:off x="822022" y="1124744"/>
              <a:ext cx="1440160" cy="1440160"/>
            </a:xfrm>
            <a:prstGeom prst="ellipse">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8" name="Freeform 16"/>
            <p:cNvSpPr>
              <a:spLocks noEditPoints="1"/>
            </p:cNvSpPr>
            <p:nvPr/>
          </p:nvSpPr>
          <p:spPr bwMode="auto">
            <a:xfrm>
              <a:off x="389602" y="1336907"/>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7" name="组合 7"/>
          <p:cNvGrpSpPr/>
          <p:nvPr/>
        </p:nvGrpSpPr>
        <p:grpSpPr>
          <a:xfrm>
            <a:off x="189429" y="2880870"/>
            <a:ext cx="1648359" cy="1440160"/>
            <a:chOff x="1922283" y="3212976"/>
            <a:chExt cx="2197812" cy="1440160"/>
          </a:xfrm>
        </p:grpSpPr>
        <p:sp>
          <p:nvSpPr>
            <p:cNvPr id="33" name="椭圆 32"/>
            <p:cNvSpPr/>
            <p:nvPr/>
          </p:nvSpPr>
          <p:spPr>
            <a:xfrm>
              <a:off x="2331589" y="3212976"/>
              <a:ext cx="1440160" cy="1440160"/>
            </a:xfrm>
            <a:prstGeom prst="ellipse">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9"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8" name="组合 9"/>
          <p:cNvGrpSpPr/>
          <p:nvPr/>
        </p:nvGrpSpPr>
        <p:grpSpPr>
          <a:xfrm>
            <a:off x="189428" y="4685894"/>
            <a:ext cx="1648359" cy="1440160"/>
            <a:chOff x="4192396" y="4653136"/>
            <a:chExt cx="2197812" cy="1440160"/>
          </a:xfrm>
        </p:grpSpPr>
        <p:sp>
          <p:nvSpPr>
            <p:cNvPr id="32" name="椭圆 31"/>
            <p:cNvSpPr/>
            <p:nvPr/>
          </p:nvSpPr>
          <p:spPr>
            <a:xfrm>
              <a:off x="4548852" y="4653136"/>
              <a:ext cx="1440160" cy="1440160"/>
            </a:xfrm>
            <a:prstGeom prst="ellipse">
              <a:avLst/>
            </a:prstGeom>
            <a:blipFill dpi="0" rotWithShape="1">
              <a:blip r:embed="rId4" cstate="email"/>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dirty="0">
                <a:solidFill>
                  <a:prstClr val="white"/>
                </a:solidFill>
                <a:latin typeface="汉仪丫丫体简" panose="02010604000101010101" pitchFamily="2" charset="-122"/>
                <a:ea typeface="汉仪丫丫体简" panose="02010604000101010101" pitchFamily="2" charset="-122"/>
              </a:endParaRPr>
            </a:p>
          </p:txBody>
        </p:sp>
        <p:sp>
          <p:nvSpPr>
            <p:cNvPr id="40" name="Freeform 16"/>
            <p:cNvSpPr>
              <a:spLocks noEditPoints="1"/>
            </p:cNvSpPr>
            <p:nvPr/>
          </p:nvSpPr>
          <p:spPr bwMode="auto">
            <a:xfrm>
              <a:off x="4192396" y="4850796"/>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22" name="文本框 27"/>
          <p:cNvSpPr txBox="1"/>
          <p:nvPr/>
        </p:nvSpPr>
        <p:spPr>
          <a:xfrm>
            <a:off x="1729280" y="1113468"/>
            <a:ext cx="7306146" cy="473975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5400" dirty="0">
                <a:solidFill>
                  <a:prstClr val="white">
                    <a:lumMod val="95000"/>
                  </a:prstClr>
                </a:solidFill>
                <a:latin typeface="微软雅黑" panose="020B0503020204020204" pitchFamily="34" charset="-122"/>
                <a:ea typeface="微软雅黑" panose="020B0503020204020204" pitchFamily="34" charset="-122"/>
              </a:rPr>
              <a:t>思考：</a:t>
            </a:r>
            <a:endParaRPr lang="en-US" altLang="zh-CN" sz="5400" dirty="0">
              <a:solidFill>
                <a:prstClr val="white">
                  <a:lumMod val="95000"/>
                </a:prstClr>
              </a:solidFill>
              <a:latin typeface="微软雅黑" panose="020B0503020204020204" pitchFamily="34" charset="-122"/>
              <a:ea typeface="微软雅黑" panose="020B0503020204020204" pitchFamily="34" charset="-122"/>
            </a:endParaRPr>
          </a:p>
          <a:p>
            <a:r>
              <a:rPr lang="zh-CN" altLang="en-US" sz="4800" dirty="0">
                <a:solidFill>
                  <a:prstClr val="white">
                    <a:lumMod val="95000"/>
                  </a:prstClr>
                </a:solidFill>
                <a:latin typeface="微软雅黑" panose="020B0503020204020204" pitchFamily="34" charset="-122"/>
                <a:ea typeface="微软雅黑" panose="020B0503020204020204" pitchFamily="34" charset="-122"/>
              </a:rPr>
              <a:t>   </a:t>
            </a:r>
            <a:r>
              <a:rPr lang="zh-CN" altLang="en-US" sz="4000" dirty="0">
                <a:solidFill>
                  <a:prstClr val="white">
                    <a:lumMod val="95000"/>
                  </a:prstClr>
                </a:solidFill>
                <a:latin typeface="微软雅黑" panose="020B0503020204020204" pitchFamily="34" charset="-122"/>
                <a:ea typeface="微软雅黑" panose="020B0503020204020204" pitchFamily="34" charset="-122"/>
              </a:rPr>
              <a:t>“神舟五号”的成功有什么重大意义呢？从文中又能体会到航天人的什么品质呢？</a:t>
            </a:r>
            <a:endParaRPr lang="en-US" altLang="zh-CN" sz="4000" dirty="0">
              <a:solidFill>
                <a:prstClr val="white">
                  <a:lumMod val="95000"/>
                </a:prstClr>
              </a:solidFill>
              <a:latin typeface="微软雅黑" panose="020B0503020204020204" pitchFamily="34" charset="-122"/>
              <a:ea typeface="微软雅黑" panose="020B0503020204020204" pitchFamily="34" charset="-122"/>
            </a:endParaRPr>
          </a:p>
          <a:p>
            <a:r>
              <a:rPr lang="zh-CN" altLang="en-US" sz="4800" dirty="0">
                <a:solidFill>
                  <a:prstClr val="white">
                    <a:lumMod val="95000"/>
                  </a:prstClr>
                </a:solidFill>
                <a:latin typeface="微软雅黑" panose="020B0503020204020204" pitchFamily="34" charset="-122"/>
                <a:ea typeface="微软雅黑" panose="020B0503020204020204" pitchFamily="34" charset="-122"/>
              </a:rPr>
              <a:t>   </a:t>
            </a:r>
            <a:r>
              <a:rPr lang="zh-CN" altLang="en-US" sz="4400" dirty="0">
                <a:solidFill>
                  <a:prstClr val="white">
                    <a:lumMod val="95000"/>
                  </a:prstClr>
                </a:solidFill>
                <a:latin typeface="微软雅黑" panose="020B0503020204020204" pitchFamily="34" charset="-122"/>
                <a:ea typeface="微软雅黑" panose="020B0503020204020204" pitchFamily="34" charset="-122"/>
              </a:rPr>
              <a:t>“</a:t>
            </a:r>
            <a:r>
              <a:rPr lang="zh-CN" altLang="en-US" sz="3600" dirty="0">
                <a:solidFill>
                  <a:prstClr val="white">
                    <a:lumMod val="95000"/>
                  </a:prstClr>
                </a:solidFill>
                <a:latin typeface="微软雅黑" panose="020B0503020204020204" pitchFamily="34" charset="-122"/>
              </a:rPr>
              <a:t>我国首次载人航天飞行的成功</a:t>
            </a:r>
            <a:r>
              <a:rPr lang="en-US" altLang="zh-CN" sz="3600" dirty="0">
                <a:solidFill>
                  <a:prstClr val="white">
                    <a:lumMod val="95000"/>
                  </a:prstClr>
                </a:solidFill>
                <a:latin typeface="微软雅黑" panose="020B0503020204020204" pitchFamily="34" charset="-122"/>
              </a:rPr>
              <a:t>,</a:t>
            </a:r>
            <a:r>
              <a:rPr lang="zh-CN" altLang="en-US" sz="3600" dirty="0">
                <a:solidFill>
                  <a:prstClr val="white">
                    <a:lumMod val="95000"/>
                  </a:prstClr>
                </a:solidFill>
                <a:latin typeface="微软雅黑" panose="020B0503020204020204" pitchFamily="34" charset="-122"/>
              </a:rPr>
              <a:t>向全世界宣告</a:t>
            </a:r>
            <a:r>
              <a:rPr lang="en-US" altLang="zh-CN" sz="3600" dirty="0">
                <a:solidFill>
                  <a:prstClr val="white">
                    <a:lumMod val="95000"/>
                  </a:prstClr>
                </a:solidFill>
                <a:latin typeface="微软雅黑" panose="020B0503020204020204" pitchFamily="34" charset="-122"/>
              </a:rPr>
              <a:t>:</a:t>
            </a:r>
            <a:r>
              <a:rPr lang="zh-CN" altLang="en-US" sz="3600" dirty="0">
                <a:solidFill>
                  <a:prstClr val="white">
                    <a:lumMod val="95000"/>
                  </a:prstClr>
                </a:solidFill>
                <a:latin typeface="微软雅黑" panose="020B0503020204020204" pitchFamily="34" charset="-122"/>
              </a:rPr>
              <a:t>中国已经成为第三个独立掌握载人航天技术的国家。</a:t>
            </a:r>
            <a:r>
              <a:rPr lang="zh-CN" altLang="en-US" sz="3600" dirty="0">
                <a:solidFill>
                  <a:prstClr val="white">
                    <a:lumMod val="95000"/>
                  </a:prstClr>
                </a:solidFill>
                <a:latin typeface="微软雅黑" panose="020B0503020204020204" pitchFamily="34" charset="-122"/>
                <a:ea typeface="微软雅黑" panose="020B0503020204020204" pitchFamily="34" charset="-122"/>
              </a:rPr>
              <a:t>”</a:t>
            </a:r>
            <a:endParaRPr lang="en-US" altLang="zh-CN" sz="6600" dirty="0">
              <a:solidFill>
                <a:prstClr val="white">
                  <a:lumMod val="9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3000" tmFilter="0, 0; .2, .5; .8, .5; 1, 0"/>
                                        <p:tgtEl>
                                          <p:spTgt spid="6"/>
                                        </p:tgtEl>
                                      </p:cBhvr>
                                    </p:animEffect>
                                    <p:animScale>
                                      <p:cBhvr>
                                        <p:cTn id="7" dur="1500" autoRev="1" fill="hold"/>
                                        <p:tgtEl>
                                          <p:spTgt spid="6"/>
                                        </p:tgtEl>
                                      </p:cBhvr>
                                      <p:by x="105000" y="105000"/>
                                    </p:animScale>
                                  </p:childTnLst>
                                </p:cTn>
                              </p:par>
                              <p:par>
                                <p:cTn id="8" presetID="26" presetClass="emph" presetSubtype="0" fill="hold" nodeType="withEffect">
                                  <p:stCondLst>
                                    <p:cond delay="0"/>
                                  </p:stCondLst>
                                  <p:childTnLst>
                                    <p:animEffect transition="out" filter="fade">
                                      <p:cBhvr>
                                        <p:cTn id="9" dur="3000" tmFilter="0, 0; .2, .5; .8, .5; 1, 0"/>
                                        <p:tgtEl>
                                          <p:spTgt spid="7"/>
                                        </p:tgtEl>
                                      </p:cBhvr>
                                    </p:animEffect>
                                    <p:animScale>
                                      <p:cBhvr>
                                        <p:cTn id="10" dur="1500" autoRev="1" fill="hold"/>
                                        <p:tgtEl>
                                          <p:spTgt spid="7"/>
                                        </p:tgtEl>
                                      </p:cBhvr>
                                      <p:by x="105000" y="105000"/>
                                    </p:animScale>
                                  </p:childTnLst>
                                </p:cTn>
                              </p:par>
                              <p:par>
                                <p:cTn id="11" presetID="26" presetClass="emph" presetSubtype="0" fill="hold" nodeType="withEffect">
                                  <p:stCondLst>
                                    <p:cond delay="0"/>
                                  </p:stCondLst>
                                  <p:childTnLst>
                                    <p:animEffect transition="out" filter="fade">
                                      <p:cBhvr>
                                        <p:cTn id="12" dur="3000" tmFilter="0, 0; .2, .5; .8, .5; 1, 0"/>
                                        <p:tgtEl>
                                          <p:spTgt spid="8"/>
                                        </p:tgtEl>
                                      </p:cBhvr>
                                    </p:animEffect>
                                    <p:animScale>
                                      <p:cBhvr>
                                        <p:cTn id="13" dur="150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3000" fill="hold"/>
                                        <p:tgtEl>
                                          <p:spTgt spid="22"/>
                                        </p:tgtEl>
                                        <p:attrNameLst>
                                          <p:attrName>ppt_x</p:attrName>
                                        </p:attrNameLst>
                                      </p:cBhvr>
                                      <p:tavLst>
                                        <p:tav tm="0">
                                          <p:val>
                                            <p:strVal val="#ppt_x-.2"/>
                                          </p:val>
                                        </p:tav>
                                        <p:tav tm="100000">
                                          <p:val>
                                            <p:strVal val="#ppt_x"/>
                                          </p:val>
                                        </p:tav>
                                      </p:tavLst>
                                    </p:anim>
                                    <p:anim calcmode="lin" valueType="num">
                                      <p:cBhvr>
                                        <p:cTn id="19" dur="3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0" dur="3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25742" y="205344"/>
            <a:ext cx="6646910" cy="504056"/>
            <a:chOff x="-34322" y="205344"/>
            <a:chExt cx="8862546" cy="504056"/>
          </a:xfrm>
        </p:grpSpPr>
        <p:grpSp>
          <p:nvGrpSpPr>
            <p:cNvPr id="3" name="组合 32"/>
            <p:cNvGrpSpPr/>
            <p:nvPr/>
          </p:nvGrpSpPr>
          <p:grpSpPr>
            <a:xfrm>
              <a:off x="829774" y="223521"/>
              <a:ext cx="7998450" cy="461665"/>
              <a:chOff x="829774" y="223521"/>
              <a:chExt cx="7998450" cy="461665"/>
            </a:xfrm>
          </p:grpSpPr>
          <p:sp>
            <p:nvSpPr>
              <p:cNvPr id="35" name="文本框 34"/>
              <p:cNvSpPr txBox="1"/>
              <p:nvPr/>
            </p:nvSpPr>
            <p:spPr>
              <a:xfrm>
                <a:off x="5359094" y="223521"/>
                <a:ext cx="3329194"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说一说</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35"/>
              <p:cNvGrpSpPr/>
              <p:nvPr/>
            </p:nvGrpSpPr>
            <p:grpSpPr>
              <a:xfrm>
                <a:off x="829774" y="288533"/>
                <a:ext cx="7998450" cy="360040"/>
                <a:chOff x="822022" y="288533"/>
                <a:chExt cx="7998450" cy="360040"/>
              </a:xfrm>
            </p:grpSpPr>
            <p:cxnSp>
              <p:nvCxnSpPr>
                <p:cNvPr id="37" name="直接连接符 36"/>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7"/>
                <p:cNvGrpSpPr/>
                <p:nvPr/>
              </p:nvGrpSpPr>
              <p:grpSpPr>
                <a:xfrm>
                  <a:off x="822022" y="288533"/>
                  <a:ext cx="4469280" cy="360040"/>
                  <a:chOff x="872912" y="836712"/>
                  <a:chExt cx="4469280" cy="360040"/>
                </a:xfrm>
              </p:grpSpPr>
              <p:sp>
                <p:nvSpPr>
                  <p:cNvPr id="39" name="矩形 38"/>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0" name="矩形 39"/>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1" name="矩形 40"/>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2" name="矩形 41"/>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grpSp>
        <p:sp>
          <p:nvSpPr>
            <p:cNvPr id="34" name="矩形 33"/>
            <p:cNvSpPr/>
            <p:nvPr/>
          </p:nvSpPr>
          <p:spPr>
            <a:xfrm>
              <a:off x="-34322"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pic>
        <p:nvPicPr>
          <p:cNvPr id="44" name="图片 43" descr="1.jpg"/>
          <p:cNvPicPr>
            <a:picLocks noChangeAspect="1"/>
          </p:cNvPicPr>
          <p:nvPr/>
        </p:nvPicPr>
        <p:blipFill>
          <a:blip r:embed="rId2" cstate="print"/>
          <a:stretch>
            <a:fillRect/>
          </a:stretch>
        </p:blipFill>
        <p:spPr>
          <a:xfrm>
            <a:off x="5364088" y="1340768"/>
            <a:ext cx="3682888" cy="3158316"/>
          </a:xfrm>
          <a:prstGeom prst="rect">
            <a:avLst/>
          </a:prstGeom>
          <a:ln>
            <a:noFill/>
          </a:ln>
          <a:effectLst>
            <a:softEdge rad="112500"/>
          </a:effectLst>
        </p:spPr>
      </p:pic>
      <p:sp>
        <p:nvSpPr>
          <p:cNvPr id="16" name="文本框 27"/>
          <p:cNvSpPr txBox="1"/>
          <p:nvPr/>
        </p:nvSpPr>
        <p:spPr>
          <a:xfrm>
            <a:off x="292353" y="1196752"/>
            <a:ext cx="4950550" cy="4401205"/>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000" dirty="0">
                <a:solidFill>
                  <a:prstClr val="white"/>
                </a:solidFill>
                <a:latin typeface="微软雅黑" panose="020B0503020204020204" pitchFamily="34" charset="-122"/>
                <a:ea typeface="微软雅黑" panose="020B0503020204020204" pitchFamily="34" charset="-122"/>
              </a:rPr>
              <a:t>       正是这成千上万人的不懈努力，团结协作，默默奉献才圆了中华民族千百年的飞天梦想，才有了第一颗人造卫星到“嫦娥四号”的成功。</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heckerboard(across)">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3000" fill="hold"/>
                                        <p:tgtEl>
                                          <p:spTgt spid="16"/>
                                        </p:tgtEl>
                                        <p:attrNameLst>
                                          <p:attrName>ppt_x</p:attrName>
                                        </p:attrNameLst>
                                      </p:cBhvr>
                                      <p:tavLst>
                                        <p:tav tm="0">
                                          <p:val>
                                            <p:strVal val="#ppt_x-.2"/>
                                          </p:val>
                                        </p:tav>
                                        <p:tav tm="100000">
                                          <p:val>
                                            <p:strVal val="#ppt_x"/>
                                          </p:val>
                                        </p:tav>
                                      </p:tavLst>
                                    </p:anim>
                                    <p:anim calcmode="lin" valueType="num">
                                      <p:cBhvr>
                                        <p:cTn id="13" dur="3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4"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25742" y="205344"/>
            <a:ext cx="6646910" cy="504056"/>
            <a:chOff x="-34322" y="205344"/>
            <a:chExt cx="8862546" cy="504056"/>
          </a:xfrm>
        </p:grpSpPr>
        <p:grpSp>
          <p:nvGrpSpPr>
            <p:cNvPr id="3" name="组合 32"/>
            <p:cNvGrpSpPr/>
            <p:nvPr/>
          </p:nvGrpSpPr>
          <p:grpSpPr>
            <a:xfrm>
              <a:off x="829774" y="223521"/>
              <a:ext cx="7998450" cy="461665"/>
              <a:chOff x="829774" y="223521"/>
              <a:chExt cx="7998450" cy="461665"/>
            </a:xfrm>
          </p:grpSpPr>
          <p:sp>
            <p:nvSpPr>
              <p:cNvPr id="35" name="文本框 34"/>
              <p:cNvSpPr txBox="1"/>
              <p:nvPr/>
            </p:nvSpPr>
            <p:spPr>
              <a:xfrm>
                <a:off x="5359094" y="223521"/>
                <a:ext cx="3329194"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说一说</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35"/>
              <p:cNvGrpSpPr/>
              <p:nvPr/>
            </p:nvGrpSpPr>
            <p:grpSpPr>
              <a:xfrm>
                <a:off x="829774" y="288533"/>
                <a:ext cx="7998450" cy="360040"/>
                <a:chOff x="822022" y="288533"/>
                <a:chExt cx="7998450" cy="360040"/>
              </a:xfrm>
            </p:grpSpPr>
            <p:cxnSp>
              <p:nvCxnSpPr>
                <p:cNvPr id="37" name="直接连接符 36"/>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7"/>
                <p:cNvGrpSpPr/>
                <p:nvPr/>
              </p:nvGrpSpPr>
              <p:grpSpPr>
                <a:xfrm>
                  <a:off x="822022" y="288533"/>
                  <a:ext cx="4469280" cy="360040"/>
                  <a:chOff x="872912" y="836712"/>
                  <a:chExt cx="4469280" cy="360040"/>
                </a:xfrm>
              </p:grpSpPr>
              <p:sp>
                <p:nvSpPr>
                  <p:cNvPr id="39" name="矩形 38"/>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0" name="矩形 39"/>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1" name="矩形 40"/>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2" name="矩形 41"/>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grpSp>
        <p:sp>
          <p:nvSpPr>
            <p:cNvPr id="34" name="矩形 33"/>
            <p:cNvSpPr/>
            <p:nvPr/>
          </p:nvSpPr>
          <p:spPr>
            <a:xfrm>
              <a:off x="-34322"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pic>
        <p:nvPicPr>
          <p:cNvPr id="44" name="图片 43" descr="1.jpg"/>
          <p:cNvPicPr>
            <a:picLocks noChangeAspect="1"/>
          </p:cNvPicPr>
          <p:nvPr/>
        </p:nvPicPr>
        <p:blipFill>
          <a:blip r:embed="rId2" cstate="print"/>
          <a:stretch>
            <a:fillRect/>
          </a:stretch>
        </p:blipFill>
        <p:spPr>
          <a:xfrm>
            <a:off x="1270402" y="980728"/>
            <a:ext cx="6785159" cy="2952327"/>
          </a:xfrm>
          <a:prstGeom prst="rect">
            <a:avLst/>
          </a:prstGeom>
          <a:ln>
            <a:noFill/>
          </a:ln>
          <a:effectLst>
            <a:softEdge rad="112500"/>
          </a:effectLst>
        </p:spPr>
      </p:pic>
      <p:sp>
        <p:nvSpPr>
          <p:cNvPr id="16" name="文本框 27"/>
          <p:cNvSpPr txBox="1"/>
          <p:nvPr/>
        </p:nvSpPr>
        <p:spPr>
          <a:xfrm>
            <a:off x="587888" y="4218519"/>
            <a:ext cx="8046894" cy="1938992"/>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000" dirty="0">
                <a:solidFill>
                  <a:prstClr val="white"/>
                </a:solidFill>
                <a:latin typeface="微软雅黑" panose="020B0503020204020204" pitchFamily="34" charset="-122"/>
                <a:ea typeface="微软雅黑" panose="020B0503020204020204" pitchFamily="34" charset="-122"/>
              </a:rPr>
              <a:t>       此时此刻大家一定有很多感受，请同学们在练习本上把自己的感受和最想说的话写下来。</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heckerboard(across)">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3000" fill="hold"/>
                                        <p:tgtEl>
                                          <p:spTgt spid="16"/>
                                        </p:tgtEl>
                                        <p:attrNameLst>
                                          <p:attrName>ppt_x</p:attrName>
                                        </p:attrNameLst>
                                      </p:cBhvr>
                                      <p:tavLst>
                                        <p:tav tm="0">
                                          <p:val>
                                            <p:strVal val="#ppt_x-.2"/>
                                          </p:val>
                                        </p:tav>
                                        <p:tav tm="100000">
                                          <p:val>
                                            <p:strVal val="#ppt_x"/>
                                          </p:val>
                                        </p:tav>
                                      </p:tavLst>
                                    </p:anim>
                                    <p:anim calcmode="lin" valueType="num">
                                      <p:cBhvr>
                                        <p:cTn id="13" dur="3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4"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9"/>
          <p:cNvSpPr>
            <a:spLocks noEditPoints="1"/>
          </p:cNvSpPr>
          <p:nvPr/>
        </p:nvSpPr>
        <p:spPr bwMode="auto">
          <a:xfrm>
            <a:off x="5289340" y="4120048"/>
            <a:ext cx="1899674" cy="2213017"/>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72D5AE"/>
          </a:solidFill>
          <a:ln>
            <a:noFill/>
          </a:ln>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 name="Freeform 19"/>
          <p:cNvSpPr>
            <a:spLocks noEditPoints="1"/>
          </p:cNvSpPr>
          <p:nvPr/>
        </p:nvSpPr>
        <p:spPr bwMode="auto">
          <a:xfrm flipH="1">
            <a:off x="2622346" y="4365104"/>
            <a:ext cx="1373392" cy="1895954"/>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CB363"/>
          </a:solidFill>
          <a:ln>
            <a:noFill/>
          </a:ln>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nvGrpSpPr>
          <p:cNvPr id="23" name="组合 22"/>
          <p:cNvGrpSpPr/>
          <p:nvPr/>
        </p:nvGrpSpPr>
        <p:grpSpPr>
          <a:xfrm>
            <a:off x="-25742" y="205344"/>
            <a:ext cx="6646910" cy="504056"/>
            <a:chOff x="-34322" y="205344"/>
            <a:chExt cx="8862546" cy="504056"/>
          </a:xfrm>
        </p:grpSpPr>
        <p:grpSp>
          <p:nvGrpSpPr>
            <p:cNvPr id="24" name="组合 23"/>
            <p:cNvGrpSpPr/>
            <p:nvPr/>
          </p:nvGrpSpPr>
          <p:grpSpPr>
            <a:xfrm>
              <a:off x="829774" y="223521"/>
              <a:ext cx="7998450" cy="461665"/>
              <a:chOff x="829774" y="223521"/>
              <a:chExt cx="7998450" cy="461665"/>
            </a:xfrm>
          </p:grpSpPr>
          <p:sp>
            <p:nvSpPr>
              <p:cNvPr id="26" name="文本框 25"/>
              <p:cNvSpPr txBox="1"/>
              <p:nvPr/>
            </p:nvSpPr>
            <p:spPr>
              <a:xfrm>
                <a:off x="5359094" y="223521"/>
                <a:ext cx="2969154"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说一说</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32" name="组合 31"/>
              <p:cNvGrpSpPr/>
              <p:nvPr/>
            </p:nvGrpSpPr>
            <p:grpSpPr>
              <a:xfrm>
                <a:off x="829774" y="288533"/>
                <a:ext cx="7998450" cy="360040"/>
                <a:chOff x="822022" y="288533"/>
                <a:chExt cx="7998450" cy="360040"/>
              </a:xfrm>
            </p:grpSpPr>
            <p:cxnSp>
              <p:nvCxnSpPr>
                <p:cNvPr id="33" name="直接连接符 32"/>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822022" y="288533"/>
                  <a:ext cx="4469280" cy="360040"/>
                  <a:chOff x="872912" y="836712"/>
                  <a:chExt cx="4469280" cy="360040"/>
                </a:xfrm>
              </p:grpSpPr>
              <p:sp>
                <p:nvSpPr>
                  <p:cNvPr id="35" name="矩形 34"/>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9" name="矩形 38"/>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5" name="矩形 44"/>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6" name="矩形 45"/>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grpSp>
        <p:sp>
          <p:nvSpPr>
            <p:cNvPr id="25" name="矩形 24"/>
            <p:cNvSpPr/>
            <p:nvPr/>
          </p:nvSpPr>
          <p:spPr>
            <a:xfrm>
              <a:off x="-34322"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sp>
        <p:nvSpPr>
          <p:cNvPr id="27" name="文本框 27"/>
          <p:cNvSpPr txBox="1"/>
          <p:nvPr/>
        </p:nvSpPr>
        <p:spPr>
          <a:xfrm>
            <a:off x="622330" y="1412776"/>
            <a:ext cx="8316924" cy="175432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5400" dirty="0" smtClean="0">
                <a:solidFill>
                  <a:prstClr val="white">
                    <a:lumMod val="85000"/>
                  </a:prstClr>
                </a:solidFill>
                <a:latin typeface="微软雅黑" panose="020B0503020204020204" pitchFamily="34" charset="-122"/>
                <a:ea typeface="微软雅黑" panose="020B0503020204020204" pitchFamily="34" charset="-122"/>
              </a:rPr>
              <a:t>小</a:t>
            </a:r>
            <a:r>
              <a:rPr lang="zh-CN" altLang="en-US" sz="5400" dirty="0">
                <a:solidFill>
                  <a:prstClr val="white">
                    <a:lumMod val="85000"/>
                  </a:prstClr>
                </a:solidFill>
                <a:latin typeface="微软雅黑" panose="020B0503020204020204" pitchFamily="34" charset="-122"/>
                <a:ea typeface="微软雅黑" panose="020B0503020204020204" pitchFamily="34" charset="-122"/>
              </a:rPr>
              <a:t>组交流：学完这篇文章，你有什么收获？</a:t>
            </a:r>
            <a:endParaRPr lang="zh-CN" altLang="en-US" sz="5400" dirty="0">
              <a:solidFill>
                <a:prstClr val="white">
                  <a:lumMod val="8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16"/>
                                        </p:tgtEl>
                                      </p:cBhvr>
                                    </p:animEffect>
                                    <p:animScale>
                                      <p:cBhvr>
                                        <p:cTn id="12" dur="250" autoRev="1" fill="hold"/>
                                        <p:tgtEl>
                                          <p:spTgt spid="1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3000" fill="hold"/>
                                        <p:tgtEl>
                                          <p:spTgt spid="27"/>
                                        </p:tgtEl>
                                        <p:attrNameLst>
                                          <p:attrName>ppt_x</p:attrName>
                                        </p:attrNameLst>
                                      </p:cBhvr>
                                      <p:tavLst>
                                        <p:tav tm="0">
                                          <p:val>
                                            <p:strVal val="#ppt_x-.2"/>
                                          </p:val>
                                        </p:tav>
                                        <p:tav tm="100000">
                                          <p:val>
                                            <p:strVal val="#ppt_x"/>
                                          </p:val>
                                        </p:tav>
                                      </p:tavLst>
                                    </p:anim>
                                    <p:anim calcmode="lin" valueType="num">
                                      <p:cBhvr>
                                        <p:cTn id="18" dur="3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9" dur="3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V="1">
            <a:off x="1547664" y="2"/>
            <a:ext cx="1510736" cy="2865439"/>
            <a:chOff x="8412163" y="1649413"/>
            <a:chExt cx="1909762" cy="2865439"/>
          </a:xfrm>
        </p:grpSpPr>
        <p:sp>
          <p:nvSpPr>
            <p:cNvPr id="6" name="Freeform 5"/>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 name="Freeform 6"/>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 name="Freeform 7"/>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 name="Freeform 8"/>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 name="Freeform 9"/>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 name="Freeform 10"/>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 name="Freeform 11"/>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 name="Freeform 12"/>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 name="Freeform 13"/>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 name="Freeform 14"/>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 name="Freeform 15"/>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 name="Freeform 16"/>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 name="Freeform 17"/>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 name="Freeform 18"/>
            <p:cNvSpPr/>
            <p:nvPr/>
          </p:nvSpPr>
          <p:spPr bwMode="auto">
            <a:xfrm>
              <a:off x="8783638" y="3152777"/>
              <a:ext cx="703262" cy="1362075"/>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 name="Freeform 19"/>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 name="Freeform 20"/>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 name="Freeform 21"/>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 name="Freeform 22"/>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 name="Freeform 23"/>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 name="Freeform 24"/>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 name="Freeform 25"/>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 name="Freeform 26"/>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 name="Freeform 27"/>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 name="Freeform 28"/>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 name="Freeform 29"/>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 name="Freeform 30"/>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 name="Freeform 31"/>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 name="Freeform 32"/>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 name="Freeform 33"/>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 name="Freeform 34"/>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 name="Freeform 35"/>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 name="Freeform 36"/>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 name="Freeform 37"/>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 name="Freeform 38"/>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 name="Freeform 39"/>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 name="Freeform 40"/>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 name="Freeform 41"/>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 name="Freeform 42"/>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 name="Freeform 43"/>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 name="Freeform 44"/>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 name="Freeform 45"/>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 name="Freeform 46"/>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 name="Freeform 47"/>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9" name="Freeform 48"/>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0" name="Freeform 49"/>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1" name="Freeform 50"/>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2" name="Freeform 51"/>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3" name="Freeform 52"/>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4" name="Freeform 53"/>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5" name="Freeform 54"/>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6" name="Freeform 55"/>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7" name="Freeform 56"/>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8" name="Freeform 57"/>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9" name="Freeform 58"/>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0" name="Freeform 59"/>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1" name="Freeform 60"/>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2" name="Freeform 61"/>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3" name="Freeform 62"/>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4" name="Freeform 63"/>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5" name="Freeform 64"/>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6" name="Freeform 65"/>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7" name="Freeform 66"/>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8" name="Freeform 67"/>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9" name="Freeform 68"/>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0" name="Freeform 69"/>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1" name="Rectangle 70"/>
            <p:cNvSpPr>
              <a:spLocks noChangeArrowheads="1"/>
            </p:cNvSpPr>
            <p:nvPr/>
          </p:nvSpPr>
          <p:spPr bwMode="auto">
            <a:xfrm>
              <a:off x="9121775" y="1989138"/>
              <a:ext cx="4762"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2" name="Freeform 71"/>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3" name="Freeform 72"/>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4" name="Freeform 73"/>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5" name="Freeform 74"/>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6" name="Freeform 75"/>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7" name="Freeform 76"/>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8" name="Freeform 77"/>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9" name="Freeform 78"/>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0" name="Freeform 79"/>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1" name="Freeform 80"/>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2" name="Freeform 81"/>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3" name="Freeform 82"/>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4" name="Freeform 83"/>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5" name="Freeform 84"/>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6" name="Freeform 85"/>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7" name="Freeform 86"/>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8" name="Freeform 87"/>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9" name="Freeform 88"/>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0" name="Freeform 89"/>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1" name="Freeform 90"/>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2" name="Freeform 91"/>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3" name="Freeform 92"/>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4" name="Freeform 93"/>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5" name="Rectangle 94"/>
            <p:cNvSpPr>
              <a:spLocks noChangeArrowheads="1"/>
            </p:cNvSpPr>
            <p:nvPr/>
          </p:nvSpPr>
          <p:spPr bwMode="auto">
            <a:xfrm>
              <a:off x="9991725" y="2409826"/>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6" name="Freeform 95"/>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7" name="Freeform 96"/>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8" name="Freeform 97"/>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9" name="Freeform 98"/>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0" name="Freeform 99"/>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1" name="Freeform 100"/>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2" name="Freeform 101"/>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3" name="Freeform 102"/>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4" name="Freeform 103"/>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5" name="Freeform 104"/>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6" name="Freeform 105"/>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7" name="Freeform 106"/>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8" name="Freeform 107"/>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9" name="Freeform 108"/>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0" name="Freeform 109"/>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1" name="Freeform 110"/>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2" name="Freeform 111"/>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3" name="Freeform 112"/>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114" name="文本框 113"/>
          <p:cNvSpPr txBox="1"/>
          <p:nvPr/>
        </p:nvSpPr>
        <p:spPr>
          <a:xfrm>
            <a:off x="3114169" y="2616203"/>
            <a:ext cx="4758917" cy="1877437"/>
          </a:xfrm>
          <a:prstGeom prst="rect">
            <a:avLst/>
          </a:prstGeom>
          <a:noFill/>
        </p:spPr>
        <p:txBody>
          <a:bodyPr wrap="square" rtlCol="0">
            <a:spAutoFit/>
          </a:bodyPr>
          <a:lstStyle/>
          <a:p>
            <a:r>
              <a:rPr lang="zh-CN" altLang="en-US" sz="11600" dirty="0">
                <a:blipFill>
                  <a:blip r:embed="rId1"/>
                  <a:stretch>
                    <a:fillRect/>
                  </a:stretch>
                </a:blipFill>
                <a:latin typeface="微软雅黑" panose="020B0503020204020204" pitchFamily="34" charset="-122"/>
                <a:ea typeface="微软雅黑" panose="020B0503020204020204" pitchFamily="34" charset="-122"/>
              </a:rPr>
              <a:t>再见！</a:t>
            </a:r>
            <a:endParaRPr lang="zh-CN" altLang="en-US" sz="11600" dirty="0">
              <a:blipFill>
                <a:blip r:embed="rId1"/>
                <a:stretch>
                  <a:fillRect/>
                </a:stretch>
              </a:blip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ppt_x</p:attrName>
                                        </p:attrNameLst>
                                      </p:cBhvr>
                                      <p:tavLst>
                                        <p:tav tm="0">
                                          <p:val>
                                            <p:strVal val="#ppt_x-.2"/>
                                          </p:val>
                                        </p:tav>
                                        <p:tav tm="100000">
                                          <p:val>
                                            <p:strVal val="#ppt_x"/>
                                          </p:val>
                                        </p:tav>
                                      </p:tavLst>
                                    </p:anim>
                                    <p:anim calcmode="lin" valueType="num">
                                      <p:cBhvr>
                                        <p:cTn id="8" dur="1000" fill="hold"/>
                                        <p:tgtEl>
                                          <p:spTgt spid="1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grpId="1" nodeType="clickEffect">
                                  <p:stCondLst>
                                    <p:cond delay="0"/>
                                  </p:stCondLst>
                                  <p:childTnLst>
                                    <p:animScale>
                                      <p:cBhvr>
                                        <p:cTn id="13" dur="2000" fill="hold"/>
                                        <p:tgtEl>
                                          <p:spTgt spid="1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25742" y="205344"/>
            <a:ext cx="6646910" cy="504056"/>
            <a:chOff x="-34322" y="205344"/>
            <a:chExt cx="8862546" cy="504056"/>
          </a:xfrm>
        </p:grpSpPr>
        <p:grpSp>
          <p:nvGrpSpPr>
            <p:cNvPr id="3" name="组合 32"/>
            <p:cNvGrpSpPr/>
            <p:nvPr/>
          </p:nvGrpSpPr>
          <p:grpSpPr>
            <a:xfrm>
              <a:off x="829774" y="223521"/>
              <a:ext cx="7998450" cy="461665"/>
              <a:chOff x="829774" y="223521"/>
              <a:chExt cx="7998450" cy="461665"/>
            </a:xfrm>
          </p:grpSpPr>
          <p:sp>
            <p:nvSpPr>
              <p:cNvPr id="35" name="文本框 34"/>
              <p:cNvSpPr txBox="1"/>
              <p:nvPr/>
            </p:nvSpPr>
            <p:spPr>
              <a:xfrm>
                <a:off x="5359094" y="223521"/>
                <a:ext cx="3329194"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说一说</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35"/>
              <p:cNvGrpSpPr/>
              <p:nvPr/>
            </p:nvGrpSpPr>
            <p:grpSpPr>
              <a:xfrm>
                <a:off x="829774" y="288533"/>
                <a:ext cx="7998450" cy="360040"/>
                <a:chOff x="822022" y="288533"/>
                <a:chExt cx="7998450" cy="360040"/>
              </a:xfrm>
            </p:grpSpPr>
            <p:cxnSp>
              <p:nvCxnSpPr>
                <p:cNvPr id="37" name="直接连接符 36"/>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7"/>
                <p:cNvGrpSpPr/>
                <p:nvPr/>
              </p:nvGrpSpPr>
              <p:grpSpPr>
                <a:xfrm>
                  <a:off x="822022" y="288533"/>
                  <a:ext cx="4469280" cy="360040"/>
                  <a:chOff x="872912" y="836712"/>
                  <a:chExt cx="4469280" cy="360040"/>
                </a:xfrm>
              </p:grpSpPr>
              <p:sp>
                <p:nvSpPr>
                  <p:cNvPr id="39" name="矩形 38"/>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0" name="矩形 39"/>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1" name="矩形 40"/>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2" name="矩形 41"/>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grpSp>
        <p:sp>
          <p:nvSpPr>
            <p:cNvPr id="34" name="矩形 33"/>
            <p:cNvSpPr/>
            <p:nvPr/>
          </p:nvSpPr>
          <p:spPr>
            <a:xfrm>
              <a:off x="-34322"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pic>
        <p:nvPicPr>
          <p:cNvPr id="44" name="图片 43" descr="1.jpg"/>
          <p:cNvPicPr>
            <a:picLocks noChangeAspect="1"/>
          </p:cNvPicPr>
          <p:nvPr/>
        </p:nvPicPr>
        <p:blipFill>
          <a:blip r:embed="rId2" cstate="print"/>
          <a:stretch>
            <a:fillRect/>
          </a:stretch>
        </p:blipFill>
        <p:spPr>
          <a:xfrm>
            <a:off x="2303748" y="836712"/>
            <a:ext cx="6167696" cy="4002696"/>
          </a:xfrm>
          <a:prstGeom prst="rect">
            <a:avLst/>
          </a:prstGeom>
          <a:ln>
            <a:noFill/>
          </a:ln>
          <a:effectLst>
            <a:softEdge rad="112500"/>
          </a:effectLst>
        </p:spPr>
      </p:pic>
      <p:sp>
        <p:nvSpPr>
          <p:cNvPr id="16" name="文本框 27"/>
          <p:cNvSpPr txBox="1"/>
          <p:nvPr/>
        </p:nvSpPr>
        <p:spPr>
          <a:xfrm>
            <a:off x="359532" y="4869161"/>
            <a:ext cx="7236804" cy="132343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000" dirty="0">
                <a:solidFill>
                  <a:prstClr val="white"/>
                </a:solidFill>
                <a:latin typeface="微软雅黑" panose="020B0503020204020204" pitchFamily="34" charset="-122"/>
                <a:ea typeface="微软雅黑" panose="020B0503020204020204" pitchFamily="34" charset="-122"/>
              </a:rPr>
              <a:t>       说说这篇文章的主要内容，读完你有什么感受。</a:t>
            </a:r>
            <a:endParaRPr lang="zh-CN" altLang="en-US" sz="4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heckerboard(across)">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3000" fill="hold"/>
                                        <p:tgtEl>
                                          <p:spTgt spid="16"/>
                                        </p:tgtEl>
                                        <p:attrNameLst>
                                          <p:attrName>ppt_x</p:attrName>
                                        </p:attrNameLst>
                                      </p:cBhvr>
                                      <p:tavLst>
                                        <p:tav tm="0">
                                          <p:val>
                                            <p:strVal val="#ppt_x-.2"/>
                                          </p:val>
                                        </p:tav>
                                        <p:tav tm="100000">
                                          <p:val>
                                            <p:strVal val="#ppt_x"/>
                                          </p:val>
                                        </p:tav>
                                      </p:tavLst>
                                    </p:anim>
                                    <p:anim calcmode="lin" valueType="num">
                                      <p:cBhvr>
                                        <p:cTn id="13" dur="3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4"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411760" y="692696"/>
            <a:ext cx="6210690" cy="4524315"/>
          </a:xfrm>
          <a:prstGeom prst="rect">
            <a:avLst/>
          </a:prstGeom>
          <a:noFill/>
        </p:spPr>
        <p:txBody>
          <a:bodyPr wrap="square" rtlCol="0">
            <a:spAutoFit/>
          </a:bodyPr>
          <a:lstStyle/>
          <a:p>
            <a:r>
              <a:rPr lang="zh-CN" altLang="en-US" sz="5400" b="1" dirty="0">
                <a:solidFill>
                  <a:prstClr val="white">
                    <a:lumMod val="95000"/>
                  </a:prstClr>
                </a:solidFill>
                <a:latin typeface="微软雅黑" panose="020B0503020204020204" pitchFamily="34" charset="-122"/>
                <a:ea typeface="微软雅黑" panose="020B0503020204020204" pitchFamily="34" charset="-122"/>
                <a:sym typeface="+mn-lt"/>
              </a:rPr>
              <a:t>整体感知：</a:t>
            </a:r>
            <a:endParaRPr lang="en-US" altLang="zh-CN" sz="5400" b="1" dirty="0">
              <a:solidFill>
                <a:prstClr val="white">
                  <a:lumMod val="95000"/>
                </a:prstClr>
              </a:solidFill>
              <a:latin typeface="微软雅黑" panose="020B0503020204020204" pitchFamily="34" charset="-122"/>
              <a:ea typeface="微软雅黑" panose="020B0503020204020204" pitchFamily="34" charset="-122"/>
              <a:sym typeface="+mn-lt"/>
            </a:endParaRPr>
          </a:p>
          <a:p>
            <a:endParaRPr lang="en-US" altLang="zh-CN" sz="5400" dirty="0">
              <a:solidFill>
                <a:prstClr val="white">
                  <a:lumMod val="95000"/>
                </a:prstClr>
              </a:solidFill>
              <a:latin typeface="微软雅黑" panose="020B0503020204020204" pitchFamily="34" charset="-122"/>
              <a:ea typeface="微软雅黑" panose="020B0503020204020204" pitchFamily="34" charset="-122"/>
              <a:sym typeface="+mn-lt"/>
            </a:endParaRPr>
          </a:p>
          <a:p>
            <a:r>
              <a:rPr lang="zh-CN" altLang="en-US" sz="5400" dirty="0">
                <a:solidFill>
                  <a:prstClr val="white">
                    <a:lumMod val="95000"/>
                  </a:prstClr>
                </a:solidFill>
                <a:latin typeface="微软雅黑" panose="020B0503020204020204" pitchFamily="34" charset="-122"/>
                <a:ea typeface="微软雅黑" panose="020B0503020204020204" pitchFamily="34" charset="-122"/>
                <a:sym typeface="+mn-lt"/>
              </a:rPr>
              <a:t>       </a:t>
            </a:r>
            <a:r>
              <a:rPr lang="zh-CN" altLang="en-US" sz="6000" dirty="0">
                <a:solidFill>
                  <a:prstClr val="white">
                    <a:lumMod val="95000"/>
                  </a:prstClr>
                </a:solidFill>
                <a:latin typeface="微软雅黑" panose="020B0503020204020204" pitchFamily="34" charset="-122"/>
                <a:ea typeface="微软雅黑" panose="020B0503020204020204" pitchFamily="34" charset="-122"/>
                <a:sym typeface="+mn-lt"/>
              </a:rPr>
              <a:t>快速阅读课文，说说飞天梦实现的过程。</a:t>
            </a:r>
            <a:endParaRPr lang="zh-CN" altLang="en-US" sz="6000" dirty="0">
              <a:solidFill>
                <a:prstClr val="white">
                  <a:lumMod val="95000"/>
                </a:prstClr>
              </a:solidFill>
              <a:latin typeface="微软雅黑" panose="020B0503020204020204" pitchFamily="34" charset="-122"/>
              <a:ea typeface="微软雅黑" panose="020B0503020204020204" pitchFamily="34" charset="-122"/>
              <a:sym typeface="+mn-lt"/>
            </a:endParaRPr>
          </a:p>
        </p:txBody>
      </p:sp>
      <p:grpSp>
        <p:nvGrpSpPr>
          <p:cNvPr id="3" name="组合 2"/>
          <p:cNvGrpSpPr/>
          <p:nvPr/>
        </p:nvGrpSpPr>
        <p:grpSpPr>
          <a:xfrm>
            <a:off x="197514" y="188641"/>
            <a:ext cx="2159793" cy="3363913"/>
            <a:chOff x="8907463" y="2051050"/>
            <a:chExt cx="2879724" cy="3363913"/>
          </a:xfrm>
          <a:solidFill>
            <a:schemeClr val="bg1">
              <a:alpha val="96000"/>
            </a:schemeClr>
          </a:solidFill>
        </p:grpSpPr>
        <p:grpSp>
          <p:nvGrpSpPr>
            <p:cNvPr id="43" name="Group 205"/>
            <p:cNvGrpSpPr/>
            <p:nvPr/>
          </p:nvGrpSpPr>
          <p:grpSpPr bwMode="auto">
            <a:xfrm>
              <a:off x="8907463" y="2051050"/>
              <a:ext cx="2879724" cy="2844800"/>
              <a:chOff x="5611" y="1292"/>
              <a:chExt cx="1814" cy="1792"/>
            </a:xfrm>
            <a:grpFill/>
          </p:grpSpPr>
          <p:sp>
            <p:nvSpPr>
              <p:cNvPr id="44" name="Freeform 5"/>
              <p:cNvSpPr/>
              <p:nvPr/>
            </p:nvSpPr>
            <p:spPr bwMode="auto">
              <a:xfrm>
                <a:off x="6199" y="2286"/>
                <a:ext cx="14"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 name="Freeform 6"/>
              <p:cNvSpPr/>
              <p:nvPr/>
            </p:nvSpPr>
            <p:spPr bwMode="auto">
              <a:xfrm>
                <a:off x="6163" y="2051"/>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 name="Freeform 7"/>
              <p:cNvSpPr/>
              <p:nvPr/>
            </p:nvSpPr>
            <p:spPr bwMode="auto">
              <a:xfrm>
                <a:off x="6206" y="206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 name="Freeform 8"/>
              <p:cNvSpPr/>
              <p:nvPr/>
            </p:nvSpPr>
            <p:spPr bwMode="auto">
              <a:xfrm>
                <a:off x="6151" y="2051"/>
                <a:ext cx="7"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 name="Freeform 9"/>
              <p:cNvSpPr/>
              <p:nvPr/>
            </p:nvSpPr>
            <p:spPr bwMode="auto">
              <a:xfrm>
                <a:off x="6436" y="2511"/>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9" name="Freeform 10"/>
              <p:cNvSpPr/>
              <p:nvPr/>
            </p:nvSpPr>
            <p:spPr bwMode="auto">
              <a:xfrm>
                <a:off x="6237" y="2404"/>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0" name="Freeform 11"/>
              <p:cNvSpPr/>
              <p:nvPr/>
            </p:nvSpPr>
            <p:spPr bwMode="auto">
              <a:xfrm>
                <a:off x="6132" y="2342"/>
                <a:ext cx="3"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1" name="Freeform 12"/>
              <p:cNvSpPr/>
              <p:nvPr/>
            </p:nvSpPr>
            <p:spPr bwMode="auto">
              <a:xfrm>
                <a:off x="6201" y="2053"/>
                <a:ext cx="10" cy="10"/>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2" name="Freeform 13"/>
              <p:cNvSpPr/>
              <p:nvPr/>
            </p:nvSpPr>
            <p:spPr bwMode="auto">
              <a:xfrm>
                <a:off x="6554" y="207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3" name="Freeform 14"/>
              <p:cNvSpPr/>
              <p:nvPr/>
            </p:nvSpPr>
            <p:spPr bwMode="auto">
              <a:xfrm>
                <a:off x="6424" y="1918"/>
                <a:ext cx="2" cy="5"/>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4" name="Freeform 15"/>
              <p:cNvSpPr/>
              <p:nvPr/>
            </p:nvSpPr>
            <p:spPr bwMode="auto">
              <a:xfrm>
                <a:off x="6464" y="2700"/>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5" name="Freeform 16"/>
              <p:cNvSpPr/>
              <p:nvPr/>
            </p:nvSpPr>
            <p:spPr bwMode="auto">
              <a:xfrm>
                <a:off x="6573" y="27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6" name="Freeform 17"/>
              <p:cNvSpPr/>
              <p:nvPr/>
            </p:nvSpPr>
            <p:spPr bwMode="auto">
              <a:xfrm>
                <a:off x="6464" y="2700"/>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7" name="Freeform 18"/>
              <p:cNvSpPr/>
              <p:nvPr/>
            </p:nvSpPr>
            <p:spPr bwMode="auto">
              <a:xfrm>
                <a:off x="6811" y="24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8" name="Freeform 19"/>
              <p:cNvSpPr/>
              <p:nvPr/>
            </p:nvSpPr>
            <p:spPr bwMode="auto">
              <a:xfrm>
                <a:off x="6699" y="24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9" name="Freeform 20"/>
              <p:cNvSpPr/>
              <p:nvPr/>
            </p:nvSpPr>
            <p:spPr bwMode="auto">
              <a:xfrm>
                <a:off x="6455" y="2696"/>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0" name="Freeform 21"/>
              <p:cNvSpPr/>
              <p:nvPr/>
            </p:nvSpPr>
            <p:spPr bwMode="auto">
              <a:xfrm>
                <a:off x="6585" y="2518"/>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1" name="Freeform 22"/>
              <p:cNvSpPr/>
              <p:nvPr/>
            </p:nvSpPr>
            <p:spPr bwMode="auto">
              <a:xfrm>
                <a:off x="6163" y="2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2" name="Freeform 23"/>
              <p:cNvSpPr/>
              <p:nvPr/>
            </p:nvSpPr>
            <p:spPr bwMode="auto">
              <a:xfrm>
                <a:off x="5833" y="27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3" name="Freeform 24"/>
              <p:cNvSpPr/>
              <p:nvPr/>
            </p:nvSpPr>
            <p:spPr bwMode="auto">
              <a:xfrm>
                <a:off x="5926" y="2696"/>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4" name="Freeform 25"/>
              <p:cNvSpPr/>
              <p:nvPr/>
            </p:nvSpPr>
            <p:spPr bwMode="auto">
              <a:xfrm>
                <a:off x="5921" y="2696"/>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5" name="Freeform 26"/>
              <p:cNvSpPr/>
              <p:nvPr/>
            </p:nvSpPr>
            <p:spPr bwMode="auto">
              <a:xfrm>
                <a:off x="5914" y="2696"/>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6" name="Freeform 27"/>
              <p:cNvSpPr/>
              <p:nvPr/>
            </p:nvSpPr>
            <p:spPr bwMode="auto">
              <a:xfrm>
                <a:off x="5957" y="2710"/>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7" name="Freeform 28"/>
              <p:cNvSpPr/>
              <p:nvPr/>
            </p:nvSpPr>
            <p:spPr bwMode="auto">
              <a:xfrm>
                <a:off x="5954" y="2707"/>
                <a:ext cx="3" cy="8"/>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8" name="Freeform 29"/>
              <p:cNvSpPr/>
              <p:nvPr/>
            </p:nvSpPr>
            <p:spPr bwMode="auto">
              <a:xfrm>
                <a:off x="5900" y="2700"/>
                <a:ext cx="2" cy="5"/>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9" name="Freeform 30"/>
              <p:cNvSpPr/>
              <p:nvPr/>
            </p:nvSpPr>
            <p:spPr bwMode="auto">
              <a:xfrm>
                <a:off x="6438" y="2482"/>
                <a:ext cx="5" cy="5"/>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0" name="Freeform 31"/>
              <p:cNvSpPr/>
              <p:nvPr/>
            </p:nvSpPr>
            <p:spPr bwMode="auto">
              <a:xfrm>
                <a:off x="5845" y="2762"/>
                <a:ext cx="3" cy="2"/>
              </a:xfrm>
              <a:custGeom>
                <a:avLst/>
                <a:gdLst>
                  <a:gd name="T0" fmla="*/ 3 w 3"/>
                  <a:gd name="T1" fmla="*/ 2 h 2"/>
                  <a:gd name="T2" fmla="*/ 0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0"/>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1" name="Freeform 32"/>
              <p:cNvSpPr/>
              <p:nvPr/>
            </p:nvSpPr>
            <p:spPr bwMode="auto">
              <a:xfrm>
                <a:off x="6301" y="3061"/>
                <a:ext cx="7" cy="4"/>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2" name="Freeform 33"/>
              <p:cNvSpPr/>
              <p:nvPr/>
            </p:nvSpPr>
            <p:spPr bwMode="auto">
              <a:xfrm>
                <a:off x="7325" y="2025"/>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3" name="Freeform 34"/>
              <p:cNvSpPr/>
              <p:nvPr/>
            </p:nvSpPr>
            <p:spPr bwMode="auto">
              <a:xfrm>
                <a:off x="5812" y="2805"/>
                <a:ext cx="5" cy="4"/>
              </a:xfrm>
              <a:custGeom>
                <a:avLst/>
                <a:gdLst>
                  <a:gd name="T0" fmla="*/ 0 w 5"/>
                  <a:gd name="T1" fmla="*/ 2 h 4"/>
                  <a:gd name="T2" fmla="*/ 5 w 5"/>
                  <a:gd name="T3" fmla="*/ 4 h 4"/>
                  <a:gd name="T4" fmla="*/ 0 w 5"/>
                  <a:gd name="T5" fmla="*/ 0 h 4"/>
                  <a:gd name="T6" fmla="*/ 0 w 5"/>
                  <a:gd name="T7" fmla="*/ 2 h 4"/>
                </a:gdLst>
                <a:ahLst/>
                <a:cxnLst>
                  <a:cxn ang="0">
                    <a:pos x="T0" y="T1"/>
                  </a:cxn>
                  <a:cxn ang="0">
                    <a:pos x="T2" y="T3"/>
                  </a:cxn>
                  <a:cxn ang="0">
                    <a:pos x="T4" y="T5"/>
                  </a:cxn>
                  <a:cxn ang="0">
                    <a:pos x="T6" y="T7"/>
                  </a:cxn>
                </a:cxnLst>
                <a:rect l="0" t="0" r="r" b="b"/>
                <a:pathLst>
                  <a:path w="5" h="4">
                    <a:moveTo>
                      <a:pt x="0" y="2"/>
                    </a:moveTo>
                    <a:lnTo>
                      <a:pt x="5"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4" name="Freeform 35"/>
              <p:cNvSpPr/>
              <p:nvPr/>
            </p:nvSpPr>
            <p:spPr bwMode="auto">
              <a:xfrm>
                <a:off x="6156" y="2051"/>
                <a:ext cx="7" cy="7"/>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5" name="Freeform 36"/>
              <p:cNvSpPr/>
              <p:nvPr/>
            </p:nvSpPr>
            <p:spPr bwMode="auto">
              <a:xfrm>
                <a:off x="5750" y="2691"/>
                <a:ext cx="204" cy="19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6" name="Freeform 37"/>
              <p:cNvSpPr/>
              <p:nvPr/>
            </p:nvSpPr>
            <p:spPr bwMode="auto">
              <a:xfrm>
                <a:off x="6329" y="247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7" name="Freeform 38"/>
              <p:cNvSpPr/>
              <p:nvPr/>
            </p:nvSpPr>
            <p:spPr bwMode="auto">
              <a:xfrm>
                <a:off x="6049"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8" name="Freeform 39"/>
              <p:cNvSpPr/>
              <p:nvPr/>
            </p:nvSpPr>
            <p:spPr bwMode="auto">
              <a:xfrm>
                <a:off x="6412" y="2850"/>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9" name="Freeform 40"/>
              <p:cNvSpPr/>
              <p:nvPr/>
            </p:nvSpPr>
            <p:spPr bwMode="auto">
              <a:xfrm>
                <a:off x="6045" y="225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0" name="Freeform 41"/>
              <p:cNvSpPr/>
              <p:nvPr/>
            </p:nvSpPr>
            <p:spPr bwMode="auto">
              <a:xfrm>
                <a:off x="6441" y="3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1" name="Freeform 42"/>
              <p:cNvSpPr/>
              <p:nvPr/>
            </p:nvSpPr>
            <p:spPr bwMode="auto">
              <a:xfrm>
                <a:off x="6040" y="23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2" name="Freeform 43"/>
              <p:cNvSpPr/>
              <p:nvPr/>
            </p:nvSpPr>
            <p:spPr bwMode="auto">
              <a:xfrm>
                <a:off x="6543" y="2821"/>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3" name="Freeform 44"/>
              <p:cNvSpPr/>
              <p:nvPr/>
            </p:nvSpPr>
            <p:spPr bwMode="auto">
              <a:xfrm>
                <a:off x="6524" y="30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4" name="Freeform 45"/>
              <p:cNvSpPr/>
              <p:nvPr/>
            </p:nvSpPr>
            <p:spPr bwMode="auto">
              <a:xfrm>
                <a:off x="6554" y="2821"/>
                <a:ext cx="3" cy="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5" name="Freeform 46"/>
              <p:cNvSpPr/>
              <p:nvPr/>
            </p:nvSpPr>
            <p:spPr bwMode="auto">
              <a:xfrm>
                <a:off x="6469" y="29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6" name="Freeform 47"/>
              <p:cNvSpPr/>
              <p:nvPr/>
            </p:nvSpPr>
            <p:spPr bwMode="auto">
              <a:xfrm>
                <a:off x="6554" y="28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7" name="Freeform 48"/>
              <p:cNvSpPr/>
              <p:nvPr/>
            </p:nvSpPr>
            <p:spPr bwMode="auto">
              <a:xfrm>
                <a:off x="6424" y="3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8" name="Freeform 49"/>
              <p:cNvSpPr/>
              <p:nvPr/>
            </p:nvSpPr>
            <p:spPr bwMode="auto">
              <a:xfrm>
                <a:off x="6443" y="2473"/>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9" name="Freeform 50"/>
              <p:cNvSpPr/>
              <p:nvPr/>
            </p:nvSpPr>
            <p:spPr bwMode="auto">
              <a:xfrm>
                <a:off x="6045" y="22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0" name="Freeform 51"/>
              <p:cNvSpPr/>
              <p:nvPr/>
            </p:nvSpPr>
            <p:spPr bwMode="auto">
              <a:xfrm>
                <a:off x="7192" y="2542"/>
                <a:ext cx="3"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1" name="Freeform 52"/>
              <p:cNvSpPr/>
              <p:nvPr/>
            </p:nvSpPr>
            <p:spPr bwMode="auto">
              <a:xfrm>
                <a:off x="7159" y="2527"/>
                <a:ext cx="3" cy="3"/>
              </a:xfrm>
              <a:custGeom>
                <a:avLst/>
                <a:gdLst>
                  <a:gd name="T0" fmla="*/ 3 w 3"/>
                  <a:gd name="T1" fmla="*/ 3 h 3"/>
                  <a:gd name="T2" fmla="*/ 3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3"/>
                    </a:ln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2" name="Freeform 53"/>
              <p:cNvSpPr/>
              <p:nvPr/>
            </p:nvSpPr>
            <p:spPr bwMode="auto">
              <a:xfrm>
                <a:off x="7140" y="247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3" name="Freeform 54"/>
              <p:cNvSpPr/>
              <p:nvPr/>
            </p:nvSpPr>
            <p:spPr bwMode="auto">
              <a:xfrm>
                <a:off x="7067" y="2494"/>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4" name="Freeform 55"/>
              <p:cNvSpPr/>
              <p:nvPr/>
            </p:nvSpPr>
            <p:spPr bwMode="auto">
              <a:xfrm>
                <a:off x="7062" y="2480"/>
                <a:ext cx="5"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5" name="Freeform 56"/>
              <p:cNvSpPr/>
              <p:nvPr/>
            </p:nvSpPr>
            <p:spPr bwMode="auto">
              <a:xfrm>
                <a:off x="7064" y="2485"/>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6" name="Freeform 57"/>
              <p:cNvSpPr/>
              <p:nvPr/>
            </p:nvSpPr>
            <p:spPr bwMode="auto">
              <a:xfrm>
                <a:off x="7199"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7" name="Freeform 58"/>
              <p:cNvSpPr/>
              <p:nvPr/>
            </p:nvSpPr>
            <p:spPr bwMode="auto">
              <a:xfrm>
                <a:off x="6192" y="2051"/>
                <a:ext cx="30"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8" name="Freeform 59"/>
              <p:cNvSpPr/>
              <p:nvPr/>
            </p:nvSpPr>
            <p:spPr bwMode="auto">
              <a:xfrm>
                <a:off x="7190" y="254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9" name="Freeform 60"/>
              <p:cNvSpPr/>
              <p:nvPr/>
            </p:nvSpPr>
            <p:spPr bwMode="auto">
              <a:xfrm>
                <a:off x="7062" y="2480"/>
                <a:ext cx="5" cy="9"/>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0" name="Freeform 61"/>
              <p:cNvSpPr/>
              <p:nvPr/>
            </p:nvSpPr>
            <p:spPr bwMode="auto">
              <a:xfrm>
                <a:off x="7216" y="2537"/>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1" name="Freeform 62"/>
              <p:cNvSpPr/>
              <p:nvPr/>
            </p:nvSpPr>
            <p:spPr bwMode="auto">
              <a:xfrm>
                <a:off x="7199" y="2534"/>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2" name="Freeform 63"/>
              <p:cNvSpPr/>
              <p:nvPr/>
            </p:nvSpPr>
            <p:spPr bwMode="auto">
              <a:xfrm>
                <a:off x="7074" y="2499"/>
                <a:ext cx="5" cy="5"/>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3" name="Freeform 64"/>
              <p:cNvSpPr/>
              <p:nvPr/>
            </p:nvSpPr>
            <p:spPr bwMode="auto">
              <a:xfrm>
                <a:off x="7062" y="2485"/>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4" name="Freeform 65"/>
              <p:cNvSpPr/>
              <p:nvPr/>
            </p:nvSpPr>
            <p:spPr bwMode="auto">
              <a:xfrm>
                <a:off x="5890" y="2063"/>
                <a:ext cx="3"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5" name="Freeform 66"/>
              <p:cNvSpPr/>
              <p:nvPr/>
            </p:nvSpPr>
            <p:spPr bwMode="auto">
              <a:xfrm>
                <a:off x="6151" y="2587"/>
                <a:ext cx="3"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6" name="Freeform 67"/>
              <p:cNvSpPr/>
              <p:nvPr/>
            </p:nvSpPr>
            <p:spPr bwMode="auto">
              <a:xfrm>
                <a:off x="6049" y="2252"/>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7" name="Freeform 68"/>
              <p:cNvSpPr/>
              <p:nvPr/>
            </p:nvSpPr>
            <p:spPr bwMode="auto">
              <a:xfrm>
                <a:off x="6704" y="168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8" name="Freeform 69"/>
              <p:cNvSpPr/>
              <p:nvPr/>
            </p:nvSpPr>
            <p:spPr bwMode="auto">
              <a:xfrm>
                <a:off x="6047" y="2252"/>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9" name="Freeform 70"/>
              <p:cNvSpPr/>
              <p:nvPr/>
            </p:nvSpPr>
            <p:spPr bwMode="auto">
              <a:xfrm>
                <a:off x="6049" y="2252"/>
                <a:ext cx="0" cy="3"/>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0" name="Freeform 71"/>
              <p:cNvSpPr/>
              <p:nvPr/>
            </p:nvSpPr>
            <p:spPr bwMode="auto">
              <a:xfrm>
                <a:off x="6303" y="1646"/>
                <a:ext cx="5"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1" name="Freeform 72"/>
              <p:cNvSpPr/>
              <p:nvPr/>
            </p:nvSpPr>
            <p:spPr bwMode="auto">
              <a:xfrm>
                <a:off x="5990" y="2264"/>
                <a:ext cx="19" cy="17"/>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2" name="Freeform 73"/>
              <p:cNvSpPr/>
              <p:nvPr/>
            </p:nvSpPr>
            <p:spPr bwMode="auto">
              <a:xfrm>
                <a:off x="7062" y="24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3" name="Freeform 74"/>
              <p:cNvSpPr/>
              <p:nvPr/>
            </p:nvSpPr>
            <p:spPr bwMode="auto">
              <a:xfrm>
                <a:off x="7062" y="2447"/>
                <a:ext cx="2" cy="7"/>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4" name="Freeform 75"/>
              <p:cNvSpPr/>
              <p:nvPr/>
            </p:nvSpPr>
            <p:spPr bwMode="auto">
              <a:xfrm>
                <a:off x="6540" y="16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5" name="Freeform 76"/>
              <p:cNvSpPr/>
              <p:nvPr/>
            </p:nvSpPr>
            <p:spPr bwMode="auto">
              <a:xfrm>
                <a:off x="5874" y="1603"/>
                <a:ext cx="1188" cy="1363"/>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6" name="Rectangle 77"/>
              <p:cNvSpPr>
                <a:spLocks noChangeArrowheads="1"/>
              </p:cNvSpPr>
              <p:nvPr/>
            </p:nvSpPr>
            <p:spPr bwMode="auto">
              <a:xfrm>
                <a:off x="7292" y="2051"/>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7" name="Freeform 78"/>
              <p:cNvSpPr/>
              <p:nvPr/>
            </p:nvSpPr>
            <p:spPr bwMode="auto">
              <a:xfrm>
                <a:off x="6566" y="3084"/>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8" name="Freeform 79"/>
              <p:cNvSpPr/>
              <p:nvPr/>
            </p:nvSpPr>
            <p:spPr bwMode="auto">
              <a:xfrm>
                <a:off x="7339" y="2013"/>
                <a:ext cx="3" cy="2"/>
              </a:xfrm>
              <a:custGeom>
                <a:avLst/>
                <a:gdLst>
                  <a:gd name="T0" fmla="*/ 3 w 3"/>
                  <a:gd name="T1" fmla="*/ 2 h 2"/>
                  <a:gd name="T2" fmla="*/ 3 w 3"/>
                  <a:gd name="T3" fmla="*/ 2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2"/>
                    </a:lnTo>
                    <a:lnTo>
                      <a:pt x="0" y="0"/>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9" name="Freeform 80"/>
              <p:cNvSpPr/>
              <p:nvPr/>
            </p:nvSpPr>
            <p:spPr bwMode="auto">
              <a:xfrm>
                <a:off x="6599" y="30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0" name="Freeform 81"/>
              <p:cNvSpPr/>
              <p:nvPr/>
            </p:nvSpPr>
            <p:spPr bwMode="auto">
              <a:xfrm>
                <a:off x="7328" y="2034"/>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1" name="Freeform 82"/>
              <p:cNvSpPr/>
              <p:nvPr/>
            </p:nvSpPr>
            <p:spPr bwMode="auto">
              <a:xfrm>
                <a:off x="6429" y="246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2" name="Freeform 83"/>
              <p:cNvSpPr/>
              <p:nvPr/>
            </p:nvSpPr>
            <p:spPr bwMode="auto">
              <a:xfrm>
                <a:off x="6497" y="2660"/>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3" name="Freeform 84"/>
              <p:cNvSpPr/>
              <p:nvPr/>
            </p:nvSpPr>
            <p:spPr bwMode="auto">
              <a:xfrm>
                <a:off x="7328" y="20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4" name="Freeform 85"/>
              <p:cNvSpPr/>
              <p:nvPr/>
            </p:nvSpPr>
            <p:spPr bwMode="auto">
              <a:xfrm>
                <a:off x="6414" y="247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5" name="Freeform 86"/>
              <p:cNvSpPr/>
              <p:nvPr/>
            </p:nvSpPr>
            <p:spPr bwMode="auto">
              <a:xfrm>
                <a:off x="6422" y="24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6" name="Freeform 87"/>
              <p:cNvSpPr/>
              <p:nvPr/>
            </p:nvSpPr>
            <p:spPr bwMode="auto">
              <a:xfrm>
                <a:off x="6500" y="261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7" name="Freeform 88"/>
              <p:cNvSpPr/>
              <p:nvPr/>
            </p:nvSpPr>
            <p:spPr bwMode="auto">
              <a:xfrm>
                <a:off x="6424" y="2468"/>
                <a:ext cx="7"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8" name="Freeform 89"/>
              <p:cNvSpPr/>
              <p:nvPr/>
            </p:nvSpPr>
            <p:spPr bwMode="auto">
              <a:xfrm>
                <a:off x="6564" y="24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9" name="Freeform 90"/>
              <p:cNvSpPr/>
              <p:nvPr/>
            </p:nvSpPr>
            <p:spPr bwMode="auto">
              <a:xfrm>
                <a:off x="6497" y="240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0" name="Oval 91"/>
              <p:cNvSpPr>
                <a:spLocks noChangeArrowheads="1"/>
              </p:cNvSpPr>
              <p:nvPr/>
            </p:nvSpPr>
            <p:spPr bwMode="auto">
              <a:xfrm>
                <a:off x="6429" y="246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1" name="Freeform 92"/>
              <p:cNvSpPr/>
              <p:nvPr/>
            </p:nvSpPr>
            <p:spPr bwMode="auto">
              <a:xfrm>
                <a:off x="6414" y="2179"/>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2" name="Freeform 93"/>
              <p:cNvSpPr/>
              <p:nvPr/>
            </p:nvSpPr>
            <p:spPr bwMode="auto">
              <a:xfrm>
                <a:off x="6455" y="26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3" name="Freeform 94"/>
              <p:cNvSpPr/>
              <p:nvPr/>
            </p:nvSpPr>
            <p:spPr bwMode="auto">
              <a:xfrm>
                <a:off x="7081" y="2501"/>
                <a:ext cx="2" cy="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4" name="Freeform 95"/>
              <p:cNvSpPr/>
              <p:nvPr/>
            </p:nvSpPr>
            <p:spPr bwMode="auto">
              <a:xfrm>
                <a:off x="7057" y="2449"/>
                <a:ext cx="254" cy="133"/>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5" name="Freeform 96"/>
              <p:cNvSpPr/>
              <p:nvPr/>
            </p:nvSpPr>
            <p:spPr bwMode="auto">
              <a:xfrm>
                <a:off x="6768" y="24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6" name="Freeform 97"/>
              <p:cNvSpPr/>
              <p:nvPr/>
            </p:nvSpPr>
            <p:spPr bwMode="auto">
              <a:xfrm>
                <a:off x="7180" y="2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7" name="Freeform 98"/>
              <p:cNvSpPr/>
              <p:nvPr/>
            </p:nvSpPr>
            <p:spPr bwMode="auto">
              <a:xfrm>
                <a:off x="7069" y="2489"/>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8" name="Freeform 99"/>
              <p:cNvSpPr/>
              <p:nvPr/>
            </p:nvSpPr>
            <p:spPr bwMode="auto">
              <a:xfrm>
                <a:off x="7204" y="2096"/>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9" name="Freeform 100"/>
              <p:cNvSpPr/>
              <p:nvPr/>
            </p:nvSpPr>
            <p:spPr bwMode="auto">
              <a:xfrm>
                <a:off x="7180" y="248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0" name="Freeform 101"/>
              <p:cNvSpPr/>
              <p:nvPr/>
            </p:nvSpPr>
            <p:spPr bwMode="auto">
              <a:xfrm>
                <a:off x="7211" y="2091"/>
                <a:ext cx="0" cy="5"/>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1" name="Freeform 102"/>
              <p:cNvSpPr/>
              <p:nvPr/>
            </p:nvSpPr>
            <p:spPr bwMode="auto">
              <a:xfrm>
                <a:off x="7202" y="2089"/>
                <a:ext cx="0" cy="5"/>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2" name="Freeform 103"/>
              <p:cNvSpPr/>
              <p:nvPr/>
            </p:nvSpPr>
            <p:spPr bwMode="auto">
              <a:xfrm>
                <a:off x="7214" y="2089"/>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3" name="Freeform 104"/>
              <p:cNvSpPr/>
              <p:nvPr/>
            </p:nvSpPr>
            <p:spPr bwMode="auto">
              <a:xfrm>
                <a:off x="7190" y="2086"/>
                <a:ext cx="2" cy="5"/>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4" name="Freeform 105"/>
              <p:cNvSpPr/>
              <p:nvPr/>
            </p:nvSpPr>
            <p:spPr bwMode="auto">
              <a:xfrm>
                <a:off x="5743" y="2352"/>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5" name="Freeform 106"/>
              <p:cNvSpPr/>
              <p:nvPr/>
            </p:nvSpPr>
            <p:spPr bwMode="auto">
              <a:xfrm>
                <a:off x="6128" y="166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6" name="Freeform 107"/>
              <p:cNvSpPr/>
              <p:nvPr/>
            </p:nvSpPr>
            <p:spPr bwMode="auto">
              <a:xfrm>
                <a:off x="6540" y="1520"/>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7" name="Freeform 108"/>
              <p:cNvSpPr/>
              <p:nvPr/>
            </p:nvSpPr>
            <p:spPr bwMode="auto">
              <a:xfrm>
                <a:off x="6543" y="1511"/>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8" name="Freeform 109"/>
              <p:cNvSpPr/>
              <p:nvPr/>
            </p:nvSpPr>
            <p:spPr bwMode="auto">
              <a:xfrm>
                <a:off x="6516" y="1546"/>
                <a:ext cx="5" cy="5"/>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9" name="Freeform 110"/>
              <p:cNvSpPr/>
              <p:nvPr/>
            </p:nvSpPr>
            <p:spPr bwMode="auto">
              <a:xfrm>
                <a:off x="6516" y="1541"/>
                <a:ext cx="8" cy="7"/>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0" name="Freeform 111"/>
              <p:cNvSpPr/>
              <p:nvPr/>
            </p:nvSpPr>
            <p:spPr bwMode="auto">
              <a:xfrm>
                <a:off x="6535" y="1520"/>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1" name="Freeform 112"/>
              <p:cNvSpPr/>
              <p:nvPr/>
            </p:nvSpPr>
            <p:spPr bwMode="auto">
              <a:xfrm>
                <a:off x="6538" y="1518"/>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2" name="Freeform 113"/>
              <p:cNvSpPr/>
              <p:nvPr/>
            </p:nvSpPr>
            <p:spPr bwMode="auto">
              <a:xfrm>
                <a:off x="7164" y="1951"/>
                <a:ext cx="261" cy="150"/>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3" name="Freeform 114"/>
              <p:cNvSpPr/>
              <p:nvPr/>
            </p:nvSpPr>
            <p:spPr bwMode="auto">
              <a:xfrm>
                <a:off x="6521" y="1354"/>
                <a:ext cx="7" cy="2"/>
              </a:xfrm>
              <a:custGeom>
                <a:avLst/>
                <a:gdLst>
                  <a:gd name="T0" fmla="*/ 7 w 7"/>
                  <a:gd name="T1" fmla="*/ 0 h 2"/>
                  <a:gd name="T2" fmla="*/ 7 w 7"/>
                  <a:gd name="T3" fmla="*/ 0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7" y="0"/>
                    </a:lnTo>
                    <a:lnTo>
                      <a:pt x="0"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4" name="Freeform 115"/>
              <p:cNvSpPr/>
              <p:nvPr/>
            </p:nvSpPr>
            <p:spPr bwMode="auto">
              <a:xfrm>
                <a:off x="6564" y="1292"/>
                <a:ext cx="88" cy="28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5" name="Freeform 116"/>
              <p:cNvSpPr/>
              <p:nvPr/>
            </p:nvSpPr>
            <p:spPr bwMode="auto">
              <a:xfrm>
                <a:off x="6540" y="13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6" name="Freeform 117"/>
              <p:cNvSpPr/>
              <p:nvPr/>
            </p:nvSpPr>
            <p:spPr bwMode="auto">
              <a:xfrm>
                <a:off x="5926" y="26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7" name="Freeform 118"/>
              <p:cNvSpPr/>
              <p:nvPr/>
            </p:nvSpPr>
            <p:spPr bwMode="auto">
              <a:xfrm>
                <a:off x="6547" y="1503"/>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8" name="Freeform 119"/>
              <p:cNvSpPr/>
              <p:nvPr/>
            </p:nvSpPr>
            <p:spPr bwMode="auto">
              <a:xfrm>
                <a:off x="6545" y="1501"/>
                <a:ext cx="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9" name="Freeform 120"/>
              <p:cNvSpPr/>
              <p:nvPr/>
            </p:nvSpPr>
            <p:spPr bwMode="auto">
              <a:xfrm>
                <a:off x="6547" y="1513"/>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0" name="Freeform 121"/>
              <p:cNvSpPr/>
              <p:nvPr/>
            </p:nvSpPr>
            <p:spPr bwMode="auto">
              <a:xfrm>
                <a:off x="6052" y="16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1" name="Freeform 122"/>
              <p:cNvSpPr/>
              <p:nvPr/>
            </p:nvSpPr>
            <p:spPr bwMode="auto">
              <a:xfrm>
                <a:off x="6026" y="156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2" name="Freeform 123"/>
              <p:cNvSpPr/>
              <p:nvPr/>
            </p:nvSpPr>
            <p:spPr bwMode="auto">
              <a:xfrm>
                <a:off x="6052" y="152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3" name="Freeform 124"/>
              <p:cNvSpPr/>
              <p:nvPr/>
            </p:nvSpPr>
            <p:spPr bwMode="auto">
              <a:xfrm>
                <a:off x="7311" y="20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4" name="Freeform 125"/>
              <p:cNvSpPr/>
              <p:nvPr/>
            </p:nvSpPr>
            <p:spPr bwMode="auto">
              <a:xfrm>
                <a:off x="6123" y="1646"/>
                <a:ext cx="5"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5" name="Rectangle 126"/>
              <p:cNvSpPr>
                <a:spLocks noChangeArrowheads="1"/>
              </p:cNvSpPr>
              <p:nvPr/>
            </p:nvSpPr>
            <p:spPr bwMode="auto">
              <a:xfrm>
                <a:off x="6066" y="1546"/>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6" name="Freeform 127"/>
              <p:cNvSpPr/>
              <p:nvPr/>
            </p:nvSpPr>
            <p:spPr bwMode="auto">
              <a:xfrm>
                <a:off x="5938" y="1399"/>
                <a:ext cx="194" cy="301"/>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7" name="Freeform 128"/>
              <p:cNvSpPr/>
              <p:nvPr/>
            </p:nvSpPr>
            <p:spPr bwMode="auto">
              <a:xfrm>
                <a:off x="6120" y="1641"/>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8" name="Freeform 129"/>
              <p:cNvSpPr/>
              <p:nvPr/>
            </p:nvSpPr>
            <p:spPr bwMode="auto">
              <a:xfrm>
                <a:off x="6033" y="1508"/>
                <a:ext cx="2" cy="3"/>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9" name="Freeform 130"/>
              <p:cNvSpPr/>
              <p:nvPr/>
            </p:nvSpPr>
            <p:spPr bwMode="auto">
              <a:xfrm>
                <a:off x="6016" y="1492"/>
                <a:ext cx="5" cy="2"/>
              </a:xfrm>
              <a:custGeom>
                <a:avLst/>
                <a:gdLst>
                  <a:gd name="T0" fmla="*/ 5 w 5"/>
                  <a:gd name="T1" fmla="*/ 0 h 2"/>
                  <a:gd name="T2" fmla="*/ 5 w 5"/>
                  <a:gd name="T3" fmla="*/ 0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5" y="0"/>
                    </a:lnTo>
                    <a:lnTo>
                      <a:pt x="0" y="2"/>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0" name="Freeform 131"/>
              <p:cNvSpPr/>
              <p:nvPr/>
            </p:nvSpPr>
            <p:spPr bwMode="auto">
              <a:xfrm>
                <a:off x="6042" y="1506"/>
                <a:ext cx="5"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1" name="Freeform 132"/>
              <p:cNvSpPr/>
              <p:nvPr/>
            </p:nvSpPr>
            <p:spPr bwMode="auto">
              <a:xfrm>
                <a:off x="6094" y="16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2" name="Freeform 133"/>
              <p:cNvSpPr/>
              <p:nvPr/>
            </p:nvSpPr>
            <p:spPr bwMode="auto">
              <a:xfrm>
                <a:off x="6045" y="1508"/>
                <a:ext cx="2"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3" name="Freeform 134"/>
              <p:cNvSpPr/>
              <p:nvPr/>
            </p:nvSpPr>
            <p:spPr bwMode="auto">
              <a:xfrm>
                <a:off x="6035" y="150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4" name="Freeform 135"/>
              <p:cNvSpPr/>
              <p:nvPr/>
            </p:nvSpPr>
            <p:spPr bwMode="auto">
              <a:xfrm>
                <a:off x="6535" y="1518"/>
                <a:ext cx="12"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5" name="Freeform 136"/>
              <p:cNvSpPr/>
              <p:nvPr/>
            </p:nvSpPr>
            <p:spPr bwMode="auto">
              <a:xfrm>
                <a:off x="7185" y="1480"/>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6" name="Freeform 137"/>
              <p:cNvSpPr/>
              <p:nvPr/>
            </p:nvSpPr>
            <p:spPr bwMode="auto">
              <a:xfrm>
                <a:off x="7048" y="159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7" name="Freeform 138"/>
              <p:cNvSpPr/>
              <p:nvPr/>
            </p:nvSpPr>
            <p:spPr bwMode="auto">
              <a:xfrm>
                <a:off x="7199" y="147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8" name="Freeform 139"/>
              <p:cNvSpPr/>
              <p:nvPr/>
            </p:nvSpPr>
            <p:spPr bwMode="auto">
              <a:xfrm>
                <a:off x="7202" y="14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9" name="Freeform 140"/>
              <p:cNvSpPr/>
              <p:nvPr/>
            </p:nvSpPr>
            <p:spPr bwMode="auto">
              <a:xfrm>
                <a:off x="7048" y="16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0" name="Freeform 141"/>
              <p:cNvSpPr/>
              <p:nvPr/>
            </p:nvSpPr>
            <p:spPr bwMode="auto">
              <a:xfrm>
                <a:off x="7043" y="1593"/>
                <a:ext cx="2" cy="5"/>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1" name="Freeform 142"/>
              <p:cNvSpPr/>
              <p:nvPr/>
            </p:nvSpPr>
            <p:spPr bwMode="auto">
              <a:xfrm>
                <a:off x="7048" y="1603"/>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2" name="Freeform 143"/>
              <p:cNvSpPr/>
              <p:nvPr/>
            </p:nvSpPr>
            <p:spPr bwMode="auto">
              <a:xfrm>
                <a:off x="7180" y="1487"/>
                <a:ext cx="3"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3" name="Freeform 144"/>
              <p:cNvSpPr/>
              <p:nvPr/>
            </p:nvSpPr>
            <p:spPr bwMode="auto">
              <a:xfrm>
                <a:off x="7211" y="1480"/>
                <a:ext cx="3"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4" name="Freeform 145"/>
              <p:cNvSpPr/>
              <p:nvPr/>
            </p:nvSpPr>
            <p:spPr bwMode="auto">
              <a:xfrm>
                <a:off x="7249" y="1496"/>
                <a:ext cx="3" cy="7"/>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5" name="Freeform 146"/>
              <p:cNvSpPr/>
              <p:nvPr/>
            </p:nvSpPr>
            <p:spPr bwMode="auto">
              <a:xfrm>
                <a:off x="7252" y="1499"/>
                <a:ext cx="2"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6" name="Freeform 147"/>
              <p:cNvSpPr/>
              <p:nvPr/>
            </p:nvSpPr>
            <p:spPr bwMode="auto">
              <a:xfrm>
                <a:off x="7218" y="1480"/>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7" name="Freeform 148"/>
              <p:cNvSpPr/>
              <p:nvPr/>
            </p:nvSpPr>
            <p:spPr bwMode="auto">
              <a:xfrm>
                <a:off x="7214" y="1475"/>
                <a:ext cx="4" cy="9"/>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8" name="Freeform 149"/>
              <p:cNvSpPr/>
              <p:nvPr/>
            </p:nvSpPr>
            <p:spPr bwMode="auto">
              <a:xfrm>
                <a:off x="7216" y="1477"/>
                <a:ext cx="2" cy="3"/>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9" name="Freeform 150"/>
              <p:cNvSpPr/>
              <p:nvPr/>
            </p:nvSpPr>
            <p:spPr bwMode="auto">
              <a:xfrm>
                <a:off x="6497" y="14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0" name="Freeform 151"/>
              <p:cNvSpPr/>
              <p:nvPr/>
            </p:nvSpPr>
            <p:spPr bwMode="auto">
              <a:xfrm>
                <a:off x="7157" y="2082"/>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1" name="Freeform 152"/>
              <p:cNvSpPr/>
              <p:nvPr/>
            </p:nvSpPr>
            <p:spPr bwMode="auto">
              <a:xfrm>
                <a:off x="7159" y="2079"/>
                <a:ext cx="7"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2" name="Freeform 153"/>
              <p:cNvSpPr/>
              <p:nvPr/>
            </p:nvSpPr>
            <p:spPr bwMode="auto">
              <a:xfrm>
                <a:off x="6538" y="1373"/>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3" name="Freeform 154"/>
              <p:cNvSpPr/>
              <p:nvPr/>
            </p:nvSpPr>
            <p:spPr bwMode="auto">
              <a:xfrm>
                <a:off x="6497" y="1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4" name="Rectangle 155"/>
              <p:cNvSpPr>
                <a:spLocks noChangeArrowheads="1"/>
              </p:cNvSpPr>
              <p:nvPr/>
            </p:nvSpPr>
            <p:spPr bwMode="auto">
              <a:xfrm>
                <a:off x="7086" y="1560"/>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5" name="Freeform 156"/>
              <p:cNvSpPr/>
              <p:nvPr/>
            </p:nvSpPr>
            <p:spPr bwMode="auto">
              <a:xfrm>
                <a:off x="7247" y="15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6" name="Freeform 157"/>
              <p:cNvSpPr/>
              <p:nvPr/>
            </p:nvSpPr>
            <p:spPr bwMode="auto">
              <a:xfrm>
                <a:off x="6540" y="13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7" name="Freeform 158"/>
              <p:cNvSpPr/>
              <p:nvPr/>
            </p:nvSpPr>
            <p:spPr bwMode="auto">
              <a:xfrm>
                <a:off x="7109" y="15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8" name="Freeform 159"/>
              <p:cNvSpPr/>
              <p:nvPr/>
            </p:nvSpPr>
            <p:spPr bwMode="auto">
              <a:xfrm>
                <a:off x="7157" y="156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9" name="Freeform 160"/>
              <p:cNvSpPr/>
              <p:nvPr/>
            </p:nvSpPr>
            <p:spPr bwMode="auto">
              <a:xfrm>
                <a:off x="7033" y="1622"/>
                <a:ext cx="5" cy="5"/>
              </a:xfrm>
              <a:custGeom>
                <a:avLst/>
                <a:gdLst>
                  <a:gd name="T0" fmla="*/ 0 w 5"/>
                  <a:gd name="T1" fmla="*/ 0 h 5"/>
                  <a:gd name="T2" fmla="*/ 0 w 5"/>
                  <a:gd name="T3" fmla="*/ 2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2"/>
                    </a:lnTo>
                    <a:lnTo>
                      <a:pt x="5"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0" name="Freeform 161"/>
              <p:cNvSpPr/>
              <p:nvPr/>
            </p:nvSpPr>
            <p:spPr bwMode="auto">
              <a:xfrm>
                <a:off x="7064" y="15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1" name="Freeform 162"/>
              <p:cNvSpPr/>
              <p:nvPr/>
            </p:nvSpPr>
            <p:spPr bwMode="auto">
              <a:xfrm>
                <a:off x="6958" y="1475"/>
                <a:ext cx="291" cy="265"/>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2" name="Freeform 163"/>
              <p:cNvSpPr/>
              <p:nvPr/>
            </p:nvSpPr>
            <p:spPr bwMode="auto">
              <a:xfrm>
                <a:off x="7195" y="2086"/>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3" name="Freeform 164"/>
              <p:cNvSpPr/>
              <p:nvPr/>
            </p:nvSpPr>
            <p:spPr bwMode="auto">
              <a:xfrm>
                <a:off x="6540" y="1413"/>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4" name="Freeform 165"/>
              <p:cNvSpPr/>
              <p:nvPr/>
            </p:nvSpPr>
            <p:spPr bwMode="auto">
              <a:xfrm>
                <a:off x="5656" y="2392"/>
                <a:ext cx="2" cy="5"/>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0"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5" name="Freeform 166"/>
              <p:cNvSpPr/>
              <p:nvPr/>
            </p:nvSpPr>
            <p:spPr bwMode="auto">
              <a:xfrm>
                <a:off x="5660" y="2376"/>
                <a:ext cx="3"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6" name="Freeform 167"/>
              <p:cNvSpPr/>
              <p:nvPr/>
            </p:nvSpPr>
            <p:spPr bwMode="auto">
              <a:xfrm>
                <a:off x="6123" y="1660"/>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7" name="Freeform 168"/>
              <p:cNvSpPr/>
              <p:nvPr/>
            </p:nvSpPr>
            <p:spPr bwMode="auto">
              <a:xfrm>
                <a:off x="5694" y="2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8" name="Freeform 169"/>
              <p:cNvSpPr/>
              <p:nvPr/>
            </p:nvSpPr>
            <p:spPr bwMode="auto">
              <a:xfrm>
                <a:off x="5663" y="2376"/>
                <a:ext cx="0" cy="2"/>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9" name="Freeform 170"/>
              <p:cNvSpPr/>
              <p:nvPr/>
            </p:nvSpPr>
            <p:spPr bwMode="auto">
              <a:xfrm>
                <a:off x="5663" y="23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0" name="Freeform 171"/>
              <p:cNvSpPr/>
              <p:nvPr/>
            </p:nvSpPr>
            <p:spPr bwMode="auto">
              <a:xfrm>
                <a:off x="5663" y="238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1" name="Freeform 172"/>
              <p:cNvSpPr/>
              <p:nvPr/>
            </p:nvSpPr>
            <p:spPr bwMode="auto">
              <a:xfrm>
                <a:off x="5748" y="235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2" name="Freeform 173"/>
              <p:cNvSpPr/>
              <p:nvPr/>
            </p:nvSpPr>
            <p:spPr bwMode="auto">
              <a:xfrm>
                <a:off x="5750" y="235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3" name="Freeform 174"/>
              <p:cNvSpPr/>
              <p:nvPr/>
            </p:nvSpPr>
            <p:spPr bwMode="auto">
              <a:xfrm>
                <a:off x="5750" y="2359"/>
                <a:ext cx="0" cy="5"/>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4" name="Freeform 175"/>
              <p:cNvSpPr/>
              <p:nvPr/>
            </p:nvSpPr>
            <p:spPr bwMode="auto">
              <a:xfrm>
                <a:off x="5736" y="2345"/>
                <a:ext cx="0" cy="7"/>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5" name="Freeform 176"/>
              <p:cNvSpPr/>
              <p:nvPr/>
            </p:nvSpPr>
            <p:spPr bwMode="auto">
              <a:xfrm>
                <a:off x="5753" y="239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6" name="Freeform 177"/>
              <p:cNvSpPr/>
              <p:nvPr/>
            </p:nvSpPr>
            <p:spPr bwMode="auto">
              <a:xfrm>
                <a:off x="6047" y="2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7" name="Freeform 178"/>
              <p:cNvSpPr/>
              <p:nvPr/>
            </p:nvSpPr>
            <p:spPr bwMode="auto">
              <a:xfrm>
                <a:off x="5743" y="2347"/>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8" name="Freeform 179"/>
              <p:cNvSpPr/>
              <p:nvPr/>
            </p:nvSpPr>
            <p:spPr bwMode="auto">
              <a:xfrm>
                <a:off x="5755" y="2387"/>
                <a:ext cx="3"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9" name="Freeform 180"/>
              <p:cNvSpPr/>
              <p:nvPr/>
            </p:nvSpPr>
            <p:spPr bwMode="auto">
              <a:xfrm>
                <a:off x="5874" y="2798"/>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0" name="Freeform 181"/>
              <p:cNvSpPr/>
              <p:nvPr/>
            </p:nvSpPr>
            <p:spPr bwMode="auto">
              <a:xfrm>
                <a:off x="5905" y="2769"/>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1" name="Freeform 182"/>
              <p:cNvSpPr/>
              <p:nvPr/>
            </p:nvSpPr>
            <p:spPr bwMode="auto">
              <a:xfrm>
                <a:off x="5755" y="2385"/>
                <a:ext cx="3" cy="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2" name="Freeform 183"/>
              <p:cNvSpPr/>
              <p:nvPr/>
            </p:nvSpPr>
            <p:spPr bwMode="auto">
              <a:xfrm>
                <a:off x="5817" y="2783"/>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3" name="Freeform 184"/>
              <p:cNvSpPr/>
              <p:nvPr/>
            </p:nvSpPr>
            <p:spPr bwMode="auto">
              <a:xfrm>
                <a:off x="5822" y="27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4" name="Freeform 185"/>
              <p:cNvSpPr/>
              <p:nvPr/>
            </p:nvSpPr>
            <p:spPr bwMode="auto">
              <a:xfrm>
                <a:off x="5824" y="2793"/>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5" name="Freeform 186"/>
              <p:cNvSpPr/>
              <p:nvPr/>
            </p:nvSpPr>
            <p:spPr bwMode="auto">
              <a:xfrm>
                <a:off x="5822" y="279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6" name="Freeform 187"/>
              <p:cNvSpPr/>
              <p:nvPr/>
            </p:nvSpPr>
            <p:spPr bwMode="auto">
              <a:xfrm>
                <a:off x="7325" y="20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7" name="Freeform 188"/>
              <p:cNvSpPr/>
              <p:nvPr/>
            </p:nvSpPr>
            <p:spPr bwMode="auto">
              <a:xfrm>
                <a:off x="5715" y="240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8" name="Freeform 189"/>
              <p:cNvSpPr/>
              <p:nvPr/>
            </p:nvSpPr>
            <p:spPr bwMode="auto">
              <a:xfrm>
                <a:off x="5672" y="23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9" name="Freeform 190"/>
              <p:cNvSpPr/>
              <p:nvPr/>
            </p:nvSpPr>
            <p:spPr bwMode="auto">
              <a:xfrm>
                <a:off x="5746" y="2357"/>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0" name="Freeform 191"/>
              <p:cNvSpPr/>
              <p:nvPr/>
            </p:nvSpPr>
            <p:spPr bwMode="auto">
              <a:xfrm>
                <a:off x="7192" y="2091"/>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1" name="Freeform 192"/>
              <p:cNvSpPr/>
              <p:nvPr/>
            </p:nvSpPr>
            <p:spPr bwMode="auto">
              <a:xfrm>
                <a:off x="5611" y="2345"/>
                <a:ext cx="147" cy="102"/>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2" name="Freeform 193"/>
              <p:cNvSpPr/>
              <p:nvPr/>
            </p:nvSpPr>
            <p:spPr bwMode="auto">
              <a:xfrm>
                <a:off x="5734" y="235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3" name="Freeform 194"/>
              <p:cNvSpPr/>
              <p:nvPr/>
            </p:nvSpPr>
            <p:spPr bwMode="auto">
              <a:xfrm>
                <a:off x="5682" y="2369"/>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4" name="Freeform 195"/>
              <p:cNvSpPr/>
              <p:nvPr/>
            </p:nvSpPr>
            <p:spPr bwMode="auto">
              <a:xfrm>
                <a:off x="5814" y="2006"/>
                <a:ext cx="3" cy="5"/>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5" name="Freeform 196"/>
              <p:cNvSpPr/>
              <p:nvPr/>
            </p:nvSpPr>
            <p:spPr bwMode="auto">
              <a:xfrm>
                <a:off x="5753" y="1987"/>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6" name="Freeform 197"/>
              <p:cNvSpPr/>
              <p:nvPr/>
            </p:nvSpPr>
            <p:spPr bwMode="auto">
              <a:xfrm>
                <a:off x="5902" y="2696"/>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7" name="Freeform 198"/>
              <p:cNvSpPr/>
              <p:nvPr/>
            </p:nvSpPr>
            <p:spPr bwMode="auto">
              <a:xfrm>
                <a:off x="5727"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8" name="Freeform 199"/>
              <p:cNvSpPr/>
              <p:nvPr/>
            </p:nvSpPr>
            <p:spPr bwMode="auto">
              <a:xfrm>
                <a:off x="5729" y="1975"/>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9" name="Freeform 200"/>
              <p:cNvSpPr/>
              <p:nvPr/>
            </p:nvSpPr>
            <p:spPr bwMode="auto">
              <a:xfrm>
                <a:off x="5724" y="1985"/>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0" name="Freeform 201"/>
              <p:cNvSpPr/>
              <p:nvPr/>
            </p:nvSpPr>
            <p:spPr bwMode="auto">
              <a:xfrm>
                <a:off x="5912" y="2691"/>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1" name="Freeform 202"/>
              <p:cNvSpPr/>
              <p:nvPr/>
            </p:nvSpPr>
            <p:spPr bwMode="auto">
              <a:xfrm>
                <a:off x="5712" y="1982"/>
                <a:ext cx="3" cy="5"/>
              </a:xfrm>
              <a:custGeom>
                <a:avLst/>
                <a:gdLst>
                  <a:gd name="T0" fmla="*/ 3 w 3"/>
                  <a:gd name="T1" fmla="*/ 0 h 5"/>
                  <a:gd name="T2" fmla="*/ 3 w 3"/>
                  <a:gd name="T3" fmla="*/ 0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lnTo>
                      <a:pt x="3" y="0"/>
                    </a:lnTo>
                    <a:lnTo>
                      <a:pt x="0" y="5"/>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2" name="Freeform 203"/>
              <p:cNvSpPr/>
              <p:nvPr/>
            </p:nvSpPr>
            <p:spPr bwMode="auto">
              <a:xfrm>
                <a:off x="6118" y="1672"/>
                <a:ext cx="10"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3" name="Freeform 204"/>
              <p:cNvSpPr/>
              <p:nvPr/>
            </p:nvSpPr>
            <p:spPr bwMode="auto">
              <a:xfrm>
                <a:off x="6120" y="1674"/>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244" name="Group 406"/>
            <p:cNvGrpSpPr/>
            <p:nvPr/>
          </p:nvGrpSpPr>
          <p:grpSpPr bwMode="auto">
            <a:xfrm>
              <a:off x="8959850" y="2649538"/>
              <a:ext cx="2593975" cy="2765425"/>
              <a:chOff x="5644" y="1669"/>
              <a:chExt cx="1634" cy="1742"/>
            </a:xfrm>
            <a:grpFill/>
          </p:grpSpPr>
          <p:sp>
            <p:nvSpPr>
              <p:cNvPr id="245" name="Freeform 206"/>
              <p:cNvSpPr/>
              <p:nvPr/>
            </p:nvSpPr>
            <p:spPr bwMode="auto">
              <a:xfrm>
                <a:off x="6116" y="1676"/>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6" name="Freeform 207"/>
              <p:cNvSpPr/>
              <p:nvPr/>
            </p:nvSpPr>
            <p:spPr bwMode="auto">
              <a:xfrm>
                <a:off x="6092" y="170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7" name="Freeform 208"/>
              <p:cNvSpPr/>
              <p:nvPr/>
            </p:nvSpPr>
            <p:spPr bwMode="auto">
              <a:xfrm>
                <a:off x="6092" y="1700"/>
                <a:ext cx="7" cy="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8" name="Freeform 209"/>
              <p:cNvSpPr/>
              <p:nvPr/>
            </p:nvSpPr>
            <p:spPr bwMode="auto">
              <a:xfrm>
                <a:off x="6118" y="1669"/>
                <a:ext cx="5"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9" name="Freeform 210"/>
              <p:cNvSpPr/>
              <p:nvPr/>
            </p:nvSpPr>
            <p:spPr bwMode="auto">
              <a:xfrm>
                <a:off x="5644" y="1958"/>
                <a:ext cx="180" cy="98"/>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0" name="Freeform 211"/>
              <p:cNvSpPr/>
              <p:nvPr/>
            </p:nvSpPr>
            <p:spPr bwMode="auto">
              <a:xfrm>
                <a:off x="5817" y="2022"/>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1" name="Freeform 212"/>
              <p:cNvSpPr/>
              <p:nvPr/>
            </p:nvSpPr>
            <p:spPr bwMode="auto">
              <a:xfrm>
                <a:off x="5817" y="2015"/>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2" name="Freeform 213"/>
              <p:cNvSpPr/>
              <p:nvPr/>
            </p:nvSpPr>
            <p:spPr bwMode="auto">
              <a:xfrm>
                <a:off x="5810" y="2008"/>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3" name="Freeform 214"/>
              <p:cNvSpPr/>
              <p:nvPr/>
            </p:nvSpPr>
            <p:spPr bwMode="auto">
              <a:xfrm>
                <a:off x="5810" y="2051"/>
                <a:ext cx="4" cy="7"/>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4" name="Freeform 215"/>
              <p:cNvSpPr/>
              <p:nvPr/>
            </p:nvSpPr>
            <p:spPr bwMode="auto">
              <a:xfrm>
                <a:off x="5819" y="2025"/>
                <a:ext cx="3" cy="5"/>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5" name="Freeform 216"/>
              <p:cNvSpPr/>
              <p:nvPr/>
            </p:nvSpPr>
            <p:spPr bwMode="auto">
              <a:xfrm>
                <a:off x="5810" y="2053"/>
                <a:ext cx="4" cy="5"/>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6" name="Freeform 217"/>
              <p:cNvSpPr/>
              <p:nvPr/>
            </p:nvSpPr>
            <p:spPr bwMode="auto">
              <a:xfrm>
                <a:off x="7237" y="2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7" name="Freeform 218"/>
              <p:cNvSpPr/>
              <p:nvPr/>
            </p:nvSpPr>
            <p:spPr bwMode="auto">
              <a:xfrm>
                <a:off x="5758" y="2039"/>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8" name="Freeform 219"/>
              <p:cNvSpPr/>
              <p:nvPr/>
            </p:nvSpPr>
            <p:spPr bwMode="auto">
              <a:xfrm>
                <a:off x="5731" y="1977"/>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9" name="Freeform 220"/>
              <p:cNvSpPr/>
              <p:nvPr/>
            </p:nvSpPr>
            <p:spPr bwMode="auto">
              <a:xfrm>
                <a:off x="5822" y="202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0" name="Freeform 221"/>
              <p:cNvSpPr/>
              <p:nvPr/>
            </p:nvSpPr>
            <p:spPr bwMode="auto">
              <a:xfrm>
                <a:off x="5731" y="2027"/>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1" name="Freeform 222"/>
              <p:cNvSpPr/>
              <p:nvPr/>
            </p:nvSpPr>
            <p:spPr bwMode="auto">
              <a:xfrm>
                <a:off x="7278" y="2008"/>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2" name="Freeform 223"/>
              <p:cNvSpPr/>
              <p:nvPr/>
            </p:nvSpPr>
            <p:spPr bwMode="auto">
              <a:xfrm>
                <a:off x="5741"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3" name="Freeform 224"/>
              <p:cNvSpPr/>
              <p:nvPr/>
            </p:nvSpPr>
            <p:spPr bwMode="auto">
              <a:xfrm>
                <a:off x="5822" y="20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4" name="Freeform 225"/>
              <p:cNvSpPr/>
              <p:nvPr/>
            </p:nvSpPr>
            <p:spPr bwMode="auto">
              <a:xfrm>
                <a:off x="6348" y="3295"/>
                <a:ext cx="7" cy="10"/>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5" name="Freeform 226"/>
              <p:cNvSpPr/>
              <p:nvPr/>
            </p:nvSpPr>
            <p:spPr bwMode="auto">
              <a:xfrm>
                <a:off x="6623" y="33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6" name="Freeform 227"/>
              <p:cNvSpPr/>
              <p:nvPr/>
            </p:nvSpPr>
            <p:spPr bwMode="auto">
              <a:xfrm>
                <a:off x="6348" y="32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7" name="Rectangle 228"/>
              <p:cNvSpPr>
                <a:spLocks noChangeArrowheads="1"/>
              </p:cNvSpPr>
              <p:nvPr/>
            </p:nvSpPr>
            <p:spPr bwMode="auto">
              <a:xfrm>
                <a:off x="6355" y="3305"/>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8" name="Freeform 229"/>
              <p:cNvSpPr/>
              <p:nvPr/>
            </p:nvSpPr>
            <p:spPr bwMode="auto">
              <a:xfrm>
                <a:off x="6350" y="3170"/>
                <a:ext cx="3" cy="11"/>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9" name="Freeform 230"/>
              <p:cNvSpPr/>
              <p:nvPr/>
            </p:nvSpPr>
            <p:spPr bwMode="auto">
              <a:xfrm>
                <a:off x="6350" y="3293"/>
                <a:ext cx="3"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0" name="Freeform 231"/>
              <p:cNvSpPr/>
              <p:nvPr/>
            </p:nvSpPr>
            <p:spPr bwMode="auto">
              <a:xfrm>
                <a:off x="6348" y="3167"/>
                <a:ext cx="2" cy="5"/>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1" name="Freeform 232"/>
              <p:cNvSpPr/>
              <p:nvPr/>
            </p:nvSpPr>
            <p:spPr bwMode="auto">
              <a:xfrm>
                <a:off x="6381" y="3331"/>
                <a:ext cx="5" cy="5"/>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2" name="Freeform 233"/>
              <p:cNvSpPr/>
              <p:nvPr/>
            </p:nvSpPr>
            <p:spPr bwMode="auto">
              <a:xfrm>
                <a:off x="6519" y="33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3" name="Freeform 234"/>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4" name="Freeform 235"/>
              <p:cNvSpPr/>
              <p:nvPr/>
            </p:nvSpPr>
            <p:spPr bwMode="auto">
              <a:xfrm>
                <a:off x="6348" y="317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5" name="Freeform 236"/>
              <p:cNvSpPr/>
              <p:nvPr/>
            </p:nvSpPr>
            <p:spPr bwMode="auto">
              <a:xfrm>
                <a:off x="6192" y="19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6" name="Freeform 237"/>
              <p:cNvSpPr/>
              <p:nvPr/>
            </p:nvSpPr>
            <p:spPr bwMode="auto">
              <a:xfrm>
                <a:off x="6362" y="3319"/>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7" name="Oval 238"/>
              <p:cNvSpPr>
                <a:spLocks noChangeArrowheads="1"/>
              </p:cNvSpPr>
              <p:nvPr/>
            </p:nvSpPr>
            <p:spPr bwMode="auto">
              <a:xfrm>
                <a:off x="6192" y="197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8" name="Freeform 239"/>
              <p:cNvSpPr/>
              <p:nvPr/>
            </p:nvSpPr>
            <p:spPr bwMode="auto">
              <a:xfrm>
                <a:off x="6550" y="3165"/>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9" name="Freeform 240"/>
              <p:cNvSpPr/>
              <p:nvPr/>
            </p:nvSpPr>
            <p:spPr bwMode="auto">
              <a:xfrm>
                <a:off x="6609" y="31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0" name="Freeform 241"/>
              <p:cNvSpPr/>
              <p:nvPr/>
            </p:nvSpPr>
            <p:spPr bwMode="auto">
              <a:xfrm>
                <a:off x="6585" y="31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1" name="Freeform 242"/>
              <p:cNvSpPr/>
              <p:nvPr/>
            </p:nvSpPr>
            <p:spPr bwMode="auto">
              <a:xfrm>
                <a:off x="6329" y="3020"/>
                <a:ext cx="446" cy="178"/>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2" name="Freeform 243"/>
              <p:cNvSpPr/>
              <p:nvPr/>
            </p:nvSpPr>
            <p:spPr bwMode="auto">
              <a:xfrm>
                <a:off x="6642" y="3122"/>
                <a:ext cx="3" cy="5"/>
              </a:xfrm>
              <a:custGeom>
                <a:avLst/>
                <a:gdLst>
                  <a:gd name="T0" fmla="*/ 3 w 3"/>
                  <a:gd name="T1" fmla="*/ 5 h 5"/>
                  <a:gd name="T2" fmla="*/ 3 w 3"/>
                  <a:gd name="T3" fmla="*/ 5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lnTo>
                      <a:pt x="3" y="5"/>
                    </a:lnTo>
                    <a:lnTo>
                      <a:pt x="0" y="0"/>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3" name="Freeform 244"/>
              <p:cNvSpPr/>
              <p:nvPr/>
            </p:nvSpPr>
            <p:spPr bwMode="auto">
              <a:xfrm>
                <a:off x="6614" y="3139"/>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4" name="Freeform 245"/>
              <p:cNvSpPr/>
              <p:nvPr/>
            </p:nvSpPr>
            <p:spPr bwMode="auto">
              <a:xfrm>
                <a:off x="6616" y="31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5" name="Freeform 246"/>
              <p:cNvSpPr/>
              <p:nvPr/>
            </p:nvSpPr>
            <p:spPr bwMode="auto">
              <a:xfrm>
                <a:off x="6355" y="317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6" name="Freeform 247"/>
              <p:cNvSpPr/>
              <p:nvPr/>
            </p:nvSpPr>
            <p:spPr bwMode="auto">
              <a:xfrm>
                <a:off x="6614" y="3148"/>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7" name="Freeform 248"/>
              <p:cNvSpPr/>
              <p:nvPr/>
            </p:nvSpPr>
            <p:spPr bwMode="auto">
              <a:xfrm>
                <a:off x="6365" y="3186"/>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8" name="Freeform 249"/>
              <p:cNvSpPr/>
              <p:nvPr/>
            </p:nvSpPr>
            <p:spPr bwMode="auto">
              <a:xfrm>
                <a:off x="6386" y="3191"/>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9" name="Freeform 250"/>
              <p:cNvSpPr/>
              <p:nvPr/>
            </p:nvSpPr>
            <p:spPr bwMode="auto">
              <a:xfrm>
                <a:off x="6367" y="318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0" name="Freeform 251"/>
              <p:cNvSpPr/>
              <p:nvPr/>
            </p:nvSpPr>
            <p:spPr bwMode="auto">
              <a:xfrm>
                <a:off x="6516" y="3378"/>
                <a:ext cx="5" cy="10"/>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1" name="Freeform 252"/>
              <p:cNvSpPr/>
              <p:nvPr/>
            </p:nvSpPr>
            <p:spPr bwMode="auto">
              <a:xfrm>
                <a:off x="6398" y="3191"/>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2" name="Freeform 253"/>
              <p:cNvSpPr/>
              <p:nvPr/>
            </p:nvSpPr>
            <p:spPr bwMode="auto">
              <a:xfrm>
                <a:off x="6583" y="33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3" name="Freeform 254"/>
              <p:cNvSpPr>
                <a:spLocks noEditPoints="1"/>
              </p:cNvSpPr>
              <p:nvPr/>
            </p:nvSpPr>
            <p:spPr bwMode="auto">
              <a:xfrm>
                <a:off x="6519" y="3305"/>
                <a:ext cx="171" cy="106"/>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4" name="Freeform 255"/>
              <p:cNvSpPr/>
              <p:nvPr/>
            </p:nvSpPr>
            <p:spPr bwMode="auto">
              <a:xfrm>
                <a:off x="6649" y="3359"/>
                <a:ext cx="5" cy="5"/>
              </a:xfrm>
              <a:custGeom>
                <a:avLst/>
                <a:gdLst>
                  <a:gd name="T0" fmla="*/ 5 w 5"/>
                  <a:gd name="T1" fmla="*/ 5 h 5"/>
                  <a:gd name="T2" fmla="*/ 0 w 5"/>
                  <a:gd name="T3" fmla="*/ 0 h 5"/>
                  <a:gd name="T4" fmla="*/ 3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3"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5" name="Freeform 256"/>
              <p:cNvSpPr/>
              <p:nvPr/>
            </p:nvSpPr>
            <p:spPr bwMode="auto">
              <a:xfrm>
                <a:off x="6538" y="34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6" name="Freeform 257"/>
              <p:cNvSpPr/>
              <p:nvPr/>
            </p:nvSpPr>
            <p:spPr bwMode="auto">
              <a:xfrm>
                <a:off x="6633" y="3388"/>
                <a:ext cx="2"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7" name="Oval 258"/>
              <p:cNvSpPr>
                <a:spLocks noChangeArrowheads="1"/>
              </p:cNvSpPr>
              <p:nvPr/>
            </p:nvSpPr>
            <p:spPr bwMode="auto">
              <a:xfrm>
                <a:off x="6184" y="19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8" name="Freeform 259"/>
              <p:cNvSpPr/>
              <p:nvPr/>
            </p:nvSpPr>
            <p:spPr bwMode="auto">
              <a:xfrm>
                <a:off x="6187" y="197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9" name="Freeform 260"/>
              <p:cNvSpPr/>
              <p:nvPr/>
            </p:nvSpPr>
            <p:spPr bwMode="auto">
              <a:xfrm>
                <a:off x="6545" y="31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0" name="Freeform 261"/>
              <p:cNvSpPr/>
              <p:nvPr/>
            </p:nvSpPr>
            <p:spPr bwMode="auto">
              <a:xfrm>
                <a:off x="6552" y="3331"/>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1" name="Freeform 262"/>
              <p:cNvSpPr/>
              <p:nvPr/>
            </p:nvSpPr>
            <p:spPr bwMode="auto">
              <a:xfrm>
                <a:off x="6621" y="331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2" name="Freeform 263"/>
              <p:cNvSpPr/>
              <p:nvPr/>
            </p:nvSpPr>
            <p:spPr bwMode="auto">
              <a:xfrm>
                <a:off x="6524" y="3390"/>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3" name="Rectangle 264"/>
              <p:cNvSpPr>
                <a:spLocks noChangeArrowheads="1"/>
              </p:cNvSpPr>
              <p:nvPr/>
            </p:nvSpPr>
            <p:spPr bwMode="auto">
              <a:xfrm>
                <a:off x="6652" y="3293"/>
                <a:ext cx="1"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4" name="Freeform 265"/>
              <p:cNvSpPr/>
              <p:nvPr/>
            </p:nvSpPr>
            <p:spPr bwMode="auto">
              <a:xfrm>
                <a:off x="6528" y="335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5" name="Freeform 266"/>
              <p:cNvSpPr/>
              <p:nvPr/>
            </p:nvSpPr>
            <p:spPr bwMode="auto">
              <a:xfrm>
                <a:off x="6531" y="3350"/>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6" name="Freeform 267"/>
              <p:cNvSpPr/>
              <p:nvPr/>
            </p:nvSpPr>
            <p:spPr bwMode="auto">
              <a:xfrm>
                <a:off x="6521" y="3383"/>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7" name="Freeform 268"/>
              <p:cNvSpPr/>
              <p:nvPr/>
            </p:nvSpPr>
            <p:spPr bwMode="auto">
              <a:xfrm>
                <a:off x="6521" y="3395"/>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8" name="Freeform 269"/>
              <p:cNvSpPr/>
              <p:nvPr/>
            </p:nvSpPr>
            <p:spPr bwMode="auto">
              <a:xfrm>
                <a:off x="6618" y="33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9" name="Freeform 270"/>
              <p:cNvSpPr/>
              <p:nvPr/>
            </p:nvSpPr>
            <p:spPr bwMode="auto">
              <a:xfrm>
                <a:off x="6189"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0" name="Freeform 271"/>
              <p:cNvSpPr/>
              <p:nvPr/>
            </p:nvSpPr>
            <p:spPr bwMode="auto">
              <a:xfrm>
                <a:off x="6531" y="34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1" name="Freeform 272"/>
              <p:cNvSpPr/>
              <p:nvPr/>
            </p:nvSpPr>
            <p:spPr bwMode="auto">
              <a:xfrm>
                <a:off x="6894" y="2707"/>
                <a:ext cx="4" cy="3"/>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2" name="Freeform 273"/>
              <p:cNvSpPr/>
              <p:nvPr/>
            </p:nvSpPr>
            <p:spPr bwMode="auto">
              <a:xfrm>
                <a:off x="6519" y="3378"/>
                <a:ext cx="5"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3" name="Freeform 274"/>
              <p:cNvSpPr/>
              <p:nvPr/>
            </p:nvSpPr>
            <p:spPr bwMode="auto">
              <a:xfrm>
                <a:off x="6645" y="33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4" name="Freeform 275"/>
              <p:cNvSpPr/>
              <p:nvPr/>
            </p:nvSpPr>
            <p:spPr bwMode="auto">
              <a:xfrm>
                <a:off x="6187" y="1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5" name="Freeform 276"/>
              <p:cNvSpPr/>
              <p:nvPr/>
            </p:nvSpPr>
            <p:spPr bwMode="auto">
              <a:xfrm>
                <a:off x="6642" y="3371"/>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6" name="Freeform 277"/>
              <p:cNvSpPr/>
              <p:nvPr/>
            </p:nvSpPr>
            <p:spPr bwMode="auto">
              <a:xfrm>
                <a:off x="6645" y="33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7" name="Freeform 278"/>
              <p:cNvSpPr/>
              <p:nvPr/>
            </p:nvSpPr>
            <p:spPr bwMode="auto">
              <a:xfrm>
                <a:off x="6187" y="197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8" name="Freeform 279"/>
              <p:cNvSpPr/>
              <p:nvPr/>
            </p:nvSpPr>
            <p:spPr bwMode="auto">
              <a:xfrm>
                <a:off x="6187" y="197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9" name="Freeform 280"/>
              <p:cNvSpPr/>
              <p:nvPr/>
            </p:nvSpPr>
            <p:spPr bwMode="auto">
              <a:xfrm>
                <a:off x="6647" y="338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0" name="Freeform 281"/>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1" name="Freeform 282"/>
              <p:cNvSpPr/>
              <p:nvPr/>
            </p:nvSpPr>
            <p:spPr bwMode="auto">
              <a:xfrm>
                <a:off x="6557" y="2025"/>
                <a:ext cx="5" cy="9"/>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2" name="Freeform 283"/>
              <p:cNvSpPr/>
              <p:nvPr/>
            </p:nvSpPr>
            <p:spPr bwMode="auto">
              <a:xfrm>
                <a:off x="6286" y="1700"/>
                <a:ext cx="5" cy="5"/>
              </a:xfrm>
              <a:custGeom>
                <a:avLst/>
                <a:gdLst>
                  <a:gd name="T0" fmla="*/ 0 w 5"/>
                  <a:gd name="T1" fmla="*/ 5 h 5"/>
                  <a:gd name="T2" fmla="*/ 5 w 5"/>
                  <a:gd name="T3" fmla="*/ 0 h 5"/>
                  <a:gd name="T4" fmla="*/ 0 w 5"/>
                  <a:gd name="T5" fmla="*/ 3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3" name="Freeform 284"/>
              <p:cNvSpPr/>
              <p:nvPr/>
            </p:nvSpPr>
            <p:spPr bwMode="auto">
              <a:xfrm>
                <a:off x="6732" y="1705"/>
                <a:ext cx="10" cy="5"/>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4" name="Freeform 285"/>
              <p:cNvSpPr/>
              <p:nvPr/>
            </p:nvSpPr>
            <p:spPr bwMode="auto">
              <a:xfrm>
                <a:off x="6161" y="2072"/>
                <a:ext cx="2" cy="24"/>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5" name="Freeform 286"/>
              <p:cNvSpPr>
                <a:spLocks noEditPoints="1"/>
              </p:cNvSpPr>
              <p:nvPr/>
            </p:nvSpPr>
            <p:spPr bwMode="auto">
              <a:xfrm>
                <a:off x="6144" y="1918"/>
                <a:ext cx="85" cy="102"/>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6" name="Freeform 287"/>
              <p:cNvSpPr/>
              <p:nvPr/>
            </p:nvSpPr>
            <p:spPr bwMode="auto">
              <a:xfrm>
                <a:off x="6199" y="2068"/>
                <a:ext cx="4" cy="7"/>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7" name="Freeform 288"/>
              <p:cNvSpPr/>
              <p:nvPr/>
            </p:nvSpPr>
            <p:spPr bwMode="auto">
              <a:xfrm>
                <a:off x="6763" y="1710"/>
                <a:ext cx="5" cy="4"/>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8" name="Freeform 289"/>
              <p:cNvSpPr/>
              <p:nvPr/>
            </p:nvSpPr>
            <p:spPr bwMode="auto">
              <a:xfrm>
                <a:off x="6182" y="19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9" name="Freeform 290"/>
              <p:cNvSpPr/>
              <p:nvPr/>
            </p:nvSpPr>
            <p:spPr bwMode="auto">
              <a:xfrm>
                <a:off x="6917" y="1868"/>
                <a:ext cx="5" cy="5"/>
              </a:xfrm>
              <a:custGeom>
                <a:avLst/>
                <a:gdLst>
                  <a:gd name="T0" fmla="*/ 0 w 5"/>
                  <a:gd name="T1" fmla="*/ 3 h 5"/>
                  <a:gd name="T2" fmla="*/ 3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lnTo>
                      <a:pt x="3" y="5"/>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0" name="Freeform 291"/>
              <p:cNvSpPr/>
              <p:nvPr/>
            </p:nvSpPr>
            <p:spPr bwMode="auto">
              <a:xfrm>
                <a:off x="6614" y="265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1" name="Freeform 292"/>
              <p:cNvSpPr/>
              <p:nvPr/>
            </p:nvSpPr>
            <p:spPr bwMode="auto">
              <a:xfrm>
                <a:off x="6614" y="2670"/>
                <a:ext cx="4" cy="4"/>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2" name="Freeform 293"/>
              <p:cNvSpPr/>
              <p:nvPr/>
            </p:nvSpPr>
            <p:spPr bwMode="auto">
              <a:xfrm>
                <a:off x="6706" y="2454"/>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3" name="Freeform 294"/>
              <p:cNvSpPr/>
              <p:nvPr/>
            </p:nvSpPr>
            <p:spPr bwMode="auto">
              <a:xfrm>
                <a:off x="6818" y="239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4" name="Freeform 295"/>
              <p:cNvSpPr/>
              <p:nvPr/>
            </p:nvSpPr>
            <p:spPr bwMode="auto">
              <a:xfrm>
                <a:off x="6820" y="2326"/>
                <a:ext cx="5" cy="2"/>
              </a:xfrm>
              <a:custGeom>
                <a:avLst/>
                <a:gdLst>
                  <a:gd name="T0" fmla="*/ 5 w 5"/>
                  <a:gd name="T1" fmla="*/ 2 h 2"/>
                  <a:gd name="T2" fmla="*/ 5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5" y="0"/>
                    </a:lnTo>
                    <a:lnTo>
                      <a:pt x="0" y="2"/>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5" name="Freeform 296"/>
              <p:cNvSpPr/>
              <p:nvPr/>
            </p:nvSpPr>
            <p:spPr bwMode="auto">
              <a:xfrm>
                <a:off x="6196" y="1968"/>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6" name="Oval 297"/>
              <p:cNvSpPr>
                <a:spLocks noChangeArrowheads="1"/>
              </p:cNvSpPr>
              <p:nvPr/>
            </p:nvSpPr>
            <p:spPr bwMode="auto">
              <a:xfrm>
                <a:off x="6187" y="19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7" name="Oval 298"/>
              <p:cNvSpPr>
                <a:spLocks noChangeArrowheads="1"/>
              </p:cNvSpPr>
              <p:nvPr/>
            </p:nvSpPr>
            <p:spPr bwMode="auto">
              <a:xfrm>
                <a:off x="6189" y="19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8" name="Freeform 299"/>
              <p:cNvSpPr/>
              <p:nvPr/>
            </p:nvSpPr>
            <p:spPr bwMode="auto">
              <a:xfrm>
                <a:off x="6187" y="1966"/>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9" name="Oval 300"/>
              <p:cNvSpPr>
                <a:spLocks noChangeArrowheads="1"/>
              </p:cNvSpPr>
              <p:nvPr/>
            </p:nvSpPr>
            <p:spPr bwMode="auto">
              <a:xfrm>
                <a:off x="6192" y="196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0" name="Freeform 301"/>
              <p:cNvSpPr/>
              <p:nvPr/>
            </p:nvSpPr>
            <p:spPr bwMode="auto">
              <a:xfrm>
                <a:off x="6192" y="1966"/>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1" name="Freeform 302"/>
              <p:cNvSpPr/>
              <p:nvPr/>
            </p:nvSpPr>
            <p:spPr bwMode="auto">
              <a:xfrm>
                <a:off x="6192" y="1966"/>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2" name="Oval 303"/>
              <p:cNvSpPr>
                <a:spLocks noChangeArrowheads="1"/>
              </p:cNvSpPr>
              <p:nvPr/>
            </p:nvSpPr>
            <p:spPr bwMode="auto">
              <a:xfrm>
                <a:off x="6182" y="196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3" name="Freeform 304"/>
              <p:cNvSpPr/>
              <p:nvPr/>
            </p:nvSpPr>
            <p:spPr bwMode="auto">
              <a:xfrm>
                <a:off x="6187" y="1963"/>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4" name="Freeform 305"/>
              <p:cNvSpPr/>
              <p:nvPr/>
            </p:nvSpPr>
            <p:spPr bwMode="auto">
              <a:xfrm>
                <a:off x="6187" y="19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5" name="Oval 306"/>
              <p:cNvSpPr>
                <a:spLocks noChangeArrowheads="1"/>
              </p:cNvSpPr>
              <p:nvPr/>
            </p:nvSpPr>
            <p:spPr bwMode="auto">
              <a:xfrm>
                <a:off x="6203" y="19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6" name="Freeform 307"/>
              <p:cNvSpPr/>
              <p:nvPr/>
            </p:nvSpPr>
            <p:spPr bwMode="auto">
              <a:xfrm>
                <a:off x="6611" y="270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7" name="Freeform 308"/>
              <p:cNvSpPr/>
              <p:nvPr/>
            </p:nvSpPr>
            <p:spPr bwMode="auto">
              <a:xfrm>
                <a:off x="6184" y="1961"/>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8" name="Freeform 309"/>
              <p:cNvSpPr/>
              <p:nvPr/>
            </p:nvSpPr>
            <p:spPr bwMode="auto">
              <a:xfrm>
                <a:off x="6187" y="1963"/>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9" name="Freeform 310"/>
              <p:cNvSpPr/>
              <p:nvPr/>
            </p:nvSpPr>
            <p:spPr bwMode="auto">
              <a:xfrm>
                <a:off x="6599" y="2719"/>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0" name="Freeform 311"/>
              <p:cNvSpPr/>
              <p:nvPr/>
            </p:nvSpPr>
            <p:spPr bwMode="auto">
              <a:xfrm>
                <a:off x="6441" y="2470"/>
                <a:ext cx="2"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1" name="Freeform 312"/>
              <p:cNvSpPr/>
              <p:nvPr/>
            </p:nvSpPr>
            <p:spPr bwMode="auto">
              <a:xfrm>
                <a:off x="6424" y="2470"/>
                <a:ext cx="9" cy="3"/>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2" name="Freeform 313"/>
              <p:cNvSpPr/>
              <p:nvPr/>
            </p:nvSpPr>
            <p:spPr bwMode="auto">
              <a:xfrm>
                <a:off x="6452" y="247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3" name="Freeform 314"/>
              <p:cNvSpPr/>
              <p:nvPr/>
            </p:nvSpPr>
            <p:spPr bwMode="auto">
              <a:xfrm>
                <a:off x="6450" y="2470"/>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4" name="Freeform 315"/>
              <p:cNvSpPr/>
              <p:nvPr/>
            </p:nvSpPr>
            <p:spPr bwMode="auto">
              <a:xfrm>
                <a:off x="6450" y="2537"/>
                <a:ext cx="10"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5" name="Freeform 316"/>
              <p:cNvSpPr/>
              <p:nvPr/>
            </p:nvSpPr>
            <p:spPr bwMode="auto">
              <a:xfrm>
                <a:off x="6455" y="2539"/>
                <a:ext cx="5"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6" name="Freeform 317"/>
              <p:cNvSpPr/>
              <p:nvPr/>
            </p:nvSpPr>
            <p:spPr bwMode="auto">
              <a:xfrm>
                <a:off x="6457" y="2537"/>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7" name="Freeform 318"/>
              <p:cNvSpPr/>
              <p:nvPr/>
            </p:nvSpPr>
            <p:spPr bwMode="auto">
              <a:xfrm>
                <a:off x="6443" y="2470"/>
                <a:ext cx="2" cy="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8" name="Freeform 319"/>
              <p:cNvSpPr/>
              <p:nvPr/>
            </p:nvSpPr>
            <p:spPr bwMode="auto">
              <a:xfrm>
                <a:off x="6334" y="3127"/>
                <a:ext cx="7" cy="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9" name="Freeform 320"/>
              <p:cNvSpPr/>
              <p:nvPr/>
            </p:nvSpPr>
            <p:spPr bwMode="auto">
              <a:xfrm>
                <a:off x="6336" y="3125"/>
                <a:ext cx="3"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0" name="Freeform 321"/>
              <p:cNvSpPr/>
              <p:nvPr/>
            </p:nvSpPr>
            <p:spPr bwMode="auto">
              <a:xfrm>
                <a:off x="6521" y="3089"/>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1" name="Freeform 322"/>
              <p:cNvSpPr/>
              <p:nvPr/>
            </p:nvSpPr>
            <p:spPr bwMode="auto">
              <a:xfrm>
                <a:off x="6645" y="3053"/>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2" name="Freeform 323"/>
              <p:cNvSpPr/>
              <p:nvPr/>
            </p:nvSpPr>
            <p:spPr bwMode="auto">
              <a:xfrm>
                <a:off x="6604" y="3080"/>
                <a:ext cx="3"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3" name="Freeform 324"/>
              <p:cNvSpPr/>
              <p:nvPr/>
            </p:nvSpPr>
            <p:spPr bwMode="auto">
              <a:xfrm>
                <a:off x="6602" y="273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4" name="Freeform 325"/>
              <p:cNvSpPr/>
              <p:nvPr/>
            </p:nvSpPr>
            <p:spPr bwMode="auto">
              <a:xfrm>
                <a:off x="6469" y="3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5" name="Freeform 326"/>
              <p:cNvSpPr/>
              <p:nvPr/>
            </p:nvSpPr>
            <p:spPr bwMode="auto">
              <a:xfrm>
                <a:off x="6265" y="2238"/>
                <a:ext cx="10" cy="19"/>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6" name="Freeform 327"/>
              <p:cNvSpPr/>
              <p:nvPr/>
            </p:nvSpPr>
            <p:spPr bwMode="auto">
              <a:xfrm>
                <a:off x="6455" y="25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7" name="Freeform 328"/>
              <p:cNvSpPr/>
              <p:nvPr/>
            </p:nvSpPr>
            <p:spPr bwMode="auto">
              <a:xfrm>
                <a:off x="6597" y="2734"/>
                <a:ext cx="5"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8" name="Freeform 329"/>
              <p:cNvSpPr/>
              <p:nvPr/>
            </p:nvSpPr>
            <p:spPr bwMode="auto">
              <a:xfrm>
                <a:off x="6607" y="2703"/>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9" name="Freeform 330"/>
              <p:cNvSpPr/>
              <p:nvPr/>
            </p:nvSpPr>
            <p:spPr bwMode="auto">
              <a:xfrm>
                <a:off x="6597" y="2726"/>
                <a:ext cx="12" cy="5"/>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0" name="Freeform 331"/>
              <p:cNvSpPr/>
              <p:nvPr/>
            </p:nvSpPr>
            <p:spPr bwMode="auto">
              <a:xfrm>
                <a:off x="6452" y="2700"/>
                <a:ext cx="5"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1" name="Freeform 332"/>
              <p:cNvSpPr/>
              <p:nvPr/>
            </p:nvSpPr>
            <p:spPr bwMode="auto">
              <a:xfrm>
                <a:off x="6445" y="2556"/>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2" name="Freeform 333"/>
              <p:cNvSpPr/>
              <p:nvPr/>
            </p:nvSpPr>
            <p:spPr bwMode="auto">
              <a:xfrm>
                <a:off x="6448" y="25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3" name="Freeform 334"/>
              <p:cNvSpPr/>
              <p:nvPr/>
            </p:nvSpPr>
            <p:spPr bwMode="auto">
              <a:xfrm>
                <a:off x="6469" y="2719"/>
                <a:ext cx="5" cy="3"/>
              </a:xfrm>
              <a:custGeom>
                <a:avLst/>
                <a:gdLst>
                  <a:gd name="T0" fmla="*/ 0 w 5"/>
                  <a:gd name="T1" fmla="*/ 3 h 3"/>
                  <a:gd name="T2" fmla="*/ 0 w 5"/>
                  <a:gd name="T3" fmla="*/ 3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0" y="3"/>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4" name="Freeform 335"/>
              <p:cNvSpPr/>
              <p:nvPr/>
            </p:nvSpPr>
            <p:spPr bwMode="auto">
              <a:xfrm>
                <a:off x="6452" y="254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5" name="Rectangle 336"/>
              <p:cNvSpPr>
                <a:spLocks noChangeArrowheads="1"/>
              </p:cNvSpPr>
              <p:nvPr/>
            </p:nvSpPr>
            <p:spPr bwMode="auto">
              <a:xfrm>
                <a:off x="6452" y="2655"/>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6" name="Freeform 337"/>
              <p:cNvSpPr/>
              <p:nvPr/>
            </p:nvSpPr>
            <p:spPr bwMode="auto">
              <a:xfrm>
                <a:off x="6448" y="2560"/>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7" name="Freeform 338"/>
              <p:cNvSpPr/>
              <p:nvPr/>
            </p:nvSpPr>
            <p:spPr bwMode="auto">
              <a:xfrm>
                <a:off x="6192" y="197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8" name="Freeform 339"/>
              <p:cNvSpPr/>
              <p:nvPr/>
            </p:nvSpPr>
            <p:spPr bwMode="auto">
              <a:xfrm>
                <a:off x="6531" y="2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9" name="Freeform 340"/>
              <p:cNvSpPr/>
              <p:nvPr/>
            </p:nvSpPr>
            <p:spPr bwMode="auto">
              <a:xfrm>
                <a:off x="6388" y="3264"/>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0" name="Freeform 341"/>
              <p:cNvSpPr/>
              <p:nvPr/>
            </p:nvSpPr>
            <p:spPr bwMode="auto">
              <a:xfrm>
                <a:off x="6353" y="3094"/>
                <a:ext cx="446" cy="18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1" name="Freeform 342"/>
              <p:cNvSpPr/>
              <p:nvPr/>
            </p:nvSpPr>
            <p:spPr bwMode="auto">
              <a:xfrm>
                <a:off x="6365" y="3215"/>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2" name="Freeform 343"/>
              <p:cNvSpPr/>
              <p:nvPr/>
            </p:nvSpPr>
            <p:spPr bwMode="auto">
              <a:xfrm>
                <a:off x="6889" y="2757"/>
                <a:ext cx="2" cy="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3" name="Freeform 344"/>
              <p:cNvSpPr/>
              <p:nvPr/>
            </p:nvSpPr>
            <p:spPr bwMode="auto">
              <a:xfrm>
                <a:off x="6360" y="3222"/>
                <a:ext cx="2" cy="2"/>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4" name="Freeform 345"/>
              <p:cNvSpPr/>
              <p:nvPr/>
            </p:nvSpPr>
            <p:spPr bwMode="auto">
              <a:xfrm>
                <a:off x="6609" y="3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5" name="Freeform 346"/>
              <p:cNvSpPr/>
              <p:nvPr/>
            </p:nvSpPr>
            <p:spPr bwMode="auto">
              <a:xfrm>
                <a:off x="6531" y="24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6" name="Freeform 347"/>
              <p:cNvSpPr/>
              <p:nvPr/>
            </p:nvSpPr>
            <p:spPr bwMode="auto">
              <a:xfrm>
                <a:off x="6960" y="2793"/>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7" name="Freeform 348"/>
              <p:cNvSpPr/>
              <p:nvPr/>
            </p:nvSpPr>
            <p:spPr bwMode="auto">
              <a:xfrm>
                <a:off x="6524" y="2463"/>
                <a:ext cx="2" cy="3"/>
              </a:xfrm>
              <a:custGeom>
                <a:avLst/>
                <a:gdLst>
                  <a:gd name="T0" fmla="*/ 2 w 2"/>
                  <a:gd name="T1" fmla="*/ 0 h 3"/>
                  <a:gd name="T2" fmla="*/ 0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8" name="Freeform 349"/>
              <p:cNvSpPr/>
              <p:nvPr/>
            </p:nvSpPr>
            <p:spPr bwMode="auto">
              <a:xfrm>
                <a:off x="6569" y="3205"/>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9" name="Freeform 350"/>
              <p:cNvSpPr/>
              <p:nvPr/>
            </p:nvSpPr>
            <p:spPr bwMode="auto">
              <a:xfrm>
                <a:off x="6512" y="2485"/>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0" name="Freeform 351"/>
              <p:cNvSpPr/>
              <p:nvPr/>
            </p:nvSpPr>
            <p:spPr bwMode="auto">
              <a:xfrm>
                <a:off x="6460" y="2473"/>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1" name="Freeform 352"/>
              <p:cNvSpPr/>
              <p:nvPr/>
            </p:nvSpPr>
            <p:spPr bwMode="auto">
              <a:xfrm>
                <a:off x="6462" y="2470"/>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2" name="Freeform 353"/>
              <p:cNvSpPr/>
              <p:nvPr/>
            </p:nvSpPr>
            <p:spPr bwMode="auto">
              <a:xfrm>
                <a:off x="6524" y="2475"/>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3" name="Freeform 354"/>
              <p:cNvSpPr/>
              <p:nvPr/>
            </p:nvSpPr>
            <p:spPr bwMode="auto">
              <a:xfrm>
                <a:off x="6386" y="3269"/>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4" name="Freeform 355"/>
              <p:cNvSpPr/>
              <p:nvPr/>
            </p:nvSpPr>
            <p:spPr bwMode="auto">
              <a:xfrm>
                <a:off x="6407" y="3272"/>
                <a:ext cx="3" cy="7"/>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5" name="Freeform 356"/>
              <p:cNvSpPr/>
              <p:nvPr/>
            </p:nvSpPr>
            <p:spPr bwMode="auto">
              <a:xfrm>
                <a:off x="6374" y="3257"/>
                <a:ext cx="7" cy="3"/>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6" name="Freeform 357"/>
              <p:cNvSpPr/>
              <p:nvPr/>
            </p:nvSpPr>
            <p:spPr bwMode="auto">
              <a:xfrm>
                <a:off x="6417" y="3272"/>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7" name="Freeform 358"/>
              <p:cNvSpPr/>
              <p:nvPr/>
            </p:nvSpPr>
            <p:spPr bwMode="auto">
              <a:xfrm>
                <a:off x="6054"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8" name="Freeform 359"/>
              <p:cNvSpPr/>
              <p:nvPr/>
            </p:nvSpPr>
            <p:spPr bwMode="auto">
              <a:xfrm>
                <a:off x="6369" y="3250"/>
                <a:ext cx="3" cy="5"/>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9" name="Freeform 360"/>
              <p:cNvSpPr/>
              <p:nvPr/>
            </p:nvSpPr>
            <p:spPr bwMode="auto">
              <a:xfrm>
                <a:off x="6573" y="3250"/>
                <a:ext cx="0" cy="3"/>
              </a:xfrm>
              <a:custGeom>
                <a:avLst/>
                <a:gdLst>
                  <a:gd name="T0" fmla="*/ 0 h 3"/>
                  <a:gd name="T1" fmla="*/ 3 h 3"/>
                  <a:gd name="T2" fmla="*/ 0 h 3"/>
                  <a:gd name="T3" fmla="*/ 0 h 3"/>
                </a:gdLst>
                <a:ah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0" name="Freeform 361"/>
              <p:cNvSpPr/>
              <p:nvPr/>
            </p:nvSpPr>
            <p:spPr bwMode="auto">
              <a:xfrm>
                <a:off x="6640" y="3222"/>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1" name="Freeform 362"/>
              <p:cNvSpPr/>
              <p:nvPr/>
            </p:nvSpPr>
            <p:spPr bwMode="auto">
              <a:xfrm>
                <a:off x="6640" y="3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2" name="Freeform 363"/>
              <p:cNvSpPr/>
              <p:nvPr/>
            </p:nvSpPr>
            <p:spPr bwMode="auto">
              <a:xfrm>
                <a:off x="6633" y="3234"/>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3" name="Freeform 364"/>
              <p:cNvSpPr/>
              <p:nvPr/>
            </p:nvSpPr>
            <p:spPr bwMode="auto">
              <a:xfrm>
                <a:off x="6365" y="331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4" name="Freeform 365"/>
              <p:cNvSpPr/>
              <p:nvPr/>
            </p:nvSpPr>
            <p:spPr bwMode="auto">
              <a:xfrm>
                <a:off x="6640" y="3231"/>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5" name="Freeform 366"/>
              <p:cNvSpPr/>
              <p:nvPr/>
            </p:nvSpPr>
            <p:spPr bwMode="auto">
              <a:xfrm>
                <a:off x="6490" y="321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6" name="Freeform 367"/>
              <p:cNvSpPr/>
              <p:nvPr/>
            </p:nvSpPr>
            <p:spPr bwMode="auto">
              <a:xfrm>
                <a:off x="6666" y="3205"/>
                <a:ext cx="2" cy="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5"/>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7" name="Rectangle 368"/>
              <p:cNvSpPr>
                <a:spLocks noChangeArrowheads="1"/>
              </p:cNvSpPr>
              <p:nvPr/>
            </p:nvSpPr>
            <p:spPr bwMode="auto">
              <a:xfrm>
                <a:off x="6943" y="2776"/>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8" name="Oval 369"/>
              <p:cNvSpPr>
                <a:spLocks noChangeArrowheads="1"/>
              </p:cNvSpPr>
              <p:nvPr/>
            </p:nvSpPr>
            <p:spPr bwMode="auto">
              <a:xfrm>
                <a:off x="6047" y="225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9" name="Freeform 370"/>
              <p:cNvSpPr/>
              <p:nvPr/>
            </p:nvSpPr>
            <p:spPr bwMode="auto">
              <a:xfrm>
                <a:off x="6882" y="275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0" name="Freeform 371"/>
              <p:cNvSpPr/>
              <p:nvPr/>
            </p:nvSpPr>
            <p:spPr bwMode="auto">
              <a:xfrm>
                <a:off x="6894" y="275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1" name="Freeform 372"/>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2" name="Freeform 373"/>
              <p:cNvSpPr/>
              <p:nvPr/>
            </p:nvSpPr>
            <p:spPr bwMode="auto">
              <a:xfrm>
                <a:off x="6879" y="2710"/>
                <a:ext cx="162" cy="130"/>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3" name="Freeform 374"/>
              <p:cNvSpPr/>
              <p:nvPr/>
            </p:nvSpPr>
            <p:spPr bwMode="auto">
              <a:xfrm>
                <a:off x="6047" y="225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4" name="Freeform 375"/>
              <p:cNvSpPr/>
              <p:nvPr/>
            </p:nvSpPr>
            <p:spPr bwMode="auto">
              <a:xfrm>
                <a:off x="6882" y="2736"/>
                <a:ext cx="2" cy="5"/>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5" name="Freeform 376"/>
              <p:cNvSpPr/>
              <p:nvPr/>
            </p:nvSpPr>
            <p:spPr bwMode="auto">
              <a:xfrm>
                <a:off x="6891" y="271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6" name="Freeform 377"/>
              <p:cNvSpPr/>
              <p:nvPr/>
            </p:nvSpPr>
            <p:spPr bwMode="auto">
              <a:xfrm>
                <a:off x="6047" y="2252"/>
                <a:ext cx="0" cy="3"/>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7" name="Freeform 378"/>
              <p:cNvSpPr/>
              <p:nvPr/>
            </p:nvSpPr>
            <p:spPr bwMode="auto">
              <a:xfrm>
                <a:off x="6047" y="2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8" name="Freeform 379"/>
              <p:cNvSpPr/>
              <p:nvPr/>
            </p:nvSpPr>
            <p:spPr bwMode="auto">
              <a:xfrm>
                <a:off x="6882" y="2741"/>
                <a:ext cx="4"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9" name="Freeform 380"/>
              <p:cNvSpPr/>
              <p:nvPr/>
            </p:nvSpPr>
            <p:spPr bwMode="auto">
              <a:xfrm>
                <a:off x="6884" y="2745"/>
                <a:ext cx="2"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0" name="Oval 381"/>
              <p:cNvSpPr>
                <a:spLocks noChangeArrowheads="1"/>
              </p:cNvSpPr>
              <p:nvPr/>
            </p:nvSpPr>
            <p:spPr bwMode="auto">
              <a:xfrm>
                <a:off x="6531" y="247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1" name="Freeform 382"/>
              <p:cNvSpPr/>
              <p:nvPr/>
            </p:nvSpPr>
            <p:spPr bwMode="auto">
              <a:xfrm>
                <a:off x="6879" y="2741"/>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2" name="Freeform 383"/>
              <p:cNvSpPr/>
              <p:nvPr/>
            </p:nvSpPr>
            <p:spPr bwMode="auto">
              <a:xfrm>
                <a:off x="6967" y="278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3" name="Freeform 384"/>
              <p:cNvSpPr/>
              <p:nvPr/>
            </p:nvSpPr>
            <p:spPr bwMode="auto">
              <a:xfrm>
                <a:off x="6960"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4" name="Freeform 385"/>
              <p:cNvSpPr/>
              <p:nvPr/>
            </p:nvSpPr>
            <p:spPr bwMode="auto">
              <a:xfrm>
                <a:off x="6967" y="278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5" name="Freeform 386"/>
              <p:cNvSpPr/>
              <p:nvPr/>
            </p:nvSpPr>
            <p:spPr bwMode="auto">
              <a:xfrm>
                <a:off x="6979" y="2790"/>
                <a:ext cx="2" cy="5"/>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6" name="Freeform 387"/>
              <p:cNvSpPr/>
              <p:nvPr/>
            </p:nvSpPr>
            <p:spPr bwMode="auto">
              <a:xfrm>
                <a:off x="6528" y="2478"/>
                <a:ext cx="3"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7" name="Freeform 388"/>
              <p:cNvSpPr/>
              <p:nvPr/>
            </p:nvSpPr>
            <p:spPr bwMode="auto">
              <a:xfrm>
                <a:off x="6526" y="280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8" name="Freeform 389"/>
              <p:cNvSpPr/>
              <p:nvPr/>
            </p:nvSpPr>
            <p:spPr bwMode="auto">
              <a:xfrm>
                <a:off x="6955" y="27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9" name="Freeform 390"/>
              <p:cNvSpPr/>
              <p:nvPr/>
            </p:nvSpPr>
            <p:spPr bwMode="auto">
              <a:xfrm>
                <a:off x="6047" y="22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0" name="Rectangle 391"/>
              <p:cNvSpPr>
                <a:spLocks noChangeArrowheads="1"/>
              </p:cNvSpPr>
              <p:nvPr/>
            </p:nvSpPr>
            <p:spPr bwMode="auto">
              <a:xfrm>
                <a:off x="6047" y="225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1" name="Freeform 392"/>
              <p:cNvSpPr/>
              <p:nvPr/>
            </p:nvSpPr>
            <p:spPr bwMode="auto">
              <a:xfrm>
                <a:off x="6946" y="272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2" name="Freeform 393"/>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3" name="Freeform 394"/>
              <p:cNvSpPr/>
              <p:nvPr/>
            </p:nvSpPr>
            <p:spPr bwMode="auto">
              <a:xfrm>
                <a:off x="6922" y="27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4" name="Freeform 395"/>
              <p:cNvSpPr/>
              <p:nvPr/>
            </p:nvSpPr>
            <p:spPr bwMode="auto">
              <a:xfrm>
                <a:off x="6277" y="2686"/>
                <a:ext cx="21" cy="14"/>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5" name="Freeform 396"/>
              <p:cNvSpPr/>
              <p:nvPr/>
            </p:nvSpPr>
            <p:spPr bwMode="auto">
              <a:xfrm>
                <a:off x="6073" y="2527"/>
                <a:ext cx="5" cy="7"/>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6" name="Freeform 397"/>
              <p:cNvSpPr/>
              <p:nvPr/>
            </p:nvSpPr>
            <p:spPr bwMode="auto">
              <a:xfrm>
                <a:off x="6059" y="2345"/>
                <a:ext cx="7" cy="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7" name="Freeform 398"/>
              <p:cNvSpPr/>
              <p:nvPr/>
            </p:nvSpPr>
            <p:spPr bwMode="auto">
              <a:xfrm>
                <a:off x="6116" y="2558"/>
                <a:ext cx="14" cy="7"/>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8" name="Freeform 399"/>
              <p:cNvSpPr/>
              <p:nvPr/>
            </p:nvSpPr>
            <p:spPr bwMode="auto">
              <a:xfrm>
                <a:off x="6040" y="2271"/>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9" name="Freeform 400"/>
              <p:cNvSpPr/>
              <p:nvPr/>
            </p:nvSpPr>
            <p:spPr bwMode="auto">
              <a:xfrm>
                <a:off x="6040" y="2286"/>
                <a:ext cx="5"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0" name="Freeform 401"/>
              <p:cNvSpPr/>
              <p:nvPr/>
            </p:nvSpPr>
            <p:spPr bwMode="auto">
              <a:xfrm>
                <a:off x="6052" y="2340"/>
                <a:ext cx="4" cy="10"/>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1" name="Freeform 402"/>
              <p:cNvSpPr/>
              <p:nvPr/>
            </p:nvSpPr>
            <p:spPr bwMode="auto">
              <a:xfrm>
                <a:off x="6040" y="2278"/>
                <a:ext cx="9"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2" name="Freeform 403"/>
              <p:cNvSpPr/>
              <p:nvPr/>
            </p:nvSpPr>
            <p:spPr bwMode="auto">
              <a:xfrm>
                <a:off x="6045" y="22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3" name="Freeform 404"/>
              <p:cNvSpPr/>
              <p:nvPr/>
            </p:nvSpPr>
            <p:spPr bwMode="auto">
              <a:xfrm>
                <a:off x="6322" y="273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4" name="Freeform 405"/>
              <p:cNvSpPr/>
              <p:nvPr/>
            </p:nvSpPr>
            <p:spPr bwMode="auto">
              <a:xfrm>
                <a:off x="6222" y="2636"/>
                <a:ext cx="7" cy="7"/>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445" name="Freeform 407"/>
            <p:cNvSpPr/>
            <p:nvPr/>
          </p:nvSpPr>
          <p:spPr bwMode="auto">
            <a:xfrm>
              <a:off x="10033000" y="4324350"/>
              <a:ext cx="6350" cy="7938"/>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6" name="Freeform 408"/>
            <p:cNvSpPr/>
            <p:nvPr/>
          </p:nvSpPr>
          <p:spPr bwMode="auto">
            <a:xfrm>
              <a:off x="10013950" y="4297363"/>
              <a:ext cx="19050" cy="26988"/>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7" name="Freeform 409"/>
            <p:cNvSpPr/>
            <p:nvPr/>
          </p:nvSpPr>
          <p:spPr bwMode="auto">
            <a:xfrm>
              <a:off x="10148888" y="5287963"/>
              <a:ext cx="3175" cy="7938"/>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8" name="Freeform 410"/>
            <p:cNvSpPr/>
            <p:nvPr/>
          </p:nvSpPr>
          <p:spPr bwMode="auto">
            <a:xfrm>
              <a:off x="9882188" y="38877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9" name="Freeform 411"/>
            <p:cNvSpPr/>
            <p:nvPr/>
          </p:nvSpPr>
          <p:spPr bwMode="auto">
            <a:xfrm>
              <a:off x="10514013" y="525303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0" name="Freeform 412"/>
            <p:cNvSpPr/>
            <p:nvPr/>
          </p:nvSpPr>
          <p:spPr bwMode="auto">
            <a:xfrm>
              <a:off x="10280650" y="5222875"/>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1" name="Freeform 413"/>
            <p:cNvSpPr/>
            <p:nvPr/>
          </p:nvSpPr>
          <p:spPr bwMode="auto">
            <a:xfrm>
              <a:off x="10401300" y="5216525"/>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2" name="Freeform 414"/>
            <p:cNvSpPr/>
            <p:nvPr/>
          </p:nvSpPr>
          <p:spPr bwMode="auto">
            <a:xfrm>
              <a:off x="9756775" y="3429000"/>
              <a:ext cx="4762" cy="14288"/>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3" name="Freeform 415"/>
            <p:cNvSpPr/>
            <p:nvPr/>
          </p:nvSpPr>
          <p:spPr bwMode="auto">
            <a:xfrm>
              <a:off x="10171113" y="5291138"/>
              <a:ext cx="4762" cy="4763"/>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4" name="Freeform 416"/>
            <p:cNvSpPr/>
            <p:nvPr/>
          </p:nvSpPr>
          <p:spPr bwMode="auto">
            <a:xfrm>
              <a:off x="10461625" y="5276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5" name="Freeform 417"/>
            <p:cNvSpPr/>
            <p:nvPr/>
          </p:nvSpPr>
          <p:spPr bwMode="auto">
            <a:xfrm>
              <a:off x="10502900" y="5268913"/>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6" name="Freeform 418"/>
            <p:cNvSpPr/>
            <p:nvPr/>
          </p:nvSpPr>
          <p:spPr bwMode="auto">
            <a:xfrm>
              <a:off x="9817100" y="31353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7" name="Freeform 419"/>
            <p:cNvSpPr/>
            <p:nvPr/>
          </p:nvSpPr>
          <p:spPr bwMode="auto">
            <a:xfrm>
              <a:off x="10104438" y="5186363"/>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8" name="Freeform 420"/>
            <p:cNvSpPr/>
            <p:nvPr/>
          </p:nvSpPr>
          <p:spPr bwMode="auto">
            <a:xfrm>
              <a:off x="9874250" y="307181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9" name="Freeform 421"/>
            <p:cNvSpPr/>
            <p:nvPr/>
          </p:nvSpPr>
          <p:spPr bwMode="auto">
            <a:xfrm>
              <a:off x="9786938" y="307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0" name="Rectangle 422"/>
            <p:cNvSpPr>
              <a:spLocks noChangeArrowheads="1"/>
            </p:cNvSpPr>
            <p:nvPr/>
          </p:nvSpPr>
          <p:spPr bwMode="auto">
            <a:xfrm>
              <a:off x="9813925" y="3135313"/>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1" name="Freeform 423"/>
            <p:cNvSpPr/>
            <p:nvPr/>
          </p:nvSpPr>
          <p:spPr bwMode="auto">
            <a:xfrm>
              <a:off x="9813925" y="313531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2" name="Freeform 424"/>
            <p:cNvSpPr/>
            <p:nvPr/>
          </p:nvSpPr>
          <p:spPr bwMode="auto">
            <a:xfrm>
              <a:off x="9813925" y="313531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3" name="Freeform 425"/>
            <p:cNvSpPr/>
            <p:nvPr/>
          </p:nvSpPr>
          <p:spPr bwMode="auto">
            <a:xfrm>
              <a:off x="9893300" y="4184650"/>
              <a:ext cx="11112" cy="11113"/>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4" name="Freeform 426"/>
            <p:cNvSpPr/>
            <p:nvPr/>
          </p:nvSpPr>
          <p:spPr bwMode="auto">
            <a:xfrm>
              <a:off x="10017125" y="4764088"/>
              <a:ext cx="3175"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5" name="Freeform 427"/>
            <p:cNvSpPr/>
            <p:nvPr/>
          </p:nvSpPr>
          <p:spPr bwMode="auto">
            <a:xfrm>
              <a:off x="10028238" y="4752975"/>
              <a:ext cx="7937" cy="4763"/>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6" name="Freeform 428"/>
            <p:cNvSpPr/>
            <p:nvPr/>
          </p:nvSpPr>
          <p:spPr bwMode="auto">
            <a:xfrm>
              <a:off x="10013950" y="4752975"/>
              <a:ext cx="19050" cy="7938"/>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7" name="Freeform 429"/>
            <p:cNvSpPr/>
            <p:nvPr/>
          </p:nvSpPr>
          <p:spPr bwMode="auto">
            <a:xfrm>
              <a:off x="10099675" y="4719638"/>
              <a:ext cx="7937" cy="1111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8" name="Freeform 430"/>
            <p:cNvSpPr/>
            <p:nvPr/>
          </p:nvSpPr>
          <p:spPr bwMode="auto">
            <a:xfrm>
              <a:off x="10110788" y="4745038"/>
              <a:ext cx="7937" cy="30163"/>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9" name="Freeform 431"/>
            <p:cNvSpPr/>
            <p:nvPr/>
          </p:nvSpPr>
          <p:spPr bwMode="auto">
            <a:xfrm>
              <a:off x="10107613" y="4722813"/>
              <a:ext cx="3175"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0" name="Freeform 432"/>
            <p:cNvSpPr/>
            <p:nvPr/>
          </p:nvSpPr>
          <p:spPr bwMode="auto">
            <a:xfrm>
              <a:off x="10110788" y="4711700"/>
              <a:ext cx="12700" cy="22225"/>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1" name="Freeform 433"/>
            <p:cNvSpPr/>
            <p:nvPr/>
          </p:nvSpPr>
          <p:spPr bwMode="auto">
            <a:xfrm>
              <a:off x="10025063" y="47529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2" name="Freeform 434"/>
            <p:cNvSpPr>
              <a:spLocks noEditPoints="1"/>
            </p:cNvSpPr>
            <p:nvPr/>
          </p:nvSpPr>
          <p:spPr bwMode="auto">
            <a:xfrm>
              <a:off x="10077450" y="5054600"/>
              <a:ext cx="681037" cy="258763"/>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3" name="Freeform 435"/>
            <p:cNvSpPr/>
            <p:nvPr/>
          </p:nvSpPr>
          <p:spPr bwMode="auto">
            <a:xfrm>
              <a:off x="10025063" y="4881563"/>
              <a:ext cx="7937" cy="3175"/>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4" name="Freeform 436"/>
            <p:cNvSpPr>
              <a:spLocks noEditPoints="1"/>
            </p:cNvSpPr>
            <p:nvPr/>
          </p:nvSpPr>
          <p:spPr bwMode="auto">
            <a:xfrm>
              <a:off x="9531350" y="2778125"/>
              <a:ext cx="1528762" cy="2152650"/>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5" name="Freeform 437"/>
            <p:cNvSpPr/>
            <p:nvPr/>
          </p:nvSpPr>
          <p:spPr bwMode="auto">
            <a:xfrm>
              <a:off x="9994900" y="4794250"/>
              <a:ext cx="7937" cy="4763"/>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6" name="Freeform 438"/>
            <p:cNvSpPr/>
            <p:nvPr/>
          </p:nvSpPr>
          <p:spPr bwMode="auto">
            <a:xfrm>
              <a:off x="10002838" y="4794250"/>
              <a:ext cx="6350" cy="7938"/>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7" name="Freeform 439"/>
            <p:cNvSpPr/>
            <p:nvPr/>
          </p:nvSpPr>
          <p:spPr bwMode="auto">
            <a:xfrm>
              <a:off x="10387013" y="4486275"/>
              <a:ext cx="6350" cy="3175"/>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8" name="Freeform 440"/>
            <p:cNvSpPr/>
            <p:nvPr/>
          </p:nvSpPr>
          <p:spPr bwMode="auto">
            <a:xfrm>
              <a:off x="10431463" y="4527550"/>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9" name="Freeform 441"/>
            <p:cNvSpPr/>
            <p:nvPr/>
          </p:nvSpPr>
          <p:spPr bwMode="auto">
            <a:xfrm>
              <a:off x="10055225" y="3929063"/>
              <a:ext cx="3175" cy="793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0" name="Freeform 442"/>
            <p:cNvSpPr/>
            <p:nvPr/>
          </p:nvSpPr>
          <p:spPr bwMode="auto">
            <a:xfrm>
              <a:off x="10272713" y="4711700"/>
              <a:ext cx="476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1" name="Freeform 443"/>
            <p:cNvSpPr/>
            <p:nvPr/>
          </p:nvSpPr>
          <p:spPr bwMode="auto">
            <a:xfrm>
              <a:off x="10269538" y="4673600"/>
              <a:ext cx="7937" cy="476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2" name="Freeform 444"/>
            <p:cNvSpPr/>
            <p:nvPr/>
          </p:nvSpPr>
          <p:spPr bwMode="auto">
            <a:xfrm>
              <a:off x="10266363" y="46624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3" name="Freeform 445"/>
            <p:cNvSpPr/>
            <p:nvPr/>
          </p:nvSpPr>
          <p:spPr bwMode="auto">
            <a:xfrm>
              <a:off x="10261600" y="4708525"/>
              <a:ext cx="7937"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4" name="Freeform 446"/>
            <p:cNvSpPr/>
            <p:nvPr/>
          </p:nvSpPr>
          <p:spPr bwMode="auto">
            <a:xfrm>
              <a:off x="10220325" y="4818063"/>
              <a:ext cx="7937" cy="3175"/>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5" name="Freeform 447"/>
            <p:cNvSpPr/>
            <p:nvPr/>
          </p:nvSpPr>
          <p:spPr bwMode="auto">
            <a:xfrm>
              <a:off x="10118725" y="4005263"/>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6" name="Freeform 448"/>
            <p:cNvSpPr/>
            <p:nvPr/>
          </p:nvSpPr>
          <p:spPr bwMode="auto">
            <a:xfrm>
              <a:off x="10255250" y="4745038"/>
              <a:ext cx="6350"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7" name="Freeform 449"/>
            <p:cNvSpPr/>
            <p:nvPr/>
          </p:nvSpPr>
          <p:spPr bwMode="auto">
            <a:xfrm>
              <a:off x="10220325" y="4810125"/>
              <a:ext cx="11112"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8" name="Freeform 450"/>
            <p:cNvSpPr/>
            <p:nvPr/>
          </p:nvSpPr>
          <p:spPr bwMode="auto">
            <a:xfrm>
              <a:off x="10261600" y="4741863"/>
              <a:ext cx="476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9" name="Freeform 451"/>
            <p:cNvSpPr/>
            <p:nvPr/>
          </p:nvSpPr>
          <p:spPr bwMode="auto">
            <a:xfrm>
              <a:off x="10258425" y="4730750"/>
              <a:ext cx="7937"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90" name="Freeform 452"/>
            <p:cNvSpPr/>
            <p:nvPr/>
          </p:nvSpPr>
          <p:spPr bwMode="auto">
            <a:xfrm>
              <a:off x="10258425" y="4738688"/>
              <a:ext cx="14287" cy="3175"/>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491" name="组合 490"/>
          <p:cNvGrpSpPr/>
          <p:nvPr/>
        </p:nvGrpSpPr>
        <p:grpSpPr>
          <a:xfrm>
            <a:off x="4193959" y="6093297"/>
            <a:ext cx="3348539" cy="141001"/>
            <a:chOff x="2804139" y="4450982"/>
            <a:chExt cx="7078926" cy="223561"/>
          </a:xfrm>
        </p:grpSpPr>
        <p:sp>
          <p:nvSpPr>
            <p:cNvPr id="492" name="Freeform 334"/>
            <p:cNvSpPr>
              <a:spLocks noEditPoints="1"/>
            </p:cNvSpPr>
            <p:nvPr/>
          </p:nvSpPr>
          <p:spPr bwMode="auto">
            <a:xfrm rot="10800000">
              <a:off x="2804139" y="445099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493"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pic>
        <p:nvPicPr>
          <p:cNvPr id="495" name="图片 494"/>
          <p:cNvPicPr>
            <a:picLocks noChangeAspect="1"/>
          </p:cNvPicPr>
          <p:nvPr/>
        </p:nvPicPr>
        <p:blipFill>
          <a:blip r:embed="rId1" cstate="email"/>
          <a:stretch>
            <a:fillRect/>
          </a:stretch>
        </p:blipFill>
        <p:spPr>
          <a:xfrm rot="2249058" flipV="1">
            <a:off x="7683865" y="4475619"/>
            <a:ext cx="557864" cy="1819216"/>
          </a:xfrm>
          <a:prstGeom prst="rect">
            <a:avLst/>
          </a:prstGeom>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0" fill="hold"/>
                                        <p:tgtEl>
                                          <p:spTgt spid="9"/>
                                        </p:tgtEl>
                                        <p:attrNameLst>
                                          <p:attrName>ppt_x</p:attrName>
                                        </p:attrNameLst>
                                      </p:cBhvr>
                                      <p:tavLst>
                                        <p:tav tm="0">
                                          <p:val>
                                            <p:strVal val="#ppt_x-.2"/>
                                          </p:val>
                                        </p:tav>
                                        <p:tav tm="100000">
                                          <p:val>
                                            <p:strVal val="#ppt_x"/>
                                          </p:val>
                                        </p:tav>
                                      </p:tavLst>
                                    </p:anim>
                                    <p:anim calcmode="lin" valueType="num">
                                      <p:cBhvr>
                                        <p:cTn id="8" dur="3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275856" y="2852937"/>
            <a:ext cx="5508612" cy="1015663"/>
          </a:xfrm>
          <a:prstGeom prst="rect">
            <a:avLst/>
          </a:prstGeom>
          <a:noFill/>
        </p:spPr>
        <p:txBody>
          <a:bodyPr wrap="square" rtlCol="0">
            <a:spAutoFit/>
          </a:bodyPr>
          <a:lstStyle/>
          <a:p>
            <a:r>
              <a:rPr lang="zh-CN" altLang="en-US" sz="6000" b="1" dirty="0">
                <a:solidFill>
                  <a:srgbClr val="FDFCFD"/>
                </a:solidFill>
                <a:latin typeface="新蒂黑板报" panose="03000600000000000000" pitchFamily="66" charset="-122"/>
                <a:ea typeface="新蒂黑板报" panose="03000600000000000000" pitchFamily="66" charset="-122"/>
                <a:cs typeface="+mn-ea"/>
                <a:sym typeface="+mn-lt"/>
              </a:rPr>
              <a:t>全班交流讨论。</a:t>
            </a:r>
            <a:endParaRPr lang="zh-CN" altLang="en-US" sz="6000" b="1" dirty="0">
              <a:solidFill>
                <a:srgbClr val="FDFCFD"/>
              </a:solidFill>
              <a:latin typeface="新蒂黑板报" panose="03000600000000000000" pitchFamily="66" charset="-122"/>
              <a:ea typeface="新蒂黑板报" panose="03000600000000000000" pitchFamily="66" charset="-122"/>
              <a:cs typeface="+mn-ea"/>
              <a:sym typeface="+mn-lt"/>
            </a:endParaRPr>
          </a:p>
        </p:txBody>
      </p:sp>
      <p:grpSp>
        <p:nvGrpSpPr>
          <p:cNvPr id="2" name="组合 1"/>
          <p:cNvGrpSpPr/>
          <p:nvPr/>
        </p:nvGrpSpPr>
        <p:grpSpPr>
          <a:xfrm>
            <a:off x="1817694" y="4725144"/>
            <a:ext cx="6527478" cy="140996"/>
            <a:chOff x="323528" y="4293096"/>
            <a:chExt cx="8703304" cy="140996"/>
          </a:xfrm>
        </p:grpSpPr>
        <p:grpSp>
          <p:nvGrpSpPr>
            <p:cNvPr id="3" name="组合 28"/>
            <p:cNvGrpSpPr/>
            <p:nvPr/>
          </p:nvGrpSpPr>
          <p:grpSpPr>
            <a:xfrm>
              <a:off x="323528" y="4293096"/>
              <a:ext cx="4464719" cy="140996"/>
              <a:chOff x="617922" y="1097616"/>
              <a:chExt cx="4464719" cy="140996"/>
            </a:xfrm>
          </p:grpSpPr>
          <p:sp>
            <p:nvSpPr>
              <p:cNvPr id="30"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34"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nvGrpSpPr>
            <p:cNvPr id="4" name="组合 34"/>
            <p:cNvGrpSpPr/>
            <p:nvPr/>
          </p:nvGrpSpPr>
          <p:grpSpPr>
            <a:xfrm>
              <a:off x="4562113" y="4293096"/>
              <a:ext cx="4464719" cy="140996"/>
              <a:chOff x="617922" y="1097616"/>
              <a:chExt cx="4464719" cy="140996"/>
            </a:xfrm>
          </p:grpSpPr>
          <p:sp>
            <p:nvSpPr>
              <p:cNvPr id="36"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37"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grpSp>
        <p:nvGrpSpPr>
          <p:cNvPr id="5" name="组合 2"/>
          <p:cNvGrpSpPr/>
          <p:nvPr/>
        </p:nvGrpSpPr>
        <p:grpSpPr>
          <a:xfrm>
            <a:off x="1817694" y="2060848"/>
            <a:ext cx="6527877" cy="140996"/>
            <a:chOff x="323528" y="2065320"/>
            <a:chExt cx="8703836" cy="140996"/>
          </a:xfrm>
        </p:grpSpPr>
        <p:grpSp>
          <p:nvGrpSpPr>
            <p:cNvPr id="6" name="组合 24"/>
            <p:cNvGrpSpPr/>
            <p:nvPr/>
          </p:nvGrpSpPr>
          <p:grpSpPr>
            <a:xfrm>
              <a:off x="323528" y="2065320"/>
              <a:ext cx="4464719" cy="140996"/>
              <a:chOff x="617922" y="1097616"/>
              <a:chExt cx="4464719" cy="140996"/>
            </a:xfrm>
          </p:grpSpPr>
          <p:sp>
            <p:nvSpPr>
              <p:cNvPr id="27"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28"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nvGrpSpPr>
            <p:cNvPr id="7" name="组合 37"/>
            <p:cNvGrpSpPr/>
            <p:nvPr/>
          </p:nvGrpSpPr>
          <p:grpSpPr>
            <a:xfrm>
              <a:off x="4562645" y="2065320"/>
              <a:ext cx="4464719" cy="140996"/>
              <a:chOff x="617922" y="1097616"/>
              <a:chExt cx="4464719" cy="140996"/>
            </a:xfrm>
          </p:grpSpPr>
          <p:sp>
            <p:nvSpPr>
              <p:cNvPr id="39"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40"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sp>
        <p:nvSpPr>
          <p:cNvPr id="24" name="Freeform 37"/>
          <p:cNvSpPr>
            <a:spLocks noEditPoints="1"/>
          </p:cNvSpPr>
          <p:nvPr/>
        </p:nvSpPr>
        <p:spPr bwMode="auto">
          <a:xfrm rot="20207325">
            <a:off x="1542399" y="2911459"/>
            <a:ext cx="1202713" cy="1024533"/>
          </a:xfrm>
          <a:custGeom>
            <a:avLst/>
            <a:gdLst>
              <a:gd name="T0" fmla="*/ 38 w 285"/>
              <a:gd name="T1" fmla="*/ 44 h 183"/>
              <a:gd name="T2" fmla="*/ 109 w 285"/>
              <a:gd name="T3" fmla="*/ 7 h 183"/>
              <a:gd name="T4" fmla="*/ 158 w 285"/>
              <a:gd name="T5" fmla="*/ 15 h 183"/>
              <a:gd name="T6" fmla="*/ 221 w 285"/>
              <a:gd name="T7" fmla="*/ 42 h 183"/>
              <a:gd name="T8" fmla="*/ 280 w 285"/>
              <a:gd name="T9" fmla="*/ 114 h 183"/>
              <a:gd name="T10" fmla="*/ 242 w 285"/>
              <a:gd name="T11" fmla="*/ 182 h 183"/>
              <a:gd name="T12" fmla="*/ 199 w 285"/>
              <a:gd name="T13" fmla="*/ 165 h 183"/>
              <a:gd name="T14" fmla="*/ 164 w 285"/>
              <a:gd name="T15" fmla="*/ 126 h 183"/>
              <a:gd name="T16" fmla="*/ 114 w 285"/>
              <a:gd name="T17" fmla="*/ 110 h 183"/>
              <a:gd name="T18" fmla="*/ 34 w 285"/>
              <a:gd name="T19" fmla="*/ 103 h 183"/>
              <a:gd name="T20" fmla="*/ 102 w 285"/>
              <a:gd name="T21" fmla="*/ 97 h 183"/>
              <a:gd name="T22" fmla="*/ 33 w 285"/>
              <a:gd name="T23" fmla="*/ 101 h 183"/>
              <a:gd name="T24" fmla="*/ 183 w 285"/>
              <a:gd name="T25" fmla="*/ 137 h 183"/>
              <a:gd name="T26" fmla="*/ 149 w 285"/>
              <a:gd name="T27" fmla="*/ 123 h 183"/>
              <a:gd name="T28" fmla="*/ 196 w 285"/>
              <a:gd name="T29" fmla="*/ 157 h 183"/>
              <a:gd name="T30" fmla="*/ 68 w 285"/>
              <a:gd name="T31" fmla="*/ 87 h 183"/>
              <a:gd name="T32" fmla="*/ 114 w 285"/>
              <a:gd name="T33" fmla="*/ 96 h 183"/>
              <a:gd name="T34" fmla="*/ 41 w 285"/>
              <a:gd name="T35" fmla="*/ 89 h 183"/>
              <a:gd name="T36" fmla="*/ 196 w 285"/>
              <a:gd name="T37" fmla="*/ 140 h 183"/>
              <a:gd name="T38" fmla="*/ 152 w 285"/>
              <a:gd name="T39" fmla="*/ 114 h 183"/>
              <a:gd name="T40" fmla="*/ 187 w 285"/>
              <a:gd name="T41" fmla="*/ 136 h 183"/>
              <a:gd name="T42" fmla="*/ 249 w 285"/>
              <a:gd name="T43" fmla="*/ 166 h 183"/>
              <a:gd name="T44" fmla="*/ 261 w 285"/>
              <a:gd name="T45" fmla="*/ 91 h 183"/>
              <a:gd name="T46" fmla="*/ 184 w 285"/>
              <a:gd name="T47" fmla="*/ 39 h 183"/>
              <a:gd name="T48" fmla="*/ 142 w 285"/>
              <a:gd name="T49" fmla="*/ 110 h 183"/>
              <a:gd name="T50" fmla="*/ 191 w 285"/>
              <a:gd name="T51" fmla="*/ 128 h 183"/>
              <a:gd name="T52" fmla="*/ 243 w 285"/>
              <a:gd name="T53" fmla="*/ 176 h 183"/>
              <a:gd name="T54" fmla="*/ 188 w 285"/>
              <a:gd name="T55" fmla="*/ 118 h 183"/>
              <a:gd name="T56" fmla="*/ 181 w 285"/>
              <a:gd name="T57" fmla="*/ 106 h 183"/>
              <a:gd name="T58" fmla="*/ 212 w 285"/>
              <a:gd name="T59" fmla="*/ 147 h 183"/>
              <a:gd name="T60" fmla="*/ 226 w 285"/>
              <a:gd name="T61" fmla="*/ 160 h 183"/>
              <a:gd name="T62" fmla="*/ 192 w 285"/>
              <a:gd name="T63" fmla="*/ 98 h 183"/>
              <a:gd name="T64" fmla="*/ 191 w 285"/>
              <a:gd name="T65" fmla="*/ 92 h 183"/>
              <a:gd name="T66" fmla="*/ 222 w 285"/>
              <a:gd name="T67" fmla="*/ 119 h 183"/>
              <a:gd name="T68" fmla="*/ 244 w 285"/>
              <a:gd name="T69" fmla="*/ 125 h 183"/>
              <a:gd name="T70" fmla="*/ 205 w 285"/>
              <a:gd name="T71" fmla="*/ 87 h 183"/>
              <a:gd name="T72" fmla="*/ 192 w 285"/>
              <a:gd name="T73" fmla="*/ 70 h 183"/>
              <a:gd name="T74" fmla="*/ 222 w 285"/>
              <a:gd name="T75" fmla="*/ 104 h 183"/>
              <a:gd name="T76" fmla="*/ 237 w 285"/>
              <a:gd name="T77" fmla="*/ 88 h 183"/>
              <a:gd name="T78" fmla="*/ 198 w 285"/>
              <a:gd name="T79" fmla="*/ 51 h 183"/>
              <a:gd name="T80" fmla="*/ 231 w 285"/>
              <a:gd name="T81" fmla="*/ 73 h 183"/>
              <a:gd name="T82" fmla="*/ 221 w 285"/>
              <a:gd name="T83" fmla="*/ 99 h 183"/>
              <a:gd name="T84" fmla="*/ 97 w 285"/>
              <a:gd name="T85" fmla="*/ 81 h 183"/>
              <a:gd name="T86" fmla="*/ 132 w 285"/>
              <a:gd name="T87" fmla="*/ 109 h 183"/>
              <a:gd name="T88" fmla="*/ 130 w 285"/>
              <a:gd name="T89" fmla="*/ 96 h 183"/>
              <a:gd name="T90" fmla="*/ 139 w 285"/>
              <a:gd name="T91" fmla="*/ 71 h 183"/>
              <a:gd name="T92" fmla="*/ 162 w 285"/>
              <a:gd name="T93" fmla="*/ 64 h 183"/>
              <a:gd name="T94" fmla="*/ 174 w 285"/>
              <a:gd name="T95" fmla="*/ 39 h 183"/>
              <a:gd name="T96" fmla="*/ 98 w 285"/>
              <a:gd name="T97" fmla="*/ 11 h 183"/>
              <a:gd name="T98" fmla="*/ 51 w 285"/>
              <a:gd name="T99" fmla="*/ 35 h 183"/>
              <a:gd name="T100" fmla="*/ 45 w 285"/>
              <a:gd name="T101" fmla="*/ 70 h 183"/>
              <a:gd name="T102" fmla="*/ 114 w 285"/>
              <a:gd name="T103" fmla="*/ 79 h 183"/>
              <a:gd name="T104" fmla="*/ 44 w 285"/>
              <a:gd name="T105" fmla="*/ 77 h 183"/>
              <a:gd name="T106" fmla="*/ 103 w 285"/>
              <a:gd name="T107" fmla="*/ 57 h 183"/>
              <a:gd name="T108" fmla="*/ 81 w 285"/>
              <a:gd name="T109" fmla="*/ 61 h 183"/>
              <a:gd name="T110" fmla="*/ 79 w 285"/>
              <a:gd name="T111" fmla="*/ 35 h 183"/>
              <a:gd name="T112" fmla="*/ 133 w 285"/>
              <a:gd name="T113" fmla="*/ 58 h 183"/>
              <a:gd name="T114" fmla="*/ 84 w 285"/>
              <a:gd name="T115" fmla="*/ 43 h 183"/>
              <a:gd name="T116" fmla="*/ 104 w 285"/>
              <a:gd name="T117" fmla="*/ 19 h 183"/>
              <a:gd name="T118" fmla="*/ 126 w 285"/>
              <a:gd name="T119" fmla="*/ 30 h 183"/>
              <a:gd name="T120" fmla="*/ 81 w 285"/>
              <a:gd name="T121" fmla="*/ 28 h 183"/>
              <a:gd name="T122" fmla="*/ 162 w 285"/>
              <a:gd name="T123" fmla="*/ 5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5" h="183">
                <a:moveTo>
                  <a:pt x="19" y="105"/>
                </a:moveTo>
                <a:cubicBezTo>
                  <a:pt x="19" y="104"/>
                  <a:pt x="18" y="104"/>
                  <a:pt x="18" y="104"/>
                </a:cubicBezTo>
                <a:cubicBezTo>
                  <a:pt x="17" y="104"/>
                  <a:pt x="17" y="103"/>
                  <a:pt x="17" y="103"/>
                </a:cubicBezTo>
                <a:cubicBezTo>
                  <a:pt x="17" y="103"/>
                  <a:pt x="17" y="103"/>
                  <a:pt x="16" y="103"/>
                </a:cubicBezTo>
                <a:cubicBezTo>
                  <a:pt x="16" y="103"/>
                  <a:pt x="16" y="103"/>
                  <a:pt x="16" y="102"/>
                </a:cubicBezTo>
                <a:cubicBezTo>
                  <a:pt x="14" y="101"/>
                  <a:pt x="13" y="100"/>
                  <a:pt x="12" y="99"/>
                </a:cubicBezTo>
                <a:cubicBezTo>
                  <a:pt x="12" y="99"/>
                  <a:pt x="11" y="99"/>
                  <a:pt x="11" y="98"/>
                </a:cubicBezTo>
                <a:cubicBezTo>
                  <a:pt x="9" y="97"/>
                  <a:pt x="7" y="94"/>
                  <a:pt x="7" y="94"/>
                </a:cubicBezTo>
                <a:cubicBezTo>
                  <a:pt x="6" y="94"/>
                  <a:pt x="6" y="94"/>
                  <a:pt x="6" y="93"/>
                </a:cubicBezTo>
                <a:cubicBezTo>
                  <a:pt x="6" y="93"/>
                  <a:pt x="6" y="93"/>
                  <a:pt x="5" y="92"/>
                </a:cubicBezTo>
                <a:cubicBezTo>
                  <a:pt x="5" y="92"/>
                  <a:pt x="4" y="91"/>
                  <a:pt x="3" y="90"/>
                </a:cubicBezTo>
                <a:cubicBezTo>
                  <a:pt x="2" y="89"/>
                  <a:pt x="1" y="87"/>
                  <a:pt x="1" y="87"/>
                </a:cubicBezTo>
                <a:cubicBezTo>
                  <a:pt x="0" y="85"/>
                  <a:pt x="0" y="85"/>
                  <a:pt x="2" y="83"/>
                </a:cubicBezTo>
                <a:cubicBezTo>
                  <a:pt x="3" y="82"/>
                  <a:pt x="4" y="81"/>
                  <a:pt x="4" y="81"/>
                </a:cubicBezTo>
                <a:cubicBezTo>
                  <a:pt x="4" y="81"/>
                  <a:pt x="4" y="80"/>
                  <a:pt x="4" y="80"/>
                </a:cubicBezTo>
                <a:cubicBezTo>
                  <a:pt x="4" y="79"/>
                  <a:pt x="5" y="79"/>
                  <a:pt x="5" y="79"/>
                </a:cubicBezTo>
                <a:cubicBezTo>
                  <a:pt x="6" y="79"/>
                  <a:pt x="6" y="79"/>
                  <a:pt x="8" y="77"/>
                </a:cubicBezTo>
                <a:cubicBezTo>
                  <a:pt x="9" y="76"/>
                  <a:pt x="10" y="75"/>
                  <a:pt x="10" y="75"/>
                </a:cubicBezTo>
                <a:cubicBezTo>
                  <a:pt x="10" y="75"/>
                  <a:pt x="11" y="74"/>
                  <a:pt x="11" y="73"/>
                </a:cubicBezTo>
                <a:cubicBezTo>
                  <a:pt x="12" y="72"/>
                  <a:pt x="14" y="71"/>
                  <a:pt x="15" y="70"/>
                </a:cubicBezTo>
                <a:cubicBezTo>
                  <a:pt x="16" y="69"/>
                  <a:pt x="17" y="68"/>
                  <a:pt x="17" y="68"/>
                </a:cubicBezTo>
                <a:cubicBezTo>
                  <a:pt x="17" y="68"/>
                  <a:pt x="18" y="67"/>
                  <a:pt x="18" y="67"/>
                </a:cubicBezTo>
                <a:cubicBezTo>
                  <a:pt x="19" y="66"/>
                  <a:pt x="19" y="66"/>
                  <a:pt x="19" y="66"/>
                </a:cubicBezTo>
                <a:cubicBezTo>
                  <a:pt x="19" y="65"/>
                  <a:pt x="20" y="64"/>
                  <a:pt x="21" y="63"/>
                </a:cubicBezTo>
                <a:cubicBezTo>
                  <a:pt x="22" y="62"/>
                  <a:pt x="23" y="61"/>
                  <a:pt x="23" y="61"/>
                </a:cubicBezTo>
                <a:cubicBezTo>
                  <a:pt x="24" y="61"/>
                  <a:pt x="24" y="60"/>
                  <a:pt x="24" y="60"/>
                </a:cubicBezTo>
                <a:cubicBezTo>
                  <a:pt x="24" y="60"/>
                  <a:pt x="24" y="59"/>
                  <a:pt x="25" y="59"/>
                </a:cubicBezTo>
                <a:cubicBezTo>
                  <a:pt x="25" y="59"/>
                  <a:pt x="25" y="59"/>
                  <a:pt x="25" y="59"/>
                </a:cubicBezTo>
                <a:cubicBezTo>
                  <a:pt x="25" y="58"/>
                  <a:pt x="25" y="58"/>
                  <a:pt x="26" y="58"/>
                </a:cubicBezTo>
                <a:cubicBezTo>
                  <a:pt x="26" y="58"/>
                  <a:pt x="27" y="57"/>
                  <a:pt x="27" y="57"/>
                </a:cubicBezTo>
                <a:cubicBezTo>
                  <a:pt x="27" y="57"/>
                  <a:pt x="27" y="56"/>
                  <a:pt x="28" y="55"/>
                </a:cubicBezTo>
                <a:cubicBezTo>
                  <a:pt x="28" y="55"/>
                  <a:pt x="29" y="54"/>
                  <a:pt x="29" y="54"/>
                </a:cubicBezTo>
                <a:cubicBezTo>
                  <a:pt x="29" y="53"/>
                  <a:pt x="30" y="53"/>
                  <a:pt x="30" y="52"/>
                </a:cubicBezTo>
                <a:cubicBezTo>
                  <a:pt x="30" y="52"/>
                  <a:pt x="31" y="51"/>
                  <a:pt x="31" y="51"/>
                </a:cubicBezTo>
                <a:cubicBezTo>
                  <a:pt x="32" y="50"/>
                  <a:pt x="32" y="50"/>
                  <a:pt x="32" y="50"/>
                </a:cubicBezTo>
                <a:cubicBezTo>
                  <a:pt x="33" y="50"/>
                  <a:pt x="33" y="50"/>
                  <a:pt x="33" y="50"/>
                </a:cubicBezTo>
                <a:cubicBezTo>
                  <a:pt x="33" y="49"/>
                  <a:pt x="33" y="49"/>
                  <a:pt x="33" y="49"/>
                </a:cubicBezTo>
                <a:cubicBezTo>
                  <a:pt x="34" y="49"/>
                  <a:pt x="34" y="48"/>
                  <a:pt x="34" y="48"/>
                </a:cubicBezTo>
                <a:cubicBezTo>
                  <a:pt x="34" y="48"/>
                  <a:pt x="34" y="48"/>
                  <a:pt x="34" y="48"/>
                </a:cubicBezTo>
                <a:cubicBezTo>
                  <a:pt x="34" y="48"/>
                  <a:pt x="35" y="47"/>
                  <a:pt x="35" y="46"/>
                </a:cubicBezTo>
                <a:cubicBezTo>
                  <a:pt x="36" y="46"/>
                  <a:pt x="36" y="46"/>
                  <a:pt x="36" y="45"/>
                </a:cubicBezTo>
                <a:cubicBezTo>
                  <a:pt x="37" y="45"/>
                  <a:pt x="37" y="45"/>
                  <a:pt x="37" y="45"/>
                </a:cubicBezTo>
                <a:cubicBezTo>
                  <a:pt x="37" y="44"/>
                  <a:pt x="38" y="44"/>
                  <a:pt x="38" y="44"/>
                </a:cubicBezTo>
                <a:cubicBezTo>
                  <a:pt x="39" y="43"/>
                  <a:pt x="39" y="43"/>
                  <a:pt x="39" y="43"/>
                </a:cubicBezTo>
                <a:cubicBezTo>
                  <a:pt x="39" y="42"/>
                  <a:pt x="41" y="40"/>
                  <a:pt x="42" y="39"/>
                </a:cubicBezTo>
                <a:cubicBezTo>
                  <a:pt x="45" y="38"/>
                  <a:pt x="46" y="36"/>
                  <a:pt x="47" y="35"/>
                </a:cubicBezTo>
                <a:cubicBezTo>
                  <a:pt x="48" y="34"/>
                  <a:pt x="53" y="28"/>
                  <a:pt x="53" y="28"/>
                </a:cubicBezTo>
                <a:cubicBezTo>
                  <a:pt x="54" y="28"/>
                  <a:pt x="54" y="27"/>
                  <a:pt x="54" y="27"/>
                </a:cubicBezTo>
                <a:cubicBezTo>
                  <a:pt x="54" y="27"/>
                  <a:pt x="54" y="26"/>
                  <a:pt x="55" y="26"/>
                </a:cubicBezTo>
                <a:cubicBezTo>
                  <a:pt x="55" y="25"/>
                  <a:pt x="56" y="24"/>
                  <a:pt x="56" y="24"/>
                </a:cubicBezTo>
                <a:cubicBezTo>
                  <a:pt x="56" y="23"/>
                  <a:pt x="58" y="21"/>
                  <a:pt x="58" y="21"/>
                </a:cubicBezTo>
                <a:cubicBezTo>
                  <a:pt x="59" y="21"/>
                  <a:pt x="59" y="21"/>
                  <a:pt x="59" y="21"/>
                </a:cubicBezTo>
                <a:cubicBezTo>
                  <a:pt x="58" y="20"/>
                  <a:pt x="59" y="19"/>
                  <a:pt x="60" y="19"/>
                </a:cubicBezTo>
                <a:cubicBezTo>
                  <a:pt x="60" y="18"/>
                  <a:pt x="61" y="18"/>
                  <a:pt x="61" y="17"/>
                </a:cubicBezTo>
                <a:cubicBezTo>
                  <a:pt x="61" y="17"/>
                  <a:pt x="61" y="16"/>
                  <a:pt x="61" y="16"/>
                </a:cubicBezTo>
                <a:cubicBezTo>
                  <a:pt x="62" y="16"/>
                  <a:pt x="62" y="16"/>
                  <a:pt x="62" y="16"/>
                </a:cubicBezTo>
                <a:cubicBezTo>
                  <a:pt x="62" y="16"/>
                  <a:pt x="62" y="15"/>
                  <a:pt x="62" y="15"/>
                </a:cubicBezTo>
                <a:cubicBezTo>
                  <a:pt x="63" y="14"/>
                  <a:pt x="63" y="14"/>
                  <a:pt x="63" y="13"/>
                </a:cubicBezTo>
                <a:cubicBezTo>
                  <a:pt x="63" y="13"/>
                  <a:pt x="63" y="13"/>
                  <a:pt x="64" y="13"/>
                </a:cubicBezTo>
                <a:cubicBezTo>
                  <a:pt x="64" y="13"/>
                  <a:pt x="64" y="12"/>
                  <a:pt x="64" y="12"/>
                </a:cubicBezTo>
                <a:cubicBezTo>
                  <a:pt x="64" y="12"/>
                  <a:pt x="66" y="10"/>
                  <a:pt x="67" y="9"/>
                </a:cubicBezTo>
                <a:cubicBezTo>
                  <a:pt x="68" y="9"/>
                  <a:pt x="68" y="8"/>
                  <a:pt x="70" y="5"/>
                </a:cubicBezTo>
                <a:cubicBezTo>
                  <a:pt x="71" y="4"/>
                  <a:pt x="71" y="3"/>
                  <a:pt x="72" y="3"/>
                </a:cubicBezTo>
                <a:cubicBezTo>
                  <a:pt x="72" y="2"/>
                  <a:pt x="72" y="2"/>
                  <a:pt x="72" y="2"/>
                </a:cubicBezTo>
                <a:cubicBezTo>
                  <a:pt x="71" y="2"/>
                  <a:pt x="71" y="1"/>
                  <a:pt x="72" y="1"/>
                </a:cubicBezTo>
                <a:cubicBezTo>
                  <a:pt x="72" y="1"/>
                  <a:pt x="72" y="1"/>
                  <a:pt x="73" y="1"/>
                </a:cubicBezTo>
                <a:cubicBezTo>
                  <a:pt x="73" y="1"/>
                  <a:pt x="74" y="1"/>
                  <a:pt x="75" y="1"/>
                </a:cubicBezTo>
                <a:cubicBezTo>
                  <a:pt x="75" y="0"/>
                  <a:pt x="76" y="0"/>
                  <a:pt x="76" y="1"/>
                </a:cubicBezTo>
                <a:cubicBezTo>
                  <a:pt x="76" y="1"/>
                  <a:pt x="82" y="4"/>
                  <a:pt x="83" y="4"/>
                </a:cubicBezTo>
                <a:cubicBezTo>
                  <a:pt x="83" y="4"/>
                  <a:pt x="84" y="5"/>
                  <a:pt x="86" y="5"/>
                </a:cubicBezTo>
                <a:cubicBezTo>
                  <a:pt x="89" y="6"/>
                  <a:pt x="91" y="7"/>
                  <a:pt x="92" y="7"/>
                </a:cubicBezTo>
                <a:cubicBezTo>
                  <a:pt x="92" y="7"/>
                  <a:pt x="92" y="7"/>
                  <a:pt x="92" y="7"/>
                </a:cubicBezTo>
                <a:cubicBezTo>
                  <a:pt x="92" y="8"/>
                  <a:pt x="94" y="8"/>
                  <a:pt x="94" y="7"/>
                </a:cubicBezTo>
                <a:cubicBezTo>
                  <a:pt x="94" y="7"/>
                  <a:pt x="95" y="7"/>
                  <a:pt x="95" y="8"/>
                </a:cubicBezTo>
                <a:cubicBezTo>
                  <a:pt x="96" y="8"/>
                  <a:pt x="96" y="8"/>
                  <a:pt x="97" y="8"/>
                </a:cubicBezTo>
                <a:cubicBezTo>
                  <a:pt x="97" y="8"/>
                  <a:pt x="97" y="8"/>
                  <a:pt x="98" y="8"/>
                </a:cubicBezTo>
                <a:cubicBezTo>
                  <a:pt x="99" y="8"/>
                  <a:pt x="99" y="8"/>
                  <a:pt x="100" y="8"/>
                </a:cubicBezTo>
                <a:cubicBezTo>
                  <a:pt x="100" y="8"/>
                  <a:pt x="100" y="8"/>
                  <a:pt x="100" y="8"/>
                </a:cubicBezTo>
                <a:cubicBezTo>
                  <a:pt x="100" y="8"/>
                  <a:pt x="100" y="8"/>
                  <a:pt x="101" y="8"/>
                </a:cubicBezTo>
                <a:cubicBezTo>
                  <a:pt x="102" y="8"/>
                  <a:pt x="102" y="8"/>
                  <a:pt x="102" y="8"/>
                </a:cubicBezTo>
                <a:cubicBezTo>
                  <a:pt x="102" y="9"/>
                  <a:pt x="102" y="9"/>
                  <a:pt x="102" y="8"/>
                </a:cubicBezTo>
                <a:cubicBezTo>
                  <a:pt x="102" y="8"/>
                  <a:pt x="103" y="8"/>
                  <a:pt x="103" y="8"/>
                </a:cubicBezTo>
                <a:cubicBezTo>
                  <a:pt x="103" y="8"/>
                  <a:pt x="104" y="8"/>
                  <a:pt x="105" y="7"/>
                </a:cubicBezTo>
                <a:cubicBezTo>
                  <a:pt x="106" y="7"/>
                  <a:pt x="107" y="7"/>
                  <a:pt x="107" y="8"/>
                </a:cubicBezTo>
                <a:cubicBezTo>
                  <a:pt x="107" y="8"/>
                  <a:pt x="108" y="8"/>
                  <a:pt x="108" y="7"/>
                </a:cubicBezTo>
                <a:cubicBezTo>
                  <a:pt x="109" y="7"/>
                  <a:pt x="109" y="7"/>
                  <a:pt x="109" y="7"/>
                </a:cubicBezTo>
                <a:cubicBezTo>
                  <a:pt x="109" y="8"/>
                  <a:pt x="109" y="8"/>
                  <a:pt x="110" y="7"/>
                </a:cubicBezTo>
                <a:cubicBezTo>
                  <a:pt x="110" y="7"/>
                  <a:pt x="111" y="7"/>
                  <a:pt x="111" y="7"/>
                </a:cubicBezTo>
                <a:cubicBezTo>
                  <a:pt x="111" y="7"/>
                  <a:pt x="111" y="7"/>
                  <a:pt x="111" y="7"/>
                </a:cubicBezTo>
                <a:cubicBezTo>
                  <a:pt x="111" y="6"/>
                  <a:pt x="111" y="6"/>
                  <a:pt x="112" y="7"/>
                </a:cubicBezTo>
                <a:cubicBezTo>
                  <a:pt x="112" y="7"/>
                  <a:pt x="112" y="7"/>
                  <a:pt x="113" y="7"/>
                </a:cubicBezTo>
                <a:cubicBezTo>
                  <a:pt x="113" y="7"/>
                  <a:pt x="114" y="7"/>
                  <a:pt x="114" y="7"/>
                </a:cubicBezTo>
                <a:cubicBezTo>
                  <a:pt x="114" y="7"/>
                  <a:pt x="114" y="7"/>
                  <a:pt x="115" y="7"/>
                </a:cubicBezTo>
                <a:cubicBezTo>
                  <a:pt x="115" y="7"/>
                  <a:pt x="115" y="7"/>
                  <a:pt x="115" y="7"/>
                </a:cubicBezTo>
                <a:cubicBezTo>
                  <a:pt x="115" y="7"/>
                  <a:pt x="115" y="7"/>
                  <a:pt x="116" y="6"/>
                </a:cubicBezTo>
                <a:cubicBezTo>
                  <a:pt x="117" y="6"/>
                  <a:pt x="117" y="7"/>
                  <a:pt x="118" y="7"/>
                </a:cubicBezTo>
                <a:cubicBezTo>
                  <a:pt x="118" y="7"/>
                  <a:pt x="118" y="7"/>
                  <a:pt x="118" y="6"/>
                </a:cubicBezTo>
                <a:cubicBezTo>
                  <a:pt x="118" y="6"/>
                  <a:pt x="119" y="6"/>
                  <a:pt x="119" y="6"/>
                </a:cubicBezTo>
                <a:cubicBezTo>
                  <a:pt x="119" y="6"/>
                  <a:pt x="120" y="6"/>
                  <a:pt x="120" y="6"/>
                </a:cubicBezTo>
                <a:cubicBezTo>
                  <a:pt x="120" y="5"/>
                  <a:pt x="120" y="5"/>
                  <a:pt x="121" y="6"/>
                </a:cubicBezTo>
                <a:cubicBezTo>
                  <a:pt x="121" y="6"/>
                  <a:pt x="122" y="6"/>
                  <a:pt x="122" y="6"/>
                </a:cubicBezTo>
                <a:cubicBezTo>
                  <a:pt x="122" y="5"/>
                  <a:pt x="123" y="5"/>
                  <a:pt x="123" y="6"/>
                </a:cubicBezTo>
                <a:cubicBezTo>
                  <a:pt x="123" y="6"/>
                  <a:pt x="123" y="7"/>
                  <a:pt x="123" y="7"/>
                </a:cubicBezTo>
                <a:cubicBezTo>
                  <a:pt x="123" y="7"/>
                  <a:pt x="124" y="7"/>
                  <a:pt x="124" y="6"/>
                </a:cubicBezTo>
                <a:cubicBezTo>
                  <a:pt x="124" y="6"/>
                  <a:pt x="124" y="6"/>
                  <a:pt x="124" y="6"/>
                </a:cubicBezTo>
                <a:cubicBezTo>
                  <a:pt x="124" y="6"/>
                  <a:pt x="124" y="6"/>
                  <a:pt x="124" y="6"/>
                </a:cubicBezTo>
                <a:cubicBezTo>
                  <a:pt x="124" y="6"/>
                  <a:pt x="124" y="6"/>
                  <a:pt x="124" y="7"/>
                </a:cubicBezTo>
                <a:cubicBezTo>
                  <a:pt x="125" y="7"/>
                  <a:pt x="125" y="7"/>
                  <a:pt x="125" y="6"/>
                </a:cubicBezTo>
                <a:cubicBezTo>
                  <a:pt x="125" y="6"/>
                  <a:pt x="125" y="6"/>
                  <a:pt x="125" y="6"/>
                </a:cubicBezTo>
                <a:cubicBezTo>
                  <a:pt x="126" y="6"/>
                  <a:pt x="126" y="6"/>
                  <a:pt x="126" y="6"/>
                </a:cubicBezTo>
                <a:cubicBezTo>
                  <a:pt x="127" y="6"/>
                  <a:pt x="127" y="6"/>
                  <a:pt x="127" y="6"/>
                </a:cubicBezTo>
                <a:cubicBezTo>
                  <a:pt x="127" y="7"/>
                  <a:pt x="127" y="7"/>
                  <a:pt x="127" y="7"/>
                </a:cubicBezTo>
                <a:cubicBezTo>
                  <a:pt x="128" y="6"/>
                  <a:pt x="130" y="6"/>
                  <a:pt x="131" y="7"/>
                </a:cubicBezTo>
                <a:cubicBezTo>
                  <a:pt x="132" y="7"/>
                  <a:pt x="132" y="7"/>
                  <a:pt x="132" y="7"/>
                </a:cubicBezTo>
                <a:cubicBezTo>
                  <a:pt x="133" y="6"/>
                  <a:pt x="133" y="6"/>
                  <a:pt x="133" y="7"/>
                </a:cubicBezTo>
                <a:cubicBezTo>
                  <a:pt x="134" y="7"/>
                  <a:pt x="134" y="7"/>
                  <a:pt x="135" y="7"/>
                </a:cubicBezTo>
                <a:cubicBezTo>
                  <a:pt x="135" y="7"/>
                  <a:pt x="138" y="7"/>
                  <a:pt x="140" y="8"/>
                </a:cubicBezTo>
                <a:cubicBezTo>
                  <a:pt x="145" y="9"/>
                  <a:pt x="146" y="10"/>
                  <a:pt x="146" y="10"/>
                </a:cubicBezTo>
                <a:cubicBezTo>
                  <a:pt x="146" y="10"/>
                  <a:pt x="147" y="10"/>
                  <a:pt x="147" y="10"/>
                </a:cubicBezTo>
                <a:cubicBezTo>
                  <a:pt x="147" y="10"/>
                  <a:pt x="148" y="10"/>
                  <a:pt x="148" y="11"/>
                </a:cubicBezTo>
                <a:cubicBezTo>
                  <a:pt x="148" y="11"/>
                  <a:pt x="148" y="11"/>
                  <a:pt x="149" y="11"/>
                </a:cubicBezTo>
                <a:cubicBezTo>
                  <a:pt x="149" y="11"/>
                  <a:pt x="149" y="11"/>
                  <a:pt x="149" y="11"/>
                </a:cubicBezTo>
                <a:cubicBezTo>
                  <a:pt x="149" y="11"/>
                  <a:pt x="150" y="11"/>
                  <a:pt x="151" y="11"/>
                </a:cubicBezTo>
                <a:cubicBezTo>
                  <a:pt x="151" y="11"/>
                  <a:pt x="152" y="12"/>
                  <a:pt x="152" y="12"/>
                </a:cubicBezTo>
                <a:cubicBezTo>
                  <a:pt x="152" y="12"/>
                  <a:pt x="152" y="12"/>
                  <a:pt x="152" y="12"/>
                </a:cubicBezTo>
                <a:cubicBezTo>
                  <a:pt x="153" y="12"/>
                  <a:pt x="153" y="12"/>
                  <a:pt x="153" y="12"/>
                </a:cubicBezTo>
                <a:cubicBezTo>
                  <a:pt x="153" y="13"/>
                  <a:pt x="153" y="13"/>
                  <a:pt x="154" y="13"/>
                </a:cubicBezTo>
                <a:cubicBezTo>
                  <a:pt x="154" y="13"/>
                  <a:pt x="155" y="13"/>
                  <a:pt x="155" y="14"/>
                </a:cubicBezTo>
                <a:cubicBezTo>
                  <a:pt x="156" y="14"/>
                  <a:pt x="157" y="14"/>
                  <a:pt x="158" y="15"/>
                </a:cubicBezTo>
                <a:cubicBezTo>
                  <a:pt x="159" y="15"/>
                  <a:pt x="160" y="16"/>
                  <a:pt x="160" y="16"/>
                </a:cubicBezTo>
                <a:cubicBezTo>
                  <a:pt x="160" y="16"/>
                  <a:pt x="160" y="17"/>
                  <a:pt x="160" y="17"/>
                </a:cubicBezTo>
                <a:cubicBezTo>
                  <a:pt x="161" y="17"/>
                  <a:pt x="161" y="17"/>
                  <a:pt x="160" y="17"/>
                </a:cubicBezTo>
                <a:cubicBezTo>
                  <a:pt x="160" y="17"/>
                  <a:pt x="160" y="17"/>
                  <a:pt x="161" y="17"/>
                </a:cubicBezTo>
                <a:cubicBezTo>
                  <a:pt x="162" y="17"/>
                  <a:pt x="162" y="18"/>
                  <a:pt x="162" y="18"/>
                </a:cubicBezTo>
                <a:cubicBezTo>
                  <a:pt x="161" y="18"/>
                  <a:pt x="162" y="18"/>
                  <a:pt x="162" y="19"/>
                </a:cubicBezTo>
                <a:cubicBezTo>
                  <a:pt x="163" y="19"/>
                  <a:pt x="164" y="20"/>
                  <a:pt x="164" y="20"/>
                </a:cubicBezTo>
                <a:cubicBezTo>
                  <a:pt x="164" y="20"/>
                  <a:pt x="165" y="20"/>
                  <a:pt x="165" y="20"/>
                </a:cubicBezTo>
                <a:cubicBezTo>
                  <a:pt x="165" y="20"/>
                  <a:pt x="165" y="21"/>
                  <a:pt x="165" y="21"/>
                </a:cubicBezTo>
                <a:cubicBezTo>
                  <a:pt x="165" y="21"/>
                  <a:pt x="166" y="21"/>
                  <a:pt x="166" y="22"/>
                </a:cubicBezTo>
                <a:cubicBezTo>
                  <a:pt x="166" y="22"/>
                  <a:pt x="166" y="22"/>
                  <a:pt x="166" y="22"/>
                </a:cubicBezTo>
                <a:cubicBezTo>
                  <a:pt x="166" y="23"/>
                  <a:pt x="166" y="23"/>
                  <a:pt x="167" y="22"/>
                </a:cubicBezTo>
                <a:cubicBezTo>
                  <a:pt x="167" y="22"/>
                  <a:pt x="167" y="22"/>
                  <a:pt x="167" y="23"/>
                </a:cubicBezTo>
                <a:cubicBezTo>
                  <a:pt x="168" y="23"/>
                  <a:pt x="168" y="24"/>
                  <a:pt x="168" y="24"/>
                </a:cubicBezTo>
                <a:cubicBezTo>
                  <a:pt x="169" y="24"/>
                  <a:pt x="170" y="25"/>
                  <a:pt x="170" y="25"/>
                </a:cubicBezTo>
                <a:cubicBezTo>
                  <a:pt x="170" y="25"/>
                  <a:pt x="170" y="26"/>
                  <a:pt x="171" y="26"/>
                </a:cubicBezTo>
                <a:cubicBezTo>
                  <a:pt x="171" y="26"/>
                  <a:pt x="172" y="27"/>
                  <a:pt x="172" y="27"/>
                </a:cubicBezTo>
                <a:cubicBezTo>
                  <a:pt x="172" y="28"/>
                  <a:pt x="173" y="28"/>
                  <a:pt x="173" y="27"/>
                </a:cubicBezTo>
                <a:cubicBezTo>
                  <a:pt x="173" y="27"/>
                  <a:pt x="173" y="27"/>
                  <a:pt x="173" y="27"/>
                </a:cubicBezTo>
                <a:cubicBezTo>
                  <a:pt x="173" y="27"/>
                  <a:pt x="174" y="27"/>
                  <a:pt x="175" y="27"/>
                </a:cubicBezTo>
                <a:cubicBezTo>
                  <a:pt x="177" y="27"/>
                  <a:pt x="180" y="28"/>
                  <a:pt x="180" y="29"/>
                </a:cubicBezTo>
                <a:cubicBezTo>
                  <a:pt x="180" y="29"/>
                  <a:pt x="180" y="29"/>
                  <a:pt x="181" y="30"/>
                </a:cubicBezTo>
                <a:cubicBezTo>
                  <a:pt x="182" y="30"/>
                  <a:pt x="184" y="32"/>
                  <a:pt x="184" y="32"/>
                </a:cubicBezTo>
                <a:cubicBezTo>
                  <a:pt x="184" y="33"/>
                  <a:pt x="184" y="33"/>
                  <a:pt x="184" y="33"/>
                </a:cubicBezTo>
                <a:cubicBezTo>
                  <a:pt x="184" y="33"/>
                  <a:pt x="184" y="33"/>
                  <a:pt x="185" y="34"/>
                </a:cubicBezTo>
                <a:cubicBezTo>
                  <a:pt x="185" y="34"/>
                  <a:pt x="185" y="35"/>
                  <a:pt x="185" y="35"/>
                </a:cubicBezTo>
                <a:cubicBezTo>
                  <a:pt x="186" y="35"/>
                  <a:pt x="186" y="36"/>
                  <a:pt x="186" y="36"/>
                </a:cubicBezTo>
                <a:cubicBezTo>
                  <a:pt x="187" y="38"/>
                  <a:pt x="187" y="38"/>
                  <a:pt x="190" y="38"/>
                </a:cubicBezTo>
                <a:cubicBezTo>
                  <a:pt x="191" y="37"/>
                  <a:pt x="192" y="37"/>
                  <a:pt x="192" y="38"/>
                </a:cubicBezTo>
                <a:cubicBezTo>
                  <a:pt x="193" y="38"/>
                  <a:pt x="193" y="38"/>
                  <a:pt x="194" y="38"/>
                </a:cubicBezTo>
                <a:cubicBezTo>
                  <a:pt x="194" y="37"/>
                  <a:pt x="194" y="37"/>
                  <a:pt x="195" y="38"/>
                </a:cubicBezTo>
                <a:cubicBezTo>
                  <a:pt x="195" y="38"/>
                  <a:pt x="195" y="38"/>
                  <a:pt x="195" y="38"/>
                </a:cubicBezTo>
                <a:cubicBezTo>
                  <a:pt x="195" y="38"/>
                  <a:pt x="196" y="38"/>
                  <a:pt x="196" y="38"/>
                </a:cubicBezTo>
                <a:cubicBezTo>
                  <a:pt x="197" y="38"/>
                  <a:pt x="198" y="38"/>
                  <a:pt x="199" y="38"/>
                </a:cubicBezTo>
                <a:cubicBezTo>
                  <a:pt x="199" y="37"/>
                  <a:pt x="200" y="38"/>
                  <a:pt x="201" y="38"/>
                </a:cubicBezTo>
                <a:cubicBezTo>
                  <a:pt x="202" y="38"/>
                  <a:pt x="202" y="38"/>
                  <a:pt x="203" y="38"/>
                </a:cubicBezTo>
                <a:cubicBezTo>
                  <a:pt x="203" y="38"/>
                  <a:pt x="203" y="38"/>
                  <a:pt x="204" y="38"/>
                </a:cubicBezTo>
                <a:cubicBezTo>
                  <a:pt x="204" y="38"/>
                  <a:pt x="204" y="38"/>
                  <a:pt x="204" y="38"/>
                </a:cubicBezTo>
                <a:cubicBezTo>
                  <a:pt x="205" y="38"/>
                  <a:pt x="205" y="38"/>
                  <a:pt x="206" y="38"/>
                </a:cubicBezTo>
                <a:cubicBezTo>
                  <a:pt x="206" y="39"/>
                  <a:pt x="207" y="39"/>
                  <a:pt x="208" y="39"/>
                </a:cubicBezTo>
                <a:cubicBezTo>
                  <a:pt x="209" y="39"/>
                  <a:pt x="211" y="39"/>
                  <a:pt x="211" y="39"/>
                </a:cubicBezTo>
                <a:cubicBezTo>
                  <a:pt x="212" y="40"/>
                  <a:pt x="214" y="40"/>
                  <a:pt x="214" y="40"/>
                </a:cubicBezTo>
                <a:cubicBezTo>
                  <a:pt x="214" y="40"/>
                  <a:pt x="221" y="42"/>
                  <a:pt x="221" y="42"/>
                </a:cubicBezTo>
                <a:cubicBezTo>
                  <a:pt x="221" y="43"/>
                  <a:pt x="221" y="43"/>
                  <a:pt x="222" y="43"/>
                </a:cubicBezTo>
                <a:cubicBezTo>
                  <a:pt x="223" y="43"/>
                  <a:pt x="224" y="44"/>
                  <a:pt x="225" y="45"/>
                </a:cubicBezTo>
                <a:cubicBezTo>
                  <a:pt x="226" y="45"/>
                  <a:pt x="226" y="46"/>
                  <a:pt x="226" y="46"/>
                </a:cubicBezTo>
                <a:cubicBezTo>
                  <a:pt x="227" y="46"/>
                  <a:pt x="229" y="47"/>
                  <a:pt x="229" y="48"/>
                </a:cubicBezTo>
                <a:cubicBezTo>
                  <a:pt x="229" y="48"/>
                  <a:pt x="229" y="48"/>
                  <a:pt x="230" y="48"/>
                </a:cubicBezTo>
                <a:cubicBezTo>
                  <a:pt x="230" y="48"/>
                  <a:pt x="231" y="49"/>
                  <a:pt x="231" y="49"/>
                </a:cubicBezTo>
                <a:cubicBezTo>
                  <a:pt x="231" y="49"/>
                  <a:pt x="231" y="49"/>
                  <a:pt x="231" y="49"/>
                </a:cubicBezTo>
                <a:cubicBezTo>
                  <a:pt x="231" y="50"/>
                  <a:pt x="231" y="49"/>
                  <a:pt x="231" y="49"/>
                </a:cubicBezTo>
                <a:cubicBezTo>
                  <a:pt x="231" y="49"/>
                  <a:pt x="232" y="49"/>
                  <a:pt x="233" y="51"/>
                </a:cubicBezTo>
                <a:cubicBezTo>
                  <a:pt x="234" y="51"/>
                  <a:pt x="235" y="52"/>
                  <a:pt x="235" y="52"/>
                </a:cubicBezTo>
                <a:cubicBezTo>
                  <a:pt x="235" y="52"/>
                  <a:pt x="235" y="52"/>
                  <a:pt x="235" y="52"/>
                </a:cubicBezTo>
                <a:cubicBezTo>
                  <a:pt x="235" y="53"/>
                  <a:pt x="235" y="53"/>
                  <a:pt x="236" y="53"/>
                </a:cubicBezTo>
                <a:cubicBezTo>
                  <a:pt x="236" y="53"/>
                  <a:pt x="236" y="53"/>
                  <a:pt x="237" y="54"/>
                </a:cubicBezTo>
                <a:cubicBezTo>
                  <a:pt x="238" y="55"/>
                  <a:pt x="238" y="55"/>
                  <a:pt x="238" y="55"/>
                </a:cubicBezTo>
                <a:cubicBezTo>
                  <a:pt x="239" y="55"/>
                  <a:pt x="239" y="56"/>
                  <a:pt x="239" y="56"/>
                </a:cubicBezTo>
                <a:cubicBezTo>
                  <a:pt x="239" y="57"/>
                  <a:pt x="240" y="57"/>
                  <a:pt x="240" y="57"/>
                </a:cubicBezTo>
                <a:cubicBezTo>
                  <a:pt x="241" y="57"/>
                  <a:pt x="241" y="57"/>
                  <a:pt x="241" y="57"/>
                </a:cubicBezTo>
                <a:cubicBezTo>
                  <a:pt x="241" y="58"/>
                  <a:pt x="241" y="58"/>
                  <a:pt x="241" y="58"/>
                </a:cubicBezTo>
                <a:cubicBezTo>
                  <a:pt x="243" y="60"/>
                  <a:pt x="245" y="63"/>
                  <a:pt x="248" y="66"/>
                </a:cubicBezTo>
                <a:cubicBezTo>
                  <a:pt x="249" y="68"/>
                  <a:pt x="251" y="70"/>
                  <a:pt x="251" y="70"/>
                </a:cubicBezTo>
                <a:cubicBezTo>
                  <a:pt x="252" y="71"/>
                  <a:pt x="253" y="72"/>
                  <a:pt x="253" y="73"/>
                </a:cubicBezTo>
                <a:cubicBezTo>
                  <a:pt x="253" y="73"/>
                  <a:pt x="254" y="74"/>
                  <a:pt x="254" y="75"/>
                </a:cubicBezTo>
                <a:cubicBezTo>
                  <a:pt x="255" y="75"/>
                  <a:pt x="256" y="77"/>
                  <a:pt x="256" y="78"/>
                </a:cubicBezTo>
                <a:cubicBezTo>
                  <a:pt x="257" y="79"/>
                  <a:pt x="258" y="81"/>
                  <a:pt x="259" y="82"/>
                </a:cubicBezTo>
                <a:cubicBezTo>
                  <a:pt x="260" y="83"/>
                  <a:pt x="261" y="85"/>
                  <a:pt x="262" y="85"/>
                </a:cubicBezTo>
                <a:cubicBezTo>
                  <a:pt x="262" y="86"/>
                  <a:pt x="263" y="87"/>
                  <a:pt x="263" y="87"/>
                </a:cubicBezTo>
                <a:cubicBezTo>
                  <a:pt x="263" y="87"/>
                  <a:pt x="263" y="87"/>
                  <a:pt x="263" y="87"/>
                </a:cubicBezTo>
                <a:cubicBezTo>
                  <a:pt x="263" y="88"/>
                  <a:pt x="266" y="92"/>
                  <a:pt x="267" y="94"/>
                </a:cubicBezTo>
                <a:cubicBezTo>
                  <a:pt x="267" y="94"/>
                  <a:pt x="268" y="95"/>
                  <a:pt x="269" y="96"/>
                </a:cubicBezTo>
                <a:cubicBezTo>
                  <a:pt x="269" y="96"/>
                  <a:pt x="270" y="98"/>
                  <a:pt x="271" y="99"/>
                </a:cubicBezTo>
                <a:cubicBezTo>
                  <a:pt x="273" y="101"/>
                  <a:pt x="273" y="102"/>
                  <a:pt x="275" y="102"/>
                </a:cubicBezTo>
                <a:cubicBezTo>
                  <a:pt x="276" y="102"/>
                  <a:pt x="276" y="102"/>
                  <a:pt x="276" y="102"/>
                </a:cubicBezTo>
                <a:cubicBezTo>
                  <a:pt x="276" y="102"/>
                  <a:pt x="277" y="102"/>
                  <a:pt x="278" y="102"/>
                </a:cubicBezTo>
                <a:cubicBezTo>
                  <a:pt x="279" y="102"/>
                  <a:pt x="280" y="102"/>
                  <a:pt x="281" y="103"/>
                </a:cubicBezTo>
                <a:cubicBezTo>
                  <a:pt x="281" y="103"/>
                  <a:pt x="282" y="103"/>
                  <a:pt x="282" y="103"/>
                </a:cubicBezTo>
                <a:cubicBezTo>
                  <a:pt x="282" y="103"/>
                  <a:pt x="283" y="103"/>
                  <a:pt x="283" y="103"/>
                </a:cubicBezTo>
                <a:cubicBezTo>
                  <a:pt x="283" y="104"/>
                  <a:pt x="283" y="104"/>
                  <a:pt x="284" y="104"/>
                </a:cubicBezTo>
                <a:cubicBezTo>
                  <a:pt x="285" y="103"/>
                  <a:pt x="284" y="109"/>
                  <a:pt x="283" y="109"/>
                </a:cubicBezTo>
                <a:cubicBezTo>
                  <a:pt x="282" y="109"/>
                  <a:pt x="282" y="109"/>
                  <a:pt x="283" y="109"/>
                </a:cubicBezTo>
                <a:cubicBezTo>
                  <a:pt x="283" y="109"/>
                  <a:pt x="283" y="109"/>
                  <a:pt x="283" y="109"/>
                </a:cubicBezTo>
                <a:cubicBezTo>
                  <a:pt x="282" y="109"/>
                  <a:pt x="282" y="109"/>
                  <a:pt x="282" y="110"/>
                </a:cubicBezTo>
                <a:cubicBezTo>
                  <a:pt x="282" y="110"/>
                  <a:pt x="282" y="111"/>
                  <a:pt x="281" y="112"/>
                </a:cubicBezTo>
                <a:cubicBezTo>
                  <a:pt x="281" y="113"/>
                  <a:pt x="281" y="114"/>
                  <a:pt x="280" y="114"/>
                </a:cubicBezTo>
                <a:cubicBezTo>
                  <a:pt x="280" y="114"/>
                  <a:pt x="280" y="114"/>
                  <a:pt x="280" y="114"/>
                </a:cubicBezTo>
                <a:cubicBezTo>
                  <a:pt x="280" y="115"/>
                  <a:pt x="279" y="116"/>
                  <a:pt x="279" y="116"/>
                </a:cubicBezTo>
                <a:cubicBezTo>
                  <a:pt x="279" y="116"/>
                  <a:pt x="279" y="116"/>
                  <a:pt x="279" y="117"/>
                </a:cubicBezTo>
                <a:cubicBezTo>
                  <a:pt x="279" y="118"/>
                  <a:pt x="279" y="118"/>
                  <a:pt x="279" y="118"/>
                </a:cubicBezTo>
                <a:cubicBezTo>
                  <a:pt x="278" y="118"/>
                  <a:pt x="278" y="118"/>
                  <a:pt x="278" y="118"/>
                </a:cubicBezTo>
                <a:cubicBezTo>
                  <a:pt x="278" y="119"/>
                  <a:pt x="278" y="119"/>
                  <a:pt x="278" y="119"/>
                </a:cubicBezTo>
                <a:cubicBezTo>
                  <a:pt x="279" y="119"/>
                  <a:pt x="279" y="119"/>
                  <a:pt x="279" y="119"/>
                </a:cubicBezTo>
                <a:cubicBezTo>
                  <a:pt x="278" y="120"/>
                  <a:pt x="278" y="120"/>
                  <a:pt x="278" y="120"/>
                </a:cubicBezTo>
                <a:cubicBezTo>
                  <a:pt x="278" y="120"/>
                  <a:pt x="278" y="120"/>
                  <a:pt x="278" y="120"/>
                </a:cubicBezTo>
                <a:cubicBezTo>
                  <a:pt x="278" y="120"/>
                  <a:pt x="277" y="121"/>
                  <a:pt x="277" y="121"/>
                </a:cubicBezTo>
                <a:cubicBezTo>
                  <a:pt x="277" y="121"/>
                  <a:pt x="276" y="122"/>
                  <a:pt x="276" y="123"/>
                </a:cubicBezTo>
                <a:cubicBezTo>
                  <a:pt x="275" y="124"/>
                  <a:pt x="274" y="126"/>
                  <a:pt x="274" y="126"/>
                </a:cubicBezTo>
                <a:cubicBezTo>
                  <a:pt x="274" y="126"/>
                  <a:pt x="273" y="126"/>
                  <a:pt x="273" y="128"/>
                </a:cubicBezTo>
                <a:cubicBezTo>
                  <a:pt x="273" y="129"/>
                  <a:pt x="272" y="130"/>
                  <a:pt x="271" y="131"/>
                </a:cubicBezTo>
                <a:cubicBezTo>
                  <a:pt x="271" y="132"/>
                  <a:pt x="270" y="132"/>
                  <a:pt x="271" y="133"/>
                </a:cubicBezTo>
                <a:cubicBezTo>
                  <a:pt x="271" y="133"/>
                  <a:pt x="271" y="133"/>
                  <a:pt x="270" y="133"/>
                </a:cubicBezTo>
                <a:cubicBezTo>
                  <a:pt x="270" y="132"/>
                  <a:pt x="270" y="132"/>
                  <a:pt x="270" y="132"/>
                </a:cubicBezTo>
                <a:cubicBezTo>
                  <a:pt x="270" y="133"/>
                  <a:pt x="270" y="133"/>
                  <a:pt x="270" y="133"/>
                </a:cubicBezTo>
                <a:cubicBezTo>
                  <a:pt x="270" y="135"/>
                  <a:pt x="270" y="135"/>
                  <a:pt x="269" y="135"/>
                </a:cubicBezTo>
                <a:cubicBezTo>
                  <a:pt x="269" y="136"/>
                  <a:pt x="268" y="136"/>
                  <a:pt x="269" y="136"/>
                </a:cubicBezTo>
                <a:cubicBezTo>
                  <a:pt x="269" y="136"/>
                  <a:pt x="267" y="139"/>
                  <a:pt x="266" y="140"/>
                </a:cubicBezTo>
                <a:cubicBezTo>
                  <a:pt x="266" y="141"/>
                  <a:pt x="265" y="141"/>
                  <a:pt x="266" y="141"/>
                </a:cubicBezTo>
                <a:cubicBezTo>
                  <a:pt x="266" y="142"/>
                  <a:pt x="265" y="142"/>
                  <a:pt x="265" y="143"/>
                </a:cubicBezTo>
                <a:cubicBezTo>
                  <a:pt x="264" y="144"/>
                  <a:pt x="263" y="146"/>
                  <a:pt x="263" y="148"/>
                </a:cubicBezTo>
                <a:cubicBezTo>
                  <a:pt x="262" y="149"/>
                  <a:pt x="261" y="151"/>
                  <a:pt x="261" y="151"/>
                </a:cubicBezTo>
                <a:cubicBezTo>
                  <a:pt x="260" y="152"/>
                  <a:pt x="260" y="152"/>
                  <a:pt x="260" y="152"/>
                </a:cubicBezTo>
                <a:cubicBezTo>
                  <a:pt x="260" y="152"/>
                  <a:pt x="260" y="154"/>
                  <a:pt x="259" y="154"/>
                </a:cubicBezTo>
                <a:cubicBezTo>
                  <a:pt x="259" y="155"/>
                  <a:pt x="259" y="155"/>
                  <a:pt x="257" y="157"/>
                </a:cubicBezTo>
                <a:cubicBezTo>
                  <a:pt x="257" y="158"/>
                  <a:pt x="256" y="159"/>
                  <a:pt x="256" y="159"/>
                </a:cubicBezTo>
                <a:cubicBezTo>
                  <a:pt x="256" y="160"/>
                  <a:pt x="256" y="160"/>
                  <a:pt x="255" y="160"/>
                </a:cubicBezTo>
                <a:cubicBezTo>
                  <a:pt x="255" y="161"/>
                  <a:pt x="255" y="161"/>
                  <a:pt x="255" y="161"/>
                </a:cubicBezTo>
                <a:cubicBezTo>
                  <a:pt x="255" y="161"/>
                  <a:pt x="255" y="161"/>
                  <a:pt x="255" y="162"/>
                </a:cubicBezTo>
                <a:cubicBezTo>
                  <a:pt x="254" y="162"/>
                  <a:pt x="253" y="164"/>
                  <a:pt x="252" y="166"/>
                </a:cubicBezTo>
                <a:cubicBezTo>
                  <a:pt x="252" y="167"/>
                  <a:pt x="252" y="167"/>
                  <a:pt x="252" y="167"/>
                </a:cubicBezTo>
                <a:cubicBezTo>
                  <a:pt x="252" y="167"/>
                  <a:pt x="251" y="168"/>
                  <a:pt x="251" y="168"/>
                </a:cubicBezTo>
                <a:cubicBezTo>
                  <a:pt x="251" y="170"/>
                  <a:pt x="249" y="172"/>
                  <a:pt x="249" y="173"/>
                </a:cubicBezTo>
                <a:cubicBezTo>
                  <a:pt x="249" y="173"/>
                  <a:pt x="248" y="174"/>
                  <a:pt x="247" y="176"/>
                </a:cubicBezTo>
                <a:cubicBezTo>
                  <a:pt x="245" y="180"/>
                  <a:pt x="245" y="180"/>
                  <a:pt x="245" y="180"/>
                </a:cubicBezTo>
                <a:cubicBezTo>
                  <a:pt x="245" y="180"/>
                  <a:pt x="244" y="180"/>
                  <a:pt x="245" y="181"/>
                </a:cubicBezTo>
                <a:cubicBezTo>
                  <a:pt x="245" y="181"/>
                  <a:pt x="244" y="183"/>
                  <a:pt x="244" y="183"/>
                </a:cubicBezTo>
                <a:cubicBezTo>
                  <a:pt x="243" y="183"/>
                  <a:pt x="243" y="183"/>
                  <a:pt x="243" y="182"/>
                </a:cubicBezTo>
                <a:cubicBezTo>
                  <a:pt x="243" y="182"/>
                  <a:pt x="243" y="182"/>
                  <a:pt x="243" y="182"/>
                </a:cubicBezTo>
                <a:cubicBezTo>
                  <a:pt x="242" y="182"/>
                  <a:pt x="242" y="182"/>
                  <a:pt x="242" y="182"/>
                </a:cubicBezTo>
                <a:cubicBezTo>
                  <a:pt x="242" y="182"/>
                  <a:pt x="242" y="182"/>
                  <a:pt x="241" y="182"/>
                </a:cubicBezTo>
                <a:cubicBezTo>
                  <a:pt x="241" y="181"/>
                  <a:pt x="241" y="181"/>
                  <a:pt x="241" y="180"/>
                </a:cubicBezTo>
                <a:cubicBezTo>
                  <a:pt x="242" y="180"/>
                  <a:pt x="242" y="180"/>
                  <a:pt x="241" y="180"/>
                </a:cubicBezTo>
                <a:cubicBezTo>
                  <a:pt x="241" y="179"/>
                  <a:pt x="239" y="180"/>
                  <a:pt x="239" y="180"/>
                </a:cubicBezTo>
                <a:cubicBezTo>
                  <a:pt x="239" y="181"/>
                  <a:pt x="238" y="181"/>
                  <a:pt x="238" y="181"/>
                </a:cubicBezTo>
                <a:cubicBezTo>
                  <a:pt x="237" y="182"/>
                  <a:pt x="236" y="182"/>
                  <a:pt x="235" y="181"/>
                </a:cubicBezTo>
                <a:cubicBezTo>
                  <a:pt x="234" y="181"/>
                  <a:pt x="234" y="181"/>
                  <a:pt x="234" y="181"/>
                </a:cubicBezTo>
                <a:cubicBezTo>
                  <a:pt x="234" y="181"/>
                  <a:pt x="233" y="181"/>
                  <a:pt x="233" y="181"/>
                </a:cubicBezTo>
                <a:cubicBezTo>
                  <a:pt x="233" y="181"/>
                  <a:pt x="232" y="181"/>
                  <a:pt x="232" y="181"/>
                </a:cubicBezTo>
                <a:cubicBezTo>
                  <a:pt x="231" y="181"/>
                  <a:pt x="231" y="181"/>
                  <a:pt x="231" y="181"/>
                </a:cubicBezTo>
                <a:cubicBezTo>
                  <a:pt x="230" y="181"/>
                  <a:pt x="230" y="181"/>
                  <a:pt x="230" y="181"/>
                </a:cubicBezTo>
                <a:cubicBezTo>
                  <a:pt x="230" y="181"/>
                  <a:pt x="230" y="181"/>
                  <a:pt x="230" y="181"/>
                </a:cubicBezTo>
                <a:cubicBezTo>
                  <a:pt x="230" y="181"/>
                  <a:pt x="230" y="181"/>
                  <a:pt x="230" y="181"/>
                </a:cubicBezTo>
                <a:cubicBezTo>
                  <a:pt x="230" y="180"/>
                  <a:pt x="230" y="180"/>
                  <a:pt x="229" y="180"/>
                </a:cubicBezTo>
                <a:cubicBezTo>
                  <a:pt x="228" y="181"/>
                  <a:pt x="228" y="181"/>
                  <a:pt x="227" y="180"/>
                </a:cubicBezTo>
                <a:cubicBezTo>
                  <a:pt x="226" y="180"/>
                  <a:pt x="226" y="180"/>
                  <a:pt x="226" y="180"/>
                </a:cubicBezTo>
                <a:cubicBezTo>
                  <a:pt x="226" y="180"/>
                  <a:pt x="225" y="180"/>
                  <a:pt x="225" y="180"/>
                </a:cubicBezTo>
                <a:cubicBezTo>
                  <a:pt x="225" y="180"/>
                  <a:pt x="224" y="180"/>
                  <a:pt x="224" y="180"/>
                </a:cubicBezTo>
                <a:cubicBezTo>
                  <a:pt x="224" y="180"/>
                  <a:pt x="224" y="180"/>
                  <a:pt x="223" y="180"/>
                </a:cubicBezTo>
                <a:cubicBezTo>
                  <a:pt x="223" y="180"/>
                  <a:pt x="222" y="180"/>
                  <a:pt x="222" y="180"/>
                </a:cubicBezTo>
                <a:cubicBezTo>
                  <a:pt x="222" y="180"/>
                  <a:pt x="222" y="180"/>
                  <a:pt x="221" y="179"/>
                </a:cubicBezTo>
                <a:cubicBezTo>
                  <a:pt x="221" y="179"/>
                  <a:pt x="221" y="179"/>
                  <a:pt x="221" y="179"/>
                </a:cubicBezTo>
                <a:cubicBezTo>
                  <a:pt x="220" y="179"/>
                  <a:pt x="220" y="179"/>
                  <a:pt x="220" y="179"/>
                </a:cubicBezTo>
                <a:cubicBezTo>
                  <a:pt x="219" y="178"/>
                  <a:pt x="219" y="178"/>
                  <a:pt x="219" y="178"/>
                </a:cubicBezTo>
                <a:cubicBezTo>
                  <a:pt x="218" y="178"/>
                  <a:pt x="215" y="177"/>
                  <a:pt x="215" y="177"/>
                </a:cubicBezTo>
                <a:cubicBezTo>
                  <a:pt x="215" y="177"/>
                  <a:pt x="215" y="177"/>
                  <a:pt x="215" y="177"/>
                </a:cubicBezTo>
                <a:cubicBezTo>
                  <a:pt x="215" y="177"/>
                  <a:pt x="214" y="177"/>
                  <a:pt x="214" y="176"/>
                </a:cubicBezTo>
                <a:cubicBezTo>
                  <a:pt x="213" y="176"/>
                  <a:pt x="213" y="175"/>
                  <a:pt x="212" y="175"/>
                </a:cubicBezTo>
                <a:cubicBezTo>
                  <a:pt x="211" y="175"/>
                  <a:pt x="211" y="175"/>
                  <a:pt x="211" y="174"/>
                </a:cubicBezTo>
                <a:cubicBezTo>
                  <a:pt x="211" y="174"/>
                  <a:pt x="211" y="174"/>
                  <a:pt x="211" y="174"/>
                </a:cubicBezTo>
                <a:cubicBezTo>
                  <a:pt x="210" y="174"/>
                  <a:pt x="210" y="173"/>
                  <a:pt x="210" y="173"/>
                </a:cubicBezTo>
                <a:cubicBezTo>
                  <a:pt x="209" y="173"/>
                  <a:pt x="209" y="172"/>
                  <a:pt x="209" y="173"/>
                </a:cubicBezTo>
                <a:cubicBezTo>
                  <a:pt x="209" y="173"/>
                  <a:pt x="206" y="171"/>
                  <a:pt x="205" y="170"/>
                </a:cubicBezTo>
                <a:cubicBezTo>
                  <a:pt x="204" y="170"/>
                  <a:pt x="204" y="169"/>
                  <a:pt x="204" y="169"/>
                </a:cubicBezTo>
                <a:cubicBezTo>
                  <a:pt x="204" y="168"/>
                  <a:pt x="204" y="168"/>
                  <a:pt x="204" y="168"/>
                </a:cubicBezTo>
                <a:cubicBezTo>
                  <a:pt x="203" y="167"/>
                  <a:pt x="203" y="168"/>
                  <a:pt x="203" y="168"/>
                </a:cubicBezTo>
                <a:cubicBezTo>
                  <a:pt x="203" y="169"/>
                  <a:pt x="203" y="169"/>
                  <a:pt x="203" y="169"/>
                </a:cubicBezTo>
                <a:cubicBezTo>
                  <a:pt x="203" y="169"/>
                  <a:pt x="203" y="169"/>
                  <a:pt x="203" y="169"/>
                </a:cubicBezTo>
                <a:cubicBezTo>
                  <a:pt x="203" y="168"/>
                  <a:pt x="202" y="168"/>
                  <a:pt x="202" y="168"/>
                </a:cubicBezTo>
                <a:cubicBezTo>
                  <a:pt x="202" y="168"/>
                  <a:pt x="202" y="168"/>
                  <a:pt x="201" y="167"/>
                </a:cubicBezTo>
                <a:cubicBezTo>
                  <a:pt x="201" y="167"/>
                  <a:pt x="200" y="166"/>
                  <a:pt x="200" y="166"/>
                </a:cubicBezTo>
                <a:cubicBezTo>
                  <a:pt x="200" y="166"/>
                  <a:pt x="200" y="166"/>
                  <a:pt x="200" y="165"/>
                </a:cubicBezTo>
                <a:cubicBezTo>
                  <a:pt x="200" y="165"/>
                  <a:pt x="200" y="165"/>
                  <a:pt x="199" y="165"/>
                </a:cubicBezTo>
                <a:cubicBezTo>
                  <a:pt x="199" y="165"/>
                  <a:pt x="199" y="165"/>
                  <a:pt x="198" y="164"/>
                </a:cubicBezTo>
                <a:cubicBezTo>
                  <a:pt x="198" y="164"/>
                  <a:pt x="198" y="163"/>
                  <a:pt x="198" y="163"/>
                </a:cubicBezTo>
                <a:cubicBezTo>
                  <a:pt x="197" y="163"/>
                  <a:pt x="197" y="163"/>
                  <a:pt x="197" y="163"/>
                </a:cubicBezTo>
                <a:cubicBezTo>
                  <a:pt x="197" y="162"/>
                  <a:pt x="197" y="162"/>
                  <a:pt x="197" y="162"/>
                </a:cubicBezTo>
                <a:cubicBezTo>
                  <a:pt x="196" y="162"/>
                  <a:pt x="196" y="162"/>
                  <a:pt x="197" y="162"/>
                </a:cubicBezTo>
                <a:cubicBezTo>
                  <a:pt x="197" y="162"/>
                  <a:pt x="197" y="162"/>
                  <a:pt x="197" y="162"/>
                </a:cubicBezTo>
                <a:cubicBezTo>
                  <a:pt x="196" y="161"/>
                  <a:pt x="196" y="162"/>
                  <a:pt x="196" y="162"/>
                </a:cubicBezTo>
                <a:cubicBezTo>
                  <a:pt x="196" y="162"/>
                  <a:pt x="196" y="162"/>
                  <a:pt x="196" y="162"/>
                </a:cubicBezTo>
                <a:cubicBezTo>
                  <a:pt x="196" y="162"/>
                  <a:pt x="196" y="162"/>
                  <a:pt x="196" y="161"/>
                </a:cubicBezTo>
                <a:cubicBezTo>
                  <a:pt x="196" y="161"/>
                  <a:pt x="196" y="161"/>
                  <a:pt x="194" y="160"/>
                </a:cubicBezTo>
                <a:cubicBezTo>
                  <a:pt x="194" y="160"/>
                  <a:pt x="193" y="160"/>
                  <a:pt x="193" y="159"/>
                </a:cubicBezTo>
                <a:cubicBezTo>
                  <a:pt x="193" y="158"/>
                  <a:pt x="192" y="158"/>
                  <a:pt x="191" y="157"/>
                </a:cubicBezTo>
                <a:cubicBezTo>
                  <a:pt x="190" y="156"/>
                  <a:pt x="190" y="156"/>
                  <a:pt x="189" y="155"/>
                </a:cubicBezTo>
                <a:cubicBezTo>
                  <a:pt x="189" y="154"/>
                  <a:pt x="189" y="153"/>
                  <a:pt x="188" y="153"/>
                </a:cubicBezTo>
                <a:cubicBezTo>
                  <a:pt x="188" y="153"/>
                  <a:pt x="187" y="152"/>
                  <a:pt x="187" y="152"/>
                </a:cubicBezTo>
                <a:cubicBezTo>
                  <a:pt x="187" y="151"/>
                  <a:pt x="187" y="151"/>
                  <a:pt x="186" y="151"/>
                </a:cubicBezTo>
                <a:cubicBezTo>
                  <a:pt x="186" y="151"/>
                  <a:pt x="186" y="151"/>
                  <a:pt x="186" y="151"/>
                </a:cubicBezTo>
                <a:cubicBezTo>
                  <a:pt x="186" y="150"/>
                  <a:pt x="186" y="150"/>
                  <a:pt x="185" y="150"/>
                </a:cubicBezTo>
                <a:cubicBezTo>
                  <a:pt x="185" y="150"/>
                  <a:pt x="185" y="150"/>
                  <a:pt x="185" y="150"/>
                </a:cubicBezTo>
                <a:cubicBezTo>
                  <a:pt x="185" y="149"/>
                  <a:pt x="185" y="149"/>
                  <a:pt x="184" y="149"/>
                </a:cubicBezTo>
                <a:cubicBezTo>
                  <a:pt x="184" y="149"/>
                  <a:pt x="184" y="148"/>
                  <a:pt x="183" y="148"/>
                </a:cubicBezTo>
                <a:cubicBezTo>
                  <a:pt x="183" y="147"/>
                  <a:pt x="183" y="147"/>
                  <a:pt x="183" y="147"/>
                </a:cubicBezTo>
                <a:cubicBezTo>
                  <a:pt x="182" y="147"/>
                  <a:pt x="182" y="146"/>
                  <a:pt x="182" y="146"/>
                </a:cubicBezTo>
                <a:cubicBezTo>
                  <a:pt x="182" y="145"/>
                  <a:pt x="181" y="145"/>
                  <a:pt x="181" y="144"/>
                </a:cubicBezTo>
                <a:cubicBezTo>
                  <a:pt x="180" y="143"/>
                  <a:pt x="180" y="143"/>
                  <a:pt x="180" y="143"/>
                </a:cubicBezTo>
                <a:cubicBezTo>
                  <a:pt x="180" y="142"/>
                  <a:pt x="179" y="142"/>
                  <a:pt x="179" y="141"/>
                </a:cubicBezTo>
                <a:cubicBezTo>
                  <a:pt x="179" y="141"/>
                  <a:pt x="178" y="140"/>
                  <a:pt x="178" y="140"/>
                </a:cubicBezTo>
                <a:cubicBezTo>
                  <a:pt x="178" y="140"/>
                  <a:pt x="178" y="140"/>
                  <a:pt x="177" y="139"/>
                </a:cubicBezTo>
                <a:cubicBezTo>
                  <a:pt x="177" y="139"/>
                  <a:pt x="176" y="138"/>
                  <a:pt x="176" y="138"/>
                </a:cubicBezTo>
                <a:cubicBezTo>
                  <a:pt x="176" y="137"/>
                  <a:pt x="174" y="135"/>
                  <a:pt x="174" y="135"/>
                </a:cubicBezTo>
                <a:cubicBezTo>
                  <a:pt x="174" y="136"/>
                  <a:pt x="173" y="135"/>
                  <a:pt x="173" y="134"/>
                </a:cubicBezTo>
                <a:cubicBezTo>
                  <a:pt x="173" y="134"/>
                  <a:pt x="173" y="134"/>
                  <a:pt x="173" y="133"/>
                </a:cubicBezTo>
                <a:cubicBezTo>
                  <a:pt x="173" y="133"/>
                  <a:pt x="173" y="133"/>
                  <a:pt x="173" y="133"/>
                </a:cubicBezTo>
                <a:cubicBezTo>
                  <a:pt x="172" y="134"/>
                  <a:pt x="171" y="133"/>
                  <a:pt x="172" y="133"/>
                </a:cubicBezTo>
                <a:cubicBezTo>
                  <a:pt x="172" y="133"/>
                  <a:pt x="171" y="132"/>
                  <a:pt x="171" y="132"/>
                </a:cubicBezTo>
                <a:cubicBezTo>
                  <a:pt x="170" y="132"/>
                  <a:pt x="170" y="131"/>
                  <a:pt x="170" y="131"/>
                </a:cubicBezTo>
                <a:cubicBezTo>
                  <a:pt x="170" y="131"/>
                  <a:pt x="170" y="130"/>
                  <a:pt x="169" y="130"/>
                </a:cubicBezTo>
                <a:cubicBezTo>
                  <a:pt x="168" y="129"/>
                  <a:pt x="168" y="129"/>
                  <a:pt x="168" y="129"/>
                </a:cubicBezTo>
                <a:cubicBezTo>
                  <a:pt x="168" y="129"/>
                  <a:pt x="167" y="128"/>
                  <a:pt x="167" y="128"/>
                </a:cubicBezTo>
                <a:cubicBezTo>
                  <a:pt x="166" y="128"/>
                  <a:pt x="165" y="128"/>
                  <a:pt x="166" y="128"/>
                </a:cubicBezTo>
                <a:cubicBezTo>
                  <a:pt x="166" y="127"/>
                  <a:pt x="165" y="127"/>
                  <a:pt x="165" y="127"/>
                </a:cubicBezTo>
                <a:cubicBezTo>
                  <a:pt x="164" y="127"/>
                  <a:pt x="164" y="127"/>
                  <a:pt x="164" y="127"/>
                </a:cubicBezTo>
                <a:cubicBezTo>
                  <a:pt x="164" y="126"/>
                  <a:pt x="164" y="126"/>
                  <a:pt x="164" y="126"/>
                </a:cubicBezTo>
                <a:cubicBezTo>
                  <a:pt x="164" y="126"/>
                  <a:pt x="163" y="126"/>
                  <a:pt x="163" y="126"/>
                </a:cubicBezTo>
                <a:cubicBezTo>
                  <a:pt x="163" y="126"/>
                  <a:pt x="163" y="126"/>
                  <a:pt x="162" y="126"/>
                </a:cubicBezTo>
                <a:cubicBezTo>
                  <a:pt x="162" y="126"/>
                  <a:pt x="162" y="126"/>
                  <a:pt x="162" y="126"/>
                </a:cubicBezTo>
                <a:cubicBezTo>
                  <a:pt x="162" y="126"/>
                  <a:pt x="161" y="127"/>
                  <a:pt x="161" y="127"/>
                </a:cubicBezTo>
                <a:cubicBezTo>
                  <a:pt x="161" y="127"/>
                  <a:pt x="161" y="126"/>
                  <a:pt x="161" y="126"/>
                </a:cubicBezTo>
                <a:cubicBezTo>
                  <a:pt x="161" y="126"/>
                  <a:pt x="161" y="126"/>
                  <a:pt x="161" y="126"/>
                </a:cubicBezTo>
                <a:cubicBezTo>
                  <a:pt x="161" y="125"/>
                  <a:pt x="160" y="126"/>
                  <a:pt x="160" y="126"/>
                </a:cubicBezTo>
                <a:cubicBezTo>
                  <a:pt x="160" y="126"/>
                  <a:pt x="160" y="126"/>
                  <a:pt x="160" y="126"/>
                </a:cubicBezTo>
                <a:cubicBezTo>
                  <a:pt x="160" y="126"/>
                  <a:pt x="159" y="126"/>
                  <a:pt x="159" y="126"/>
                </a:cubicBezTo>
                <a:cubicBezTo>
                  <a:pt x="159" y="126"/>
                  <a:pt x="157" y="126"/>
                  <a:pt x="158" y="125"/>
                </a:cubicBezTo>
                <a:cubicBezTo>
                  <a:pt x="158" y="125"/>
                  <a:pt x="157" y="125"/>
                  <a:pt x="157" y="125"/>
                </a:cubicBezTo>
                <a:cubicBezTo>
                  <a:pt x="157" y="125"/>
                  <a:pt x="157" y="126"/>
                  <a:pt x="156" y="125"/>
                </a:cubicBezTo>
                <a:cubicBezTo>
                  <a:pt x="156" y="125"/>
                  <a:pt x="156" y="125"/>
                  <a:pt x="156" y="125"/>
                </a:cubicBezTo>
                <a:cubicBezTo>
                  <a:pt x="155" y="126"/>
                  <a:pt x="155" y="126"/>
                  <a:pt x="154" y="126"/>
                </a:cubicBezTo>
                <a:cubicBezTo>
                  <a:pt x="154" y="125"/>
                  <a:pt x="153" y="125"/>
                  <a:pt x="153" y="125"/>
                </a:cubicBezTo>
                <a:cubicBezTo>
                  <a:pt x="153" y="125"/>
                  <a:pt x="153" y="125"/>
                  <a:pt x="152" y="125"/>
                </a:cubicBezTo>
                <a:cubicBezTo>
                  <a:pt x="152" y="125"/>
                  <a:pt x="151" y="125"/>
                  <a:pt x="151" y="125"/>
                </a:cubicBezTo>
                <a:cubicBezTo>
                  <a:pt x="151" y="126"/>
                  <a:pt x="150" y="126"/>
                  <a:pt x="150" y="126"/>
                </a:cubicBezTo>
                <a:cubicBezTo>
                  <a:pt x="150" y="125"/>
                  <a:pt x="150" y="126"/>
                  <a:pt x="150" y="126"/>
                </a:cubicBezTo>
                <a:cubicBezTo>
                  <a:pt x="150" y="126"/>
                  <a:pt x="150" y="126"/>
                  <a:pt x="149" y="126"/>
                </a:cubicBezTo>
                <a:cubicBezTo>
                  <a:pt x="148" y="125"/>
                  <a:pt x="147" y="125"/>
                  <a:pt x="147" y="125"/>
                </a:cubicBezTo>
                <a:cubicBezTo>
                  <a:pt x="147" y="126"/>
                  <a:pt x="146" y="126"/>
                  <a:pt x="146" y="125"/>
                </a:cubicBezTo>
                <a:cubicBezTo>
                  <a:pt x="146" y="125"/>
                  <a:pt x="146" y="125"/>
                  <a:pt x="146" y="125"/>
                </a:cubicBezTo>
                <a:cubicBezTo>
                  <a:pt x="144" y="125"/>
                  <a:pt x="142" y="125"/>
                  <a:pt x="141" y="124"/>
                </a:cubicBezTo>
                <a:cubicBezTo>
                  <a:pt x="141" y="124"/>
                  <a:pt x="140" y="123"/>
                  <a:pt x="139" y="124"/>
                </a:cubicBezTo>
                <a:cubicBezTo>
                  <a:pt x="137" y="124"/>
                  <a:pt x="137" y="124"/>
                  <a:pt x="137" y="123"/>
                </a:cubicBezTo>
                <a:cubicBezTo>
                  <a:pt x="138" y="122"/>
                  <a:pt x="138" y="122"/>
                  <a:pt x="137" y="122"/>
                </a:cubicBezTo>
                <a:cubicBezTo>
                  <a:pt x="137" y="123"/>
                  <a:pt x="137" y="123"/>
                  <a:pt x="136" y="122"/>
                </a:cubicBezTo>
                <a:cubicBezTo>
                  <a:pt x="135" y="122"/>
                  <a:pt x="135" y="122"/>
                  <a:pt x="135" y="122"/>
                </a:cubicBezTo>
                <a:cubicBezTo>
                  <a:pt x="135" y="123"/>
                  <a:pt x="134" y="123"/>
                  <a:pt x="134" y="123"/>
                </a:cubicBezTo>
                <a:cubicBezTo>
                  <a:pt x="133" y="122"/>
                  <a:pt x="131" y="123"/>
                  <a:pt x="132" y="124"/>
                </a:cubicBezTo>
                <a:cubicBezTo>
                  <a:pt x="132" y="124"/>
                  <a:pt x="131" y="124"/>
                  <a:pt x="131" y="124"/>
                </a:cubicBezTo>
                <a:cubicBezTo>
                  <a:pt x="131" y="124"/>
                  <a:pt x="130" y="124"/>
                  <a:pt x="130" y="124"/>
                </a:cubicBezTo>
                <a:cubicBezTo>
                  <a:pt x="130" y="125"/>
                  <a:pt x="129" y="125"/>
                  <a:pt x="128" y="125"/>
                </a:cubicBezTo>
                <a:cubicBezTo>
                  <a:pt x="128" y="125"/>
                  <a:pt x="128" y="124"/>
                  <a:pt x="128" y="125"/>
                </a:cubicBezTo>
                <a:cubicBezTo>
                  <a:pt x="127" y="125"/>
                  <a:pt x="127" y="125"/>
                  <a:pt x="127" y="124"/>
                </a:cubicBezTo>
                <a:cubicBezTo>
                  <a:pt x="127" y="124"/>
                  <a:pt x="126" y="124"/>
                  <a:pt x="125" y="124"/>
                </a:cubicBezTo>
                <a:cubicBezTo>
                  <a:pt x="125" y="124"/>
                  <a:pt x="124" y="123"/>
                  <a:pt x="124" y="123"/>
                </a:cubicBezTo>
                <a:cubicBezTo>
                  <a:pt x="124" y="123"/>
                  <a:pt x="124" y="122"/>
                  <a:pt x="124" y="122"/>
                </a:cubicBezTo>
                <a:cubicBezTo>
                  <a:pt x="123" y="122"/>
                  <a:pt x="120" y="118"/>
                  <a:pt x="120" y="116"/>
                </a:cubicBezTo>
                <a:cubicBezTo>
                  <a:pt x="120" y="115"/>
                  <a:pt x="120" y="114"/>
                  <a:pt x="119" y="114"/>
                </a:cubicBezTo>
                <a:cubicBezTo>
                  <a:pt x="118" y="114"/>
                  <a:pt x="117" y="112"/>
                  <a:pt x="116" y="111"/>
                </a:cubicBezTo>
                <a:cubicBezTo>
                  <a:pt x="115" y="111"/>
                  <a:pt x="114" y="110"/>
                  <a:pt x="114" y="110"/>
                </a:cubicBezTo>
                <a:cubicBezTo>
                  <a:pt x="113" y="109"/>
                  <a:pt x="112" y="108"/>
                  <a:pt x="111" y="108"/>
                </a:cubicBezTo>
                <a:cubicBezTo>
                  <a:pt x="110" y="107"/>
                  <a:pt x="107" y="105"/>
                  <a:pt x="106" y="104"/>
                </a:cubicBezTo>
                <a:cubicBezTo>
                  <a:pt x="106" y="104"/>
                  <a:pt x="105" y="104"/>
                  <a:pt x="105" y="104"/>
                </a:cubicBezTo>
                <a:cubicBezTo>
                  <a:pt x="105" y="104"/>
                  <a:pt x="103" y="103"/>
                  <a:pt x="98" y="100"/>
                </a:cubicBezTo>
                <a:cubicBezTo>
                  <a:pt x="96" y="99"/>
                  <a:pt x="95" y="99"/>
                  <a:pt x="83" y="97"/>
                </a:cubicBezTo>
                <a:cubicBezTo>
                  <a:pt x="82" y="97"/>
                  <a:pt x="81" y="97"/>
                  <a:pt x="80" y="96"/>
                </a:cubicBezTo>
                <a:cubicBezTo>
                  <a:pt x="79" y="96"/>
                  <a:pt x="79" y="96"/>
                  <a:pt x="79" y="96"/>
                </a:cubicBezTo>
                <a:cubicBezTo>
                  <a:pt x="79" y="96"/>
                  <a:pt x="78" y="97"/>
                  <a:pt x="78" y="97"/>
                </a:cubicBezTo>
                <a:cubicBezTo>
                  <a:pt x="78" y="97"/>
                  <a:pt x="78" y="97"/>
                  <a:pt x="78" y="96"/>
                </a:cubicBezTo>
                <a:cubicBezTo>
                  <a:pt x="79" y="96"/>
                  <a:pt x="78" y="96"/>
                  <a:pt x="77" y="96"/>
                </a:cubicBezTo>
                <a:cubicBezTo>
                  <a:pt x="77" y="96"/>
                  <a:pt x="76" y="96"/>
                  <a:pt x="76" y="96"/>
                </a:cubicBezTo>
                <a:cubicBezTo>
                  <a:pt x="76" y="96"/>
                  <a:pt x="75" y="96"/>
                  <a:pt x="75" y="96"/>
                </a:cubicBezTo>
                <a:cubicBezTo>
                  <a:pt x="74" y="96"/>
                  <a:pt x="74" y="97"/>
                  <a:pt x="74" y="96"/>
                </a:cubicBezTo>
                <a:cubicBezTo>
                  <a:pt x="74" y="96"/>
                  <a:pt x="73" y="96"/>
                  <a:pt x="73" y="96"/>
                </a:cubicBezTo>
                <a:cubicBezTo>
                  <a:pt x="70" y="97"/>
                  <a:pt x="67" y="97"/>
                  <a:pt x="67" y="96"/>
                </a:cubicBezTo>
                <a:cubicBezTo>
                  <a:pt x="67" y="96"/>
                  <a:pt x="67" y="96"/>
                  <a:pt x="67" y="96"/>
                </a:cubicBezTo>
                <a:cubicBezTo>
                  <a:pt x="66" y="96"/>
                  <a:pt x="66" y="96"/>
                  <a:pt x="66" y="96"/>
                </a:cubicBezTo>
                <a:cubicBezTo>
                  <a:pt x="66" y="97"/>
                  <a:pt x="65" y="97"/>
                  <a:pt x="65" y="97"/>
                </a:cubicBezTo>
                <a:cubicBezTo>
                  <a:pt x="65" y="97"/>
                  <a:pt x="64" y="97"/>
                  <a:pt x="63" y="97"/>
                </a:cubicBezTo>
                <a:cubicBezTo>
                  <a:pt x="63" y="97"/>
                  <a:pt x="62" y="97"/>
                  <a:pt x="61" y="97"/>
                </a:cubicBezTo>
                <a:cubicBezTo>
                  <a:pt x="61" y="97"/>
                  <a:pt x="61" y="97"/>
                  <a:pt x="60" y="97"/>
                </a:cubicBezTo>
                <a:cubicBezTo>
                  <a:pt x="60" y="97"/>
                  <a:pt x="60" y="97"/>
                  <a:pt x="60" y="97"/>
                </a:cubicBezTo>
                <a:cubicBezTo>
                  <a:pt x="60" y="97"/>
                  <a:pt x="59" y="97"/>
                  <a:pt x="58" y="98"/>
                </a:cubicBezTo>
                <a:cubicBezTo>
                  <a:pt x="57" y="98"/>
                  <a:pt x="57" y="98"/>
                  <a:pt x="56" y="98"/>
                </a:cubicBezTo>
                <a:cubicBezTo>
                  <a:pt x="56" y="98"/>
                  <a:pt x="56" y="98"/>
                  <a:pt x="56" y="98"/>
                </a:cubicBezTo>
                <a:cubicBezTo>
                  <a:pt x="56" y="98"/>
                  <a:pt x="55" y="98"/>
                  <a:pt x="55" y="98"/>
                </a:cubicBezTo>
                <a:cubicBezTo>
                  <a:pt x="54" y="98"/>
                  <a:pt x="50" y="99"/>
                  <a:pt x="50" y="99"/>
                </a:cubicBezTo>
                <a:cubicBezTo>
                  <a:pt x="50" y="100"/>
                  <a:pt x="49" y="100"/>
                  <a:pt x="49" y="100"/>
                </a:cubicBezTo>
                <a:cubicBezTo>
                  <a:pt x="49" y="99"/>
                  <a:pt x="47" y="100"/>
                  <a:pt x="47" y="101"/>
                </a:cubicBezTo>
                <a:cubicBezTo>
                  <a:pt x="47" y="101"/>
                  <a:pt x="47" y="101"/>
                  <a:pt x="47" y="101"/>
                </a:cubicBezTo>
                <a:cubicBezTo>
                  <a:pt x="46" y="101"/>
                  <a:pt x="45" y="101"/>
                  <a:pt x="45" y="102"/>
                </a:cubicBezTo>
                <a:cubicBezTo>
                  <a:pt x="44" y="102"/>
                  <a:pt x="43" y="103"/>
                  <a:pt x="43" y="103"/>
                </a:cubicBezTo>
                <a:cubicBezTo>
                  <a:pt x="42" y="103"/>
                  <a:pt x="42" y="104"/>
                  <a:pt x="41" y="104"/>
                </a:cubicBezTo>
                <a:cubicBezTo>
                  <a:pt x="41" y="104"/>
                  <a:pt x="40" y="104"/>
                  <a:pt x="40" y="104"/>
                </a:cubicBezTo>
                <a:cubicBezTo>
                  <a:pt x="39" y="104"/>
                  <a:pt x="39" y="104"/>
                  <a:pt x="39" y="104"/>
                </a:cubicBezTo>
                <a:cubicBezTo>
                  <a:pt x="38" y="105"/>
                  <a:pt x="37" y="105"/>
                  <a:pt x="37" y="105"/>
                </a:cubicBezTo>
                <a:cubicBezTo>
                  <a:pt x="36" y="105"/>
                  <a:pt x="36" y="105"/>
                  <a:pt x="35" y="106"/>
                </a:cubicBezTo>
                <a:cubicBezTo>
                  <a:pt x="34" y="106"/>
                  <a:pt x="33" y="106"/>
                  <a:pt x="33" y="106"/>
                </a:cubicBezTo>
                <a:cubicBezTo>
                  <a:pt x="33" y="106"/>
                  <a:pt x="32" y="106"/>
                  <a:pt x="31" y="107"/>
                </a:cubicBezTo>
                <a:cubicBezTo>
                  <a:pt x="30" y="107"/>
                  <a:pt x="26" y="107"/>
                  <a:pt x="23" y="106"/>
                </a:cubicBezTo>
                <a:cubicBezTo>
                  <a:pt x="20" y="106"/>
                  <a:pt x="19" y="105"/>
                  <a:pt x="19" y="105"/>
                </a:cubicBezTo>
                <a:close/>
                <a:moveTo>
                  <a:pt x="30" y="103"/>
                </a:moveTo>
                <a:cubicBezTo>
                  <a:pt x="31" y="103"/>
                  <a:pt x="33" y="103"/>
                  <a:pt x="34" y="103"/>
                </a:cubicBezTo>
                <a:cubicBezTo>
                  <a:pt x="35" y="102"/>
                  <a:pt x="36" y="102"/>
                  <a:pt x="36" y="102"/>
                </a:cubicBezTo>
                <a:cubicBezTo>
                  <a:pt x="37" y="102"/>
                  <a:pt x="39" y="101"/>
                  <a:pt x="41" y="101"/>
                </a:cubicBezTo>
                <a:cubicBezTo>
                  <a:pt x="45" y="98"/>
                  <a:pt x="49" y="97"/>
                  <a:pt x="51" y="96"/>
                </a:cubicBezTo>
                <a:cubicBezTo>
                  <a:pt x="53" y="95"/>
                  <a:pt x="53" y="95"/>
                  <a:pt x="57" y="95"/>
                </a:cubicBezTo>
                <a:cubicBezTo>
                  <a:pt x="58" y="95"/>
                  <a:pt x="59" y="95"/>
                  <a:pt x="60" y="94"/>
                </a:cubicBezTo>
                <a:cubicBezTo>
                  <a:pt x="60" y="94"/>
                  <a:pt x="62" y="94"/>
                  <a:pt x="63" y="94"/>
                </a:cubicBezTo>
                <a:cubicBezTo>
                  <a:pt x="64" y="94"/>
                  <a:pt x="66" y="94"/>
                  <a:pt x="66" y="93"/>
                </a:cubicBezTo>
                <a:cubicBezTo>
                  <a:pt x="66" y="93"/>
                  <a:pt x="66" y="93"/>
                  <a:pt x="66" y="94"/>
                </a:cubicBezTo>
                <a:cubicBezTo>
                  <a:pt x="66" y="94"/>
                  <a:pt x="67" y="94"/>
                  <a:pt x="67" y="94"/>
                </a:cubicBezTo>
                <a:cubicBezTo>
                  <a:pt x="67" y="93"/>
                  <a:pt x="67" y="93"/>
                  <a:pt x="67" y="93"/>
                </a:cubicBezTo>
                <a:cubicBezTo>
                  <a:pt x="68" y="94"/>
                  <a:pt x="68" y="94"/>
                  <a:pt x="69" y="93"/>
                </a:cubicBezTo>
                <a:cubicBezTo>
                  <a:pt x="69" y="93"/>
                  <a:pt x="69" y="93"/>
                  <a:pt x="70" y="93"/>
                </a:cubicBezTo>
                <a:cubicBezTo>
                  <a:pt x="70" y="94"/>
                  <a:pt x="73" y="94"/>
                  <a:pt x="74" y="93"/>
                </a:cubicBezTo>
                <a:cubicBezTo>
                  <a:pt x="74" y="93"/>
                  <a:pt x="74" y="93"/>
                  <a:pt x="74" y="93"/>
                </a:cubicBezTo>
                <a:cubicBezTo>
                  <a:pt x="74" y="93"/>
                  <a:pt x="75" y="93"/>
                  <a:pt x="75" y="93"/>
                </a:cubicBezTo>
                <a:cubicBezTo>
                  <a:pt x="75" y="93"/>
                  <a:pt x="76" y="93"/>
                  <a:pt x="76" y="93"/>
                </a:cubicBezTo>
                <a:cubicBezTo>
                  <a:pt x="76" y="93"/>
                  <a:pt x="77" y="93"/>
                  <a:pt x="77" y="93"/>
                </a:cubicBezTo>
                <a:cubicBezTo>
                  <a:pt x="78" y="93"/>
                  <a:pt x="81" y="94"/>
                  <a:pt x="82" y="94"/>
                </a:cubicBezTo>
                <a:cubicBezTo>
                  <a:pt x="82" y="94"/>
                  <a:pt x="82" y="94"/>
                  <a:pt x="82" y="94"/>
                </a:cubicBezTo>
                <a:cubicBezTo>
                  <a:pt x="83" y="94"/>
                  <a:pt x="85" y="94"/>
                  <a:pt x="87" y="95"/>
                </a:cubicBezTo>
                <a:cubicBezTo>
                  <a:pt x="87" y="95"/>
                  <a:pt x="87" y="95"/>
                  <a:pt x="87" y="95"/>
                </a:cubicBezTo>
                <a:cubicBezTo>
                  <a:pt x="88" y="95"/>
                  <a:pt x="88" y="95"/>
                  <a:pt x="88" y="95"/>
                </a:cubicBezTo>
                <a:cubicBezTo>
                  <a:pt x="89" y="95"/>
                  <a:pt x="90" y="95"/>
                  <a:pt x="91" y="95"/>
                </a:cubicBezTo>
                <a:cubicBezTo>
                  <a:pt x="91" y="95"/>
                  <a:pt x="92" y="95"/>
                  <a:pt x="93" y="96"/>
                </a:cubicBezTo>
                <a:cubicBezTo>
                  <a:pt x="94" y="96"/>
                  <a:pt x="94" y="96"/>
                  <a:pt x="94" y="96"/>
                </a:cubicBezTo>
                <a:cubicBezTo>
                  <a:pt x="94" y="96"/>
                  <a:pt x="95" y="96"/>
                  <a:pt x="97" y="96"/>
                </a:cubicBezTo>
                <a:cubicBezTo>
                  <a:pt x="98" y="97"/>
                  <a:pt x="98" y="97"/>
                  <a:pt x="99" y="97"/>
                </a:cubicBezTo>
                <a:cubicBezTo>
                  <a:pt x="100" y="98"/>
                  <a:pt x="102" y="99"/>
                  <a:pt x="104" y="99"/>
                </a:cubicBezTo>
                <a:cubicBezTo>
                  <a:pt x="105" y="100"/>
                  <a:pt x="107" y="101"/>
                  <a:pt x="107" y="101"/>
                </a:cubicBezTo>
                <a:cubicBezTo>
                  <a:pt x="108" y="102"/>
                  <a:pt x="108" y="102"/>
                  <a:pt x="109" y="103"/>
                </a:cubicBezTo>
                <a:cubicBezTo>
                  <a:pt x="109" y="103"/>
                  <a:pt x="109" y="103"/>
                  <a:pt x="109" y="103"/>
                </a:cubicBezTo>
                <a:cubicBezTo>
                  <a:pt x="110" y="103"/>
                  <a:pt x="110" y="103"/>
                  <a:pt x="111" y="104"/>
                </a:cubicBezTo>
                <a:cubicBezTo>
                  <a:pt x="112" y="105"/>
                  <a:pt x="112" y="105"/>
                  <a:pt x="112" y="104"/>
                </a:cubicBezTo>
                <a:cubicBezTo>
                  <a:pt x="112" y="104"/>
                  <a:pt x="111" y="102"/>
                  <a:pt x="111" y="102"/>
                </a:cubicBezTo>
                <a:cubicBezTo>
                  <a:pt x="110" y="103"/>
                  <a:pt x="110" y="102"/>
                  <a:pt x="110" y="102"/>
                </a:cubicBezTo>
                <a:cubicBezTo>
                  <a:pt x="110" y="101"/>
                  <a:pt x="110" y="101"/>
                  <a:pt x="110" y="101"/>
                </a:cubicBezTo>
                <a:cubicBezTo>
                  <a:pt x="110" y="102"/>
                  <a:pt x="110" y="101"/>
                  <a:pt x="110" y="101"/>
                </a:cubicBezTo>
                <a:cubicBezTo>
                  <a:pt x="109" y="101"/>
                  <a:pt x="109" y="101"/>
                  <a:pt x="109" y="101"/>
                </a:cubicBezTo>
                <a:cubicBezTo>
                  <a:pt x="108" y="100"/>
                  <a:pt x="106" y="99"/>
                  <a:pt x="106" y="99"/>
                </a:cubicBezTo>
                <a:cubicBezTo>
                  <a:pt x="106" y="99"/>
                  <a:pt x="106" y="98"/>
                  <a:pt x="105" y="98"/>
                </a:cubicBezTo>
                <a:cubicBezTo>
                  <a:pt x="105" y="98"/>
                  <a:pt x="104" y="98"/>
                  <a:pt x="104" y="98"/>
                </a:cubicBezTo>
                <a:cubicBezTo>
                  <a:pt x="104" y="97"/>
                  <a:pt x="104" y="97"/>
                  <a:pt x="104" y="97"/>
                </a:cubicBezTo>
                <a:cubicBezTo>
                  <a:pt x="103" y="97"/>
                  <a:pt x="103" y="97"/>
                  <a:pt x="102" y="97"/>
                </a:cubicBezTo>
                <a:cubicBezTo>
                  <a:pt x="102" y="96"/>
                  <a:pt x="100" y="95"/>
                  <a:pt x="99" y="95"/>
                </a:cubicBezTo>
                <a:cubicBezTo>
                  <a:pt x="99" y="95"/>
                  <a:pt x="99" y="95"/>
                  <a:pt x="99" y="95"/>
                </a:cubicBezTo>
                <a:cubicBezTo>
                  <a:pt x="99" y="95"/>
                  <a:pt x="98" y="95"/>
                  <a:pt x="98" y="95"/>
                </a:cubicBezTo>
                <a:cubicBezTo>
                  <a:pt x="97" y="95"/>
                  <a:pt x="95" y="94"/>
                  <a:pt x="94" y="93"/>
                </a:cubicBezTo>
                <a:cubicBezTo>
                  <a:pt x="94" y="93"/>
                  <a:pt x="93" y="92"/>
                  <a:pt x="93" y="93"/>
                </a:cubicBezTo>
                <a:cubicBezTo>
                  <a:pt x="93" y="93"/>
                  <a:pt x="92" y="93"/>
                  <a:pt x="91" y="92"/>
                </a:cubicBezTo>
                <a:cubicBezTo>
                  <a:pt x="90" y="92"/>
                  <a:pt x="89" y="92"/>
                  <a:pt x="89" y="92"/>
                </a:cubicBezTo>
                <a:cubicBezTo>
                  <a:pt x="89" y="92"/>
                  <a:pt x="87" y="92"/>
                  <a:pt x="85" y="91"/>
                </a:cubicBezTo>
                <a:cubicBezTo>
                  <a:pt x="82" y="90"/>
                  <a:pt x="81" y="90"/>
                  <a:pt x="81" y="91"/>
                </a:cubicBezTo>
                <a:cubicBezTo>
                  <a:pt x="81" y="91"/>
                  <a:pt x="80" y="91"/>
                  <a:pt x="79" y="91"/>
                </a:cubicBezTo>
                <a:cubicBezTo>
                  <a:pt x="78" y="90"/>
                  <a:pt x="78" y="90"/>
                  <a:pt x="78" y="91"/>
                </a:cubicBezTo>
                <a:cubicBezTo>
                  <a:pt x="78" y="91"/>
                  <a:pt x="77" y="91"/>
                  <a:pt x="77" y="91"/>
                </a:cubicBezTo>
                <a:cubicBezTo>
                  <a:pt x="76" y="90"/>
                  <a:pt x="76" y="90"/>
                  <a:pt x="76" y="90"/>
                </a:cubicBezTo>
                <a:cubicBezTo>
                  <a:pt x="76" y="91"/>
                  <a:pt x="76" y="91"/>
                  <a:pt x="75" y="91"/>
                </a:cubicBezTo>
                <a:cubicBezTo>
                  <a:pt x="75" y="90"/>
                  <a:pt x="74" y="90"/>
                  <a:pt x="74" y="91"/>
                </a:cubicBezTo>
                <a:cubicBezTo>
                  <a:pt x="74" y="91"/>
                  <a:pt x="74" y="91"/>
                  <a:pt x="74" y="91"/>
                </a:cubicBezTo>
                <a:cubicBezTo>
                  <a:pt x="74" y="90"/>
                  <a:pt x="72" y="90"/>
                  <a:pt x="72" y="90"/>
                </a:cubicBezTo>
                <a:cubicBezTo>
                  <a:pt x="71" y="90"/>
                  <a:pt x="66" y="91"/>
                  <a:pt x="65" y="90"/>
                </a:cubicBezTo>
                <a:cubicBezTo>
                  <a:pt x="64" y="90"/>
                  <a:pt x="63" y="90"/>
                  <a:pt x="62" y="91"/>
                </a:cubicBezTo>
                <a:cubicBezTo>
                  <a:pt x="61" y="91"/>
                  <a:pt x="60" y="91"/>
                  <a:pt x="60" y="91"/>
                </a:cubicBezTo>
                <a:cubicBezTo>
                  <a:pt x="59" y="91"/>
                  <a:pt x="59" y="91"/>
                  <a:pt x="59" y="91"/>
                </a:cubicBezTo>
                <a:cubicBezTo>
                  <a:pt x="59" y="91"/>
                  <a:pt x="59" y="91"/>
                  <a:pt x="58" y="91"/>
                </a:cubicBezTo>
                <a:cubicBezTo>
                  <a:pt x="58" y="91"/>
                  <a:pt x="58" y="91"/>
                  <a:pt x="58" y="92"/>
                </a:cubicBezTo>
                <a:cubicBezTo>
                  <a:pt x="58" y="92"/>
                  <a:pt x="57" y="92"/>
                  <a:pt x="57" y="92"/>
                </a:cubicBezTo>
                <a:cubicBezTo>
                  <a:pt x="56" y="92"/>
                  <a:pt x="55" y="92"/>
                  <a:pt x="54" y="92"/>
                </a:cubicBezTo>
                <a:cubicBezTo>
                  <a:pt x="54" y="92"/>
                  <a:pt x="53" y="93"/>
                  <a:pt x="53" y="93"/>
                </a:cubicBezTo>
                <a:cubicBezTo>
                  <a:pt x="52" y="93"/>
                  <a:pt x="52" y="93"/>
                  <a:pt x="52" y="93"/>
                </a:cubicBezTo>
                <a:cubicBezTo>
                  <a:pt x="52" y="93"/>
                  <a:pt x="51" y="94"/>
                  <a:pt x="51" y="93"/>
                </a:cubicBezTo>
                <a:cubicBezTo>
                  <a:pt x="50" y="93"/>
                  <a:pt x="48" y="94"/>
                  <a:pt x="48" y="94"/>
                </a:cubicBezTo>
                <a:cubicBezTo>
                  <a:pt x="48" y="94"/>
                  <a:pt x="48" y="94"/>
                  <a:pt x="47" y="95"/>
                </a:cubicBezTo>
                <a:cubicBezTo>
                  <a:pt x="47" y="95"/>
                  <a:pt x="46" y="95"/>
                  <a:pt x="47" y="95"/>
                </a:cubicBezTo>
                <a:cubicBezTo>
                  <a:pt x="47" y="96"/>
                  <a:pt x="47" y="96"/>
                  <a:pt x="46" y="96"/>
                </a:cubicBezTo>
                <a:cubicBezTo>
                  <a:pt x="46" y="96"/>
                  <a:pt x="46" y="96"/>
                  <a:pt x="46" y="96"/>
                </a:cubicBezTo>
                <a:cubicBezTo>
                  <a:pt x="46" y="95"/>
                  <a:pt x="45" y="96"/>
                  <a:pt x="44" y="97"/>
                </a:cubicBezTo>
                <a:cubicBezTo>
                  <a:pt x="43" y="97"/>
                  <a:pt x="43" y="98"/>
                  <a:pt x="42" y="98"/>
                </a:cubicBezTo>
                <a:cubicBezTo>
                  <a:pt x="41" y="98"/>
                  <a:pt x="41" y="98"/>
                  <a:pt x="40" y="98"/>
                </a:cubicBezTo>
                <a:cubicBezTo>
                  <a:pt x="40" y="98"/>
                  <a:pt x="40" y="99"/>
                  <a:pt x="39" y="99"/>
                </a:cubicBezTo>
                <a:cubicBezTo>
                  <a:pt x="39" y="99"/>
                  <a:pt x="39" y="99"/>
                  <a:pt x="38" y="99"/>
                </a:cubicBezTo>
                <a:cubicBezTo>
                  <a:pt x="38" y="99"/>
                  <a:pt x="38" y="100"/>
                  <a:pt x="37" y="100"/>
                </a:cubicBezTo>
                <a:cubicBezTo>
                  <a:pt x="37" y="99"/>
                  <a:pt x="37" y="100"/>
                  <a:pt x="37" y="100"/>
                </a:cubicBezTo>
                <a:cubicBezTo>
                  <a:pt x="37" y="100"/>
                  <a:pt x="36" y="100"/>
                  <a:pt x="35" y="100"/>
                </a:cubicBezTo>
                <a:cubicBezTo>
                  <a:pt x="35" y="100"/>
                  <a:pt x="34" y="100"/>
                  <a:pt x="34" y="101"/>
                </a:cubicBezTo>
                <a:cubicBezTo>
                  <a:pt x="34" y="101"/>
                  <a:pt x="33" y="101"/>
                  <a:pt x="33" y="101"/>
                </a:cubicBezTo>
                <a:cubicBezTo>
                  <a:pt x="33" y="101"/>
                  <a:pt x="32" y="101"/>
                  <a:pt x="31" y="102"/>
                </a:cubicBezTo>
                <a:cubicBezTo>
                  <a:pt x="30" y="102"/>
                  <a:pt x="29" y="102"/>
                  <a:pt x="29" y="102"/>
                </a:cubicBezTo>
                <a:cubicBezTo>
                  <a:pt x="29" y="102"/>
                  <a:pt x="28" y="102"/>
                  <a:pt x="27" y="102"/>
                </a:cubicBezTo>
                <a:cubicBezTo>
                  <a:pt x="26" y="102"/>
                  <a:pt x="26" y="102"/>
                  <a:pt x="25" y="102"/>
                </a:cubicBezTo>
                <a:cubicBezTo>
                  <a:pt x="25" y="102"/>
                  <a:pt x="25" y="102"/>
                  <a:pt x="24" y="102"/>
                </a:cubicBezTo>
                <a:cubicBezTo>
                  <a:pt x="24" y="103"/>
                  <a:pt x="24" y="103"/>
                  <a:pt x="26" y="103"/>
                </a:cubicBezTo>
                <a:cubicBezTo>
                  <a:pt x="27" y="104"/>
                  <a:pt x="28" y="104"/>
                  <a:pt x="30" y="103"/>
                </a:cubicBezTo>
                <a:close/>
                <a:moveTo>
                  <a:pt x="220" y="176"/>
                </a:moveTo>
                <a:cubicBezTo>
                  <a:pt x="220" y="176"/>
                  <a:pt x="221" y="176"/>
                  <a:pt x="221" y="176"/>
                </a:cubicBezTo>
                <a:cubicBezTo>
                  <a:pt x="221" y="176"/>
                  <a:pt x="221" y="175"/>
                  <a:pt x="220" y="175"/>
                </a:cubicBezTo>
                <a:cubicBezTo>
                  <a:pt x="220" y="175"/>
                  <a:pt x="220" y="175"/>
                  <a:pt x="220" y="175"/>
                </a:cubicBezTo>
                <a:cubicBezTo>
                  <a:pt x="220" y="174"/>
                  <a:pt x="219" y="174"/>
                  <a:pt x="219" y="174"/>
                </a:cubicBezTo>
                <a:cubicBezTo>
                  <a:pt x="218" y="173"/>
                  <a:pt x="216" y="173"/>
                  <a:pt x="215" y="172"/>
                </a:cubicBezTo>
                <a:cubicBezTo>
                  <a:pt x="214" y="171"/>
                  <a:pt x="214" y="171"/>
                  <a:pt x="214" y="171"/>
                </a:cubicBezTo>
                <a:cubicBezTo>
                  <a:pt x="213" y="170"/>
                  <a:pt x="213" y="170"/>
                  <a:pt x="212" y="170"/>
                </a:cubicBezTo>
                <a:cubicBezTo>
                  <a:pt x="212" y="169"/>
                  <a:pt x="211" y="169"/>
                  <a:pt x="210" y="168"/>
                </a:cubicBezTo>
                <a:cubicBezTo>
                  <a:pt x="210" y="167"/>
                  <a:pt x="209" y="167"/>
                  <a:pt x="209" y="167"/>
                </a:cubicBezTo>
                <a:cubicBezTo>
                  <a:pt x="209" y="167"/>
                  <a:pt x="208" y="166"/>
                  <a:pt x="208" y="166"/>
                </a:cubicBezTo>
                <a:cubicBezTo>
                  <a:pt x="207" y="165"/>
                  <a:pt x="207" y="165"/>
                  <a:pt x="206" y="164"/>
                </a:cubicBezTo>
                <a:cubicBezTo>
                  <a:pt x="206" y="164"/>
                  <a:pt x="206" y="164"/>
                  <a:pt x="205" y="163"/>
                </a:cubicBezTo>
                <a:cubicBezTo>
                  <a:pt x="205" y="163"/>
                  <a:pt x="205" y="163"/>
                  <a:pt x="204" y="162"/>
                </a:cubicBezTo>
                <a:cubicBezTo>
                  <a:pt x="204" y="162"/>
                  <a:pt x="203" y="161"/>
                  <a:pt x="202" y="161"/>
                </a:cubicBezTo>
                <a:cubicBezTo>
                  <a:pt x="201" y="161"/>
                  <a:pt x="200" y="160"/>
                  <a:pt x="199" y="158"/>
                </a:cubicBezTo>
                <a:cubicBezTo>
                  <a:pt x="199" y="158"/>
                  <a:pt x="199" y="158"/>
                  <a:pt x="199" y="158"/>
                </a:cubicBezTo>
                <a:cubicBezTo>
                  <a:pt x="198" y="158"/>
                  <a:pt x="198" y="157"/>
                  <a:pt x="198" y="157"/>
                </a:cubicBezTo>
                <a:cubicBezTo>
                  <a:pt x="198" y="156"/>
                  <a:pt x="198" y="156"/>
                  <a:pt x="198" y="156"/>
                </a:cubicBezTo>
                <a:cubicBezTo>
                  <a:pt x="198" y="156"/>
                  <a:pt x="197" y="156"/>
                  <a:pt x="197" y="156"/>
                </a:cubicBezTo>
                <a:cubicBezTo>
                  <a:pt x="197" y="155"/>
                  <a:pt x="197" y="155"/>
                  <a:pt x="196" y="155"/>
                </a:cubicBezTo>
                <a:cubicBezTo>
                  <a:pt x="196" y="155"/>
                  <a:pt x="196" y="154"/>
                  <a:pt x="196" y="154"/>
                </a:cubicBezTo>
                <a:cubicBezTo>
                  <a:pt x="196" y="154"/>
                  <a:pt x="196" y="153"/>
                  <a:pt x="193" y="151"/>
                </a:cubicBezTo>
                <a:cubicBezTo>
                  <a:pt x="193" y="150"/>
                  <a:pt x="192" y="149"/>
                  <a:pt x="192" y="148"/>
                </a:cubicBezTo>
                <a:cubicBezTo>
                  <a:pt x="192" y="148"/>
                  <a:pt x="191" y="148"/>
                  <a:pt x="191" y="148"/>
                </a:cubicBezTo>
                <a:cubicBezTo>
                  <a:pt x="191" y="148"/>
                  <a:pt x="191" y="148"/>
                  <a:pt x="191" y="147"/>
                </a:cubicBezTo>
                <a:cubicBezTo>
                  <a:pt x="191" y="147"/>
                  <a:pt x="191" y="147"/>
                  <a:pt x="191" y="147"/>
                </a:cubicBezTo>
                <a:cubicBezTo>
                  <a:pt x="190" y="147"/>
                  <a:pt x="190" y="146"/>
                  <a:pt x="190" y="146"/>
                </a:cubicBezTo>
                <a:cubicBezTo>
                  <a:pt x="190" y="146"/>
                  <a:pt x="189" y="145"/>
                  <a:pt x="189" y="145"/>
                </a:cubicBezTo>
                <a:cubicBezTo>
                  <a:pt x="189" y="145"/>
                  <a:pt x="189" y="145"/>
                  <a:pt x="188" y="144"/>
                </a:cubicBezTo>
                <a:cubicBezTo>
                  <a:pt x="188" y="143"/>
                  <a:pt x="187" y="142"/>
                  <a:pt x="186" y="142"/>
                </a:cubicBezTo>
                <a:cubicBezTo>
                  <a:pt x="186" y="141"/>
                  <a:pt x="186" y="141"/>
                  <a:pt x="186" y="141"/>
                </a:cubicBezTo>
                <a:cubicBezTo>
                  <a:pt x="186" y="141"/>
                  <a:pt x="186" y="140"/>
                  <a:pt x="185" y="140"/>
                </a:cubicBezTo>
                <a:cubicBezTo>
                  <a:pt x="185" y="140"/>
                  <a:pt x="184" y="139"/>
                  <a:pt x="184" y="139"/>
                </a:cubicBezTo>
                <a:cubicBezTo>
                  <a:pt x="184" y="139"/>
                  <a:pt x="184" y="138"/>
                  <a:pt x="184" y="138"/>
                </a:cubicBezTo>
                <a:cubicBezTo>
                  <a:pt x="183" y="138"/>
                  <a:pt x="183" y="137"/>
                  <a:pt x="183" y="137"/>
                </a:cubicBezTo>
                <a:cubicBezTo>
                  <a:pt x="183" y="137"/>
                  <a:pt x="183" y="136"/>
                  <a:pt x="183" y="136"/>
                </a:cubicBezTo>
                <a:cubicBezTo>
                  <a:pt x="183" y="136"/>
                  <a:pt x="182" y="135"/>
                  <a:pt x="181" y="134"/>
                </a:cubicBezTo>
                <a:cubicBezTo>
                  <a:pt x="181" y="133"/>
                  <a:pt x="180" y="132"/>
                  <a:pt x="180" y="132"/>
                </a:cubicBezTo>
                <a:cubicBezTo>
                  <a:pt x="179" y="132"/>
                  <a:pt x="179" y="131"/>
                  <a:pt x="179" y="131"/>
                </a:cubicBezTo>
                <a:cubicBezTo>
                  <a:pt x="178" y="129"/>
                  <a:pt x="173" y="123"/>
                  <a:pt x="170" y="121"/>
                </a:cubicBezTo>
                <a:cubicBezTo>
                  <a:pt x="170" y="121"/>
                  <a:pt x="169" y="120"/>
                  <a:pt x="169" y="120"/>
                </a:cubicBezTo>
                <a:cubicBezTo>
                  <a:pt x="169" y="119"/>
                  <a:pt x="168" y="119"/>
                  <a:pt x="168" y="119"/>
                </a:cubicBezTo>
                <a:cubicBezTo>
                  <a:pt x="168" y="119"/>
                  <a:pt x="166" y="119"/>
                  <a:pt x="167" y="118"/>
                </a:cubicBezTo>
                <a:cubicBezTo>
                  <a:pt x="167" y="118"/>
                  <a:pt x="167" y="118"/>
                  <a:pt x="166" y="118"/>
                </a:cubicBezTo>
                <a:cubicBezTo>
                  <a:pt x="166" y="118"/>
                  <a:pt x="166" y="118"/>
                  <a:pt x="166" y="118"/>
                </a:cubicBezTo>
                <a:cubicBezTo>
                  <a:pt x="166" y="119"/>
                  <a:pt x="166" y="119"/>
                  <a:pt x="165" y="118"/>
                </a:cubicBezTo>
                <a:cubicBezTo>
                  <a:pt x="165" y="117"/>
                  <a:pt x="165" y="117"/>
                  <a:pt x="164" y="117"/>
                </a:cubicBezTo>
                <a:cubicBezTo>
                  <a:pt x="164" y="118"/>
                  <a:pt x="162" y="117"/>
                  <a:pt x="162" y="117"/>
                </a:cubicBezTo>
                <a:cubicBezTo>
                  <a:pt x="162" y="116"/>
                  <a:pt x="162" y="116"/>
                  <a:pt x="161" y="116"/>
                </a:cubicBezTo>
                <a:cubicBezTo>
                  <a:pt x="160" y="117"/>
                  <a:pt x="160" y="117"/>
                  <a:pt x="160" y="116"/>
                </a:cubicBezTo>
                <a:cubicBezTo>
                  <a:pt x="160" y="116"/>
                  <a:pt x="160" y="116"/>
                  <a:pt x="160" y="116"/>
                </a:cubicBezTo>
                <a:cubicBezTo>
                  <a:pt x="160" y="116"/>
                  <a:pt x="160" y="116"/>
                  <a:pt x="160" y="116"/>
                </a:cubicBezTo>
                <a:cubicBezTo>
                  <a:pt x="160" y="117"/>
                  <a:pt x="159" y="117"/>
                  <a:pt x="159" y="117"/>
                </a:cubicBezTo>
                <a:cubicBezTo>
                  <a:pt x="158" y="117"/>
                  <a:pt x="157" y="116"/>
                  <a:pt x="156" y="116"/>
                </a:cubicBezTo>
                <a:cubicBezTo>
                  <a:pt x="156" y="115"/>
                  <a:pt x="156" y="115"/>
                  <a:pt x="156" y="116"/>
                </a:cubicBezTo>
                <a:cubicBezTo>
                  <a:pt x="156" y="117"/>
                  <a:pt x="155" y="117"/>
                  <a:pt x="155" y="116"/>
                </a:cubicBezTo>
                <a:cubicBezTo>
                  <a:pt x="155" y="115"/>
                  <a:pt x="155" y="115"/>
                  <a:pt x="155" y="116"/>
                </a:cubicBezTo>
                <a:cubicBezTo>
                  <a:pt x="155" y="117"/>
                  <a:pt x="154" y="117"/>
                  <a:pt x="154" y="116"/>
                </a:cubicBezTo>
                <a:cubicBezTo>
                  <a:pt x="154" y="116"/>
                  <a:pt x="154" y="116"/>
                  <a:pt x="154" y="117"/>
                </a:cubicBezTo>
                <a:cubicBezTo>
                  <a:pt x="153" y="117"/>
                  <a:pt x="153" y="117"/>
                  <a:pt x="153" y="117"/>
                </a:cubicBezTo>
                <a:cubicBezTo>
                  <a:pt x="152" y="116"/>
                  <a:pt x="152" y="116"/>
                  <a:pt x="152" y="117"/>
                </a:cubicBezTo>
                <a:cubicBezTo>
                  <a:pt x="151" y="117"/>
                  <a:pt x="151" y="117"/>
                  <a:pt x="151" y="117"/>
                </a:cubicBezTo>
                <a:cubicBezTo>
                  <a:pt x="151" y="117"/>
                  <a:pt x="151" y="117"/>
                  <a:pt x="151" y="117"/>
                </a:cubicBezTo>
                <a:cubicBezTo>
                  <a:pt x="151" y="117"/>
                  <a:pt x="150" y="117"/>
                  <a:pt x="150" y="117"/>
                </a:cubicBezTo>
                <a:cubicBezTo>
                  <a:pt x="150" y="117"/>
                  <a:pt x="150" y="117"/>
                  <a:pt x="150" y="117"/>
                </a:cubicBezTo>
                <a:cubicBezTo>
                  <a:pt x="150" y="118"/>
                  <a:pt x="150" y="118"/>
                  <a:pt x="150" y="118"/>
                </a:cubicBezTo>
                <a:cubicBezTo>
                  <a:pt x="150" y="118"/>
                  <a:pt x="149" y="118"/>
                  <a:pt x="148" y="118"/>
                </a:cubicBezTo>
                <a:cubicBezTo>
                  <a:pt x="147" y="119"/>
                  <a:pt x="147" y="119"/>
                  <a:pt x="147" y="119"/>
                </a:cubicBezTo>
                <a:cubicBezTo>
                  <a:pt x="147" y="119"/>
                  <a:pt x="146" y="119"/>
                  <a:pt x="145" y="120"/>
                </a:cubicBezTo>
                <a:cubicBezTo>
                  <a:pt x="144" y="120"/>
                  <a:pt x="143" y="120"/>
                  <a:pt x="142" y="120"/>
                </a:cubicBezTo>
                <a:cubicBezTo>
                  <a:pt x="141" y="120"/>
                  <a:pt x="141" y="119"/>
                  <a:pt x="141" y="120"/>
                </a:cubicBezTo>
                <a:cubicBezTo>
                  <a:pt x="141" y="120"/>
                  <a:pt x="140" y="120"/>
                  <a:pt x="140" y="120"/>
                </a:cubicBezTo>
                <a:cubicBezTo>
                  <a:pt x="139" y="120"/>
                  <a:pt x="139" y="120"/>
                  <a:pt x="139" y="120"/>
                </a:cubicBezTo>
                <a:cubicBezTo>
                  <a:pt x="139" y="121"/>
                  <a:pt x="140" y="121"/>
                  <a:pt x="141" y="121"/>
                </a:cubicBezTo>
                <a:cubicBezTo>
                  <a:pt x="145" y="122"/>
                  <a:pt x="146" y="123"/>
                  <a:pt x="146" y="123"/>
                </a:cubicBezTo>
                <a:cubicBezTo>
                  <a:pt x="146" y="123"/>
                  <a:pt x="147" y="123"/>
                  <a:pt x="147" y="123"/>
                </a:cubicBezTo>
                <a:cubicBezTo>
                  <a:pt x="148" y="123"/>
                  <a:pt x="148" y="123"/>
                  <a:pt x="148" y="123"/>
                </a:cubicBezTo>
                <a:cubicBezTo>
                  <a:pt x="148" y="123"/>
                  <a:pt x="149" y="123"/>
                  <a:pt x="149" y="123"/>
                </a:cubicBezTo>
                <a:cubicBezTo>
                  <a:pt x="150" y="123"/>
                  <a:pt x="151" y="123"/>
                  <a:pt x="152" y="123"/>
                </a:cubicBezTo>
                <a:cubicBezTo>
                  <a:pt x="155" y="123"/>
                  <a:pt x="157" y="123"/>
                  <a:pt x="157" y="123"/>
                </a:cubicBezTo>
                <a:cubicBezTo>
                  <a:pt x="158" y="123"/>
                  <a:pt x="158" y="123"/>
                  <a:pt x="158" y="123"/>
                </a:cubicBezTo>
                <a:cubicBezTo>
                  <a:pt x="159" y="123"/>
                  <a:pt x="160" y="123"/>
                  <a:pt x="160" y="123"/>
                </a:cubicBezTo>
                <a:cubicBezTo>
                  <a:pt x="160" y="123"/>
                  <a:pt x="160" y="123"/>
                  <a:pt x="160" y="123"/>
                </a:cubicBezTo>
                <a:cubicBezTo>
                  <a:pt x="160" y="123"/>
                  <a:pt x="161" y="123"/>
                  <a:pt x="161" y="123"/>
                </a:cubicBezTo>
                <a:cubicBezTo>
                  <a:pt x="162" y="124"/>
                  <a:pt x="167" y="125"/>
                  <a:pt x="167" y="125"/>
                </a:cubicBezTo>
                <a:cubicBezTo>
                  <a:pt x="167" y="125"/>
                  <a:pt x="170" y="126"/>
                  <a:pt x="170" y="126"/>
                </a:cubicBezTo>
                <a:cubicBezTo>
                  <a:pt x="170" y="126"/>
                  <a:pt x="170" y="127"/>
                  <a:pt x="171" y="127"/>
                </a:cubicBezTo>
                <a:cubicBezTo>
                  <a:pt x="171" y="128"/>
                  <a:pt x="172" y="129"/>
                  <a:pt x="172" y="129"/>
                </a:cubicBezTo>
                <a:cubicBezTo>
                  <a:pt x="172" y="129"/>
                  <a:pt x="172" y="129"/>
                  <a:pt x="172" y="129"/>
                </a:cubicBezTo>
                <a:cubicBezTo>
                  <a:pt x="173" y="130"/>
                  <a:pt x="175" y="132"/>
                  <a:pt x="175" y="133"/>
                </a:cubicBezTo>
                <a:cubicBezTo>
                  <a:pt x="175" y="133"/>
                  <a:pt x="175" y="133"/>
                  <a:pt x="175" y="133"/>
                </a:cubicBezTo>
                <a:cubicBezTo>
                  <a:pt x="176" y="133"/>
                  <a:pt x="176" y="133"/>
                  <a:pt x="176" y="134"/>
                </a:cubicBezTo>
                <a:cubicBezTo>
                  <a:pt x="177" y="134"/>
                  <a:pt x="177" y="135"/>
                  <a:pt x="177" y="135"/>
                </a:cubicBezTo>
                <a:cubicBezTo>
                  <a:pt x="177" y="134"/>
                  <a:pt x="178" y="135"/>
                  <a:pt x="178" y="135"/>
                </a:cubicBezTo>
                <a:cubicBezTo>
                  <a:pt x="178" y="135"/>
                  <a:pt x="178" y="136"/>
                  <a:pt x="178" y="136"/>
                </a:cubicBezTo>
                <a:cubicBezTo>
                  <a:pt x="179" y="136"/>
                  <a:pt x="179" y="136"/>
                  <a:pt x="179" y="137"/>
                </a:cubicBezTo>
                <a:cubicBezTo>
                  <a:pt x="179" y="137"/>
                  <a:pt x="179" y="138"/>
                  <a:pt x="179" y="138"/>
                </a:cubicBezTo>
                <a:cubicBezTo>
                  <a:pt x="180" y="138"/>
                  <a:pt x="180" y="138"/>
                  <a:pt x="180" y="139"/>
                </a:cubicBezTo>
                <a:cubicBezTo>
                  <a:pt x="180" y="139"/>
                  <a:pt x="181" y="139"/>
                  <a:pt x="181" y="139"/>
                </a:cubicBezTo>
                <a:cubicBezTo>
                  <a:pt x="182" y="140"/>
                  <a:pt x="184" y="142"/>
                  <a:pt x="183" y="142"/>
                </a:cubicBezTo>
                <a:cubicBezTo>
                  <a:pt x="183" y="143"/>
                  <a:pt x="183" y="143"/>
                  <a:pt x="184" y="143"/>
                </a:cubicBezTo>
                <a:cubicBezTo>
                  <a:pt x="184" y="143"/>
                  <a:pt x="184" y="143"/>
                  <a:pt x="184" y="144"/>
                </a:cubicBezTo>
                <a:cubicBezTo>
                  <a:pt x="184" y="144"/>
                  <a:pt x="185" y="144"/>
                  <a:pt x="185" y="144"/>
                </a:cubicBezTo>
                <a:cubicBezTo>
                  <a:pt x="185" y="144"/>
                  <a:pt x="186" y="144"/>
                  <a:pt x="186" y="145"/>
                </a:cubicBezTo>
                <a:cubicBezTo>
                  <a:pt x="186" y="145"/>
                  <a:pt x="186" y="145"/>
                  <a:pt x="186" y="145"/>
                </a:cubicBezTo>
                <a:cubicBezTo>
                  <a:pt x="186" y="145"/>
                  <a:pt x="187" y="146"/>
                  <a:pt x="187" y="146"/>
                </a:cubicBezTo>
                <a:cubicBezTo>
                  <a:pt x="187" y="146"/>
                  <a:pt x="187" y="146"/>
                  <a:pt x="187" y="147"/>
                </a:cubicBezTo>
                <a:cubicBezTo>
                  <a:pt x="188" y="147"/>
                  <a:pt x="188" y="147"/>
                  <a:pt x="188" y="147"/>
                </a:cubicBezTo>
                <a:cubicBezTo>
                  <a:pt x="188" y="147"/>
                  <a:pt x="188" y="147"/>
                  <a:pt x="188" y="147"/>
                </a:cubicBezTo>
                <a:cubicBezTo>
                  <a:pt x="188" y="148"/>
                  <a:pt x="189" y="148"/>
                  <a:pt x="189" y="148"/>
                </a:cubicBezTo>
                <a:cubicBezTo>
                  <a:pt x="189" y="149"/>
                  <a:pt x="190" y="150"/>
                  <a:pt x="191" y="150"/>
                </a:cubicBezTo>
                <a:cubicBezTo>
                  <a:pt x="191" y="150"/>
                  <a:pt x="191" y="151"/>
                  <a:pt x="191" y="151"/>
                </a:cubicBezTo>
                <a:cubicBezTo>
                  <a:pt x="191" y="151"/>
                  <a:pt x="191" y="151"/>
                  <a:pt x="191" y="151"/>
                </a:cubicBezTo>
                <a:cubicBezTo>
                  <a:pt x="191" y="151"/>
                  <a:pt x="191" y="151"/>
                  <a:pt x="191" y="151"/>
                </a:cubicBezTo>
                <a:cubicBezTo>
                  <a:pt x="191" y="151"/>
                  <a:pt x="191" y="152"/>
                  <a:pt x="192" y="152"/>
                </a:cubicBezTo>
                <a:cubicBezTo>
                  <a:pt x="192" y="153"/>
                  <a:pt x="193" y="153"/>
                  <a:pt x="193" y="153"/>
                </a:cubicBezTo>
                <a:cubicBezTo>
                  <a:pt x="193" y="154"/>
                  <a:pt x="193" y="154"/>
                  <a:pt x="193" y="154"/>
                </a:cubicBezTo>
                <a:cubicBezTo>
                  <a:pt x="193" y="154"/>
                  <a:pt x="194" y="154"/>
                  <a:pt x="194" y="154"/>
                </a:cubicBezTo>
                <a:cubicBezTo>
                  <a:pt x="194" y="155"/>
                  <a:pt x="194" y="155"/>
                  <a:pt x="195" y="155"/>
                </a:cubicBezTo>
                <a:cubicBezTo>
                  <a:pt x="195" y="156"/>
                  <a:pt x="196" y="156"/>
                  <a:pt x="196" y="156"/>
                </a:cubicBezTo>
                <a:cubicBezTo>
                  <a:pt x="196" y="156"/>
                  <a:pt x="196" y="157"/>
                  <a:pt x="196" y="157"/>
                </a:cubicBezTo>
                <a:cubicBezTo>
                  <a:pt x="196" y="157"/>
                  <a:pt x="197" y="157"/>
                  <a:pt x="197" y="157"/>
                </a:cubicBezTo>
                <a:cubicBezTo>
                  <a:pt x="197" y="158"/>
                  <a:pt x="197" y="158"/>
                  <a:pt x="198" y="158"/>
                </a:cubicBezTo>
                <a:cubicBezTo>
                  <a:pt x="198" y="158"/>
                  <a:pt x="198" y="158"/>
                  <a:pt x="199" y="159"/>
                </a:cubicBezTo>
                <a:cubicBezTo>
                  <a:pt x="199" y="160"/>
                  <a:pt x="200" y="160"/>
                  <a:pt x="200" y="160"/>
                </a:cubicBezTo>
                <a:cubicBezTo>
                  <a:pt x="200" y="160"/>
                  <a:pt x="201" y="161"/>
                  <a:pt x="202" y="162"/>
                </a:cubicBezTo>
                <a:cubicBezTo>
                  <a:pt x="202" y="163"/>
                  <a:pt x="203" y="164"/>
                  <a:pt x="203" y="164"/>
                </a:cubicBezTo>
                <a:cubicBezTo>
                  <a:pt x="204" y="164"/>
                  <a:pt x="204" y="164"/>
                  <a:pt x="204" y="165"/>
                </a:cubicBezTo>
                <a:cubicBezTo>
                  <a:pt x="205" y="165"/>
                  <a:pt x="205" y="166"/>
                  <a:pt x="205" y="166"/>
                </a:cubicBezTo>
                <a:cubicBezTo>
                  <a:pt x="206" y="166"/>
                  <a:pt x="206" y="166"/>
                  <a:pt x="206" y="166"/>
                </a:cubicBezTo>
                <a:cubicBezTo>
                  <a:pt x="206" y="166"/>
                  <a:pt x="206" y="167"/>
                  <a:pt x="207" y="167"/>
                </a:cubicBezTo>
                <a:cubicBezTo>
                  <a:pt x="208" y="167"/>
                  <a:pt x="208" y="167"/>
                  <a:pt x="208" y="168"/>
                </a:cubicBezTo>
                <a:cubicBezTo>
                  <a:pt x="208" y="168"/>
                  <a:pt x="208" y="169"/>
                  <a:pt x="209" y="169"/>
                </a:cubicBezTo>
                <a:cubicBezTo>
                  <a:pt x="209" y="168"/>
                  <a:pt x="209" y="169"/>
                  <a:pt x="210" y="169"/>
                </a:cubicBezTo>
                <a:cubicBezTo>
                  <a:pt x="210" y="169"/>
                  <a:pt x="211" y="170"/>
                  <a:pt x="212" y="171"/>
                </a:cubicBezTo>
                <a:cubicBezTo>
                  <a:pt x="212" y="171"/>
                  <a:pt x="213" y="172"/>
                  <a:pt x="213" y="172"/>
                </a:cubicBezTo>
                <a:cubicBezTo>
                  <a:pt x="213" y="172"/>
                  <a:pt x="214" y="173"/>
                  <a:pt x="215" y="173"/>
                </a:cubicBezTo>
                <a:cubicBezTo>
                  <a:pt x="215" y="173"/>
                  <a:pt x="216" y="174"/>
                  <a:pt x="216" y="174"/>
                </a:cubicBezTo>
                <a:cubicBezTo>
                  <a:pt x="216" y="174"/>
                  <a:pt x="216" y="174"/>
                  <a:pt x="217" y="175"/>
                </a:cubicBezTo>
                <a:cubicBezTo>
                  <a:pt x="218" y="175"/>
                  <a:pt x="218" y="175"/>
                  <a:pt x="218" y="176"/>
                </a:cubicBezTo>
                <a:cubicBezTo>
                  <a:pt x="218" y="176"/>
                  <a:pt x="219" y="176"/>
                  <a:pt x="219" y="176"/>
                </a:cubicBezTo>
                <a:cubicBezTo>
                  <a:pt x="219" y="176"/>
                  <a:pt x="219" y="176"/>
                  <a:pt x="220" y="176"/>
                </a:cubicBezTo>
                <a:close/>
                <a:moveTo>
                  <a:pt x="20" y="98"/>
                </a:moveTo>
                <a:cubicBezTo>
                  <a:pt x="20" y="98"/>
                  <a:pt x="21" y="98"/>
                  <a:pt x="21" y="98"/>
                </a:cubicBezTo>
                <a:cubicBezTo>
                  <a:pt x="22" y="98"/>
                  <a:pt x="22" y="98"/>
                  <a:pt x="23" y="98"/>
                </a:cubicBezTo>
                <a:cubicBezTo>
                  <a:pt x="23" y="98"/>
                  <a:pt x="24" y="98"/>
                  <a:pt x="24" y="98"/>
                </a:cubicBezTo>
                <a:cubicBezTo>
                  <a:pt x="24" y="98"/>
                  <a:pt x="25" y="98"/>
                  <a:pt x="25" y="98"/>
                </a:cubicBezTo>
                <a:cubicBezTo>
                  <a:pt x="26" y="98"/>
                  <a:pt x="27" y="98"/>
                  <a:pt x="28" y="98"/>
                </a:cubicBezTo>
                <a:cubicBezTo>
                  <a:pt x="29" y="99"/>
                  <a:pt x="30" y="98"/>
                  <a:pt x="34" y="97"/>
                </a:cubicBezTo>
                <a:cubicBezTo>
                  <a:pt x="36" y="96"/>
                  <a:pt x="37" y="96"/>
                  <a:pt x="37" y="96"/>
                </a:cubicBezTo>
                <a:cubicBezTo>
                  <a:pt x="38" y="96"/>
                  <a:pt x="41" y="94"/>
                  <a:pt x="45" y="92"/>
                </a:cubicBezTo>
                <a:cubicBezTo>
                  <a:pt x="47" y="91"/>
                  <a:pt x="49" y="91"/>
                  <a:pt x="50" y="90"/>
                </a:cubicBezTo>
                <a:cubicBezTo>
                  <a:pt x="50" y="90"/>
                  <a:pt x="51" y="90"/>
                  <a:pt x="51" y="90"/>
                </a:cubicBezTo>
                <a:cubicBezTo>
                  <a:pt x="51" y="90"/>
                  <a:pt x="53" y="89"/>
                  <a:pt x="54" y="89"/>
                </a:cubicBezTo>
                <a:cubicBezTo>
                  <a:pt x="55" y="89"/>
                  <a:pt x="56" y="89"/>
                  <a:pt x="56" y="88"/>
                </a:cubicBezTo>
                <a:cubicBezTo>
                  <a:pt x="57" y="88"/>
                  <a:pt x="57" y="88"/>
                  <a:pt x="57" y="88"/>
                </a:cubicBezTo>
                <a:cubicBezTo>
                  <a:pt x="58" y="88"/>
                  <a:pt x="59" y="88"/>
                  <a:pt x="59" y="88"/>
                </a:cubicBezTo>
                <a:cubicBezTo>
                  <a:pt x="60" y="87"/>
                  <a:pt x="61" y="87"/>
                  <a:pt x="61" y="87"/>
                </a:cubicBezTo>
                <a:cubicBezTo>
                  <a:pt x="62" y="87"/>
                  <a:pt x="63" y="87"/>
                  <a:pt x="63" y="87"/>
                </a:cubicBezTo>
                <a:cubicBezTo>
                  <a:pt x="63" y="87"/>
                  <a:pt x="63" y="87"/>
                  <a:pt x="64" y="87"/>
                </a:cubicBezTo>
                <a:cubicBezTo>
                  <a:pt x="64" y="87"/>
                  <a:pt x="64" y="87"/>
                  <a:pt x="65" y="87"/>
                </a:cubicBezTo>
                <a:cubicBezTo>
                  <a:pt x="65" y="87"/>
                  <a:pt x="65" y="87"/>
                  <a:pt x="66" y="87"/>
                </a:cubicBezTo>
                <a:cubicBezTo>
                  <a:pt x="67" y="87"/>
                  <a:pt x="67" y="87"/>
                  <a:pt x="67" y="87"/>
                </a:cubicBezTo>
                <a:cubicBezTo>
                  <a:pt x="67" y="87"/>
                  <a:pt x="67" y="87"/>
                  <a:pt x="68" y="87"/>
                </a:cubicBezTo>
                <a:cubicBezTo>
                  <a:pt x="68" y="87"/>
                  <a:pt x="68" y="87"/>
                  <a:pt x="68" y="86"/>
                </a:cubicBezTo>
                <a:cubicBezTo>
                  <a:pt x="68" y="86"/>
                  <a:pt x="68" y="86"/>
                  <a:pt x="69" y="86"/>
                </a:cubicBezTo>
                <a:cubicBezTo>
                  <a:pt x="69" y="86"/>
                  <a:pt x="70" y="86"/>
                  <a:pt x="70" y="86"/>
                </a:cubicBezTo>
                <a:cubicBezTo>
                  <a:pt x="70" y="86"/>
                  <a:pt x="71" y="86"/>
                  <a:pt x="72" y="86"/>
                </a:cubicBezTo>
                <a:cubicBezTo>
                  <a:pt x="72" y="87"/>
                  <a:pt x="73" y="87"/>
                  <a:pt x="73" y="87"/>
                </a:cubicBezTo>
                <a:cubicBezTo>
                  <a:pt x="73" y="86"/>
                  <a:pt x="74" y="86"/>
                  <a:pt x="76" y="86"/>
                </a:cubicBezTo>
                <a:cubicBezTo>
                  <a:pt x="76" y="87"/>
                  <a:pt x="77" y="87"/>
                  <a:pt x="77" y="87"/>
                </a:cubicBezTo>
                <a:cubicBezTo>
                  <a:pt x="77" y="87"/>
                  <a:pt x="78" y="87"/>
                  <a:pt x="78" y="87"/>
                </a:cubicBezTo>
                <a:cubicBezTo>
                  <a:pt x="79" y="87"/>
                  <a:pt x="80" y="87"/>
                  <a:pt x="81" y="87"/>
                </a:cubicBezTo>
                <a:cubicBezTo>
                  <a:pt x="83" y="87"/>
                  <a:pt x="87" y="88"/>
                  <a:pt x="87" y="89"/>
                </a:cubicBezTo>
                <a:cubicBezTo>
                  <a:pt x="87" y="89"/>
                  <a:pt x="88" y="89"/>
                  <a:pt x="88" y="89"/>
                </a:cubicBezTo>
                <a:cubicBezTo>
                  <a:pt x="90" y="89"/>
                  <a:pt x="92" y="89"/>
                  <a:pt x="92" y="90"/>
                </a:cubicBezTo>
                <a:cubicBezTo>
                  <a:pt x="92" y="90"/>
                  <a:pt x="92" y="90"/>
                  <a:pt x="92" y="90"/>
                </a:cubicBezTo>
                <a:cubicBezTo>
                  <a:pt x="93" y="90"/>
                  <a:pt x="93" y="90"/>
                  <a:pt x="93" y="90"/>
                </a:cubicBezTo>
                <a:cubicBezTo>
                  <a:pt x="93" y="90"/>
                  <a:pt x="93" y="91"/>
                  <a:pt x="93" y="91"/>
                </a:cubicBezTo>
                <a:cubicBezTo>
                  <a:pt x="93" y="91"/>
                  <a:pt x="94" y="90"/>
                  <a:pt x="94" y="90"/>
                </a:cubicBezTo>
                <a:cubicBezTo>
                  <a:pt x="94" y="90"/>
                  <a:pt x="94" y="90"/>
                  <a:pt x="95" y="91"/>
                </a:cubicBezTo>
                <a:cubicBezTo>
                  <a:pt x="96" y="91"/>
                  <a:pt x="97" y="91"/>
                  <a:pt x="97" y="91"/>
                </a:cubicBezTo>
                <a:cubicBezTo>
                  <a:pt x="97" y="92"/>
                  <a:pt x="97" y="92"/>
                  <a:pt x="97" y="92"/>
                </a:cubicBezTo>
                <a:cubicBezTo>
                  <a:pt x="98" y="92"/>
                  <a:pt x="98" y="92"/>
                  <a:pt x="98" y="92"/>
                </a:cubicBezTo>
                <a:cubicBezTo>
                  <a:pt x="98" y="93"/>
                  <a:pt x="98" y="93"/>
                  <a:pt x="98" y="92"/>
                </a:cubicBezTo>
                <a:cubicBezTo>
                  <a:pt x="98" y="92"/>
                  <a:pt x="99" y="92"/>
                  <a:pt x="99" y="93"/>
                </a:cubicBezTo>
                <a:cubicBezTo>
                  <a:pt x="99" y="93"/>
                  <a:pt x="100" y="93"/>
                  <a:pt x="101" y="93"/>
                </a:cubicBezTo>
                <a:cubicBezTo>
                  <a:pt x="102" y="93"/>
                  <a:pt x="102" y="93"/>
                  <a:pt x="102" y="94"/>
                </a:cubicBezTo>
                <a:cubicBezTo>
                  <a:pt x="102" y="94"/>
                  <a:pt x="102" y="94"/>
                  <a:pt x="102" y="94"/>
                </a:cubicBezTo>
                <a:cubicBezTo>
                  <a:pt x="102" y="94"/>
                  <a:pt x="102" y="94"/>
                  <a:pt x="102" y="94"/>
                </a:cubicBezTo>
                <a:cubicBezTo>
                  <a:pt x="102" y="93"/>
                  <a:pt x="104" y="94"/>
                  <a:pt x="104" y="94"/>
                </a:cubicBezTo>
                <a:cubicBezTo>
                  <a:pt x="104" y="95"/>
                  <a:pt x="104" y="95"/>
                  <a:pt x="105" y="95"/>
                </a:cubicBezTo>
                <a:cubicBezTo>
                  <a:pt x="106" y="95"/>
                  <a:pt x="108" y="97"/>
                  <a:pt x="108" y="97"/>
                </a:cubicBezTo>
                <a:cubicBezTo>
                  <a:pt x="108" y="97"/>
                  <a:pt x="108" y="98"/>
                  <a:pt x="108" y="98"/>
                </a:cubicBezTo>
                <a:cubicBezTo>
                  <a:pt x="109" y="98"/>
                  <a:pt x="109" y="98"/>
                  <a:pt x="109" y="98"/>
                </a:cubicBezTo>
                <a:cubicBezTo>
                  <a:pt x="109" y="99"/>
                  <a:pt x="109" y="99"/>
                  <a:pt x="109" y="98"/>
                </a:cubicBezTo>
                <a:cubicBezTo>
                  <a:pt x="110" y="98"/>
                  <a:pt x="110" y="97"/>
                  <a:pt x="110" y="97"/>
                </a:cubicBezTo>
                <a:cubicBezTo>
                  <a:pt x="110" y="97"/>
                  <a:pt x="110" y="98"/>
                  <a:pt x="110" y="98"/>
                </a:cubicBezTo>
                <a:cubicBezTo>
                  <a:pt x="110" y="99"/>
                  <a:pt x="110" y="99"/>
                  <a:pt x="110" y="99"/>
                </a:cubicBezTo>
                <a:cubicBezTo>
                  <a:pt x="110" y="99"/>
                  <a:pt x="110" y="99"/>
                  <a:pt x="110" y="99"/>
                </a:cubicBezTo>
                <a:cubicBezTo>
                  <a:pt x="110" y="97"/>
                  <a:pt x="113" y="99"/>
                  <a:pt x="114" y="100"/>
                </a:cubicBezTo>
                <a:cubicBezTo>
                  <a:pt x="114" y="101"/>
                  <a:pt x="115" y="101"/>
                  <a:pt x="115" y="102"/>
                </a:cubicBezTo>
                <a:cubicBezTo>
                  <a:pt x="115" y="102"/>
                  <a:pt x="117" y="103"/>
                  <a:pt x="117" y="103"/>
                </a:cubicBezTo>
                <a:cubicBezTo>
                  <a:pt x="117" y="103"/>
                  <a:pt x="117" y="102"/>
                  <a:pt x="117" y="101"/>
                </a:cubicBezTo>
                <a:cubicBezTo>
                  <a:pt x="117" y="99"/>
                  <a:pt x="116" y="98"/>
                  <a:pt x="115" y="97"/>
                </a:cubicBezTo>
                <a:cubicBezTo>
                  <a:pt x="115" y="97"/>
                  <a:pt x="114" y="97"/>
                  <a:pt x="114" y="97"/>
                </a:cubicBezTo>
                <a:cubicBezTo>
                  <a:pt x="114" y="97"/>
                  <a:pt x="114" y="96"/>
                  <a:pt x="114" y="96"/>
                </a:cubicBezTo>
                <a:cubicBezTo>
                  <a:pt x="113" y="95"/>
                  <a:pt x="112" y="94"/>
                  <a:pt x="112" y="94"/>
                </a:cubicBezTo>
                <a:cubicBezTo>
                  <a:pt x="111" y="94"/>
                  <a:pt x="111" y="94"/>
                  <a:pt x="111" y="93"/>
                </a:cubicBezTo>
                <a:cubicBezTo>
                  <a:pt x="111" y="93"/>
                  <a:pt x="111" y="93"/>
                  <a:pt x="111" y="93"/>
                </a:cubicBezTo>
                <a:cubicBezTo>
                  <a:pt x="110" y="93"/>
                  <a:pt x="110" y="93"/>
                  <a:pt x="110" y="92"/>
                </a:cubicBezTo>
                <a:cubicBezTo>
                  <a:pt x="110" y="92"/>
                  <a:pt x="110" y="92"/>
                  <a:pt x="109" y="92"/>
                </a:cubicBezTo>
                <a:cubicBezTo>
                  <a:pt x="109" y="92"/>
                  <a:pt x="108" y="91"/>
                  <a:pt x="108" y="91"/>
                </a:cubicBezTo>
                <a:cubicBezTo>
                  <a:pt x="107" y="90"/>
                  <a:pt x="106" y="90"/>
                  <a:pt x="106" y="89"/>
                </a:cubicBezTo>
                <a:cubicBezTo>
                  <a:pt x="104" y="89"/>
                  <a:pt x="100" y="87"/>
                  <a:pt x="98" y="86"/>
                </a:cubicBezTo>
                <a:cubicBezTo>
                  <a:pt x="97" y="86"/>
                  <a:pt x="94" y="85"/>
                  <a:pt x="94" y="84"/>
                </a:cubicBezTo>
                <a:cubicBezTo>
                  <a:pt x="93" y="84"/>
                  <a:pt x="92" y="84"/>
                  <a:pt x="91" y="84"/>
                </a:cubicBezTo>
                <a:cubicBezTo>
                  <a:pt x="90" y="84"/>
                  <a:pt x="90" y="83"/>
                  <a:pt x="90" y="83"/>
                </a:cubicBezTo>
                <a:cubicBezTo>
                  <a:pt x="90" y="83"/>
                  <a:pt x="89" y="82"/>
                  <a:pt x="88" y="83"/>
                </a:cubicBezTo>
                <a:cubicBezTo>
                  <a:pt x="88" y="83"/>
                  <a:pt x="87" y="82"/>
                  <a:pt x="86" y="82"/>
                </a:cubicBezTo>
                <a:cubicBezTo>
                  <a:pt x="85" y="82"/>
                  <a:pt x="84" y="81"/>
                  <a:pt x="84" y="81"/>
                </a:cubicBezTo>
                <a:cubicBezTo>
                  <a:pt x="83" y="82"/>
                  <a:pt x="83" y="82"/>
                  <a:pt x="83" y="81"/>
                </a:cubicBezTo>
                <a:cubicBezTo>
                  <a:pt x="83" y="81"/>
                  <a:pt x="83" y="81"/>
                  <a:pt x="82" y="81"/>
                </a:cubicBezTo>
                <a:cubicBezTo>
                  <a:pt x="82" y="81"/>
                  <a:pt x="82" y="81"/>
                  <a:pt x="82" y="81"/>
                </a:cubicBezTo>
                <a:cubicBezTo>
                  <a:pt x="82" y="81"/>
                  <a:pt x="82" y="81"/>
                  <a:pt x="81" y="81"/>
                </a:cubicBezTo>
                <a:cubicBezTo>
                  <a:pt x="81" y="81"/>
                  <a:pt x="81" y="81"/>
                  <a:pt x="81" y="81"/>
                </a:cubicBezTo>
                <a:cubicBezTo>
                  <a:pt x="81" y="82"/>
                  <a:pt x="80" y="82"/>
                  <a:pt x="80" y="81"/>
                </a:cubicBezTo>
                <a:cubicBezTo>
                  <a:pt x="80" y="81"/>
                  <a:pt x="80" y="81"/>
                  <a:pt x="80" y="81"/>
                </a:cubicBezTo>
                <a:cubicBezTo>
                  <a:pt x="80" y="82"/>
                  <a:pt x="77" y="82"/>
                  <a:pt x="77" y="82"/>
                </a:cubicBezTo>
                <a:cubicBezTo>
                  <a:pt x="77" y="81"/>
                  <a:pt x="75" y="81"/>
                  <a:pt x="74" y="82"/>
                </a:cubicBezTo>
                <a:cubicBezTo>
                  <a:pt x="73" y="83"/>
                  <a:pt x="71" y="83"/>
                  <a:pt x="71" y="82"/>
                </a:cubicBezTo>
                <a:cubicBezTo>
                  <a:pt x="71" y="82"/>
                  <a:pt x="70" y="82"/>
                  <a:pt x="70" y="82"/>
                </a:cubicBezTo>
                <a:cubicBezTo>
                  <a:pt x="70" y="82"/>
                  <a:pt x="70" y="82"/>
                  <a:pt x="69" y="82"/>
                </a:cubicBezTo>
                <a:cubicBezTo>
                  <a:pt x="69" y="82"/>
                  <a:pt x="68" y="82"/>
                  <a:pt x="68" y="82"/>
                </a:cubicBezTo>
                <a:cubicBezTo>
                  <a:pt x="67" y="83"/>
                  <a:pt x="66" y="83"/>
                  <a:pt x="66" y="83"/>
                </a:cubicBezTo>
                <a:cubicBezTo>
                  <a:pt x="66" y="82"/>
                  <a:pt x="65" y="83"/>
                  <a:pt x="64" y="83"/>
                </a:cubicBezTo>
                <a:cubicBezTo>
                  <a:pt x="63" y="83"/>
                  <a:pt x="62" y="83"/>
                  <a:pt x="62" y="83"/>
                </a:cubicBezTo>
                <a:cubicBezTo>
                  <a:pt x="62" y="83"/>
                  <a:pt x="61" y="83"/>
                  <a:pt x="61" y="83"/>
                </a:cubicBezTo>
                <a:cubicBezTo>
                  <a:pt x="61" y="84"/>
                  <a:pt x="59" y="84"/>
                  <a:pt x="58" y="83"/>
                </a:cubicBezTo>
                <a:cubicBezTo>
                  <a:pt x="58" y="83"/>
                  <a:pt x="58" y="83"/>
                  <a:pt x="58" y="84"/>
                </a:cubicBezTo>
                <a:cubicBezTo>
                  <a:pt x="57" y="85"/>
                  <a:pt x="55" y="85"/>
                  <a:pt x="53" y="85"/>
                </a:cubicBezTo>
                <a:cubicBezTo>
                  <a:pt x="52" y="85"/>
                  <a:pt x="52" y="86"/>
                  <a:pt x="52" y="86"/>
                </a:cubicBezTo>
                <a:cubicBezTo>
                  <a:pt x="52" y="86"/>
                  <a:pt x="47" y="88"/>
                  <a:pt x="47" y="88"/>
                </a:cubicBezTo>
                <a:cubicBezTo>
                  <a:pt x="46" y="88"/>
                  <a:pt x="46" y="88"/>
                  <a:pt x="46" y="88"/>
                </a:cubicBezTo>
                <a:cubicBezTo>
                  <a:pt x="45" y="89"/>
                  <a:pt x="45" y="89"/>
                  <a:pt x="44" y="89"/>
                </a:cubicBezTo>
                <a:cubicBezTo>
                  <a:pt x="44" y="88"/>
                  <a:pt x="43" y="89"/>
                  <a:pt x="43" y="89"/>
                </a:cubicBezTo>
                <a:cubicBezTo>
                  <a:pt x="43" y="89"/>
                  <a:pt x="43" y="89"/>
                  <a:pt x="43" y="89"/>
                </a:cubicBezTo>
                <a:cubicBezTo>
                  <a:pt x="44" y="89"/>
                  <a:pt x="44" y="89"/>
                  <a:pt x="44" y="89"/>
                </a:cubicBezTo>
                <a:cubicBezTo>
                  <a:pt x="43" y="89"/>
                  <a:pt x="43" y="89"/>
                  <a:pt x="42" y="89"/>
                </a:cubicBezTo>
                <a:cubicBezTo>
                  <a:pt x="42" y="89"/>
                  <a:pt x="41" y="89"/>
                  <a:pt x="41" y="89"/>
                </a:cubicBezTo>
                <a:cubicBezTo>
                  <a:pt x="41" y="90"/>
                  <a:pt x="41" y="90"/>
                  <a:pt x="41" y="90"/>
                </a:cubicBezTo>
                <a:cubicBezTo>
                  <a:pt x="40" y="90"/>
                  <a:pt x="40" y="90"/>
                  <a:pt x="40" y="90"/>
                </a:cubicBezTo>
                <a:cubicBezTo>
                  <a:pt x="40" y="90"/>
                  <a:pt x="39" y="91"/>
                  <a:pt x="39" y="91"/>
                </a:cubicBezTo>
                <a:cubicBezTo>
                  <a:pt x="38" y="91"/>
                  <a:pt x="37" y="91"/>
                  <a:pt x="37" y="92"/>
                </a:cubicBezTo>
                <a:cubicBezTo>
                  <a:pt x="37" y="92"/>
                  <a:pt x="37" y="92"/>
                  <a:pt x="36" y="92"/>
                </a:cubicBezTo>
                <a:cubicBezTo>
                  <a:pt x="36" y="92"/>
                  <a:pt x="36" y="93"/>
                  <a:pt x="36" y="93"/>
                </a:cubicBezTo>
                <a:cubicBezTo>
                  <a:pt x="35" y="93"/>
                  <a:pt x="35" y="93"/>
                  <a:pt x="35" y="93"/>
                </a:cubicBezTo>
                <a:cubicBezTo>
                  <a:pt x="34" y="93"/>
                  <a:pt x="33" y="93"/>
                  <a:pt x="31" y="94"/>
                </a:cubicBezTo>
                <a:cubicBezTo>
                  <a:pt x="30" y="95"/>
                  <a:pt x="30" y="95"/>
                  <a:pt x="29" y="95"/>
                </a:cubicBezTo>
                <a:cubicBezTo>
                  <a:pt x="28" y="94"/>
                  <a:pt x="28" y="94"/>
                  <a:pt x="27" y="94"/>
                </a:cubicBezTo>
                <a:cubicBezTo>
                  <a:pt x="27" y="95"/>
                  <a:pt x="27" y="95"/>
                  <a:pt x="27" y="95"/>
                </a:cubicBezTo>
                <a:cubicBezTo>
                  <a:pt x="28" y="95"/>
                  <a:pt x="28" y="96"/>
                  <a:pt x="27" y="96"/>
                </a:cubicBezTo>
                <a:cubicBezTo>
                  <a:pt x="26" y="97"/>
                  <a:pt x="26" y="96"/>
                  <a:pt x="26" y="96"/>
                </a:cubicBezTo>
                <a:cubicBezTo>
                  <a:pt x="26" y="96"/>
                  <a:pt x="26" y="95"/>
                  <a:pt x="25" y="96"/>
                </a:cubicBezTo>
                <a:cubicBezTo>
                  <a:pt x="25" y="96"/>
                  <a:pt x="24" y="96"/>
                  <a:pt x="23" y="96"/>
                </a:cubicBezTo>
                <a:cubicBezTo>
                  <a:pt x="23" y="95"/>
                  <a:pt x="22" y="95"/>
                  <a:pt x="22" y="96"/>
                </a:cubicBezTo>
                <a:cubicBezTo>
                  <a:pt x="22" y="96"/>
                  <a:pt x="21" y="96"/>
                  <a:pt x="21" y="96"/>
                </a:cubicBezTo>
                <a:cubicBezTo>
                  <a:pt x="20" y="95"/>
                  <a:pt x="17" y="95"/>
                  <a:pt x="16" y="95"/>
                </a:cubicBezTo>
                <a:cubicBezTo>
                  <a:pt x="16" y="96"/>
                  <a:pt x="16" y="97"/>
                  <a:pt x="18" y="97"/>
                </a:cubicBezTo>
                <a:cubicBezTo>
                  <a:pt x="19" y="98"/>
                  <a:pt x="19" y="98"/>
                  <a:pt x="19" y="98"/>
                </a:cubicBezTo>
                <a:cubicBezTo>
                  <a:pt x="19" y="98"/>
                  <a:pt x="20" y="98"/>
                  <a:pt x="20" y="98"/>
                </a:cubicBezTo>
                <a:close/>
                <a:moveTo>
                  <a:pt x="218" y="168"/>
                </a:moveTo>
                <a:cubicBezTo>
                  <a:pt x="218" y="168"/>
                  <a:pt x="218" y="168"/>
                  <a:pt x="218" y="168"/>
                </a:cubicBezTo>
                <a:cubicBezTo>
                  <a:pt x="219" y="168"/>
                  <a:pt x="219" y="168"/>
                  <a:pt x="219" y="168"/>
                </a:cubicBezTo>
                <a:cubicBezTo>
                  <a:pt x="219" y="168"/>
                  <a:pt x="219" y="167"/>
                  <a:pt x="218" y="167"/>
                </a:cubicBezTo>
                <a:cubicBezTo>
                  <a:pt x="218" y="166"/>
                  <a:pt x="217" y="165"/>
                  <a:pt x="217" y="165"/>
                </a:cubicBezTo>
                <a:cubicBezTo>
                  <a:pt x="217" y="165"/>
                  <a:pt x="216" y="164"/>
                  <a:pt x="216" y="164"/>
                </a:cubicBezTo>
                <a:cubicBezTo>
                  <a:pt x="215" y="164"/>
                  <a:pt x="215" y="163"/>
                  <a:pt x="215" y="163"/>
                </a:cubicBezTo>
                <a:cubicBezTo>
                  <a:pt x="215" y="162"/>
                  <a:pt x="214" y="162"/>
                  <a:pt x="214" y="162"/>
                </a:cubicBezTo>
                <a:cubicBezTo>
                  <a:pt x="213" y="162"/>
                  <a:pt x="212" y="161"/>
                  <a:pt x="211" y="160"/>
                </a:cubicBezTo>
                <a:cubicBezTo>
                  <a:pt x="210" y="159"/>
                  <a:pt x="209" y="158"/>
                  <a:pt x="209" y="158"/>
                </a:cubicBezTo>
                <a:cubicBezTo>
                  <a:pt x="209" y="158"/>
                  <a:pt x="209" y="157"/>
                  <a:pt x="209" y="157"/>
                </a:cubicBezTo>
                <a:cubicBezTo>
                  <a:pt x="208" y="156"/>
                  <a:pt x="208" y="156"/>
                  <a:pt x="208" y="156"/>
                </a:cubicBezTo>
                <a:cubicBezTo>
                  <a:pt x="208" y="156"/>
                  <a:pt x="208" y="156"/>
                  <a:pt x="207" y="155"/>
                </a:cubicBezTo>
                <a:cubicBezTo>
                  <a:pt x="207" y="155"/>
                  <a:pt x="207" y="154"/>
                  <a:pt x="207" y="155"/>
                </a:cubicBezTo>
                <a:cubicBezTo>
                  <a:pt x="206" y="155"/>
                  <a:pt x="206" y="155"/>
                  <a:pt x="206" y="154"/>
                </a:cubicBezTo>
                <a:cubicBezTo>
                  <a:pt x="206" y="154"/>
                  <a:pt x="206" y="154"/>
                  <a:pt x="206" y="154"/>
                </a:cubicBezTo>
                <a:cubicBezTo>
                  <a:pt x="205" y="154"/>
                  <a:pt x="204" y="152"/>
                  <a:pt x="203" y="150"/>
                </a:cubicBezTo>
                <a:cubicBezTo>
                  <a:pt x="203" y="149"/>
                  <a:pt x="202" y="148"/>
                  <a:pt x="201" y="148"/>
                </a:cubicBezTo>
                <a:cubicBezTo>
                  <a:pt x="200" y="146"/>
                  <a:pt x="199" y="145"/>
                  <a:pt x="199" y="145"/>
                </a:cubicBezTo>
                <a:cubicBezTo>
                  <a:pt x="199" y="145"/>
                  <a:pt x="199" y="144"/>
                  <a:pt x="198" y="144"/>
                </a:cubicBezTo>
                <a:cubicBezTo>
                  <a:pt x="198" y="143"/>
                  <a:pt x="197" y="142"/>
                  <a:pt x="197" y="142"/>
                </a:cubicBezTo>
                <a:cubicBezTo>
                  <a:pt x="197" y="141"/>
                  <a:pt x="196" y="140"/>
                  <a:pt x="196" y="140"/>
                </a:cubicBezTo>
                <a:cubicBezTo>
                  <a:pt x="195" y="140"/>
                  <a:pt x="195" y="139"/>
                  <a:pt x="195" y="139"/>
                </a:cubicBezTo>
                <a:cubicBezTo>
                  <a:pt x="195" y="138"/>
                  <a:pt x="194" y="138"/>
                  <a:pt x="194" y="138"/>
                </a:cubicBezTo>
                <a:cubicBezTo>
                  <a:pt x="194" y="138"/>
                  <a:pt x="193" y="137"/>
                  <a:pt x="193" y="136"/>
                </a:cubicBezTo>
                <a:cubicBezTo>
                  <a:pt x="193" y="136"/>
                  <a:pt x="192" y="135"/>
                  <a:pt x="192" y="135"/>
                </a:cubicBezTo>
                <a:cubicBezTo>
                  <a:pt x="192" y="135"/>
                  <a:pt x="192" y="135"/>
                  <a:pt x="192" y="135"/>
                </a:cubicBezTo>
                <a:cubicBezTo>
                  <a:pt x="192" y="135"/>
                  <a:pt x="192" y="134"/>
                  <a:pt x="192" y="134"/>
                </a:cubicBezTo>
                <a:cubicBezTo>
                  <a:pt x="192" y="134"/>
                  <a:pt x="191" y="134"/>
                  <a:pt x="191" y="133"/>
                </a:cubicBezTo>
                <a:cubicBezTo>
                  <a:pt x="191" y="133"/>
                  <a:pt x="190" y="132"/>
                  <a:pt x="190" y="132"/>
                </a:cubicBezTo>
                <a:cubicBezTo>
                  <a:pt x="190" y="132"/>
                  <a:pt x="190" y="132"/>
                  <a:pt x="190" y="132"/>
                </a:cubicBezTo>
                <a:cubicBezTo>
                  <a:pt x="190" y="131"/>
                  <a:pt x="189" y="130"/>
                  <a:pt x="189" y="130"/>
                </a:cubicBezTo>
                <a:cubicBezTo>
                  <a:pt x="188" y="130"/>
                  <a:pt x="188" y="129"/>
                  <a:pt x="188" y="128"/>
                </a:cubicBezTo>
                <a:cubicBezTo>
                  <a:pt x="186" y="126"/>
                  <a:pt x="181" y="120"/>
                  <a:pt x="181" y="120"/>
                </a:cubicBezTo>
                <a:cubicBezTo>
                  <a:pt x="180" y="120"/>
                  <a:pt x="180" y="120"/>
                  <a:pt x="180" y="120"/>
                </a:cubicBezTo>
                <a:cubicBezTo>
                  <a:pt x="180" y="119"/>
                  <a:pt x="179" y="119"/>
                  <a:pt x="179" y="118"/>
                </a:cubicBezTo>
                <a:cubicBezTo>
                  <a:pt x="178" y="118"/>
                  <a:pt x="177" y="117"/>
                  <a:pt x="177" y="117"/>
                </a:cubicBezTo>
                <a:cubicBezTo>
                  <a:pt x="176" y="116"/>
                  <a:pt x="171" y="113"/>
                  <a:pt x="170" y="112"/>
                </a:cubicBezTo>
                <a:cubicBezTo>
                  <a:pt x="167" y="111"/>
                  <a:pt x="165" y="110"/>
                  <a:pt x="164" y="110"/>
                </a:cubicBezTo>
                <a:cubicBezTo>
                  <a:pt x="164" y="110"/>
                  <a:pt x="163" y="110"/>
                  <a:pt x="163" y="110"/>
                </a:cubicBezTo>
                <a:cubicBezTo>
                  <a:pt x="162" y="110"/>
                  <a:pt x="161" y="109"/>
                  <a:pt x="160" y="109"/>
                </a:cubicBezTo>
                <a:cubicBezTo>
                  <a:pt x="160" y="109"/>
                  <a:pt x="159" y="109"/>
                  <a:pt x="159" y="109"/>
                </a:cubicBezTo>
                <a:cubicBezTo>
                  <a:pt x="159" y="109"/>
                  <a:pt x="158" y="109"/>
                  <a:pt x="158" y="109"/>
                </a:cubicBezTo>
                <a:cubicBezTo>
                  <a:pt x="158" y="109"/>
                  <a:pt x="157" y="109"/>
                  <a:pt x="157" y="109"/>
                </a:cubicBezTo>
                <a:cubicBezTo>
                  <a:pt x="157" y="109"/>
                  <a:pt x="153" y="110"/>
                  <a:pt x="152" y="110"/>
                </a:cubicBezTo>
                <a:cubicBezTo>
                  <a:pt x="152" y="110"/>
                  <a:pt x="152" y="110"/>
                  <a:pt x="152" y="110"/>
                </a:cubicBezTo>
                <a:cubicBezTo>
                  <a:pt x="151" y="110"/>
                  <a:pt x="151" y="110"/>
                  <a:pt x="151" y="110"/>
                </a:cubicBezTo>
                <a:cubicBezTo>
                  <a:pt x="150" y="110"/>
                  <a:pt x="150" y="110"/>
                  <a:pt x="149" y="110"/>
                </a:cubicBezTo>
                <a:cubicBezTo>
                  <a:pt x="149" y="110"/>
                  <a:pt x="149" y="110"/>
                  <a:pt x="149" y="110"/>
                </a:cubicBezTo>
                <a:cubicBezTo>
                  <a:pt x="149" y="111"/>
                  <a:pt x="148" y="111"/>
                  <a:pt x="148" y="111"/>
                </a:cubicBezTo>
                <a:cubicBezTo>
                  <a:pt x="147" y="111"/>
                  <a:pt x="147" y="111"/>
                  <a:pt x="146" y="111"/>
                </a:cubicBezTo>
                <a:cubicBezTo>
                  <a:pt x="146" y="111"/>
                  <a:pt x="146" y="111"/>
                  <a:pt x="146" y="111"/>
                </a:cubicBezTo>
                <a:cubicBezTo>
                  <a:pt x="146" y="111"/>
                  <a:pt x="145" y="112"/>
                  <a:pt x="144" y="112"/>
                </a:cubicBezTo>
                <a:cubicBezTo>
                  <a:pt x="143" y="112"/>
                  <a:pt x="142" y="113"/>
                  <a:pt x="142" y="113"/>
                </a:cubicBezTo>
                <a:cubicBezTo>
                  <a:pt x="142" y="113"/>
                  <a:pt x="140" y="114"/>
                  <a:pt x="140" y="114"/>
                </a:cubicBezTo>
                <a:cubicBezTo>
                  <a:pt x="140" y="114"/>
                  <a:pt x="140" y="115"/>
                  <a:pt x="140" y="115"/>
                </a:cubicBezTo>
                <a:cubicBezTo>
                  <a:pt x="141" y="115"/>
                  <a:pt x="141" y="115"/>
                  <a:pt x="141" y="115"/>
                </a:cubicBezTo>
                <a:cubicBezTo>
                  <a:pt x="141" y="114"/>
                  <a:pt x="143" y="114"/>
                  <a:pt x="143" y="114"/>
                </a:cubicBezTo>
                <a:cubicBezTo>
                  <a:pt x="143" y="114"/>
                  <a:pt x="144" y="114"/>
                  <a:pt x="144" y="114"/>
                </a:cubicBezTo>
                <a:cubicBezTo>
                  <a:pt x="145" y="113"/>
                  <a:pt x="149" y="114"/>
                  <a:pt x="150" y="114"/>
                </a:cubicBezTo>
                <a:cubicBezTo>
                  <a:pt x="150" y="114"/>
                  <a:pt x="150" y="114"/>
                  <a:pt x="150" y="114"/>
                </a:cubicBezTo>
                <a:cubicBezTo>
                  <a:pt x="150" y="114"/>
                  <a:pt x="151" y="113"/>
                  <a:pt x="151" y="113"/>
                </a:cubicBezTo>
                <a:cubicBezTo>
                  <a:pt x="151" y="113"/>
                  <a:pt x="152" y="113"/>
                  <a:pt x="151" y="113"/>
                </a:cubicBezTo>
                <a:cubicBezTo>
                  <a:pt x="151" y="114"/>
                  <a:pt x="151" y="114"/>
                  <a:pt x="152" y="114"/>
                </a:cubicBezTo>
                <a:cubicBezTo>
                  <a:pt x="152" y="114"/>
                  <a:pt x="152" y="114"/>
                  <a:pt x="152" y="114"/>
                </a:cubicBezTo>
                <a:cubicBezTo>
                  <a:pt x="152" y="113"/>
                  <a:pt x="152" y="113"/>
                  <a:pt x="153" y="113"/>
                </a:cubicBezTo>
                <a:cubicBezTo>
                  <a:pt x="153" y="113"/>
                  <a:pt x="153" y="113"/>
                  <a:pt x="154" y="113"/>
                </a:cubicBezTo>
                <a:cubicBezTo>
                  <a:pt x="155" y="113"/>
                  <a:pt x="155" y="113"/>
                  <a:pt x="155" y="113"/>
                </a:cubicBezTo>
                <a:cubicBezTo>
                  <a:pt x="156" y="114"/>
                  <a:pt x="156" y="113"/>
                  <a:pt x="156" y="113"/>
                </a:cubicBezTo>
                <a:cubicBezTo>
                  <a:pt x="156" y="113"/>
                  <a:pt x="157" y="113"/>
                  <a:pt x="157" y="113"/>
                </a:cubicBezTo>
                <a:cubicBezTo>
                  <a:pt x="157" y="113"/>
                  <a:pt x="157" y="113"/>
                  <a:pt x="158" y="112"/>
                </a:cubicBezTo>
                <a:cubicBezTo>
                  <a:pt x="158" y="112"/>
                  <a:pt x="159" y="112"/>
                  <a:pt x="159" y="112"/>
                </a:cubicBezTo>
                <a:cubicBezTo>
                  <a:pt x="159" y="113"/>
                  <a:pt x="159" y="113"/>
                  <a:pt x="160" y="113"/>
                </a:cubicBezTo>
                <a:cubicBezTo>
                  <a:pt x="160" y="112"/>
                  <a:pt x="160" y="112"/>
                  <a:pt x="160" y="112"/>
                </a:cubicBezTo>
                <a:cubicBezTo>
                  <a:pt x="161" y="112"/>
                  <a:pt x="161" y="112"/>
                  <a:pt x="161" y="112"/>
                </a:cubicBezTo>
                <a:cubicBezTo>
                  <a:pt x="161" y="112"/>
                  <a:pt x="161" y="112"/>
                  <a:pt x="162" y="112"/>
                </a:cubicBezTo>
                <a:cubicBezTo>
                  <a:pt x="162" y="112"/>
                  <a:pt x="162" y="112"/>
                  <a:pt x="163" y="112"/>
                </a:cubicBezTo>
                <a:cubicBezTo>
                  <a:pt x="163" y="113"/>
                  <a:pt x="164" y="113"/>
                  <a:pt x="164" y="113"/>
                </a:cubicBezTo>
                <a:cubicBezTo>
                  <a:pt x="164" y="114"/>
                  <a:pt x="164" y="114"/>
                  <a:pt x="165" y="113"/>
                </a:cubicBezTo>
                <a:cubicBezTo>
                  <a:pt x="165" y="113"/>
                  <a:pt x="165" y="113"/>
                  <a:pt x="165" y="113"/>
                </a:cubicBezTo>
                <a:cubicBezTo>
                  <a:pt x="165" y="113"/>
                  <a:pt x="166" y="114"/>
                  <a:pt x="166" y="114"/>
                </a:cubicBezTo>
                <a:cubicBezTo>
                  <a:pt x="167" y="115"/>
                  <a:pt x="169" y="115"/>
                  <a:pt x="169" y="116"/>
                </a:cubicBezTo>
                <a:cubicBezTo>
                  <a:pt x="170" y="116"/>
                  <a:pt x="171" y="117"/>
                  <a:pt x="171" y="117"/>
                </a:cubicBezTo>
                <a:cubicBezTo>
                  <a:pt x="171" y="117"/>
                  <a:pt x="171" y="117"/>
                  <a:pt x="171" y="117"/>
                </a:cubicBezTo>
                <a:cubicBezTo>
                  <a:pt x="171" y="118"/>
                  <a:pt x="171" y="118"/>
                  <a:pt x="171" y="118"/>
                </a:cubicBezTo>
                <a:cubicBezTo>
                  <a:pt x="171" y="118"/>
                  <a:pt x="171" y="118"/>
                  <a:pt x="172" y="118"/>
                </a:cubicBezTo>
                <a:cubicBezTo>
                  <a:pt x="172" y="118"/>
                  <a:pt x="172" y="118"/>
                  <a:pt x="172" y="118"/>
                </a:cubicBezTo>
                <a:cubicBezTo>
                  <a:pt x="172" y="118"/>
                  <a:pt x="173" y="119"/>
                  <a:pt x="173" y="119"/>
                </a:cubicBezTo>
                <a:cubicBezTo>
                  <a:pt x="173" y="119"/>
                  <a:pt x="174" y="119"/>
                  <a:pt x="174" y="119"/>
                </a:cubicBezTo>
                <a:cubicBezTo>
                  <a:pt x="174" y="120"/>
                  <a:pt x="174" y="120"/>
                  <a:pt x="175" y="120"/>
                </a:cubicBezTo>
                <a:cubicBezTo>
                  <a:pt x="175" y="120"/>
                  <a:pt x="176" y="121"/>
                  <a:pt x="176" y="122"/>
                </a:cubicBezTo>
                <a:cubicBezTo>
                  <a:pt x="177" y="122"/>
                  <a:pt x="178" y="123"/>
                  <a:pt x="178" y="124"/>
                </a:cubicBezTo>
                <a:cubicBezTo>
                  <a:pt x="179" y="124"/>
                  <a:pt x="179" y="125"/>
                  <a:pt x="179" y="126"/>
                </a:cubicBezTo>
                <a:cubicBezTo>
                  <a:pt x="179" y="126"/>
                  <a:pt x="180" y="126"/>
                  <a:pt x="180" y="127"/>
                </a:cubicBezTo>
                <a:cubicBezTo>
                  <a:pt x="180" y="127"/>
                  <a:pt x="180" y="127"/>
                  <a:pt x="180" y="127"/>
                </a:cubicBezTo>
                <a:cubicBezTo>
                  <a:pt x="180" y="127"/>
                  <a:pt x="180" y="128"/>
                  <a:pt x="181" y="128"/>
                </a:cubicBezTo>
                <a:cubicBezTo>
                  <a:pt x="182" y="129"/>
                  <a:pt x="182" y="129"/>
                  <a:pt x="181" y="129"/>
                </a:cubicBezTo>
                <a:cubicBezTo>
                  <a:pt x="181" y="129"/>
                  <a:pt x="181" y="129"/>
                  <a:pt x="181" y="130"/>
                </a:cubicBezTo>
                <a:cubicBezTo>
                  <a:pt x="181" y="130"/>
                  <a:pt x="182" y="130"/>
                  <a:pt x="182" y="130"/>
                </a:cubicBezTo>
                <a:cubicBezTo>
                  <a:pt x="182" y="130"/>
                  <a:pt x="183" y="130"/>
                  <a:pt x="183" y="130"/>
                </a:cubicBezTo>
                <a:cubicBezTo>
                  <a:pt x="183" y="131"/>
                  <a:pt x="183" y="131"/>
                  <a:pt x="183" y="131"/>
                </a:cubicBezTo>
                <a:cubicBezTo>
                  <a:pt x="184" y="132"/>
                  <a:pt x="184" y="132"/>
                  <a:pt x="184" y="132"/>
                </a:cubicBezTo>
                <a:cubicBezTo>
                  <a:pt x="183" y="132"/>
                  <a:pt x="184" y="133"/>
                  <a:pt x="185" y="133"/>
                </a:cubicBezTo>
                <a:cubicBezTo>
                  <a:pt x="185" y="133"/>
                  <a:pt x="185" y="133"/>
                  <a:pt x="185" y="134"/>
                </a:cubicBezTo>
                <a:cubicBezTo>
                  <a:pt x="185" y="134"/>
                  <a:pt x="186" y="135"/>
                  <a:pt x="186" y="134"/>
                </a:cubicBezTo>
                <a:cubicBezTo>
                  <a:pt x="186" y="134"/>
                  <a:pt x="186" y="134"/>
                  <a:pt x="186" y="135"/>
                </a:cubicBezTo>
                <a:cubicBezTo>
                  <a:pt x="186" y="135"/>
                  <a:pt x="186" y="136"/>
                  <a:pt x="187" y="136"/>
                </a:cubicBezTo>
                <a:cubicBezTo>
                  <a:pt x="187" y="136"/>
                  <a:pt x="187" y="136"/>
                  <a:pt x="187" y="136"/>
                </a:cubicBezTo>
                <a:cubicBezTo>
                  <a:pt x="187" y="137"/>
                  <a:pt x="187" y="137"/>
                  <a:pt x="187" y="137"/>
                </a:cubicBezTo>
                <a:cubicBezTo>
                  <a:pt x="187" y="137"/>
                  <a:pt x="188" y="138"/>
                  <a:pt x="188" y="139"/>
                </a:cubicBezTo>
                <a:cubicBezTo>
                  <a:pt x="189" y="140"/>
                  <a:pt x="189" y="141"/>
                  <a:pt x="190" y="141"/>
                </a:cubicBezTo>
                <a:cubicBezTo>
                  <a:pt x="190" y="141"/>
                  <a:pt x="190" y="142"/>
                  <a:pt x="190" y="142"/>
                </a:cubicBezTo>
                <a:cubicBezTo>
                  <a:pt x="190" y="142"/>
                  <a:pt x="190" y="142"/>
                  <a:pt x="191" y="142"/>
                </a:cubicBezTo>
                <a:cubicBezTo>
                  <a:pt x="191" y="142"/>
                  <a:pt x="191" y="143"/>
                  <a:pt x="191" y="143"/>
                </a:cubicBezTo>
                <a:cubicBezTo>
                  <a:pt x="191" y="143"/>
                  <a:pt x="191" y="143"/>
                  <a:pt x="191" y="143"/>
                </a:cubicBezTo>
                <a:cubicBezTo>
                  <a:pt x="192" y="143"/>
                  <a:pt x="192" y="143"/>
                  <a:pt x="192" y="144"/>
                </a:cubicBezTo>
                <a:cubicBezTo>
                  <a:pt x="192" y="144"/>
                  <a:pt x="192" y="144"/>
                  <a:pt x="193" y="144"/>
                </a:cubicBezTo>
                <a:cubicBezTo>
                  <a:pt x="193" y="144"/>
                  <a:pt x="193" y="145"/>
                  <a:pt x="193" y="145"/>
                </a:cubicBezTo>
                <a:cubicBezTo>
                  <a:pt x="193" y="145"/>
                  <a:pt x="193" y="145"/>
                  <a:pt x="193" y="145"/>
                </a:cubicBezTo>
                <a:cubicBezTo>
                  <a:pt x="194" y="145"/>
                  <a:pt x="194" y="146"/>
                  <a:pt x="194" y="146"/>
                </a:cubicBezTo>
                <a:cubicBezTo>
                  <a:pt x="193" y="146"/>
                  <a:pt x="193" y="147"/>
                  <a:pt x="194" y="147"/>
                </a:cubicBezTo>
                <a:cubicBezTo>
                  <a:pt x="195" y="147"/>
                  <a:pt x="196" y="148"/>
                  <a:pt x="196" y="149"/>
                </a:cubicBezTo>
                <a:cubicBezTo>
                  <a:pt x="196" y="149"/>
                  <a:pt x="196" y="149"/>
                  <a:pt x="197" y="149"/>
                </a:cubicBezTo>
                <a:cubicBezTo>
                  <a:pt x="198" y="150"/>
                  <a:pt x="198" y="150"/>
                  <a:pt x="198" y="151"/>
                </a:cubicBezTo>
                <a:cubicBezTo>
                  <a:pt x="198" y="151"/>
                  <a:pt x="198" y="152"/>
                  <a:pt x="198" y="152"/>
                </a:cubicBezTo>
                <a:cubicBezTo>
                  <a:pt x="199" y="152"/>
                  <a:pt x="199" y="152"/>
                  <a:pt x="200" y="153"/>
                </a:cubicBezTo>
                <a:cubicBezTo>
                  <a:pt x="200" y="154"/>
                  <a:pt x="201" y="154"/>
                  <a:pt x="201" y="154"/>
                </a:cubicBezTo>
                <a:cubicBezTo>
                  <a:pt x="201" y="154"/>
                  <a:pt x="202" y="155"/>
                  <a:pt x="202" y="156"/>
                </a:cubicBezTo>
                <a:cubicBezTo>
                  <a:pt x="203" y="157"/>
                  <a:pt x="203" y="158"/>
                  <a:pt x="203" y="158"/>
                </a:cubicBezTo>
                <a:cubicBezTo>
                  <a:pt x="204" y="158"/>
                  <a:pt x="204" y="159"/>
                  <a:pt x="205" y="159"/>
                </a:cubicBezTo>
                <a:cubicBezTo>
                  <a:pt x="206" y="160"/>
                  <a:pt x="206" y="160"/>
                  <a:pt x="207" y="161"/>
                </a:cubicBezTo>
                <a:cubicBezTo>
                  <a:pt x="207" y="161"/>
                  <a:pt x="207" y="161"/>
                  <a:pt x="207" y="161"/>
                </a:cubicBezTo>
                <a:cubicBezTo>
                  <a:pt x="207" y="161"/>
                  <a:pt x="207" y="161"/>
                  <a:pt x="208" y="161"/>
                </a:cubicBezTo>
                <a:cubicBezTo>
                  <a:pt x="208" y="161"/>
                  <a:pt x="208" y="161"/>
                  <a:pt x="209" y="162"/>
                </a:cubicBezTo>
                <a:cubicBezTo>
                  <a:pt x="209" y="162"/>
                  <a:pt x="210" y="162"/>
                  <a:pt x="210" y="162"/>
                </a:cubicBezTo>
                <a:cubicBezTo>
                  <a:pt x="210" y="163"/>
                  <a:pt x="210" y="163"/>
                  <a:pt x="211" y="163"/>
                </a:cubicBezTo>
                <a:cubicBezTo>
                  <a:pt x="211" y="163"/>
                  <a:pt x="211" y="163"/>
                  <a:pt x="211" y="164"/>
                </a:cubicBezTo>
                <a:cubicBezTo>
                  <a:pt x="210" y="164"/>
                  <a:pt x="211" y="165"/>
                  <a:pt x="212" y="164"/>
                </a:cubicBezTo>
                <a:cubicBezTo>
                  <a:pt x="212" y="164"/>
                  <a:pt x="214" y="165"/>
                  <a:pt x="213" y="165"/>
                </a:cubicBezTo>
                <a:cubicBezTo>
                  <a:pt x="213" y="166"/>
                  <a:pt x="214" y="166"/>
                  <a:pt x="215" y="166"/>
                </a:cubicBezTo>
                <a:cubicBezTo>
                  <a:pt x="216" y="166"/>
                  <a:pt x="217" y="167"/>
                  <a:pt x="217" y="167"/>
                </a:cubicBezTo>
                <a:cubicBezTo>
                  <a:pt x="217" y="167"/>
                  <a:pt x="217" y="167"/>
                  <a:pt x="217" y="167"/>
                </a:cubicBezTo>
                <a:cubicBezTo>
                  <a:pt x="217" y="167"/>
                  <a:pt x="217" y="167"/>
                  <a:pt x="217" y="168"/>
                </a:cubicBezTo>
                <a:cubicBezTo>
                  <a:pt x="217" y="168"/>
                  <a:pt x="217" y="168"/>
                  <a:pt x="217" y="168"/>
                </a:cubicBezTo>
                <a:cubicBezTo>
                  <a:pt x="217" y="168"/>
                  <a:pt x="218" y="168"/>
                  <a:pt x="218" y="168"/>
                </a:cubicBezTo>
                <a:close/>
                <a:moveTo>
                  <a:pt x="243" y="176"/>
                </a:moveTo>
                <a:cubicBezTo>
                  <a:pt x="244" y="175"/>
                  <a:pt x="244" y="175"/>
                  <a:pt x="245" y="173"/>
                </a:cubicBezTo>
                <a:cubicBezTo>
                  <a:pt x="246" y="170"/>
                  <a:pt x="247" y="169"/>
                  <a:pt x="247" y="169"/>
                </a:cubicBezTo>
                <a:cubicBezTo>
                  <a:pt x="247" y="169"/>
                  <a:pt x="247" y="169"/>
                  <a:pt x="247" y="169"/>
                </a:cubicBezTo>
                <a:cubicBezTo>
                  <a:pt x="247" y="168"/>
                  <a:pt x="247" y="168"/>
                  <a:pt x="247" y="168"/>
                </a:cubicBezTo>
                <a:cubicBezTo>
                  <a:pt x="248" y="168"/>
                  <a:pt x="248" y="167"/>
                  <a:pt x="249" y="166"/>
                </a:cubicBezTo>
                <a:cubicBezTo>
                  <a:pt x="251" y="160"/>
                  <a:pt x="252" y="157"/>
                  <a:pt x="253" y="157"/>
                </a:cubicBezTo>
                <a:cubicBezTo>
                  <a:pt x="253" y="157"/>
                  <a:pt x="254" y="156"/>
                  <a:pt x="254" y="156"/>
                </a:cubicBezTo>
                <a:cubicBezTo>
                  <a:pt x="254" y="155"/>
                  <a:pt x="255" y="154"/>
                  <a:pt x="255" y="154"/>
                </a:cubicBezTo>
                <a:cubicBezTo>
                  <a:pt x="255" y="154"/>
                  <a:pt x="256" y="153"/>
                  <a:pt x="258" y="149"/>
                </a:cubicBezTo>
                <a:cubicBezTo>
                  <a:pt x="258" y="149"/>
                  <a:pt x="258" y="148"/>
                  <a:pt x="259" y="148"/>
                </a:cubicBezTo>
                <a:cubicBezTo>
                  <a:pt x="259" y="148"/>
                  <a:pt x="259" y="147"/>
                  <a:pt x="260" y="145"/>
                </a:cubicBezTo>
                <a:cubicBezTo>
                  <a:pt x="261" y="142"/>
                  <a:pt x="263" y="139"/>
                  <a:pt x="264" y="138"/>
                </a:cubicBezTo>
                <a:cubicBezTo>
                  <a:pt x="264" y="137"/>
                  <a:pt x="265" y="136"/>
                  <a:pt x="265" y="135"/>
                </a:cubicBezTo>
                <a:cubicBezTo>
                  <a:pt x="266" y="133"/>
                  <a:pt x="267" y="132"/>
                  <a:pt x="267" y="132"/>
                </a:cubicBezTo>
                <a:cubicBezTo>
                  <a:pt x="267" y="132"/>
                  <a:pt x="267" y="132"/>
                  <a:pt x="268" y="131"/>
                </a:cubicBezTo>
                <a:cubicBezTo>
                  <a:pt x="268" y="130"/>
                  <a:pt x="268" y="130"/>
                  <a:pt x="268" y="130"/>
                </a:cubicBezTo>
                <a:cubicBezTo>
                  <a:pt x="269" y="129"/>
                  <a:pt x="269" y="129"/>
                  <a:pt x="269" y="129"/>
                </a:cubicBezTo>
                <a:cubicBezTo>
                  <a:pt x="268" y="129"/>
                  <a:pt x="269" y="128"/>
                  <a:pt x="269" y="128"/>
                </a:cubicBezTo>
                <a:cubicBezTo>
                  <a:pt x="269" y="127"/>
                  <a:pt x="270" y="127"/>
                  <a:pt x="270" y="126"/>
                </a:cubicBezTo>
                <a:cubicBezTo>
                  <a:pt x="270" y="126"/>
                  <a:pt x="270" y="126"/>
                  <a:pt x="270" y="125"/>
                </a:cubicBezTo>
                <a:cubicBezTo>
                  <a:pt x="271" y="125"/>
                  <a:pt x="271" y="124"/>
                  <a:pt x="271" y="124"/>
                </a:cubicBezTo>
                <a:cubicBezTo>
                  <a:pt x="272" y="122"/>
                  <a:pt x="272" y="122"/>
                  <a:pt x="273" y="121"/>
                </a:cubicBezTo>
                <a:cubicBezTo>
                  <a:pt x="273" y="121"/>
                  <a:pt x="274" y="120"/>
                  <a:pt x="274" y="120"/>
                </a:cubicBezTo>
                <a:cubicBezTo>
                  <a:pt x="273" y="120"/>
                  <a:pt x="275" y="117"/>
                  <a:pt x="275" y="116"/>
                </a:cubicBezTo>
                <a:cubicBezTo>
                  <a:pt x="275" y="116"/>
                  <a:pt x="275" y="116"/>
                  <a:pt x="275" y="115"/>
                </a:cubicBezTo>
                <a:cubicBezTo>
                  <a:pt x="275" y="115"/>
                  <a:pt x="276" y="114"/>
                  <a:pt x="276" y="114"/>
                </a:cubicBezTo>
                <a:cubicBezTo>
                  <a:pt x="276" y="114"/>
                  <a:pt x="277" y="114"/>
                  <a:pt x="277" y="114"/>
                </a:cubicBezTo>
                <a:cubicBezTo>
                  <a:pt x="277" y="113"/>
                  <a:pt x="277" y="112"/>
                  <a:pt x="277" y="112"/>
                </a:cubicBezTo>
                <a:cubicBezTo>
                  <a:pt x="278" y="112"/>
                  <a:pt x="278" y="110"/>
                  <a:pt x="279" y="109"/>
                </a:cubicBezTo>
                <a:cubicBezTo>
                  <a:pt x="279" y="108"/>
                  <a:pt x="279" y="108"/>
                  <a:pt x="280" y="107"/>
                </a:cubicBezTo>
                <a:cubicBezTo>
                  <a:pt x="280" y="107"/>
                  <a:pt x="280" y="106"/>
                  <a:pt x="279" y="106"/>
                </a:cubicBezTo>
                <a:cubicBezTo>
                  <a:pt x="279" y="106"/>
                  <a:pt x="279" y="106"/>
                  <a:pt x="279" y="106"/>
                </a:cubicBezTo>
                <a:cubicBezTo>
                  <a:pt x="279" y="106"/>
                  <a:pt x="278" y="106"/>
                  <a:pt x="278" y="106"/>
                </a:cubicBezTo>
                <a:cubicBezTo>
                  <a:pt x="278" y="105"/>
                  <a:pt x="278" y="105"/>
                  <a:pt x="278" y="106"/>
                </a:cubicBezTo>
                <a:cubicBezTo>
                  <a:pt x="277" y="107"/>
                  <a:pt x="277" y="107"/>
                  <a:pt x="277" y="106"/>
                </a:cubicBezTo>
                <a:cubicBezTo>
                  <a:pt x="277" y="106"/>
                  <a:pt x="277" y="106"/>
                  <a:pt x="277" y="106"/>
                </a:cubicBezTo>
                <a:cubicBezTo>
                  <a:pt x="277" y="106"/>
                  <a:pt x="277" y="106"/>
                  <a:pt x="276" y="106"/>
                </a:cubicBezTo>
                <a:cubicBezTo>
                  <a:pt x="276" y="106"/>
                  <a:pt x="276" y="106"/>
                  <a:pt x="276" y="106"/>
                </a:cubicBezTo>
                <a:cubicBezTo>
                  <a:pt x="275" y="106"/>
                  <a:pt x="273" y="105"/>
                  <a:pt x="271" y="104"/>
                </a:cubicBezTo>
                <a:cubicBezTo>
                  <a:pt x="271" y="104"/>
                  <a:pt x="270" y="103"/>
                  <a:pt x="270" y="103"/>
                </a:cubicBezTo>
                <a:cubicBezTo>
                  <a:pt x="269" y="103"/>
                  <a:pt x="269" y="102"/>
                  <a:pt x="269" y="102"/>
                </a:cubicBezTo>
                <a:cubicBezTo>
                  <a:pt x="268" y="101"/>
                  <a:pt x="268" y="101"/>
                  <a:pt x="268" y="102"/>
                </a:cubicBezTo>
                <a:cubicBezTo>
                  <a:pt x="268" y="102"/>
                  <a:pt x="268" y="102"/>
                  <a:pt x="268" y="101"/>
                </a:cubicBezTo>
                <a:cubicBezTo>
                  <a:pt x="268" y="100"/>
                  <a:pt x="267" y="100"/>
                  <a:pt x="267" y="101"/>
                </a:cubicBezTo>
                <a:cubicBezTo>
                  <a:pt x="267" y="101"/>
                  <a:pt x="267" y="101"/>
                  <a:pt x="266" y="100"/>
                </a:cubicBezTo>
                <a:cubicBezTo>
                  <a:pt x="266" y="100"/>
                  <a:pt x="266" y="100"/>
                  <a:pt x="266" y="100"/>
                </a:cubicBezTo>
                <a:cubicBezTo>
                  <a:pt x="267" y="100"/>
                  <a:pt x="267" y="100"/>
                  <a:pt x="265" y="98"/>
                </a:cubicBezTo>
                <a:cubicBezTo>
                  <a:pt x="264" y="96"/>
                  <a:pt x="261" y="92"/>
                  <a:pt x="261" y="91"/>
                </a:cubicBezTo>
                <a:cubicBezTo>
                  <a:pt x="260" y="90"/>
                  <a:pt x="260" y="90"/>
                  <a:pt x="260" y="90"/>
                </a:cubicBezTo>
                <a:cubicBezTo>
                  <a:pt x="260" y="90"/>
                  <a:pt x="260" y="90"/>
                  <a:pt x="260" y="90"/>
                </a:cubicBezTo>
                <a:cubicBezTo>
                  <a:pt x="260" y="90"/>
                  <a:pt x="260" y="89"/>
                  <a:pt x="260" y="89"/>
                </a:cubicBezTo>
                <a:cubicBezTo>
                  <a:pt x="259" y="89"/>
                  <a:pt x="258" y="87"/>
                  <a:pt x="258" y="87"/>
                </a:cubicBezTo>
                <a:cubicBezTo>
                  <a:pt x="258" y="86"/>
                  <a:pt x="258" y="86"/>
                  <a:pt x="258" y="86"/>
                </a:cubicBezTo>
                <a:cubicBezTo>
                  <a:pt x="258" y="86"/>
                  <a:pt x="257" y="86"/>
                  <a:pt x="257" y="85"/>
                </a:cubicBezTo>
                <a:cubicBezTo>
                  <a:pt x="257" y="85"/>
                  <a:pt x="256" y="84"/>
                  <a:pt x="256" y="84"/>
                </a:cubicBezTo>
                <a:cubicBezTo>
                  <a:pt x="255" y="83"/>
                  <a:pt x="254" y="82"/>
                  <a:pt x="254" y="81"/>
                </a:cubicBezTo>
                <a:cubicBezTo>
                  <a:pt x="252" y="79"/>
                  <a:pt x="252" y="78"/>
                  <a:pt x="252" y="78"/>
                </a:cubicBezTo>
                <a:cubicBezTo>
                  <a:pt x="252" y="78"/>
                  <a:pt x="251" y="77"/>
                  <a:pt x="251" y="77"/>
                </a:cubicBezTo>
                <a:cubicBezTo>
                  <a:pt x="250" y="76"/>
                  <a:pt x="250" y="75"/>
                  <a:pt x="250" y="75"/>
                </a:cubicBezTo>
                <a:cubicBezTo>
                  <a:pt x="250" y="75"/>
                  <a:pt x="250" y="75"/>
                  <a:pt x="250" y="75"/>
                </a:cubicBezTo>
                <a:cubicBezTo>
                  <a:pt x="250" y="74"/>
                  <a:pt x="249" y="74"/>
                  <a:pt x="249" y="73"/>
                </a:cubicBezTo>
                <a:cubicBezTo>
                  <a:pt x="247" y="72"/>
                  <a:pt x="244" y="68"/>
                  <a:pt x="244" y="67"/>
                </a:cubicBezTo>
                <a:cubicBezTo>
                  <a:pt x="244" y="66"/>
                  <a:pt x="240" y="62"/>
                  <a:pt x="237" y="60"/>
                </a:cubicBezTo>
                <a:cubicBezTo>
                  <a:pt x="235" y="58"/>
                  <a:pt x="233" y="56"/>
                  <a:pt x="231" y="54"/>
                </a:cubicBezTo>
                <a:cubicBezTo>
                  <a:pt x="231" y="54"/>
                  <a:pt x="230" y="53"/>
                  <a:pt x="230" y="53"/>
                </a:cubicBezTo>
                <a:cubicBezTo>
                  <a:pt x="230" y="53"/>
                  <a:pt x="230" y="53"/>
                  <a:pt x="230" y="53"/>
                </a:cubicBezTo>
                <a:cubicBezTo>
                  <a:pt x="229" y="52"/>
                  <a:pt x="229" y="52"/>
                  <a:pt x="229" y="52"/>
                </a:cubicBezTo>
                <a:cubicBezTo>
                  <a:pt x="229" y="52"/>
                  <a:pt x="228" y="51"/>
                  <a:pt x="228" y="51"/>
                </a:cubicBezTo>
                <a:cubicBezTo>
                  <a:pt x="228" y="51"/>
                  <a:pt x="227" y="50"/>
                  <a:pt x="227" y="50"/>
                </a:cubicBezTo>
                <a:cubicBezTo>
                  <a:pt x="226" y="50"/>
                  <a:pt x="226" y="50"/>
                  <a:pt x="225" y="49"/>
                </a:cubicBezTo>
                <a:cubicBezTo>
                  <a:pt x="225" y="49"/>
                  <a:pt x="224" y="48"/>
                  <a:pt x="224" y="48"/>
                </a:cubicBezTo>
                <a:cubicBezTo>
                  <a:pt x="224" y="48"/>
                  <a:pt x="223" y="48"/>
                  <a:pt x="223" y="48"/>
                </a:cubicBezTo>
                <a:cubicBezTo>
                  <a:pt x="223" y="48"/>
                  <a:pt x="223" y="47"/>
                  <a:pt x="222" y="47"/>
                </a:cubicBezTo>
                <a:cubicBezTo>
                  <a:pt x="221" y="47"/>
                  <a:pt x="220" y="46"/>
                  <a:pt x="220" y="46"/>
                </a:cubicBezTo>
                <a:cubicBezTo>
                  <a:pt x="220" y="46"/>
                  <a:pt x="219" y="46"/>
                  <a:pt x="218" y="46"/>
                </a:cubicBezTo>
                <a:cubicBezTo>
                  <a:pt x="217" y="45"/>
                  <a:pt x="215" y="45"/>
                  <a:pt x="214" y="44"/>
                </a:cubicBezTo>
                <a:cubicBezTo>
                  <a:pt x="212" y="44"/>
                  <a:pt x="211" y="43"/>
                  <a:pt x="210" y="43"/>
                </a:cubicBezTo>
                <a:cubicBezTo>
                  <a:pt x="210" y="43"/>
                  <a:pt x="209" y="43"/>
                  <a:pt x="209" y="43"/>
                </a:cubicBezTo>
                <a:cubicBezTo>
                  <a:pt x="208" y="43"/>
                  <a:pt x="208" y="43"/>
                  <a:pt x="207" y="43"/>
                </a:cubicBezTo>
                <a:cubicBezTo>
                  <a:pt x="207" y="43"/>
                  <a:pt x="206" y="42"/>
                  <a:pt x="205" y="42"/>
                </a:cubicBezTo>
                <a:cubicBezTo>
                  <a:pt x="204" y="42"/>
                  <a:pt x="203" y="41"/>
                  <a:pt x="203" y="42"/>
                </a:cubicBezTo>
                <a:cubicBezTo>
                  <a:pt x="203" y="42"/>
                  <a:pt x="203" y="42"/>
                  <a:pt x="202" y="42"/>
                </a:cubicBezTo>
                <a:cubicBezTo>
                  <a:pt x="201" y="41"/>
                  <a:pt x="198" y="41"/>
                  <a:pt x="198" y="42"/>
                </a:cubicBezTo>
                <a:cubicBezTo>
                  <a:pt x="198" y="42"/>
                  <a:pt x="198" y="42"/>
                  <a:pt x="198" y="42"/>
                </a:cubicBezTo>
                <a:cubicBezTo>
                  <a:pt x="197" y="42"/>
                  <a:pt x="197" y="42"/>
                  <a:pt x="197" y="42"/>
                </a:cubicBezTo>
                <a:cubicBezTo>
                  <a:pt x="195" y="42"/>
                  <a:pt x="193" y="42"/>
                  <a:pt x="192" y="42"/>
                </a:cubicBezTo>
                <a:cubicBezTo>
                  <a:pt x="191" y="42"/>
                  <a:pt x="191" y="42"/>
                  <a:pt x="191" y="42"/>
                </a:cubicBezTo>
                <a:cubicBezTo>
                  <a:pt x="191" y="42"/>
                  <a:pt x="190" y="42"/>
                  <a:pt x="190" y="42"/>
                </a:cubicBezTo>
                <a:cubicBezTo>
                  <a:pt x="189" y="42"/>
                  <a:pt x="188" y="42"/>
                  <a:pt x="188" y="42"/>
                </a:cubicBezTo>
                <a:cubicBezTo>
                  <a:pt x="187" y="42"/>
                  <a:pt x="186" y="42"/>
                  <a:pt x="185" y="41"/>
                </a:cubicBezTo>
                <a:cubicBezTo>
                  <a:pt x="184" y="40"/>
                  <a:pt x="184" y="39"/>
                  <a:pt x="184" y="39"/>
                </a:cubicBezTo>
                <a:cubicBezTo>
                  <a:pt x="184" y="39"/>
                  <a:pt x="183" y="40"/>
                  <a:pt x="183" y="40"/>
                </a:cubicBezTo>
                <a:cubicBezTo>
                  <a:pt x="183" y="42"/>
                  <a:pt x="182" y="42"/>
                  <a:pt x="181" y="42"/>
                </a:cubicBezTo>
                <a:cubicBezTo>
                  <a:pt x="181" y="42"/>
                  <a:pt x="181" y="42"/>
                  <a:pt x="180" y="43"/>
                </a:cubicBezTo>
                <a:cubicBezTo>
                  <a:pt x="178" y="46"/>
                  <a:pt x="177" y="47"/>
                  <a:pt x="175" y="48"/>
                </a:cubicBezTo>
                <a:cubicBezTo>
                  <a:pt x="174" y="49"/>
                  <a:pt x="174" y="49"/>
                  <a:pt x="173" y="51"/>
                </a:cubicBezTo>
                <a:cubicBezTo>
                  <a:pt x="172" y="53"/>
                  <a:pt x="170" y="56"/>
                  <a:pt x="170" y="56"/>
                </a:cubicBezTo>
                <a:cubicBezTo>
                  <a:pt x="169" y="56"/>
                  <a:pt x="169" y="56"/>
                  <a:pt x="169" y="57"/>
                </a:cubicBezTo>
                <a:cubicBezTo>
                  <a:pt x="168" y="57"/>
                  <a:pt x="168" y="58"/>
                  <a:pt x="168" y="58"/>
                </a:cubicBezTo>
                <a:cubicBezTo>
                  <a:pt x="167" y="58"/>
                  <a:pt x="167" y="58"/>
                  <a:pt x="167" y="59"/>
                </a:cubicBezTo>
                <a:cubicBezTo>
                  <a:pt x="167" y="60"/>
                  <a:pt x="167" y="61"/>
                  <a:pt x="167" y="61"/>
                </a:cubicBezTo>
                <a:cubicBezTo>
                  <a:pt x="167" y="62"/>
                  <a:pt x="166" y="66"/>
                  <a:pt x="165" y="67"/>
                </a:cubicBezTo>
                <a:cubicBezTo>
                  <a:pt x="165" y="67"/>
                  <a:pt x="165" y="68"/>
                  <a:pt x="165" y="68"/>
                </a:cubicBezTo>
                <a:cubicBezTo>
                  <a:pt x="165" y="68"/>
                  <a:pt x="164" y="68"/>
                  <a:pt x="164" y="69"/>
                </a:cubicBezTo>
                <a:cubicBezTo>
                  <a:pt x="164" y="69"/>
                  <a:pt x="163" y="69"/>
                  <a:pt x="163" y="69"/>
                </a:cubicBezTo>
                <a:cubicBezTo>
                  <a:pt x="163" y="69"/>
                  <a:pt x="162" y="70"/>
                  <a:pt x="161" y="72"/>
                </a:cubicBezTo>
                <a:cubicBezTo>
                  <a:pt x="160" y="73"/>
                  <a:pt x="160" y="74"/>
                  <a:pt x="160" y="74"/>
                </a:cubicBezTo>
                <a:cubicBezTo>
                  <a:pt x="160" y="73"/>
                  <a:pt x="159" y="74"/>
                  <a:pt x="159" y="75"/>
                </a:cubicBezTo>
                <a:cubicBezTo>
                  <a:pt x="159" y="76"/>
                  <a:pt x="158" y="76"/>
                  <a:pt x="157" y="77"/>
                </a:cubicBezTo>
                <a:cubicBezTo>
                  <a:pt x="157" y="78"/>
                  <a:pt x="156" y="78"/>
                  <a:pt x="156" y="78"/>
                </a:cubicBezTo>
                <a:cubicBezTo>
                  <a:pt x="156" y="78"/>
                  <a:pt x="156" y="79"/>
                  <a:pt x="156" y="80"/>
                </a:cubicBezTo>
                <a:cubicBezTo>
                  <a:pt x="155" y="81"/>
                  <a:pt x="155" y="82"/>
                  <a:pt x="155" y="83"/>
                </a:cubicBezTo>
                <a:cubicBezTo>
                  <a:pt x="155" y="83"/>
                  <a:pt x="155" y="84"/>
                  <a:pt x="154" y="85"/>
                </a:cubicBezTo>
                <a:cubicBezTo>
                  <a:pt x="153" y="86"/>
                  <a:pt x="152" y="86"/>
                  <a:pt x="152" y="87"/>
                </a:cubicBezTo>
                <a:cubicBezTo>
                  <a:pt x="152" y="88"/>
                  <a:pt x="152" y="88"/>
                  <a:pt x="151" y="87"/>
                </a:cubicBezTo>
                <a:cubicBezTo>
                  <a:pt x="151" y="87"/>
                  <a:pt x="151" y="87"/>
                  <a:pt x="151" y="87"/>
                </a:cubicBezTo>
                <a:cubicBezTo>
                  <a:pt x="150" y="88"/>
                  <a:pt x="150" y="88"/>
                  <a:pt x="150" y="87"/>
                </a:cubicBezTo>
                <a:cubicBezTo>
                  <a:pt x="150" y="87"/>
                  <a:pt x="150" y="87"/>
                  <a:pt x="150" y="87"/>
                </a:cubicBezTo>
                <a:cubicBezTo>
                  <a:pt x="149" y="88"/>
                  <a:pt x="149" y="88"/>
                  <a:pt x="148" y="89"/>
                </a:cubicBezTo>
                <a:cubicBezTo>
                  <a:pt x="148" y="89"/>
                  <a:pt x="148" y="89"/>
                  <a:pt x="148" y="90"/>
                </a:cubicBezTo>
                <a:cubicBezTo>
                  <a:pt x="148" y="90"/>
                  <a:pt x="148" y="91"/>
                  <a:pt x="148" y="92"/>
                </a:cubicBezTo>
                <a:cubicBezTo>
                  <a:pt x="147" y="92"/>
                  <a:pt x="147" y="94"/>
                  <a:pt x="147" y="95"/>
                </a:cubicBezTo>
                <a:cubicBezTo>
                  <a:pt x="146" y="97"/>
                  <a:pt x="145" y="99"/>
                  <a:pt x="144" y="99"/>
                </a:cubicBezTo>
                <a:cubicBezTo>
                  <a:pt x="144" y="99"/>
                  <a:pt x="143" y="101"/>
                  <a:pt x="143" y="101"/>
                </a:cubicBezTo>
                <a:cubicBezTo>
                  <a:pt x="143" y="101"/>
                  <a:pt x="143" y="102"/>
                  <a:pt x="143" y="102"/>
                </a:cubicBezTo>
                <a:cubicBezTo>
                  <a:pt x="143" y="102"/>
                  <a:pt x="142" y="104"/>
                  <a:pt x="142" y="105"/>
                </a:cubicBezTo>
                <a:cubicBezTo>
                  <a:pt x="141" y="106"/>
                  <a:pt x="141" y="107"/>
                  <a:pt x="141" y="107"/>
                </a:cubicBezTo>
                <a:cubicBezTo>
                  <a:pt x="140" y="107"/>
                  <a:pt x="140" y="107"/>
                  <a:pt x="140" y="107"/>
                </a:cubicBezTo>
                <a:cubicBezTo>
                  <a:pt x="140" y="108"/>
                  <a:pt x="140" y="108"/>
                  <a:pt x="140" y="108"/>
                </a:cubicBezTo>
                <a:cubicBezTo>
                  <a:pt x="139" y="108"/>
                  <a:pt x="139" y="108"/>
                  <a:pt x="139" y="108"/>
                </a:cubicBezTo>
                <a:cubicBezTo>
                  <a:pt x="139" y="109"/>
                  <a:pt x="139" y="109"/>
                  <a:pt x="138" y="109"/>
                </a:cubicBezTo>
                <a:cubicBezTo>
                  <a:pt x="136" y="109"/>
                  <a:pt x="135" y="111"/>
                  <a:pt x="136" y="111"/>
                </a:cubicBezTo>
                <a:cubicBezTo>
                  <a:pt x="137" y="112"/>
                  <a:pt x="139" y="112"/>
                  <a:pt x="139" y="112"/>
                </a:cubicBezTo>
                <a:cubicBezTo>
                  <a:pt x="139" y="111"/>
                  <a:pt x="142" y="110"/>
                  <a:pt x="142" y="110"/>
                </a:cubicBezTo>
                <a:cubicBezTo>
                  <a:pt x="142" y="110"/>
                  <a:pt x="142" y="110"/>
                  <a:pt x="143" y="110"/>
                </a:cubicBezTo>
                <a:cubicBezTo>
                  <a:pt x="144" y="110"/>
                  <a:pt x="144" y="109"/>
                  <a:pt x="144" y="109"/>
                </a:cubicBezTo>
                <a:cubicBezTo>
                  <a:pt x="144" y="109"/>
                  <a:pt x="145" y="109"/>
                  <a:pt x="145" y="109"/>
                </a:cubicBezTo>
                <a:cubicBezTo>
                  <a:pt x="146" y="109"/>
                  <a:pt x="146" y="109"/>
                  <a:pt x="146" y="109"/>
                </a:cubicBezTo>
                <a:cubicBezTo>
                  <a:pt x="147" y="109"/>
                  <a:pt x="147" y="109"/>
                  <a:pt x="147" y="109"/>
                </a:cubicBezTo>
                <a:cubicBezTo>
                  <a:pt x="148" y="108"/>
                  <a:pt x="151" y="107"/>
                  <a:pt x="152" y="107"/>
                </a:cubicBezTo>
                <a:cubicBezTo>
                  <a:pt x="152" y="107"/>
                  <a:pt x="152" y="107"/>
                  <a:pt x="152" y="107"/>
                </a:cubicBezTo>
                <a:cubicBezTo>
                  <a:pt x="152" y="107"/>
                  <a:pt x="153" y="107"/>
                  <a:pt x="154" y="107"/>
                </a:cubicBezTo>
                <a:cubicBezTo>
                  <a:pt x="154" y="107"/>
                  <a:pt x="154" y="107"/>
                  <a:pt x="155" y="107"/>
                </a:cubicBezTo>
                <a:cubicBezTo>
                  <a:pt x="155" y="107"/>
                  <a:pt x="155" y="107"/>
                  <a:pt x="155" y="107"/>
                </a:cubicBezTo>
                <a:cubicBezTo>
                  <a:pt x="155" y="107"/>
                  <a:pt x="156" y="107"/>
                  <a:pt x="157" y="107"/>
                </a:cubicBezTo>
                <a:cubicBezTo>
                  <a:pt x="158" y="106"/>
                  <a:pt x="161" y="106"/>
                  <a:pt x="161" y="107"/>
                </a:cubicBezTo>
                <a:cubicBezTo>
                  <a:pt x="161" y="107"/>
                  <a:pt x="162" y="107"/>
                  <a:pt x="162" y="107"/>
                </a:cubicBezTo>
                <a:cubicBezTo>
                  <a:pt x="162" y="107"/>
                  <a:pt x="167" y="107"/>
                  <a:pt x="168" y="108"/>
                </a:cubicBezTo>
                <a:cubicBezTo>
                  <a:pt x="169" y="109"/>
                  <a:pt x="172" y="110"/>
                  <a:pt x="173" y="110"/>
                </a:cubicBezTo>
                <a:cubicBezTo>
                  <a:pt x="173" y="110"/>
                  <a:pt x="174" y="110"/>
                  <a:pt x="174" y="111"/>
                </a:cubicBezTo>
                <a:cubicBezTo>
                  <a:pt x="175" y="111"/>
                  <a:pt x="175" y="112"/>
                  <a:pt x="176" y="112"/>
                </a:cubicBezTo>
                <a:cubicBezTo>
                  <a:pt x="176" y="112"/>
                  <a:pt x="176" y="112"/>
                  <a:pt x="176" y="112"/>
                </a:cubicBezTo>
                <a:cubicBezTo>
                  <a:pt x="176" y="112"/>
                  <a:pt x="176" y="113"/>
                  <a:pt x="177" y="113"/>
                </a:cubicBezTo>
                <a:cubicBezTo>
                  <a:pt x="177" y="113"/>
                  <a:pt x="178" y="113"/>
                  <a:pt x="178" y="113"/>
                </a:cubicBezTo>
                <a:cubicBezTo>
                  <a:pt x="177" y="114"/>
                  <a:pt x="179" y="115"/>
                  <a:pt x="179" y="115"/>
                </a:cubicBezTo>
                <a:cubicBezTo>
                  <a:pt x="180" y="115"/>
                  <a:pt x="180" y="115"/>
                  <a:pt x="180" y="115"/>
                </a:cubicBezTo>
                <a:cubicBezTo>
                  <a:pt x="179" y="115"/>
                  <a:pt x="180" y="116"/>
                  <a:pt x="181" y="116"/>
                </a:cubicBezTo>
                <a:cubicBezTo>
                  <a:pt x="181" y="116"/>
                  <a:pt x="183" y="117"/>
                  <a:pt x="183" y="118"/>
                </a:cubicBezTo>
                <a:cubicBezTo>
                  <a:pt x="183" y="118"/>
                  <a:pt x="183" y="118"/>
                  <a:pt x="183" y="118"/>
                </a:cubicBezTo>
                <a:cubicBezTo>
                  <a:pt x="183" y="118"/>
                  <a:pt x="183" y="118"/>
                  <a:pt x="183" y="118"/>
                </a:cubicBezTo>
                <a:cubicBezTo>
                  <a:pt x="183" y="118"/>
                  <a:pt x="184" y="117"/>
                  <a:pt x="184" y="117"/>
                </a:cubicBezTo>
                <a:cubicBezTo>
                  <a:pt x="184" y="117"/>
                  <a:pt x="184" y="118"/>
                  <a:pt x="184" y="118"/>
                </a:cubicBezTo>
                <a:cubicBezTo>
                  <a:pt x="184" y="118"/>
                  <a:pt x="184" y="118"/>
                  <a:pt x="184" y="119"/>
                </a:cubicBezTo>
                <a:cubicBezTo>
                  <a:pt x="184" y="120"/>
                  <a:pt x="184" y="120"/>
                  <a:pt x="184" y="119"/>
                </a:cubicBezTo>
                <a:cubicBezTo>
                  <a:pt x="185" y="119"/>
                  <a:pt x="185" y="119"/>
                  <a:pt x="185" y="119"/>
                </a:cubicBezTo>
                <a:cubicBezTo>
                  <a:pt x="185" y="120"/>
                  <a:pt x="185" y="120"/>
                  <a:pt x="185" y="120"/>
                </a:cubicBezTo>
                <a:cubicBezTo>
                  <a:pt x="185" y="120"/>
                  <a:pt x="186" y="120"/>
                  <a:pt x="186" y="120"/>
                </a:cubicBezTo>
                <a:cubicBezTo>
                  <a:pt x="185" y="121"/>
                  <a:pt x="185" y="121"/>
                  <a:pt x="186" y="121"/>
                </a:cubicBezTo>
                <a:cubicBezTo>
                  <a:pt x="186" y="121"/>
                  <a:pt x="186" y="121"/>
                  <a:pt x="186" y="121"/>
                </a:cubicBezTo>
                <a:cubicBezTo>
                  <a:pt x="186" y="120"/>
                  <a:pt x="186" y="120"/>
                  <a:pt x="187" y="122"/>
                </a:cubicBezTo>
                <a:cubicBezTo>
                  <a:pt x="188" y="123"/>
                  <a:pt x="188" y="123"/>
                  <a:pt x="188" y="123"/>
                </a:cubicBezTo>
                <a:cubicBezTo>
                  <a:pt x="188" y="123"/>
                  <a:pt x="189" y="124"/>
                  <a:pt x="189" y="124"/>
                </a:cubicBezTo>
                <a:cubicBezTo>
                  <a:pt x="189" y="125"/>
                  <a:pt x="189" y="125"/>
                  <a:pt x="190" y="126"/>
                </a:cubicBezTo>
                <a:cubicBezTo>
                  <a:pt x="190" y="126"/>
                  <a:pt x="190" y="126"/>
                  <a:pt x="190" y="126"/>
                </a:cubicBezTo>
                <a:cubicBezTo>
                  <a:pt x="190" y="127"/>
                  <a:pt x="190" y="127"/>
                  <a:pt x="191" y="127"/>
                </a:cubicBezTo>
                <a:cubicBezTo>
                  <a:pt x="191" y="127"/>
                  <a:pt x="191" y="127"/>
                  <a:pt x="191" y="127"/>
                </a:cubicBezTo>
                <a:cubicBezTo>
                  <a:pt x="191" y="127"/>
                  <a:pt x="191" y="128"/>
                  <a:pt x="191" y="128"/>
                </a:cubicBezTo>
                <a:cubicBezTo>
                  <a:pt x="191" y="128"/>
                  <a:pt x="192" y="128"/>
                  <a:pt x="192" y="129"/>
                </a:cubicBezTo>
                <a:cubicBezTo>
                  <a:pt x="192" y="129"/>
                  <a:pt x="192" y="129"/>
                  <a:pt x="192" y="129"/>
                </a:cubicBezTo>
                <a:cubicBezTo>
                  <a:pt x="192" y="129"/>
                  <a:pt x="193" y="130"/>
                  <a:pt x="193" y="130"/>
                </a:cubicBezTo>
                <a:cubicBezTo>
                  <a:pt x="193" y="131"/>
                  <a:pt x="193" y="131"/>
                  <a:pt x="193" y="131"/>
                </a:cubicBezTo>
                <a:cubicBezTo>
                  <a:pt x="193" y="131"/>
                  <a:pt x="193" y="131"/>
                  <a:pt x="193" y="132"/>
                </a:cubicBezTo>
                <a:cubicBezTo>
                  <a:pt x="194" y="132"/>
                  <a:pt x="194" y="132"/>
                  <a:pt x="194" y="133"/>
                </a:cubicBezTo>
                <a:cubicBezTo>
                  <a:pt x="194" y="133"/>
                  <a:pt x="195" y="134"/>
                  <a:pt x="196" y="135"/>
                </a:cubicBezTo>
                <a:cubicBezTo>
                  <a:pt x="196" y="136"/>
                  <a:pt x="196" y="136"/>
                  <a:pt x="196" y="136"/>
                </a:cubicBezTo>
                <a:cubicBezTo>
                  <a:pt x="197" y="136"/>
                  <a:pt x="198" y="138"/>
                  <a:pt x="198" y="138"/>
                </a:cubicBezTo>
                <a:cubicBezTo>
                  <a:pt x="198" y="138"/>
                  <a:pt x="198" y="138"/>
                  <a:pt x="198" y="138"/>
                </a:cubicBezTo>
                <a:cubicBezTo>
                  <a:pt x="198" y="138"/>
                  <a:pt x="199" y="139"/>
                  <a:pt x="199" y="139"/>
                </a:cubicBezTo>
                <a:cubicBezTo>
                  <a:pt x="199" y="140"/>
                  <a:pt x="199" y="140"/>
                  <a:pt x="200" y="140"/>
                </a:cubicBezTo>
                <a:cubicBezTo>
                  <a:pt x="200" y="140"/>
                  <a:pt x="200" y="141"/>
                  <a:pt x="200" y="141"/>
                </a:cubicBezTo>
                <a:cubicBezTo>
                  <a:pt x="200" y="142"/>
                  <a:pt x="200" y="142"/>
                  <a:pt x="201" y="142"/>
                </a:cubicBezTo>
                <a:cubicBezTo>
                  <a:pt x="201" y="142"/>
                  <a:pt x="201" y="142"/>
                  <a:pt x="201" y="142"/>
                </a:cubicBezTo>
                <a:cubicBezTo>
                  <a:pt x="201" y="143"/>
                  <a:pt x="202" y="143"/>
                  <a:pt x="202" y="143"/>
                </a:cubicBezTo>
                <a:cubicBezTo>
                  <a:pt x="202" y="143"/>
                  <a:pt x="203" y="144"/>
                  <a:pt x="203" y="145"/>
                </a:cubicBezTo>
                <a:cubicBezTo>
                  <a:pt x="203" y="145"/>
                  <a:pt x="203" y="145"/>
                  <a:pt x="203" y="145"/>
                </a:cubicBezTo>
                <a:cubicBezTo>
                  <a:pt x="203" y="145"/>
                  <a:pt x="204" y="145"/>
                  <a:pt x="204" y="146"/>
                </a:cubicBezTo>
                <a:cubicBezTo>
                  <a:pt x="205" y="147"/>
                  <a:pt x="205" y="148"/>
                  <a:pt x="205" y="148"/>
                </a:cubicBezTo>
                <a:cubicBezTo>
                  <a:pt x="206" y="148"/>
                  <a:pt x="206" y="148"/>
                  <a:pt x="206" y="149"/>
                </a:cubicBezTo>
                <a:cubicBezTo>
                  <a:pt x="206" y="149"/>
                  <a:pt x="206" y="149"/>
                  <a:pt x="206" y="149"/>
                </a:cubicBezTo>
                <a:cubicBezTo>
                  <a:pt x="207" y="150"/>
                  <a:pt x="208" y="151"/>
                  <a:pt x="210" y="153"/>
                </a:cubicBezTo>
                <a:cubicBezTo>
                  <a:pt x="210" y="153"/>
                  <a:pt x="211" y="154"/>
                  <a:pt x="211" y="155"/>
                </a:cubicBezTo>
                <a:cubicBezTo>
                  <a:pt x="211" y="155"/>
                  <a:pt x="212" y="156"/>
                  <a:pt x="212" y="156"/>
                </a:cubicBezTo>
                <a:cubicBezTo>
                  <a:pt x="212" y="156"/>
                  <a:pt x="212" y="156"/>
                  <a:pt x="213" y="157"/>
                </a:cubicBezTo>
                <a:cubicBezTo>
                  <a:pt x="213" y="157"/>
                  <a:pt x="214" y="158"/>
                  <a:pt x="214" y="158"/>
                </a:cubicBezTo>
                <a:cubicBezTo>
                  <a:pt x="215" y="158"/>
                  <a:pt x="216" y="159"/>
                  <a:pt x="216" y="160"/>
                </a:cubicBezTo>
                <a:cubicBezTo>
                  <a:pt x="217" y="160"/>
                  <a:pt x="217" y="161"/>
                  <a:pt x="217" y="161"/>
                </a:cubicBezTo>
                <a:cubicBezTo>
                  <a:pt x="218" y="161"/>
                  <a:pt x="218" y="162"/>
                  <a:pt x="218" y="162"/>
                </a:cubicBezTo>
                <a:cubicBezTo>
                  <a:pt x="219" y="163"/>
                  <a:pt x="219" y="164"/>
                  <a:pt x="220" y="164"/>
                </a:cubicBezTo>
                <a:cubicBezTo>
                  <a:pt x="220" y="164"/>
                  <a:pt x="220" y="164"/>
                  <a:pt x="220" y="165"/>
                </a:cubicBezTo>
                <a:cubicBezTo>
                  <a:pt x="221" y="165"/>
                  <a:pt x="221" y="165"/>
                  <a:pt x="222" y="166"/>
                </a:cubicBezTo>
                <a:cubicBezTo>
                  <a:pt x="222" y="166"/>
                  <a:pt x="223" y="167"/>
                  <a:pt x="223" y="167"/>
                </a:cubicBezTo>
                <a:cubicBezTo>
                  <a:pt x="223" y="167"/>
                  <a:pt x="225" y="168"/>
                  <a:pt x="226" y="169"/>
                </a:cubicBezTo>
                <a:cubicBezTo>
                  <a:pt x="226" y="169"/>
                  <a:pt x="226" y="169"/>
                  <a:pt x="226" y="169"/>
                </a:cubicBezTo>
                <a:cubicBezTo>
                  <a:pt x="226" y="169"/>
                  <a:pt x="226" y="170"/>
                  <a:pt x="227" y="170"/>
                </a:cubicBezTo>
                <a:cubicBezTo>
                  <a:pt x="227" y="170"/>
                  <a:pt x="227" y="170"/>
                  <a:pt x="227" y="170"/>
                </a:cubicBezTo>
                <a:cubicBezTo>
                  <a:pt x="227" y="170"/>
                  <a:pt x="228" y="171"/>
                  <a:pt x="229" y="171"/>
                </a:cubicBezTo>
                <a:cubicBezTo>
                  <a:pt x="229" y="171"/>
                  <a:pt x="230" y="171"/>
                  <a:pt x="231" y="172"/>
                </a:cubicBezTo>
                <a:cubicBezTo>
                  <a:pt x="233" y="173"/>
                  <a:pt x="234" y="174"/>
                  <a:pt x="237" y="175"/>
                </a:cubicBezTo>
                <a:cubicBezTo>
                  <a:pt x="241" y="176"/>
                  <a:pt x="241" y="176"/>
                  <a:pt x="241" y="176"/>
                </a:cubicBezTo>
                <a:lnTo>
                  <a:pt x="243" y="176"/>
                </a:lnTo>
                <a:close/>
                <a:moveTo>
                  <a:pt x="226" y="160"/>
                </a:moveTo>
                <a:cubicBezTo>
                  <a:pt x="226" y="160"/>
                  <a:pt x="226" y="159"/>
                  <a:pt x="225" y="159"/>
                </a:cubicBezTo>
                <a:cubicBezTo>
                  <a:pt x="225" y="158"/>
                  <a:pt x="224" y="158"/>
                  <a:pt x="224" y="157"/>
                </a:cubicBezTo>
                <a:cubicBezTo>
                  <a:pt x="224" y="155"/>
                  <a:pt x="224" y="155"/>
                  <a:pt x="224" y="156"/>
                </a:cubicBezTo>
                <a:cubicBezTo>
                  <a:pt x="223" y="157"/>
                  <a:pt x="223" y="157"/>
                  <a:pt x="222" y="156"/>
                </a:cubicBezTo>
                <a:cubicBezTo>
                  <a:pt x="222" y="155"/>
                  <a:pt x="222" y="155"/>
                  <a:pt x="222" y="155"/>
                </a:cubicBezTo>
                <a:cubicBezTo>
                  <a:pt x="221" y="156"/>
                  <a:pt x="220" y="155"/>
                  <a:pt x="220" y="155"/>
                </a:cubicBezTo>
                <a:cubicBezTo>
                  <a:pt x="220" y="154"/>
                  <a:pt x="219" y="154"/>
                  <a:pt x="219" y="154"/>
                </a:cubicBezTo>
                <a:cubicBezTo>
                  <a:pt x="218" y="153"/>
                  <a:pt x="218" y="153"/>
                  <a:pt x="218" y="152"/>
                </a:cubicBezTo>
                <a:cubicBezTo>
                  <a:pt x="218" y="152"/>
                  <a:pt x="218" y="151"/>
                  <a:pt x="218" y="151"/>
                </a:cubicBezTo>
                <a:cubicBezTo>
                  <a:pt x="218" y="151"/>
                  <a:pt x="217" y="151"/>
                  <a:pt x="218" y="151"/>
                </a:cubicBezTo>
                <a:cubicBezTo>
                  <a:pt x="218" y="150"/>
                  <a:pt x="218" y="150"/>
                  <a:pt x="217" y="150"/>
                </a:cubicBezTo>
                <a:cubicBezTo>
                  <a:pt x="217" y="150"/>
                  <a:pt x="217" y="150"/>
                  <a:pt x="217" y="149"/>
                </a:cubicBezTo>
                <a:cubicBezTo>
                  <a:pt x="217" y="148"/>
                  <a:pt x="217" y="148"/>
                  <a:pt x="217" y="149"/>
                </a:cubicBezTo>
                <a:cubicBezTo>
                  <a:pt x="216" y="149"/>
                  <a:pt x="216" y="149"/>
                  <a:pt x="216" y="148"/>
                </a:cubicBezTo>
                <a:cubicBezTo>
                  <a:pt x="216" y="148"/>
                  <a:pt x="216" y="148"/>
                  <a:pt x="215" y="149"/>
                </a:cubicBezTo>
                <a:cubicBezTo>
                  <a:pt x="214" y="149"/>
                  <a:pt x="214" y="149"/>
                  <a:pt x="213" y="149"/>
                </a:cubicBezTo>
                <a:cubicBezTo>
                  <a:pt x="213" y="149"/>
                  <a:pt x="213" y="149"/>
                  <a:pt x="213" y="149"/>
                </a:cubicBezTo>
                <a:cubicBezTo>
                  <a:pt x="213" y="150"/>
                  <a:pt x="211" y="150"/>
                  <a:pt x="211" y="150"/>
                </a:cubicBezTo>
                <a:cubicBezTo>
                  <a:pt x="211" y="150"/>
                  <a:pt x="211" y="150"/>
                  <a:pt x="210" y="150"/>
                </a:cubicBezTo>
                <a:cubicBezTo>
                  <a:pt x="210" y="150"/>
                  <a:pt x="210" y="150"/>
                  <a:pt x="210" y="149"/>
                </a:cubicBezTo>
                <a:cubicBezTo>
                  <a:pt x="210" y="149"/>
                  <a:pt x="210" y="149"/>
                  <a:pt x="209" y="149"/>
                </a:cubicBezTo>
                <a:cubicBezTo>
                  <a:pt x="209" y="149"/>
                  <a:pt x="208" y="148"/>
                  <a:pt x="208" y="148"/>
                </a:cubicBezTo>
                <a:cubicBezTo>
                  <a:pt x="208" y="147"/>
                  <a:pt x="208" y="147"/>
                  <a:pt x="208" y="146"/>
                </a:cubicBezTo>
                <a:cubicBezTo>
                  <a:pt x="207" y="146"/>
                  <a:pt x="207" y="145"/>
                  <a:pt x="208" y="145"/>
                </a:cubicBezTo>
                <a:cubicBezTo>
                  <a:pt x="208" y="144"/>
                  <a:pt x="208" y="144"/>
                  <a:pt x="207" y="143"/>
                </a:cubicBezTo>
                <a:cubicBezTo>
                  <a:pt x="207" y="143"/>
                  <a:pt x="207" y="143"/>
                  <a:pt x="207" y="143"/>
                </a:cubicBezTo>
                <a:cubicBezTo>
                  <a:pt x="207" y="142"/>
                  <a:pt x="206" y="142"/>
                  <a:pt x="206" y="142"/>
                </a:cubicBezTo>
                <a:cubicBezTo>
                  <a:pt x="206" y="142"/>
                  <a:pt x="206" y="142"/>
                  <a:pt x="205" y="142"/>
                </a:cubicBezTo>
                <a:cubicBezTo>
                  <a:pt x="205" y="141"/>
                  <a:pt x="205" y="141"/>
                  <a:pt x="205" y="141"/>
                </a:cubicBezTo>
                <a:cubicBezTo>
                  <a:pt x="204" y="142"/>
                  <a:pt x="203" y="141"/>
                  <a:pt x="203" y="141"/>
                </a:cubicBezTo>
                <a:cubicBezTo>
                  <a:pt x="203" y="141"/>
                  <a:pt x="203" y="141"/>
                  <a:pt x="203" y="141"/>
                </a:cubicBezTo>
                <a:cubicBezTo>
                  <a:pt x="201" y="140"/>
                  <a:pt x="199" y="133"/>
                  <a:pt x="200" y="133"/>
                </a:cubicBezTo>
                <a:cubicBezTo>
                  <a:pt x="200" y="133"/>
                  <a:pt x="200" y="133"/>
                  <a:pt x="200" y="133"/>
                </a:cubicBezTo>
                <a:cubicBezTo>
                  <a:pt x="200" y="132"/>
                  <a:pt x="200" y="132"/>
                  <a:pt x="200" y="131"/>
                </a:cubicBezTo>
                <a:cubicBezTo>
                  <a:pt x="200" y="130"/>
                  <a:pt x="200" y="129"/>
                  <a:pt x="198" y="128"/>
                </a:cubicBezTo>
                <a:cubicBezTo>
                  <a:pt x="196" y="126"/>
                  <a:pt x="196" y="126"/>
                  <a:pt x="196" y="125"/>
                </a:cubicBezTo>
                <a:cubicBezTo>
                  <a:pt x="197" y="122"/>
                  <a:pt x="195" y="120"/>
                  <a:pt x="194" y="121"/>
                </a:cubicBezTo>
                <a:cubicBezTo>
                  <a:pt x="194" y="121"/>
                  <a:pt x="194" y="121"/>
                  <a:pt x="193" y="120"/>
                </a:cubicBezTo>
                <a:cubicBezTo>
                  <a:pt x="193" y="120"/>
                  <a:pt x="193" y="120"/>
                  <a:pt x="192" y="120"/>
                </a:cubicBezTo>
                <a:cubicBezTo>
                  <a:pt x="192" y="121"/>
                  <a:pt x="192" y="121"/>
                  <a:pt x="192" y="121"/>
                </a:cubicBezTo>
                <a:cubicBezTo>
                  <a:pt x="191" y="121"/>
                  <a:pt x="190" y="120"/>
                  <a:pt x="190" y="120"/>
                </a:cubicBezTo>
                <a:cubicBezTo>
                  <a:pt x="189" y="120"/>
                  <a:pt x="188" y="120"/>
                  <a:pt x="188" y="118"/>
                </a:cubicBezTo>
                <a:cubicBezTo>
                  <a:pt x="187" y="117"/>
                  <a:pt x="187" y="116"/>
                  <a:pt x="187" y="116"/>
                </a:cubicBezTo>
                <a:cubicBezTo>
                  <a:pt x="187" y="115"/>
                  <a:pt x="187" y="115"/>
                  <a:pt x="186" y="114"/>
                </a:cubicBezTo>
                <a:cubicBezTo>
                  <a:pt x="186" y="114"/>
                  <a:pt x="186" y="113"/>
                  <a:pt x="186" y="112"/>
                </a:cubicBezTo>
                <a:cubicBezTo>
                  <a:pt x="186" y="111"/>
                  <a:pt x="186" y="111"/>
                  <a:pt x="185" y="112"/>
                </a:cubicBezTo>
                <a:cubicBezTo>
                  <a:pt x="185" y="112"/>
                  <a:pt x="185" y="112"/>
                  <a:pt x="184" y="112"/>
                </a:cubicBezTo>
                <a:cubicBezTo>
                  <a:pt x="184" y="112"/>
                  <a:pt x="183" y="111"/>
                  <a:pt x="183" y="111"/>
                </a:cubicBezTo>
                <a:cubicBezTo>
                  <a:pt x="182" y="111"/>
                  <a:pt x="182" y="111"/>
                  <a:pt x="182" y="111"/>
                </a:cubicBezTo>
                <a:cubicBezTo>
                  <a:pt x="182" y="111"/>
                  <a:pt x="182" y="111"/>
                  <a:pt x="182" y="111"/>
                </a:cubicBezTo>
                <a:cubicBezTo>
                  <a:pt x="181" y="111"/>
                  <a:pt x="181" y="110"/>
                  <a:pt x="181" y="110"/>
                </a:cubicBezTo>
                <a:cubicBezTo>
                  <a:pt x="181" y="110"/>
                  <a:pt x="180" y="109"/>
                  <a:pt x="180" y="109"/>
                </a:cubicBezTo>
                <a:cubicBezTo>
                  <a:pt x="179" y="109"/>
                  <a:pt x="179" y="108"/>
                  <a:pt x="179" y="108"/>
                </a:cubicBezTo>
                <a:cubicBezTo>
                  <a:pt x="179" y="108"/>
                  <a:pt x="179" y="107"/>
                  <a:pt x="179" y="107"/>
                </a:cubicBezTo>
                <a:cubicBezTo>
                  <a:pt x="179" y="106"/>
                  <a:pt x="179" y="106"/>
                  <a:pt x="178" y="107"/>
                </a:cubicBezTo>
                <a:cubicBezTo>
                  <a:pt x="178" y="107"/>
                  <a:pt x="178" y="108"/>
                  <a:pt x="178" y="108"/>
                </a:cubicBezTo>
                <a:cubicBezTo>
                  <a:pt x="179" y="108"/>
                  <a:pt x="179" y="109"/>
                  <a:pt x="178" y="109"/>
                </a:cubicBezTo>
                <a:cubicBezTo>
                  <a:pt x="178" y="109"/>
                  <a:pt x="178" y="109"/>
                  <a:pt x="178" y="109"/>
                </a:cubicBezTo>
                <a:cubicBezTo>
                  <a:pt x="178" y="108"/>
                  <a:pt x="178" y="108"/>
                  <a:pt x="178" y="109"/>
                </a:cubicBezTo>
                <a:cubicBezTo>
                  <a:pt x="178" y="109"/>
                  <a:pt x="177" y="109"/>
                  <a:pt x="176" y="108"/>
                </a:cubicBezTo>
                <a:cubicBezTo>
                  <a:pt x="176" y="107"/>
                  <a:pt x="176" y="107"/>
                  <a:pt x="175" y="108"/>
                </a:cubicBezTo>
                <a:cubicBezTo>
                  <a:pt x="175" y="108"/>
                  <a:pt x="175" y="108"/>
                  <a:pt x="173" y="107"/>
                </a:cubicBezTo>
                <a:cubicBezTo>
                  <a:pt x="172" y="107"/>
                  <a:pt x="171" y="104"/>
                  <a:pt x="171" y="103"/>
                </a:cubicBezTo>
                <a:cubicBezTo>
                  <a:pt x="171" y="103"/>
                  <a:pt x="171" y="103"/>
                  <a:pt x="171" y="103"/>
                </a:cubicBezTo>
                <a:cubicBezTo>
                  <a:pt x="171" y="103"/>
                  <a:pt x="170" y="102"/>
                  <a:pt x="170" y="100"/>
                </a:cubicBezTo>
                <a:cubicBezTo>
                  <a:pt x="170" y="100"/>
                  <a:pt x="169" y="100"/>
                  <a:pt x="168" y="100"/>
                </a:cubicBezTo>
                <a:cubicBezTo>
                  <a:pt x="167" y="100"/>
                  <a:pt x="167" y="100"/>
                  <a:pt x="166" y="100"/>
                </a:cubicBezTo>
                <a:cubicBezTo>
                  <a:pt x="166" y="101"/>
                  <a:pt x="165" y="101"/>
                  <a:pt x="165" y="101"/>
                </a:cubicBezTo>
                <a:cubicBezTo>
                  <a:pt x="165" y="101"/>
                  <a:pt x="164" y="101"/>
                  <a:pt x="164" y="102"/>
                </a:cubicBezTo>
                <a:cubicBezTo>
                  <a:pt x="164" y="102"/>
                  <a:pt x="161" y="103"/>
                  <a:pt x="160" y="103"/>
                </a:cubicBezTo>
                <a:cubicBezTo>
                  <a:pt x="159" y="102"/>
                  <a:pt x="160" y="101"/>
                  <a:pt x="162" y="100"/>
                </a:cubicBezTo>
                <a:cubicBezTo>
                  <a:pt x="163" y="100"/>
                  <a:pt x="164" y="99"/>
                  <a:pt x="164" y="99"/>
                </a:cubicBezTo>
                <a:cubicBezTo>
                  <a:pt x="165" y="98"/>
                  <a:pt x="167" y="97"/>
                  <a:pt x="168" y="97"/>
                </a:cubicBezTo>
                <a:cubicBezTo>
                  <a:pt x="169" y="98"/>
                  <a:pt x="169" y="98"/>
                  <a:pt x="169" y="98"/>
                </a:cubicBezTo>
                <a:cubicBezTo>
                  <a:pt x="170" y="97"/>
                  <a:pt x="171" y="98"/>
                  <a:pt x="172" y="99"/>
                </a:cubicBezTo>
                <a:cubicBezTo>
                  <a:pt x="173" y="101"/>
                  <a:pt x="174" y="103"/>
                  <a:pt x="174" y="103"/>
                </a:cubicBezTo>
                <a:cubicBezTo>
                  <a:pt x="174" y="103"/>
                  <a:pt x="174" y="104"/>
                  <a:pt x="174" y="104"/>
                </a:cubicBezTo>
                <a:cubicBezTo>
                  <a:pt x="174" y="104"/>
                  <a:pt x="174" y="104"/>
                  <a:pt x="174" y="105"/>
                </a:cubicBezTo>
                <a:cubicBezTo>
                  <a:pt x="174" y="105"/>
                  <a:pt x="174" y="105"/>
                  <a:pt x="174" y="105"/>
                </a:cubicBezTo>
                <a:cubicBezTo>
                  <a:pt x="174" y="105"/>
                  <a:pt x="174" y="105"/>
                  <a:pt x="175" y="105"/>
                </a:cubicBezTo>
                <a:cubicBezTo>
                  <a:pt x="175" y="105"/>
                  <a:pt x="176" y="105"/>
                  <a:pt x="176" y="105"/>
                </a:cubicBezTo>
                <a:cubicBezTo>
                  <a:pt x="177" y="105"/>
                  <a:pt x="177" y="105"/>
                  <a:pt x="177" y="105"/>
                </a:cubicBezTo>
                <a:cubicBezTo>
                  <a:pt x="177" y="105"/>
                  <a:pt x="178" y="105"/>
                  <a:pt x="178" y="105"/>
                </a:cubicBezTo>
                <a:cubicBezTo>
                  <a:pt x="178" y="105"/>
                  <a:pt x="179" y="105"/>
                  <a:pt x="179" y="105"/>
                </a:cubicBezTo>
                <a:cubicBezTo>
                  <a:pt x="180" y="104"/>
                  <a:pt x="181" y="105"/>
                  <a:pt x="181" y="106"/>
                </a:cubicBezTo>
                <a:cubicBezTo>
                  <a:pt x="182" y="107"/>
                  <a:pt x="184" y="109"/>
                  <a:pt x="185" y="109"/>
                </a:cubicBezTo>
                <a:cubicBezTo>
                  <a:pt x="185" y="109"/>
                  <a:pt x="185" y="109"/>
                  <a:pt x="185" y="109"/>
                </a:cubicBezTo>
                <a:cubicBezTo>
                  <a:pt x="185" y="109"/>
                  <a:pt x="186" y="109"/>
                  <a:pt x="187" y="109"/>
                </a:cubicBezTo>
                <a:cubicBezTo>
                  <a:pt x="188" y="109"/>
                  <a:pt x="189" y="110"/>
                  <a:pt x="188" y="110"/>
                </a:cubicBezTo>
                <a:cubicBezTo>
                  <a:pt x="188" y="111"/>
                  <a:pt x="188" y="111"/>
                  <a:pt x="189" y="111"/>
                </a:cubicBezTo>
                <a:cubicBezTo>
                  <a:pt x="189" y="112"/>
                  <a:pt x="189" y="112"/>
                  <a:pt x="189" y="113"/>
                </a:cubicBezTo>
                <a:cubicBezTo>
                  <a:pt x="188" y="113"/>
                  <a:pt x="188" y="114"/>
                  <a:pt x="189" y="114"/>
                </a:cubicBezTo>
                <a:cubicBezTo>
                  <a:pt x="190" y="115"/>
                  <a:pt x="190" y="115"/>
                  <a:pt x="191" y="117"/>
                </a:cubicBezTo>
                <a:cubicBezTo>
                  <a:pt x="191" y="118"/>
                  <a:pt x="191" y="118"/>
                  <a:pt x="191" y="118"/>
                </a:cubicBezTo>
                <a:cubicBezTo>
                  <a:pt x="191" y="118"/>
                  <a:pt x="192" y="118"/>
                  <a:pt x="192" y="118"/>
                </a:cubicBezTo>
                <a:cubicBezTo>
                  <a:pt x="192" y="118"/>
                  <a:pt x="193" y="118"/>
                  <a:pt x="193" y="118"/>
                </a:cubicBezTo>
                <a:cubicBezTo>
                  <a:pt x="193" y="118"/>
                  <a:pt x="193" y="118"/>
                  <a:pt x="193" y="118"/>
                </a:cubicBezTo>
                <a:cubicBezTo>
                  <a:pt x="194" y="118"/>
                  <a:pt x="194" y="118"/>
                  <a:pt x="194" y="118"/>
                </a:cubicBezTo>
                <a:cubicBezTo>
                  <a:pt x="194" y="118"/>
                  <a:pt x="194" y="118"/>
                  <a:pt x="195" y="118"/>
                </a:cubicBezTo>
                <a:cubicBezTo>
                  <a:pt x="195" y="118"/>
                  <a:pt x="195" y="119"/>
                  <a:pt x="195" y="119"/>
                </a:cubicBezTo>
                <a:cubicBezTo>
                  <a:pt x="196" y="119"/>
                  <a:pt x="196" y="119"/>
                  <a:pt x="196" y="119"/>
                </a:cubicBezTo>
                <a:cubicBezTo>
                  <a:pt x="196" y="119"/>
                  <a:pt x="196" y="118"/>
                  <a:pt x="196" y="119"/>
                </a:cubicBezTo>
                <a:cubicBezTo>
                  <a:pt x="196" y="119"/>
                  <a:pt x="196" y="119"/>
                  <a:pt x="197" y="119"/>
                </a:cubicBezTo>
                <a:cubicBezTo>
                  <a:pt x="197" y="119"/>
                  <a:pt x="197" y="119"/>
                  <a:pt x="197" y="119"/>
                </a:cubicBezTo>
                <a:cubicBezTo>
                  <a:pt x="196" y="120"/>
                  <a:pt x="196" y="120"/>
                  <a:pt x="197" y="119"/>
                </a:cubicBezTo>
                <a:cubicBezTo>
                  <a:pt x="198" y="119"/>
                  <a:pt x="198" y="119"/>
                  <a:pt x="199" y="120"/>
                </a:cubicBezTo>
                <a:cubicBezTo>
                  <a:pt x="199" y="121"/>
                  <a:pt x="199" y="121"/>
                  <a:pt x="199" y="121"/>
                </a:cubicBezTo>
                <a:cubicBezTo>
                  <a:pt x="198" y="121"/>
                  <a:pt x="198" y="121"/>
                  <a:pt x="199" y="122"/>
                </a:cubicBezTo>
                <a:cubicBezTo>
                  <a:pt x="199" y="122"/>
                  <a:pt x="200" y="123"/>
                  <a:pt x="199" y="124"/>
                </a:cubicBezTo>
                <a:cubicBezTo>
                  <a:pt x="199" y="125"/>
                  <a:pt x="200" y="125"/>
                  <a:pt x="200" y="125"/>
                </a:cubicBezTo>
                <a:cubicBezTo>
                  <a:pt x="201" y="125"/>
                  <a:pt x="201" y="126"/>
                  <a:pt x="201" y="126"/>
                </a:cubicBezTo>
                <a:cubicBezTo>
                  <a:pt x="201" y="127"/>
                  <a:pt x="201" y="127"/>
                  <a:pt x="201" y="127"/>
                </a:cubicBezTo>
                <a:cubicBezTo>
                  <a:pt x="202" y="127"/>
                  <a:pt x="203" y="128"/>
                  <a:pt x="203" y="130"/>
                </a:cubicBezTo>
                <a:cubicBezTo>
                  <a:pt x="203" y="132"/>
                  <a:pt x="203" y="133"/>
                  <a:pt x="202" y="133"/>
                </a:cubicBezTo>
                <a:cubicBezTo>
                  <a:pt x="202" y="133"/>
                  <a:pt x="202" y="134"/>
                  <a:pt x="202" y="134"/>
                </a:cubicBezTo>
                <a:cubicBezTo>
                  <a:pt x="202" y="134"/>
                  <a:pt x="202" y="134"/>
                  <a:pt x="202" y="134"/>
                </a:cubicBezTo>
                <a:cubicBezTo>
                  <a:pt x="202" y="134"/>
                  <a:pt x="203" y="134"/>
                  <a:pt x="203" y="135"/>
                </a:cubicBezTo>
                <a:cubicBezTo>
                  <a:pt x="203" y="135"/>
                  <a:pt x="203" y="136"/>
                  <a:pt x="203" y="136"/>
                </a:cubicBezTo>
                <a:cubicBezTo>
                  <a:pt x="203" y="136"/>
                  <a:pt x="203" y="136"/>
                  <a:pt x="203" y="136"/>
                </a:cubicBezTo>
                <a:cubicBezTo>
                  <a:pt x="202" y="137"/>
                  <a:pt x="202" y="137"/>
                  <a:pt x="203" y="138"/>
                </a:cubicBezTo>
                <a:cubicBezTo>
                  <a:pt x="203" y="138"/>
                  <a:pt x="203" y="137"/>
                  <a:pt x="203" y="137"/>
                </a:cubicBezTo>
                <a:cubicBezTo>
                  <a:pt x="204" y="136"/>
                  <a:pt x="204" y="137"/>
                  <a:pt x="204" y="137"/>
                </a:cubicBezTo>
                <a:cubicBezTo>
                  <a:pt x="204" y="138"/>
                  <a:pt x="206" y="139"/>
                  <a:pt x="208" y="139"/>
                </a:cubicBezTo>
                <a:cubicBezTo>
                  <a:pt x="209" y="140"/>
                  <a:pt x="210" y="140"/>
                  <a:pt x="210" y="140"/>
                </a:cubicBezTo>
                <a:cubicBezTo>
                  <a:pt x="209" y="140"/>
                  <a:pt x="209" y="141"/>
                  <a:pt x="210" y="141"/>
                </a:cubicBezTo>
                <a:cubicBezTo>
                  <a:pt x="210" y="141"/>
                  <a:pt x="211" y="146"/>
                  <a:pt x="211" y="146"/>
                </a:cubicBezTo>
                <a:cubicBezTo>
                  <a:pt x="211" y="146"/>
                  <a:pt x="211" y="147"/>
                  <a:pt x="211" y="147"/>
                </a:cubicBezTo>
                <a:cubicBezTo>
                  <a:pt x="211" y="147"/>
                  <a:pt x="212" y="147"/>
                  <a:pt x="212" y="147"/>
                </a:cubicBezTo>
                <a:cubicBezTo>
                  <a:pt x="212" y="146"/>
                  <a:pt x="212" y="146"/>
                  <a:pt x="212" y="147"/>
                </a:cubicBezTo>
                <a:cubicBezTo>
                  <a:pt x="212" y="147"/>
                  <a:pt x="213" y="147"/>
                  <a:pt x="213" y="147"/>
                </a:cubicBezTo>
                <a:cubicBezTo>
                  <a:pt x="214" y="146"/>
                  <a:pt x="215" y="146"/>
                  <a:pt x="216" y="146"/>
                </a:cubicBezTo>
                <a:cubicBezTo>
                  <a:pt x="216" y="146"/>
                  <a:pt x="218" y="146"/>
                  <a:pt x="218" y="146"/>
                </a:cubicBezTo>
                <a:cubicBezTo>
                  <a:pt x="219" y="146"/>
                  <a:pt x="220" y="146"/>
                  <a:pt x="220" y="146"/>
                </a:cubicBezTo>
                <a:cubicBezTo>
                  <a:pt x="220" y="146"/>
                  <a:pt x="220" y="147"/>
                  <a:pt x="220" y="147"/>
                </a:cubicBezTo>
                <a:cubicBezTo>
                  <a:pt x="220" y="147"/>
                  <a:pt x="221" y="147"/>
                  <a:pt x="220" y="147"/>
                </a:cubicBezTo>
                <a:cubicBezTo>
                  <a:pt x="220" y="148"/>
                  <a:pt x="220" y="148"/>
                  <a:pt x="220" y="148"/>
                </a:cubicBezTo>
                <a:cubicBezTo>
                  <a:pt x="221" y="148"/>
                  <a:pt x="221" y="149"/>
                  <a:pt x="221" y="149"/>
                </a:cubicBezTo>
                <a:cubicBezTo>
                  <a:pt x="221" y="150"/>
                  <a:pt x="221" y="151"/>
                  <a:pt x="222" y="151"/>
                </a:cubicBezTo>
                <a:cubicBezTo>
                  <a:pt x="222" y="152"/>
                  <a:pt x="222" y="152"/>
                  <a:pt x="222" y="153"/>
                </a:cubicBezTo>
                <a:cubicBezTo>
                  <a:pt x="222" y="153"/>
                  <a:pt x="222" y="153"/>
                  <a:pt x="222" y="153"/>
                </a:cubicBezTo>
                <a:cubicBezTo>
                  <a:pt x="223" y="153"/>
                  <a:pt x="223" y="153"/>
                  <a:pt x="223" y="153"/>
                </a:cubicBezTo>
                <a:cubicBezTo>
                  <a:pt x="223" y="153"/>
                  <a:pt x="224" y="153"/>
                  <a:pt x="224" y="153"/>
                </a:cubicBezTo>
                <a:cubicBezTo>
                  <a:pt x="226" y="153"/>
                  <a:pt x="227" y="153"/>
                  <a:pt x="228" y="153"/>
                </a:cubicBezTo>
                <a:cubicBezTo>
                  <a:pt x="228" y="154"/>
                  <a:pt x="228" y="154"/>
                  <a:pt x="228" y="155"/>
                </a:cubicBezTo>
                <a:cubicBezTo>
                  <a:pt x="228" y="155"/>
                  <a:pt x="228" y="155"/>
                  <a:pt x="228" y="156"/>
                </a:cubicBezTo>
                <a:cubicBezTo>
                  <a:pt x="228" y="156"/>
                  <a:pt x="228" y="157"/>
                  <a:pt x="228" y="157"/>
                </a:cubicBezTo>
                <a:cubicBezTo>
                  <a:pt x="228" y="157"/>
                  <a:pt x="228" y="158"/>
                  <a:pt x="228" y="158"/>
                </a:cubicBezTo>
                <a:cubicBezTo>
                  <a:pt x="229" y="159"/>
                  <a:pt x="229" y="159"/>
                  <a:pt x="229" y="158"/>
                </a:cubicBezTo>
                <a:cubicBezTo>
                  <a:pt x="229" y="158"/>
                  <a:pt x="229" y="158"/>
                  <a:pt x="230" y="159"/>
                </a:cubicBezTo>
                <a:cubicBezTo>
                  <a:pt x="231" y="160"/>
                  <a:pt x="231" y="160"/>
                  <a:pt x="231" y="160"/>
                </a:cubicBezTo>
                <a:cubicBezTo>
                  <a:pt x="232" y="159"/>
                  <a:pt x="232" y="159"/>
                  <a:pt x="232" y="159"/>
                </a:cubicBezTo>
                <a:cubicBezTo>
                  <a:pt x="233" y="159"/>
                  <a:pt x="235" y="159"/>
                  <a:pt x="236" y="158"/>
                </a:cubicBezTo>
                <a:cubicBezTo>
                  <a:pt x="237" y="158"/>
                  <a:pt x="239" y="157"/>
                  <a:pt x="239" y="158"/>
                </a:cubicBezTo>
                <a:cubicBezTo>
                  <a:pt x="239" y="158"/>
                  <a:pt x="239" y="158"/>
                  <a:pt x="239" y="158"/>
                </a:cubicBezTo>
                <a:cubicBezTo>
                  <a:pt x="240" y="157"/>
                  <a:pt x="240" y="157"/>
                  <a:pt x="240" y="157"/>
                </a:cubicBezTo>
                <a:cubicBezTo>
                  <a:pt x="241" y="157"/>
                  <a:pt x="241" y="158"/>
                  <a:pt x="241" y="158"/>
                </a:cubicBezTo>
                <a:cubicBezTo>
                  <a:pt x="241" y="159"/>
                  <a:pt x="241" y="159"/>
                  <a:pt x="240" y="159"/>
                </a:cubicBezTo>
                <a:cubicBezTo>
                  <a:pt x="240" y="159"/>
                  <a:pt x="239" y="160"/>
                  <a:pt x="239" y="160"/>
                </a:cubicBezTo>
                <a:cubicBezTo>
                  <a:pt x="239" y="160"/>
                  <a:pt x="239" y="161"/>
                  <a:pt x="238" y="161"/>
                </a:cubicBezTo>
                <a:cubicBezTo>
                  <a:pt x="238" y="160"/>
                  <a:pt x="238" y="161"/>
                  <a:pt x="238" y="161"/>
                </a:cubicBezTo>
                <a:cubicBezTo>
                  <a:pt x="237" y="161"/>
                  <a:pt x="237" y="161"/>
                  <a:pt x="237" y="161"/>
                </a:cubicBezTo>
                <a:cubicBezTo>
                  <a:pt x="237" y="161"/>
                  <a:pt x="237" y="161"/>
                  <a:pt x="237" y="161"/>
                </a:cubicBezTo>
                <a:cubicBezTo>
                  <a:pt x="236" y="162"/>
                  <a:pt x="236" y="162"/>
                  <a:pt x="235" y="162"/>
                </a:cubicBezTo>
                <a:cubicBezTo>
                  <a:pt x="235" y="162"/>
                  <a:pt x="234" y="162"/>
                  <a:pt x="234" y="162"/>
                </a:cubicBezTo>
                <a:cubicBezTo>
                  <a:pt x="233" y="163"/>
                  <a:pt x="233" y="163"/>
                  <a:pt x="232" y="163"/>
                </a:cubicBezTo>
                <a:cubicBezTo>
                  <a:pt x="230" y="162"/>
                  <a:pt x="227" y="161"/>
                  <a:pt x="227" y="161"/>
                </a:cubicBezTo>
                <a:cubicBezTo>
                  <a:pt x="227" y="160"/>
                  <a:pt x="227" y="160"/>
                  <a:pt x="226" y="160"/>
                </a:cubicBezTo>
                <a:cubicBezTo>
                  <a:pt x="226" y="161"/>
                  <a:pt x="226" y="160"/>
                  <a:pt x="226" y="160"/>
                </a:cubicBezTo>
                <a:close/>
                <a:moveTo>
                  <a:pt x="225" y="160"/>
                </a:moveTo>
                <a:cubicBezTo>
                  <a:pt x="225" y="159"/>
                  <a:pt x="225" y="159"/>
                  <a:pt x="225" y="159"/>
                </a:cubicBezTo>
                <a:cubicBezTo>
                  <a:pt x="226" y="159"/>
                  <a:pt x="226" y="160"/>
                  <a:pt x="226" y="160"/>
                </a:cubicBezTo>
                <a:cubicBezTo>
                  <a:pt x="226" y="160"/>
                  <a:pt x="225" y="160"/>
                  <a:pt x="225" y="160"/>
                </a:cubicBezTo>
                <a:close/>
                <a:moveTo>
                  <a:pt x="238" y="143"/>
                </a:moveTo>
                <a:cubicBezTo>
                  <a:pt x="238" y="142"/>
                  <a:pt x="238" y="142"/>
                  <a:pt x="238" y="142"/>
                </a:cubicBezTo>
                <a:cubicBezTo>
                  <a:pt x="237" y="142"/>
                  <a:pt x="237" y="141"/>
                  <a:pt x="237" y="140"/>
                </a:cubicBezTo>
                <a:cubicBezTo>
                  <a:pt x="237" y="139"/>
                  <a:pt x="236" y="139"/>
                  <a:pt x="236" y="139"/>
                </a:cubicBezTo>
                <a:cubicBezTo>
                  <a:pt x="236" y="139"/>
                  <a:pt x="235" y="139"/>
                  <a:pt x="235" y="138"/>
                </a:cubicBezTo>
                <a:cubicBezTo>
                  <a:pt x="235" y="138"/>
                  <a:pt x="235" y="138"/>
                  <a:pt x="234" y="138"/>
                </a:cubicBezTo>
                <a:cubicBezTo>
                  <a:pt x="234" y="138"/>
                  <a:pt x="233" y="138"/>
                  <a:pt x="233" y="137"/>
                </a:cubicBezTo>
                <a:cubicBezTo>
                  <a:pt x="233" y="137"/>
                  <a:pt x="234" y="137"/>
                  <a:pt x="234" y="137"/>
                </a:cubicBezTo>
                <a:cubicBezTo>
                  <a:pt x="234" y="137"/>
                  <a:pt x="234" y="137"/>
                  <a:pt x="234" y="136"/>
                </a:cubicBezTo>
                <a:cubicBezTo>
                  <a:pt x="234" y="136"/>
                  <a:pt x="234" y="135"/>
                  <a:pt x="234" y="135"/>
                </a:cubicBezTo>
                <a:cubicBezTo>
                  <a:pt x="234" y="134"/>
                  <a:pt x="234" y="134"/>
                  <a:pt x="233" y="135"/>
                </a:cubicBezTo>
                <a:cubicBezTo>
                  <a:pt x="233" y="136"/>
                  <a:pt x="233" y="136"/>
                  <a:pt x="233" y="136"/>
                </a:cubicBezTo>
                <a:cubicBezTo>
                  <a:pt x="233" y="135"/>
                  <a:pt x="233" y="135"/>
                  <a:pt x="232" y="135"/>
                </a:cubicBezTo>
                <a:cubicBezTo>
                  <a:pt x="232" y="135"/>
                  <a:pt x="232" y="135"/>
                  <a:pt x="232" y="135"/>
                </a:cubicBezTo>
                <a:cubicBezTo>
                  <a:pt x="231" y="134"/>
                  <a:pt x="231" y="134"/>
                  <a:pt x="231" y="134"/>
                </a:cubicBezTo>
                <a:cubicBezTo>
                  <a:pt x="230" y="135"/>
                  <a:pt x="230" y="134"/>
                  <a:pt x="229" y="133"/>
                </a:cubicBezTo>
                <a:cubicBezTo>
                  <a:pt x="229" y="133"/>
                  <a:pt x="228" y="132"/>
                  <a:pt x="228" y="132"/>
                </a:cubicBezTo>
                <a:cubicBezTo>
                  <a:pt x="228" y="132"/>
                  <a:pt x="227" y="132"/>
                  <a:pt x="228" y="132"/>
                </a:cubicBezTo>
                <a:cubicBezTo>
                  <a:pt x="228" y="132"/>
                  <a:pt x="227" y="131"/>
                  <a:pt x="227" y="131"/>
                </a:cubicBezTo>
                <a:cubicBezTo>
                  <a:pt x="227" y="130"/>
                  <a:pt x="227" y="129"/>
                  <a:pt x="227" y="129"/>
                </a:cubicBezTo>
                <a:cubicBezTo>
                  <a:pt x="227" y="129"/>
                  <a:pt x="226" y="126"/>
                  <a:pt x="225" y="127"/>
                </a:cubicBezTo>
                <a:cubicBezTo>
                  <a:pt x="225" y="127"/>
                  <a:pt x="225" y="127"/>
                  <a:pt x="225" y="127"/>
                </a:cubicBezTo>
                <a:cubicBezTo>
                  <a:pt x="224" y="126"/>
                  <a:pt x="224" y="126"/>
                  <a:pt x="224" y="127"/>
                </a:cubicBezTo>
                <a:cubicBezTo>
                  <a:pt x="224" y="127"/>
                  <a:pt x="222" y="127"/>
                  <a:pt x="222" y="126"/>
                </a:cubicBezTo>
                <a:cubicBezTo>
                  <a:pt x="221" y="125"/>
                  <a:pt x="221" y="125"/>
                  <a:pt x="221" y="125"/>
                </a:cubicBezTo>
                <a:cubicBezTo>
                  <a:pt x="220" y="124"/>
                  <a:pt x="220" y="124"/>
                  <a:pt x="220" y="123"/>
                </a:cubicBezTo>
                <a:cubicBezTo>
                  <a:pt x="220" y="123"/>
                  <a:pt x="220" y="123"/>
                  <a:pt x="220" y="123"/>
                </a:cubicBezTo>
                <a:cubicBezTo>
                  <a:pt x="220" y="122"/>
                  <a:pt x="220" y="122"/>
                  <a:pt x="220" y="121"/>
                </a:cubicBezTo>
                <a:cubicBezTo>
                  <a:pt x="220" y="119"/>
                  <a:pt x="219" y="118"/>
                  <a:pt x="219" y="118"/>
                </a:cubicBezTo>
                <a:cubicBezTo>
                  <a:pt x="219" y="118"/>
                  <a:pt x="218" y="118"/>
                  <a:pt x="218" y="118"/>
                </a:cubicBezTo>
                <a:cubicBezTo>
                  <a:pt x="215" y="118"/>
                  <a:pt x="213" y="117"/>
                  <a:pt x="212" y="116"/>
                </a:cubicBezTo>
                <a:cubicBezTo>
                  <a:pt x="208" y="113"/>
                  <a:pt x="206" y="110"/>
                  <a:pt x="206" y="109"/>
                </a:cubicBezTo>
                <a:cubicBezTo>
                  <a:pt x="206" y="109"/>
                  <a:pt x="206" y="108"/>
                  <a:pt x="205" y="107"/>
                </a:cubicBezTo>
                <a:cubicBezTo>
                  <a:pt x="205" y="106"/>
                  <a:pt x="204" y="105"/>
                  <a:pt x="203" y="105"/>
                </a:cubicBezTo>
                <a:cubicBezTo>
                  <a:pt x="203" y="105"/>
                  <a:pt x="202" y="104"/>
                  <a:pt x="202" y="104"/>
                </a:cubicBezTo>
                <a:cubicBezTo>
                  <a:pt x="202" y="104"/>
                  <a:pt x="202" y="104"/>
                  <a:pt x="201" y="104"/>
                </a:cubicBezTo>
                <a:cubicBezTo>
                  <a:pt x="201" y="104"/>
                  <a:pt x="200" y="103"/>
                  <a:pt x="198" y="103"/>
                </a:cubicBezTo>
                <a:cubicBezTo>
                  <a:pt x="197" y="102"/>
                  <a:pt x="196" y="102"/>
                  <a:pt x="195" y="101"/>
                </a:cubicBezTo>
                <a:cubicBezTo>
                  <a:pt x="195" y="101"/>
                  <a:pt x="195" y="100"/>
                  <a:pt x="195" y="100"/>
                </a:cubicBezTo>
                <a:cubicBezTo>
                  <a:pt x="195" y="99"/>
                  <a:pt x="194" y="98"/>
                  <a:pt x="193" y="98"/>
                </a:cubicBezTo>
                <a:cubicBezTo>
                  <a:pt x="193" y="99"/>
                  <a:pt x="193" y="99"/>
                  <a:pt x="193" y="98"/>
                </a:cubicBezTo>
                <a:cubicBezTo>
                  <a:pt x="193" y="98"/>
                  <a:pt x="193" y="98"/>
                  <a:pt x="192" y="98"/>
                </a:cubicBezTo>
                <a:cubicBezTo>
                  <a:pt x="191" y="98"/>
                  <a:pt x="189" y="97"/>
                  <a:pt x="189" y="97"/>
                </a:cubicBezTo>
                <a:cubicBezTo>
                  <a:pt x="189" y="96"/>
                  <a:pt x="188" y="96"/>
                  <a:pt x="188" y="96"/>
                </a:cubicBezTo>
                <a:cubicBezTo>
                  <a:pt x="187" y="95"/>
                  <a:pt x="186" y="92"/>
                  <a:pt x="186" y="92"/>
                </a:cubicBezTo>
                <a:cubicBezTo>
                  <a:pt x="186" y="91"/>
                  <a:pt x="186" y="91"/>
                  <a:pt x="185" y="91"/>
                </a:cubicBezTo>
                <a:cubicBezTo>
                  <a:pt x="185" y="92"/>
                  <a:pt x="184" y="91"/>
                  <a:pt x="183" y="91"/>
                </a:cubicBezTo>
                <a:cubicBezTo>
                  <a:pt x="181" y="91"/>
                  <a:pt x="181" y="91"/>
                  <a:pt x="179" y="90"/>
                </a:cubicBezTo>
                <a:cubicBezTo>
                  <a:pt x="178" y="89"/>
                  <a:pt x="177" y="88"/>
                  <a:pt x="177" y="87"/>
                </a:cubicBezTo>
                <a:cubicBezTo>
                  <a:pt x="177" y="86"/>
                  <a:pt x="177" y="86"/>
                  <a:pt x="177" y="86"/>
                </a:cubicBezTo>
                <a:cubicBezTo>
                  <a:pt x="176" y="87"/>
                  <a:pt x="176" y="87"/>
                  <a:pt x="176" y="87"/>
                </a:cubicBezTo>
                <a:cubicBezTo>
                  <a:pt x="175" y="87"/>
                  <a:pt x="175" y="87"/>
                  <a:pt x="172" y="90"/>
                </a:cubicBezTo>
                <a:cubicBezTo>
                  <a:pt x="170" y="91"/>
                  <a:pt x="169" y="92"/>
                  <a:pt x="169" y="92"/>
                </a:cubicBezTo>
                <a:cubicBezTo>
                  <a:pt x="169" y="92"/>
                  <a:pt x="169" y="92"/>
                  <a:pt x="168" y="91"/>
                </a:cubicBezTo>
                <a:cubicBezTo>
                  <a:pt x="168" y="91"/>
                  <a:pt x="168" y="89"/>
                  <a:pt x="169" y="89"/>
                </a:cubicBezTo>
                <a:cubicBezTo>
                  <a:pt x="169" y="89"/>
                  <a:pt x="169" y="89"/>
                  <a:pt x="170" y="88"/>
                </a:cubicBezTo>
                <a:cubicBezTo>
                  <a:pt x="170" y="88"/>
                  <a:pt x="170" y="88"/>
                  <a:pt x="171" y="88"/>
                </a:cubicBezTo>
                <a:cubicBezTo>
                  <a:pt x="172" y="88"/>
                  <a:pt x="172" y="88"/>
                  <a:pt x="171" y="87"/>
                </a:cubicBezTo>
                <a:cubicBezTo>
                  <a:pt x="171" y="87"/>
                  <a:pt x="171" y="87"/>
                  <a:pt x="171" y="87"/>
                </a:cubicBezTo>
                <a:cubicBezTo>
                  <a:pt x="171" y="87"/>
                  <a:pt x="171" y="87"/>
                  <a:pt x="171" y="87"/>
                </a:cubicBezTo>
                <a:cubicBezTo>
                  <a:pt x="172" y="87"/>
                  <a:pt x="172" y="87"/>
                  <a:pt x="172" y="86"/>
                </a:cubicBezTo>
                <a:cubicBezTo>
                  <a:pt x="172" y="86"/>
                  <a:pt x="172" y="86"/>
                  <a:pt x="172" y="86"/>
                </a:cubicBezTo>
                <a:cubicBezTo>
                  <a:pt x="173" y="86"/>
                  <a:pt x="173" y="86"/>
                  <a:pt x="173" y="86"/>
                </a:cubicBezTo>
                <a:cubicBezTo>
                  <a:pt x="173" y="85"/>
                  <a:pt x="173" y="85"/>
                  <a:pt x="174" y="85"/>
                </a:cubicBezTo>
                <a:cubicBezTo>
                  <a:pt x="174" y="85"/>
                  <a:pt x="174" y="85"/>
                  <a:pt x="174" y="85"/>
                </a:cubicBezTo>
                <a:cubicBezTo>
                  <a:pt x="175" y="84"/>
                  <a:pt x="175" y="84"/>
                  <a:pt x="175" y="84"/>
                </a:cubicBezTo>
                <a:cubicBezTo>
                  <a:pt x="175" y="84"/>
                  <a:pt x="177" y="84"/>
                  <a:pt x="177" y="83"/>
                </a:cubicBezTo>
                <a:cubicBezTo>
                  <a:pt x="177" y="82"/>
                  <a:pt x="177" y="83"/>
                  <a:pt x="177" y="83"/>
                </a:cubicBezTo>
                <a:cubicBezTo>
                  <a:pt x="178" y="84"/>
                  <a:pt x="178" y="84"/>
                  <a:pt x="178" y="83"/>
                </a:cubicBezTo>
                <a:cubicBezTo>
                  <a:pt x="178" y="81"/>
                  <a:pt x="178" y="81"/>
                  <a:pt x="179" y="82"/>
                </a:cubicBezTo>
                <a:cubicBezTo>
                  <a:pt x="180" y="82"/>
                  <a:pt x="180" y="82"/>
                  <a:pt x="180" y="83"/>
                </a:cubicBezTo>
                <a:cubicBezTo>
                  <a:pt x="180" y="83"/>
                  <a:pt x="180" y="84"/>
                  <a:pt x="180" y="84"/>
                </a:cubicBezTo>
                <a:cubicBezTo>
                  <a:pt x="181" y="85"/>
                  <a:pt x="181" y="86"/>
                  <a:pt x="181" y="86"/>
                </a:cubicBezTo>
                <a:cubicBezTo>
                  <a:pt x="181" y="87"/>
                  <a:pt x="181" y="87"/>
                  <a:pt x="183" y="88"/>
                </a:cubicBezTo>
                <a:cubicBezTo>
                  <a:pt x="184" y="88"/>
                  <a:pt x="185" y="88"/>
                  <a:pt x="185" y="88"/>
                </a:cubicBezTo>
                <a:cubicBezTo>
                  <a:pt x="185" y="88"/>
                  <a:pt x="186" y="88"/>
                  <a:pt x="187" y="88"/>
                </a:cubicBezTo>
                <a:cubicBezTo>
                  <a:pt x="188" y="88"/>
                  <a:pt x="188" y="87"/>
                  <a:pt x="189" y="87"/>
                </a:cubicBezTo>
                <a:cubicBezTo>
                  <a:pt x="190" y="86"/>
                  <a:pt x="191" y="86"/>
                  <a:pt x="191" y="87"/>
                </a:cubicBezTo>
                <a:cubicBezTo>
                  <a:pt x="191" y="87"/>
                  <a:pt x="191" y="87"/>
                  <a:pt x="191" y="87"/>
                </a:cubicBezTo>
                <a:cubicBezTo>
                  <a:pt x="192" y="88"/>
                  <a:pt x="192" y="89"/>
                  <a:pt x="191" y="89"/>
                </a:cubicBezTo>
                <a:cubicBezTo>
                  <a:pt x="191" y="89"/>
                  <a:pt x="191" y="89"/>
                  <a:pt x="191" y="89"/>
                </a:cubicBezTo>
                <a:cubicBezTo>
                  <a:pt x="192" y="90"/>
                  <a:pt x="191" y="90"/>
                  <a:pt x="191" y="90"/>
                </a:cubicBezTo>
                <a:cubicBezTo>
                  <a:pt x="191" y="91"/>
                  <a:pt x="191" y="91"/>
                  <a:pt x="191" y="91"/>
                </a:cubicBezTo>
                <a:cubicBezTo>
                  <a:pt x="191" y="91"/>
                  <a:pt x="191" y="91"/>
                  <a:pt x="191" y="91"/>
                </a:cubicBezTo>
                <a:cubicBezTo>
                  <a:pt x="191" y="92"/>
                  <a:pt x="191" y="92"/>
                  <a:pt x="191" y="92"/>
                </a:cubicBezTo>
                <a:cubicBezTo>
                  <a:pt x="191" y="92"/>
                  <a:pt x="191" y="92"/>
                  <a:pt x="191" y="92"/>
                </a:cubicBezTo>
                <a:cubicBezTo>
                  <a:pt x="191" y="92"/>
                  <a:pt x="192" y="94"/>
                  <a:pt x="192" y="94"/>
                </a:cubicBezTo>
                <a:cubicBezTo>
                  <a:pt x="192" y="94"/>
                  <a:pt x="192" y="94"/>
                  <a:pt x="192" y="95"/>
                </a:cubicBezTo>
                <a:cubicBezTo>
                  <a:pt x="193" y="95"/>
                  <a:pt x="193" y="95"/>
                  <a:pt x="193" y="95"/>
                </a:cubicBezTo>
                <a:cubicBezTo>
                  <a:pt x="194" y="94"/>
                  <a:pt x="194" y="94"/>
                  <a:pt x="194" y="95"/>
                </a:cubicBezTo>
                <a:cubicBezTo>
                  <a:pt x="194" y="95"/>
                  <a:pt x="194" y="96"/>
                  <a:pt x="195" y="95"/>
                </a:cubicBezTo>
                <a:cubicBezTo>
                  <a:pt x="195" y="95"/>
                  <a:pt x="195" y="95"/>
                  <a:pt x="195" y="95"/>
                </a:cubicBezTo>
                <a:cubicBezTo>
                  <a:pt x="195" y="95"/>
                  <a:pt x="196" y="95"/>
                  <a:pt x="196" y="95"/>
                </a:cubicBezTo>
                <a:cubicBezTo>
                  <a:pt x="197" y="95"/>
                  <a:pt x="197" y="95"/>
                  <a:pt x="197" y="96"/>
                </a:cubicBezTo>
                <a:cubicBezTo>
                  <a:pt x="197" y="96"/>
                  <a:pt x="197" y="96"/>
                  <a:pt x="197" y="97"/>
                </a:cubicBezTo>
                <a:cubicBezTo>
                  <a:pt x="197" y="97"/>
                  <a:pt x="197" y="97"/>
                  <a:pt x="197" y="97"/>
                </a:cubicBezTo>
                <a:cubicBezTo>
                  <a:pt x="197" y="97"/>
                  <a:pt x="198" y="98"/>
                  <a:pt x="197" y="98"/>
                </a:cubicBezTo>
                <a:cubicBezTo>
                  <a:pt x="197" y="98"/>
                  <a:pt x="197" y="99"/>
                  <a:pt x="198" y="99"/>
                </a:cubicBezTo>
                <a:cubicBezTo>
                  <a:pt x="198" y="99"/>
                  <a:pt x="198" y="99"/>
                  <a:pt x="198" y="99"/>
                </a:cubicBezTo>
                <a:cubicBezTo>
                  <a:pt x="197" y="100"/>
                  <a:pt x="198" y="100"/>
                  <a:pt x="199" y="100"/>
                </a:cubicBezTo>
                <a:cubicBezTo>
                  <a:pt x="200" y="99"/>
                  <a:pt x="200" y="99"/>
                  <a:pt x="200" y="100"/>
                </a:cubicBezTo>
                <a:cubicBezTo>
                  <a:pt x="200" y="101"/>
                  <a:pt x="200" y="101"/>
                  <a:pt x="200" y="100"/>
                </a:cubicBezTo>
                <a:cubicBezTo>
                  <a:pt x="201" y="100"/>
                  <a:pt x="201" y="100"/>
                  <a:pt x="201" y="100"/>
                </a:cubicBezTo>
                <a:cubicBezTo>
                  <a:pt x="201" y="100"/>
                  <a:pt x="202" y="100"/>
                  <a:pt x="202" y="100"/>
                </a:cubicBezTo>
                <a:cubicBezTo>
                  <a:pt x="202" y="100"/>
                  <a:pt x="202" y="100"/>
                  <a:pt x="202" y="100"/>
                </a:cubicBezTo>
                <a:cubicBezTo>
                  <a:pt x="203" y="101"/>
                  <a:pt x="204" y="101"/>
                  <a:pt x="204" y="101"/>
                </a:cubicBezTo>
                <a:cubicBezTo>
                  <a:pt x="204" y="101"/>
                  <a:pt x="204" y="101"/>
                  <a:pt x="204" y="102"/>
                </a:cubicBezTo>
                <a:cubicBezTo>
                  <a:pt x="205" y="102"/>
                  <a:pt x="205" y="103"/>
                  <a:pt x="205" y="102"/>
                </a:cubicBezTo>
                <a:cubicBezTo>
                  <a:pt x="205" y="102"/>
                  <a:pt x="206" y="102"/>
                  <a:pt x="206" y="102"/>
                </a:cubicBezTo>
                <a:cubicBezTo>
                  <a:pt x="206" y="102"/>
                  <a:pt x="207" y="103"/>
                  <a:pt x="208" y="105"/>
                </a:cubicBezTo>
                <a:cubicBezTo>
                  <a:pt x="208" y="106"/>
                  <a:pt x="208" y="107"/>
                  <a:pt x="208" y="108"/>
                </a:cubicBezTo>
                <a:cubicBezTo>
                  <a:pt x="208" y="108"/>
                  <a:pt x="208" y="108"/>
                  <a:pt x="208" y="109"/>
                </a:cubicBezTo>
                <a:cubicBezTo>
                  <a:pt x="208" y="109"/>
                  <a:pt x="209" y="109"/>
                  <a:pt x="209" y="109"/>
                </a:cubicBezTo>
                <a:cubicBezTo>
                  <a:pt x="209" y="108"/>
                  <a:pt x="209" y="108"/>
                  <a:pt x="209" y="109"/>
                </a:cubicBezTo>
                <a:cubicBezTo>
                  <a:pt x="210" y="109"/>
                  <a:pt x="210" y="109"/>
                  <a:pt x="210" y="109"/>
                </a:cubicBezTo>
                <a:cubicBezTo>
                  <a:pt x="211" y="109"/>
                  <a:pt x="211" y="110"/>
                  <a:pt x="211" y="110"/>
                </a:cubicBezTo>
                <a:cubicBezTo>
                  <a:pt x="210" y="110"/>
                  <a:pt x="211" y="110"/>
                  <a:pt x="211" y="110"/>
                </a:cubicBezTo>
                <a:cubicBezTo>
                  <a:pt x="211" y="111"/>
                  <a:pt x="211" y="110"/>
                  <a:pt x="211" y="110"/>
                </a:cubicBezTo>
                <a:cubicBezTo>
                  <a:pt x="211" y="110"/>
                  <a:pt x="211" y="110"/>
                  <a:pt x="212" y="110"/>
                </a:cubicBezTo>
                <a:cubicBezTo>
                  <a:pt x="212" y="110"/>
                  <a:pt x="212" y="111"/>
                  <a:pt x="212" y="111"/>
                </a:cubicBezTo>
                <a:cubicBezTo>
                  <a:pt x="212" y="111"/>
                  <a:pt x="212" y="111"/>
                  <a:pt x="213" y="111"/>
                </a:cubicBezTo>
                <a:cubicBezTo>
                  <a:pt x="213" y="111"/>
                  <a:pt x="213" y="112"/>
                  <a:pt x="213" y="112"/>
                </a:cubicBezTo>
                <a:cubicBezTo>
                  <a:pt x="213" y="113"/>
                  <a:pt x="214" y="113"/>
                  <a:pt x="216" y="114"/>
                </a:cubicBezTo>
                <a:cubicBezTo>
                  <a:pt x="217" y="114"/>
                  <a:pt x="218" y="114"/>
                  <a:pt x="218" y="114"/>
                </a:cubicBezTo>
                <a:cubicBezTo>
                  <a:pt x="219" y="114"/>
                  <a:pt x="222" y="115"/>
                  <a:pt x="222" y="116"/>
                </a:cubicBezTo>
                <a:cubicBezTo>
                  <a:pt x="222" y="117"/>
                  <a:pt x="222" y="117"/>
                  <a:pt x="222" y="117"/>
                </a:cubicBezTo>
                <a:cubicBezTo>
                  <a:pt x="222" y="117"/>
                  <a:pt x="222" y="117"/>
                  <a:pt x="222" y="117"/>
                </a:cubicBezTo>
                <a:cubicBezTo>
                  <a:pt x="222" y="117"/>
                  <a:pt x="222" y="118"/>
                  <a:pt x="222" y="119"/>
                </a:cubicBezTo>
                <a:cubicBezTo>
                  <a:pt x="222" y="119"/>
                  <a:pt x="222" y="120"/>
                  <a:pt x="222" y="120"/>
                </a:cubicBezTo>
                <a:cubicBezTo>
                  <a:pt x="223" y="120"/>
                  <a:pt x="223" y="120"/>
                  <a:pt x="223" y="121"/>
                </a:cubicBezTo>
                <a:cubicBezTo>
                  <a:pt x="222" y="121"/>
                  <a:pt x="224" y="123"/>
                  <a:pt x="225" y="123"/>
                </a:cubicBezTo>
                <a:cubicBezTo>
                  <a:pt x="226" y="124"/>
                  <a:pt x="227" y="124"/>
                  <a:pt x="227" y="124"/>
                </a:cubicBezTo>
                <a:cubicBezTo>
                  <a:pt x="227" y="123"/>
                  <a:pt x="227" y="123"/>
                  <a:pt x="227" y="123"/>
                </a:cubicBezTo>
                <a:cubicBezTo>
                  <a:pt x="228" y="123"/>
                  <a:pt x="228" y="124"/>
                  <a:pt x="229" y="126"/>
                </a:cubicBezTo>
                <a:cubicBezTo>
                  <a:pt x="229" y="127"/>
                  <a:pt x="229" y="127"/>
                  <a:pt x="229" y="128"/>
                </a:cubicBezTo>
                <a:cubicBezTo>
                  <a:pt x="229" y="128"/>
                  <a:pt x="229" y="128"/>
                  <a:pt x="229" y="129"/>
                </a:cubicBezTo>
                <a:cubicBezTo>
                  <a:pt x="229" y="129"/>
                  <a:pt x="229" y="129"/>
                  <a:pt x="229" y="129"/>
                </a:cubicBezTo>
                <a:cubicBezTo>
                  <a:pt x="229" y="129"/>
                  <a:pt x="230" y="129"/>
                  <a:pt x="230" y="130"/>
                </a:cubicBezTo>
                <a:cubicBezTo>
                  <a:pt x="231" y="130"/>
                  <a:pt x="231" y="131"/>
                  <a:pt x="233" y="131"/>
                </a:cubicBezTo>
                <a:cubicBezTo>
                  <a:pt x="235" y="132"/>
                  <a:pt x="236" y="133"/>
                  <a:pt x="236" y="133"/>
                </a:cubicBezTo>
                <a:cubicBezTo>
                  <a:pt x="236" y="133"/>
                  <a:pt x="236" y="134"/>
                  <a:pt x="237" y="135"/>
                </a:cubicBezTo>
                <a:cubicBezTo>
                  <a:pt x="237" y="135"/>
                  <a:pt x="237" y="136"/>
                  <a:pt x="237" y="136"/>
                </a:cubicBezTo>
                <a:cubicBezTo>
                  <a:pt x="237" y="136"/>
                  <a:pt x="237" y="137"/>
                  <a:pt x="237" y="137"/>
                </a:cubicBezTo>
                <a:cubicBezTo>
                  <a:pt x="237" y="137"/>
                  <a:pt x="237" y="137"/>
                  <a:pt x="237" y="137"/>
                </a:cubicBezTo>
                <a:cubicBezTo>
                  <a:pt x="237" y="138"/>
                  <a:pt x="238" y="138"/>
                  <a:pt x="238" y="139"/>
                </a:cubicBezTo>
                <a:cubicBezTo>
                  <a:pt x="239" y="139"/>
                  <a:pt x="239" y="139"/>
                  <a:pt x="240" y="140"/>
                </a:cubicBezTo>
                <a:cubicBezTo>
                  <a:pt x="240" y="140"/>
                  <a:pt x="240" y="140"/>
                  <a:pt x="242" y="140"/>
                </a:cubicBezTo>
                <a:cubicBezTo>
                  <a:pt x="244" y="140"/>
                  <a:pt x="245" y="140"/>
                  <a:pt x="245" y="140"/>
                </a:cubicBezTo>
                <a:cubicBezTo>
                  <a:pt x="245" y="141"/>
                  <a:pt x="245" y="140"/>
                  <a:pt x="246" y="140"/>
                </a:cubicBezTo>
                <a:cubicBezTo>
                  <a:pt x="246" y="139"/>
                  <a:pt x="248" y="139"/>
                  <a:pt x="248" y="140"/>
                </a:cubicBezTo>
                <a:cubicBezTo>
                  <a:pt x="249" y="140"/>
                  <a:pt x="249" y="141"/>
                  <a:pt x="249" y="141"/>
                </a:cubicBezTo>
                <a:cubicBezTo>
                  <a:pt x="249" y="141"/>
                  <a:pt x="249" y="141"/>
                  <a:pt x="250" y="141"/>
                </a:cubicBezTo>
                <a:cubicBezTo>
                  <a:pt x="250" y="142"/>
                  <a:pt x="250" y="142"/>
                  <a:pt x="250" y="142"/>
                </a:cubicBezTo>
                <a:cubicBezTo>
                  <a:pt x="250" y="142"/>
                  <a:pt x="250" y="142"/>
                  <a:pt x="250" y="142"/>
                </a:cubicBezTo>
                <a:cubicBezTo>
                  <a:pt x="251" y="142"/>
                  <a:pt x="251" y="142"/>
                  <a:pt x="251" y="142"/>
                </a:cubicBezTo>
                <a:cubicBezTo>
                  <a:pt x="251" y="143"/>
                  <a:pt x="251" y="143"/>
                  <a:pt x="252" y="143"/>
                </a:cubicBezTo>
                <a:cubicBezTo>
                  <a:pt x="253" y="143"/>
                  <a:pt x="253" y="143"/>
                  <a:pt x="252" y="144"/>
                </a:cubicBezTo>
                <a:cubicBezTo>
                  <a:pt x="252" y="145"/>
                  <a:pt x="252" y="145"/>
                  <a:pt x="251" y="144"/>
                </a:cubicBezTo>
                <a:cubicBezTo>
                  <a:pt x="251" y="144"/>
                  <a:pt x="251" y="144"/>
                  <a:pt x="251" y="145"/>
                </a:cubicBezTo>
                <a:cubicBezTo>
                  <a:pt x="251" y="146"/>
                  <a:pt x="249" y="145"/>
                  <a:pt x="248" y="144"/>
                </a:cubicBezTo>
                <a:cubicBezTo>
                  <a:pt x="247" y="143"/>
                  <a:pt x="246" y="143"/>
                  <a:pt x="246" y="143"/>
                </a:cubicBezTo>
                <a:cubicBezTo>
                  <a:pt x="246" y="144"/>
                  <a:pt x="245" y="144"/>
                  <a:pt x="245" y="143"/>
                </a:cubicBezTo>
                <a:cubicBezTo>
                  <a:pt x="245" y="143"/>
                  <a:pt x="245" y="143"/>
                  <a:pt x="245" y="143"/>
                </a:cubicBezTo>
                <a:cubicBezTo>
                  <a:pt x="245" y="143"/>
                  <a:pt x="244" y="143"/>
                  <a:pt x="244" y="143"/>
                </a:cubicBezTo>
                <a:cubicBezTo>
                  <a:pt x="244" y="143"/>
                  <a:pt x="243" y="143"/>
                  <a:pt x="243" y="143"/>
                </a:cubicBezTo>
                <a:cubicBezTo>
                  <a:pt x="243" y="143"/>
                  <a:pt x="243" y="144"/>
                  <a:pt x="243" y="143"/>
                </a:cubicBezTo>
                <a:cubicBezTo>
                  <a:pt x="243" y="143"/>
                  <a:pt x="243" y="143"/>
                  <a:pt x="242" y="144"/>
                </a:cubicBezTo>
                <a:cubicBezTo>
                  <a:pt x="242" y="144"/>
                  <a:pt x="242" y="144"/>
                  <a:pt x="242" y="143"/>
                </a:cubicBezTo>
                <a:cubicBezTo>
                  <a:pt x="242" y="143"/>
                  <a:pt x="241" y="143"/>
                  <a:pt x="241" y="143"/>
                </a:cubicBezTo>
                <a:cubicBezTo>
                  <a:pt x="240" y="144"/>
                  <a:pt x="238" y="143"/>
                  <a:pt x="238" y="143"/>
                </a:cubicBezTo>
                <a:close/>
                <a:moveTo>
                  <a:pt x="244" y="125"/>
                </a:moveTo>
                <a:cubicBezTo>
                  <a:pt x="244" y="125"/>
                  <a:pt x="243" y="124"/>
                  <a:pt x="243" y="123"/>
                </a:cubicBezTo>
                <a:cubicBezTo>
                  <a:pt x="243" y="123"/>
                  <a:pt x="242" y="122"/>
                  <a:pt x="242" y="122"/>
                </a:cubicBezTo>
                <a:cubicBezTo>
                  <a:pt x="242" y="122"/>
                  <a:pt x="242" y="122"/>
                  <a:pt x="242" y="122"/>
                </a:cubicBezTo>
                <a:cubicBezTo>
                  <a:pt x="242" y="121"/>
                  <a:pt x="242" y="121"/>
                  <a:pt x="241" y="121"/>
                </a:cubicBezTo>
                <a:cubicBezTo>
                  <a:pt x="241" y="121"/>
                  <a:pt x="241" y="121"/>
                  <a:pt x="241" y="120"/>
                </a:cubicBezTo>
                <a:cubicBezTo>
                  <a:pt x="241" y="120"/>
                  <a:pt x="241" y="119"/>
                  <a:pt x="240" y="120"/>
                </a:cubicBezTo>
                <a:cubicBezTo>
                  <a:pt x="240" y="121"/>
                  <a:pt x="240" y="121"/>
                  <a:pt x="238" y="119"/>
                </a:cubicBezTo>
                <a:cubicBezTo>
                  <a:pt x="237" y="119"/>
                  <a:pt x="237" y="118"/>
                  <a:pt x="237" y="118"/>
                </a:cubicBezTo>
                <a:cubicBezTo>
                  <a:pt x="237" y="118"/>
                  <a:pt x="237" y="118"/>
                  <a:pt x="236" y="117"/>
                </a:cubicBezTo>
                <a:cubicBezTo>
                  <a:pt x="235" y="117"/>
                  <a:pt x="235" y="117"/>
                  <a:pt x="235" y="117"/>
                </a:cubicBezTo>
                <a:cubicBezTo>
                  <a:pt x="235" y="116"/>
                  <a:pt x="235" y="116"/>
                  <a:pt x="234" y="116"/>
                </a:cubicBezTo>
                <a:cubicBezTo>
                  <a:pt x="233" y="116"/>
                  <a:pt x="233" y="116"/>
                  <a:pt x="233" y="116"/>
                </a:cubicBezTo>
                <a:cubicBezTo>
                  <a:pt x="233" y="116"/>
                  <a:pt x="233" y="116"/>
                  <a:pt x="232" y="116"/>
                </a:cubicBezTo>
                <a:cubicBezTo>
                  <a:pt x="231" y="116"/>
                  <a:pt x="231" y="115"/>
                  <a:pt x="231" y="115"/>
                </a:cubicBezTo>
                <a:cubicBezTo>
                  <a:pt x="231" y="115"/>
                  <a:pt x="231" y="115"/>
                  <a:pt x="230" y="115"/>
                </a:cubicBezTo>
                <a:cubicBezTo>
                  <a:pt x="230" y="115"/>
                  <a:pt x="230" y="114"/>
                  <a:pt x="229" y="113"/>
                </a:cubicBezTo>
                <a:cubicBezTo>
                  <a:pt x="229" y="112"/>
                  <a:pt x="228" y="111"/>
                  <a:pt x="228" y="111"/>
                </a:cubicBezTo>
                <a:cubicBezTo>
                  <a:pt x="227" y="111"/>
                  <a:pt x="227" y="110"/>
                  <a:pt x="228" y="110"/>
                </a:cubicBezTo>
                <a:cubicBezTo>
                  <a:pt x="228" y="110"/>
                  <a:pt x="228" y="109"/>
                  <a:pt x="228" y="109"/>
                </a:cubicBezTo>
                <a:cubicBezTo>
                  <a:pt x="227" y="109"/>
                  <a:pt x="227" y="109"/>
                  <a:pt x="227" y="109"/>
                </a:cubicBezTo>
                <a:cubicBezTo>
                  <a:pt x="227" y="109"/>
                  <a:pt x="227" y="109"/>
                  <a:pt x="227" y="109"/>
                </a:cubicBezTo>
                <a:cubicBezTo>
                  <a:pt x="226" y="109"/>
                  <a:pt x="226" y="109"/>
                  <a:pt x="226" y="109"/>
                </a:cubicBezTo>
                <a:cubicBezTo>
                  <a:pt x="225" y="109"/>
                  <a:pt x="225" y="109"/>
                  <a:pt x="224" y="109"/>
                </a:cubicBezTo>
                <a:cubicBezTo>
                  <a:pt x="224" y="109"/>
                  <a:pt x="223" y="110"/>
                  <a:pt x="222" y="109"/>
                </a:cubicBezTo>
                <a:cubicBezTo>
                  <a:pt x="220" y="109"/>
                  <a:pt x="220" y="108"/>
                  <a:pt x="220" y="104"/>
                </a:cubicBezTo>
                <a:cubicBezTo>
                  <a:pt x="220" y="103"/>
                  <a:pt x="220" y="103"/>
                  <a:pt x="220" y="102"/>
                </a:cubicBezTo>
                <a:cubicBezTo>
                  <a:pt x="220" y="101"/>
                  <a:pt x="219" y="101"/>
                  <a:pt x="219" y="102"/>
                </a:cubicBezTo>
                <a:cubicBezTo>
                  <a:pt x="218" y="102"/>
                  <a:pt x="218" y="102"/>
                  <a:pt x="218" y="101"/>
                </a:cubicBezTo>
                <a:cubicBezTo>
                  <a:pt x="217" y="101"/>
                  <a:pt x="217" y="101"/>
                  <a:pt x="217" y="101"/>
                </a:cubicBezTo>
                <a:cubicBezTo>
                  <a:pt x="217" y="102"/>
                  <a:pt x="217" y="102"/>
                  <a:pt x="216" y="102"/>
                </a:cubicBezTo>
                <a:cubicBezTo>
                  <a:pt x="215" y="101"/>
                  <a:pt x="215" y="101"/>
                  <a:pt x="215" y="99"/>
                </a:cubicBezTo>
                <a:cubicBezTo>
                  <a:pt x="215" y="99"/>
                  <a:pt x="215" y="98"/>
                  <a:pt x="214" y="98"/>
                </a:cubicBezTo>
                <a:cubicBezTo>
                  <a:pt x="214" y="98"/>
                  <a:pt x="214" y="97"/>
                  <a:pt x="214" y="97"/>
                </a:cubicBezTo>
                <a:cubicBezTo>
                  <a:pt x="214" y="96"/>
                  <a:pt x="214" y="96"/>
                  <a:pt x="214" y="96"/>
                </a:cubicBezTo>
                <a:cubicBezTo>
                  <a:pt x="213" y="96"/>
                  <a:pt x="213" y="95"/>
                  <a:pt x="213" y="95"/>
                </a:cubicBezTo>
                <a:cubicBezTo>
                  <a:pt x="213" y="95"/>
                  <a:pt x="213" y="95"/>
                  <a:pt x="213" y="95"/>
                </a:cubicBezTo>
                <a:cubicBezTo>
                  <a:pt x="213" y="95"/>
                  <a:pt x="213" y="95"/>
                  <a:pt x="213" y="95"/>
                </a:cubicBezTo>
                <a:cubicBezTo>
                  <a:pt x="213" y="96"/>
                  <a:pt x="212" y="96"/>
                  <a:pt x="212" y="96"/>
                </a:cubicBezTo>
                <a:cubicBezTo>
                  <a:pt x="212" y="95"/>
                  <a:pt x="211" y="96"/>
                  <a:pt x="211" y="96"/>
                </a:cubicBezTo>
                <a:cubicBezTo>
                  <a:pt x="211" y="96"/>
                  <a:pt x="211" y="96"/>
                  <a:pt x="211" y="96"/>
                </a:cubicBezTo>
                <a:cubicBezTo>
                  <a:pt x="210" y="96"/>
                  <a:pt x="209" y="93"/>
                  <a:pt x="209" y="91"/>
                </a:cubicBezTo>
                <a:cubicBezTo>
                  <a:pt x="209" y="89"/>
                  <a:pt x="208" y="88"/>
                  <a:pt x="206" y="87"/>
                </a:cubicBezTo>
                <a:cubicBezTo>
                  <a:pt x="206" y="87"/>
                  <a:pt x="205" y="87"/>
                  <a:pt x="205" y="87"/>
                </a:cubicBezTo>
                <a:cubicBezTo>
                  <a:pt x="205" y="87"/>
                  <a:pt x="205" y="88"/>
                  <a:pt x="205" y="87"/>
                </a:cubicBezTo>
                <a:cubicBezTo>
                  <a:pt x="205" y="87"/>
                  <a:pt x="204" y="87"/>
                  <a:pt x="204" y="88"/>
                </a:cubicBezTo>
                <a:cubicBezTo>
                  <a:pt x="204" y="89"/>
                  <a:pt x="202" y="85"/>
                  <a:pt x="202" y="84"/>
                </a:cubicBezTo>
                <a:cubicBezTo>
                  <a:pt x="203" y="83"/>
                  <a:pt x="203" y="82"/>
                  <a:pt x="202" y="82"/>
                </a:cubicBezTo>
                <a:cubicBezTo>
                  <a:pt x="202" y="82"/>
                  <a:pt x="202" y="82"/>
                  <a:pt x="202" y="81"/>
                </a:cubicBezTo>
                <a:cubicBezTo>
                  <a:pt x="203" y="81"/>
                  <a:pt x="203" y="80"/>
                  <a:pt x="202" y="80"/>
                </a:cubicBezTo>
                <a:cubicBezTo>
                  <a:pt x="201" y="78"/>
                  <a:pt x="200" y="78"/>
                  <a:pt x="199" y="79"/>
                </a:cubicBezTo>
                <a:cubicBezTo>
                  <a:pt x="198" y="79"/>
                  <a:pt x="198" y="79"/>
                  <a:pt x="198" y="79"/>
                </a:cubicBezTo>
                <a:cubicBezTo>
                  <a:pt x="197" y="79"/>
                  <a:pt x="196" y="76"/>
                  <a:pt x="196" y="76"/>
                </a:cubicBezTo>
                <a:cubicBezTo>
                  <a:pt x="196" y="76"/>
                  <a:pt x="196" y="75"/>
                  <a:pt x="196" y="74"/>
                </a:cubicBezTo>
                <a:cubicBezTo>
                  <a:pt x="195" y="73"/>
                  <a:pt x="194" y="72"/>
                  <a:pt x="194" y="73"/>
                </a:cubicBezTo>
                <a:cubicBezTo>
                  <a:pt x="194" y="73"/>
                  <a:pt x="194" y="73"/>
                  <a:pt x="194" y="73"/>
                </a:cubicBezTo>
                <a:cubicBezTo>
                  <a:pt x="193" y="73"/>
                  <a:pt x="193" y="73"/>
                  <a:pt x="193" y="74"/>
                </a:cubicBezTo>
                <a:cubicBezTo>
                  <a:pt x="193" y="74"/>
                  <a:pt x="193" y="74"/>
                  <a:pt x="192" y="75"/>
                </a:cubicBezTo>
                <a:cubicBezTo>
                  <a:pt x="191" y="75"/>
                  <a:pt x="191" y="75"/>
                  <a:pt x="191" y="75"/>
                </a:cubicBezTo>
                <a:cubicBezTo>
                  <a:pt x="190" y="74"/>
                  <a:pt x="190" y="74"/>
                  <a:pt x="190" y="74"/>
                </a:cubicBezTo>
                <a:cubicBezTo>
                  <a:pt x="190" y="74"/>
                  <a:pt x="190" y="73"/>
                  <a:pt x="190" y="73"/>
                </a:cubicBezTo>
                <a:cubicBezTo>
                  <a:pt x="190" y="73"/>
                  <a:pt x="190" y="72"/>
                  <a:pt x="189" y="70"/>
                </a:cubicBezTo>
                <a:cubicBezTo>
                  <a:pt x="187" y="69"/>
                  <a:pt x="187" y="69"/>
                  <a:pt x="186" y="70"/>
                </a:cubicBezTo>
                <a:cubicBezTo>
                  <a:pt x="186" y="71"/>
                  <a:pt x="185" y="71"/>
                  <a:pt x="185" y="71"/>
                </a:cubicBezTo>
                <a:cubicBezTo>
                  <a:pt x="185" y="70"/>
                  <a:pt x="185" y="70"/>
                  <a:pt x="184" y="71"/>
                </a:cubicBezTo>
                <a:cubicBezTo>
                  <a:pt x="184" y="72"/>
                  <a:pt x="183" y="73"/>
                  <a:pt x="183" y="72"/>
                </a:cubicBezTo>
                <a:cubicBezTo>
                  <a:pt x="183" y="72"/>
                  <a:pt x="182" y="73"/>
                  <a:pt x="182" y="73"/>
                </a:cubicBezTo>
                <a:cubicBezTo>
                  <a:pt x="182" y="74"/>
                  <a:pt x="182" y="74"/>
                  <a:pt x="182" y="74"/>
                </a:cubicBezTo>
                <a:cubicBezTo>
                  <a:pt x="181" y="74"/>
                  <a:pt x="180" y="71"/>
                  <a:pt x="181" y="70"/>
                </a:cubicBezTo>
                <a:cubicBezTo>
                  <a:pt x="182" y="69"/>
                  <a:pt x="182" y="69"/>
                  <a:pt x="182" y="69"/>
                </a:cubicBezTo>
                <a:cubicBezTo>
                  <a:pt x="182" y="69"/>
                  <a:pt x="183" y="69"/>
                  <a:pt x="183" y="68"/>
                </a:cubicBezTo>
                <a:cubicBezTo>
                  <a:pt x="183" y="68"/>
                  <a:pt x="183" y="68"/>
                  <a:pt x="184" y="67"/>
                </a:cubicBezTo>
                <a:cubicBezTo>
                  <a:pt x="184" y="67"/>
                  <a:pt x="185" y="66"/>
                  <a:pt x="185" y="66"/>
                </a:cubicBezTo>
                <a:cubicBezTo>
                  <a:pt x="185" y="66"/>
                  <a:pt x="186" y="65"/>
                  <a:pt x="187" y="65"/>
                </a:cubicBezTo>
                <a:cubicBezTo>
                  <a:pt x="188" y="64"/>
                  <a:pt x="188" y="64"/>
                  <a:pt x="189" y="65"/>
                </a:cubicBezTo>
                <a:cubicBezTo>
                  <a:pt x="189" y="65"/>
                  <a:pt x="189" y="65"/>
                  <a:pt x="189" y="65"/>
                </a:cubicBezTo>
                <a:cubicBezTo>
                  <a:pt x="189" y="65"/>
                  <a:pt x="189" y="65"/>
                  <a:pt x="189" y="65"/>
                </a:cubicBezTo>
                <a:cubicBezTo>
                  <a:pt x="190" y="66"/>
                  <a:pt x="190" y="66"/>
                  <a:pt x="190" y="66"/>
                </a:cubicBezTo>
                <a:cubicBezTo>
                  <a:pt x="191" y="66"/>
                  <a:pt x="191" y="67"/>
                  <a:pt x="191" y="67"/>
                </a:cubicBezTo>
                <a:cubicBezTo>
                  <a:pt x="190" y="67"/>
                  <a:pt x="190" y="67"/>
                  <a:pt x="191" y="67"/>
                </a:cubicBezTo>
                <a:cubicBezTo>
                  <a:pt x="191" y="68"/>
                  <a:pt x="191" y="68"/>
                  <a:pt x="191" y="68"/>
                </a:cubicBezTo>
                <a:cubicBezTo>
                  <a:pt x="191" y="68"/>
                  <a:pt x="191" y="68"/>
                  <a:pt x="191" y="69"/>
                </a:cubicBezTo>
                <a:cubicBezTo>
                  <a:pt x="191" y="69"/>
                  <a:pt x="191" y="69"/>
                  <a:pt x="191" y="69"/>
                </a:cubicBezTo>
                <a:cubicBezTo>
                  <a:pt x="191" y="69"/>
                  <a:pt x="191" y="70"/>
                  <a:pt x="191" y="70"/>
                </a:cubicBezTo>
                <a:cubicBezTo>
                  <a:pt x="191" y="70"/>
                  <a:pt x="191" y="70"/>
                  <a:pt x="191" y="70"/>
                </a:cubicBezTo>
                <a:cubicBezTo>
                  <a:pt x="191" y="70"/>
                  <a:pt x="191" y="71"/>
                  <a:pt x="192" y="71"/>
                </a:cubicBezTo>
                <a:cubicBezTo>
                  <a:pt x="192" y="71"/>
                  <a:pt x="192" y="71"/>
                  <a:pt x="192" y="70"/>
                </a:cubicBezTo>
                <a:cubicBezTo>
                  <a:pt x="192" y="70"/>
                  <a:pt x="193" y="69"/>
                  <a:pt x="193" y="69"/>
                </a:cubicBezTo>
                <a:cubicBezTo>
                  <a:pt x="193" y="69"/>
                  <a:pt x="194" y="68"/>
                  <a:pt x="194" y="68"/>
                </a:cubicBezTo>
                <a:cubicBezTo>
                  <a:pt x="195" y="68"/>
                  <a:pt x="196" y="68"/>
                  <a:pt x="195" y="69"/>
                </a:cubicBezTo>
                <a:cubicBezTo>
                  <a:pt x="195" y="69"/>
                  <a:pt x="195" y="69"/>
                  <a:pt x="196" y="69"/>
                </a:cubicBezTo>
                <a:cubicBezTo>
                  <a:pt x="196" y="69"/>
                  <a:pt x="197" y="70"/>
                  <a:pt x="197" y="71"/>
                </a:cubicBezTo>
                <a:cubicBezTo>
                  <a:pt x="196" y="71"/>
                  <a:pt x="197" y="71"/>
                  <a:pt x="197" y="71"/>
                </a:cubicBezTo>
                <a:cubicBezTo>
                  <a:pt x="197" y="71"/>
                  <a:pt x="197" y="71"/>
                  <a:pt x="198" y="72"/>
                </a:cubicBezTo>
                <a:cubicBezTo>
                  <a:pt x="198" y="72"/>
                  <a:pt x="198" y="73"/>
                  <a:pt x="198" y="73"/>
                </a:cubicBezTo>
                <a:cubicBezTo>
                  <a:pt x="198" y="73"/>
                  <a:pt x="199" y="73"/>
                  <a:pt x="199" y="73"/>
                </a:cubicBezTo>
                <a:cubicBezTo>
                  <a:pt x="199" y="74"/>
                  <a:pt x="200" y="74"/>
                  <a:pt x="200" y="74"/>
                </a:cubicBezTo>
                <a:cubicBezTo>
                  <a:pt x="201" y="74"/>
                  <a:pt x="201" y="74"/>
                  <a:pt x="201" y="74"/>
                </a:cubicBezTo>
                <a:cubicBezTo>
                  <a:pt x="201" y="75"/>
                  <a:pt x="201" y="75"/>
                  <a:pt x="201" y="75"/>
                </a:cubicBezTo>
                <a:cubicBezTo>
                  <a:pt x="202" y="74"/>
                  <a:pt x="204" y="76"/>
                  <a:pt x="204" y="77"/>
                </a:cubicBezTo>
                <a:cubicBezTo>
                  <a:pt x="204" y="77"/>
                  <a:pt x="204" y="78"/>
                  <a:pt x="204" y="78"/>
                </a:cubicBezTo>
                <a:cubicBezTo>
                  <a:pt x="205" y="79"/>
                  <a:pt x="205" y="81"/>
                  <a:pt x="205" y="82"/>
                </a:cubicBezTo>
                <a:cubicBezTo>
                  <a:pt x="205" y="82"/>
                  <a:pt x="205" y="82"/>
                  <a:pt x="205" y="83"/>
                </a:cubicBezTo>
                <a:cubicBezTo>
                  <a:pt x="205" y="84"/>
                  <a:pt x="205" y="84"/>
                  <a:pt x="205" y="83"/>
                </a:cubicBezTo>
                <a:cubicBezTo>
                  <a:pt x="206" y="83"/>
                  <a:pt x="206" y="83"/>
                  <a:pt x="207" y="84"/>
                </a:cubicBezTo>
                <a:cubicBezTo>
                  <a:pt x="207" y="84"/>
                  <a:pt x="208" y="84"/>
                  <a:pt x="208" y="84"/>
                </a:cubicBezTo>
                <a:cubicBezTo>
                  <a:pt x="208" y="84"/>
                  <a:pt x="208" y="85"/>
                  <a:pt x="208" y="85"/>
                </a:cubicBezTo>
                <a:cubicBezTo>
                  <a:pt x="208" y="85"/>
                  <a:pt x="209" y="85"/>
                  <a:pt x="209" y="85"/>
                </a:cubicBezTo>
                <a:cubicBezTo>
                  <a:pt x="209" y="85"/>
                  <a:pt x="210" y="85"/>
                  <a:pt x="210" y="85"/>
                </a:cubicBezTo>
                <a:cubicBezTo>
                  <a:pt x="210" y="85"/>
                  <a:pt x="210" y="85"/>
                  <a:pt x="210" y="85"/>
                </a:cubicBezTo>
                <a:cubicBezTo>
                  <a:pt x="210" y="85"/>
                  <a:pt x="211" y="86"/>
                  <a:pt x="211" y="86"/>
                </a:cubicBezTo>
                <a:cubicBezTo>
                  <a:pt x="211" y="87"/>
                  <a:pt x="211" y="87"/>
                  <a:pt x="211" y="87"/>
                </a:cubicBezTo>
                <a:cubicBezTo>
                  <a:pt x="212" y="87"/>
                  <a:pt x="212" y="88"/>
                  <a:pt x="211" y="89"/>
                </a:cubicBezTo>
                <a:cubicBezTo>
                  <a:pt x="211" y="89"/>
                  <a:pt x="211" y="90"/>
                  <a:pt x="211" y="90"/>
                </a:cubicBezTo>
                <a:cubicBezTo>
                  <a:pt x="211" y="90"/>
                  <a:pt x="211" y="90"/>
                  <a:pt x="211" y="91"/>
                </a:cubicBezTo>
                <a:cubicBezTo>
                  <a:pt x="211" y="91"/>
                  <a:pt x="211" y="91"/>
                  <a:pt x="211" y="91"/>
                </a:cubicBezTo>
                <a:cubicBezTo>
                  <a:pt x="210" y="91"/>
                  <a:pt x="210" y="92"/>
                  <a:pt x="211" y="92"/>
                </a:cubicBezTo>
                <a:cubicBezTo>
                  <a:pt x="211" y="92"/>
                  <a:pt x="211" y="93"/>
                  <a:pt x="211" y="93"/>
                </a:cubicBezTo>
                <a:cubicBezTo>
                  <a:pt x="212" y="93"/>
                  <a:pt x="212" y="93"/>
                  <a:pt x="213" y="93"/>
                </a:cubicBezTo>
                <a:cubicBezTo>
                  <a:pt x="214" y="92"/>
                  <a:pt x="215" y="92"/>
                  <a:pt x="215" y="93"/>
                </a:cubicBezTo>
                <a:cubicBezTo>
                  <a:pt x="216" y="93"/>
                  <a:pt x="216" y="93"/>
                  <a:pt x="216" y="94"/>
                </a:cubicBezTo>
                <a:cubicBezTo>
                  <a:pt x="216" y="94"/>
                  <a:pt x="216" y="95"/>
                  <a:pt x="216" y="94"/>
                </a:cubicBezTo>
                <a:cubicBezTo>
                  <a:pt x="217" y="94"/>
                  <a:pt x="217" y="94"/>
                  <a:pt x="216" y="95"/>
                </a:cubicBezTo>
                <a:cubicBezTo>
                  <a:pt x="216" y="96"/>
                  <a:pt x="217" y="98"/>
                  <a:pt x="218" y="98"/>
                </a:cubicBezTo>
                <a:cubicBezTo>
                  <a:pt x="219" y="98"/>
                  <a:pt x="220" y="99"/>
                  <a:pt x="220" y="99"/>
                </a:cubicBezTo>
                <a:cubicBezTo>
                  <a:pt x="220" y="100"/>
                  <a:pt x="220" y="100"/>
                  <a:pt x="221" y="100"/>
                </a:cubicBezTo>
                <a:cubicBezTo>
                  <a:pt x="222" y="100"/>
                  <a:pt x="222" y="100"/>
                  <a:pt x="221" y="101"/>
                </a:cubicBezTo>
                <a:cubicBezTo>
                  <a:pt x="221" y="102"/>
                  <a:pt x="221" y="102"/>
                  <a:pt x="221" y="102"/>
                </a:cubicBezTo>
                <a:cubicBezTo>
                  <a:pt x="222" y="102"/>
                  <a:pt x="223" y="103"/>
                  <a:pt x="222" y="104"/>
                </a:cubicBezTo>
                <a:cubicBezTo>
                  <a:pt x="222" y="104"/>
                  <a:pt x="222" y="104"/>
                  <a:pt x="222" y="104"/>
                </a:cubicBezTo>
                <a:cubicBezTo>
                  <a:pt x="222" y="104"/>
                  <a:pt x="222" y="105"/>
                  <a:pt x="222" y="105"/>
                </a:cubicBezTo>
                <a:cubicBezTo>
                  <a:pt x="222" y="107"/>
                  <a:pt x="223" y="107"/>
                  <a:pt x="224" y="107"/>
                </a:cubicBezTo>
                <a:cubicBezTo>
                  <a:pt x="225" y="106"/>
                  <a:pt x="226" y="107"/>
                  <a:pt x="226" y="107"/>
                </a:cubicBezTo>
                <a:cubicBezTo>
                  <a:pt x="227" y="107"/>
                  <a:pt x="228" y="107"/>
                  <a:pt x="228" y="107"/>
                </a:cubicBezTo>
                <a:cubicBezTo>
                  <a:pt x="229" y="107"/>
                  <a:pt x="229" y="107"/>
                  <a:pt x="229" y="107"/>
                </a:cubicBezTo>
                <a:cubicBezTo>
                  <a:pt x="229" y="107"/>
                  <a:pt x="229" y="108"/>
                  <a:pt x="230" y="108"/>
                </a:cubicBezTo>
                <a:cubicBezTo>
                  <a:pt x="230" y="108"/>
                  <a:pt x="231" y="109"/>
                  <a:pt x="230" y="109"/>
                </a:cubicBezTo>
                <a:cubicBezTo>
                  <a:pt x="230" y="109"/>
                  <a:pt x="230" y="110"/>
                  <a:pt x="230" y="110"/>
                </a:cubicBezTo>
                <a:cubicBezTo>
                  <a:pt x="231" y="109"/>
                  <a:pt x="232" y="111"/>
                  <a:pt x="232" y="112"/>
                </a:cubicBezTo>
                <a:cubicBezTo>
                  <a:pt x="231" y="112"/>
                  <a:pt x="233" y="114"/>
                  <a:pt x="235" y="114"/>
                </a:cubicBezTo>
                <a:cubicBezTo>
                  <a:pt x="238" y="116"/>
                  <a:pt x="238" y="116"/>
                  <a:pt x="238" y="116"/>
                </a:cubicBezTo>
                <a:cubicBezTo>
                  <a:pt x="238" y="116"/>
                  <a:pt x="238" y="117"/>
                  <a:pt x="238" y="117"/>
                </a:cubicBezTo>
                <a:cubicBezTo>
                  <a:pt x="238" y="117"/>
                  <a:pt x="238" y="117"/>
                  <a:pt x="238" y="117"/>
                </a:cubicBezTo>
                <a:cubicBezTo>
                  <a:pt x="238" y="117"/>
                  <a:pt x="239" y="117"/>
                  <a:pt x="239" y="116"/>
                </a:cubicBezTo>
                <a:cubicBezTo>
                  <a:pt x="240" y="116"/>
                  <a:pt x="240" y="116"/>
                  <a:pt x="240" y="117"/>
                </a:cubicBezTo>
                <a:cubicBezTo>
                  <a:pt x="239" y="117"/>
                  <a:pt x="240" y="118"/>
                  <a:pt x="241" y="118"/>
                </a:cubicBezTo>
                <a:cubicBezTo>
                  <a:pt x="242" y="117"/>
                  <a:pt x="242" y="117"/>
                  <a:pt x="242" y="117"/>
                </a:cubicBezTo>
                <a:cubicBezTo>
                  <a:pt x="241" y="116"/>
                  <a:pt x="241" y="116"/>
                  <a:pt x="242" y="116"/>
                </a:cubicBezTo>
                <a:cubicBezTo>
                  <a:pt x="242" y="116"/>
                  <a:pt x="242" y="117"/>
                  <a:pt x="242" y="117"/>
                </a:cubicBezTo>
                <a:cubicBezTo>
                  <a:pt x="242" y="118"/>
                  <a:pt x="242" y="118"/>
                  <a:pt x="243" y="118"/>
                </a:cubicBezTo>
                <a:cubicBezTo>
                  <a:pt x="243" y="118"/>
                  <a:pt x="244" y="119"/>
                  <a:pt x="243" y="119"/>
                </a:cubicBezTo>
                <a:cubicBezTo>
                  <a:pt x="243" y="119"/>
                  <a:pt x="244" y="120"/>
                  <a:pt x="244" y="120"/>
                </a:cubicBezTo>
                <a:cubicBezTo>
                  <a:pt x="245" y="121"/>
                  <a:pt x="246" y="123"/>
                  <a:pt x="246" y="125"/>
                </a:cubicBezTo>
                <a:cubicBezTo>
                  <a:pt x="246" y="125"/>
                  <a:pt x="245" y="126"/>
                  <a:pt x="245" y="126"/>
                </a:cubicBezTo>
                <a:cubicBezTo>
                  <a:pt x="245" y="126"/>
                  <a:pt x="245" y="125"/>
                  <a:pt x="244" y="125"/>
                </a:cubicBezTo>
                <a:close/>
                <a:moveTo>
                  <a:pt x="256" y="116"/>
                </a:moveTo>
                <a:cubicBezTo>
                  <a:pt x="256" y="116"/>
                  <a:pt x="256" y="115"/>
                  <a:pt x="256" y="115"/>
                </a:cubicBezTo>
                <a:cubicBezTo>
                  <a:pt x="256" y="114"/>
                  <a:pt x="256" y="114"/>
                  <a:pt x="255" y="115"/>
                </a:cubicBezTo>
                <a:cubicBezTo>
                  <a:pt x="255" y="115"/>
                  <a:pt x="255" y="115"/>
                  <a:pt x="254" y="115"/>
                </a:cubicBezTo>
                <a:cubicBezTo>
                  <a:pt x="254" y="115"/>
                  <a:pt x="253" y="115"/>
                  <a:pt x="254" y="115"/>
                </a:cubicBezTo>
                <a:cubicBezTo>
                  <a:pt x="254" y="115"/>
                  <a:pt x="254" y="114"/>
                  <a:pt x="253" y="114"/>
                </a:cubicBezTo>
                <a:cubicBezTo>
                  <a:pt x="253" y="113"/>
                  <a:pt x="252" y="113"/>
                  <a:pt x="252" y="112"/>
                </a:cubicBezTo>
                <a:cubicBezTo>
                  <a:pt x="252" y="112"/>
                  <a:pt x="252" y="112"/>
                  <a:pt x="252" y="112"/>
                </a:cubicBezTo>
                <a:cubicBezTo>
                  <a:pt x="252" y="113"/>
                  <a:pt x="252" y="113"/>
                  <a:pt x="251" y="113"/>
                </a:cubicBezTo>
                <a:cubicBezTo>
                  <a:pt x="251" y="112"/>
                  <a:pt x="251" y="112"/>
                  <a:pt x="250" y="112"/>
                </a:cubicBezTo>
                <a:cubicBezTo>
                  <a:pt x="249" y="111"/>
                  <a:pt x="248" y="109"/>
                  <a:pt x="247" y="107"/>
                </a:cubicBezTo>
                <a:cubicBezTo>
                  <a:pt x="247" y="106"/>
                  <a:pt x="246" y="105"/>
                  <a:pt x="246" y="105"/>
                </a:cubicBezTo>
                <a:cubicBezTo>
                  <a:pt x="246" y="105"/>
                  <a:pt x="245" y="103"/>
                  <a:pt x="245" y="102"/>
                </a:cubicBezTo>
                <a:cubicBezTo>
                  <a:pt x="245" y="102"/>
                  <a:pt x="244" y="100"/>
                  <a:pt x="243" y="99"/>
                </a:cubicBezTo>
                <a:cubicBezTo>
                  <a:pt x="241" y="97"/>
                  <a:pt x="240" y="95"/>
                  <a:pt x="240" y="95"/>
                </a:cubicBezTo>
                <a:cubicBezTo>
                  <a:pt x="240" y="95"/>
                  <a:pt x="240" y="94"/>
                  <a:pt x="239" y="93"/>
                </a:cubicBezTo>
                <a:cubicBezTo>
                  <a:pt x="239" y="92"/>
                  <a:pt x="238" y="91"/>
                  <a:pt x="238" y="91"/>
                </a:cubicBezTo>
                <a:cubicBezTo>
                  <a:pt x="238" y="90"/>
                  <a:pt x="237" y="89"/>
                  <a:pt x="237" y="88"/>
                </a:cubicBezTo>
                <a:cubicBezTo>
                  <a:pt x="236" y="88"/>
                  <a:pt x="236" y="88"/>
                  <a:pt x="236" y="88"/>
                </a:cubicBezTo>
                <a:cubicBezTo>
                  <a:pt x="236" y="88"/>
                  <a:pt x="236" y="88"/>
                  <a:pt x="236" y="87"/>
                </a:cubicBezTo>
                <a:cubicBezTo>
                  <a:pt x="235" y="87"/>
                  <a:pt x="235" y="87"/>
                  <a:pt x="235" y="87"/>
                </a:cubicBezTo>
                <a:cubicBezTo>
                  <a:pt x="235" y="87"/>
                  <a:pt x="235" y="86"/>
                  <a:pt x="234" y="86"/>
                </a:cubicBezTo>
                <a:cubicBezTo>
                  <a:pt x="233" y="86"/>
                  <a:pt x="233" y="86"/>
                  <a:pt x="232" y="85"/>
                </a:cubicBezTo>
                <a:cubicBezTo>
                  <a:pt x="232" y="83"/>
                  <a:pt x="231" y="78"/>
                  <a:pt x="232" y="77"/>
                </a:cubicBezTo>
                <a:cubicBezTo>
                  <a:pt x="232" y="77"/>
                  <a:pt x="232" y="76"/>
                  <a:pt x="230" y="76"/>
                </a:cubicBezTo>
                <a:cubicBezTo>
                  <a:pt x="227" y="76"/>
                  <a:pt x="226" y="76"/>
                  <a:pt x="225" y="74"/>
                </a:cubicBezTo>
                <a:cubicBezTo>
                  <a:pt x="225" y="73"/>
                  <a:pt x="225" y="72"/>
                  <a:pt x="225" y="72"/>
                </a:cubicBezTo>
                <a:cubicBezTo>
                  <a:pt x="225" y="71"/>
                  <a:pt x="224" y="68"/>
                  <a:pt x="223" y="68"/>
                </a:cubicBezTo>
                <a:cubicBezTo>
                  <a:pt x="223" y="68"/>
                  <a:pt x="222" y="68"/>
                  <a:pt x="222" y="68"/>
                </a:cubicBezTo>
                <a:cubicBezTo>
                  <a:pt x="221" y="69"/>
                  <a:pt x="217" y="69"/>
                  <a:pt x="217" y="69"/>
                </a:cubicBezTo>
                <a:cubicBezTo>
                  <a:pt x="217" y="68"/>
                  <a:pt x="217" y="68"/>
                  <a:pt x="217" y="68"/>
                </a:cubicBezTo>
                <a:cubicBezTo>
                  <a:pt x="217" y="68"/>
                  <a:pt x="217" y="67"/>
                  <a:pt x="216" y="65"/>
                </a:cubicBezTo>
                <a:cubicBezTo>
                  <a:pt x="216" y="63"/>
                  <a:pt x="216" y="62"/>
                  <a:pt x="216" y="62"/>
                </a:cubicBezTo>
                <a:cubicBezTo>
                  <a:pt x="216" y="61"/>
                  <a:pt x="215" y="62"/>
                  <a:pt x="215" y="62"/>
                </a:cubicBezTo>
                <a:cubicBezTo>
                  <a:pt x="214" y="62"/>
                  <a:pt x="213" y="61"/>
                  <a:pt x="213" y="59"/>
                </a:cubicBezTo>
                <a:cubicBezTo>
                  <a:pt x="212" y="58"/>
                  <a:pt x="212" y="57"/>
                  <a:pt x="212" y="57"/>
                </a:cubicBezTo>
                <a:cubicBezTo>
                  <a:pt x="212" y="57"/>
                  <a:pt x="211" y="57"/>
                  <a:pt x="211" y="58"/>
                </a:cubicBezTo>
                <a:cubicBezTo>
                  <a:pt x="210" y="58"/>
                  <a:pt x="207" y="58"/>
                  <a:pt x="206" y="58"/>
                </a:cubicBezTo>
                <a:cubicBezTo>
                  <a:pt x="206" y="58"/>
                  <a:pt x="206" y="57"/>
                  <a:pt x="206" y="56"/>
                </a:cubicBezTo>
                <a:cubicBezTo>
                  <a:pt x="205" y="56"/>
                  <a:pt x="205" y="55"/>
                  <a:pt x="205" y="54"/>
                </a:cubicBezTo>
                <a:cubicBezTo>
                  <a:pt x="205" y="53"/>
                  <a:pt x="205" y="53"/>
                  <a:pt x="205" y="53"/>
                </a:cubicBezTo>
                <a:cubicBezTo>
                  <a:pt x="204" y="54"/>
                  <a:pt x="204" y="54"/>
                  <a:pt x="204" y="54"/>
                </a:cubicBezTo>
                <a:cubicBezTo>
                  <a:pt x="201" y="55"/>
                  <a:pt x="199" y="56"/>
                  <a:pt x="199" y="56"/>
                </a:cubicBezTo>
                <a:cubicBezTo>
                  <a:pt x="199" y="56"/>
                  <a:pt x="198" y="55"/>
                  <a:pt x="198" y="54"/>
                </a:cubicBezTo>
                <a:cubicBezTo>
                  <a:pt x="197" y="53"/>
                  <a:pt x="197" y="53"/>
                  <a:pt x="197" y="53"/>
                </a:cubicBezTo>
                <a:cubicBezTo>
                  <a:pt x="196" y="53"/>
                  <a:pt x="196" y="53"/>
                  <a:pt x="196" y="53"/>
                </a:cubicBezTo>
                <a:cubicBezTo>
                  <a:pt x="196" y="54"/>
                  <a:pt x="195" y="54"/>
                  <a:pt x="195" y="54"/>
                </a:cubicBezTo>
                <a:cubicBezTo>
                  <a:pt x="195" y="54"/>
                  <a:pt x="194" y="55"/>
                  <a:pt x="194" y="56"/>
                </a:cubicBezTo>
                <a:cubicBezTo>
                  <a:pt x="192" y="57"/>
                  <a:pt x="191" y="57"/>
                  <a:pt x="191" y="55"/>
                </a:cubicBezTo>
                <a:cubicBezTo>
                  <a:pt x="191" y="54"/>
                  <a:pt x="191" y="54"/>
                  <a:pt x="190" y="55"/>
                </a:cubicBezTo>
                <a:cubicBezTo>
                  <a:pt x="190" y="55"/>
                  <a:pt x="190" y="55"/>
                  <a:pt x="190" y="54"/>
                </a:cubicBezTo>
                <a:cubicBezTo>
                  <a:pt x="189" y="54"/>
                  <a:pt x="190" y="52"/>
                  <a:pt x="190" y="52"/>
                </a:cubicBezTo>
                <a:cubicBezTo>
                  <a:pt x="190" y="53"/>
                  <a:pt x="191" y="52"/>
                  <a:pt x="191" y="51"/>
                </a:cubicBezTo>
                <a:cubicBezTo>
                  <a:pt x="192" y="51"/>
                  <a:pt x="192" y="50"/>
                  <a:pt x="193" y="50"/>
                </a:cubicBezTo>
                <a:cubicBezTo>
                  <a:pt x="193" y="51"/>
                  <a:pt x="195" y="48"/>
                  <a:pt x="195" y="48"/>
                </a:cubicBezTo>
                <a:cubicBezTo>
                  <a:pt x="195" y="48"/>
                  <a:pt x="196" y="47"/>
                  <a:pt x="197" y="47"/>
                </a:cubicBezTo>
                <a:cubicBezTo>
                  <a:pt x="197" y="47"/>
                  <a:pt x="197" y="47"/>
                  <a:pt x="197" y="48"/>
                </a:cubicBezTo>
                <a:cubicBezTo>
                  <a:pt x="197" y="48"/>
                  <a:pt x="197" y="48"/>
                  <a:pt x="197" y="48"/>
                </a:cubicBezTo>
                <a:cubicBezTo>
                  <a:pt x="198" y="48"/>
                  <a:pt x="198" y="48"/>
                  <a:pt x="198" y="49"/>
                </a:cubicBezTo>
                <a:cubicBezTo>
                  <a:pt x="198" y="49"/>
                  <a:pt x="198" y="49"/>
                  <a:pt x="198" y="49"/>
                </a:cubicBezTo>
                <a:cubicBezTo>
                  <a:pt x="199" y="50"/>
                  <a:pt x="199" y="50"/>
                  <a:pt x="198" y="51"/>
                </a:cubicBezTo>
                <a:cubicBezTo>
                  <a:pt x="198" y="51"/>
                  <a:pt x="199" y="52"/>
                  <a:pt x="200" y="52"/>
                </a:cubicBezTo>
                <a:cubicBezTo>
                  <a:pt x="200" y="52"/>
                  <a:pt x="200" y="52"/>
                  <a:pt x="200" y="52"/>
                </a:cubicBezTo>
                <a:cubicBezTo>
                  <a:pt x="200" y="52"/>
                  <a:pt x="200" y="53"/>
                  <a:pt x="200" y="53"/>
                </a:cubicBezTo>
                <a:cubicBezTo>
                  <a:pt x="200" y="53"/>
                  <a:pt x="200" y="53"/>
                  <a:pt x="200" y="52"/>
                </a:cubicBezTo>
                <a:cubicBezTo>
                  <a:pt x="200" y="52"/>
                  <a:pt x="201" y="52"/>
                  <a:pt x="201" y="52"/>
                </a:cubicBezTo>
                <a:cubicBezTo>
                  <a:pt x="202" y="52"/>
                  <a:pt x="202" y="52"/>
                  <a:pt x="202" y="51"/>
                </a:cubicBezTo>
                <a:cubicBezTo>
                  <a:pt x="202" y="51"/>
                  <a:pt x="202" y="51"/>
                  <a:pt x="203" y="51"/>
                </a:cubicBezTo>
                <a:cubicBezTo>
                  <a:pt x="203" y="51"/>
                  <a:pt x="203" y="50"/>
                  <a:pt x="203" y="50"/>
                </a:cubicBezTo>
                <a:cubicBezTo>
                  <a:pt x="204" y="49"/>
                  <a:pt x="205" y="49"/>
                  <a:pt x="205" y="49"/>
                </a:cubicBezTo>
                <a:cubicBezTo>
                  <a:pt x="206" y="50"/>
                  <a:pt x="207" y="52"/>
                  <a:pt x="207" y="53"/>
                </a:cubicBezTo>
                <a:cubicBezTo>
                  <a:pt x="207" y="54"/>
                  <a:pt x="207" y="54"/>
                  <a:pt x="207" y="54"/>
                </a:cubicBezTo>
                <a:cubicBezTo>
                  <a:pt x="208" y="54"/>
                  <a:pt x="208" y="54"/>
                  <a:pt x="208" y="53"/>
                </a:cubicBezTo>
                <a:cubicBezTo>
                  <a:pt x="208" y="53"/>
                  <a:pt x="208" y="53"/>
                  <a:pt x="208" y="53"/>
                </a:cubicBezTo>
                <a:cubicBezTo>
                  <a:pt x="208" y="54"/>
                  <a:pt x="209" y="54"/>
                  <a:pt x="210" y="54"/>
                </a:cubicBezTo>
                <a:cubicBezTo>
                  <a:pt x="211" y="53"/>
                  <a:pt x="212" y="53"/>
                  <a:pt x="212" y="53"/>
                </a:cubicBezTo>
                <a:cubicBezTo>
                  <a:pt x="212" y="54"/>
                  <a:pt x="212" y="54"/>
                  <a:pt x="212" y="54"/>
                </a:cubicBezTo>
                <a:cubicBezTo>
                  <a:pt x="213" y="53"/>
                  <a:pt x="213" y="54"/>
                  <a:pt x="213" y="55"/>
                </a:cubicBezTo>
                <a:cubicBezTo>
                  <a:pt x="214" y="56"/>
                  <a:pt x="214" y="56"/>
                  <a:pt x="214" y="56"/>
                </a:cubicBezTo>
                <a:cubicBezTo>
                  <a:pt x="215" y="55"/>
                  <a:pt x="216" y="56"/>
                  <a:pt x="216" y="56"/>
                </a:cubicBezTo>
                <a:cubicBezTo>
                  <a:pt x="216" y="57"/>
                  <a:pt x="216" y="57"/>
                  <a:pt x="216" y="57"/>
                </a:cubicBezTo>
                <a:cubicBezTo>
                  <a:pt x="217" y="57"/>
                  <a:pt x="217" y="58"/>
                  <a:pt x="217" y="58"/>
                </a:cubicBezTo>
                <a:cubicBezTo>
                  <a:pt x="217" y="58"/>
                  <a:pt x="217" y="58"/>
                  <a:pt x="218" y="59"/>
                </a:cubicBezTo>
                <a:cubicBezTo>
                  <a:pt x="218" y="59"/>
                  <a:pt x="218" y="59"/>
                  <a:pt x="218" y="60"/>
                </a:cubicBezTo>
                <a:cubicBezTo>
                  <a:pt x="218" y="60"/>
                  <a:pt x="218" y="60"/>
                  <a:pt x="218" y="60"/>
                </a:cubicBezTo>
                <a:cubicBezTo>
                  <a:pt x="219" y="60"/>
                  <a:pt x="219" y="61"/>
                  <a:pt x="219" y="61"/>
                </a:cubicBezTo>
                <a:cubicBezTo>
                  <a:pt x="219" y="61"/>
                  <a:pt x="219" y="62"/>
                  <a:pt x="219" y="62"/>
                </a:cubicBezTo>
                <a:cubicBezTo>
                  <a:pt x="219" y="62"/>
                  <a:pt x="219" y="62"/>
                  <a:pt x="219" y="63"/>
                </a:cubicBezTo>
                <a:cubicBezTo>
                  <a:pt x="219" y="63"/>
                  <a:pt x="219" y="63"/>
                  <a:pt x="220" y="64"/>
                </a:cubicBezTo>
                <a:cubicBezTo>
                  <a:pt x="220" y="64"/>
                  <a:pt x="221" y="64"/>
                  <a:pt x="221" y="64"/>
                </a:cubicBezTo>
                <a:cubicBezTo>
                  <a:pt x="221" y="65"/>
                  <a:pt x="221" y="65"/>
                  <a:pt x="221" y="64"/>
                </a:cubicBezTo>
                <a:cubicBezTo>
                  <a:pt x="221" y="64"/>
                  <a:pt x="222" y="64"/>
                  <a:pt x="222" y="64"/>
                </a:cubicBezTo>
                <a:cubicBezTo>
                  <a:pt x="222" y="64"/>
                  <a:pt x="223" y="64"/>
                  <a:pt x="224" y="65"/>
                </a:cubicBezTo>
                <a:cubicBezTo>
                  <a:pt x="225" y="65"/>
                  <a:pt x="225" y="65"/>
                  <a:pt x="225" y="66"/>
                </a:cubicBezTo>
                <a:cubicBezTo>
                  <a:pt x="226" y="66"/>
                  <a:pt x="226" y="67"/>
                  <a:pt x="226" y="67"/>
                </a:cubicBezTo>
                <a:cubicBezTo>
                  <a:pt x="226" y="67"/>
                  <a:pt x="226" y="67"/>
                  <a:pt x="226" y="67"/>
                </a:cubicBezTo>
                <a:cubicBezTo>
                  <a:pt x="226" y="68"/>
                  <a:pt x="226" y="69"/>
                  <a:pt x="227" y="69"/>
                </a:cubicBezTo>
                <a:cubicBezTo>
                  <a:pt x="227" y="69"/>
                  <a:pt x="227" y="69"/>
                  <a:pt x="226" y="69"/>
                </a:cubicBezTo>
                <a:cubicBezTo>
                  <a:pt x="226" y="69"/>
                  <a:pt x="226" y="70"/>
                  <a:pt x="227" y="70"/>
                </a:cubicBezTo>
                <a:cubicBezTo>
                  <a:pt x="227" y="70"/>
                  <a:pt x="227" y="71"/>
                  <a:pt x="227" y="71"/>
                </a:cubicBezTo>
                <a:cubicBezTo>
                  <a:pt x="227" y="72"/>
                  <a:pt x="228" y="73"/>
                  <a:pt x="228" y="72"/>
                </a:cubicBezTo>
                <a:cubicBezTo>
                  <a:pt x="228" y="72"/>
                  <a:pt x="228" y="72"/>
                  <a:pt x="229" y="72"/>
                </a:cubicBezTo>
                <a:cubicBezTo>
                  <a:pt x="229" y="73"/>
                  <a:pt x="229" y="73"/>
                  <a:pt x="230" y="73"/>
                </a:cubicBezTo>
                <a:cubicBezTo>
                  <a:pt x="231" y="72"/>
                  <a:pt x="231" y="72"/>
                  <a:pt x="231" y="73"/>
                </a:cubicBezTo>
                <a:cubicBezTo>
                  <a:pt x="231" y="74"/>
                  <a:pt x="231" y="74"/>
                  <a:pt x="232" y="73"/>
                </a:cubicBezTo>
                <a:cubicBezTo>
                  <a:pt x="232" y="73"/>
                  <a:pt x="232" y="73"/>
                  <a:pt x="233" y="73"/>
                </a:cubicBezTo>
                <a:cubicBezTo>
                  <a:pt x="234" y="74"/>
                  <a:pt x="234" y="75"/>
                  <a:pt x="233" y="76"/>
                </a:cubicBezTo>
                <a:cubicBezTo>
                  <a:pt x="233" y="76"/>
                  <a:pt x="233" y="77"/>
                  <a:pt x="234" y="77"/>
                </a:cubicBezTo>
                <a:cubicBezTo>
                  <a:pt x="234" y="77"/>
                  <a:pt x="234" y="77"/>
                  <a:pt x="234" y="79"/>
                </a:cubicBezTo>
                <a:cubicBezTo>
                  <a:pt x="234" y="82"/>
                  <a:pt x="234" y="83"/>
                  <a:pt x="236" y="84"/>
                </a:cubicBezTo>
                <a:cubicBezTo>
                  <a:pt x="236" y="84"/>
                  <a:pt x="236" y="84"/>
                  <a:pt x="236" y="84"/>
                </a:cubicBezTo>
                <a:cubicBezTo>
                  <a:pt x="236" y="85"/>
                  <a:pt x="236" y="85"/>
                  <a:pt x="237" y="85"/>
                </a:cubicBezTo>
                <a:cubicBezTo>
                  <a:pt x="237" y="84"/>
                  <a:pt x="237" y="85"/>
                  <a:pt x="238" y="85"/>
                </a:cubicBezTo>
                <a:cubicBezTo>
                  <a:pt x="238" y="86"/>
                  <a:pt x="238" y="87"/>
                  <a:pt x="239" y="87"/>
                </a:cubicBezTo>
                <a:cubicBezTo>
                  <a:pt x="239" y="87"/>
                  <a:pt x="239" y="87"/>
                  <a:pt x="239" y="88"/>
                </a:cubicBezTo>
                <a:cubicBezTo>
                  <a:pt x="239" y="89"/>
                  <a:pt x="239" y="89"/>
                  <a:pt x="240" y="89"/>
                </a:cubicBezTo>
                <a:cubicBezTo>
                  <a:pt x="240" y="88"/>
                  <a:pt x="242" y="90"/>
                  <a:pt x="242" y="91"/>
                </a:cubicBezTo>
                <a:cubicBezTo>
                  <a:pt x="242" y="91"/>
                  <a:pt x="241" y="92"/>
                  <a:pt x="241" y="92"/>
                </a:cubicBezTo>
                <a:cubicBezTo>
                  <a:pt x="241" y="92"/>
                  <a:pt x="241" y="92"/>
                  <a:pt x="242" y="93"/>
                </a:cubicBezTo>
                <a:cubicBezTo>
                  <a:pt x="242" y="93"/>
                  <a:pt x="243" y="93"/>
                  <a:pt x="243" y="93"/>
                </a:cubicBezTo>
                <a:cubicBezTo>
                  <a:pt x="243" y="92"/>
                  <a:pt x="244" y="93"/>
                  <a:pt x="244" y="94"/>
                </a:cubicBezTo>
                <a:cubicBezTo>
                  <a:pt x="244" y="95"/>
                  <a:pt x="244" y="95"/>
                  <a:pt x="244" y="95"/>
                </a:cubicBezTo>
                <a:cubicBezTo>
                  <a:pt x="244" y="95"/>
                  <a:pt x="245" y="96"/>
                  <a:pt x="244" y="96"/>
                </a:cubicBezTo>
                <a:cubicBezTo>
                  <a:pt x="244" y="96"/>
                  <a:pt x="244" y="97"/>
                  <a:pt x="245" y="97"/>
                </a:cubicBezTo>
                <a:cubicBezTo>
                  <a:pt x="245" y="97"/>
                  <a:pt x="245" y="97"/>
                  <a:pt x="245" y="97"/>
                </a:cubicBezTo>
                <a:cubicBezTo>
                  <a:pt x="245" y="97"/>
                  <a:pt x="245" y="98"/>
                  <a:pt x="245" y="98"/>
                </a:cubicBezTo>
                <a:cubicBezTo>
                  <a:pt x="246" y="98"/>
                  <a:pt x="246" y="98"/>
                  <a:pt x="246" y="98"/>
                </a:cubicBezTo>
                <a:cubicBezTo>
                  <a:pt x="247" y="98"/>
                  <a:pt x="247" y="98"/>
                  <a:pt x="247" y="99"/>
                </a:cubicBezTo>
                <a:cubicBezTo>
                  <a:pt x="246" y="99"/>
                  <a:pt x="247" y="99"/>
                  <a:pt x="247" y="99"/>
                </a:cubicBezTo>
                <a:cubicBezTo>
                  <a:pt x="247" y="99"/>
                  <a:pt x="248" y="102"/>
                  <a:pt x="248" y="102"/>
                </a:cubicBezTo>
                <a:cubicBezTo>
                  <a:pt x="248" y="102"/>
                  <a:pt x="248" y="102"/>
                  <a:pt x="249" y="103"/>
                </a:cubicBezTo>
                <a:cubicBezTo>
                  <a:pt x="249" y="104"/>
                  <a:pt x="249" y="104"/>
                  <a:pt x="249" y="104"/>
                </a:cubicBezTo>
                <a:cubicBezTo>
                  <a:pt x="249" y="104"/>
                  <a:pt x="249" y="105"/>
                  <a:pt x="249" y="105"/>
                </a:cubicBezTo>
                <a:cubicBezTo>
                  <a:pt x="249" y="105"/>
                  <a:pt x="250" y="106"/>
                  <a:pt x="251" y="108"/>
                </a:cubicBezTo>
                <a:cubicBezTo>
                  <a:pt x="251" y="109"/>
                  <a:pt x="251" y="109"/>
                  <a:pt x="251" y="109"/>
                </a:cubicBezTo>
                <a:cubicBezTo>
                  <a:pt x="252" y="109"/>
                  <a:pt x="252" y="109"/>
                  <a:pt x="252" y="109"/>
                </a:cubicBezTo>
                <a:cubicBezTo>
                  <a:pt x="252" y="110"/>
                  <a:pt x="252" y="110"/>
                  <a:pt x="252" y="110"/>
                </a:cubicBezTo>
                <a:cubicBezTo>
                  <a:pt x="253" y="111"/>
                  <a:pt x="256" y="112"/>
                  <a:pt x="256" y="112"/>
                </a:cubicBezTo>
                <a:cubicBezTo>
                  <a:pt x="256" y="112"/>
                  <a:pt x="256" y="112"/>
                  <a:pt x="257" y="112"/>
                </a:cubicBezTo>
                <a:cubicBezTo>
                  <a:pt x="257" y="112"/>
                  <a:pt x="257" y="112"/>
                  <a:pt x="257" y="113"/>
                </a:cubicBezTo>
                <a:cubicBezTo>
                  <a:pt x="257" y="113"/>
                  <a:pt x="257" y="113"/>
                  <a:pt x="257" y="113"/>
                </a:cubicBezTo>
                <a:cubicBezTo>
                  <a:pt x="257" y="113"/>
                  <a:pt x="258" y="115"/>
                  <a:pt x="258" y="116"/>
                </a:cubicBezTo>
                <a:cubicBezTo>
                  <a:pt x="258" y="116"/>
                  <a:pt x="258" y="116"/>
                  <a:pt x="259" y="116"/>
                </a:cubicBezTo>
                <a:cubicBezTo>
                  <a:pt x="259" y="115"/>
                  <a:pt x="259" y="115"/>
                  <a:pt x="259" y="116"/>
                </a:cubicBezTo>
                <a:cubicBezTo>
                  <a:pt x="259" y="116"/>
                  <a:pt x="259" y="117"/>
                  <a:pt x="258" y="117"/>
                </a:cubicBezTo>
                <a:cubicBezTo>
                  <a:pt x="257" y="117"/>
                  <a:pt x="256" y="116"/>
                  <a:pt x="256" y="116"/>
                </a:cubicBezTo>
                <a:close/>
                <a:moveTo>
                  <a:pt x="221" y="99"/>
                </a:moveTo>
                <a:cubicBezTo>
                  <a:pt x="221" y="99"/>
                  <a:pt x="221" y="99"/>
                  <a:pt x="221" y="99"/>
                </a:cubicBezTo>
                <a:cubicBezTo>
                  <a:pt x="222" y="99"/>
                  <a:pt x="222" y="99"/>
                  <a:pt x="222" y="99"/>
                </a:cubicBezTo>
                <a:cubicBezTo>
                  <a:pt x="221" y="100"/>
                  <a:pt x="220" y="100"/>
                  <a:pt x="221" y="99"/>
                </a:cubicBezTo>
                <a:close/>
                <a:moveTo>
                  <a:pt x="16" y="91"/>
                </a:moveTo>
                <a:cubicBezTo>
                  <a:pt x="17" y="91"/>
                  <a:pt x="19" y="92"/>
                  <a:pt x="21" y="91"/>
                </a:cubicBezTo>
                <a:cubicBezTo>
                  <a:pt x="24" y="91"/>
                  <a:pt x="27" y="90"/>
                  <a:pt x="27" y="90"/>
                </a:cubicBezTo>
                <a:cubicBezTo>
                  <a:pt x="27" y="90"/>
                  <a:pt x="28" y="90"/>
                  <a:pt x="29" y="90"/>
                </a:cubicBezTo>
                <a:cubicBezTo>
                  <a:pt x="29" y="90"/>
                  <a:pt x="31" y="89"/>
                  <a:pt x="32" y="89"/>
                </a:cubicBezTo>
                <a:cubicBezTo>
                  <a:pt x="33" y="88"/>
                  <a:pt x="35" y="88"/>
                  <a:pt x="35" y="88"/>
                </a:cubicBezTo>
                <a:cubicBezTo>
                  <a:pt x="36" y="88"/>
                  <a:pt x="42" y="85"/>
                  <a:pt x="43" y="84"/>
                </a:cubicBezTo>
                <a:cubicBezTo>
                  <a:pt x="43" y="84"/>
                  <a:pt x="43" y="84"/>
                  <a:pt x="43" y="84"/>
                </a:cubicBezTo>
                <a:cubicBezTo>
                  <a:pt x="44" y="84"/>
                  <a:pt x="47" y="83"/>
                  <a:pt x="48" y="82"/>
                </a:cubicBezTo>
                <a:cubicBezTo>
                  <a:pt x="48" y="82"/>
                  <a:pt x="48" y="82"/>
                  <a:pt x="48" y="82"/>
                </a:cubicBezTo>
                <a:cubicBezTo>
                  <a:pt x="48" y="82"/>
                  <a:pt x="49" y="82"/>
                  <a:pt x="49" y="82"/>
                </a:cubicBezTo>
                <a:cubicBezTo>
                  <a:pt x="50" y="81"/>
                  <a:pt x="50" y="81"/>
                  <a:pt x="51" y="81"/>
                </a:cubicBezTo>
                <a:cubicBezTo>
                  <a:pt x="51" y="82"/>
                  <a:pt x="51" y="81"/>
                  <a:pt x="51" y="81"/>
                </a:cubicBezTo>
                <a:cubicBezTo>
                  <a:pt x="51" y="81"/>
                  <a:pt x="53" y="80"/>
                  <a:pt x="53" y="80"/>
                </a:cubicBezTo>
                <a:cubicBezTo>
                  <a:pt x="53" y="80"/>
                  <a:pt x="54" y="80"/>
                  <a:pt x="55" y="79"/>
                </a:cubicBezTo>
                <a:cubicBezTo>
                  <a:pt x="55" y="79"/>
                  <a:pt x="56" y="79"/>
                  <a:pt x="57" y="79"/>
                </a:cubicBezTo>
                <a:cubicBezTo>
                  <a:pt x="58" y="79"/>
                  <a:pt x="59" y="78"/>
                  <a:pt x="60" y="78"/>
                </a:cubicBezTo>
                <a:cubicBezTo>
                  <a:pt x="60" y="78"/>
                  <a:pt x="61" y="78"/>
                  <a:pt x="61" y="78"/>
                </a:cubicBezTo>
                <a:cubicBezTo>
                  <a:pt x="62" y="78"/>
                  <a:pt x="62" y="78"/>
                  <a:pt x="62" y="78"/>
                </a:cubicBezTo>
                <a:cubicBezTo>
                  <a:pt x="62" y="77"/>
                  <a:pt x="63" y="77"/>
                  <a:pt x="65" y="78"/>
                </a:cubicBezTo>
                <a:cubicBezTo>
                  <a:pt x="65" y="78"/>
                  <a:pt x="65" y="78"/>
                  <a:pt x="65" y="77"/>
                </a:cubicBezTo>
                <a:cubicBezTo>
                  <a:pt x="65" y="77"/>
                  <a:pt x="66" y="77"/>
                  <a:pt x="67" y="77"/>
                </a:cubicBezTo>
                <a:cubicBezTo>
                  <a:pt x="67" y="77"/>
                  <a:pt x="68" y="77"/>
                  <a:pt x="68" y="77"/>
                </a:cubicBezTo>
                <a:cubicBezTo>
                  <a:pt x="69" y="77"/>
                  <a:pt x="70" y="77"/>
                  <a:pt x="70" y="77"/>
                </a:cubicBezTo>
                <a:cubicBezTo>
                  <a:pt x="71" y="77"/>
                  <a:pt x="71" y="77"/>
                  <a:pt x="71" y="77"/>
                </a:cubicBezTo>
                <a:cubicBezTo>
                  <a:pt x="72" y="77"/>
                  <a:pt x="72" y="77"/>
                  <a:pt x="73" y="77"/>
                </a:cubicBezTo>
                <a:cubicBezTo>
                  <a:pt x="74" y="77"/>
                  <a:pt x="75" y="78"/>
                  <a:pt x="75" y="77"/>
                </a:cubicBezTo>
                <a:cubicBezTo>
                  <a:pt x="76" y="77"/>
                  <a:pt x="79" y="78"/>
                  <a:pt x="80" y="78"/>
                </a:cubicBezTo>
                <a:cubicBezTo>
                  <a:pt x="81" y="78"/>
                  <a:pt x="81" y="78"/>
                  <a:pt x="81" y="78"/>
                </a:cubicBezTo>
                <a:cubicBezTo>
                  <a:pt x="82" y="78"/>
                  <a:pt x="82" y="78"/>
                  <a:pt x="83" y="78"/>
                </a:cubicBezTo>
                <a:cubicBezTo>
                  <a:pt x="84" y="78"/>
                  <a:pt x="84" y="79"/>
                  <a:pt x="85" y="78"/>
                </a:cubicBezTo>
                <a:cubicBezTo>
                  <a:pt x="85" y="78"/>
                  <a:pt x="86" y="79"/>
                  <a:pt x="86" y="79"/>
                </a:cubicBezTo>
                <a:cubicBezTo>
                  <a:pt x="87" y="79"/>
                  <a:pt x="88" y="79"/>
                  <a:pt x="88" y="79"/>
                </a:cubicBezTo>
                <a:cubicBezTo>
                  <a:pt x="88" y="79"/>
                  <a:pt x="90" y="79"/>
                  <a:pt x="91" y="79"/>
                </a:cubicBezTo>
                <a:cubicBezTo>
                  <a:pt x="92" y="80"/>
                  <a:pt x="93" y="80"/>
                  <a:pt x="93" y="80"/>
                </a:cubicBezTo>
                <a:cubicBezTo>
                  <a:pt x="94" y="80"/>
                  <a:pt x="94" y="80"/>
                  <a:pt x="94" y="80"/>
                </a:cubicBezTo>
                <a:cubicBezTo>
                  <a:pt x="93" y="80"/>
                  <a:pt x="94" y="80"/>
                  <a:pt x="95" y="80"/>
                </a:cubicBezTo>
                <a:cubicBezTo>
                  <a:pt x="95" y="80"/>
                  <a:pt x="95" y="80"/>
                  <a:pt x="95" y="80"/>
                </a:cubicBezTo>
                <a:cubicBezTo>
                  <a:pt x="96" y="81"/>
                  <a:pt x="96" y="81"/>
                  <a:pt x="96" y="81"/>
                </a:cubicBezTo>
                <a:cubicBezTo>
                  <a:pt x="97" y="81"/>
                  <a:pt x="97" y="81"/>
                  <a:pt x="97" y="81"/>
                </a:cubicBezTo>
                <a:cubicBezTo>
                  <a:pt x="97" y="82"/>
                  <a:pt x="97" y="82"/>
                  <a:pt x="98" y="82"/>
                </a:cubicBezTo>
                <a:cubicBezTo>
                  <a:pt x="99" y="82"/>
                  <a:pt x="99" y="82"/>
                  <a:pt x="99" y="82"/>
                </a:cubicBezTo>
                <a:cubicBezTo>
                  <a:pt x="99" y="83"/>
                  <a:pt x="99" y="83"/>
                  <a:pt x="99" y="83"/>
                </a:cubicBezTo>
                <a:cubicBezTo>
                  <a:pt x="100" y="83"/>
                  <a:pt x="100" y="83"/>
                  <a:pt x="100" y="83"/>
                </a:cubicBezTo>
                <a:cubicBezTo>
                  <a:pt x="101" y="83"/>
                  <a:pt x="101" y="84"/>
                  <a:pt x="101" y="83"/>
                </a:cubicBezTo>
                <a:cubicBezTo>
                  <a:pt x="101" y="83"/>
                  <a:pt x="101" y="83"/>
                  <a:pt x="102" y="83"/>
                </a:cubicBezTo>
                <a:cubicBezTo>
                  <a:pt x="103" y="84"/>
                  <a:pt x="103" y="84"/>
                  <a:pt x="104" y="84"/>
                </a:cubicBezTo>
                <a:cubicBezTo>
                  <a:pt x="104" y="85"/>
                  <a:pt x="105" y="85"/>
                  <a:pt x="105" y="85"/>
                </a:cubicBezTo>
                <a:cubicBezTo>
                  <a:pt x="105" y="85"/>
                  <a:pt x="105" y="86"/>
                  <a:pt x="106" y="86"/>
                </a:cubicBezTo>
                <a:cubicBezTo>
                  <a:pt x="107" y="87"/>
                  <a:pt x="109" y="88"/>
                  <a:pt x="109" y="88"/>
                </a:cubicBezTo>
                <a:cubicBezTo>
                  <a:pt x="110" y="89"/>
                  <a:pt x="110" y="89"/>
                  <a:pt x="111" y="90"/>
                </a:cubicBezTo>
                <a:cubicBezTo>
                  <a:pt x="111" y="90"/>
                  <a:pt x="111" y="90"/>
                  <a:pt x="111" y="90"/>
                </a:cubicBezTo>
                <a:cubicBezTo>
                  <a:pt x="111" y="90"/>
                  <a:pt x="113" y="91"/>
                  <a:pt x="114" y="92"/>
                </a:cubicBezTo>
                <a:cubicBezTo>
                  <a:pt x="114" y="92"/>
                  <a:pt x="114" y="92"/>
                  <a:pt x="114" y="92"/>
                </a:cubicBezTo>
                <a:cubicBezTo>
                  <a:pt x="114" y="93"/>
                  <a:pt x="114" y="93"/>
                  <a:pt x="114" y="93"/>
                </a:cubicBezTo>
                <a:cubicBezTo>
                  <a:pt x="115" y="93"/>
                  <a:pt x="115" y="93"/>
                  <a:pt x="115" y="93"/>
                </a:cubicBezTo>
                <a:cubicBezTo>
                  <a:pt x="115" y="93"/>
                  <a:pt x="115" y="94"/>
                  <a:pt x="116" y="94"/>
                </a:cubicBezTo>
                <a:cubicBezTo>
                  <a:pt x="116" y="94"/>
                  <a:pt x="116" y="94"/>
                  <a:pt x="116" y="94"/>
                </a:cubicBezTo>
                <a:cubicBezTo>
                  <a:pt x="116" y="94"/>
                  <a:pt x="116" y="95"/>
                  <a:pt x="116" y="95"/>
                </a:cubicBezTo>
                <a:cubicBezTo>
                  <a:pt x="116" y="95"/>
                  <a:pt x="117" y="95"/>
                  <a:pt x="117" y="95"/>
                </a:cubicBezTo>
                <a:cubicBezTo>
                  <a:pt x="117" y="96"/>
                  <a:pt x="117" y="96"/>
                  <a:pt x="117" y="96"/>
                </a:cubicBezTo>
                <a:cubicBezTo>
                  <a:pt x="118" y="97"/>
                  <a:pt x="119" y="97"/>
                  <a:pt x="119" y="98"/>
                </a:cubicBezTo>
                <a:cubicBezTo>
                  <a:pt x="119" y="98"/>
                  <a:pt x="119" y="99"/>
                  <a:pt x="119" y="99"/>
                </a:cubicBezTo>
                <a:cubicBezTo>
                  <a:pt x="120" y="99"/>
                  <a:pt x="120" y="100"/>
                  <a:pt x="120" y="100"/>
                </a:cubicBezTo>
                <a:cubicBezTo>
                  <a:pt x="120" y="102"/>
                  <a:pt x="120" y="104"/>
                  <a:pt x="121" y="104"/>
                </a:cubicBezTo>
                <a:cubicBezTo>
                  <a:pt x="121" y="103"/>
                  <a:pt x="121" y="104"/>
                  <a:pt x="121" y="104"/>
                </a:cubicBezTo>
                <a:cubicBezTo>
                  <a:pt x="120" y="105"/>
                  <a:pt x="120" y="105"/>
                  <a:pt x="121" y="105"/>
                </a:cubicBezTo>
                <a:cubicBezTo>
                  <a:pt x="121" y="104"/>
                  <a:pt x="121" y="104"/>
                  <a:pt x="122" y="105"/>
                </a:cubicBezTo>
                <a:cubicBezTo>
                  <a:pt x="122" y="106"/>
                  <a:pt x="122" y="107"/>
                  <a:pt x="122" y="107"/>
                </a:cubicBezTo>
                <a:cubicBezTo>
                  <a:pt x="122" y="108"/>
                  <a:pt x="122" y="108"/>
                  <a:pt x="122" y="108"/>
                </a:cubicBezTo>
                <a:cubicBezTo>
                  <a:pt x="123" y="108"/>
                  <a:pt x="123" y="109"/>
                  <a:pt x="123" y="110"/>
                </a:cubicBezTo>
                <a:cubicBezTo>
                  <a:pt x="123" y="111"/>
                  <a:pt x="123" y="111"/>
                  <a:pt x="124" y="112"/>
                </a:cubicBezTo>
                <a:cubicBezTo>
                  <a:pt x="124" y="112"/>
                  <a:pt x="124" y="112"/>
                  <a:pt x="124" y="112"/>
                </a:cubicBezTo>
                <a:cubicBezTo>
                  <a:pt x="124" y="113"/>
                  <a:pt x="124" y="113"/>
                  <a:pt x="124" y="113"/>
                </a:cubicBezTo>
                <a:cubicBezTo>
                  <a:pt x="125" y="113"/>
                  <a:pt x="125" y="113"/>
                  <a:pt x="125" y="113"/>
                </a:cubicBezTo>
                <a:cubicBezTo>
                  <a:pt x="125" y="113"/>
                  <a:pt x="129" y="115"/>
                  <a:pt x="131" y="115"/>
                </a:cubicBezTo>
                <a:cubicBezTo>
                  <a:pt x="131" y="115"/>
                  <a:pt x="132" y="115"/>
                  <a:pt x="132" y="115"/>
                </a:cubicBezTo>
                <a:cubicBezTo>
                  <a:pt x="132" y="114"/>
                  <a:pt x="132" y="114"/>
                  <a:pt x="132" y="114"/>
                </a:cubicBezTo>
                <a:cubicBezTo>
                  <a:pt x="132" y="114"/>
                  <a:pt x="132" y="113"/>
                  <a:pt x="133" y="113"/>
                </a:cubicBezTo>
                <a:cubicBezTo>
                  <a:pt x="133" y="112"/>
                  <a:pt x="133" y="111"/>
                  <a:pt x="133" y="111"/>
                </a:cubicBezTo>
                <a:cubicBezTo>
                  <a:pt x="134" y="111"/>
                  <a:pt x="134" y="110"/>
                  <a:pt x="134" y="110"/>
                </a:cubicBezTo>
                <a:cubicBezTo>
                  <a:pt x="133" y="110"/>
                  <a:pt x="133" y="110"/>
                  <a:pt x="133" y="109"/>
                </a:cubicBezTo>
                <a:cubicBezTo>
                  <a:pt x="133" y="109"/>
                  <a:pt x="133" y="109"/>
                  <a:pt x="132" y="109"/>
                </a:cubicBezTo>
                <a:cubicBezTo>
                  <a:pt x="131" y="109"/>
                  <a:pt x="131" y="109"/>
                  <a:pt x="131" y="109"/>
                </a:cubicBezTo>
                <a:cubicBezTo>
                  <a:pt x="131" y="109"/>
                  <a:pt x="130" y="109"/>
                  <a:pt x="130" y="109"/>
                </a:cubicBezTo>
                <a:cubicBezTo>
                  <a:pt x="130" y="109"/>
                  <a:pt x="130" y="109"/>
                  <a:pt x="130" y="108"/>
                </a:cubicBezTo>
                <a:cubicBezTo>
                  <a:pt x="130" y="108"/>
                  <a:pt x="129" y="108"/>
                  <a:pt x="129" y="108"/>
                </a:cubicBezTo>
                <a:cubicBezTo>
                  <a:pt x="129" y="108"/>
                  <a:pt x="128" y="108"/>
                  <a:pt x="128" y="108"/>
                </a:cubicBezTo>
                <a:cubicBezTo>
                  <a:pt x="128" y="107"/>
                  <a:pt x="127" y="107"/>
                  <a:pt x="126" y="106"/>
                </a:cubicBezTo>
                <a:cubicBezTo>
                  <a:pt x="124" y="105"/>
                  <a:pt x="124" y="105"/>
                  <a:pt x="124" y="104"/>
                </a:cubicBezTo>
                <a:cubicBezTo>
                  <a:pt x="124" y="104"/>
                  <a:pt x="124" y="104"/>
                  <a:pt x="124" y="104"/>
                </a:cubicBezTo>
                <a:cubicBezTo>
                  <a:pt x="123" y="104"/>
                  <a:pt x="123" y="103"/>
                  <a:pt x="123" y="103"/>
                </a:cubicBezTo>
                <a:cubicBezTo>
                  <a:pt x="123" y="103"/>
                  <a:pt x="123" y="103"/>
                  <a:pt x="123" y="103"/>
                </a:cubicBezTo>
                <a:cubicBezTo>
                  <a:pt x="124" y="103"/>
                  <a:pt x="124" y="103"/>
                  <a:pt x="124" y="103"/>
                </a:cubicBezTo>
                <a:cubicBezTo>
                  <a:pt x="124" y="103"/>
                  <a:pt x="124" y="102"/>
                  <a:pt x="123" y="102"/>
                </a:cubicBezTo>
                <a:cubicBezTo>
                  <a:pt x="123" y="102"/>
                  <a:pt x="123" y="102"/>
                  <a:pt x="123" y="102"/>
                </a:cubicBezTo>
                <a:cubicBezTo>
                  <a:pt x="123" y="102"/>
                  <a:pt x="123" y="101"/>
                  <a:pt x="123" y="101"/>
                </a:cubicBezTo>
                <a:cubicBezTo>
                  <a:pt x="123" y="101"/>
                  <a:pt x="123" y="101"/>
                  <a:pt x="123" y="101"/>
                </a:cubicBezTo>
                <a:cubicBezTo>
                  <a:pt x="124" y="101"/>
                  <a:pt x="124" y="101"/>
                  <a:pt x="124" y="100"/>
                </a:cubicBezTo>
                <a:cubicBezTo>
                  <a:pt x="123" y="100"/>
                  <a:pt x="123" y="100"/>
                  <a:pt x="124" y="100"/>
                </a:cubicBezTo>
                <a:cubicBezTo>
                  <a:pt x="124" y="100"/>
                  <a:pt x="124" y="100"/>
                  <a:pt x="124" y="99"/>
                </a:cubicBezTo>
                <a:cubicBezTo>
                  <a:pt x="124" y="99"/>
                  <a:pt x="125" y="99"/>
                  <a:pt x="126" y="99"/>
                </a:cubicBezTo>
                <a:cubicBezTo>
                  <a:pt x="126" y="99"/>
                  <a:pt x="126" y="99"/>
                  <a:pt x="126" y="99"/>
                </a:cubicBezTo>
                <a:cubicBezTo>
                  <a:pt x="127" y="99"/>
                  <a:pt x="128" y="99"/>
                  <a:pt x="128" y="99"/>
                </a:cubicBezTo>
                <a:cubicBezTo>
                  <a:pt x="128" y="99"/>
                  <a:pt x="128" y="100"/>
                  <a:pt x="129" y="100"/>
                </a:cubicBezTo>
                <a:cubicBezTo>
                  <a:pt x="131" y="100"/>
                  <a:pt x="132" y="100"/>
                  <a:pt x="132" y="101"/>
                </a:cubicBezTo>
                <a:cubicBezTo>
                  <a:pt x="132" y="101"/>
                  <a:pt x="132" y="101"/>
                  <a:pt x="132" y="101"/>
                </a:cubicBezTo>
                <a:cubicBezTo>
                  <a:pt x="133" y="101"/>
                  <a:pt x="133" y="102"/>
                  <a:pt x="133" y="102"/>
                </a:cubicBezTo>
                <a:cubicBezTo>
                  <a:pt x="133" y="102"/>
                  <a:pt x="133" y="102"/>
                  <a:pt x="133" y="103"/>
                </a:cubicBezTo>
                <a:cubicBezTo>
                  <a:pt x="133" y="103"/>
                  <a:pt x="134" y="103"/>
                  <a:pt x="134" y="104"/>
                </a:cubicBezTo>
                <a:cubicBezTo>
                  <a:pt x="134" y="104"/>
                  <a:pt x="134" y="104"/>
                  <a:pt x="134" y="104"/>
                </a:cubicBezTo>
                <a:cubicBezTo>
                  <a:pt x="134" y="104"/>
                  <a:pt x="135" y="105"/>
                  <a:pt x="135" y="106"/>
                </a:cubicBezTo>
                <a:cubicBezTo>
                  <a:pt x="135" y="107"/>
                  <a:pt x="135" y="107"/>
                  <a:pt x="136" y="107"/>
                </a:cubicBezTo>
                <a:cubicBezTo>
                  <a:pt x="137" y="107"/>
                  <a:pt x="137" y="106"/>
                  <a:pt x="137" y="106"/>
                </a:cubicBezTo>
                <a:cubicBezTo>
                  <a:pt x="137" y="105"/>
                  <a:pt x="138" y="105"/>
                  <a:pt x="138" y="105"/>
                </a:cubicBezTo>
                <a:cubicBezTo>
                  <a:pt x="138" y="106"/>
                  <a:pt x="139" y="104"/>
                  <a:pt x="140" y="103"/>
                </a:cubicBezTo>
                <a:cubicBezTo>
                  <a:pt x="140" y="101"/>
                  <a:pt x="139" y="101"/>
                  <a:pt x="139" y="102"/>
                </a:cubicBezTo>
                <a:cubicBezTo>
                  <a:pt x="138" y="102"/>
                  <a:pt x="138" y="102"/>
                  <a:pt x="138" y="102"/>
                </a:cubicBezTo>
                <a:cubicBezTo>
                  <a:pt x="138" y="102"/>
                  <a:pt x="137" y="102"/>
                  <a:pt x="137" y="102"/>
                </a:cubicBezTo>
                <a:cubicBezTo>
                  <a:pt x="137" y="102"/>
                  <a:pt x="136" y="102"/>
                  <a:pt x="134" y="100"/>
                </a:cubicBezTo>
                <a:cubicBezTo>
                  <a:pt x="133" y="100"/>
                  <a:pt x="132" y="99"/>
                  <a:pt x="132" y="99"/>
                </a:cubicBezTo>
                <a:cubicBezTo>
                  <a:pt x="132" y="99"/>
                  <a:pt x="132" y="99"/>
                  <a:pt x="132" y="99"/>
                </a:cubicBezTo>
                <a:cubicBezTo>
                  <a:pt x="132" y="99"/>
                  <a:pt x="132" y="98"/>
                  <a:pt x="131" y="98"/>
                </a:cubicBezTo>
                <a:cubicBezTo>
                  <a:pt x="131" y="97"/>
                  <a:pt x="131" y="97"/>
                  <a:pt x="131" y="97"/>
                </a:cubicBezTo>
                <a:cubicBezTo>
                  <a:pt x="130" y="98"/>
                  <a:pt x="130" y="97"/>
                  <a:pt x="130" y="97"/>
                </a:cubicBezTo>
                <a:cubicBezTo>
                  <a:pt x="130" y="96"/>
                  <a:pt x="130" y="96"/>
                  <a:pt x="130" y="96"/>
                </a:cubicBezTo>
                <a:cubicBezTo>
                  <a:pt x="130" y="96"/>
                  <a:pt x="129" y="96"/>
                  <a:pt x="129" y="95"/>
                </a:cubicBezTo>
                <a:cubicBezTo>
                  <a:pt x="129" y="95"/>
                  <a:pt x="128" y="95"/>
                  <a:pt x="128" y="95"/>
                </a:cubicBezTo>
                <a:cubicBezTo>
                  <a:pt x="128" y="95"/>
                  <a:pt x="128" y="94"/>
                  <a:pt x="128" y="94"/>
                </a:cubicBezTo>
                <a:cubicBezTo>
                  <a:pt x="127" y="93"/>
                  <a:pt x="127" y="93"/>
                  <a:pt x="128" y="93"/>
                </a:cubicBezTo>
                <a:cubicBezTo>
                  <a:pt x="128" y="93"/>
                  <a:pt x="128" y="93"/>
                  <a:pt x="128" y="92"/>
                </a:cubicBezTo>
                <a:cubicBezTo>
                  <a:pt x="128" y="91"/>
                  <a:pt x="129" y="90"/>
                  <a:pt x="130" y="90"/>
                </a:cubicBezTo>
                <a:cubicBezTo>
                  <a:pt x="130" y="89"/>
                  <a:pt x="131" y="89"/>
                  <a:pt x="131" y="89"/>
                </a:cubicBezTo>
                <a:cubicBezTo>
                  <a:pt x="132" y="89"/>
                  <a:pt x="135" y="88"/>
                  <a:pt x="136" y="88"/>
                </a:cubicBezTo>
                <a:cubicBezTo>
                  <a:pt x="136" y="88"/>
                  <a:pt x="137" y="89"/>
                  <a:pt x="137" y="89"/>
                </a:cubicBezTo>
                <a:cubicBezTo>
                  <a:pt x="138" y="89"/>
                  <a:pt x="138" y="89"/>
                  <a:pt x="138" y="89"/>
                </a:cubicBezTo>
                <a:cubicBezTo>
                  <a:pt x="139" y="89"/>
                  <a:pt x="140" y="90"/>
                  <a:pt x="140" y="90"/>
                </a:cubicBezTo>
                <a:cubicBezTo>
                  <a:pt x="140" y="90"/>
                  <a:pt x="140" y="91"/>
                  <a:pt x="140" y="91"/>
                </a:cubicBezTo>
                <a:cubicBezTo>
                  <a:pt x="140" y="91"/>
                  <a:pt x="141" y="91"/>
                  <a:pt x="141" y="92"/>
                </a:cubicBezTo>
                <a:cubicBezTo>
                  <a:pt x="141" y="92"/>
                  <a:pt x="141" y="93"/>
                  <a:pt x="141" y="93"/>
                </a:cubicBezTo>
                <a:cubicBezTo>
                  <a:pt x="141" y="93"/>
                  <a:pt x="142" y="93"/>
                  <a:pt x="142" y="94"/>
                </a:cubicBezTo>
                <a:cubicBezTo>
                  <a:pt x="142" y="94"/>
                  <a:pt x="142" y="94"/>
                  <a:pt x="143" y="94"/>
                </a:cubicBezTo>
                <a:cubicBezTo>
                  <a:pt x="143" y="95"/>
                  <a:pt x="143" y="95"/>
                  <a:pt x="144" y="94"/>
                </a:cubicBezTo>
                <a:cubicBezTo>
                  <a:pt x="144" y="93"/>
                  <a:pt x="145" y="92"/>
                  <a:pt x="145" y="92"/>
                </a:cubicBezTo>
                <a:cubicBezTo>
                  <a:pt x="145" y="91"/>
                  <a:pt x="145" y="90"/>
                  <a:pt x="145" y="90"/>
                </a:cubicBezTo>
                <a:cubicBezTo>
                  <a:pt x="145" y="89"/>
                  <a:pt x="145" y="89"/>
                  <a:pt x="144" y="89"/>
                </a:cubicBezTo>
                <a:cubicBezTo>
                  <a:pt x="143" y="89"/>
                  <a:pt x="142" y="88"/>
                  <a:pt x="141" y="89"/>
                </a:cubicBezTo>
                <a:cubicBezTo>
                  <a:pt x="141" y="89"/>
                  <a:pt x="139" y="88"/>
                  <a:pt x="138" y="87"/>
                </a:cubicBezTo>
                <a:cubicBezTo>
                  <a:pt x="136" y="86"/>
                  <a:pt x="135" y="84"/>
                  <a:pt x="135" y="83"/>
                </a:cubicBezTo>
                <a:cubicBezTo>
                  <a:pt x="135" y="82"/>
                  <a:pt x="135" y="81"/>
                  <a:pt x="135" y="81"/>
                </a:cubicBezTo>
                <a:cubicBezTo>
                  <a:pt x="135" y="81"/>
                  <a:pt x="140" y="81"/>
                  <a:pt x="141" y="81"/>
                </a:cubicBezTo>
                <a:cubicBezTo>
                  <a:pt x="144" y="81"/>
                  <a:pt x="144" y="82"/>
                  <a:pt x="145" y="84"/>
                </a:cubicBezTo>
                <a:cubicBezTo>
                  <a:pt x="146" y="84"/>
                  <a:pt x="146" y="85"/>
                  <a:pt x="147" y="85"/>
                </a:cubicBezTo>
                <a:cubicBezTo>
                  <a:pt x="150" y="85"/>
                  <a:pt x="153" y="82"/>
                  <a:pt x="153" y="80"/>
                </a:cubicBezTo>
                <a:cubicBezTo>
                  <a:pt x="153" y="79"/>
                  <a:pt x="152" y="77"/>
                  <a:pt x="151" y="78"/>
                </a:cubicBezTo>
                <a:cubicBezTo>
                  <a:pt x="151" y="79"/>
                  <a:pt x="151" y="79"/>
                  <a:pt x="151" y="79"/>
                </a:cubicBezTo>
                <a:cubicBezTo>
                  <a:pt x="150" y="79"/>
                  <a:pt x="150" y="78"/>
                  <a:pt x="150" y="78"/>
                </a:cubicBezTo>
                <a:cubicBezTo>
                  <a:pt x="150" y="78"/>
                  <a:pt x="148" y="77"/>
                  <a:pt x="148" y="77"/>
                </a:cubicBezTo>
                <a:cubicBezTo>
                  <a:pt x="147" y="78"/>
                  <a:pt x="147" y="77"/>
                  <a:pt x="147" y="77"/>
                </a:cubicBezTo>
                <a:cubicBezTo>
                  <a:pt x="146" y="76"/>
                  <a:pt x="146" y="76"/>
                  <a:pt x="146" y="76"/>
                </a:cubicBezTo>
                <a:cubicBezTo>
                  <a:pt x="146" y="76"/>
                  <a:pt x="145" y="76"/>
                  <a:pt x="145" y="76"/>
                </a:cubicBezTo>
                <a:cubicBezTo>
                  <a:pt x="144" y="75"/>
                  <a:pt x="143" y="75"/>
                  <a:pt x="143" y="76"/>
                </a:cubicBezTo>
                <a:cubicBezTo>
                  <a:pt x="143" y="76"/>
                  <a:pt x="143" y="76"/>
                  <a:pt x="143" y="76"/>
                </a:cubicBezTo>
                <a:cubicBezTo>
                  <a:pt x="142" y="76"/>
                  <a:pt x="142" y="75"/>
                  <a:pt x="143" y="75"/>
                </a:cubicBezTo>
                <a:cubicBezTo>
                  <a:pt x="143" y="75"/>
                  <a:pt x="143" y="75"/>
                  <a:pt x="143" y="75"/>
                </a:cubicBezTo>
                <a:cubicBezTo>
                  <a:pt x="142" y="75"/>
                  <a:pt x="142" y="75"/>
                  <a:pt x="142" y="75"/>
                </a:cubicBezTo>
                <a:cubicBezTo>
                  <a:pt x="142" y="75"/>
                  <a:pt x="142" y="75"/>
                  <a:pt x="142" y="75"/>
                </a:cubicBezTo>
                <a:cubicBezTo>
                  <a:pt x="142" y="74"/>
                  <a:pt x="141" y="74"/>
                  <a:pt x="141" y="74"/>
                </a:cubicBezTo>
                <a:cubicBezTo>
                  <a:pt x="140" y="74"/>
                  <a:pt x="139" y="71"/>
                  <a:pt x="139" y="71"/>
                </a:cubicBezTo>
                <a:cubicBezTo>
                  <a:pt x="139" y="70"/>
                  <a:pt x="139" y="70"/>
                  <a:pt x="139" y="70"/>
                </a:cubicBezTo>
                <a:cubicBezTo>
                  <a:pt x="139" y="70"/>
                  <a:pt x="140" y="70"/>
                  <a:pt x="140" y="70"/>
                </a:cubicBezTo>
                <a:cubicBezTo>
                  <a:pt x="140" y="69"/>
                  <a:pt x="140" y="69"/>
                  <a:pt x="140" y="69"/>
                </a:cubicBezTo>
                <a:cubicBezTo>
                  <a:pt x="140" y="69"/>
                  <a:pt x="141" y="69"/>
                  <a:pt x="141" y="69"/>
                </a:cubicBezTo>
                <a:cubicBezTo>
                  <a:pt x="142" y="68"/>
                  <a:pt x="143" y="67"/>
                  <a:pt x="144" y="68"/>
                </a:cubicBezTo>
                <a:cubicBezTo>
                  <a:pt x="145" y="68"/>
                  <a:pt x="146" y="68"/>
                  <a:pt x="146" y="68"/>
                </a:cubicBezTo>
                <a:cubicBezTo>
                  <a:pt x="147" y="69"/>
                  <a:pt x="147" y="69"/>
                  <a:pt x="147" y="70"/>
                </a:cubicBezTo>
                <a:cubicBezTo>
                  <a:pt x="148" y="70"/>
                  <a:pt x="148" y="70"/>
                  <a:pt x="149" y="71"/>
                </a:cubicBezTo>
                <a:cubicBezTo>
                  <a:pt x="149" y="71"/>
                  <a:pt x="150" y="71"/>
                  <a:pt x="149" y="71"/>
                </a:cubicBezTo>
                <a:cubicBezTo>
                  <a:pt x="149" y="71"/>
                  <a:pt x="150" y="71"/>
                  <a:pt x="150" y="71"/>
                </a:cubicBezTo>
                <a:cubicBezTo>
                  <a:pt x="150" y="71"/>
                  <a:pt x="150" y="71"/>
                  <a:pt x="150" y="72"/>
                </a:cubicBezTo>
                <a:cubicBezTo>
                  <a:pt x="150" y="72"/>
                  <a:pt x="150" y="72"/>
                  <a:pt x="151" y="72"/>
                </a:cubicBezTo>
                <a:cubicBezTo>
                  <a:pt x="151" y="72"/>
                  <a:pt x="152" y="72"/>
                  <a:pt x="152" y="72"/>
                </a:cubicBezTo>
                <a:cubicBezTo>
                  <a:pt x="152" y="73"/>
                  <a:pt x="153" y="73"/>
                  <a:pt x="153" y="73"/>
                </a:cubicBezTo>
                <a:cubicBezTo>
                  <a:pt x="153" y="73"/>
                  <a:pt x="154" y="73"/>
                  <a:pt x="154" y="74"/>
                </a:cubicBezTo>
                <a:cubicBezTo>
                  <a:pt x="154" y="74"/>
                  <a:pt x="154" y="74"/>
                  <a:pt x="154" y="74"/>
                </a:cubicBezTo>
                <a:cubicBezTo>
                  <a:pt x="155" y="74"/>
                  <a:pt x="155" y="74"/>
                  <a:pt x="155" y="74"/>
                </a:cubicBezTo>
                <a:cubicBezTo>
                  <a:pt x="155" y="74"/>
                  <a:pt x="156" y="74"/>
                  <a:pt x="156" y="74"/>
                </a:cubicBezTo>
                <a:cubicBezTo>
                  <a:pt x="156" y="73"/>
                  <a:pt x="156" y="71"/>
                  <a:pt x="155" y="71"/>
                </a:cubicBezTo>
                <a:cubicBezTo>
                  <a:pt x="155" y="71"/>
                  <a:pt x="155" y="71"/>
                  <a:pt x="155" y="70"/>
                </a:cubicBezTo>
                <a:cubicBezTo>
                  <a:pt x="155" y="70"/>
                  <a:pt x="154" y="70"/>
                  <a:pt x="154" y="69"/>
                </a:cubicBezTo>
                <a:cubicBezTo>
                  <a:pt x="152" y="69"/>
                  <a:pt x="152" y="69"/>
                  <a:pt x="152" y="68"/>
                </a:cubicBezTo>
                <a:cubicBezTo>
                  <a:pt x="153" y="68"/>
                  <a:pt x="152" y="68"/>
                  <a:pt x="152" y="68"/>
                </a:cubicBezTo>
                <a:cubicBezTo>
                  <a:pt x="151" y="68"/>
                  <a:pt x="151" y="68"/>
                  <a:pt x="151" y="67"/>
                </a:cubicBezTo>
                <a:cubicBezTo>
                  <a:pt x="151" y="67"/>
                  <a:pt x="151" y="67"/>
                  <a:pt x="150" y="67"/>
                </a:cubicBezTo>
                <a:cubicBezTo>
                  <a:pt x="150" y="67"/>
                  <a:pt x="150" y="67"/>
                  <a:pt x="150" y="67"/>
                </a:cubicBezTo>
                <a:cubicBezTo>
                  <a:pt x="150" y="66"/>
                  <a:pt x="150" y="66"/>
                  <a:pt x="150" y="66"/>
                </a:cubicBezTo>
                <a:cubicBezTo>
                  <a:pt x="149" y="66"/>
                  <a:pt x="149" y="65"/>
                  <a:pt x="149" y="65"/>
                </a:cubicBezTo>
                <a:cubicBezTo>
                  <a:pt x="149" y="65"/>
                  <a:pt x="148" y="65"/>
                  <a:pt x="148" y="65"/>
                </a:cubicBezTo>
                <a:cubicBezTo>
                  <a:pt x="148" y="65"/>
                  <a:pt x="147" y="65"/>
                  <a:pt x="147" y="64"/>
                </a:cubicBezTo>
                <a:cubicBezTo>
                  <a:pt x="147" y="64"/>
                  <a:pt x="147" y="64"/>
                  <a:pt x="146" y="63"/>
                </a:cubicBezTo>
                <a:cubicBezTo>
                  <a:pt x="146" y="63"/>
                  <a:pt x="146" y="62"/>
                  <a:pt x="146" y="61"/>
                </a:cubicBezTo>
                <a:cubicBezTo>
                  <a:pt x="146" y="61"/>
                  <a:pt x="146" y="61"/>
                  <a:pt x="147" y="61"/>
                </a:cubicBezTo>
                <a:cubicBezTo>
                  <a:pt x="147" y="61"/>
                  <a:pt x="147" y="61"/>
                  <a:pt x="147" y="60"/>
                </a:cubicBezTo>
                <a:cubicBezTo>
                  <a:pt x="147" y="59"/>
                  <a:pt x="151" y="58"/>
                  <a:pt x="153" y="59"/>
                </a:cubicBezTo>
                <a:cubicBezTo>
                  <a:pt x="154" y="59"/>
                  <a:pt x="155" y="60"/>
                  <a:pt x="155" y="60"/>
                </a:cubicBezTo>
                <a:cubicBezTo>
                  <a:pt x="155" y="60"/>
                  <a:pt x="155" y="60"/>
                  <a:pt x="155" y="60"/>
                </a:cubicBezTo>
                <a:cubicBezTo>
                  <a:pt x="155" y="61"/>
                  <a:pt x="156" y="61"/>
                  <a:pt x="156" y="62"/>
                </a:cubicBezTo>
                <a:cubicBezTo>
                  <a:pt x="157" y="63"/>
                  <a:pt x="159" y="64"/>
                  <a:pt x="159" y="64"/>
                </a:cubicBezTo>
                <a:cubicBezTo>
                  <a:pt x="159" y="64"/>
                  <a:pt x="160" y="64"/>
                  <a:pt x="160" y="64"/>
                </a:cubicBezTo>
                <a:cubicBezTo>
                  <a:pt x="160" y="64"/>
                  <a:pt x="160" y="64"/>
                  <a:pt x="161" y="64"/>
                </a:cubicBezTo>
                <a:cubicBezTo>
                  <a:pt x="161" y="64"/>
                  <a:pt x="161" y="64"/>
                  <a:pt x="161" y="64"/>
                </a:cubicBezTo>
                <a:cubicBezTo>
                  <a:pt x="162" y="64"/>
                  <a:pt x="162" y="64"/>
                  <a:pt x="162" y="64"/>
                </a:cubicBezTo>
                <a:cubicBezTo>
                  <a:pt x="162" y="63"/>
                  <a:pt x="162" y="63"/>
                  <a:pt x="162" y="63"/>
                </a:cubicBezTo>
                <a:cubicBezTo>
                  <a:pt x="163" y="63"/>
                  <a:pt x="163" y="63"/>
                  <a:pt x="163" y="63"/>
                </a:cubicBezTo>
                <a:cubicBezTo>
                  <a:pt x="164" y="62"/>
                  <a:pt x="164" y="62"/>
                  <a:pt x="164" y="61"/>
                </a:cubicBezTo>
                <a:cubicBezTo>
                  <a:pt x="163" y="60"/>
                  <a:pt x="163" y="60"/>
                  <a:pt x="163" y="60"/>
                </a:cubicBezTo>
                <a:cubicBezTo>
                  <a:pt x="164" y="60"/>
                  <a:pt x="163" y="59"/>
                  <a:pt x="163" y="59"/>
                </a:cubicBezTo>
                <a:cubicBezTo>
                  <a:pt x="162" y="58"/>
                  <a:pt x="162" y="58"/>
                  <a:pt x="162" y="58"/>
                </a:cubicBezTo>
                <a:cubicBezTo>
                  <a:pt x="161" y="58"/>
                  <a:pt x="161" y="58"/>
                  <a:pt x="161" y="58"/>
                </a:cubicBezTo>
                <a:cubicBezTo>
                  <a:pt x="160" y="57"/>
                  <a:pt x="160" y="57"/>
                  <a:pt x="160" y="57"/>
                </a:cubicBezTo>
                <a:cubicBezTo>
                  <a:pt x="159" y="57"/>
                  <a:pt x="157" y="55"/>
                  <a:pt x="156" y="54"/>
                </a:cubicBezTo>
                <a:cubicBezTo>
                  <a:pt x="155" y="54"/>
                  <a:pt x="155" y="53"/>
                  <a:pt x="154" y="52"/>
                </a:cubicBezTo>
                <a:cubicBezTo>
                  <a:pt x="154" y="51"/>
                  <a:pt x="154" y="51"/>
                  <a:pt x="155" y="49"/>
                </a:cubicBezTo>
                <a:cubicBezTo>
                  <a:pt x="155" y="48"/>
                  <a:pt x="156" y="48"/>
                  <a:pt x="157" y="48"/>
                </a:cubicBezTo>
                <a:cubicBezTo>
                  <a:pt x="158" y="47"/>
                  <a:pt x="158" y="47"/>
                  <a:pt x="158" y="47"/>
                </a:cubicBezTo>
                <a:cubicBezTo>
                  <a:pt x="159" y="47"/>
                  <a:pt x="159" y="47"/>
                  <a:pt x="159" y="47"/>
                </a:cubicBezTo>
                <a:cubicBezTo>
                  <a:pt x="160" y="47"/>
                  <a:pt x="160" y="47"/>
                  <a:pt x="160" y="47"/>
                </a:cubicBezTo>
                <a:cubicBezTo>
                  <a:pt x="161" y="47"/>
                  <a:pt x="161" y="47"/>
                  <a:pt x="161" y="48"/>
                </a:cubicBezTo>
                <a:cubicBezTo>
                  <a:pt x="161" y="48"/>
                  <a:pt x="161" y="48"/>
                  <a:pt x="162" y="48"/>
                </a:cubicBezTo>
                <a:cubicBezTo>
                  <a:pt x="162" y="48"/>
                  <a:pt x="162" y="49"/>
                  <a:pt x="162" y="49"/>
                </a:cubicBezTo>
                <a:cubicBezTo>
                  <a:pt x="162" y="49"/>
                  <a:pt x="162" y="49"/>
                  <a:pt x="163" y="50"/>
                </a:cubicBezTo>
                <a:cubicBezTo>
                  <a:pt x="163" y="50"/>
                  <a:pt x="164" y="51"/>
                  <a:pt x="165" y="53"/>
                </a:cubicBezTo>
                <a:cubicBezTo>
                  <a:pt x="165" y="53"/>
                  <a:pt x="166" y="54"/>
                  <a:pt x="166" y="54"/>
                </a:cubicBezTo>
                <a:cubicBezTo>
                  <a:pt x="167" y="55"/>
                  <a:pt x="168" y="53"/>
                  <a:pt x="169" y="50"/>
                </a:cubicBezTo>
                <a:cubicBezTo>
                  <a:pt x="170" y="48"/>
                  <a:pt x="170" y="48"/>
                  <a:pt x="170" y="48"/>
                </a:cubicBezTo>
                <a:cubicBezTo>
                  <a:pt x="168" y="48"/>
                  <a:pt x="168" y="48"/>
                  <a:pt x="168" y="48"/>
                </a:cubicBezTo>
                <a:cubicBezTo>
                  <a:pt x="168" y="48"/>
                  <a:pt x="167" y="47"/>
                  <a:pt x="166" y="46"/>
                </a:cubicBezTo>
                <a:cubicBezTo>
                  <a:pt x="166" y="46"/>
                  <a:pt x="166" y="46"/>
                  <a:pt x="165" y="45"/>
                </a:cubicBezTo>
                <a:cubicBezTo>
                  <a:pt x="165" y="45"/>
                  <a:pt x="165" y="45"/>
                  <a:pt x="165" y="45"/>
                </a:cubicBezTo>
                <a:cubicBezTo>
                  <a:pt x="163" y="44"/>
                  <a:pt x="163" y="39"/>
                  <a:pt x="165" y="38"/>
                </a:cubicBezTo>
                <a:cubicBezTo>
                  <a:pt x="166" y="37"/>
                  <a:pt x="167" y="36"/>
                  <a:pt x="168" y="36"/>
                </a:cubicBezTo>
                <a:cubicBezTo>
                  <a:pt x="168" y="37"/>
                  <a:pt x="169" y="37"/>
                  <a:pt x="169" y="37"/>
                </a:cubicBezTo>
                <a:cubicBezTo>
                  <a:pt x="169" y="37"/>
                  <a:pt x="170" y="37"/>
                  <a:pt x="170" y="38"/>
                </a:cubicBezTo>
                <a:cubicBezTo>
                  <a:pt x="171" y="38"/>
                  <a:pt x="171" y="38"/>
                  <a:pt x="171" y="39"/>
                </a:cubicBezTo>
                <a:cubicBezTo>
                  <a:pt x="171" y="39"/>
                  <a:pt x="172" y="39"/>
                  <a:pt x="172" y="39"/>
                </a:cubicBezTo>
                <a:cubicBezTo>
                  <a:pt x="172" y="39"/>
                  <a:pt x="172" y="39"/>
                  <a:pt x="172" y="39"/>
                </a:cubicBezTo>
                <a:cubicBezTo>
                  <a:pt x="172" y="40"/>
                  <a:pt x="172" y="40"/>
                  <a:pt x="172" y="40"/>
                </a:cubicBezTo>
                <a:cubicBezTo>
                  <a:pt x="173" y="40"/>
                  <a:pt x="173" y="40"/>
                  <a:pt x="174" y="43"/>
                </a:cubicBezTo>
                <a:cubicBezTo>
                  <a:pt x="174" y="44"/>
                  <a:pt x="174" y="44"/>
                  <a:pt x="174" y="45"/>
                </a:cubicBezTo>
                <a:cubicBezTo>
                  <a:pt x="174" y="45"/>
                  <a:pt x="174" y="45"/>
                  <a:pt x="174" y="45"/>
                </a:cubicBezTo>
                <a:cubicBezTo>
                  <a:pt x="175" y="45"/>
                  <a:pt x="175" y="44"/>
                  <a:pt x="176" y="44"/>
                </a:cubicBezTo>
                <a:cubicBezTo>
                  <a:pt x="176" y="43"/>
                  <a:pt x="177" y="42"/>
                  <a:pt x="177" y="42"/>
                </a:cubicBezTo>
                <a:cubicBezTo>
                  <a:pt x="178" y="41"/>
                  <a:pt x="178" y="41"/>
                  <a:pt x="176" y="40"/>
                </a:cubicBezTo>
                <a:cubicBezTo>
                  <a:pt x="175" y="40"/>
                  <a:pt x="174" y="40"/>
                  <a:pt x="174" y="39"/>
                </a:cubicBezTo>
                <a:cubicBezTo>
                  <a:pt x="174" y="39"/>
                  <a:pt x="174" y="39"/>
                  <a:pt x="174" y="39"/>
                </a:cubicBezTo>
                <a:cubicBezTo>
                  <a:pt x="173" y="39"/>
                  <a:pt x="173" y="39"/>
                  <a:pt x="173" y="38"/>
                </a:cubicBezTo>
                <a:cubicBezTo>
                  <a:pt x="172" y="38"/>
                  <a:pt x="172" y="37"/>
                  <a:pt x="172" y="37"/>
                </a:cubicBezTo>
                <a:cubicBezTo>
                  <a:pt x="171" y="36"/>
                  <a:pt x="169" y="34"/>
                  <a:pt x="170" y="33"/>
                </a:cubicBezTo>
                <a:cubicBezTo>
                  <a:pt x="170" y="33"/>
                  <a:pt x="169" y="32"/>
                  <a:pt x="169" y="32"/>
                </a:cubicBezTo>
                <a:cubicBezTo>
                  <a:pt x="169" y="32"/>
                  <a:pt x="169" y="32"/>
                  <a:pt x="169" y="31"/>
                </a:cubicBezTo>
                <a:cubicBezTo>
                  <a:pt x="169" y="30"/>
                  <a:pt x="169" y="29"/>
                  <a:pt x="169" y="29"/>
                </a:cubicBezTo>
                <a:cubicBezTo>
                  <a:pt x="169" y="29"/>
                  <a:pt x="168" y="29"/>
                  <a:pt x="168" y="28"/>
                </a:cubicBezTo>
                <a:cubicBezTo>
                  <a:pt x="168" y="28"/>
                  <a:pt x="166" y="26"/>
                  <a:pt x="165" y="25"/>
                </a:cubicBezTo>
                <a:cubicBezTo>
                  <a:pt x="163" y="24"/>
                  <a:pt x="162" y="23"/>
                  <a:pt x="162" y="23"/>
                </a:cubicBezTo>
                <a:cubicBezTo>
                  <a:pt x="162" y="23"/>
                  <a:pt x="161" y="22"/>
                  <a:pt x="160" y="22"/>
                </a:cubicBezTo>
                <a:cubicBezTo>
                  <a:pt x="159" y="21"/>
                  <a:pt x="159" y="20"/>
                  <a:pt x="158" y="20"/>
                </a:cubicBezTo>
                <a:cubicBezTo>
                  <a:pt x="158" y="20"/>
                  <a:pt x="158" y="20"/>
                  <a:pt x="157" y="20"/>
                </a:cubicBezTo>
                <a:cubicBezTo>
                  <a:pt x="156" y="19"/>
                  <a:pt x="154" y="18"/>
                  <a:pt x="154" y="17"/>
                </a:cubicBezTo>
                <a:cubicBezTo>
                  <a:pt x="154" y="17"/>
                  <a:pt x="152" y="16"/>
                  <a:pt x="151" y="16"/>
                </a:cubicBezTo>
                <a:cubicBezTo>
                  <a:pt x="149" y="15"/>
                  <a:pt x="148" y="15"/>
                  <a:pt x="148" y="14"/>
                </a:cubicBezTo>
                <a:cubicBezTo>
                  <a:pt x="148" y="14"/>
                  <a:pt x="147" y="14"/>
                  <a:pt x="147" y="14"/>
                </a:cubicBezTo>
                <a:cubicBezTo>
                  <a:pt x="146" y="14"/>
                  <a:pt x="146" y="14"/>
                  <a:pt x="146" y="14"/>
                </a:cubicBezTo>
                <a:cubicBezTo>
                  <a:pt x="146" y="13"/>
                  <a:pt x="142" y="12"/>
                  <a:pt x="142" y="12"/>
                </a:cubicBezTo>
                <a:cubicBezTo>
                  <a:pt x="142" y="12"/>
                  <a:pt x="139" y="12"/>
                  <a:pt x="136" y="11"/>
                </a:cubicBezTo>
                <a:cubicBezTo>
                  <a:pt x="135" y="10"/>
                  <a:pt x="134" y="10"/>
                  <a:pt x="134" y="10"/>
                </a:cubicBezTo>
                <a:cubicBezTo>
                  <a:pt x="132" y="10"/>
                  <a:pt x="130" y="10"/>
                  <a:pt x="129" y="10"/>
                </a:cubicBezTo>
                <a:cubicBezTo>
                  <a:pt x="129" y="9"/>
                  <a:pt x="129" y="9"/>
                  <a:pt x="129" y="10"/>
                </a:cubicBezTo>
                <a:cubicBezTo>
                  <a:pt x="129" y="10"/>
                  <a:pt x="128" y="10"/>
                  <a:pt x="127" y="10"/>
                </a:cubicBezTo>
                <a:cubicBezTo>
                  <a:pt x="127" y="9"/>
                  <a:pt x="126" y="9"/>
                  <a:pt x="126" y="9"/>
                </a:cubicBezTo>
                <a:cubicBezTo>
                  <a:pt x="125" y="10"/>
                  <a:pt x="124" y="10"/>
                  <a:pt x="124" y="10"/>
                </a:cubicBezTo>
                <a:cubicBezTo>
                  <a:pt x="125" y="9"/>
                  <a:pt x="123" y="9"/>
                  <a:pt x="122" y="9"/>
                </a:cubicBezTo>
                <a:cubicBezTo>
                  <a:pt x="121" y="10"/>
                  <a:pt x="121" y="10"/>
                  <a:pt x="120" y="10"/>
                </a:cubicBezTo>
                <a:cubicBezTo>
                  <a:pt x="120" y="9"/>
                  <a:pt x="120" y="9"/>
                  <a:pt x="119" y="10"/>
                </a:cubicBezTo>
                <a:cubicBezTo>
                  <a:pt x="119" y="10"/>
                  <a:pt x="116" y="10"/>
                  <a:pt x="115" y="10"/>
                </a:cubicBezTo>
                <a:cubicBezTo>
                  <a:pt x="115" y="10"/>
                  <a:pt x="114" y="10"/>
                  <a:pt x="114" y="10"/>
                </a:cubicBezTo>
                <a:cubicBezTo>
                  <a:pt x="114" y="11"/>
                  <a:pt x="113" y="11"/>
                  <a:pt x="113" y="10"/>
                </a:cubicBezTo>
                <a:cubicBezTo>
                  <a:pt x="112" y="10"/>
                  <a:pt x="112" y="10"/>
                  <a:pt x="112" y="10"/>
                </a:cubicBezTo>
                <a:cubicBezTo>
                  <a:pt x="112" y="11"/>
                  <a:pt x="111" y="11"/>
                  <a:pt x="111" y="10"/>
                </a:cubicBezTo>
                <a:cubicBezTo>
                  <a:pt x="111" y="10"/>
                  <a:pt x="111" y="10"/>
                  <a:pt x="111" y="11"/>
                </a:cubicBezTo>
                <a:cubicBezTo>
                  <a:pt x="111" y="11"/>
                  <a:pt x="111" y="11"/>
                  <a:pt x="110" y="11"/>
                </a:cubicBezTo>
                <a:cubicBezTo>
                  <a:pt x="110" y="11"/>
                  <a:pt x="110" y="11"/>
                  <a:pt x="110" y="11"/>
                </a:cubicBezTo>
                <a:cubicBezTo>
                  <a:pt x="110" y="11"/>
                  <a:pt x="109" y="11"/>
                  <a:pt x="108" y="11"/>
                </a:cubicBezTo>
                <a:cubicBezTo>
                  <a:pt x="107" y="11"/>
                  <a:pt x="106" y="11"/>
                  <a:pt x="106" y="11"/>
                </a:cubicBezTo>
                <a:cubicBezTo>
                  <a:pt x="106" y="11"/>
                  <a:pt x="105" y="11"/>
                  <a:pt x="104" y="11"/>
                </a:cubicBezTo>
                <a:cubicBezTo>
                  <a:pt x="103" y="11"/>
                  <a:pt x="102" y="11"/>
                  <a:pt x="103" y="11"/>
                </a:cubicBezTo>
                <a:cubicBezTo>
                  <a:pt x="103" y="11"/>
                  <a:pt x="103" y="12"/>
                  <a:pt x="102" y="11"/>
                </a:cubicBezTo>
                <a:cubicBezTo>
                  <a:pt x="102" y="11"/>
                  <a:pt x="100" y="11"/>
                  <a:pt x="100" y="12"/>
                </a:cubicBezTo>
                <a:cubicBezTo>
                  <a:pt x="100" y="12"/>
                  <a:pt x="99" y="12"/>
                  <a:pt x="98" y="11"/>
                </a:cubicBezTo>
                <a:cubicBezTo>
                  <a:pt x="98" y="11"/>
                  <a:pt x="97" y="11"/>
                  <a:pt x="97" y="11"/>
                </a:cubicBezTo>
                <a:cubicBezTo>
                  <a:pt x="97" y="12"/>
                  <a:pt x="96" y="12"/>
                  <a:pt x="96" y="11"/>
                </a:cubicBezTo>
                <a:cubicBezTo>
                  <a:pt x="96" y="11"/>
                  <a:pt x="96" y="11"/>
                  <a:pt x="95" y="11"/>
                </a:cubicBezTo>
                <a:cubicBezTo>
                  <a:pt x="95" y="12"/>
                  <a:pt x="95" y="12"/>
                  <a:pt x="95" y="11"/>
                </a:cubicBezTo>
                <a:cubicBezTo>
                  <a:pt x="95" y="11"/>
                  <a:pt x="95" y="11"/>
                  <a:pt x="94" y="11"/>
                </a:cubicBezTo>
                <a:cubicBezTo>
                  <a:pt x="94" y="11"/>
                  <a:pt x="94" y="11"/>
                  <a:pt x="93" y="11"/>
                </a:cubicBezTo>
                <a:cubicBezTo>
                  <a:pt x="93" y="11"/>
                  <a:pt x="92" y="11"/>
                  <a:pt x="92" y="11"/>
                </a:cubicBezTo>
                <a:cubicBezTo>
                  <a:pt x="92" y="11"/>
                  <a:pt x="91" y="11"/>
                  <a:pt x="91" y="11"/>
                </a:cubicBezTo>
                <a:cubicBezTo>
                  <a:pt x="91" y="10"/>
                  <a:pt x="89" y="10"/>
                  <a:pt x="90" y="10"/>
                </a:cubicBezTo>
                <a:cubicBezTo>
                  <a:pt x="90" y="10"/>
                  <a:pt x="87" y="10"/>
                  <a:pt x="84" y="9"/>
                </a:cubicBezTo>
                <a:cubicBezTo>
                  <a:pt x="84" y="8"/>
                  <a:pt x="83" y="8"/>
                  <a:pt x="83" y="8"/>
                </a:cubicBezTo>
                <a:cubicBezTo>
                  <a:pt x="83" y="9"/>
                  <a:pt x="83" y="9"/>
                  <a:pt x="82" y="8"/>
                </a:cubicBezTo>
                <a:cubicBezTo>
                  <a:pt x="82" y="8"/>
                  <a:pt x="82" y="8"/>
                  <a:pt x="82" y="8"/>
                </a:cubicBezTo>
                <a:cubicBezTo>
                  <a:pt x="81" y="8"/>
                  <a:pt x="81" y="8"/>
                  <a:pt x="79" y="7"/>
                </a:cubicBezTo>
                <a:cubicBezTo>
                  <a:pt x="79" y="7"/>
                  <a:pt x="78" y="7"/>
                  <a:pt x="78" y="7"/>
                </a:cubicBezTo>
                <a:cubicBezTo>
                  <a:pt x="78" y="7"/>
                  <a:pt x="77" y="6"/>
                  <a:pt x="76" y="6"/>
                </a:cubicBezTo>
                <a:cubicBezTo>
                  <a:pt x="76" y="5"/>
                  <a:pt x="75" y="5"/>
                  <a:pt x="75" y="6"/>
                </a:cubicBezTo>
                <a:cubicBezTo>
                  <a:pt x="74" y="6"/>
                  <a:pt x="73" y="7"/>
                  <a:pt x="73" y="7"/>
                </a:cubicBezTo>
                <a:cubicBezTo>
                  <a:pt x="73" y="8"/>
                  <a:pt x="73" y="8"/>
                  <a:pt x="71" y="10"/>
                </a:cubicBezTo>
                <a:cubicBezTo>
                  <a:pt x="70" y="10"/>
                  <a:pt x="70" y="11"/>
                  <a:pt x="70" y="11"/>
                </a:cubicBezTo>
                <a:cubicBezTo>
                  <a:pt x="70" y="12"/>
                  <a:pt x="69" y="12"/>
                  <a:pt x="69" y="12"/>
                </a:cubicBezTo>
                <a:cubicBezTo>
                  <a:pt x="69" y="12"/>
                  <a:pt x="69" y="12"/>
                  <a:pt x="69" y="12"/>
                </a:cubicBezTo>
                <a:cubicBezTo>
                  <a:pt x="68" y="13"/>
                  <a:pt x="68" y="13"/>
                  <a:pt x="68" y="13"/>
                </a:cubicBezTo>
                <a:cubicBezTo>
                  <a:pt x="68" y="13"/>
                  <a:pt x="68" y="13"/>
                  <a:pt x="68" y="14"/>
                </a:cubicBezTo>
                <a:cubicBezTo>
                  <a:pt x="68" y="14"/>
                  <a:pt x="68" y="14"/>
                  <a:pt x="67" y="14"/>
                </a:cubicBezTo>
                <a:cubicBezTo>
                  <a:pt x="67" y="14"/>
                  <a:pt x="67" y="14"/>
                  <a:pt x="67" y="15"/>
                </a:cubicBezTo>
                <a:cubicBezTo>
                  <a:pt x="67" y="15"/>
                  <a:pt x="66" y="16"/>
                  <a:pt x="66" y="16"/>
                </a:cubicBezTo>
                <a:cubicBezTo>
                  <a:pt x="66" y="16"/>
                  <a:pt x="66" y="16"/>
                  <a:pt x="66" y="16"/>
                </a:cubicBezTo>
                <a:cubicBezTo>
                  <a:pt x="66" y="16"/>
                  <a:pt x="65" y="17"/>
                  <a:pt x="65" y="17"/>
                </a:cubicBezTo>
                <a:cubicBezTo>
                  <a:pt x="64" y="18"/>
                  <a:pt x="64" y="18"/>
                  <a:pt x="64" y="18"/>
                </a:cubicBezTo>
                <a:cubicBezTo>
                  <a:pt x="64" y="18"/>
                  <a:pt x="64" y="19"/>
                  <a:pt x="63" y="19"/>
                </a:cubicBezTo>
                <a:cubicBezTo>
                  <a:pt x="63" y="19"/>
                  <a:pt x="63" y="20"/>
                  <a:pt x="62" y="21"/>
                </a:cubicBezTo>
                <a:cubicBezTo>
                  <a:pt x="62" y="22"/>
                  <a:pt x="62" y="22"/>
                  <a:pt x="61" y="22"/>
                </a:cubicBezTo>
                <a:cubicBezTo>
                  <a:pt x="61" y="22"/>
                  <a:pt x="61" y="22"/>
                  <a:pt x="61" y="23"/>
                </a:cubicBezTo>
                <a:cubicBezTo>
                  <a:pt x="60" y="23"/>
                  <a:pt x="60" y="24"/>
                  <a:pt x="60" y="24"/>
                </a:cubicBezTo>
                <a:cubicBezTo>
                  <a:pt x="60" y="24"/>
                  <a:pt x="60" y="24"/>
                  <a:pt x="60" y="24"/>
                </a:cubicBezTo>
                <a:cubicBezTo>
                  <a:pt x="60" y="25"/>
                  <a:pt x="59" y="25"/>
                  <a:pt x="59" y="25"/>
                </a:cubicBezTo>
                <a:cubicBezTo>
                  <a:pt x="58" y="26"/>
                  <a:pt x="58" y="27"/>
                  <a:pt x="57" y="28"/>
                </a:cubicBezTo>
                <a:cubicBezTo>
                  <a:pt x="56" y="29"/>
                  <a:pt x="55" y="30"/>
                  <a:pt x="55" y="31"/>
                </a:cubicBezTo>
                <a:cubicBezTo>
                  <a:pt x="53" y="32"/>
                  <a:pt x="53" y="32"/>
                  <a:pt x="53" y="33"/>
                </a:cubicBezTo>
                <a:cubicBezTo>
                  <a:pt x="53" y="33"/>
                  <a:pt x="53" y="33"/>
                  <a:pt x="53" y="33"/>
                </a:cubicBezTo>
                <a:cubicBezTo>
                  <a:pt x="52" y="33"/>
                  <a:pt x="52" y="34"/>
                  <a:pt x="52" y="34"/>
                </a:cubicBezTo>
                <a:cubicBezTo>
                  <a:pt x="52" y="34"/>
                  <a:pt x="51" y="35"/>
                  <a:pt x="51" y="35"/>
                </a:cubicBezTo>
                <a:cubicBezTo>
                  <a:pt x="51" y="35"/>
                  <a:pt x="46" y="40"/>
                  <a:pt x="46" y="42"/>
                </a:cubicBezTo>
                <a:cubicBezTo>
                  <a:pt x="45" y="42"/>
                  <a:pt x="45" y="43"/>
                  <a:pt x="44" y="43"/>
                </a:cubicBezTo>
                <a:cubicBezTo>
                  <a:pt x="44" y="43"/>
                  <a:pt x="42" y="45"/>
                  <a:pt x="42" y="46"/>
                </a:cubicBezTo>
                <a:cubicBezTo>
                  <a:pt x="42" y="46"/>
                  <a:pt x="41" y="46"/>
                  <a:pt x="41" y="47"/>
                </a:cubicBezTo>
                <a:cubicBezTo>
                  <a:pt x="41" y="47"/>
                  <a:pt x="40" y="48"/>
                  <a:pt x="40" y="48"/>
                </a:cubicBezTo>
                <a:cubicBezTo>
                  <a:pt x="39" y="48"/>
                  <a:pt x="39" y="48"/>
                  <a:pt x="39" y="49"/>
                </a:cubicBezTo>
                <a:cubicBezTo>
                  <a:pt x="39" y="49"/>
                  <a:pt x="39" y="49"/>
                  <a:pt x="39" y="49"/>
                </a:cubicBezTo>
                <a:cubicBezTo>
                  <a:pt x="38" y="49"/>
                  <a:pt x="37" y="50"/>
                  <a:pt x="37" y="51"/>
                </a:cubicBezTo>
                <a:cubicBezTo>
                  <a:pt x="37" y="51"/>
                  <a:pt x="36" y="52"/>
                  <a:pt x="36" y="52"/>
                </a:cubicBezTo>
                <a:cubicBezTo>
                  <a:pt x="35" y="52"/>
                  <a:pt x="35" y="52"/>
                  <a:pt x="35" y="52"/>
                </a:cubicBezTo>
                <a:cubicBezTo>
                  <a:pt x="35" y="52"/>
                  <a:pt x="34" y="53"/>
                  <a:pt x="34" y="54"/>
                </a:cubicBezTo>
                <a:cubicBezTo>
                  <a:pt x="33" y="54"/>
                  <a:pt x="32" y="55"/>
                  <a:pt x="32" y="56"/>
                </a:cubicBezTo>
                <a:cubicBezTo>
                  <a:pt x="32" y="56"/>
                  <a:pt x="32" y="56"/>
                  <a:pt x="31" y="56"/>
                </a:cubicBezTo>
                <a:cubicBezTo>
                  <a:pt x="31" y="56"/>
                  <a:pt x="31" y="57"/>
                  <a:pt x="31" y="57"/>
                </a:cubicBezTo>
                <a:cubicBezTo>
                  <a:pt x="31" y="57"/>
                  <a:pt x="31" y="58"/>
                  <a:pt x="30" y="58"/>
                </a:cubicBezTo>
                <a:cubicBezTo>
                  <a:pt x="30" y="59"/>
                  <a:pt x="29" y="59"/>
                  <a:pt x="29" y="60"/>
                </a:cubicBezTo>
                <a:cubicBezTo>
                  <a:pt x="28" y="61"/>
                  <a:pt x="26" y="63"/>
                  <a:pt x="25" y="64"/>
                </a:cubicBezTo>
                <a:cubicBezTo>
                  <a:pt x="24" y="64"/>
                  <a:pt x="23" y="65"/>
                  <a:pt x="23" y="67"/>
                </a:cubicBezTo>
                <a:cubicBezTo>
                  <a:pt x="23" y="67"/>
                  <a:pt x="22" y="68"/>
                  <a:pt x="21" y="69"/>
                </a:cubicBezTo>
                <a:cubicBezTo>
                  <a:pt x="20" y="70"/>
                  <a:pt x="18" y="72"/>
                  <a:pt x="16" y="73"/>
                </a:cubicBezTo>
                <a:cubicBezTo>
                  <a:pt x="15" y="75"/>
                  <a:pt x="13" y="76"/>
                  <a:pt x="13" y="77"/>
                </a:cubicBezTo>
                <a:cubicBezTo>
                  <a:pt x="12" y="78"/>
                  <a:pt x="11" y="79"/>
                  <a:pt x="11" y="80"/>
                </a:cubicBezTo>
                <a:cubicBezTo>
                  <a:pt x="10" y="80"/>
                  <a:pt x="9" y="81"/>
                  <a:pt x="9" y="82"/>
                </a:cubicBezTo>
                <a:cubicBezTo>
                  <a:pt x="8" y="83"/>
                  <a:pt x="7" y="84"/>
                  <a:pt x="6" y="84"/>
                </a:cubicBezTo>
                <a:cubicBezTo>
                  <a:pt x="5" y="85"/>
                  <a:pt x="5" y="85"/>
                  <a:pt x="5" y="85"/>
                </a:cubicBezTo>
                <a:cubicBezTo>
                  <a:pt x="7" y="87"/>
                  <a:pt x="7" y="87"/>
                  <a:pt x="7" y="87"/>
                </a:cubicBezTo>
                <a:cubicBezTo>
                  <a:pt x="8" y="87"/>
                  <a:pt x="9" y="88"/>
                  <a:pt x="9" y="89"/>
                </a:cubicBezTo>
                <a:cubicBezTo>
                  <a:pt x="10" y="89"/>
                  <a:pt x="14" y="91"/>
                  <a:pt x="16" y="91"/>
                </a:cubicBezTo>
                <a:close/>
                <a:moveTo>
                  <a:pt x="33" y="78"/>
                </a:moveTo>
                <a:cubicBezTo>
                  <a:pt x="32" y="77"/>
                  <a:pt x="32" y="75"/>
                  <a:pt x="32" y="74"/>
                </a:cubicBezTo>
                <a:cubicBezTo>
                  <a:pt x="32" y="73"/>
                  <a:pt x="32" y="72"/>
                  <a:pt x="34" y="71"/>
                </a:cubicBezTo>
                <a:cubicBezTo>
                  <a:pt x="34" y="71"/>
                  <a:pt x="34" y="70"/>
                  <a:pt x="34" y="70"/>
                </a:cubicBezTo>
                <a:cubicBezTo>
                  <a:pt x="34" y="70"/>
                  <a:pt x="35" y="69"/>
                  <a:pt x="35" y="69"/>
                </a:cubicBezTo>
                <a:cubicBezTo>
                  <a:pt x="35" y="69"/>
                  <a:pt x="35" y="69"/>
                  <a:pt x="35" y="68"/>
                </a:cubicBezTo>
                <a:cubicBezTo>
                  <a:pt x="35" y="68"/>
                  <a:pt x="35" y="67"/>
                  <a:pt x="36" y="68"/>
                </a:cubicBezTo>
                <a:cubicBezTo>
                  <a:pt x="36" y="68"/>
                  <a:pt x="36" y="68"/>
                  <a:pt x="36" y="71"/>
                </a:cubicBezTo>
                <a:cubicBezTo>
                  <a:pt x="36" y="71"/>
                  <a:pt x="36" y="71"/>
                  <a:pt x="37" y="72"/>
                </a:cubicBezTo>
                <a:cubicBezTo>
                  <a:pt x="38" y="72"/>
                  <a:pt x="38" y="72"/>
                  <a:pt x="41" y="71"/>
                </a:cubicBezTo>
                <a:cubicBezTo>
                  <a:pt x="42" y="71"/>
                  <a:pt x="42" y="71"/>
                  <a:pt x="41" y="72"/>
                </a:cubicBezTo>
                <a:cubicBezTo>
                  <a:pt x="41" y="72"/>
                  <a:pt x="41" y="72"/>
                  <a:pt x="41" y="72"/>
                </a:cubicBezTo>
                <a:cubicBezTo>
                  <a:pt x="42" y="72"/>
                  <a:pt x="42" y="72"/>
                  <a:pt x="42" y="72"/>
                </a:cubicBezTo>
                <a:cubicBezTo>
                  <a:pt x="42" y="72"/>
                  <a:pt x="43" y="71"/>
                  <a:pt x="44" y="71"/>
                </a:cubicBezTo>
                <a:cubicBezTo>
                  <a:pt x="45" y="70"/>
                  <a:pt x="45" y="70"/>
                  <a:pt x="45" y="70"/>
                </a:cubicBezTo>
                <a:cubicBezTo>
                  <a:pt x="46" y="72"/>
                  <a:pt x="46" y="72"/>
                  <a:pt x="46" y="72"/>
                </a:cubicBezTo>
                <a:cubicBezTo>
                  <a:pt x="46" y="74"/>
                  <a:pt x="46" y="74"/>
                  <a:pt x="46" y="74"/>
                </a:cubicBezTo>
                <a:cubicBezTo>
                  <a:pt x="48" y="74"/>
                  <a:pt x="48" y="74"/>
                  <a:pt x="48" y="74"/>
                </a:cubicBezTo>
                <a:cubicBezTo>
                  <a:pt x="49" y="74"/>
                  <a:pt x="53" y="72"/>
                  <a:pt x="56" y="70"/>
                </a:cubicBezTo>
                <a:cubicBezTo>
                  <a:pt x="57" y="69"/>
                  <a:pt x="58" y="69"/>
                  <a:pt x="58" y="69"/>
                </a:cubicBezTo>
                <a:cubicBezTo>
                  <a:pt x="58" y="69"/>
                  <a:pt x="58" y="70"/>
                  <a:pt x="58" y="71"/>
                </a:cubicBezTo>
                <a:cubicBezTo>
                  <a:pt x="58" y="72"/>
                  <a:pt x="58" y="72"/>
                  <a:pt x="58" y="73"/>
                </a:cubicBezTo>
                <a:cubicBezTo>
                  <a:pt x="59" y="73"/>
                  <a:pt x="59" y="73"/>
                  <a:pt x="60" y="73"/>
                </a:cubicBezTo>
                <a:cubicBezTo>
                  <a:pt x="60" y="73"/>
                  <a:pt x="62" y="72"/>
                  <a:pt x="63" y="71"/>
                </a:cubicBezTo>
                <a:cubicBezTo>
                  <a:pt x="65" y="69"/>
                  <a:pt x="65" y="69"/>
                  <a:pt x="65" y="69"/>
                </a:cubicBezTo>
                <a:cubicBezTo>
                  <a:pt x="66" y="70"/>
                  <a:pt x="66" y="70"/>
                  <a:pt x="66" y="70"/>
                </a:cubicBezTo>
                <a:cubicBezTo>
                  <a:pt x="66" y="71"/>
                  <a:pt x="66" y="71"/>
                  <a:pt x="67" y="71"/>
                </a:cubicBezTo>
                <a:cubicBezTo>
                  <a:pt x="67" y="72"/>
                  <a:pt x="70" y="71"/>
                  <a:pt x="71" y="70"/>
                </a:cubicBezTo>
                <a:cubicBezTo>
                  <a:pt x="72" y="69"/>
                  <a:pt x="72" y="69"/>
                  <a:pt x="73" y="69"/>
                </a:cubicBezTo>
                <a:cubicBezTo>
                  <a:pt x="73" y="69"/>
                  <a:pt x="73" y="69"/>
                  <a:pt x="73" y="69"/>
                </a:cubicBezTo>
                <a:cubicBezTo>
                  <a:pt x="73" y="68"/>
                  <a:pt x="75" y="68"/>
                  <a:pt x="76" y="68"/>
                </a:cubicBezTo>
                <a:cubicBezTo>
                  <a:pt x="76" y="68"/>
                  <a:pt x="77" y="68"/>
                  <a:pt x="79" y="67"/>
                </a:cubicBezTo>
                <a:cubicBezTo>
                  <a:pt x="80" y="66"/>
                  <a:pt x="81" y="66"/>
                  <a:pt x="82" y="66"/>
                </a:cubicBezTo>
                <a:cubicBezTo>
                  <a:pt x="82" y="66"/>
                  <a:pt x="82" y="67"/>
                  <a:pt x="82" y="67"/>
                </a:cubicBezTo>
                <a:cubicBezTo>
                  <a:pt x="82" y="68"/>
                  <a:pt x="82" y="68"/>
                  <a:pt x="83" y="68"/>
                </a:cubicBezTo>
                <a:cubicBezTo>
                  <a:pt x="84" y="69"/>
                  <a:pt x="86" y="68"/>
                  <a:pt x="88" y="68"/>
                </a:cubicBezTo>
                <a:cubicBezTo>
                  <a:pt x="88" y="67"/>
                  <a:pt x="89" y="67"/>
                  <a:pt x="89" y="67"/>
                </a:cubicBezTo>
                <a:cubicBezTo>
                  <a:pt x="89" y="67"/>
                  <a:pt x="89" y="67"/>
                  <a:pt x="90" y="67"/>
                </a:cubicBezTo>
                <a:cubicBezTo>
                  <a:pt x="91" y="66"/>
                  <a:pt x="92" y="67"/>
                  <a:pt x="92" y="68"/>
                </a:cubicBezTo>
                <a:cubicBezTo>
                  <a:pt x="92" y="69"/>
                  <a:pt x="92" y="69"/>
                  <a:pt x="92" y="69"/>
                </a:cubicBezTo>
                <a:cubicBezTo>
                  <a:pt x="92" y="69"/>
                  <a:pt x="93" y="69"/>
                  <a:pt x="93" y="69"/>
                </a:cubicBezTo>
                <a:cubicBezTo>
                  <a:pt x="93" y="69"/>
                  <a:pt x="93" y="70"/>
                  <a:pt x="93" y="70"/>
                </a:cubicBezTo>
                <a:cubicBezTo>
                  <a:pt x="93" y="70"/>
                  <a:pt x="93" y="70"/>
                  <a:pt x="93" y="70"/>
                </a:cubicBezTo>
                <a:cubicBezTo>
                  <a:pt x="93" y="71"/>
                  <a:pt x="94" y="71"/>
                  <a:pt x="94" y="71"/>
                </a:cubicBezTo>
                <a:cubicBezTo>
                  <a:pt x="94" y="70"/>
                  <a:pt x="95" y="70"/>
                  <a:pt x="95" y="71"/>
                </a:cubicBezTo>
                <a:cubicBezTo>
                  <a:pt x="95" y="71"/>
                  <a:pt x="98" y="71"/>
                  <a:pt x="100" y="71"/>
                </a:cubicBezTo>
                <a:cubicBezTo>
                  <a:pt x="101" y="71"/>
                  <a:pt x="101" y="71"/>
                  <a:pt x="102" y="71"/>
                </a:cubicBezTo>
                <a:cubicBezTo>
                  <a:pt x="102" y="72"/>
                  <a:pt x="102" y="71"/>
                  <a:pt x="103" y="71"/>
                </a:cubicBezTo>
                <a:cubicBezTo>
                  <a:pt x="103" y="70"/>
                  <a:pt x="105" y="70"/>
                  <a:pt x="105" y="71"/>
                </a:cubicBezTo>
                <a:cubicBezTo>
                  <a:pt x="106" y="71"/>
                  <a:pt x="106" y="72"/>
                  <a:pt x="106" y="72"/>
                </a:cubicBezTo>
                <a:cubicBezTo>
                  <a:pt x="106" y="72"/>
                  <a:pt x="106" y="72"/>
                  <a:pt x="106" y="72"/>
                </a:cubicBezTo>
                <a:cubicBezTo>
                  <a:pt x="107" y="72"/>
                  <a:pt x="107" y="72"/>
                  <a:pt x="107" y="73"/>
                </a:cubicBezTo>
                <a:cubicBezTo>
                  <a:pt x="106" y="73"/>
                  <a:pt x="107" y="73"/>
                  <a:pt x="107" y="73"/>
                </a:cubicBezTo>
                <a:cubicBezTo>
                  <a:pt x="107" y="73"/>
                  <a:pt x="107" y="73"/>
                  <a:pt x="107" y="74"/>
                </a:cubicBezTo>
                <a:cubicBezTo>
                  <a:pt x="107" y="74"/>
                  <a:pt x="107" y="74"/>
                  <a:pt x="107" y="74"/>
                </a:cubicBezTo>
                <a:cubicBezTo>
                  <a:pt x="108" y="73"/>
                  <a:pt x="109" y="74"/>
                  <a:pt x="109" y="75"/>
                </a:cubicBezTo>
                <a:cubicBezTo>
                  <a:pt x="109" y="75"/>
                  <a:pt x="110" y="75"/>
                  <a:pt x="111" y="76"/>
                </a:cubicBezTo>
                <a:cubicBezTo>
                  <a:pt x="114" y="77"/>
                  <a:pt x="115" y="77"/>
                  <a:pt x="114" y="79"/>
                </a:cubicBezTo>
                <a:cubicBezTo>
                  <a:pt x="114" y="80"/>
                  <a:pt x="114" y="81"/>
                  <a:pt x="113" y="81"/>
                </a:cubicBezTo>
                <a:cubicBezTo>
                  <a:pt x="112" y="81"/>
                  <a:pt x="112" y="81"/>
                  <a:pt x="112" y="81"/>
                </a:cubicBezTo>
                <a:cubicBezTo>
                  <a:pt x="112" y="80"/>
                  <a:pt x="112" y="80"/>
                  <a:pt x="111" y="80"/>
                </a:cubicBezTo>
                <a:cubicBezTo>
                  <a:pt x="111" y="80"/>
                  <a:pt x="107" y="79"/>
                  <a:pt x="107" y="78"/>
                </a:cubicBezTo>
                <a:cubicBezTo>
                  <a:pt x="107" y="78"/>
                  <a:pt x="107" y="78"/>
                  <a:pt x="107" y="78"/>
                </a:cubicBezTo>
                <a:cubicBezTo>
                  <a:pt x="106" y="78"/>
                  <a:pt x="105" y="77"/>
                  <a:pt x="105" y="77"/>
                </a:cubicBezTo>
                <a:cubicBezTo>
                  <a:pt x="104" y="76"/>
                  <a:pt x="103" y="76"/>
                  <a:pt x="103" y="76"/>
                </a:cubicBezTo>
                <a:cubicBezTo>
                  <a:pt x="103" y="76"/>
                  <a:pt x="102" y="76"/>
                  <a:pt x="102" y="76"/>
                </a:cubicBezTo>
                <a:cubicBezTo>
                  <a:pt x="101" y="75"/>
                  <a:pt x="100" y="75"/>
                  <a:pt x="99" y="75"/>
                </a:cubicBezTo>
                <a:cubicBezTo>
                  <a:pt x="99" y="75"/>
                  <a:pt x="98" y="75"/>
                  <a:pt x="98" y="75"/>
                </a:cubicBezTo>
                <a:cubicBezTo>
                  <a:pt x="98" y="75"/>
                  <a:pt x="97" y="75"/>
                  <a:pt x="97" y="75"/>
                </a:cubicBezTo>
                <a:cubicBezTo>
                  <a:pt x="95" y="75"/>
                  <a:pt x="94" y="75"/>
                  <a:pt x="93" y="75"/>
                </a:cubicBezTo>
                <a:cubicBezTo>
                  <a:pt x="93" y="74"/>
                  <a:pt x="92" y="74"/>
                  <a:pt x="92" y="73"/>
                </a:cubicBezTo>
                <a:cubicBezTo>
                  <a:pt x="91" y="73"/>
                  <a:pt x="90" y="72"/>
                  <a:pt x="90" y="71"/>
                </a:cubicBezTo>
                <a:cubicBezTo>
                  <a:pt x="90" y="70"/>
                  <a:pt x="89" y="70"/>
                  <a:pt x="88" y="71"/>
                </a:cubicBezTo>
                <a:cubicBezTo>
                  <a:pt x="88" y="71"/>
                  <a:pt x="88" y="71"/>
                  <a:pt x="87" y="71"/>
                </a:cubicBezTo>
                <a:cubicBezTo>
                  <a:pt x="87" y="71"/>
                  <a:pt x="86" y="71"/>
                  <a:pt x="86" y="71"/>
                </a:cubicBezTo>
                <a:cubicBezTo>
                  <a:pt x="86" y="71"/>
                  <a:pt x="85" y="72"/>
                  <a:pt x="84" y="72"/>
                </a:cubicBezTo>
                <a:cubicBezTo>
                  <a:pt x="84" y="72"/>
                  <a:pt x="83" y="72"/>
                  <a:pt x="83" y="72"/>
                </a:cubicBezTo>
                <a:cubicBezTo>
                  <a:pt x="84" y="72"/>
                  <a:pt x="83" y="72"/>
                  <a:pt x="82" y="72"/>
                </a:cubicBezTo>
                <a:cubicBezTo>
                  <a:pt x="81" y="72"/>
                  <a:pt x="81" y="72"/>
                  <a:pt x="81" y="72"/>
                </a:cubicBezTo>
                <a:cubicBezTo>
                  <a:pt x="80" y="71"/>
                  <a:pt x="80" y="71"/>
                  <a:pt x="80" y="71"/>
                </a:cubicBezTo>
                <a:cubicBezTo>
                  <a:pt x="79" y="71"/>
                  <a:pt x="79" y="72"/>
                  <a:pt x="79" y="72"/>
                </a:cubicBezTo>
                <a:cubicBezTo>
                  <a:pt x="79" y="72"/>
                  <a:pt x="78" y="72"/>
                  <a:pt x="78" y="72"/>
                </a:cubicBezTo>
                <a:cubicBezTo>
                  <a:pt x="78" y="72"/>
                  <a:pt x="78" y="72"/>
                  <a:pt x="78" y="72"/>
                </a:cubicBezTo>
                <a:cubicBezTo>
                  <a:pt x="78" y="73"/>
                  <a:pt x="78" y="73"/>
                  <a:pt x="77" y="73"/>
                </a:cubicBezTo>
                <a:cubicBezTo>
                  <a:pt x="77" y="73"/>
                  <a:pt x="76" y="73"/>
                  <a:pt x="75" y="72"/>
                </a:cubicBezTo>
                <a:cubicBezTo>
                  <a:pt x="72" y="71"/>
                  <a:pt x="73" y="71"/>
                  <a:pt x="72" y="72"/>
                </a:cubicBezTo>
                <a:cubicBezTo>
                  <a:pt x="72" y="72"/>
                  <a:pt x="72" y="73"/>
                  <a:pt x="71" y="73"/>
                </a:cubicBezTo>
                <a:cubicBezTo>
                  <a:pt x="71" y="73"/>
                  <a:pt x="71" y="73"/>
                  <a:pt x="71" y="74"/>
                </a:cubicBezTo>
                <a:cubicBezTo>
                  <a:pt x="71" y="74"/>
                  <a:pt x="68" y="75"/>
                  <a:pt x="66" y="75"/>
                </a:cubicBezTo>
                <a:cubicBezTo>
                  <a:pt x="65" y="75"/>
                  <a:pt x="64" y="75"/>
                  <a:pt x="64" y="74"/>
                </a:cubicBezTo>
                <a:cubicBezTo>
                  <a:pt x="64" y="74"/>
                  <a:pt x="64" y="74"/>
                  <a:pt x="63" y="74"/>
                </a:cubicBezTo>
                <a:cubicBezTo>
                  <a:pt x="63" y="74"/>
                  <a:pt x="63" y="74"/>
                  <a:pt x="63" y="74"/>
                </a:cubicBezTo>
                <a:cubicBezTo>
                  <a:pt x="63" y="74"/>
                  <a:pt x="62" y="75"/>
                  <a:pt x="62" y="75"/>
                </a:cubicBezTo>
                <a:cubicBezTo>
                  <a:pt x="62" y="75"/>
                  <a:pt x="61" y="75"/>
                  <a:pt x="61" y="75"/>
                </a:cubicBezTo>
                <a:cubicBezTo>
                  <a:pt x="61" y="76"/>
                  <a:pt x="58" y="77"/>
                  <a:pt x="57" y="77"/>
                </a:cubicBezTo>
                <a:cubicBezTo>
                  <a:pt x="57" y="77"/>
                  <a:pt x="55" y="76"/>
                  <a:pt x="56" y="75"/>
                </a:cubicBezTo>
                <a:cubicBezTo>
                  <a:pt x="56" y="74"/>
                  <a:pt x="54" y="74"/>
                  <a:pt x="52" y="75"/>
                </a:cubicBezTo>
                <a:cubicBezTo>
                  <a:pt x="52" y="76"/>
                  <a:pt x="51" y="76"/>
                  <a:pt x="51" y="76"/>
                </a:cubicBezTo>
                <a:cubicBezTo>
                  <a:pt x="51" y="77"/>
                  <a:pt x="50" y="77"/>
                  <a:pt x="49" y="77"/>
                </a:cubicBezTo>
                <a:cubicBezTo>
                  <a:pt x="48" y="78"/>
                  <a:pt x="45" y="79"/>
                  <a:pt x="44" y="78"/>
                </a:cubicBezTo>
                <a:cubicBezTo>
                  <a:pt x="44" y="78"/>
                  <a:pt x="44" y="78"/>
                  <a:pt x="44" y="77"/>
                </a:cubicBezTo>
                <a:cubicBezTo>
                  <a:pt x="43" y="76"/>
                  <a:pt x="42" y="75"/>
                  <a:pt x="42" y="76"/>
                </a:cubicBezTo>
                <a:cubicBezTo>
                  <a:pt x="42" y="77"/>
                  <a:pt x="34" y="80"/>
                  <a:pt x="33" y="80"/>
                </a:cubicBezTo>
                <a:cubicBezTo>
                  <a:pt x="33" y="79"/>
                  <a:pt x="33" y="79"/>
                  <a:pt x="33" y="78"/>
                </a:cubicBezTo>
                <a:close/>
                <a:moveTo>
                  <a:pt x="45" y="64"/>
                </a:moveTo>
                <a:cubicBezTo>
                  <a:pt x="44" y="63"/>
                  <a:pt x="44" y="63"/>
                  <a:pt x="44" y="63"/>
                </a:cubicBezTo>
                <a:cubicBezTo>
                  <a:pt x="45" y="63"/>
                  <a:pt x="45" y="62"/>
                  <a:pt x="44" y="62"/>
                </a:cubicBezTo>
                <a:cubicBezTo>
                  <a:pt x="43" y="62"/>
                  <a:pt x="43" y="61"/>
                  <a:pt x="43" y="60"/>
                </a:cubicBezTo>
                <a:cubicBezTo>
                  <a:pt x="43" y="58"/>
                  <a:pt x="43" y="57"/>
                  <a:pt x="44" y="57"/>
                </a:cubicBezTo>
                <a:cubicBezTo>
                  <a:pt x="44" y="56"/>
                  <a:pt x="44" y="56"/>
                  <a:pt x="44" y="56"/>
                </a:cubicBezTo>
                <a:cubicBezTo>
                  <a:pt x="44" y="56"/>
                  <a:pt x="44" y="56"/>
                  <a:pt x="44" y="55"/>
                </a:cubicBezTo>
                <a:cubicBezTo>
                  <a:pt x="44" y="55"/>
                  <a:pt x="45" y="53"/>
                  <a:pt x="46" y="54"/>
                </a:cubicBezTo>
                <a:cubicBezTo>
                  <a:pt x="46" y="54"/>
                  <a:pt x="46" y="53"/>
                  <a:pt x="47" y="53"/>
                </a:cubicBezTo>
                <a:cubicBezTo>
                  <a:pt x="48" y="53"/>
                  <a:pt x="48" y="53"/>
                  <a:pt x="48" y="53"/>
                </a:cubicBezTo>
                <a:cubicBezTo>
                  <a:pt x="48" y="54"/>
                  <a:pt x="48" y="54"/>
                  <a:pt x="48" y="54"/>
                </a:cubicBezTo>
                <a:cubicBezTo>
                  <a:pt x="48" y="54"/>
                  <a:pt x="48" y="55"/>
                  <a:pt x="48" y="56"/>
                </a:cubicBezTo>
                <a:cubicBezTo>
                  <a:pt x="47" y="58"/>
                  <a:pt x="47" y="59"/>
                  <a:pt x="47" y="59"/>
                </a:cubicBezTo>
                <a:cubicBezTo>
                  <a:pt x="48" y="59"/>
                  <a:pt x="52" y="58"/>
                  <a:pt x="57" y="56"/>
                </a:cubicBezTo>
                <a:cubicBezTo>
                  <a:pt x="59" y="55"/>
                  <a:pt x="59" y="55"/>
                  <a:pt x="60" y="55"/>
                </a:cubicBezTo>
                <a:cubicBezTo>
                  <a:pt x="60" y="56"/>
                  <a:pt x="60" y="56"/>
                  <a:pt x="60" y="56"/>
                </a:cubicBezTo>
                <a:cubicBezTo>
                  <a:pt x="61" y="57"/>
                  <a:pt x="62" y="57"/>
                  <a:pt x="62" y="56"/>
                </a:cubicBezTo>
                <a:cubicBezTo>
                  <a:pt x="62" y="56"/>
                  <a:pt x="64" y="55"/>
                  <a:pt x="65" y="55"/>
                </a:cubicBezTo>
                <a:cubicBezTo>
                  <a:pt x="65" y="55"/>
                  <a:pt x="66" y="55"/>
                  <a:pt x="66" y="55"/>
                </a:cubicBezTo>
                <a:cubicBezTo>
                  <a:pt x="66" y="54"/>
                  <a:pt x="67" y="54"/>
                  <a:pt x="68" y="54"/>
                </a:cubicBezTo>
                <a:cubicBezTo>
                  <a:pt x="70" y="53"/>
                  <a:pt x="70" y="53"/>
                  <a:pt x="70" y="53"/>
                </a:cubicBezTo>
                <a:cubicBezTo>
                  <a:pt x="70" y="54"/>
                  <a:pt x="70" y="54"/>
                  <a:pt x="70" y="54"/>
                </a:cubicBezTo>
                <a:cubicBezTo>
                  <a:pt x="71" y="54"/>
                  <a:pt x="71" y="54"/>
                  <a:pt x="71" y="55"/>
                </a:cubicBezTo>
                <a:cubicBezTo>
                  <a:pt x="71" y="55"/>
                  <a:pt x="72" y="56"/>
                  <a:pt x="72" y="56"/>
                </a:cubicBezTo>
                <a:cubicBezTo>
                  <a:pt x="72" y="56"/>
                  <a:pt x="73" y="55"/>
                  <a:pt x="74" y="55"/>
                </a:cubicBezTo>
                <a:cubicBezTo>
                  <a:pt x="76" y="54"/>
                  <a:pt x="77" y="53"/>
                  <a:pt x="78" y="54"/>
                </a:cubicBezTo>
                <a:cubicBezTo>
                  <a:pt x="78" y="54"/>
                  <a:pt x="78" y="54"/>
                  <a:pt x="78" y="55"/>
                </a:cubicBezTo>
                <a:cubicBezTo>
                  <a:pt x="78" y="55"/>
                  <a:pt x="78" y="56"/>
                  <a:pt x="79" y="56"/>
                </a:cubicBezTo>
                <a:cubicBezTo>
                  <a:pt x="79" y="56"/>
                  <a:pt x="82" y="56"/>
                  <a:pt x="82" y="56"/>
                </a:cubicBezTo>
                <a:cubicBezTo>
                  <a:pt x="81" y="56"/>
                  <a:pt x="82" y="55"/>
                  <a:pt x="83" y="55"/>
                </a:cubicBezTo>
                <a:cubicBezTo>
                  <a:pt x="84" y="55"/>
                  <a:pt x="85" y="55"/>
                  <a:pt x="86" y="54"/>
                </a:cubicBezTo>
                <a:cubicBezTo>
                  <a:pt x="88" y="53"/>
                  <a:pt x="88" y="53"/>
                  <a:pt x="88" y="54"/>
                </a:cubicBezTo>
                <a:cubicBezTo>
                  <a:pt x="89" y="55"/>
                  <a:pt x="89" y="55"/>
                  <a:pt x="89" y="55"/>
                </a:cubicBezTo>
                <a:cubicBezTo>
                  <a:pt x="89" y="56"/>
                  <a:pt x="91" y="56"/>
                  <a:pt x="92" y="55"/>
                </a:cubicBezTo>
                <a:cubicBezTo>
                  <a:pt x="92" y="55"/>
                  <a:pt x="93" y="55"/>
                  <a:pt x="93" y="55"/>
                </a:cubicBezTo>
                <a:cubicBezTo>
                  <a:pt x="94" y="56"/>
                  <a:pt x="96" y="55"/>
                  <a:pt x="96" y="55"/>
                </a:cubicBezTo>
                <a:cubicBezTo>
                  <a:pt x="97" y="54"/>
                  <a:pt x="98" y="54"/>
                  <a:pt x="98" y="54"/>
                </a:cubicBezTo>
                <a:cubicBezTo>
                  <a:pt x="99" y="54"/>
                  <a:pt x="99" y="55"/>
                  <a:pt x="99" y="56"/>
                </a:cubicBezTo>
                <a:cubicBezTo>
                  <a:pt x="100" y="57"/>
                  <a:pt x="102" y="58"/>
                  <a:pt x="102" y="57"/>
                </a:cubicBezTo>
                <a:cubicBezTo>
                  <a:pt x="102" y="57"/>
                  <a:pt x="102" y="57"/>
                  <a:pt x="103" y="57"/>
                </a:cubicBezTo>
                <a:cubicBezTo>
                  <a:pt x="103" y="57"/>
                  <a:pt x="106" y="58"/>
                  <a:pt x="107" y="57"/>
                </a:cubicBezTo>
                <a:cubicBezTo>
                  <a:pt x="107" y="57"/>
                  <a:pt x="107" y="57"/>
                  <a:pt x="108" y="58"/>
                </a:cubicBezTo>
                <a:cubicBezTo>
                  <a:pt x="109" y="59"/>
                  <a:pt x="109" y="59"/>
                  <a:pt x="110" y="59"/>
                </a:cubicBezTo>
                <a:cubicBezTo>
                  <a:pt x="112" y="59"/>
                  <a:pt x="112" y="59"/>
                  <a:pt x="112" y="60"/>
                </a:cubicBezTo>
                <a:cubicBezTo>
                  <a:pt x="113" y="61"/>
                  <a:pt x="114" y="61"/>
                  <a:pt x="114" y="61"/>
                </a:cubicBezTo>
                <a:cubicBezTo>
                  <a:pt x="114" y="61"/>
                  <a:pt x="114" y="61"/>
                  <a:pt x="115" y="61"/>
                </a:cubicBezTo>
                <a:cubicBezTo>
                  <a:pt x="115" y="62"/>
                  <a:pt x="116" y="62"/>
                  <a:pt x="116" y="61"/>
                </a:cubicBezTo>
                <a:cubicBezTo>
                  <a:pt x="116" y="61"/>
                  <a:pt x="117" y="61"/>
                  <a:pt x="117" y="61"/>
                </a:cubicBezTo>
                <a:cubicBezTo>
                  <a:pt x="118" y="62"/>
                  <a:pt x="119" y="63"/>
                  <a:pt x="120" y="64"/>
                </a:cubicBezTo>
                <a:cubicBezTo>
                  <a:pt x="120" y="65"/>
                  <a:pt x="121" y="65"/>
                  <a:pt x="121" y="65"/>
                </a:cubicBezTo>
                <a:cubicBezTo>
                  <a:pt x="121" y="65"/>
                  <a:pt x="121" y="65"/>
                  <a:pt x="121" y="65"/>
                </a:cubicBezTo>
                <a:cubicBezTo>
                  <a:pt x="122" y="65"/>
                  <a:pt x="121" y="67"/>
                  <a:pt x="121" y="67"/>
                </a:cubicBezTo>
                <a:cubicBezTo>
                  <a:pt x="121" y="67"/>
                  <a:pt x="120" y="67"/>
                  <a:pt x="120" y="68"/>
                </a:cubicBezTo>
                <a:cubicBezTo>
                  <a:pt x="120" y="68"/>
                  <a:pt x="117" y="68"/>
                  <a:pt x="117" y="68"/>
                </a:cubicBezTo>
                <a:cubicBezTo>
                  <a:pt x="117" y="67"/>
                  <a:pt x="116" y="67"/>
                  <a:pt x="116" y="67"/>
                </a:cubicBezTo>
                <a:cubicBezTo>
                  <a:pt x="115" y="67"/>
                  <a:pt x="115" y="67"/>
                  <a:pt x="115" y="66"/>
                </a:cubicBezTo>
                <a:cubicBezTo>
                  <a:pt x="115" y="65"/>
                  <a:pt x="115" y="65"/>
                  <a:pt x="115" y="65"/>
                </a:cubicBezTo>
                <a:cubicBezTo>
                  <a:pt x="114" y="66"/>
                  <a:pt x="114" y="66"/>
                  <a:pt x="114" y="66"/>
                </a:cubicBezTo>
                <a:cubicBezTo>
                  <a:pt x="113" y="66"/>
                  <a:pt x="112" y="66"/>
                  <a:pt x="113" y="65"/>
                </a:cubicBezTo>
                <a:cubicBezTo>
                  <a:pt x="113" y="65"/>
                  <a:pt x="113" y="65"/>
                  <a:pt x="112" y="65"/>
                </a:cubicBezTo>
                <a:cubicBezTo>
                  <a:pt x="112" y="65"/>
                  <a:pt x="112" y="65"/>
                  <a:pt x="112" y="65"/>
                </a:cubicBezTo>
                <a:cubicBezTo>
                  <a:pt x="112" y="66"/>
                  <a:pt x="112" y="66"/>
                  <a:pt x="111" y="65"/>
                </a:cubicBezTo>
                <a:cubicBezTo>
                  <a:pt x="111" y="65"/>
                  <a:pt x="110" y="65"/>
                  <a:pt x="109" y="65"/>
                </a:cubicBezTo>
                <a:cubicBezTo>
                  <a:pt x="108" y="65"/>
                  <a:pt x="106" y="64"/>
                  <a:pt x="105" y="63"/>
                </a:cubicBezTo>
                <a:cubicBezTo>
                  <a:pt x="105" y="62"/>
                  <a:pt x="105" y="62"/>
                  <a:pt x="104" y="62"/>
                </a:cubicBezTo>
                <a:cubicBezTo>
                  <a:pt x="104" y="62"/>
                  <a:pt x="104" y="62"/>
                  <a:pt x="104" y="61"/>
                </a:cubicBezTo>
                <a:cubicBezTo>
                  <a:pt x="104" y="61"/>
                  <a:pt x="104" y="61"/>
                  <a:pt x="104" y="61"/>
                </a:cubicBezTo>
                <a:cubicBezTo>
                  <a:pt x="104" y="61"/>
                  <a:pt x="103" y="61"/>
                  <a:pt x="103" y="61"/>
                </a:cubicBezTo>
                <a:cubicBezTo>
                  <a:pt x="103" y="62"/>
                  <a:pt x="103" y="62"/>
                  <a:pt x="103" y="62"/>
                </a:cubicBezTo>
                <a:cubicBezTo>
                  <a:pt x="102" y="62"/>
                  <a:pt x="102" y="62"/>
                  <a:pt x="102" y="62"/>
                </a:cubicBezTo>
                <a:cubicBezTo>
                  <a:pt x="102" y="62"/>
                  <a:pt x="102" y="62"/>
                  <a:pt x="102" y="62"/>
                </a:cubicBezTo>
                <a:cubicBezTo>
                  <a:pt x="102" y="62"/>
                  <a:pt x="101" y="62"/>
                  <a:pt x="101" y="62"/>
                </a:cubicBezTo>
                <a:cubicBezTo>
                  <a:pt x="101" y="62"/>
                  <a:pt x="100" y="62"/>
                  <a:pt x="99" y="62"/>
                </a:cubicBezTo>
                <a:cubicBezTo>
                  <a:pt x="98" y="61"/>
                  <a:pt x="97" y="61"/>
                  <a:pt x="97" y="61"/>
                </a:cubicBezTo>
                <a:cubicBezTo>
                  <a:pt x="96" y="61"/>
                  <a:pt x="96" y="61"/>
                  <a:pt x="96" y="61"/>
                </a:cubicBezTo>
                <a:cubicBezTo>
                  <a:pt x="96" y="60"/>
                  <a:pt x="95" y="60"/>
                  <a:pt x="95" y="60"/>
                </a:cubicBezTo>
                <a:cubicBezTo>
                  <a:pt x="94" y="59"/>
                  <a:pt x="94" y="60"/>
                  <a:pt x="94" y="60"/>
                </a:cubicBezTo>
                <a:cubicBezTo>
                  <a:pt x="94" y="60"/>
                  <a:pt x="93" y="60"/>
                  <a:pt x="93" y="60"/>
                </a:cubicBezTo>
                <a:cubicBezTo>
                  <a:pt x="93" y="61"/>
                  <a:pt x="92" y="61"/>
                  <a:pt x="92" y="61"/>
                </a:cubicBezTo>
                <a:cubicBezTo>
                  <a:pt x="91" y="62"/>
                  <a:pt x="89" y="62"/>
                  <a:pt x="88" y="60"/>
                </a:cubicBezTo>
                <a:cubicBezTo>
                  <a:pt x="88" y="60"/>
                  <a:pt x="87" y="59"/>
                  <a:pt x="87" y="59"/>
                </a:cubicBezTo>
                <a:cubicBezTo>
                  <a:pt x="86" y="59"/>
                  <a:pt x="83" y="59"/>
                  <a:pt x="82" y="60"/>
                </a:cubicBezTo>
                <a:cubicBezTo>
                  <a:pt x="82" y="60"/>
                  <a:pt x="82" y="61"/>
                  <a:pt x="81" y="61"/>
                </a:cubicBezTo>
                <a:cubicBezTo>
                  <a:pt x="81" y="60"/>
                  <a:pt x="81" y="61"/>
                  <a:pt x="80" y="61"/>
                </a:cubicBezTo>
                <a:cubicBezTo>
                  <a:pt x="79" y="61"/>
                  <a:pt x="78" y="61"/>
                  <a:pt x="78" y="61"/>
                </a:cubicBezTo>
                <a:cubicBezTo>
                  <a:pt x="77" y="60"/>
                  <a:pt x="77" y="60"/>
                  <a:pt x="77" y="60"/>
                </a:cubicBezTo>
                <a:cubicBezTo>
                  <a:pt x="77" y="60"/>
                  <a:pt x="77" y="59"/>
                  <a:pt x="77" y="59"/>
                </a:cubicBezTo>
                <a:cubicBezTo>
                  <a:pt x="76" y="59"/>
                  <a:pt x="76" y="59"/>
                  <a:pt x="76" y="59"/>
                </a:cubicBezTo>
                <a:cubicBezTo>
                  <a:pt x="76" y="58"/>
                  <a:pt x="74" y="59"/>
                  <a:pt x="74" y="59"/>
                </a:cubicBezTo>
                <a:cubicBezTo>
                  <a:pt x="74" y="59"/>
                  <a:pt x="73" y="60"/>
                  <a:pt x="73" y="60"/>
                </a:cubicBezTo>
                <a:cubicBezTo>
                  <a:pt x="73" y="59"/>
                  <a:pt x="72" y="60"/>
                  <a:pt x="71" y="60"/>
                </a:cubicBezTo>
                <a:cubicBezTo>
                  <a:pt x="71" y="61"/>
                  <a:pt x="70" y="60"/>
                  <a:pt x="69" y="59"/>
                </a:cubicBezTo>
                <a:cubicBezTo>
                  <a:pt x="69" y="58"/>
                  <a:pt x="68" y="58"/>
                  <a:pt x="67" y="59"/>
                </a:cubicBezTo>
                <a:cubicBezTo>
                  <a:pt x="65" y="60"/>
                  <a:pt x="64" y="61"/>
                  <a:pt x="62" y="62"/>
                </a:cubicBezTo>
                <a:cubicBezTo>
                  <a:pt x="59" y="62"/>
                  <a:pt x="58" y="62"/>
                  <a:pt x="57" y="61"/>
                </a:cubicBezTo>
                <a:cubicBezTo>
                  <a:pt x="57" y="60"/>
                  <a:pt x="57" y="60"/>
                  <a:pt x="55" y="61"/>
                </a:cubicBezTo>
                <a:cubicBezTo>
                  <a:pt x="52" y="63"/>
                  <a:pt x="47" y="65"/>
                  <a:pt x="46" y="64"/>
                </a:cubicBezTo>
                <a:cubicBezTo>
                  <a:pt x="46" y="64"/>
                  <a:pt x="45" y="64"/>
                  <a:pt x="45" y="64"/>
                </a:cubicBezTo>
                <a:close/>
                <a:moveTo>
                  <a:pt x="61" y="41"/>
                </a:moveTo>
                <a:cubicBezTo>
                  <a:pt x="61" y="41"/>
                  <a:pt x="60" y="40"/>
                  <a:pt x="61" y="40"/>
                </a:cubicBezTo>
                <a:cubicBezTo>
                  <a:pt x="61" y="40"/>
                  <a:pt x="61" y="39"/>
                  <a:pt x="60" y="39"/>
                </a:cubicBezTo>
                <a:cubicBezTo>
                  <a:pt x="60" y="39"/>
                  <a:pt x="60" y="39"/>
                  <a:pt x="60" y="39"/>
                </a:cubicBezTo>
                <a:cubicBezTo>
                  <a:pt x="61" y="39"/>
                  <a:pt x="61" y="38"/>
                  <a:pt x="61" y="37"/>
                </a:cubicBezTo>
                <a:cubicBezTo>
                  <a:pt x="60" y="36"/>
                  <a:pt x="60" y="36"/>
                  <a:pt x="61" y="35"/>
                </a:cubicBezTo>
                <a:cubicBezTo>
                  <a:pt x="61" y="35"/>
                  <a:pt x="61" y="35"/>
                  <a:pt x="60" y="35"/>
                </a:cubicBezTo>
                <a:cubicBezTo>
                  <a:pt x="60" y="35"/>
                  <a:pt x="60" y="34"/>
                  <a:pt x="61" y="33"/>
                </a:cubicBezTo>
                <a:cubicBezTo>
                  <a:pt x="61" y="33"/>
                  <a:pt x="61" y="33"/>
                  <a:pt x="62" y="33"/>
                </a:cubicBezTo>
                <a:cubicBezTo>
                  <a:pt x="63" y="33"/>
                  <a:pt x="63" y="34"/>
                  <a:pt x="63" y="35"/>
                </a:cubicBezTo>
                <a:cubicBezTo>
                  <a:pt x="63" y="35"/>
                  <a:pt x="63" y="35"/>
                  <a:pt x="63" y="35"/>
                </a:cubicBezTo>
                <a:cubicBezTo>
                  <a:pt x="64" y="35"/>
                  <a:pt x="64" y="36"/>
                  <a:pt x="64" y="36"/>
                </a:cubicBezTo>
                <a:cubicBezTo>
                  <a:pt x="64" y="36"/>
                  <a:pt x="64" y="36"/>
                  <a:pt x="64" y="36"/>
                </a:cubicBezTo>
                <a:cubicBezTo>
                  <a:pt x="65" y="36"/>
                  <a:pt x="65" y="36"/>
                  <a:pt x="65" y="36"/>
                </a:cubicBezTo>
                <a:cubicBezTo>
                  <a:pt x="65" y="36"/>
                  <a:pt x="66" y="36"/>
                  <a:pt x="66" y="36"/>
                </a:cubicBezTo>
                <a:cubicBezTo>
                  <a:pt x="66" y="36"/>
                  <a:pt x="67" y="36"/>
                  <a:pt x="67" y="36"/>
                </a:cubicBezTo>
                <a:cubicBezTo>
                  <a:pt x="67" y="35"/>
                  <a:pt x="67" y="35"/>
                  <a:pt x="67" y="35"/>
                </a:cubicBezTo>
                <a:cubicBezTo>
                  <a:pt x="67" y="35"/>
                  <a:pt x="68" y="35"/>
                  <a:pt x="68" y="35"/>
                </a:cubicBezTo>
                <a:cubicBezTo>
                  <a:pt x="68" y="35"/>
                  <a:pt x="68" y="34"/>
                  <a:pt x="69" y="34"/>
                </a:cubicBezTo>
                <a:cubicBezTo>
                  <a:pt x="70" y="34"/>
                  <a:pt x="70" y="33"/>
                  <a:pt x="70" y="33"/>
                </a:cubicBezTo>
                <a:cubicBezTo>
                  <a:pt x="71" y="33"/>
                  <a:pt x="71" y="33"/>
                  <a:pt x="71" y="33"/>
                </a:cubicBezTo>
                <a:cubicBezTo>
                  <a:pt x="71" y="33"/>
                  <a:pt x="72" y="33"/>
                  <a:pt x="72" y="32"/>
                </a:cubicBezTo>
                <a:cubicBezTo>
                  <a:pt x="73" y="32"/>
                  <a:pt x="74" y="32"/>
                  <a:pt x="74" y="32"/>
                </a:cubicBezTo>
                <a:cubicBezTo>
                  <a:pt x="74" y="33"/>
                  <a:pt x="74" y="33"/>
                  <a:pt x="75" y="33"/>
                </a:cubicBezTo>
                <a:cubicBezTo>
                  <a:pt x="75" y="34"/>
                  <a:pt x="76" y="34"/>
                  <a:pt x="76" y="34"/>
                </a:cubicBezTo>
                <a:cubicBezTo>
                  <a:pt x="77" y="34"/>
                  <a:pt x="78" y="34"/>
                  <a:pt x="78" y="35"/>
                </a:cubicBezTo>
                <a:cubicBezTo>
                  <a:pt x="78" y="35"/>
                  <a:pt x="78" y="35"/>
                  <a:pt x="78" y="35"/>
                </a:cubicBezTo>
                <a:cubicBezTo>
                  <a:pt x="78" y="35"/>
                  <a:pt x="79" y="35"/>
                  <a:pt x="79" y="35"/>
                </a:cubicBezTo>
                <a:cubicBezTo>
                  <a:pt x="78" y="35"/>
                  <a:pt x="79" y="35"/>
                  <a:pt x="79" y="36"/>
                </a:cubicBezTo>
                <a:cubicBezTo>
                  <a:pt x="79" y="36"/>
                  <a:pt x="79" y="36"/>
                  <a:pt x="79" y="36"/>
                </a:cubicBezTo>
                <a:cubicBezTo>
                  <a:pt x="79" y="36"/>
                  <a:pt x="79" y="36"/>
                  <a:pt x="79" y="36"/>
                </a:cubicBezTo>
                <a:cubicBezTo>
                  <a:pt x="79" y="37"/>
                  <a:pt x="80" y="36"/>
                  <a:pt x="80" y="36"/>
                </a:cubicBezTo>
                <a:cubicBezTo>
                  <a:pt x="81" y="35"/>
                  <a:pt x="81" y="35"/>
                  <a:pt x="81" y="34"/>
                </a:cubicBezTo>
                <a:cubicBezTo>
                  <a:pt x="82" y="34"/>
                  <a:pt x="84" y="35"/>
                  <a:pt x="84" y="36"/>
                </a:cubicBezTo>
                <a:cubicBezTo>
                  <a:pt x="85" y="37"/>
                  <a:pt x="86" y="38"/>
                  <a:pt x="86" y="37"/>
                </a:cubicBezTo>
                <a:cubicBezTo>
                  <a:pt x="86" y="37"/>
                  <a:pt x="87" y="37"/>
                  <a:pt x="87" y="37"/>
                </a:cubicBezTo>
                <a:cubicBezTo>
                  <a:pt x="88" y="38"/>
                  <a:pt x="88" y="37"/>
                  <a:pt x="89" y="37"/>
                </a:cubicBezTo>
                <a:cubicBezTo>
                  <a:pt x="90" y="37"/>
                  <a:pt x="92" y="37"/>
                  <a:pt x="92" y="38"/>
                </a:cubicBezTo>
                <a:cubicBezTo>
                  <a:pt x="93" y="40"/>
                  <a:pt x="93" y="40"/>
                  <a:pt x="95" y="39"/>
                </a:cubicBezTo>
                <a:cubicBezTo>
                  <a:pt x="98" y="38"/>
                  <a:pt x="98" y="38"/>
                  <a:pt x="99" y="38"/>
                </a:cubicBezTo>
                <a:cubicBezTo>
                  <a:pt x="100" y="38"/>
                  <a:pt x="100" y="38"/>
                  <a:pt x="101" y="38"/>
                </a:cubicBezTo>
                <a:cubicBezTo>
                  <a:pt x="101" y="38"/>
                  <a:pt x="102" y="38"/>
                  <a:pt x="103" y="39"/>
                </a:cubicBezTo>
                <a:cubicBezTo>
                  <a:pt x="104" y="40"/>
                  <a:pt x="105" y="41"/>
                  <a:pt x="105" y="40"/>
                </a:cubicBezTo>
                <a:cubicBezTo>
                  <a:pt x="106" y="40"/>
                  <a:pt x="106" y="40"/>
                  <a:pt x="106" y="40"/>
                </a:cubicBezTo>
                <a:cubicBezTo>
                  <a:pt x="106" y="40"/>
                  <a:pt x="107" y="40"/>
                  <a:pt x="107" y="39"/>
                </a:cubicBezTo>
                <a:cubicBezTo>
                  <a:pt x="109" y="39"/>
                  <a:pt x="110" y="39"/>
                  <a:pt x="111" y="40"/>
                </a:cubicBezTo>
                <a:cubicBezTo>
                  <a:pt x="111" y="41"/>
                  <a:pt x="111" y="41"/>
                  <a:pt x="111" y="41"/>
                </a:cubicBezTo>
                <a:cubicBezTo>
                  <a:pt x="111" y="41"/>
                  <a:pt x="112" y="41"/>
                  <a:pt x="113" y="42"/>
                </a:cubicBezTo>
                <a:cubicBezTo>
                  <a:pt x="113" y="42"/>
                  <a:pt x="114" y="43"/>
                  <a:pt x="114" y="43"/>
                </a:cubicBezTo>
                <a:cubicBezTo>
                  <a:pt x="115" y="42"/>
                  <a:pt x="115" y="43"/>
                  <a:pt x="116" y="43"/>
                </a:cubicBezTo>
                <a:cubicBezTo>
                  <a:pt x="116" y="43"/>
                  <a:pt x="116" y="43"/>
                  <a:pt x="117" y="42"/>
                </a:cubicBezTo>
                <a:cubicBezTo>
                  <a:pt x="119" y="40"/>
                  <a:pt x="119" y="40"/>
                  <a:pt x="120" y="40"/>
                </a:cubicBezTo>
                <a:cubicBezTo>
                  <a:pt x="121" y="40"/>
                  <a:pt x="122" y="40"/>
                  <a:pt x="122" y="41"/>
                </a:cubicBezTo>
                <a:cubicBezTo>
                  <a:pt x="122" y="41"/>
                  <a:pt x="122" y="41"/>
                  <a:pt x="122" y="41"/>
                </a:cubicBezTo>
                <a:cubicBezTo>
                  <a:pt x="123" y="41"/>
                  <a:pt x="123" y="42"/>
                  <a:pt x="123" y="42"/>
                </a:cubicBezTo>
                <a:cubicBezTo>
                  <a:pt x="123" y="42"/>
                  <a:pt x="123" y="43"/>
                  <a:pt x="123" y="43"/>
                </a:cubicBezTo>
                <a:cubicBezTo>
                  <a:pt x="124" y="43"/>
                  <a:pt x="124" y="43"/>
                  <a:pt x="124" y="44"/>
                </a:cubicBezTo>
                <a:cubicBezTo>
                  <a:pt x="125" y="45"/>
                  <a:pt x="125" y="45"/>
                  <a:pt x="125" y="45"/>
                </a:cubicBezTo>
                <a:cubicBezTo>
                  <a:pt x="126" y="46"/>
                  <a:pt x="126" y="46"/>
                  <a:pt x="126" y="46"/>
                </a:cubicBezTo>
                <a:cubicBezTo>
                  <a:pt x="128" y="46"/>
                  <a:pt x="128" y="46"/>
                  <a:pt x="130" y="47"/>
                </a:cubicBezTo>
                <a:cubicBezTo>
                  <a:pt x="131" y="48"/>
                  <a:pt x="132" y="50"/>
                  <a:pt x="132" y="50"/>
                </a:cubicBezTo>
                <a:cubicBezTo>
                  <a:pt x="132" y="51"/>
                  <a:pt x="132" y="51"/>
                  <a:pt x="132" y="51"/>
                </a:cubicBezTo>
                <a:cubicBezTo>
                  <a:pt x="133" y="51"/>
                  <a:pt x="133" y="51"/>
                  <a:pt x="133" y="52"/>
                </a:cubicBezTo>
                <a:cubicBezTo>
                  <a:pt x="133" y="52"/>
                  <a:pt x="132" y="53"/>
                  <a:pt x="132" y="53"/>
                </a:cubicBezTo>
                <a:cubicBezTo>
                  <a:pt x="132" y="53"/>
                  <a:pt x="132" y="53"/>
                  <a:pt x="132" y="53"/>
                </a:cubicBezTo>
                <a:cubicBezTo>
                  <a:pt x="132" y="54"/>
                  <a:pt x="132" y="54"/>
                  <a:pt x="132" y="54"/>
                </a:cubicBezTo>
                <a:cubicBezTo>
                  <a:pt x="132" y="54"/>
                  <a:pt x="133" y="55"/>
                  <a:pt x="132" y="55"/>
                </a:cubicBezTo>
                <a:cubicBezTo>
                  <a:pt x="132" y="56"/>
                  <a:pt x="133" y="57"/>
                  <a:pt x="133" y="57"/>
                </a:cubicBezTo>
                <a:cubicBezTo>
                  <a:pt x="133" y="57"/>
                  <a:pt x="133" y="57"/>
                  <a:pt x="133" y="57"/>
                </a:cubicBezTo>
                <a:cubicBezTo>
                  <a:pt x="133" y="57"/>
                  <a:pt x="133" y="58"/>
                  <a:pt x="133" y="58"/>
                </a:cubicBezTo>
                <a:cubicBezTo>
                  <a:pt x="133" y="58"/>
                  <a:pt x="133" y="58"/>
                  <a:pt x="133" y="58"/>
                </a:cubicBezTo>
                <a:cubicBezTo>
                  <a:pt x="132" y="58"/>
                  <a:pt x="132" y="58"/>
                  <a:pt x="132" y="58"/>
                </a:cubicBezTo>
                <a:cubicBezTo>
                  <a:pt x="131" y="59"/>
                  <a:pt x="130" y="59"/>
                  <a:pt x="130" y="57"/>
                </a:cubicBezTo>
                <a:cubicBezTo>
                  <a:pt x="129" y="57"/>
                  <a:pt x="129" y="56"/>
                  <a:pt x="129" y="56"/>
                </a:cubicBezTo>
                <a:cubicBezTo>
                  <a:pt x="129" y="56"/>
                  <a:pt x="129" y="56"/>
                  <a:pt x="129" y="55"/>
                </a:cubicBezTo>
                <a:cubicBezTo>
                  <a:pt x="129" y="54"/>
                  <a:pt x="129" y="53"/>
                  <a:pt x="128" y="53"/>
                </a:cubicBezTo>
                <a:cubicBezTo>
                  <a:pt x="128" y="53"/>
                  <a:pt x="128" y="53"/>
                  <a:pt x="128" y="52"/>
                </a:cubicBezTo>
                <a:cubicBezTo>
                  <a:pt x="128" y="52"/>
                  <a:pt x="128" y="52"/>
                  <a:pt x="128" y="52"/>
                </a:cubicBezTo>
                <a:cubicBezTo>
                  <a:pt x="128" y="51"/>
                  <a:pt x="128" y="51"/>
                  <a:pt x="125" y="52"/>
                </a:cubicBezTo>
                <a:cubicBezTo>
                  <a:pt x="125" y="52"/>
                  <a:pt x="124" y="52"/>
                  <a:pt x="124" y="51"/>
                </a:cubicBezTo>
                <a:cubicBezTo>
                  <a:pt x="124" y="51"/>
                  <a:pt x="124" y="51"/>
                  <a:pt x="124" y="51"/>
                </a:cubicBezTo>
                <a:cubicBezTo>
                  <a:pt x="123" y="50"/>
                  <a:pt x="123" y="50"/>
                  <a:pt x="123" y="50"/>
                </a:cubicBezTo>
                <a:cubicBezTo>
                  <a:pt x="123" y="49"/>
                  <a:pt x="123" y="49"/>
                  <a:pt x="123" y="49"/>
                </a:cubicBezTo>
                <a:cubicBezTo>
                  <a:pt x="122" y="49"/>
                  <a:pt x="122" y="49"/>
                  <a:pt x="122" y="48"/>
                </a:cubicBezTo>
                <a:cubicBezTo>
                  <a:pt x="122" y="48"/>
                  <a:pt x="121" y="47"/>
                  <a:pt x="121" y="47"/>
                </a:cubicBezTo>
                <a:cubicBezTo>
                  <a:pt x="121" y="47"/>
                  <a:pt x="121" y="47"/>
                  <a:pt x="120" y="46"/>
                </a:cubicBezTo>
                <a:cubicBezTo>
                  <a:pt x="120" y="46"/>
                  <a:pt x="120" y="46"/>
                  <a:pt x="118" y="46"/>
                </a:cubicBezTo>
                <a:cubicBezTo>
                  <a:pt x="117" y="47"/>
                  <a:pt x="117" y="47"/>
                  <a:pt x="116" y="46"/>
                </a:cubicBezTo>
                <a:cubicBezTo>
                  <a:pt x="116" y="46"/>
                  <a:pt x="116" y="46"/>
                  <a:pt x="116" y="47"/>
                </a:cubicBezTo>
                <a:cubicBezTo>
                  <a:pt x="116" y="47"/>
                  <a:pt x="115" y="47"/>
                  <a:pt x="115" y="47"/>
                </a:cubicBezTo>
                <a:cubicBezTo>
                  <a:pt x="115" y="47"/>
                  <a:pt x="115" y="47"/>
                  <a:pt x="115" y="47"/>
                </a:cubicBezTo>
                <a:cubicBezTo>
                  <a:pt x="115" y="46"/>
                  <a:pt x="115" y="46"/>
                  <a:pt x="115" y="46"/>
                </a:cubicBezTo>
                <a:cubicBezTo>
                  <a:pt x="115" y="46"/>
                  <a:pt x="114" y="46"/>
                  <a:pt x="114" y="46"/>
                </a:cubicBezTo>
                <a:cubicBezTo>
                  <a:pt x="114" y="47"/>
                  <a:pt x="113" y="47"/>
                  <a:pt x="112" y="47"/>
                </a:cubicBezTo>
                <a:cubicBezTo>
                  <a:pt x="112" y="47"/>
                  <a:pt x="112" y="46"/>
                  <a:pt x="111" y="46"/>
                </a:cubicBezTo>
                <a:cubicBezTo>
                  <a:pt x="111" y="46"/>
                  <a:pt x="111" y="46"/>
                  <a:pt x="111" y="46"/>
                </a:cubicBezTo>
                <a:cubicBezTo>
                  <a:pt x="111" y="46"/>
                  <a:pt x="110" y="45"/>
                  <a:pt x="110" y="45"/>
                </a:cubicBezTo>
                <a:cubicBezTo>
                  <a:pt x="109" y="45"/>
                  <a:pt x="109" y="44"/>
                  <a:pt x="109" y="44"/>
                </a:cubicBezTo>
                <a:cubicBezTo>
                  <a:pt x="109" y="44"/>
                  <a:pt x="108" y="44"/>
                  <a:pt x="107" y="44"/>
                </a:cubicBezTo>
                <a:cubicBezTo>
                  <a:pt x="107" y="45"/>
                  <a:pt x="106" y="45"/>
                  <a:pt x="106" y="45"/>
                </a:cubicBezTo>
                <a:cubicBezTo>
                  <a:pt x="106" y="45"/>
                  <a:pt x="105" y="45"/>
                  <a:pt x="105" y="45"/>
                </a:cubicBezTo>
                <a:cubicBezTo>
                  <a:pt x="104" y="46"/>
                  <a:pt x="102" y="45"/>
                  <a:pt x="102" y="45"/>
                </a:cubicBezTo>
                <a:cubicBezTo>
                  <a:pt x="102" y="45"/>
                  <a:pt x="102" y="44"/>
                  <a:pt x="102" y="44"/>
                </a:cubicBezTo>
                <a:cubicBezTo>
                  <a:pt x="102" y="45"/>
                  <a:pt x="102" y="44"/>
                  <a:pt x="101" y="44"/>
                </a:cubicBezTo>
                <a:cubicBezTo>
                  <a:pt x="101" y="43"/>
                  <a:pt x="100" y="43"/>
                  <a:pt x="100" y="43"/>
                </a:cubicBezTo>
                <a:cubicBezTo>
                  <a:pt x="99" y="43"/>
                  <a:pt x="97" y="43"/>
                  <a:pt x="97" y="43"/>
                </a:cubicBezTo>
                <a:cubicBezTo>
                  <a:pt x="97" y="43"/>
                  <a:pt x="96" y="43"/>
                  <a:pt x="96" y="43"/>
                </a:cubicBezTo>
                <a:cubicBezTo>
                  <a:pt x="96" y="43"/>
                  <a:pt x="95" y="43"/>
                  <a:pt x="94" y="44"/>
                </a:cubicBezTo>
                <a:cubicBezTo>
                  <a:pt x="92" y="44"/>
                  <a:pt x="92" y="44"/>
                  <a:pt x="92" y="44"/>
                </a:cubicBezTo>
                <a:cubicBezTo>
                  <a:pt x="91" y="43"/>
                  <a:pt x="91" y="43"/>
                  <a:pt x="91" y="43"/>
                </a:cubicBezTo>
                <a:cubicBezTo>
                  <a:pt x="89" y="42"/>
                  <a:pt x="88" y="41"/>
                  <a:pt x="87" y="42"/>
                </a:cubicBezTo>
                <a:cubicBezTo>
                  <a:pt x="87" y="43"/>
                  <a:pt x="87" y="43"/>
                  <a:pt x="86" y="43"/>
                </a:cubicBezTo>
                <a:cubicBezTo>
                  <a:pt x="86" y="43"/>
                  <a:pt x="86" y="43"/>
                  <a:pt x="86" y="43"/>
                </a:cubicBezTo>
                <a:cubicBezTo>
                  <a:pt x="86" y="43"/>
                  <a:pt x="85" y="43"/>
                  <a:pt x="84" y="43"/>
                </a:cubicBezTo>
                <a:cubicBezTo>
                  <a:pt x="83" y="43"/>
                  <a:pt x="83" y="43"/>
                  <a:pt x="83" y="43"/>
                </a:cubicBezTo>
                <a:cubicBezTo>
                  <a:pt x="82" y="42"/>
                  <a:pt x="82" y="42"/>
                  <a:pt x="82" y="42"/>
                </a:cubicBezTo>
                <a:cubicBezTo>
                  <a:pt x="82" y="42"/>
                  <a:pt x="81" y="41"/>
                  <a:pt x="81" y="41"/>
                </a:cubicBezTo>
                <a:cubicBezTo>
                  <a:pt x="81" y="40"/>
                  <a:pt x="80" y="40"/>
                  <a:pt x="77" y="41"/>
                </a:cubicBezTo>
                <a:cubicBezTo>
                  <a:pt x="75" y="41"/>
                  <a:pt x="74" y="41"/>
                  <a:pt x="73" y="40"/>
                </a:cubicBezTo>
                <a:cubicBezTo>
                  <a:pt x="72" y="39"/>
                  <a:pt x="70" y="38"/>
                  <a:pt x="69" y="39"/>
                </a:cubicBezTo>
                <a:cubicBezTo>
                  <a:pt x="69" y="39"/>
                  <a:pt x="69" y="39"/>
                  <a:pt x="70" y="39"/>
                </a:cubicBezTo>
                <a:cubicBezTo>
                  <a:pt x="70" y="40"/>
                  <a:pt x="70" y="40"/>
                  <a:pt x="70" y="40"/>
                </a:cubicBezTo>
                <a:cubicBezTo>
                  <a:pt x="69" y="40"/>
                  <a:pt x="66" y="41"/>
                  <a:pt x="66" y="41"/>
                </a:cubicBezTo>
                <a:cubicBezTo>
                  <a:pt x="66" y="42"/>
                  <a:pt x="64" y="42"/>
                  <a:pt x="63" y="42"/>
                </a:cubicBezTo>
                <a:cubicBezTo>
                  <a:pt x="62" y="42"/>
                  <a:pt x="62" y="42"/>
                  <a:pt x="61" y="41"/>
                </a:cubicBezTo>
                <a:close/>
                <a:moveTo>
                  <a:pt x="68" y="24"/>
                </a:moveTo>
                <a:cubicBezTo>
                  <a:pt x="67" y="23"/>
                  <a:pt x="67" y="21"/>
                  <a:pt x="68" y="20"/>
                </a:cubicBezTo>
                <a:cubicBezTo>
                  <a:pt x="68" y="20"/>
                  <a:pt x="69" y="20"/>
                  <a:pt x="69" y="20"/>
                </a:cubicBezTo>
                <a:cubicBezTo>
                  <a:pt x="70" y="20"/>
                  <a:pt x="70" y="20"/>
                  <a:pt x="71" y="20"/>
                </a:cubicBezTo>
                <a:cubicBezTo>
                  <a:pt x="73" y="19"/>
                  <a:pt x="76" y="20"/>
                  <a:pt x="75" y="21"/>
                </a:cubicBezTo>
                <a:cubicBezTo>
                  <a:pt x="75" y="21"/>
                  <a:pt x="76" y="22"/>
                  <a:pt x="77" y="22"/>
                </a:cubicBezTo>
                <a:cubicBezTo>
                  <a:pt x="78" y="23"/>
                  <a:pt x="78" y="23"/>
                  <a:pt x="78" y="22"/>
                </a:cubicBezTo>
                <a:cubicBezTo>
                  <a:pt x="79" y="22"/>
                  <a:pt x="80" y="22"/>
                  <a:pt x="80" y="22"/>
                </a:cubicBezTo>
                <a:cubicBezTo>
                  <a:pt x="81" y="22"/>
                  <a:pt x="82" y="21"/>
                  <a:pt x="82" y="21"/>
                </a:cubicBezTo>
                <a:cubicBezTo>
                  <a:pt x="82" y="21"/>
                  <a:pt x="83" y="21"/>
                  <a:pt x="84" y="22"/>
                </a:cubicBezTo>
                <a:cubicBezTo>
                  <a:pt x="84" y="22"/>
                  <a:pt x="84" y="22"/>
                  <a:pt x="84" y="22"/>
                </a:cubicBezTo>
                <a:cubicBezTo>
                  <a:pt x="84" y="22"/>
                  <a:pt x="84" y="23"/>
                  <a:pt x="84" y="23"/>
                </a:cubicBezTo>
                <a:cubicBezTo>
                  <a:pt x="84" y="23"/>
                  <a:pt x="84" y="23"/>
                  <a:pt x="85" y="23"/>
                </a:cubicBezTo>
                <a:cubicBezTo>
                  <a:pt x="85" y="23"/>
                  <a:pt x="85" y="22"/>
                  <a:pt x="86" y="22"/>
                </a:cubicBezTo>
                <a:cubicBezTo>
                  <a:pt x="86" y="22"/>
                  <a:pt x="86" y="22"/>
                  <a:pt x="87" y="21"/>
                </a:cubicBezTo>
                <a:cubicBezTo>
                  <a:pt x="87" y="21"/>
                  <a:pt x="87" y="21"/>
                  <a:pt x="87" y="21"/>
                </a:cubicBezTo>
                <a:cubicBezTo>
                  <a:pt x="88" y="20"/>
                  <a:pt x="88" y="20"/>
                  <a:pt x="88" y="20"/>
                </a:cubicBezTo>
                <a:cubicBezTo>
                  <a:pt x="88" y="19"/>
                  <a:pt x="89" y="19"/>
                  <a:pt x="90" y="19"/>
                </a:cubicBezTo>
                <a:cubicBezTo>
                  <a:pt x="91" y="19"/>
                  <a:pt x="91" y="20"/>
                  <a:pt x="91" y="20"/>
                </a:cubicBezTo>
                <a:cubicBezTo>
                  <a:pt x="91" y="21"/>
                  <a:pt x="92" y="21"/>
                  <a:pt x="92" y="21"/>
                </a:cubicBezTo>
                <a:cubicBezTo>
                  <a:pt x="92" y="21"/>
                  <a:pt x="93" y="21"/>
                  <a:pt x="93" y="21"/>
                </a:cubicBezTo>
                <a:cubicBezTo>
                  <a:pt x="93" y="21"/>
                  <a:pt x="93" y="21"/>
                  <a:pt x="93" y="21"/>
                </a:cubicBezTo>
                <a:cubicBezTo>
                  <a:pt x="94" y="20"/>
                  <a:pt x="94" y="20"/>
                  <a:pt x="94" y="20"/>
                </a:cubicBezTo>
                <a:cubicBezTo>
                  <a:pt x="95" y="20"/>
                  <a:pt x="95" y="20"/>
                  <a:pt x="95" y="19"/>
                </a:cubicBezTo>
                <a:cubicBezTo>
                  <a:pt x="97" y="18"/>
                  <a:pt x="97" y="18"/>
                  <a:pt x="98" y="18"/>
                </a:cubicBezTo>
                <a:cubicBezTo>
                  <a:pt x="99" y="18"/>
                  <a:pt x="99" y="18"/>
                  <a:pt x="100" y="18"/>
                </a:cubicBezTo>
                <a:cubicBezTo>
                  <a:pt x="100" y="18"/>
                  <a:pt x="100" y="19"/>
                  <a:pt x="100" y="19"/>
                </a:cubicBezTo>
                <a:cubicBezTo>
                  <a:pt x="101" y="19"/>
                  <a:pt x="101" y="19"/>
                  <a:pt x="101" y="19"/>
                </a:cubicBezTo>
                <a:cubicBezTo>
                  <a:pt x="100" y="20"/>
                  <a:pt x="101" y="21"/>
                  <a:pt x="102" y="21"/>
                </a:cubicBezTo>
                <a:cubicBezTo>
                  <a:pt x="102" y="20"/>
                  <a:pt x="103" y="20"/>
                  <a:pt x="103" y="20"/>
                </a:cubicBezTo>
                <a:cubicBezTo>
                  <a:pt x="103" y="20"/>
                  <a:pt x="103" y="20"/>
                  <a:pt x="103" y="20"/>
                </a:cubicBezTo>
                <a:cubicBezTo>
                  <a:pt x="103" y="20"/>
                  <a:pt x="103" y="20"/>
                  <a:pt x="104" y="19"/>
                </a:cubicBezTo>
                <a:cubicBezTo>
                  <a:pt x="104" y="19"/>
                  <a:pt x="105" y="19"/>
                  <a:pt x="107" y="19"/>
                </a:cubicBezTo>
                <a:cubicBezTo>
                  <a:pt x="108" y="20"/>
                  <a:pt x="108" y="20"/>
                  <a:pt x="108" y="21"/>
                </a:cubicBezTo>
                <a:cubicBezTo>
                  <a:pt x="107" y="21"/>
                  <a:pt x="109" y="22"/>
                  <a:pt x="109" y="22"/>
                </a:cubicBezTo>
                <a:cubicBezTo>
                  <a:pt x="109" y="21"/>
                  <a:pt x="110" y="21"/>
                  <a:pt x="110" y="21"/>
                </a:cubicBezTo>
                <a:cubicBezTo>
                  <a:pt x="110" y="21"/>
                  <a:pt x="111" y="21"/>
                  <a:pt x="111" y="21"/>
                </a:cubicBezTo>
                <a:cubicBezTo>
                  <a:pt x="111" y="21"/>
                  <a:pt x="111" y="21"/>
                  <a:pt x="112" y="21"/>
                </a:cubicBezTo>
                <a:cubicBezTo>
                  <a:pt x="113" y="22"/>
                  <a:pt x="114" y="21"/>
                  <a:pt x="115" y="21"/>
                </a:cubicBezTo>
                <a:cubicBezTo>
                  <a:pt x="115" y="20"/>
                  <a:pt x="116" y="21"/>
                  <a:pt x="116" y="22"/>
                </a:cubicBezTo>
                <a:cubicBezTo>
                  <a:pt x="117" y="22"/>
                  <a:pt x="117" y="22"/>
                  <a:pt x="117" y="22"/>
                </a:cubicBezTo>
                <a:cubicBezTo>
                  <a:pt x="118" y="22"/>
                  <a:pt x="118" y="22"/>
                  <a:pt x="117" y="22"/>
                </a:cubicBezTo>
                <a:cubicBezTo>
                  <a:pt x="117" y="23"/>
                  <a:pt x="117" y="23"/>
                  <a:pt x="118" y="23"/>
                </a:cubicBezTo>
                <a:cubicBezTo>
                  <a:pt x="118" y="23"/>
                  <a:pt x="118" y="23"/>
                  <a:pt x="118" y="23"/>
                </a:cubicBezTo>
                <a:cubicBezTo>
                  <a:pt x="118" y="24"/>
                  <a:pt x="118" y="24"/>
                  <a:pt x="118" y="24"/>
                </a:cubicBezTo>
                <a:cubicBezTo>
                  <a:pt x="119" y="24"/>
                  <a:pt x="119" y="24"/>
                  <a:pt x="119" y="24"/>
                </a:cubicBezTo>
                <a:cubicBezTo>
                  <a:pt x="119" y="22"/>
                  <a:pt x="123" y="24"/>
                  <a:pt x="124" y="25"/>
                </a:cubicBezTo>
                <a:cubicBezTo>
                  <a:pt x="125" y="26"/>
                  <a:pt x="127" y="27"/>
                  <a:pt x="127" y="27"/>
                </a:cubicBezTo>
                <a:cubicBezTo>
                  <a:pt x="128" y="26"/>
                  <a:pt x="128" y="26"/>
                  <a:pt x="129" y="26"/>
                </a:cubicBezTo>
                <a:cubicBezTo>
                  <a:pt x="130" y="26"/>
                  <a:pt x="136" y="28"/>
                  <a:pt x="136" y="28"/>
                </a:cubicBezTo>
                <a:cubicBezTo>
                  <a:pt x="136" y="29"/>
                  <a:pt x="136" y="29"/>
                  <a:pt x="136" y="29"/>
                </a:cubicBezTo>
                <a:cubicBezTo>
                  <a:pt x="137" y="28"/>
                  <a:pt x="137" y="28"/>
                  <a:pt x="137" y="29"/>
                </a:cubicBezTo>
                <a:cubicBezTo>
                  <a:pt x="137" y="29"/>
                  <a:pt x="138" y="30"/>
                  <a:pt x="138" y="30"/>
                </a:cubicBezTo>
                <a:cubicBezTo>
                  <a:pt x="138" y="30"/>
                  <a:pt x="138" y="30"/>
                  <a:pt x="138" y="31"/>
                </a:cubicBezTo>
                <a:cubicBezTo>
                  <a:pt x="139" y="31"/>
                  <a:pt x="139" y="31"/>
                  <a:pt x="139" y="31"/>
                </a:cubicBezTo>
                <a:cubicBezTo>
                  <a:pt x="139" y="31"/>
                  <a:pt x="141" y="31"/>
                  <a:pt x="141" y="31"/>
                </a:cubicBezTo>
                <a:cubicBezTo>
                  <a:pt x="142" y="32"/>
                  <a:pt x="142" y="32"/>
                  <a:pt x="142" y="33"/>
                </a:cubicBezTo>
                <a:cubicBezTo>
                  <a:pt x="142" y="33"/>
                  <a:pt x="142" y="33"/>
                  <a:pt x="142" y="33"/>
                </a:cubicBezTo>
                <a:cubicBezTo>
                  <a:pt x="142" y="33"/>
                  <a:pt x="143" y="34"/>
                  <a:pt x="143" y="34"/>
                </a:cubicBezTo>
                <a:cubicBezTo>
                  <a:pt x="143" y="34"/>
                  <a:pt x="143" y="35"/>
                  <a:pt x="144" y="35"/>
                </a:cubicBezTo>
                <a:cubicBezTo>
                  <a:pt x="145" y="35"/>
                  <a:pt x="146" y="37"/>
                  <a:pt x="145" y="38"/>
                </a:cubicBezTo>
                <a:cubicBezTo>
                  <a:pt x="145" y="38"/>
                  <a:pt x="144" y="38"/>
                  <a:pt x="144" y="38"/>
                </a:cubicBezTo>
                <a:cubicBezTo>
                  <a:pt x="144" y="37"/>
                  <a:pt x="144" y="37"/>
                  <a:pt x="143" y="38"/>
                </a:cubicBezTo>
                <a:cubicBezTo>
                  <a:pt x="143" y="38"/>
                  <a:pt x="143" y="38"/>
                  <a:pt x="142" y="37"/>
                </a:cubicBezTo>
                <a:cubicBezTo>
                  <a:pt x="142" y="37"/>
                  <a:pt x="141" y="37"/>
                  <a:pt x="141" y="37"/>
                </a:cubicBezTo>
                <a:cubicBezTo>
                  <a:pt x="141" y="36"/>
                  <a:pt x="140" y="36"/>
                  <a:pt x="140" y="36"/>
                </a:cubicBezTo>
                <a:cubicBezTo>
                  <a:pt x="140" y="35"/>
                  <a:pt x="139" y="35"/>
                  <a:pt x="138" y="35"/>
                </a:cubicBezTo>
                <a:cubicBezTo>
                  <a:pt x="137" y="35"/>
                  <a:pt x="136" y="34"/>
                  <a:pt x="136" y="33"/>
                </a:cubicBezTo>
                <a:cubicBezTo>
                  <a:pt x="136" y="33"/>
                  <a:pt x="135" y="32"/>
                  <a:pt x="135" y="32"/>
                </a:cubicBezTo>
                <a:cubicBezTo>
                  <a:pt x="135" y="32"/>
                  <a:pt x="134" y="32"/>
                  <a:pt x="134" y="31"/>
                </a:cubicBezTo>
                <a:cubicBezTo>
                  <a:pt x="134" y="31"/>
                  <a:pt x="134" y="31"/>
                  <a:pt x="132" y="31"/>
                </a:cubicBezTo>
                <a:cubicBezTo>
                  <a:pt x="131" y="31"/>
                  <a:pt x="130" y="30"/>
                  <a:pt x="130" y="30"/>
                </a:cubicBezTo>
                <a:cubicBezTo>
                  <a:pt x="129" y="30"/>
                  <a:pt x="129" y="30"/>
                  <a:pt x="128" y="30"/>
                </a:cubicBezTo>
                <a:cubicBezTo>
                  <a:pt x="127" y="30"/>
                  <a:pt x="127" y="30"/>
                  <a:pt x="126" y="30"/>
                </a:cubicBezTo>
                <a:cubicBezTo>
                  <a:pt x="126" y="30"/>
                  <a:pt x="126" y="30"/>
                  <a:pt x="126" y="30"/>
                </a:cubicBezTo>
                <a:cubicBezTo>
                  <a:pt x="125" y="31"/>
                  <a:pt x="124" y="30"/>
                  <a:pt x="123" y="30"/>
                </a:cubicBezTo>
                <a:cubicBezTo>
                  <a:pt x="123" y="29"/>
                  <a:pt x="123" y="29"/>
                  <a:pt x="123" y="29"/>
                </a:cubicBezTo>
                <a:cubicBezTo>
                  <a:pt x="122" y="29"/>
                  <a:pt x="122" y="28"/>
                  <a:pt x="122" y="28"/>
                </a:cubicBezTo>
                <a:cubicBezTo>
                  <a:pt x="122" y="28"/>
                  <a:pt x="122" y="28"/>
                  <a:pt x="121" y="28"/>
                </a:cubicBezTo>
                <a:cubicBezTo>
                  <a:pt x="120" y="27"/>
                  <a:pt x="119" y="27"/>
                  <a:pt x="119" y="27"/>
                </a:cubicBezTo>
                <a:cubicBezTo>
                  <a:pt x="118" y="26"/>
                  <a:pt x="118" y="26"/>
                  <a:pt x="117" y="27"/>
                </a:cubicBezTo>
                <a:cubicBezTo>
                  <a:pt x="116" y="27"/>
                  <a:pt x="116" y="27"/>
                  <a:pt x="115" y="27"/>
                </a:cubicBezTo>
                <a:cubicBezTo>
                  <a:pt x="115" y="26"/>
                  <a:pt x="115" y="27"/>
                  <a:pt x="115" y="27"/>
                </a:cubicBezTo>
                <a:cubicBezTo>
                  <a:pt x="114" y="27"/>
                  <a:pt x="113" y="27"/>
                  <a:pt x="113" y="26"/>
                </a:cubicBezTo>
                <a:cubicBezTo>
                  <a:pt x="113" y="25"/>
                  <a:pt x="112" y="25"/>
                  <a:pt x="111" y="25"/>
                </a:cubicBezTo>
                <a:cubicBezTo>
                  <a:pt x="111" y="26"/>
                  <a:pt x="110" y="26"/>
                  <a:pt x="110" y="25"/>
                </a:cubicBezTo>
                <a:cubicBezTo>
                  <a:pt x="110" y="25"/>
                  <a:pt x="109" y="25"/>
                  <a:pt x="109" y="26"/>
                </a:cubicBezTo>
                <a:cubicBezTo>
                  <a:pt x="109" y="26"/>
                  <a:pt x="109" y="26"/>
                  <a:pt x="108" y="26"/>
                </a:cubicBezTo>
                <a:cubicBezTo>
                  <a:pt x="107" y="26"/>
                  <a:pt x="107" y="26"/>
                  <a:pt x="106" y="25"/>
                </a:cubicBezTo>
                <a:cubicBezTo>
                  <a:pt x="106" y="25"/>
                  <a:pt x="106" y="24"/>
                  <a:pt x="106" y="24"/>
                </a:cubicBezTo>
                <a:cubicBezTo>
                  <a:pt x="106" y="24"/>
                  <a:pt x="106" y="24"/>
                  <a:pt x="105" y="24"/>
                </a:cubicBezTo>
                <a:cubicBezTo>
                  <a:pt x="105" y="24"/>
                  <a:pt x="105" y="24"/>
                  <a:pt x="105" y="24"/>
                </a:cubicBezTo>
                <a:cubicBezTo>
                  <a:pt x="105" y="23"/>
                  <a:pt x="105" y="23"/>
                  <a:pt x="104" y="24"/>
                </a:cubicBezTo>
                <a:cubicBezTo>
                  <a:pt x="103" y="25"/>
                  <a:pt x="103" y="25"/>
                  <a:pt x="103" y="24"/>
                </a:cubicBezTo>
                <a:cubicBezTo>
                  <a:pt x="103" y="24"/>
                  <a:pt x="103" y="24"/>
                  <a:pt x="103" y="24"/>
                </a:cubicBezTo>
                <a:cubicBezTo>
                  <a:pt x="103" y="24"/>
                  <a:pt x="103" y="24"/>
                  <a:pt x="103" y="25"/>
                </a:cubicBezTo>
                <a:cubicBezTo>
                  <a:pt x="103" y="25"/>
                  <a:pt x="103" y="25"/>
                  <a:pt x="102" y="25"/>
                </a:cubicBezTo>
                <a:cubicBezTo>
                  <a:pt x="102" y="25"/>
                  <a:pt x="102" y="25"/>
                  <a:pt x="102" y="25"/>
                </a:cubicBezTo>
                <a:cubicBezTo>
                  <a:pt x="101" y="25"/>
                  <a:pt x="101" y="25"/>
                  <a:pt x="100" y="25"/>
                </a:cubicBezTo>
                <a:cubicBezTo>
                  <a:pt x="99" y="26"/>
                  <a:pt x="99" y="26"/>
                  <a:pt x="99" y="26"/>
                </a:cubicBezTo>
                <a:cubicBezTo>
                  <a:pt x="98" y="24"/>
                  <a:pt x="98" y="24"/>
                  <a:pt x="98" y="24"/>
                </a:cubicBezTo>
                <a:cubicBezTo>
                  <a:pt x="98" y="22"/>
                  <a:pt x="98" y="22"/>
                  <a:pt x="98" y="22"/>
                </a:cubicBezTo>
                <a:cubicBezTo>
                  <a:pt x="96" y="23"/>
                  <a:pt x="96" y="23"/>
                  <a:pt x="96" y="23"/>
                </a:cubicBezTo>
                <a:cubicBezTo>
                  <a:pt x="96" y="24"/>
                  <a:pt x="95" y="24"/>
                  <a:pt x="95" y="24"/>
                </a:cubicBezTo>
                <a:cubicBezTo>
                  <a:pt x="95" y="24"/>
                  <a:pt x="95" y="25"/>
                  <a:pt x="94" y="25"/>
                </a:cubicBezTo>
                <a:cubicBezTo>
                  <a:pt x="94" y="25"/>
                  <a:pt x="94" y="26"/>
                  <a:pt x="94" y="25"/>
                </a:cubicBezTo>
                <a:cubicBezTo>
                  <a:pt x="94" y="25"/>
                  <a:pt x="94" y="25"/>
                  <a:pt x="93" y="26"/>
                </a:cubicBezTo>
                <a:cubicBezTo>
                  <a:pt x="93" y="26"/>
                  <a:pt x="93" y="26"/>
                  <a:pt x="93" y="26"/>
                </a:cubicBezTo>
                <a:cubicBezTo>
                  <a:pt x="93" y="26"/>
                  <a:pt x="93" y="26"/>
                  <a:pt x="92" y="27"/>
                </a:cubicBezTo>
                <a:cubicBezTo>
                  <a:pt x="92" y="27"/>
                  <a:pt x="91" y="28"/>
                  <a:pt x="90" y="28"/>
                </a:cubicBezTo>
                <a:cubicBezTo>
                  <a:pt x="90" y="28"/>
                  <a:pt x="89" y="27"/>
                  <a:pt x="89" y="27"/>
                </a:cubicBezTo>
                <a:cubicBezTo>
                  <a:pt x="89" y="26"/>
                  <a:pt x="89" y="25"/>
                  <a:pt x="89" y="25"/>
                </a:cubicBezTo>
                <a:cubicBezTo>
                  <a:pt x="88" y="25"/>
                  <a:pt x="86" y="26"/>
                  <a:pt x="86" y="26"/>
                </a:cubicBezTo>
                <a:cubicBezTo>
                  <a:pt x="86" y="27"/>
                  <a:pt x="86" y="27"/>
                  <a:pt x="86" y="27"/>
                </a:cubicBezTo>
                <a:cubicBezTo>
                  <a:pt x="86" y="26"/>
                  <a:pt x="85" y="27"/>
                  <a:pt x="85" y="27"/>
                </a:cubicBezTo>
                <a:cubicBezTo>
                  <a:pt x="85" y="27"/>
                  <a:pt x="85" y="27"/>
                  <a:pt x="84" y="27"/>
                </a:cubicBezTo>
                <a:cubicBezTo>
                  <a:pt x="83" y="27"/>
                  <a:pt x="82" y="27"/>
                  <a:pt x="82" y="28"/>
                </a:cubicBezTo>
                <a:cubicBezTo>
                  <a:pt x="81" y="28"/>
                  <a:pt x="81" y="28"/>
                  <a:pt x="81" y="28"/>
                </a:cubicBezTo>
                <a:cubicBezTo>
                  <a:pt x="81" y="27"/>
                  <a:pt x="81" y="27"/>
                  <a:pt x="81" y="27"/>
                </a:cubicBezTo>
                <a:cubicBezTo>
                  <a:pt x="81" y="27"/>
                  <a:pt x="81" y="26"/>
                  <a:pt x="81" y="27"/>
                </a:cubicBezTo>
                <a:cubicBezTo>
                  <a:pt x="81" y="27"/>
                  <a:pt x="81" y="26"/>
                  <a:pt x="81" y="26"/>
                </a:cubicBezTo>
                <a:cubicBezTo>
                  <a:pt x="80" y="25"/>
                  <a:pt x="80" y="25"/>
                  <a:pt x="80" y="25"/>
                </a:cubicBezTo>
                <a:cubicBezTo>
                  <a:pt x="79" y="25"/>
                  <a:pt x="79" y="26"/>
                  <a:pt x="79" y="26"/>
                </a:cubicBezTo>
                <a:cubicBezTo>
                  <a:pt x="78" y="27"/>
                  <a:pt x="76" y="27"/>
                  <a:pt x="75" y="27"/>
                </a:cubicBezTo>
                <a:cubicBezTo>
                  <a:pt x="75" y="27"/>
                  <a:pt x="74" y="26"/>
                  <a:pt x="74" y="25"/>
                </a:cubicBezTo>
                <a:cubicBezTo>
                  <a:pt x="74" y="24"/>
                  <a:pt x="72" y="24"/>
                  <a:pt x="71" y="24"/>
                </a:cubicBezTo>
                <a:cubicBezTo>
                  <a:pt x="70" y="25"/>
                  <a:pt x="70" y="25"/>
                  <a:pt x="69" y="25"/>
                </a:cubicBezTo>
                <a:cubicBezTo>
                  <a:pt x="68" y="26"/>
                  <a:pt x="68" y="26"/>
                  <a:pt x="68" y="26"/>
                </a:cubicBezTo>
                <a:lnTo>
                  <a:pt x="68" y="24"/>
                </a:lnTo>
                <a:close/>
                <a:moveTo>
                  <a:pt x="131" y="106"/>
                </a:moveTo>
                <a:cubicBezTo>
                  <a:pt x="131" y="106"/>
                  <a:pt x="129" y="103"/>
                  <a:pt x="129" y="103"/>
                </a:cubicBezTo>
                <a:cubicBezTo>
                  <a:pt x="128" y="103"/>
                  <a:pt x="128" y="103"/>
                  <a:pt x="128" y="104"/>
                </a:cubicBezTo>
                <a:cubicBezTo>
                  <a:pt x="128" y="104"/>
                  <a:pt x="129" y="105"/>
                  <a:pt x="129" y="105"/>
                </a:cubicBezTo>
                <a:cubicBezTo>
                  <a:pt x="129" y="105"/>
                  <a:pt x="130" y="105"/>
                  <a:pt x="129" y="105"/>
                </a:cubicBezTo>
                <a:cubicBezTo>
                  <a:pt x="129" y="105"/>
                  <a:pt x="130" y="106"/>
                  <a:pt x="131" y="106"/>
                </a:cubicBezTo>
                <a:cubicBezTo>
                  <a:pt x="131" y="106"/>
                  <a:pt x="131" y="106"/>
                  <a:pt x="131" y="106"/>
                </a:cubicBezTo>
                <a:close/>
                <a:moveTo>
                  <a:pt x="137" y="96"/>
                </a:moveTo>
                <a:cubicBezTo>
                  <a:pt x="139" y="97"/>
                  <a:pt x="138" y="95"/>
                  <a:pt x="135" y="93"/>
                </a:cubicBezTo>
                <a:cubicBezTo>
                  <a:pt x="133" y="92"/>
                  <a:pt x="133" y="92"/>
                  <a:pt x="132" y="92"/>
                </a:cubicBezTo>
                <a:cubicBezTo>
                  <a:pt x="131" y="93"/>
                  <a:pt x="131" y="94"/>
                  <a:pt x="132" y="94"/>
                </a:cubicBezTo>
                <a:cubicBezTo>
                  <a:pt x="133" y="94"/>
                  <a:pt x="133" y="95"/>
                  <a:pt x="133" y="95"/>
                </a:cubicBezTo>
                <a:cubicBezTo>
                  <a:pt x="133" y="95"/>
                  <a:pt x="134" y="95"/>
                  <a:pt x="135" y="95"/>
                </a:cubicBezTo>
                <a:cubicBezTo>
                  <a:pt x="135" y="95"/>
                  <a:pt x="136" y="95"/>
                  <a:pt x="137" y="96"/>
                </a:cubicBezTo>
                <a:close/>
                <a:moveTo>
                  <a:pt x="143" y="86"/>
                </a:moveTo>
                <a:cubicBezTo>
                  <a:pt x="144" y="86"/>
                  <a:pt x="144" y="86"/>
                  <a:pt x="144" y="86"/>
                </a:cubicBezTo>
                <a:cubicBezTo>
                  <a:pt x="144" y="86"/>
                  <a:pt x="142" y="84"/>
                  <a:pt x="141" y="83"/>
                </a:cubicBezTo>
                <a:cubicBezTo>
                  <a:pt x="140" y="82"/>
                  <a:pt x="140" y="82"/>
                  <a:pt x="140" y="83"/>
                </a:cubicBezTo>
                <a:cubicBezTo>
                  <a:pt x="139" y="85"/>
                  <a:pt x="140" y="85"/>
                  <a:pt x="143" y="86"/>
                </a:cubicBezTo>
                <a:close/>
                <a:moveTo>
                  <a:pt x="149" y="75"/>
                </a:moveTo>
                <a:cubicBezTo>
                  <a:pt x="149" y="74"/>
                  <a:pt x="148" y="73"/>
                  <a:pt x="146" y="72"/>
                </a:cubicBezTo>
                <a:cubicBezTo>
                  <a:pt x="144" y="71"/>
                  <a:pt x="144" y="71"/>
                  <a:pt x="144" y="72"/>
                </a:cubicBezTo>
                <a:cubicBezTo>
                  <a:pt x="144" y="72"/>
                  <a:pt x="144" y="73"/>
                  <a:pt x="145" y="73"/>
                </a:cubicBezTo>
                <a:cubicBezTo>
                  <a:pt x="147" y="74"/>
                  <a:pt x="149" y="75"/>
                  <a:pt x="149" y="75"/>
                </a:cubicBezTo>
                <a:close/>
                <a:moveTo>
                  <a:pt x="157" y="68"/>
                </a:moveTo>
                <a:cubicBezTo>
                  <a:pt x="157" y="67"/>
                  <a:pt x="154" y="64"/>
                  <a:pt x="152" y="63"/>
                </a:cubicBezTo>
                <a:cubicBezTo>
                  <a:pt x="151" y="63"/>
                  <a:pt x="151" y="63"/>
                  <a:pt x="151" y="64"/>
                </a:cubicBezTo>
                <a:cubicBezTo>
                  <a:pt x="151" y="65"/>
                  <a:pt x="151" y="65"/>
                  <a:pt x="153" y="66"/>
                </a:cubicBezTo>
                <a:cubicBezTo>
                  <a:pt x="154" y="67"/>
                  <a:pt x="156" y="68"/>
                  <a:pt x="157" y="68"/>
                </a:cubicBezTo>
                <a:close/>
                <a:moveTo>
                  <a:pt x="161" y="54"/>
                </a:moveTo>
                <a:cubicBezTo>
                  <a:pt x="162" y="54"/>
                  <a:pt x="162" y="54"/>
                  <a:pt x="162" y="54"/>
                </a:cubicBezTo>
                <a:cubicBezTo>
                  <a:pt x="162" y="54"/>
                  <a:pt x="162" y="54"/>
                  <a:pt x="162" y="54"/>
                </a:cubicBezTo>
                <a:cubicBezTo>
                  <a:pt x="163" y="54"/>
                  <a:pt x="163" y="54"/>
                  <a:pt x="162" y="54"/>
                </a:cubicBezTo>
                <a:cubicBezTo>
                  <a:pt x="162" y="54"/>
                  <a:pt x="162" y="53"/>
                  <a:pt x="162" y="53"/>
                </a:cubicBezTo>
                <a:cubicBezTo>
                  <a:pt x="162" y="52"/>
                  <a:pt x="162" y="52"/>
                  <a:pt x="162" y="52"/>
                </a:cubicBezTo>
                <a:cubicBezTo>
                  <a:pt x="162" y="52"/>
                  <a:pt x="161" y="51"/>
                  <a:pt x="161" y="51"/>
                </a:cubicBezTo>
                <a:cubicBezTo>
                  <a:pt x="160" y="50"/>
                  <a:pt x="159" y="50"/>
                  <a:pt x="158" y="50"/>
                </a:cubicBezTo>
                <a:cubicBezTo>
                  <a:pt x="157" y="51"/>
                  <a:pt x="157" y="52"/>
                  <a:pt x="158" y="52"/>
                </a:cubicBezTo>
                <a:cubicBezTo>
                  <a:pt x="159" y="52"/>
                  <a:pt x="159" y="53"/>
                  <a:pt x="160" y="53"/>
                </a:cubicBezTo>
                <a:cubicBezTo>
                  <a:pt x="161" y="54"/>
                  <a:pt x="161" y="54"/>
                  <a:pt x="161" y="54"/>
                </a:cubicBezTo>
                <a:close/>
                <a:moveTo>
                  <a:pt x="169" y="44"/>
                </a:moveTo>
                <a:cubicBezTo>
                  <a:pt x="170" y="44"/>
                  <a:pt x="169" y="43"/>
                  <a:pt x="168" y="42"/>
                </a:cubicBezTo>
                <a:cubicBezTo>
                  <a:pt x="167" y="41"/>
                  <a:pt x="166" y="41"/>
                  <a:pt x="166" y="42"/>
                </a:cubicBezTo>
                <a:cubicBezTo>
                  <a:pt x="166" y="42"/>
                  <a:pt x="167" y="43"/>
                  <a:pt x="167" y="43"/>
                </a:cubicBezTo>
                <a:cubicBezTo>
                  <a:pt x="167" y="42"/>
                  <a:pt x="167" y="43"/>
                  <a:pt x="167" y="43"/>
                </a:cubicBezTo>
                <a:cubicBezTo>
                  <a:pt x="167" y="43"/>
                  <a:pt x="167" y="43"/>
                  <a:pt x="167" y="43"/>
                </a:cubicBezTo>
                <a:cubicBezTo>
                  <a:pt x="167" y="43"/>
                  <a:pt x="168" y="43"/>
                  <a:pt x="167" y="43"/>
                </a:cubicBezTo>
                <a:cubicBezTo>
                  <a:pt x="167" y="43"/>
                  <a:pt x="168" y="44"/>
                  <a:pt x="168" y="44"/>
                </a:cubicBezTo>
                <a:cubicBezTo>
                  <a:pt x="169" y="44"/>
                  <a:pt x="169" y="44"/>
                  <a:pt x="169" y="44"/>
                </a:cubicBezTo>
                <a:cubicBezTo>
                  <a:pt x="169" y="45"/>
                  <a:pt x="169" y="45"/>
                  <a:pt x="169" y="45"/>
                </a:cubicBezTo>
                <a:cubicBezTo>
                  <a:pt x="169" y="45"/>
                  <a:pt x="169" y="44"/>
                  <a:pt x="169" y="44"/>
                </a:cubicBezTo>
                <a:close/>
                <a:moveTo>
                  <a:pt x="177" y="36"/>
                </a:moveTo>
                <a:cubicBezTo>
                  <a:pt x="177" y="36"/>
                  <a:pt x="176" y="34"/>
                  <a:pt x="176" y="34"/>
                </a:cubicBezTo>
                <a:cubicBezTo>
                  <a:pt x="175" y="34"/>
                  <a:pt x="175" y="33"/>
                  <a:pt x="175" y="33"/>
                </a:cubicBezTo>
                <a:cubicBezTo>
                  <a:pt x="175" y="33"/>
                  <a:pt x="175" y="33"/>
                  <a:pt x="174" y="33"/>
                </a:cubicBezTo>
                <a:cubicBezTo>
                  <a:pt x="173" y="33"/>
                  <a:pt x="173" y="33"/>
                  <a:pt x="173" y="32"/>
                </a:cubicBezTo>
                <a:cubicBezTo>
                  <a:pt x="173" y="32"/>
                  <a:pt x="173" y="32"/>
                  <a:pt x="172" y="32"/>
                </a:cubicBezTo>
                <a:cubicBezTo>
                  <a:pt x="172" y="33"/>
                  <a:pt x="172" y="33"/>
                  <a:pt x="172" y="33"/>
                </a:cubicBezTo>
                <a:cubicBezTo>
                  <a:pt x="172" y="34"/>
                  <a:pt x="172" y="34"/>
                  <a:pt x="172" y="34"/>
                </a:cubicBezTo>
                <a:cubicBezTo>
                  <a:pt x="173" y="34"/>
                  <a:pt x="173" y="33"/>
                  <a:pt x="173" y="34"/>
                </a:cubicBezTo>
                <a:cubicBezTo>
                  <a:pt x="173" y="34"/>
                  <a:pt x="173" y="34"/>
                  <a:pt x="173" y="34"/>
                </a:cubicBezTo>
                <a:cubicBezTo>
                  <a:pt x="173" y="34"/>
                  <a:pt x="173" y="34"/>
                  <a:pt x="173" y="34"/>
                </a:cubicBezTo>
                <a:cubicBezTo>
                  <a:pt x="173" y="34"/>
                  <a:pt x="174" y="35"/>
                  <a:pt x="174" y="35"/>
                </a:cubicBezTo>
                <a:cubicBezTo>
                  <a:pt x="174" y="36"/>
                  <a:pt x="174" y="36"/>
                  <a:pt x="176" y="36"/>
                </a:cubicBezTo>
                <a:cubicBezTo>
                  <a:pt x="176" y="37"/>
                  <a:pt x="177" y="37"/>
                  <a:pt x="17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0" fill="hold"/>
                                        <p:tgtEl>
                                          <p:spTgt spid="23"/>
                                        </p:tgtEl>
                                        <p:attrNameLst>
                                          <p:attrName>ppt_x</p:attrName>
                                        </p:attrNameLst>
                                      </p:cBhvr>
                                      <p:tavLst>
                                        <p:tav tm="0">
                                          <p:val>
                                            <p:strVal val="#ppt_x-.2"/>
                                          </p:val>
                                        </p:tav>
                                        <p:tav tm="100000">
                                          <p:val>
                                            <p:strVal val="#ppt_x"/>
                                          </p:val>
                                        </p:tav>
                                      </p:tavLst>
                                    </p:anim>
                                    <p:anim calcmode="lin" valueType="num">
                                      <p:cBhvr>
                                        <p:cTn id="8" dur="3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628303" y="2601487"/>
            <a:ext cx="6048672" cy="2123658"/>
          </a:xfrm>
          <a:prstGeom prst="rect">
            <a:avLst/>
          </a:prstGeom>
          <a:noFill/>
        </p:spPr>
        <p:txBody>
          <a:bodyPr wrap="square" rtlCol="0">
            <a:spAutoFit/>
          </a:bodyPr>
          <a:lstStyle/>
          <a:p>
            <a:r>
              <a:rPr lang="zh-CN" altLang="en-US" sz="6600" b="1" dirty="0">
                <a:solidFill>
                  <a:srgbClr val="FDFCFD"/>
                </a:solidFill>
                <a:latin typeface="新蒂黑板报" panose="03000600000000000000" pitchFamily="66" charset="-122"/>
                <a:ea typeface="新蒂黑板报" panose="03000600000000000000" pitchFamily="66" charset="-122"/>
                <a:cs typeface="+mn-ea"/>
                <a:sym typeface="+mn-lt"/>
              </a:rPr>
              <a:t>研读感悟，升华感情</a:t>
            </a:r>
            <a:endParaRPr lang="zh-CN" altLang="en-US" sz="6600" b="1" dirty="0">
              <a:solidFill>
                <a:srgbClr val="FDFCFD"/>
              </a:solidFill>
              <a:latin typeface="新蒂黑板报" panose="03000600000000000000" pitchFamily="66" charset="-122"/>
              <a:ea typeface="新蒂黑板报" panose="03000600000000000000" pitchFamily="66" charset="-122"/>
              <a:cs typeface="+mn-ea"/>
              <a:sym typeface="+mn-lt"/>
            </a:endParaRPr>
          </a:p>
        </p:txBody>
      </p:sp>
      <p:grpSp>
        <p:nvGrpSpPr>
          <p:cNvPr id="2" name="组合 1"/>
          <p:cNvGrpSpPr/>
          <p:nvPr/>
        </p:nvGrpSpPr>
        <p:grpSpPr>
          <a:xfrm>
            <a:off x="1817694" y="4725144"/>
            <a:ext cx="6527478" cy="140996"/>
            <a:chOff x="323528" y="4293096"/>
            <a:chExt cx="8703304" cy="140996"/>
          </a:xfrm>
        </p:grpSpPr>
        <p:grpSp>
          <p:nvGrpSpPr>
            <p:cNvPr id="3" name="组合 28"/>
            <p:cNvGrpSpPr/>
            <p:nvPr/>
          </p:nvGrpSpPr>
          <p:grpSpPr>
            <a:xfrm>
              <a:off x="323528" y="4293096"/>
              <a:ext cx="4464719" cy="140996"/>
              <a:chOff x="617922" y="1097616"/>
              <a:chExt cx="4464719" cy="140996"/>
            </a:xfrm>
          </p:grpSpPr>
          <p:sp>
            <p:nvSpPr>
              <p:cNvPr id="30"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34"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nvGrpSpPr>
            <p:cNvPr id="4" name="组合 34"/>
            <p:cNvGrpSpPr/>
            <p:nvPr/>
          </p:nvGrpSpPr>
          <p:grpSpPr>
            <a:xfrm>
              <a:off x="4562113" y="4293096"/>
              <a:ext cx="4464719" cy="140996"/>
              <a:chOff x="617922" y="1097616"/>
              <a:chExt cx="4464719" cy="140996"/>
            </a:xfrm>
          </p:grpSpPr>
          <p:sp>
            <p:nvSpPr>
              <p:cNvPr id="36"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37"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grpSp>
        <p:nvGrpSpPr>
          <p:cNvPr id="5" name="组合 2"/>
          <p:cNvGrpSpPr/>
          <p:nvPr/>
        </p:nvGrpSpPr>
        <p:grpSpPr>
          <a:xfrm>
            <a:off x="1817694" y="2060848"/>
            <a:ext cx="6527877" cy="140996"/>
            <a:chOff x="323528" y="2065320"/>
            <a:chExt cx="8703836" cy="140996"/>
          </a:xfrm>
        </p:grpSpPr>
        <p:grpSp>
          <p:nvGrpSpPr>
            <p:cNvPr id="6" name="组合 24"/>
            <p:cNvGrpSpPr/>
            <p:nvPr/>
          </p:nvGrpSpPr>
          <p:grpSpPr>
            <a:xfrm>
              <a:off x="323528" y="2065320"/>
              <a:ext cx="4464719" cy="140996"/>
              <a:chOff x="617922" y="1097616"/>
              <a:chExt cx="4464719" cy="140996"/>
            </a:xfrm>
          </p:grpSpPr>
          <p:sp>
            <p:nvSpPr>
              <p:cNvPr id="27"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28"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nvGrpSpPr>
            <p:cNvPr id="7" name="组合 37"/>
            <p:cNvGrpSpPr/>
            <p:nvPr/>
          </p:nvGrpSpPr>
          <p:grpSpPr>
            <a:xfrm>
              <a:off x="4562645" y="2065320"/>
              <a:ext cx="4464719" cy="140996"/>
              <a:chOff x="617922" y="1097616"/>
              <a:chExt cx="4464719" cy="140996"/>
            </a:xfrm>
          </p:grpSpPr>
          <p:sp>
            <p:nvSpPr>
              <p:cNvPr id="39"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40"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grpSp>
      <p:sp>
        <p:nvSpPr>
          <p:cNvPr id="24" name="Freeform 37"/>
          <p:cNvSpPr>
            <a:spLocks noEditPoints="1"/>
          </p:cNvSpPr>
          <p:nvPr/>
        </p:nvSpPr>
        <p:spPr bwMode="auto">
          <a:xfrm rot="20207325">
            <a:off x="1216336" y="2616432"/>
            <a:ext cx="1202713" cy="1024533"/>
          </a:xfrm>
          <a:custGeom>
            <a:avLst/>
            <a:gdLst>
              <a:gd name="T0" fmla="*/ 38 w 285"/>
              <a:gd name="T1" fmla="*/ 44 h 183"/>
              <a:gd name="T2" fmla="*/ 109 w 285"/>
              <a:gd name="T3" fmla="*/ 7 h 183"/>
              <a:gd name="T4" fmla="*/ 158 w 285"/>
              <a:gd name="T5" fmla="*/ 15 h 183"/>
              <a:gd name="T6" fmla="*/ 221 w 285"/>
              <a:gd name="T7" fmla="*/ 42 h 183"/>
              <a:gd name="T8" fmla="*/ 280 w 285"/>
              <a:gd name="T9" fmla="*/ 114 h 183"/>
              <a:gd name="T10" fmla="*/ 242 w 285"/>
              <a:gd name="T11" fmla="*/ 182 h 183"/>
              <a:gd name="T12" fmla="*/ 199 w 285"/>
              <a:gd name="T13" fmla="*/ 165 h 183"/>
              <a:gd name="T14" fmla="*/ 164 w 285"/>
              <a:gd name="T15" fmla="*/ 126 h 183"/>
              <a:gd name="T16" fmla="*/ 114 w 285"/>
              <a:gd name="T17" fmla="*/ 110 h 183"/>
              <a:gd name="T18" fmla="*/ 34 w 285"/>
              <a:gd name="T19" fmla="*/ 103 h 183"/>
              <a:gd name="T20" fmla="*/ 102 w 285"/>
              <a:gd name="T21" fmla="*/ 97 h 183"/>
              <a:gd name="T22" fmla="*/ 33 w 285"/>
              <a:gd name="T23" fmla="*/ 101 h 183"/>
              <a:gd name="T24" fmla="*/ 183 w 285"/>
              <a:gd name="T25" fmla="*/ 137 h 183"/>
              <a:gd name="T26" fmla="*/ 149 w 285"/>
              <a:gd name="T27" fmla="*/ 123 h 183"/>
              <a:gd name="T28" fmla="*/ 196 w 285"/>
              <a:gd name="T29" fmla="*/ 157 h 183"/>
              <a:gd name="T30" fmla="*/ 68 w 285"/>
              <a:gd name="T31" fmla="*/ 87 h 183"/>
              <a:gd name="T32" fmla="*/ 114 w 285"/>
              <a:gd name="T33" fmla="*/ 96 h 183"/>
              <a:gd name="T34" fmla="*/ 41 w 285"/>
              <a:gd name="T35" fmla="*/ 89 h 183"/>
              <a:gd name="T36" fmla="*/ 196 w 285"/>
              <a:gd name="T37" fmla="*/ 140 h 183"/>
              <a:gd name="T38" fmla="*/ 152 w 285"/>
              <a:gd name="T39" fmla="*/ 114 h 183"/>
              <a:gd name="T40" fmla="*/ 187 w 285"/>
              <a:gd name="T41" fmla="*/ 136 h 183"/>
              <a:gd name="T42" fmla="*/ 249 w 285"/>
              <a:gd name="T43" fmla="*/ 166 h 183"/>
              <a:gd name="T44" fmla="*/ 261 w 285"/>
              <a:gd name="T45" fmla="*/ 91 h 183"/>
              <a:gd name="T46" fmla="*/ 184 w 285"/>
              <a:gd name="T47" fmla="*/ 39 h 183"/>
              <a:gd name="T48" fmla="*/ 142 w 285"/>
              <a:gd name="T49" fmla="*/ 110 h 183"/>
              <a:gd name="T50" fmla="*/ 191 w 285"/>
              <a:gd name="T51" fmla="*/ 128 h 183"/>
              <a:gd name="T52" fmla="*/ 243 w 285"/>
              <a:gd name="T53" fmla="*/ 176 h 183"/>
              <a:gd name="T54" fmla="*/ 188 w 285"/>
              <a:gd name="T55" fmla="*/ 118 h 183"/>
              <a:gd name="T56" fmla="*/ 181 w 285"/>
              <a:gd name="T57" fmla="*/ 106 h 183"/>
              <a:gd name="T58" fmla="*/ 212 w 285"/>
              <a:gd name="T59" fmla="*/ 147 h 183"/>
              <a:gd name="T60" fmla="*/ 226 w 285"/>
              <a:gd name="T61" fmla="*/ 160 h 183"/>
              <a:gd name="T62" fmla="*/ 192 w 285"/>
              <a:gd name="T63" fmla="*/ 98 h 183"/>
              <a:gd name="T64" fmla="*/ 191 w 285"/>
              <a:gd name="T65" fmla="*/ 92 h 183"/>
              <a:gd name="T66" fmla="*/ 222 w 285"/>
              <a:gd name="T67" fmla="*/ 119 h 183"/>
              <a:gd name="T68" fmla="*/ 244 w 285"/>
              <a:gd name="T69" fmla="*/ 125 h 183"/>
              <a:gd name="T70" fmla="*/ 205 w 285"/>
              <a:gd name="T71" fmla="*/ 87 h 183"/>
              <a:gd name="T72" fmla="*/ 192 w 285"/>
              <a:gd name="T73" fmla="*/ 70 h 183"/>
              <a:gd name="T74" fmla="*/ 222 w 285"/>
              <a:gd name="T75" fmla="*/ 104 h 183"/>
              <a:gd name="T76" fmla="*/ 237 w 285"/>
              <a:gd name="T77" fmla="*/ 88 h 183"/>
              <a:gd name="T78" fmla="*/ 198 w 285"/>
              <a:gd name="T79" fmla="*/ 51 h 183"/>
              <a:gd name="T80" fmla="*/ 231 w 285"/>
              <a:gd name="T81" fmla="*/ 73 h 183"/>
              <a:gd name="T82" fmla="*/ 221 w 285"/>
              <a:gd name="T83" fmla="*/ 99 h 183"/>
              <a:gd name="T84" fmla="*/ 97 w 285"/>
              <a:gd name="T85" fmla="*/ 81 h 183"/>
              <a:gd name="T86" fmla="*/ 132 w 285"/>
              <a:gd name="T87" fmla="*/ 109 h 183"/>
              <a:gd name="T88" fmla="*/ 130 w 285"/>
              <a:gd name="T89" fmla="*/ 96 h 183"/>
              <a:gd name="T90" fmla="*/ 139 w 285"/>
              <a:gd name="T91" fmla="*/ 71 h 183"/>
              <a:gd name="T92" fmla="*/ 162 w 285"/>
              <a:gd name="T93" fmla="*/ 64 h 183"/>
              <a:gd name="T94" fmla="*/ 174 w 285"/>
              <a:gd name="T95" fmla="*/ 39 h 183"/>
              <a:gd name="T96" fmla="*/ 98 w 285"/>
              <a:gd name="T97" fmla="*/ 11 h 183"/>
              <a:gd name="T98" fmla="*/ 51 w 285"/>
              <a:gd name="T99" fmla="*/ 35 h 183"/>
              <a:gd name="T100" fmla="*/ 45 w 285"/>
              <a:gd name="T101" fmla="*/ 70 h 183"/>
              <a:gd name="T102" fmla="*/ 114 w 285"/>
              <a:gd name="T103" fmla="*/ 79 h 183"/>
              <a:gd name="T104" fmla="*/ 44 w 285"/>
              <a:gd name="T105" fmla="*/ 77 h 183"/>
              <a:gd name="T106" fmla="*/ 103 w 285"/>
              <a:gd name="T107" fmla="*/ 57 h 183"/>
              <a:gd name="T108" fmla="*/ 81 w 285"/>
              <a:gd name="T109" fmla="*/ 61 h 183"/>
              <a:gd name="T110" fmla="*/ 79 w 285"/>
              <a:gd name="T111" fmla="*/ 35 h 183"/>
              <a:gd name="T112" fmla="*/ 133 w 285"/>
              <a:gd name="T113" fmla="*/ 58 h 183"/>
              <a:gd name="T114" fmla="*/ 84 w 285"/>
              <a:gd name="T115" fmla="*/ 43 h 183"/>
              <a:gd name="T116" fmla="*/ 104 w 285"/>
              <a:gd name="T117" fmla="*/ 19 h 183"/>
              <a:gd name="T118" fmla="*/ 126 w 285"/>
              <a:gd name="T119" fmla="*/ 30 h 183"/>
              <a:gd name="T120" fmla="*/ 81 w 285"/>
              <a:gd name="T121" fmla="*/ 28 h 183"/>
              <a:gd name="T122" fmla="*/ 162 w 285"/>
              <a:gd name="T123" fmla="*/ 5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5" h="183">
                <a:moveTo>
                  <a:pt x="19" y="105"/>
                </a:moveTo>
                <a:cubicBezTo>
                  <a:pt x="19" y="104"/>
                  <a:pt x="18" y="104"/>
                  <a:pt x="18" y="104"/>
                </a:cubicBezTo>
                <a:cubicBezTo>
                  <a:pt x="17" y="104"/>
                  <a:pt x="17" y="103"/>
                  <a:pt x="17" y="103"/>
                </a:cubicBezTo>
                <a:cubicBezTo>
                  <a:pt x="17" y="103"/>
                  <a:pt x="17" y="103"/>
                  <a:pt x="16" y="103"/>
                </a:cubicBezTo>
                <a:cubicBezTo>
                  <a:pt x="16" y="103"/>
                  <a:pt x="16" y="103"/>
                  <a:pt x="16" y="102"/>
                </a:cubicBezTo>
                <a:cubicBezTo>
                  <a:pt x="14" y="101"/>
                  <a:pt x="13" y="100"/>
                  <a:pt x="12" y="99"/>
                </a:cubicBezTo>
                <a:cubicBezTo>
                  <a:pt x="12" y="99"/>
                  <a:pt x="11" y="99"/>
                  <a:pt x="11" y="98"/>
                </a:cubicBezTo>
                <a:cubicBezTo>
                  <a:pt x="9" y="97"/>
                  <a:pt x="7" y="94"/>
                  <a:pt x="7" y="94"/>
                </a:cubicBezTo>
                <a:cubicBezTo>
                  <a:pt x="6" y="94"/>
                  <a:pt x="6" y="94"/>
                  <a:pt x="6" y="93"/>
                </a:cubicBezTo>
                <a:cubicBezTo>
                  <a:pt x="6" y="93"/>
                  <a:pt x="6" y="93"/>
                  <a:pt x="5" y="92"/>
                </a:cubicBezTo>
                <a:cubicBezTo>
                  <a:pt x="5" y="92"/>
                  <a:pt x="4" y="91"/>
                  <a:pt x="3" y="90"/>
                </a:cubicBezTo>
                <a:cubicBezTo>
                  <a:pt x="2" y="89"/>
                  <a:pt x="1" y="87"/>
                  <a:pt x="1" y="87"/>
                </a:cubicBezTo>
                <a:cubicBezTo>
                  <a:pt x="0" y="85"/>
                  <a:pt x="0" y="85"/>
                  <a:pt x="2" y="83"/>
                </a:cubicBezTo>
                <a:cubicBezTo>
                  <a:pt x="3" y="82"/>
                  <a:pt x="4" y="81"/>
                  <a:pt x="4" y="81"/>
                </a:cubicBezTo>
                <a:cubicBezTo>
                  <a:pt x="4" y="81"/>
                  <a:pt x="4" y="80"/>
                  <a:pt x="4" y="80"/>
                </a:cubicBezTo>
                <a:cubicBezTo>
                  <a:pt x="4" y="79"/>
                  <a:pt x="5" y="79"/>
                  <a:pt x="5" y="79"/>
                </a:cubicBezTo>
                <a:cubicBezTo>
                  <a:pt x="6" y="79"/>
                  <a:pt x="6" y="79"/>
                  <a:pt x="8" y="77"/>
                </a:cubicBezTo>
                <a:cubicBezTo>
                  <a:pt x="9" y="76"/>
                  <a:pt x="10" y="75"/>
                  <a:pt x="10" y="75"/>
                </a:cubicBezTo>
                <a:cubicBezTo>
                  <a:pt x="10" y="75"/>
                  <a:pt x="11" y="74"/>
                  <a:pt x="11" y="73"/>
                </a:cubicBezTo>
                <a:cubicBezTo>
                  <a:pt x="12" y="72"/>
                  <a:pt x="14" y="71"/>
                  <a:pt x="15" y="70"/>
                </a:cubicBezTo>
                <a:cubicBezTo>
                  <a:pt x="16" y="69"/>
                  <a:pt x="17" y="68"/>
                  <a:pt x="17" y="68"/>
                </a:cubicBezTo>
                <a:cubicBezTo>
                  <a:pt x="17" y="68"/>
                  <a:pt x="18" y="67"/>
                  <a:pt x="18" y="67"/>
                </a:cubicBezTo>
                <a:cubicBezTo>
                  <a:pt x="19" y="66"/>
                  <a:pt x="19" y="66"/>
                  <a:pt x="19" y="66"/>
                </a:cubicBezTo>
                <a:cubicBezTo>
                  <a:pt x="19" y="65"/>
                  <a:pt x="20" y="64"/>
                  <a:pt x="21" y="63"/>
                </a:cubicBezTo>
                <a:cubicBezTo>
                  <a:pt x="22" y="62"/>
                  <a:pt x="23" y="61"/>
                  <a:pt x="23" y="61"/>
                </a:cubicBezTo>
                <a:cubicBezTo>
                  <a:pt x="24" y="61"/>
                  <a:pt x="24" y="60"/>
                  <a:pt x="24" y="60"/>
                </a:cubicBezTo>
                <a:cubicBezTo>
                  <a:pt x="24" y="60"/>
                  <a:pt x="24" y="59"/>
                  <a:pt x="25" y="59"/>
                </a:cubicBezTo>
                <a:cubicBezTo>
                  <a:pt x="25" y="59"/>
                  <a:pt x="25" y="59"/>
                  <a:pt x="25" y="59"/>
                </a:cubicBezTo>
                <a:cubicBezTo>
                  <a:pt x="25" y="58"/>
                  <a:pt x="25" y="58"/>
                  <a:pt x="26" y="58"/>
                </a:cubicBezTo>
                <a:cubicBezTo>
                  <a:pt x="26" y="58"/>
                  <a:pt x="27" y="57"/>
                  <a:pt x="27" y="57"/>
                </a:cubicBezTo>
                <a:cubicBezTo>
                  <a:pt x="27" y="57"/>
                  <a:pt x="27" y="56"/>
                  <a:pt x="28" y="55"/>
                </a:cubicBezTo>
                <a:cubicBezTo>
                  <a:pt x="28" y="55"/>
                  <a:pt x="29" y="54"/>
                  <a:pt x="29" y="54"/>
                </a:cubicBezTo>
                <a:cubicBezTo>
                  <a:pt x="29" y="53"/>
                  <a:pt x="30" y="53"/>
                  <a:pt x="30" y="52"/>
                </a:cubicBezTo>
                <a:cubicBezTo>
                  <a:pt x="30" y="52"/>
                  <a:pt x="31" y="51"/>
                  <a:pt x="31" y="51"/>
                </a:cubicBezTo>
                <a:cubicBezTo>
                  <a:pt x="32" y="50"/>
                  <a:pt x="32" y="50"/>
                  <a:pt x="32" y="50"/>
                </a:cubicBezTo>
                <a:cubicBezTo>
                  <a:pt x="33" y="50"/>
                  <a:pt x="33" y="50"/>
                  <a:pt x="33" y="50"/>
                </a:cubicBezTo>
                <a:cubicBezTo>
                  <a:pt x="33" y="49"/>
                  <a:pt x="33" y="49"/>
                  <a:pt x="33" y="49"/>
                </a:cubicBezTo>
                <a:cubicBezTo>
                  <a:pt x="34" y="49"/>
                  <a:pt x="34" y="48"/>
                  <a:pt x="34" y="48"/>
                </a:cubicBezTo>
                <a:cubicBezTo>
                  <a:pt x="34" y="48"/>
                  <a:pt x="34" y="48"/>
                  <a:pt x="34" y="48"/>
                </a:cubicBezTo>
                <a:cubicBezTo>
                  <a:pt x="34" y="48"/>
                  <a:pt x="35" y="47"/>
                  <a:pt x="35" y="46"/>
                </a:cubicBezTo>
                <a:cubicBezTo>
                  <a:pt x="36" y="46"/>
                  <a:pt x="36" y="46"/>
                  <a:pt x="36" y="45"/>
                </a:cubicBezTo>
                <a:cubicBezTo>
                  <a:pt x="37" y="45"/>
                  <a:pt x="37" y="45"/>
                  <a:pt x="37" y="45"/>
                </a:cubicBezTo>
                <a:cubicBezTo>
                  <a:pt x="37" y="44"/>
                  <a:pt x="38" y="44"/>
                  <a:pt x="38" y="44"/>
                </a:cubicBezTo>
                <a:cubicBezTo>
                  <a:pt x="39" y="43"/>
                  <a:pt x="39" y="43"/>
                  <a:pt x="39" y="43"/>
                </a:cubicBezTo>
                <a:cubicBezTo>
                  <a:pt x="39" y="42"/>
                  <a:pt x="41" y="40"/>
                  <a:pt x="42" y="39"/>
                </a:cubicBezTo>
                <a:cubicBezTo>
                  <a:pt x="45" y="38"/>
                  <a:pt x="46" y="36"/>
                  <a:pt x="47" y="35"/>
                </a:cubicBezTo>
                <a:cubicBezTo>
                  <a:pt x="48" y="34"/>
                  <a:pt x="53" y="28"/>
                  <a:pt x="53" y="28"/>
                </a:cubicBezTo>
                <a:cubicBezTo>
                  <a:pt x="54" y="28"/>
                  <a:pt x="54" y="27"/>
                  <a:pt x="54" y="27"/>
                </a:cubicBezTo>
                <a:cubicBezTo>
                  <a:pt x="54" y="27"/>
                  <a:pt x="54" y="26"/>
                  <a:pt x="55" y="26"/>
                </a:cubicBezTo>
                <a:cubicBezTo>
                  <a:pt x="55" y="25"/>
                  <a:pt x="56" y="24"/>
                  <a:pt x="56" y="24"/>
                </a:cubicBezTo>
                <a:cubicBezTo>
                  <a:pt x="56" y="23"/>
                  <a:pt x="58" y="21"/>
                  <a:pt x="58" y="21"/>
                </a:cubicBezTo>
                <a:cubicBezTo>
                  <a:pt x="59" y="21"/>
                  <a:pt x="59" y="21"/>
                  <a:pt x="59" y="21"/>
                </a:cubicBezTo>
                <a:cubicBezTo>
                  <a:pt x="58" y="20"/>
                  <a:pt x="59" y="19"/>
                  <a:pt x="60" y="19"/>
                </a:cubicBezTo>
                <a:cubicBezTo>
                  <a:pt x="60" y="18"/>
                  <a:pt x="61" y="18"/>
                  <a:pt x="61" y="17"/>
                </a:cubicBezTo>
                <a:cubicBezTo>
                  <a:pt x="61" y="17"/>
                  <a:pt x="61" y="16"/>
                  <a:pt x="61" y="16"/>
                </a:cubicBezTo>
                <a:cubicBezTo>
                  <a:pt x="62" y="16"/>
                  <a:pt x="62" y="16"/>
                  <a:pt x="62" y="16"/>
                </a:cubicBezTo>
                <a:cubicBezTo>
                  <a:pt x="62" y="16"/>
                  <a:pt x="62" y="15"/>
                  <a:pt x="62" y="15"/>
                </a:cubicBezTo>
                <a:cubicBezTo>
                  <a:pt x="63" y="14"/>
                  <a:pt x="63" y="14"/>
                  <a:pt x="63" y="13"/>
                </a:cubicBezTo>
                <a:cubicBezTo>
                  <a:pt x="63" y="13"/>
                  <a:pt x="63" y="13"/>
                  <a:pt x="64" y="13"/>
                </a:cubicBezTo>
                <a:cubicBezTo>
                  <a:pt x="64" y="13"/>
                  <a:pt x="64" y="12"/>
                  <a:pt x="64" y="12"/>
                </a:cubicBezTo>
                <a:cubicBezTo>
                  <a:pt x="64" y="12"/>
                  <a:pt x="66" y="10"/>
                  <a:pt x="67" y="9"/>
                </a:cubicBezTo>
                <a:cubicBezTo>
                  <a:pt x="68" y="9"/>
                  <a:pt x="68" y="8"/>
                  <a:pt x="70" y="5"/>
                </a:cubicBezTo>
                <a:cubicBezTo>
                  <a:pt x="71" y="4"/>
                  <a:pt x="71" y="3"/>
                  <a:pt x="72" y="3"/>
                </a:cubicBezTo>
                <a:cubicBezTo>
                  <a:pt x="72" y="2"/>
                  <a:pt x="72" y="2"/>
                  <a:pt x="72" y="2"/>
                </a:cubicBezTo>
                <a:cubicBezTo>
                  <a:pt x="71" y="2"/>
                  <a:pt x="71" y="1"/>
                  <a:pt x="72" y="1"/>
                </a:cubicBezTo>
                <a:cubicBezTo>
                  <a:pt x="72" y="1"/>
                  <a:pt x="72" y="1"/>
                  <a:pt x="73" y="1"/>
                </a:cubicBezTo>
                <a:cubicBezTo>
                  <a:pt x="73" y="1"/>
                  <a:pt x="74" y="1"/>
                  <a:pt x="75" y="1"/>
                </a:cubicBezTo>
                <a:cubicBezTo>
                  <a:pt x="75" y="0"/>
                  <a:pt x="76" y="0"/>
                  <a:pt x="76" y="1"/>
                </a:cubicBezTo>
                <a:cubicBezTo>
                  <a:pt x="76" y="1"/>
                  <a:pt x="82" y="4"/>
                  <a:pt x="83" y="4"/>
                </a:cubicBezTo>
                <a:cubicBezTo>
                  <a:pt x="83" y="4"/>
                  <a:pt x="84" y="5"/>
                  <a:pt x="86" y="5"/>
                </a:cubicBezTo>
                <a:cubicBezTo>
                  <a:pt x="89" y="6"/>
                  <a:pt x="91" y="7"/>
                  <a:pt x="92" y="7"/>
                </a:cubicBezTo>
                <a:cubicBezTo>
                  <a:pt x="92" y="7"/>
                  <a:pt x="92" y="7"/>
                  <a:pt x="92" y="7"/>
                </a:cubicBezTo>
                <a:cubicBezTo>
                  <a:pt x="92" y="8"/>
                  <a:pt x="94" y="8"/>
                  <a:pt x="94" y="7"/>
                </a:cubicBezTo>
                <a:cubicBezTo>
                  <a:pt x="94" y="7"/>
                  <a:pt x="95" y="7"/>
                  <a:pt x="95" y="8"/>
                </a:cubicBezTo>
                <a:cubicBezTo>
                  <a:pt x="96" y="8"/>
                  <a:pt x="96" y="8"/>
                  <a:pt x="97" y="8"/>
                </a:cubicBezTo>
                <a:cubicBezTo>
                  <a:pt x="97" y="8"/>
                  <a:pt x="97" y="8"/>
                  <a:pt x="98" y="8"/>
                </a:cubicBezTo>
                <a:cubicBezTo>
                  <a:pt x="99" y="8"/>
                  <a:pt x="99" y="8"/>
                  <a:pt x="100" y="8"/>
                </a:cubicBezTo>
                <a:cubicBezTo>
                  <a:pt x="100" y="8"/>
                  <a:pt x="100" y="8"/>
                  <a:pt x="100" y="8"/>
                </a:cubicBezTo>
                <a:cubicBezTo>
                  <a:pt x="100" y="8"/>
                  <a:pt x="100" y="8"/>
                  <a:pt x="101" y="8"/>
                </a:cubicBezTo>
                <a:cubicBezTo>
                  <a:pt x="102" y="8"/>
                  <a:pt x="102" y="8"/>
                  <a:pt x="102" y="8"/>
                </a:cubicBezTo>
                <a:cubicBezTo>
                  <a:pt x="102" y="9"/>
                  <a:pt x="102" y="9"/>
                  <a:pt x="102" y="8"/>
                </a:cubicBezTo>
                <a:cubicBezTo>
                  <a:pt x="102" y="8"/>
                  <a:pt x="103" y="8"/>
                  <a:pt x="103" y="8"/>
                </a:cubicBezTo>
                <a:cubicBezTo>
                  <a:pt x="103" y="8"/>
                  <a:pt x="104" y="8"/>
                  <a:pt x="105" y="7"/>
                </a:cubicBezTo>
                <a:cubicBezTo>
                  <a:pt x="106" y="7"/>
                  <a:pt x="107" y="7"/>
                  <a:pt x="107" y="8"/>
                </a:cubicBezTo>
                <a:cubicBezTo>
                  <a:pt x="107" y="8"/>
                  <a:pt x="108" y="8"/>
                  <a:pt x="108" y="7"/>
                </a:cubicBezTo>
                <a:cubicBezTo>
                  <a:pt x="109" y="7"/>
                  <a:pt x="109" y="7"/>
                  <a:pt x="109" y="7"/>
                </a:cubicBezTo>
                <a:cubicBezTo>
                  <a:pt x="109" y="8"/>
                  <a:pt x="109" y="8"/>
                  <a:pt x="110" y="7"/>
                </a:cubicBezTo>
                <a:cubicBezTo>
                  <a:pt x="110" y="7"/>
                  <a:pt x="111" y="7"/>
                  <a:pt x="111" y="7"/>
                </a:cubicBezTo>
                <a:cubicBezTo>
                  <a:pt x="111" y="7"/>
                  <a:pt x="111" y="7"/>
                  <a:pt x="111" y="7"/>
                </a:cubicBezTo>
                <a:cubicBezTo>
                  <a:pt x="111" y="6"/>
                  <a:pt x="111" y="6"/>
                  <a:pt x="112" y="7"/>
                </a:cubicBezTo>
                <a:cubicBezTo>
                  <a:pt x="112" y="7"/>
                  <a:pt x="112" y="7"/>
                  <a:pt x="113" y="7"/>
                </a:cubicBezTo>
                <a:cubicBezTo>
                  <a:pt x="113" y="7"/>
                  <a:pt x="114" y="7"/>
                  <a:pt x="114" y="7"/>
                </a:cubicBezTo>
                <a:cubicBezTo>
                  <a:pt x="114" y="7"/>
                  <a:pt x="114" y="7"/>
                  <a:pt x="115" y="7"/>
                </a:cubicBezTo>
                <a:cubicBezTo>
                  <a:pt x="115" y="7"/>
                  <a:pt x="115" y="7"/>
                  <a:pt x="115" y="7"/>
                </a:cubicBezTo>
                <a:cubicBezTo>
                  <a:pt x="115" y="7"/>
                  <a:pt x="115" y="7"/>
                  <a:pt x="116" y="6"/>
                </a:cubicBezTo>
                <a:cubicBezTo>
                  <a:pt x="117" y="6"/>
                  <a:pt x="117" y="7"/>
                  <a:pt x="118" y="7"/>
                </a:cubicBezTo>
                <a:cubicBezTo>
                  <a:pt x="118" y="7"/>
                  <a:pt x="118" y="7"/>
                  <a:pt x="118" y="6"/>
                </a:cubicBezTo>
                <a:cubicBezTo>
                  <a:pt x="118" y="6"/>
                  <a:pt x="119" y="6"/>
                  <a:pt x="119" y="6"/>
                </a:cubicBezTo>
                <a:cubicBezTo>
                  <a:pt x="119" y="6"/>
                  <a:pt x="120" y="6"/>
                  <a:pt x="120" y="6"/>
                </a:cubicBezTo>
                <a:cubicBezTo>
                  <a:pt x="120" y="5"/>
                  <a:pt x="120" y="5"/>
                  <a:pt x="121" y="6"/>
                </a:cubicBezTo>
                <a:cubicBezTo>
                  <a:pt x="121" y="6"/>
                  <a:pt x="122" y="6"/>
                  <a:pt x="122" y="6"/>
                </a:cubicBezTo>
                <a:cubicBezTo>
                  <a:pt x="122" y="5"/>
                  <a:pt x="123" y="5"/>
                  <a:pt x="123" y="6"/>
                </a:cubicBezTo>
                <a:cubicBezTo>
                  <a:pt x="123" y="6"/>
                  <a:pt x="123" y="7"/>
                  <a:pt x="123" y="7"/>
                </a:cubicBezTo>
                <a:cubicBezTo>
                  <a:pt x="123" y="7"/>
                  <a:pt x="124" y="7"/>
                  <a:pt x="124" y="6"/>
                </a:cubicBezTo>
                <a:cubicBezTo>
                  <a:pt x="124" y="6"/>
                  <a:pt x="124" y="6"/>
                  <a:pt x="124" y="6"/>
                </a:cubicBezTo>
                <a:cubicBezTo>
                  <a:pt x="124" y="6"/>
                  <a:pt x="124" y="6"/>
                  <a:pt x="124" y="6"/>
                </a:cubicBezTo>
                <a:cubicBezTo>
                  <a:pt x="124" y="6"/>
                  <a:pt x="124" y="6"/>
                  <a:pt x="124" y="7"/>
                </a:cubicBezTo>
                <a:cubicBezTo>
                  <a:pt x="125" y="7"/>
                  <a:pt x="125" y="7"/>
                  <a:pt x="125" y="6"/>
                </a:cubicBezTo>
                <a:cubicBezTo>
                  <a:pt x="125" y="6"/>
                  <a:pt x="125" y="6"/>
                  <a:pt x="125" y="6"/>
                </a:cubicBezTo>
                <a:cubicBezTo>
                  <a:pt x="126" y="6"/>
                  <a:pt x="126" y="6"/>
                  <a:pt x="126" y="6"/>
                </a:cubicBezTo>
                <a:cubicBezTo>
                  <a:pt x="127" y="6"/>
                  <a:pt x="127" y="6"/>
                  <a:pt x="127" y="6"/>
                </a:cubicBezTo>
                <a:cubicBezTo>
                  <a:pt x="127" y="7"/>
                  <a:pt x="127" y="7"/>
                  <a:pt x="127" y="7"/>
                </a:cubicBezTo>
                <a:cubicBezTo>
                  <a:pt x="128" y="6"/>
                  <a:pt x="130" y="6"/>
                  <a:pt x="131" y="7"/>
                </a:cubicBezTo>
                <a:cubicBezTo>
                  <a:pt x="132" y="7"/>
                  <a:pt x="132" y="7"/>
                  <a:pt x="132" y="7"/>
                </a:cubicBezTo>
                <a:cubicBezTo>
                  <a:pt x="133" y="6"/>
                  <a:pt x="133" y="6"/>
                  <a:pt x="133" y="7"/>
                </a:cubicBezTo>
                <a:cubicBezTo>
                  <a:pt x="134" y="7"/>
                  <a:pt x="134" y="7"/>
                  <a:pt x="135" y="7"/>
                </a:cubicBezTo>
                <a:cubicBezTo>
                  <a:pt x="135" y="7"/>
                  <a:pt x="138" y="7"/>
                  <a:pt x="140" y="8"/>
                </a:cubicBezTo>
                <a:cubicBezTo>
                  <a:pt x="145" y="9"/>
                  <a:pt x="146" y="10"/>
                  <a:pt x="146" y="10"/>
                </a:cubicBezTo>
                <a:cubicBezTo>
                  <a:pt x="146" y="10"/>
                  <a:pt x="147" y="10"/>
                  <a:pt x="147" y="10"/>
                </a:cubicBezTo>
                <a:cubicBezTo>
                  <a:pt x="147" y="10"/>
                  <a:pt x="148" y="10"/>
                  <a:pt x="148" y="11"/>
                </a:cubicBezTo>
                <a:cubicBezTo>
                  <a:pt x="148" y="11"/>
                  <a:pt x="148" y="11"/>
                  <a:pt x="149" y="11"/>
                </a:cubicBezTo>
                <a:cubicBezTo>
                  <a:pt x="149" y="11"/>
                  <a:pt x="149" y="11"/>
                  <a:pt x="149" y="11"/>
                </a:cubicBezTo>
                <a:cubicBezTo>
                  <a:pt x="149" y="11"/>
                  <a:pt x="150" y="11"/>
                  <a:pt x="151" y="11"/>
                </a:cubicBezTo>
                <a:cubicBezTo>
                  <a:pt x="151" y="11"/>
                  <a:pt x="152" y="12"/>
                  <a:pt x="152" y="12"/>
                </a:cubicBezTo>
                <a:cubicBezTo>
                  <a:pt x="152" y="12"/>
                  <a:pt x="152" y="12"/>
                  <a:pt x="152" y="12"/>
                </a:cubicBezTo>
                <a:cubicBezTo>
                  <a:pt x="153" y="12"/>
                  <a:pt x="153" y="12"/>
                  <a:pt x="153" y="12"/>
                </a:cubicBezTo>
                <a:cubicBezTo>
                  <a:pt x="153" y="13"/>
                  <a:pt x="153" y="13"/>
                  <a:pt x="154" y="13"/>
                </a:cubicBezTo>
                <a:cubicBezTo>
                  <a:pt x="154" y="13"/>
                  <a:pt x="155" y="13"/>
                  <a:pt x="155" y="14"/>
                </a:cubicBezTo>
                <a:cubicBezTo>
                  <a:pt x="156" y="14"/>
                  <a:pt x="157" y="14"/>
                  <a:pt x="158" y="15"/>
                </a:cubicBezTo>
                <a:cubicBezTo>
                  <a:pt x="159" y="15"/>
                  <a:pt x="160" y="16"/>
                  <a:pt x="160" y="16"/>
                </a:cubicBezTo>
                <a:cubicBezTo>
                  <a:pt x="160" y="16"/>
                  <a:pt x="160" y="17"/>
                  <a:pt x="160" y="17"/>
                </a:cubicBezTo>
                <a:cubicBezTo>
                  <a:pt x="161" y="17"/>
                  <a:pt x="161" y="17"/>
                  <a:pt x="160" y="17"/>
                </a:cubicBezTo>
                <a:cubicBezTo>
                  <a:pt x="160" y="17"/>
                  <a:pt x="160" y="17"/>
                  <a:pt x="161" y="17"/>
                </a:cubicBezTo>
                <a:cubicBezTo>
                  <a:pt x="162" y="17"/>
                  <a:pt x="162" y="18"/>
                  <a:pt x="162" y="18"/>
                </a:cubicBezTo>
                <a:cubicBezTo>
                  <a:pt x="161" y="18"/>
                  <a:pt x="162" y="18"/>
                  <a:pt x="162" y="19"/>
                </a:cubicBezTo>
                <a:cubicBezTo>
                  <a:pt x="163" y="19"/>
                  <a:pt x="164" y="20"/>
                  <a:pt x="164" y="20"/>
                </a:cubicBezTo>
                <a:cubicBezTo>
                  <a:pt x="164" y="20"/>
                  <a:pt x="165" y="20"/>
                  <a:pt x="165" y="20"/>
                </a:cubicBezTo>
                <a:cubicBezTo>
                  <a:pt x="165" y="20"/>
                  <a:pt x="165" y="21"/>
                  <a:pt x="165" y="21"/>
                </a:cubicBezTo>
                <a:cubicBezTo>
                  <a:pt x="165" y="21"/>
                  <a:pt x="166" y="21"/>
                  <a:pt x="166" y="22"/>
                </a:cubicBezTo>
                <a:cubicBezTo>
                  <a:pt x="166" y="22"/>
                  <a:pt x="166" y="22"/>
                  <a:pt x="166" y="22"/>
                </a:cubicBezTo>
                <a:cubicBezTo>
                  <a:pt x="166" y="23"/>
                  <a:pt x="166" y="23"/>
                  <a:pt x="167" y="22"/>
                </a:cubicBezTo>
                <a:cubicBezTo>
                  <a:pt x="167" y="22"/>
                  <a:pt x="167" y="22"/>
                  <a:pt x="167" y="23"/>
                </a:cubicBezTo>
                <a:cubicBezTo>
                  <a:pt x="168" y="23"/>
                  <a:pt x="168" y="24"/>
                  <a:pt x="168" y="24"/>
                </a:cubicBezTo>
                <a:cubicBezTo>
                  <a:pt x="169" y="24"/>
                  <a:pt x="170" y="25"/>
                  <a:pt x="170" y="25"/>
                </a:cubicBezTo>
                <a:cubicBezTo>
                  <a:pt x="170" y="25"/>
                  <a:pt x="170" y="26"/>
                  <a:pt x="171" y="26"/>
                </a:cubicBezTo>
                <a:cubicBezTo>
                  <a:pt x="171" y="26"/>
                  <a:pt x="172" y="27"/>
                  <a:pt x="172" y="27"/>
                </a:cubicBezTo>
                <a:cubicBezTo>
                  <a:pt x="172" y="28"/>
                  <a:pt x="173" y="28"/>
                  <a:pt x="173" y="27"/>
                </a:cubicBezTo>
                <a:cubicBezTo>
                  <a:pt x="173" y="27"/>
                  <a:pt x="173" y="27"/>
                  <a:pt x="173" y="27"/>
                </a:cubicBezTo>
                <a:cubicBezTo>
                  <a:pt x="173" y="27"/>
                  <a:pt x="174" y="27"/>
                  <a:pt x="175" y="27"/>
                </a:cubicBezTo>
                <a:cubicBezTo>
                  <a:pt x="177" y="27"/>
                  <a:pt x="180" y="28"/>
                  <a:pt x="180" y="29"/>
                </a:cubicBezTo>
                <a:cubicBezTo>
                  <a:pt x="180" y="29"/>
                  <a:pt x="180" y="29"/>
                  <a:pt x="181" y="30"/>
                </a:cubicBezTo>
                <a:cubicBezTo>
                  <a:pt x="182" y="30"/>
                  <a:pt x="184" y="32"/>
                  <a:pt x="184" y="32"/>
                </a:cubicBezTo>
                <a:cubicBezTo>
                  <a:pt x="184" y="33"/>
                  <a:pt x="184" y="33"/>
                  <a:pt x="184" y="33"/>
                </a:cubicBezTo>
                <a:cubicBezTo>
                  <a:pt x="184" y="33"/>
                  <a:pt x="184" y="33"/>
                  <a:pt x="185" y="34"/>
                </a:cubicBezTo>
                <a:cubicBezTo>
                  <a:pt x="185" y="34"/>
                  <a:pt x="185" y="35"/>
                  <a:pt x="185" y="35"/>
                </a:cubicBezTo>
                <a:cubicBezTo>
                  <a:pt x="186" y="35"/>
                  <a:pt x="186" y="36"/>
                  <a:pt x="186" y="36"/>
                </a:cubicBezTo>
                <a:cubicBezTo>
                  <a:pt x="187" y="38"/>
                  <a:pt x="187" y="38"/>
                  <a:pt x="190" y="38"/>
                </a:cubicBezTo>
                <a:cubicBezTo>
                  <a:pt x="191" y="37"/>
                  <a:pt x="192" y="37"/>
                  <a:pt x="192" y="38"/>
                </a:cubicBezTo>
                <a:cubicBezTo>
                  <a:pt x="193" y="38"/>
                  <a:pt x="193" y="38"/>
                  <a:pt x="194" y="38"/>
                </a:cubicBezTo>
                <a:cubicBezTo>
                  <a:pt x="194" y="37"/>
                  <a:pt x="194" y="37"/>
                  <a:pt x="195" y="38"/>
                </a:cubicBezTo>
                <a:cubicBezTo>
                  <a:pt x="195" y="38"/>
                  <a:pt x="195" y="38"/>
                  <a:pt x="195" y="38"/>
                </a:cubicBezTo>
                <a:cubicBezTo>
                  <a:pt x="195" y="38"/>
                  <a:pt x="196" y="38"/>
                  <a:pt x="196" y="38"/>
                </a:cubicBezTo>
                <a:cubicBezTo>
                  <a:pt x="197" y="38"/>
                  <a:pt x="198" y="38"/>
                  <a:pt x="199" y="38"/>
                </a:cubicBezTo>
                <a:cubicBezTo>
                  <a:pt x="199" y="37"/>
                  <a:pt x="200" y="38"/>
                  <a:pt x="201" y="38"/>
                </a:cubicBezTo>
                <a:cubicBezTo>
                  <a:pt x="202" y="38"/>
                  <a:pt x="202" y="38"/>
                  <a:pt x="203" y="38"/>
                </a:cubicBezTo>
                <a:cubicBezTo>
                  <a:pt x="203" y="38"/>
                  <a:pt x="203" y="38"/>
                  <a:pt x="204" y="38"/>
                </a:cubicBezTo>
                <a:cubicBezTo>
                  <a:pt x="204" y="38"/>
                  <a:pt x="204" y="38"/>
                  <a:pt x="204" y="38"/>
                </a:cubicBezTo>
                <a:cubicBezTo>
                  <a:pt x="205" y="38"/>
                  <a:pt x="205" y="38"/>
                  <a:pt x="206" y="38"/>
                </a:cubicBezTo>
                <a:cubicBezTo>
                  <a:pt x="206" y="39"/>
                  <a:pt x="207" y="39"/>
                  <a:pt x="208" y="39"/>
                </a:cubicBezTo>
                <a:cubicBezTo>
                  <a:pt x="209" y="39"/>
                  <a:pt x="211" y="39"/>
                  <a:pt x="211" y="39"/>
                </a:cubicBezTo>
                <a:cubicBezTo>
                  <a:pt x="212" y="40"/>
                  <a:pt x="214" y="40"/>
                  <a:pt x="214" y="40"/>
                </a:cubicBezTo>
                <a:cubicBezTo>
                  <a:pt x="214" y="40"/>
                  <a:pt x="221" y="42"/>
                  <a:pt x="221" y="42"/>
                </a:cubicBezTo>
                <a:cubicBezTo>
                  <a:pt x="221" y="43"/>
                  <a:pt x="221" y="43"/>
                  <a:pt x="222" y="43"/>
                </a:cubicBezTo>
                <a:cubicBezTo>
                  <a:pt x="223" y="43"/>
                  <a:pt x="224" y="44"/>
                  <a:pt x="225" y="45"/>
                </a:cubicBezTo>
                <a:cubicBezTo>
                  <a:pt x="226" y="45"/>
                  <a:pt x="226" y="46"/>
                  <a:pt x="226" y="46"/>
                </a:cubicBezTo>
                <a:cubicBezTo>
                  <a:pt x="227" y="46"/>
                  <a:pt x="229" y="47"/>
                  <a:pt x="229" y="48"/>
                </a:cubicBezTo>
                <a:cubicBezTo>
                  <a:pt x="229" y="48"/>
                  <a:pt x="229" y="48"/>
                  <a:pt x="230" y="48"/>
                </a:cubicBezTo>
                <a:cubicBezTo>
                  <a:pt x="230" y="48"/>
                  <a:pt x="231" y="49"/>
                  <a:pt x="231" y="49"/>
                </a:cubicBezTo>
                <a:cubicBezTo>
                  <a:pt x="231" y="49"/>
                  <a:pt x="231" y="49"/>
                  <a:pt x="231" y="49"/>
                </a:cubicBezTo>
                <a:cubicBezTo>
                  <a:pt x="231" y="50"/>
                  <a:pt x="231" y="49"/>
                  <a:pt x="231" y="49"/>
                </a:cubicBezTo>
                <a:cubicBezTo>
                  <a:pt x="231" y="49"/>
                  <a:pt x="232" y="49"/>
                  <a:pt x="233" y="51"/>
                </a:cubicBezTo>
                <a:cubicBezTo>
                  <a:pt x="234" y="51"/>
                  <a:pt x="235" y="52"/>
                  <a:pt x="235" y="52"/>
                </a:cubicBezTo>
                <a:cubicBezTo>
                  <a:pt x="235" y="52"/>
                  <a:pt x="235" y="52"/>
                  <a:pt x="235" y="52"/>
                </a:cubicBezTo>
                <a:cubicBezTo>
                  <a:pt x="235" y="53"/>
                  <a:pt x="235" y="53"/>
                  <a:pt x="236" y="53"/>
                </a:cubicBezTo>
                <a:cubicBezTo>
                  <a:pt x="236" y="53"/>
                  <a:pt x="236" y="53"/>
                  <a:pt x="237" y="54"/>
                </a:cubicBezTo>
                <a:cubicBezTo>
                  <a:pt x="238" y="55"/>
                  <a:pt x="238" y="55"/>
                  <a:pt x="238" y="55"/>
                </a:cubicBezTo>
                <a:cubicBezTo>
                  <a:pt x="239" y="55"/>
                  <a:pt x="239" y="56"/>
                  <a:pt x="239" y="56"/>
                </a:cubicBezTo>
                <a:cubicBezTo>
                  <a:pt x="239" y="57"/>
                  <a:pt x="240" y="57"/>
                  <a:pt x="240" y="57"/>
                </a:cubicBezTo>
                <a:cubicBezTo>
                  <a:pt x="241" y="57"/>
                  <a:pt x="241" y="57"/>
                  <a:pt x="241" y="57"/>
                </a:cubicBezTo>
                <a:cubicBezTo>
                  <a:pt x="241" y="58"/>
                  <a:pt x="241" y="58"/>
                  <a:pt x="241" y="58"/>
                </a:cubicBezTo>
                <a:cubicBezTo>
                  <a:pt x="243" y="60"/>
                  <a:pt x="245" y="63"/>
                  <a:pt x="248" y="66"/>
                </a:cubicBezTo>
                <a:cubicBezTo>
                  <a:pt x="249" y="68"/>
                  <a:pt x="251" y="70"/>
                  <a:pt x="251" y="70"/>
                </a:cubicBezTo>
                <a:cubicBezTo>
                  <a:pt x="252" y="71"/>
                  <a:pt x="253" y="72"/>
                  <a:pt x="253" y="73"/>
                </a:cubicBezTo>
                <a:cubicBezTo>
                  <a:pt x="253" y="73"/>
                  <a:pt x="254" y="74"/>
                  <a:pt x="254" y="75"/>
                </a:cubicBezTo>
                <a:cubicBezTo>
                  <a:pt x="255" y="75"/>
                  <a:pt x="256" y="77"/>
                  <a:pt x="256" y="78"/>
                </a:cubicBezTo>
                <a:cubicBezTo>
                  <a:pt x="257" y="79"/>
                  <a:pt x="258" y="81"/>
                  <a:pt x="259" y="82"/>
                </a:cubicBezTo>
                <a:cubicBezTo>
                  <a:pt x="260" y="83"/>
                  <a:pt x="261" y="85"/>
                  <a:pt x="262" y="85"/>
                </a:cubicBezTo>
                <a:cubicBezTo>
                  <a:pt x="262" y="86"/>
                  <a:pt x="263" y="87"/>
                  <a:pt x="263" y="87"/>
                </a:cubicBezTo>
                <a:cubicBezTo>
                  <a:pt x="263" y="87"/>
                  <a:pt x="263" y="87"/>
                  <a:pt x="263" y="87"/>
                </a:cubicBezTo>
                <a:cubicBezTo>
                  <a:pt x="263" y="88"/>
                  <a:pt x="266" y="92"/>
                  <a:pt x="267" y="94"/>
                </a:cubicBezTo>
                <a:cubicBezTo>
                  <a:pt x="267" y="94"/>
                  <a:pt x="268" y="95"/>
                  <a:pt x="269" y="96"/>
                </a:cubicBezTo>
                <a:cubicBezTo>
                  <a:pt x="269" y="96"/>
                  <a:pt x="270" y="98"/>
                  <a:pt x="271" y="99"/>
                </a:cubicBezTo>
                <a:cubicBezTo>
                  <a:pt x="273" y="101"/>
                  <a:pt x="273" y="102"/>
                  <a:pt x="275" y="102"/>
                </a:cubicBezTo>
                <a:cubicBezTo>
                  <a:pt x="276" y="102"/>
                  <a:pt x="276" y="102"/>
                  <a:pt x="276" y="102"/>
                </a:cubicBezTo>
                <a:cubicBezTo>
                  <a:pt x="276" y="102"/>
                  <a:pt x="277" y="102"/>
                  <a:pt x="278" y="102"/>
                </a:cubicBezTo>
                <a:cubicBezTo>
                  <a:pt x="279" y="102"/>
                  <a:pt x="280" y="102"/>
                  <a:pt x="281" y="103"/>
                </a:cubicBezTo>
                <a:cubicBezTo>
                  <a:pt x="281" y="103"/>
                  <a:pt x="282" y="103"/>
                  <a:pt x="282" y="103"/>
                </a:cubicBezTo>
                <a:cubicBezTo>
                  <a:pt x="282" y="103"/>
                  <a:pt x="283" y="103"/>
                  <a:pt x="283" y="103"/>
                </a:cubicBezTo>
                <a:cubicBezTo>
                  <a:pt x="283" y="104"/>
                  <a:pt x="283" y="104"/>
                  <a:pt x="284" y="104"/>
                </a:cubicBezTo>
                <a:cubicBezTo>
                  <a:pt x="285" y="103"/>
                  <a:pt x="284" y="109"/>
                  <a:pt x="283" y="109"/>
                </a:cubicBezTo>
                <a:cubicBezTo>
                  <a:pt x="282" y="109"/>
                  <a:pt x="282" y="109"/>
                  <a:pt x="283" y="109"/>
                </a:cubicBezTo>
                <a:cubicBezTo>
                  <a:pt x="283" y="109"/>
                  <a:pt x="283" y="109"/>
                  <a:pt x="283" y="109"/>
                </a:cubicBezTo>
                <a:cubicBezTo>
                  <a:pt x="282" y="109"/>
                  <a:pt x="282" y="109"/>
                  <a:pt x="282" y="110"/>
                </a:cubicBezTo>
                <a:cubicBezTo>
                  <a:pt x="282" y="110"/>
                  <a:pt x="282" y="111"/>
                  <a:pt x="281" y="112"/>
                </a:cubicBezTo>
                <a:cubicBezTo>
                  <a:pt x="281" y="113"/>
                  <a:pt x="281" y="114"/>
                  <a:pt x="280" y="114"/>
                </a:cubicBezTo>
                <a:cubicBezTo>
                  <a:pt x="280" y="114"/>
                  <a:pt x="280" y="114"/>
                  <a:pt x="280" y="114"/>
                </a:cubicBezTo>
                <a:cubicBezTo>
                  <a:pt x="280" y="115"/>
                  <a:pt x="279" y="116"/>
                  <a:pt x="279" y="116"/>
                </a:cubicBezTo>
                <a:cubicBezTo>
                  <a:pt x="279" y="116"/>
                  <a:pt x="279" y="116"/>
                  <a:pt x="279" y="117"/>
                </a:cubicBezTo>
                <a:cubicBezTo>
                  <a:pt x="279" y="118"/>
                  <a:pt x="279" y="118"/>
                  <a:pt x="279" y="118"/>
                </a:cubicBezTo>
                <a:cubicBezTo>
                  <a:pt x="278" y="118"/>
                  <a:pt x="278" y="118"/>
                  <a:pt x="278" y="118"/>
                </a:cubicBezTo>
                <a:cubicBezTo>
                  <a:pt x="278" y="119"/>
                  <a:pt x="278" y="119"/>
                  <a:pt x="278" y="119"/>
                </a:cubicBezTo>
                <a:cubicBezTo>
                  <a:pt x="279" y="119"/>
                  <a:pt x="279" y="119"/>
                  <a:pt x="279" y="119"/>
                </a:cubicBezTo>
                <a:cubicBezTo>
                  <a:pt x="278" y="120"/>
                  <a:pt x="278" y="120"/>
                  <a:pt x="278" y="120"/>
                </a:cubicBezTo>
                <a:cubicBezTo>
                  <a:pt x="278" y="120"/>
                  <a:pt x="278" y="120"/>
                  <a:pt x="278" y="120"/>
                </a:cubicBezTo>
                <a:cubicBezTo>
                  <a:pt x="278" y="120"/>
                  <a:pt x="277" y="121"/>
                  <a:pt x="277" y="121"/>
                </a:cubicBezTo>
                <a:cubicBezTo>
                  <a:pt x="277" y="121"/>
                  <a:pt x="276" y="122"/>
                  <a:pt x="276" y="123"/>
                </a:cubicBezTo>
                <a:cubicBezTo>
                  <a:pt x="275" y="124"/>
                  <a:pt x="274" y="126"/>
                  <a:pt x="274" y="126"/>
                </a:cubicBezTo>
                <a:cubicBezTo>
                  <a:pt x="274" y="126"/>
                  <a:pt x="273" y="126"/>
                  <a:pt x="273" y="128"/>
                </a:cubicBezTo>
                <a:cubicBezTo>
                  <a:pt x="273" y="129"/>
                  <a:pt x="272" y="130"/>
                  <a:pt x="271" y="131"/>
                </a:cubicBezTo>
                <a:cubicBezTo>
                  <a:pt x="271" y="132"/>
                  <a:pt x="270" y="132"/>
                  <a:pt x="271" y="133"/>
                </a:cubicBezTo>
                <a:cubicBezTo>
                  <a:pt x="271" y="133"/>
                  <a:pt x="271" y="133"/>
                  <a:pt x="270" y="133"/>
                </a:cubicBezTo>
                <a:cubicBezTo>
                  <a:pt x="270" y="132"/>
                  <a:pt x="270" y="132"/>
                  <a:pt x="270" y="132"/>
                </a:cubicBezTo>
                <a:cubicBezTo>
                  <a:pt x="270" y="133"/>
                  <a:pt x="270" y="133"/>
                  <a:pt x="270" y="133"/>
                </a:cubicBezTo>
                <a:cubicBezTo>
                  <a:pt x="270" y="135"/>
                  <a:pt x="270" y="135"/>
                  <a:pt x="269" y="135"/>
                </a:cubicBezTo>
                <a:cubicBezTo>
                  <a:pt x="269" y="136"/>
                  <a:pt x="268" y="136"/>
                  <a:pt x="269" y="136"/>
                </a:cubicBezTo>
                <a:cubicBezTo>
                  <a:pt x="269" y="136"/>
                  <a:pt x="267" y="139"/>
                  <a:pt x="266" y="140"/>
                </a:cubicBezTo>
                <a:cubicBezTo>
                  <a:pt x="266" y="141"/>
                  <a:pt x="265" y="141"/>
                  <a:pt x="266" y="141"/>
                </a:cubicBezTo>
                <a:cubicBezTo>
                  <a:pt x="266" y="142"/>
                  <a:pt x="265" y="142"/>
                  <a:pt x="265" y="143"/>
                </a:cubicBezTo>
                <a:cubicBezTo>
                  <a:pt x="264" y="144"/>
                  <a:pt x="263" y="146"/>
                  <a:pt x="263" y="148"/>
                </a:cubicBezTo>
                <a:cubicBezTo>
                  <a:pt x="262" y="149"/>
                  <a:pt x="261" y="151"/>
                  <a:pt x="261" y="151"/>
                </a:cubicBezTo>
                <a:cubicBezTo>
                  <a:pt x="260" y="152"/>
                  <a:pt x="260" y="152"/>
                  <a:pt x="260" y="152"/>
                </a:cubicBezTo>
                <a:cubicBezTo>
                  <a:pt x="260" y="152"/>
                  <a:pt x="260" y="154"/>
                  <a:pt x="259" y="154"/>
                </a:cubicBezTo>
                <a:cubicBezTo>
                  <a:pt x="259" y="155"/>
                  <a:pt x="259" y="155"/>
                  <a:pt x="257" y="157"/>
                </a:cubicBezTo>
                <a:cubicBezTo>
                  <a:pt x="257" y="158"/>
                  <a:pt x="256" y="159"/>
                  <a:pt x="256" y="159"/>
                </a:cubicBezTo>
                <a:cubicBezTo>
                  <a:pt x="256" y="160"/>
                  <a:pt x="256" y="160"/>
                  <a:pt x="255" y="160"/>
                </a:cubicBezTo>
                <a:cubicBezTo>
                  <a:pt x="255" y="161"/>
                  <a:pt x="255" y="161"/>
                  <a:pt x="255" y="161"/>
                </a:cubicBezTo>
                <a:cubicBezTo>
                  <a:pt x="255" y="161"/>
                  <a:pt x="255" y="161"/>
                  <a:pt x="255" y="162"/>
                </a:cubicBezTo>
                <a:cubicBezTo>
                  <a:pt x="254" y="162"/>
                  <a:pt x="253" y="164"/>
                  <a:pt x="252" y="166"/>
                </a:cubicBezTo>
                <a:cubicBezTo>
                  <a:pt x="252" y="167"/>
                  <a:pt x="252" y="167"/>
                  <a:pt x="252" y="167"/>
                </a:cubicBezTo>
                <a:cubicBezTo>
                  <a:pt x="252" y="167"/>
                  <a:pt x="251" y="168"/>
                  <a:pt x="251" y="168"/>
                </a:cubicBezTo>
                <a:cubicBezTo>
                  <a:pt x="251" y="170"/>
                  <a:pt x="249" y="172"/>
                  <a:pt x="249" y="173"/>
                </a:cubicBezTo>
                <a:cubicBezTo>
                  <a:pt x="249" y="173"/>
                  <a:pt x="248" y="174"/>
                  <a:pt x="247" y="176"/>
                </a:cubicBezTo>
                <a:cubicBezTo>
                  <a:pt x="245" y="180"/>
                  <a:pt x="245" y="180"/>
                  <a:pt x="245" y="180"/>
                </a:cubicBezTo>
                <a:cubicBezTo>
                  <a:pt x="245" y="180"/>
                  <a:pt x="244" y="180"/>
                  <a:pt x="245" y="181"/>
                </a:cubicBezTo>
                <a:cubicBezTo>
                  <a:pt x="245" y="181"/>
                  <a:pt x="244" y="183"/>
                  <a:pt x="244" y="183"/>
                </a:cubicBezTo>
                <a:cubicBezTo>
                  <a:pt x="243" y="183"/>
                  <a:pt x="243" y="183"/>
                  <a:pt x="243" y="182"/>
                </a:cubicBezTo>
                <a:cubicBezTo>
                  <a:pt x="243" y="182"/>
                  <a:pt x="243" y="182"/>
                  <a:pt x="243" y="182"/>
                </a:cubicBezTo>
                <a:cubicBezTo>
                  <a:pt x="242" y="182"/>
                  <a:pt x="242" y="182"/>
                  <a:pt x="242" y="182"/>
                </a:cubicBezTo>
                <a:cubicBezTo>
                  <a:pt x="242" y="182"/>
                  <a:pt x="242" y="182"/>
                  <a:pt x="241" y="182"/>
                </a:cubicBezTo>
                <a:cubicBezTo>
                  <a:pt x="241" y="181"/>
                  <a:pt x="241" y="181"/>
                  <a:pt x="241" y="180"/>
                </a:cubicBezTo>
                <a:cubicBezTo>
                  <a:pt x="242" y="180"/>
                  <a:pt x="242" y="180"/>
                  <a:pt x="241" y="180"/>
                </a:cubicBezTo>
                <a:cubicBezTo>
                  <a:pt x="241" y="179"/>
                  <a:pt x="239" y="180"/>
                  <a:pt x="239" y="180"/>
                </a:cubicBezTo>
                <a:cubicBezTo>
                  <a:pt x="239" y="181"/>
                  <a:pt x="238" y="181"/>
                  <a:pt x="238" y="181"/>
                </a:cubicBezTo>
                <a:cubicBezTo>
                  <a:pt x="237" y="182"/>
                  <a:pt x="236" y="182"/>
                  <a:pt x="235" y="181"/>
                </a:cubicBezTo>
                <a:cubicBezTo>
                  <a:pt x="234" y="181"/>
                  <a:pt x="234" y="181"/>
                  <a:pt x="234" y="181"/>
                </a:cubicBezTo>
                <a:cubicBezTo>
                  <a:pt x="234" y="181"/>
                  <a:pt x="233" y="181"/>
                  <a:pt x="233" y="181"/>
                </a:cubicBezTo>
                <a:cubicBezTo>
                  <a:pt x="233" y="181"/>
                  <a:pt x="232" y="181"/>
                  <a:pt x="232" y="181"/>
                </a:cubicBezTo>
                <a:cubicBezTo>
                  <a:pt x="231" y="181"/>
                  <a:pt x="231" y="181"/>
                  <a:pt x="231" y="181"/>
                </a:cubicBezTo>
                <a:cubicBezTo>
                  <a:pt x="230" y="181"/>
                  <a:pt x="230" y="181"/>
                  <a:pt x="230" y="181"/>
                </a:cubicBezTo>
                <a:cubicBezTo>
                  <a:pt x="230" y="181"/>
                  <a:pt x="230" y="181"/>
                  <a:pt x="230" y="181"/>
                </a:cubicBezTo>
                <a:cubicBezTo>
                  <a:pt x="230" y="181"/>
                  <a:pt x="230" y="181"/>
                  <a:pt x="230" y="181"/>
                </a:cubicBezTo>
                <a:cubicBezTo>
                  <a:pt x="230" y="180"/>
                  <a:pt x="230" y="180"/>
                  <a:pt x="229" y="180"/>
                </a:cubicBezTo>
                <a:cubicBezTo>
                  <a:pt x="228" y="181"/>
                  <a:pt x="228" y="181"/>
                  <a:pt x="227" y="180"/>
                </a:cubicBezTo>
                <a:cubicBezTo>
                  <a:pt x="226" y="180"/>
                  <a:pt x="226" y="180"/>
                  <a:pt x="226" y="180"/>
                </a:cubicBezTo>
                <a:cubicBezTo>
                  <a:pt x="226" y="180"/>
                  <a:pt x="225" y="180"/>
                  <a:pt x="225" y="180"/>
                </a:cubicBezTo>
                <a:cubicBezTo>
                  <a:pt x="225" y="180"/>
                  <a:pt x="224" y="180"/>
                  <a:pt x="224" y="180"/>
                </a:cubicBezTo>
                <a:cubicBezTo>
                  <a:pt x="224" y="180"/>
                  <a:pt x="224" y="180"/>
                  <a:pt x="223" y="180"/>
                </a:cubicBezTo>
                <a:cubicBezTo>
                  <a:pt x="223" y="180"/>
                  <a:pt x="222" y="180"/>
                  <a:pt x="222" y="180"/>
                </a:cubicBezTo>
                <a:cubicBezTo>
                  <a:pt x="222" y="180"/>
                  <a:pt x="222" y="180"/>
                  <a:pt x="221" y="179"/>
                </a:cubicBezTo>
                <a:cubicBezTo>
                  <a:pt x="221" y="179"/>
                  <a:pt x="221" y="179"/>
                  <a:pt x="221" y="179"/>
                </a:cubicBezTo>
                <a:cubicBezTo>
                  <a:pt x="220" y="179"/>
                  <a:pt x="220" y="179"/>
                  <a:pt x="220" y="179"/>
                </a:cubicBezTo>
                <a:cubicBezTo>
                  <a:pt x="219" y="178"/>
                  <a:pt x="219" y="178"/>
                  <a:pt x="219" y="178"/>
                </a:cubicBezTo>
                <a:cubicBezTo>
                  <a:pt x="218" y="178"/>
                  <a:pt x="215" y="177"/>
                  <a:pt x="215" y="177"/>
                </a:cubicBezTo>
                <a:cubicBezTo>
                  <a:pt x="215" y="177"/>
                  <a:pt x="215" y="177"/>
                  <a:pt x="215" y="177"/>
                </a:cubicBezTo>
                <a:cubicBezTo>
                  <a:pt x="215" y="177"/>
                  <a:pt x="214" y="177"/>
                  <a:pt x="214" y="176"/>
                </a:cubicBezTo>
                <a:cubicBezTo>
                  <a:pt x="213" y="176"/>
                  <a:pt x="213" y="175"/>
                  <a:pt x="212" y="175"/>
                </a:cubicBezTo>
                <a:cubicBezTo>
                  <a:pt x="211" y="175"/>
                  <a:pt x="211" y="175"/>
                  <a:pt x="211" y="174"/>
                </a:cubicBezTo>
                <a:cubicBezTo>
                  <a:pt x="211" y="174"/>
                  <a:pt x="211" y="174"/>
                  <a:pt x="211" y="174"/>
                </a:cubicBezTo>
                <a:cubicBezTo>
                  <a:pt x="210" y="174"/>
                  <a:pt x="210" y="173"/>
                  <a:pt x="210" y="173"/>
                </a:cubicBezTo>
                <a:cubicBezTo>
                  <a:pt x="209" y="173"/>
                  <a:pt x="209" y="172"/>
                  <a:pt x="209" y="173"/>
                </a:cubicBezTo>
                <a:cubicBezTo>
                  <a:pt x="209" y="173"/>
                  <a:pt x="206" y="171"/>
                  <a:pt x="205" y="170"/>
                </a:cubicBezTo>
                <a:cubicBezTo>
                  <a:pt x="204" y="170"/>
                  <a:pt x="204" y="169"/>
                  <a:pt x="204" y="169"/>
                </a:cubicBezTo>
                <a:cubicBezTo>
                  <a:pt x="204" y="168"/>
                  <a:pt x="204" y="168"/>
                  <a:pt x="204" y="168"/>
                </a:cubicBezTo>
                <a:cubicBezTo>
                  <a:pt x="203" y="167"/>
                  <a:pt x="203" y="168"/>
                  <a:pt x="203" y="168"/>
                </a:cubicBezTo>
                <a:cubicBezTo>
                  <a:pt x="203" y="169"/>
                  <a:pt x="203" y="169"/>
                  <a:pt x="203" y="169"/>
                </a:cubicBezTo>
                <a:cubicBezTo>
                  <a:pt x="203" y="169"/>
                  <a:pt x="203" y="169"/>
                  <a:pt x="203" y="169"/>
                </a:cubicBezTo>
                <a:cubicBezTo>
                  <a:pt x="203" y="168"/>
                  <a:pt x="202" y="168"/>
                  <a:pt x="202" y="168"/>
                </a:cubicBezTo>
                <a:cubicBezTo>
                  <a:pt x="202" y="168"/>
                  <a:pt x="202" y="168"/>
                  <a:pt x="201" y="167"/>
                </a:cubicBezTo>
                <a:cubicBezTo>
                  <a:pt x="201" y="167"/>
                  <a:pt x="200" y="166"/>
                  <a:pt x="200" y="166"/>
                </a:cubicBezTo>
                <a:cubicBezTo>
                  <a:pt x="200" y="166"/>
                  <a:pt x="200" y="166"/>
                  <a:pt x="200" y="165"/>
                </a:cubicBezTo>
                <a:cubicBezTo>
                  <a:pt x="200" y="165"/>
                  <a:pt x="200" y="165"/>
                  <a:pt x="199" y="165"/>
                </a:cubicBezTo>
                <a:cubicBezTo>
                  <a:pt x="199" y="165"/>
                  <a:pt x="199" y="165"/>
                  <a:pt x="198" y="164"/>
                </a:cubicBezTo>
                <a:cubicBezTo>
                  <a:pt x="198" y="164"/>
                  <a:pt x="198" y="163"/>
                  <a:pt x="198" y="163"/>
                </a:cubicBezTo>
                <a:cubicBezTo>
                  <a:pt x="197" y="163"/>
                  <a:pt x="197" y="163"/>
                  <a:pt x="197" y="163"/>
                </a:cubicBezTo>
                <a:cubicBezTo>
                  <a:pt x="197" y="162"/>
                  <a:pt x="197" y="162"/>
                  <a:pt x="197" y="162"/>
                </a:cubicBezTo>
                <a:cubicBezTo>
                  <a:pt x="196" y="162"/>
                  <a:pt x="196" y="162"/>
                  <a:pt x="197" y="162"/>
                </a:cubicBezTo>
                <a:cubicBezTo>
                  <a:pt x="197" y="162"/>
                  <a:pt x="197" y="162"/>
                  <a:pt x="197" y="162"/>
                </a:cubicBezTo>
                <a:cubicBezTo>
                  <a:pt x="196" y="161"/>
                  <a:pt x="196" y="162"/>
                  <a:pt x="196" y="162"/>
                </a:cubicBezTo>
                <a:cubicBezTo>
                  <a:pt x="196" y="162"/>
                  <a:pt x="196" y="162"/>
                  <a:pt x="196" y="162"/>
                </a:cubicBezTo>
                <a:cubicBezTo>
                  <a:pt x="196" y="162"/>
                  <a:pt x="196" y="162"/>
                  <a:pt x="196" y="161"/>
                </a:cubicBezTo>
                <a:cubicBezTo>
                  <a:pt x="196" y="161"/>
                  <a:pt x="196" y="161"/>
                  <a:pt x="194" y="160"/>
                </a:cubicBezTo>
                <a:cubicBezTo>
                  <a:pt x="194" y="160"/>
                  <a:pt x="193" y="160"/>
                  <a:pt x="193" y="159"/>
                </a:cubicBezTo>
                <a:cubicBezTo>
                  <a:pt x="193" y="158"/>
                  <a:pt x="192" y="158"/>
                  <a:pt x="191" y="157"/>
                </a:cubicBezTo>
                <a:cubicBezTo>
                  <a:pt x="190" y="156"/>
                  <a:pt x="190" y="156"/>
                  <a:pt x="189" y="155"/>
                </a:cubicBezTo>
                <a:cubicBezTo>
                  <a:pt x="189" y="154"/>
                  <a:pt x="189" y="153"/>
                  <a:pt x="188" y="153"/>
                </a:cubicBezTo>
                <a:cubicBezTo>
                  <a:pt x="188" y="153"/>
                  <a:pt x="187" y="152"/>
                  <a:pt x="187" y="152"/>
                </a:cubicBezTo>
                <a:cubicBezTo>
                  <a:pt x="187" y="151"/>
                  <a:pt x="187" y="151"/>
                  <a:pt x="186" y="151"/>
                </a:cubicBezTo>
                <a:cubicBezTo>
                  <a:pt x="186" y="151"/>
                  <a:pt x="186" y="151"/>
                  <a:pt x="186" y="151"/>
                </a:cubicBezTo>
                <a:cubicBezTo>
                  <a:pt x="186" y="150"/>
                  <a:pt x="186" y="150"/>
                  <a:pt x="185" y="150"/>
                </a:cubicBezTo>
                <a:cubicBezTo>
                  <a:pt x="185" y="150"/>
                  <a:pt x="185" y="150"/>
                  <a:pt x="185" y="150"/>
                </a:cubicBezTo>
                <a:cubicBezTo>
                  <a:pt x="185" y="149"/>
                  <a:pt x="185" y="149"/>
                  <a:pt x="184" y="149"/>
                </a:cubicBezTo>
                <a:cubicBezTo>
                  <a:pt x="184" y="149"/>
                  <a:pt x="184" y="148"/>
                  <a:pt x="183" y="148"/>
                </a:cubicBezTo>
                <a:cubicBezTo>
                  <a:pt x="183" y="147"/>
                  <a:pt x="183" y="147"/>
                  <a:pt x="183" y="147"/>
                </a:cubicBezTo>
                <a:cubicBezTo>
                  <a:pt x="182" y="147"/>
                  <a:pt x="182" y="146"/>
                  <a:pt x="182" y="146"/>
                </a:cubicBezTo>
                <a:cubicBezTo>
                  <a:pt x="182" y="145"/>
                  <a:pt x="181" y="145"/>
                  <a:pt x="181" y="144"/>
                </a:cubicBezTo>
                <a:cubicBezTo>
                  <a:pt x="180" y="143"/>
                  <a:pt x="180" y="143"/>
                  <a:pt x="180" y="143"/>
                </a:cubicBezTo>
                <a:cubicBezTo>
                  <a:pt x="180" y="142"/>
                  <a:pt x="179" y="142"/>
                  <a:pt x="179" y="141"/>
                </a:cubicBezTo>
                <a:cubicBezTo>
                  <a:pt x="179" y="141"/>
                  <a:pt x="178" y="140"/>
                  <a:pt x="178" y="140"/>
                </a:cubicBezTo>
                <a:cubicBezTo>
                  <a:pt x="178" y="140"/>
                  <a:pt x="178" y="140"/>
                  <a:pt x="177" y="139"/>
                </a:cubicBezTo>
                <a:cubicBezTo>
                  <a:pt x="177" y="139"/>
                  <a:pt x="176" y="138"/>
                  <a:pt x="176" y="138"/>
                </a:cubicBezTo>
                <a:cubicBezTo>
                  <a:pt x="176" y="137"/>
                  <a:pt x="174" y="135"/>
                  <a:pt x="174" y="135"/>
                </a:cubicBezTo>
                <a:cubicBezTo>
                  <a:pt x="174" y="136"/>
                  <a:pt x="173" y="135"/>
                  <a:pt x="173" y="134"/>
                </a:cubicBezTo>
                <a:cubicBezTo>
                  <a:pt x="173" y="134"/>
                  <a:pt x="173" y="134"/>
                  <a:pt x="173" y="133"/>
                </a:cubicBezTo>
                <a:cubicBezTo>
                  <a:pt x="173" y="133"/>
                  <a:pt x="173" y="133"/>
                  <a:pt x="173" y="133"/>
                </a:cubicBezTo>
                <a:cubicBezTo>
                  <a:pt x="172" y="134"/>
                  <a:pt x="171" y="133"/>
                  <a:pt x="172" y="133"/>
                </a:cubicBezTo>
                <a:cubicBezTo>
                  <a:pt x="172" y="133"/>
                  <a:pt x="171" y="132"/>
                  <a:pt x="171" y="132"/>
                </a:cubicBezTo>
                <a:cubicBezTo>
                  <a:pt x="170" y="132"/>
                  <a:pt x="170" y="131"/>
                  <a:pt x="170" y="131"/>
                </a:cubicBezTo>
                <a:cubicBezTo>
                  <a:pt x="170" y="131"/>
                  <a:pt x="170" y="130"/>
                  <a:pt x="169" y="130"/>
                </a:cubicBezTo>
                <a:cubicBezTo>
                  <a:pt x="168" y="129"/>
                  <a:pt x="168" y="129"/>
                  <a:pt x="168" y="129"/>
                </a:cubicBezTo>
                <a:cubicBezTo>
                  <a:pt x="168" y="129"/>
                  <a:pt x="167" y="128"/>
                  <a:pt x="167" y="128"/>
                </a:cubicBezTo>
                <a:cubicBezTo>
                  <a:pt x="166" y="128"/>
                  <a:pt x="165" y="128"/>
                  <a:pt x="166" y="128"/>
                </a:cubicBezTo>
                <a:cubicBezTo>
                  <a:pt x="166" y="127"/>
                  <a:pt x="165" y="127"/>
                  <a:pt x="165" y="127"/>
                </a:cubicBezTo>
                <a:cubicBezTo>
                  <a:pt x="164" y="127"/>
                  <a:pt x="164" y="127"/>
                  <a:pt x="164" y="127"/>
                </a:cubicBezTo>
                <a:cubicBezTo>
                  <a:pt x="164" y="126"/>
                  <a:pt x="164" y="126"/>
                  <a:pt x="164" y="126"/>
                </a:cubicBezTo>
                <a:cubicBezTo>
                  <a:pt x="164" y="126"/>
                  <a:pt x="163" y="126"/>
                  <a:pt x="163" y="126"/>
                </a:cubicBezTo>
                <a:cubicBezTo>
                  <a:pt x="163" y="126"/>
                  <a:pt x="163" y="126"/>
                  <a:pt x="162" y="126"/>
                </a:cubicBezTo>
                <a:cubicBezTo>
                  <a:pt x="162" y="126"/>
                  <a:pt x="162" y="126"/>
                  <a:pt x="162" y="126"/>
                </a:cubicBezTo>
                <a:cubicBezTo>
                  <a:pt x="162" y="126"/>
                  <a:pt x="161" y="127"/>
                  <a:pt x="161" y="127"/>
                </a:cubicBezTo>
                <a:cubicBezTo>
                  <a:pt x="161" y="127"/>
                  <a:pt x="161" y="126"/>
                  <a:pt x="161" y="126"/>
                </a:cubicBezTo>
                <a:cubicBezTo>
                  <a:pt x="161" y="126"/>
                  <a:pt x="161" y="126"/>
                  <a:pt x="161" y="126"/>
                </a:cubicBezTo>
                <a:cubicBezTo>
                  <a:pt x="161" y="125"/>
                  <a:pt x="160" y="126"/>
                  <a:pt x="160" y="126"/>
                </a:cubicBezTo>
                <a:cubicBezTo>
                  <a:pt x="160" y="126"/>
                  <a:pt x="160" y="126"/>
                  <a:pt x="160" y="126"/>
                </a:cubicBezTo>
                <a:cubicBezTo>
                  <a:pt x="160" y="126"/>
                  <a:pt x="159" y="126"/>
                  <a:pt x="159" y="126"/>
                </a:cubicBezTo>
                <a:cubicBezTo>
                  <a:pt x="159" y="126"/>
                  <a:pt x="157" y="126"/>
                  <a:pt x="158" y="125"/>
                </a:cubicBezTo>
                <a:cubicBezTo>
                  <a:pt x="158" y="125"/>
                  <a:pt x="157" y="125"/>
                  <a:pt x="157" y="125"/>
                </a:cubicBezTo>
                <a:cubicBezTo>
                  <a:pt x="157" y="125"/>
                  <a:pt x="157" y="126"/>
                  <a:pt x="156" y="125"/>
                </a:cubicBezTo>
                <a:cubicBezTo>
                  <a:pt x="156" y="125"/>
                  <a:pt x="156" y="125"/>
                  <a:pt x="156" y="125"/>
                </a:cubicBezTo>
                <a:cubicBezTo>
                  <a:pt x="155" y="126"/>
                  <a:pt x="155" y="126"/>
                  <a:pt x="154" y="126"/>
                </a:cubicBezTo>
                <a:cubicBezTo>
                  <a:pt x="154" y="125"/>
                  <a:pt x="153" y="125"/>
                  <a:pt x="153" y="125"/>
                </a:cubicBezTo>
                <a:cubicBezTo>
                  <a:pt x="153" y="125"/>
                  <a:pt x="153" y="125"/>
                  <a:pt x="152" y="125"/>
                </a:cubicBezTo>
                <a:cubicBezTo>
                  <a:pt x="152" y="125"/>
                  <a:pt x="151" y="125"/>
                  <a:pt x="151" y="125"/>
                </a:cubicBezTo>
                <a:cubicBezTo>
                  <a:pt x="151" y="126"/>
                  <a:pt x="150" y="126"/>
                  <a:pt x="150" y="126"/>
                </a:cubicBezTo>
                <a:cubicBezTo>
                  <a:pt x="150" y="125"/>
                  <a:pt x="150" y="126"/>
                  <a:pt x="150" y="126"/>
                </a:cubicBezTo>
                <a:cubicBezTo>
                  <a:pt x="150" y="126"/>
                  <a:pt x="150" y="126"/>
                  <a:pt x="149" y="126"/>
                </a:cubicBezTo>
                <a:cubicBezTo>
                  <a:pt x="148" y="125"/>
                  <a:pt x="147" y="125"/>
                  <a:pt x="147" y="125"/>
                </a:cubicBezTo>
                <a:cubicBezTo>
                  <a:pt x="147" y="126"/>
                  <a:pt x="146" y="126"/>
                  <a:pt x="146" y="125"/>
                </a:cubicBezTo>
                <a:cubicBezTo>
                  <a:pt x="146" y="125"/>
                  <a:pt x="146" y="125"/>
                  <a:pt x="146" y="125"/>
                </a:cubicBezTo>
                <a:cubicBezTo>
                  <a:pt x="144" y="125"/>
                  <a:pt x="142" y="125"/>
                  <a:pt x="141" y="124"/>
                </a:cubicBezTo>
                <a:cubicBezTo>
                  <a:pt x="141" y="124"/>
                  <a:pt x="140" y="123"/>
                  <a:pt x="139" y="124"/>
                </a:cubicBezTo>
                <a:cubicBezTo>
                  <a:pt x="137" y="124"/>
                  <a:pt x="137" y="124"/>
                  <a:pt x="137" y="123"/>
                </a:cubicBezTo>
                <a:cubicBezTo>
                  <a:pt x="138" y="122"/>
                  <a:pt x="138" y="122"/>
                  <a:pt x="137" y="122"/>
                </a:cubicBezTo>
                <a:cubicBezTo>
                  <a:pt x="137" y="123"/>
                  <a:pt x="137" y="123"/>
                  <a:pt x="136" y="122"/>
                </a:cubicBezTo>
                <a:cubicBezTo>
                  <a:pt x="135" y="122"/>
                  <a:pt x="135" y="122"/>
                  <a:pt x="135" y="122"/>
                </a:cubicBezTo>
                <a:cubicBezTo>
                  <a:pt x="135" y="123"/>
                  <a:pt x="134" y="123"/>
                  <a:pt x="134" y="123"/>
                </a:cubicBezTo>
                <a:cubicBezTo>
                  <a:pt x="133" y="122"/>
                  <a:pt x="131" y="123"/>
                  <a:pt x="132" y="124"/>
                </a:cubicBezTo>
                <a:cubicBezTo>
                  <a:pt x="132" y="124"/>
                  <a:pt x="131" y="124"/>
                  <a:pt x="131" y="124"/>
                </a:cubicBezTo>
                <a:cubicBezTo>
                  <a:pt x="131" y="124"/>
                  <a:pt x="130" y="124"/>
                  <a:pt x="130" y="124"/>
                </a:cubicBezTo>
                <a:cubicBezTo>
                  <a:pt x="130" y="125"/>
                  <a:pt x="129" y="125"/>
                  <a:pt x="128" y="125"/>
                </a:cubicBezTo>
                <a:cubicBezTo>
                  <a:pt x="128" y="125"/>
                  <a:pt x="128" y="124"/>
                  <a:pt x="128" y="125"/>
                </a:cubicBezTo>
                <a:cubicBezTo>
                  <a:pt x="127" y="125"/>
                  <a:pt x="127" y="125"/>
                  <a:pt x="127" y="124"/>
                </a:cubicBezTo>
                <a:cubicBezTo>
                  <a:pt x="127" y="124"/>
                  <a:pt x="126" y="124"/>
                  <a:pt x="125" y="124"/>
                </a:cubicBezTo>
                <a:cubicBezTo>
                  <a:pt x="125" y="124"/>
                  <a:pt x="124" y="123"/>
                  <a:pt x="124" y="123"/>
                </a:cubicBezTo>
                <a:cubicBezTo>
                  <a:pt x="124" y="123"/>
                  <a:pt x="124" y="122"/>
                  <a:pt x="124" y="122"/>
                </a:cubicBezTo>
                <a:cubicBezTo>
                  <a:pt x="123" y="122"/>
                  <a:pt x="120" y="118"/>
                  <a:pt x="120" y="116"/>
                </a:cubicBezTo>
                <a:cubicBezTo>
                  <a:pt x="120" y="115"/>
                  <a:pt x="120" y="114"/>
                  <a:pt x="119" y="114"/>
                </a:cubicBezTo>
                <a:cubicBezTo>
                  <a:pt x="118" y="114"/>
                  <a:pt x="117" y="112"/>
                  <a:pt x="116" y="111"/>
                </a:cubicBezTo>
                <a:cubicBezTo>
                  <a:pt x="115" y="111"/>
                  <a:pt x="114" y="110"/>
                  <a:pt x="114" y="110"/>
                </a:cubicBezTo>
                <a:cubicBezTo>
                  <a:pt x="113" y="109"/>
                  <a:pt x="112" y="108"/>
                  <a:pt x="111" y="108"/>
                </a:cubicBezTo>
                <a:cubicBezTo>
                  <a:pt x="110" y="107"/>
                  <a:pt x="107" y="105"/>
                  <a:pt x="106" y="104"/>
                </a:cubicBezTo>
                <a:cubicBezTo>
                  <a:pt x="106" y="104"/>
                  <a:pt x="105" y="104"/>
                  <a:pt x="105" y="104"/>
                </a:cubicBezTo>
                <a:cubicBezTo>
                  <a:pt x="105" y="104"/>
                  <a:pt x="103" y="103"/>
                  <a:pt x="98" y="100"/>
                </a:cubicBezTo>
                <a:cubicBezTo>
                  <a:pt x="96" y="99"/>
                  <a:pt x="95" y="99"/>
                  <a:pt x="83" y="97"/>
                </a:cubicBezTo>
                <a:cubicBezTo>
                  <a:pt x="82" y="97"/>
                  <a:pt x="81" y="97"/>
                  <a:pt x="80" y="96"/>
                </a:cubicBezTo>
                <a:cubicBezTo>
                  <a:pt x="79" y="96"/>
                  <a:pt x="79" y="96"/>
                  <a:pt x="79" y="96"/>
                </a:cubicBezTo>
                <a:cubicBezTo>
                  <a:pt x="79" y="96"/>
                  <a:pt x="78" y="97"/>
                  <a:pt x="78" y="97"/>
                </a:cubicBezTo>
                <a:cubicBezTo>
                  <a:pt x="78" y="97"/>
                  <a:pt x="78" y="97"/>
                  <a:pt x="78" y="96"/>
                </a:cubicBezTo>
                <a:cubicBezTo>
                  <a:pt x="79" y="96"/>
                  <a:pt x="78" y="96"/>
                  <a:pt x="77" y="96"/>
                </a:cubicBezTo>
                <a:cubicBezTo>
                  <a:pt x="77" y="96"/>
                  <a:pt x="76" y="96"/>
                  <a:pt x="76" y="96"/>
                </a:cubicBezTo>
                <a:cubicBezTo>
                  <a:pt x="76" y="96"/>
                  <a:pt x="75" y="96"/>
                  <a:pt x="75" y="96"/>
                </a:cubicBezTo>
                <a:cubicBezTo>
                  <a:pt x="74" y="96"/>
                  <a:pt x="74" y="97"/>
                  <a:pt x="74" y="96"/>
                </a:cubicBezTo>
                <a:cubicBezTo>
                  <a:pt x="74" y="96"/>
                  <a:pt x="73" y="96"/>
                  <a:pt x="73" y="96"/>
                </a:cubicBezTo>
                <a:cubicBezTo>
                  <a:pt x="70" y="97"/>
                  <a:pt x="67" y="97"/>
                  <a:pt x="67" y="96"/>
                </a:cubicBezTo>
                <a:cubicBezTo>
                  <a:pt x="67" y="96"/>
                  <a:pt x="67" y="96"/>
                  <a:pt x="67" y="96"/>
                </a:cubicBezTo>
                <a:cubicBezTo>
                  <a:pt x="66" y="96"/>
                  <a:pt x="66" y="96"/>
                  <a:pt x="66" y="96"/>
                </a:cubicBezTo>
                <a:cubicBezTo>
                  <a:pt x="66" y="97"/>
                  <a:pt x="65" y="97"/>
                  <a:pt x="65" y="97"/>
                </a:cubicBezTo>
                <a:cubicBezTo>
                  <a:pt x="65" y="97"/>
                  <a:pt x="64" y="97"/>
                  <a:pt x="63" y="97"/>
                </a:cubicBezTo>
                <a:cubicBezTo>
                  <a:pt x="63" y="97"/>
                  <a:pt x="62" y="97"/>
                  <a:pt x="61" y="97"/>
                </a:cubicBezTo>
                <a:cubicBezTo>
                  <a:pt x="61" y="97"/>
                  <a:pt x="61" y="97"/>
                  <a:pt x="60" y="97"/>
                </a:cubicBezTo>
                <a:cubicBezTo>
                  <a:pt x="60" y="97"/>
                  <a:pt x="60" y="97"/>
                  <a:pt x="60" y="97"/>
                </a:cubicBezTo>
                <a:cubicBezTo>
                  <a:pt x="60" y="97"/>
                  <a:pt x="59" y="97"/>
                  <a:pt x="58" y="98"/>
                </a:cubicBezTo>
                <a:cubicBezTo>
                  <a:pt x="57" y="98"/>
                  <a:pt x="57" y="98"/>
                  <a:pt x="56" y="98"/>
                </a:cubicBezTo>
                <a:cubicBezTo>
                  <a:pt x="56" y="98"/>
                  <a:pt x="56" y="98"/>
                  <a:pt x="56" y="98"/>
                </a:cubicBezTo>
                <a:cubicBezTo>
                  <a:pt x="56" y="98"/>
                  <a:pt x="55" y="98"/>
                  <a:pt x="55" y="98"/>
                </a:cubicBezTo>
                <a:cubicBezTo>
                  <a:pt x="54" y="98"/>
                  <a:pt x="50" y="99"/>
                  <a:pt x="50" y="99"/>
                </a:cubicBezTo>
                <a:cubicBezTo>
                  <a:pt x="50" y="100"/>
                  <a:pt x="49" y="100"/>
                  <a:pt x="49" y="100"/>
                </a:cubicBezTo>
                <a:cubicBezTo>
                  <a:pt x="49" y="99"/>
                  <a:pt x="47" y="100"/>
                  <a:pt x="47" y="101"/>
                </a:cubicBezTo>
                <a:cubicBezTo>
                  <a:pt x="47" y="101"/>
                  <a:pt x="47" y="101"/>
                  <a:pt x="47" y="101"/>
                </a:cubicBezTo>
                <a:cubicBezTo>
                  <a:pt x="46" y="101"/>
                  <a:pt x="45" y="101"/>
                  <a:pt x="45" y="102"/>
                </a:cubicBezTo>
                <a:cubicBezTo>
                  <a:pt x="44" y="102"/>
                  <a:pt x="43" y="103"/>
                  <a:pt x="43" y="103"/>
                </a:cubicBezTo>
                <a:cubicBezTo>
                  <a:pt x="42" y="103"/>
                  <a:pt x="42" y="104"/>
                  <a:pt x="41" y="104"/>
                </a:cubicBezTo>
                <a:cubicBezTo>
                  <a:pt x="41" y="104"/>
                  <a:pt x="40" y="104"/>
                  <a:pt x="40" y="104"/>
                </a:cubicBezTo>
                <a:cubicBezTo>
                  <a:pt x="39" y="104"/>
                  <a:pt x="39" y="104"/>
                  <a:pt x="39" y="104"/>
                </a:cubicBezTo>
                <a:cubicBezTo>
                  <a:pt x="38" y="105"/>
                  <a:pt x="37" y="105"/>
                  <a:pt x="37" y="105"/>
                </a:cubicBezTo>
                <a:cubicBezTo>
                  <a:pt x="36" y="105"/>
                  <a:pt x="36" y="105"/>
                  <a:pt x="35" y="106"/>
                </a:cubicBezTo>
                <a:cubicBezTo>
                  <a:pt x="34" y="106"/>
                  <a:pt x="33" y="106"/>
                  <a:pt x="33" y="106"/>
                </a:cubicBezTo>
                <a:cubicBezTo>
                  <a:pt x="33" y="106"/>
                  <a:pt x="32" y="106"/>
                  <a:pt x="31" y="107"/>
                </a:cubicBezTo>
                <a:cubicBezTo>
                  <a:pt x="30" y="107"/>
                  <a:pt x="26" y="107"/>
                  <a:pt x="23" y="106"/>
                </a:cubicBezTo>
                <a:cubicBezTo>
                  <a:pt x="20" y="106"/>
                  <a:pt x="19" y="105"/>
                  <a:pt x="19" y="105"/>
                </a:cubicBezTo>
                <a:close/>
                <a:moveTo>
                  <a:pt x="30" y="103"/>
                </a:moveTo>
                <a:cubicBezTo>
                  <a:pt x="31" y="103"/>
                  <a:pt x="33" y="103"/>
                  <a:pt x="34" y="103"/>
                </a:cubicBezTo>
                <a:cubicBezTo>
                  <a:pt x="35" y="102"/>
                  <a:pt x="36" y="102"/>
                  <a:pt x="36" y="102"/>
                </a:cubicBezTo>
                <a:cubicBezTo>
                  <a:pt x="37" y="102"/>
                  <a:pt x="39" y="101"/>
                  <a:pt x="41" y="101"/>
                </a:cubicBezTo>
                <a:cubicBezTo>
                  <a:pt x="45" y="98"/>
                  <a:pt x="49" y="97"/>
                  <a:pt x="51" y="96"/>
                </a:cubicBezTo>
                <a:cubicBezTo>
                  <a:pt x="53" y="95"/>
                  <a:pt x="53" y="95"/>
                  <a:pt x="57" y="95"/>
                </a:cubicBezTo>
                <a:cubicBezTo>
                  <a:pt x="58" y="95"/>
                  <a:pt x="59" y="95"/>
                  <a:pt x="60" y="94"/>
                </a:cubicBezTo>
                <a:cubicBezTo>
                  <a:pt x="60" y="94"/>
                  <a:pt x="62" y="94"/>
                  <a:pt x="63" y="94"/>
                </a:cubicBezTo>
                <a:cubicBezTo>
                  <a:pt x="64" y="94"/>
                  <a:pt x="66" y="94"/>
                  <a:pt x="66" y="93"/>
                </a:cubicBezTo>
                <a:cubicBezTo>
                  <a:pt x="66" y="93"/>
                  <a:pt x="66" y="93"/>
                  <a:pt x="66" y="94"/>
                </a:cubicBezTo>
                <a:cubicBezTo>
                  <a:pt x="66" y="94"/>
                  <a:pt x="67" y="94"/>
                  <a:pt x="67" y="94"/>
                </a:cubicBezTo>
                <a:cubicBezTo>
                  <a:pt x="67" y="93"/>
                  <a:pt x="67" y="93"/>
                  <a:pt x="67" y="93"/>
                </a:cubicBezTo>
                <a:cubicBezTo>
                  <a:pt x="68" y="94"/>
                  <a:pt x="68" y="94"/>
                  <a:pt x="69" y="93"/>
                </a:cubicBezTo>
                <a:cubicBezTo>
                  <a:pt x="69" y="93"/>
                  <a:pt x="69" y="93"/>
                  <a:pt x="70" y="93"/>
                </a:cubicBezTo>
                <a:cubicBezTo>
                  <a:pt x="70" y="94"/>
                  <a:pt x="73" y="94"/>
                  <a:pt x="74" y="93"/>
                </a:cubicBezTo>
                <a:cubicBezTo>
                  <a:pt x="74" y="93"/>
                  <a:pt x="74" y="93"/>
                  <a:pt x="74" y="93"/>
                </a:cubicBezTo>
                <a:cubicBezTo>
                  <a:pt x="74" y="93"/>
                  <a:pt x="75" y="93"/>
                  <a:pt x="75" y="93"/>
                </a:cubicBezTo>
                <a:cubicBezTo>
                  <a:pt x="75" y="93"/>
                  <a:pt x="76" y="93"/>
                  <a:pt x="76" y="93"/>
                </a:cubicBezTo>
                <a:cubicBezTo>
                  <a:pt x="76" y="93"/>
                  <a:pt x="77" y="93"/>
                  <a:pt x="77" y="93"/>
                </a:cubicBezTo>
                <a:cubicBezTo>
                  <a:pt x="78" y="93"/>
                  <a:pt x="81" y="94"/>
                  <a:pt x="82" y="94"/>
                </a:cubicBezTo>
                <a:cubicBezTo>
                  <a:pt x="82" y="94"/>
                  <a:pt x="82" y="94"/>
                  <a:pt x="82" y="94"/>
                </a:cubicBezTo>
                <a:cubicBezTo>
                  <a:pt x="83" y="94"/>
                  <a:pt x="85" y="94"/>
                  <a:pt x="87" y="95"/>
                </a:cubicBezTo>
                <a:cubicBezTo>
                  <a:pt x="87" y="95"/>
                  <a:pt x="87" y="95"/>
                  <a:pt x="87" y="95"/>
                </a:cubicBezTo>
                <a:cubicBezTo>
                  <a:pt x="88" y="95"/>
                  <a:pt x="88" y="95"/>
                  <a:pt x="88" y="95"/>
                </a:cubicBezTo>
                <a:cubicBezTo>
                  <a:pt x="89" y="95"/>
                  <a:pt x="90" y="95"/>
                  <a:pt x="91" y="95"/>
                </a:cubicBezTo>
                <a:cubicBezTo>
                  <a:pt x="91" y="95"/>
                  <a:pt x="92" y="95"/>
                  <a:pt x="93" y="96"/>
                </a:cubicBezTo>
                <a:cubicBezTo>
                  <a:pt x="94" y="96"/>
                  <a:pt x="94" y="96"/>
                  <a:pt x="94" y="96"/>
                </a:cubicBezTo>
                <a:cubicBezTo>
                  <a:pt x="94" y="96"/>
                  <a:pt x="95" y="96"/>
                  <a:pt x="97" y="96"/>
                </a:cubicBezTo>
                <a:cubicBezTo>
                  <a:pt x="98" y="97"/>
                  <a:pt x="98" y="97"/>
                  <a:pt x="99" y="97"/>
                </a:cubicBezTo>
                <a:cubicBezTo>
                  <a:pt x="100" y="98"/>
                  <a:pt x="102" y="99"/>
                  <a:pt x="104" y="99"/>
                </a:cubicBezTo>
                <a:cubicBezTo>
                  <a:pt x="105" y="100"/>
                  <a:pt x="107" y="101"/>
                  <a:pt x="107" y="101"/>
                </a:cubicBezTo>
                <a:cubicBezTo>
                  <a:pt x="108" y="102"/>
                  <a:pt x="108" y="102"/>
                  <a:pt x="109" y="103"/>
                </a:cubicBezTo>
                <a:cubicBezTo>
                  <a:pt x="109" y="103"/>
                  <a:pt x="109" y="103"/>
                  <a:pt x="109" y="103"/>
                </a:cubicBezTo>
                <a:cubicBezTo>
                  <a:pt x="110" y="103"/>
                  <a:pt x="110" y="103"/>
                  <a:pt x="111" y="104"/>
                </a:cubicBezTo>
                <a:cubicBezTo>
                  <a:pt x="112" y="105"/>
                  <a:pt x="112" y="105"/>
                  <a:pt x="112" y="104"/>
                </a:cubicBezTo>
                <a:cubicBezTo>
                  <a:pt x="112" y="104"/>
                  <a:pt x="111" y="102"/>
                  <a:pt x="111" y="102"/>
                </a:cubicBezTo>
                <a:cubicBezTo>
                  <a:pt x="110" y="103"/>
                  <a:pt x="110" y="102"/>
                  <a:pt x="110" y="102"/>
                </a:cubicBezTo>
                <a:cubicBezTo>
                  <a:pt x="110" y="101"/>
                  <a:pt x="110" y="101"/>
                  <a:pt x="110" y="101"/>
                </a:cubicBezTo>
                <a:cubicBezTo>
                  <a:pt x="110" y="102"/>
                  <a:pt x="110" y="101"/>
                  <a:pt x="110" y="101"/>
                </a:cubicBezTo>
                <a:cubicBezTo>
                  <a:pt x="109" y="101"/>
                  <a:pt x="109" y="101"/>
                  <a:pt x="109" y="101"/>
                </a:cubicBezTo>
                <a:cubicBezTo>
                  <a:pt x="108" y="100"/>
                  <a:pt x="106" y="99"/>
                  <a:pt x="106" y="99"/>
                </a:cubicBezTo>
                <a:cubicBezTo>
                  <a:pt x="106" y="99"/>
                  <a:pt x="106" y="98"/>
                  <a:pt x="105" y="98"/>
                </a:cubicBezTo>
                <a:cubicBezTo>
                  <a:pt x="105" y="98"/>
                  <a:pt x="104" y="98"/>
                  <a:pt x="104" y="98"/>
                </a:cubicBezTo>
                <a:cubicBezTo>
                  <a:pt x="104" y="97"/>
                  <a:pt x="104" y="97"/>
                  <a:pt x="104" y="97"/>
                </a:cubicBezTo>
                <a:cubicBezTo>
                  <a:pt x="103" y="97"/>
                  <a:pt x="103" y="97"/>
                  <a:pt x="102" y="97"/>
                </a:cubicBezTo>
                <a:cubicBezTo>
                  <a:pt x="102" y="96"/>
                  <a:pt x="100" y="95"/>
                  <a:pt x="99" y="95"/>
                </a:cubicBezTo>
                <a:cubicBezTo>
                  <a:pt x="99" y="95"/>
                  <a:pt x="99" y="95"/>
                  <a:pt x="99" y="95"/>
                </a:cubicBezTo>
                <a:cubicBezTo>
                  <a:pt x="99" y="95"/>
                  <a:pt x="98" y="95"/>
                  <a:pt x="98" y="95"/>
                </a:cubicBezTo>
                <a:cubicBezTo>
                  <a:pt x="97" y="95"/>
                  <a:pt x="95" y="94"/>
                  <a:pt x="94" y="93"/>
                </a:cubicBezTo>
                <a:cubicBezTo>
                  <a:pt x="94" y="93"/>
                  <a:pt x="93" y="92"/>
                  <a:pt x="93" y="93"/>
                </a:cubicBezTo>
                <a:cubicBezTo>
                  <a:pt x="93" y="93"/>
                  <a:pt x="92" y="93"/>
                  <a:pt x="91" y="92"/>
                </a:cubicBezTo>
                <a:cubicBezTo>
                  <a:pt x="90" y="92"/>
                  <a:pt x="89" y="92"/>
                  <a:pt x="89" y="92"/>
                </a:cubicBezTo>
                <a:cubicBezTo>
                  <a:pt x="89" y="92"/>
                  <a:pt x="87" y="92"/>
                  <a:pt x="85" y="91"/>
                </a:cubicBezTo>
                <a:cubicBezTo>
                  <a:pt x="82" y="90"/>
                  <a:pt x="81" y="90"/>
                  <a:pt x="81" y="91"/>
                </a:cubicBezTo>
                <a:cubicBezTo>
                  <a:pt x="81" y="91"/>
                  <a:pt x="80" y="91"/>
                  <a:pt x="79" y="91"/>
                </a:cubicBezTo>
                <a:cubicBezTo>
                  <a:pt x="78" y="90"/>
                  <a:pt x="78" y="90"/>
                  <a:pt x="78" y="91"/>
                </a:cubicBezTo>
                <a:cubicBezTo>
                  <a:pt x="78" y="91"/>
                  <a:pt x="77" y="91"/>
                  <a:pt x="77" y="91"/>
                </a:cubicBezTo>
                <a:cubicBezTo>
                  <a:pt x="76" y="90"/>
                  <a:pt x="76" y="90"/>
                  <a:pt x="76" y="90"/>
                </a:cubicBezTo>
                <a:cubicBezTo>
                  <a:pt x="76" y="91"/>
                  <a:pt x="76" y="91"/>
                  <a:pt x="75" y="91"/>
                </a:cubicBezTo>
                <a:cubicBezTo>
                  <a:pt x="75" y="90"/>
                  <a:pt x="74" y="90"/>
                  <a:pt x="74" y="91"/>
                </a:cubicBezTo>
                <a:cubicBezTo>
                  <a:pt x="74" y="91"/>
                  <a:pt x="74" y="91"/>
                  <a:pt x="74" y="91"/>
                </a:cubicBezTo>
                <a:cubicBezTo>
                  <a:pt x="74" y="90"/>
                  <a:pt x="72" y="90"/>
                  <a:pt x="72" y="90"/>
                </a:cubicBezTo>
                <a:cubicBezTo>
                  <a:pt x="71" y="90"/>
                  <a:pt x="66" y="91"/>
                  <a:pt x="65" y="90"/>
                </a:cubicBezTo>
                <a:cubicBezTo>
                  <a:pt x="64" y="90"/>
                  <a:pt x="63" y="90"/>
                  <a:pt x="62" y="91"/>
                </a:cubicBezTo>
                <a:cubicBezTo>
                  <a:pt x="61" y="91"/>
                  <a:pt x="60" y="91"/>
                  <a:pt x="60" y="91"/>
                </a:cubicBezTo>
                <a:cubicBezTo>
                  <a:pt x="59" y="91"/>
                  <a:pt x="59" y="91"/>
                  <a:pt x="59" y="91"/>
                </a:cubicBezTo>
                <a:cubicBezTo>
                  <a:pt x="59" y="91"/>
                  <a:pt x="59" y="91"/>
                  <a:pt x="58" y="91"/>
                </a:cubicBezTo>
                <a:cubicBezTo>
                  <a:pt x="58" y="91"/>
                  <a:pt x="58" y="91"/>
                  <a:pt x="58" y="92"/>
                </a:cubicBezTo>
                <a:cubicBezTo>
                  <a:pt x="58" y="92"/>
                  <a:pt x="57" y="92"/>
                  <a:pt x="57" y="92"/>
                </a:cubicBezTo>
                <a:cubicBezTo>
                  <a:pt x="56" y="92"/>
                  <a:pt x="55" y="92"/>
                  <a:pt x="54" y="92"/>
                </a:cubicBezTo>
                <a:cubicBezTo>
                  <a:pt x="54" y="92"/>
                  <a:pt x="53" y="93"/>
                  <a:pt x="53" y="93"/>
                </a:cubicBezTo>
                <a:cubicBezTo>
                  <a:pt x="52" y="93"/>
                  <a:pt x="52" y="93"/>
                  <a:pt x="52" y="93"/>
                </a:cubicBezTo>
                <a:cubicBezTo>
                  <a:pt x="52" y="93"/>
                  <a:pt x="51" y="94"/>
                  <a:pt x="51" y="93"/>
                </a:cubicBezTo>
                <a:cubicBezTo>
                  <a:pt x="50" y="93"/>
                  <a:pt x="48" y="94"/>
                  <a:pt x="48" y="94"/>
                </a:cubicBezTo>
                <a:cubicBezTo>
                  <a:pt x="48" y="94"/>
                  <a:pt x="48" y="94"/>
                  <a:pt x="47" y="95"/>
                </a:cubicBezTo>
                <a:cubicBezTo>
                  <a:pt x="47" y="95"/>
                  <a:pt x="46" y="95"/>
                  <a:pt x="47" y="95"/>
                </a:cubicBezTo>
                <a:cubicBezTo>
                  <a:pt x="47" y="96"/>
                  <a:pt x="47" y="96"/>
                  <a:pt x="46" y="96"/>
                </a:cubicBezTo>
                <a:cubicBezTo>
                  <a:pt x="46" y="96"/>
                  <a:pt x="46" y="96"/>
                  <a:pt x="46" y="96"/>
                </a:cubicBezTo>
                <a:cubicBezTo>
                  <a:pt x="46" y="95"/>
                  <a:pt x="45" y="96"/>
                  <a:pt x="44" y="97"/>
                </a:cubicBezTo>
                <a:cubicBezTo>
                  <a:pt x="43" y="97"/>
                  <a:pt x="43" y="98"/>
                  <a:pt x="42" y="98"/>
                </a:cubicBezTo>
                <a:cubicBezTo>
                  <a:pt x="41" y="98"/>
                  <a:pt x="41" y="98"/>
                  <a:pt x="40" y="98"/>
                </a:cubicBezTo>
                <a:cubicBezTo>
                  <a:pt x="40" y="98"/>
                  <a:pt x="40" y="99"/>
                  <a:pt x="39" y="99"/>
                </a:cubicBezTo>
                <a:cubicBezTo>
                  <a:pt x="39" y="99"/>
                  <a:pt x="39" y="99"/>
                  <a:pt x="38" y="99"/>
                </a:cubicBezTo>
                <a:cubicBezTo>
                  <a:pt x="38" y="99"/>
                  <a:pt x="38" y="100"/>
                  <a:pt x="37" y="100"/>
                </a:cubicBezTo>
                <a:cubicBezTo>
                  <a:pt x="37" y="99"/>
                  <a:pt x="37" y="100"/>
                  <a:pt x="37" y="100"/>
                </a:cubicBezTo>
                <a:cubicBezTo>
                  <a:pt x="37" y="100"/>
                  <a:pt x="36" y="100"/>
                  <a:pt x="35" y="100"/>
                </a:cubicBezTo>
                <a:cubicBezTo>
                  <a:pt x="35" y="100"/>
                  <a:pt x="34" y="100"/>
                  <a:pt x="34" y="101"/>
                </a:cubicBezTo>
                <a:cubicBezTo>
                  <a:pt x="34" y="101"/>
                  <a:pt x="33" y="101"/>
                  <a:pt x="33" y="101"/>
                </a:cubicBezTo>
                <a:cubicBezTo>
                  <a:pt x="33" y="101"/>
                  <a:pt x="32" y="101"/>
                  <a:pt x="31" y="102"/>
                </a:cubicBezTo>
                <a:cubicBezTo>
                  <a:pt x="30" y="102"/>
                  <a:pt x="29" y="102"/>
                  <a:pt x="29" y="102"/>
                </a:cubicBezTo>
                <a:cubicBezTo>
                  <a:pt x="29" y="102"/>
                  <a:pt x="28" y="102"/>
                  <a:pt x="27" y="102"/>
                </a:cubicBezTo>
                <a:cubicBezTo>
                  <a:pt x="26" y="102"/>
                  <a:pt x="26" y="102"/>
                  <a:pt x="25" y="102"/>
                </a:cubicBezTo>
                <a:cubicBezTo>
                  <a:pt x="25" y="102"/>
                  <a:pt x="25" y="102"/>
                  <a:pt x="24" y="102"/>
                </a:cubicBezTo>
                <a:cubicBezTo>
                  <a:pt x="24" y="103"/>
                  <a:pt x="24" y="103"/>
                  <a:pt x="26" y="103"/>
                </a:cubicBezTo>
                <a:cubicBezTo>
                  <a:pt x="27" y="104"/>
                  <a:pt x="28" y="104"/>
                  <a:pt x="30" y="103"/>
                </a:cubicBezTo>
                <a:close/>
                <a:moveTo>
                  <a:pt x="220" y="176"/>
                </a:moveTo>
                <a:cubicBezTo>
                  <a:pt x="220" y="176"/>
                  <a:pt x="221" y="176"/>
                  <a:pt x="221" y="176"/>
                </a:cubicBezTo>
                <a:cubicBezTo>
                  <a:pt x="221" y="176"/>
                  <a:pt x="221" y="175"/>
                  <a:pt x="220" y="175"/>
                </a:cubicBezTo>
                <a:cubicBezTo>
                  <a:pt x="220" y="175"/>
                  <a:pt x="220" y="175"/>
                  <a:pt x="220" y="175"/>
                </a:cubicBezTo>
                <a:cubicBezTo>
                  <a:pt x="220" y="174"/>
                  <a:pt x="219" y="174"/>
                  <a:pt x="219" y="174"/>
                </a:cubicBezTo>
                <a:cubicBezTo>
                  <a:pt x="218" y="173"/>
                  <a:pt x="216" y="173"/>
                  <a:pt x="215" y="172"/>
                </a:cubicBezTo>
                <a:cubicBezTo>
                  <a:pt x="214" y="171"/>
                  <a:pt x="214" y="171"/>
                  <a:pt x="214" y="171"/>
                </a:cubicBezTo>
                <a:cubicBezTo>
                  <a:pt x="213" y="170"/>
                  <a:pt x="213" y="170"/>
                  <a:pt x="212" y="170"/>
                </a:cubicBezTo>
                <a:cubicBezTo>
                  <a:pt x="212" y="169"/>
                  <a:pt x="211" y="169"/>
                  <a:pt x="210" y="168"/>
                </a:cubicBezTo>
                <a:cubicBezTo>
                  <a:pt x="210" y="167"/>
                  <a:pt x="209" y="167"/>
                  <a:pt x="209" y="167"/>
                </a:cubicBezTo>
                <a:cubicBezTo>
                  <a:pt x="209" y="167"/>
                  <a:pt x="208" y="166"/>
                  <a:pt x="208" y="166"/>
                </a:cubicBezTo>
                <a:cubicBezTo>
                  <a:pt x="207" y="165"/>
                  <a:pt x="207" y="165"/>
                  <a:pt x="206" y="164"/>
                </a:cubicBezTo>
                <a:cubicBezTo>
                  <a:pt x="206" y="164"/>
                  <a:pt x="206" y="164"/>
                  <a:pt x="205" y="163"/>
                </a:cubicBezTo>
                <a:cubicBezTo>
                  <a:pt x="205" y="163"/>
                  <a:pt x="205" y="163"/>
                  <a:pt x="204" y="162"/>
                </a:cubicBezTo>
                <a:cubicBezTo>
                  <a:pt x="204" y="162"/>
                  <a:pt x="203" y="161"/>
                  <a:pt x="202" y="161"/>
                </a:cubicBezTo>
                <a:cubicBezTo>
                  <a:pt x="201" y="161"/>
                  <a:pt x="200" y="160"/>
                  <a:pt x="199" y="158"/>
                </a:cubicBezTo>
                <a:cubicBezTo>
                  <a:pt x="199" y="158"/>
                  <a:pt x="199" y="158"/>
                  <a:pt x="199" y="158"/>
                </a:cubicBezTo>
                <a:cubicBezTo>
                  <a:pt x="198" y="158"/>
                  <a:pt x="198" y="157"/>
                  <a:pt x="198" y="157"/>
                </a:cubicBezTo>
                <a:cubicBezTo>
                  <a:pt x="198" y="156"/>
                  <a:pt x="198" y="156"/>
                  <a:pt x="198" y="156"/>
                </a:cubicBezTo>
                <a:cubicBezTo>
                  <a:pt x="198" y="156"/>
                  <a:pt x="197" y="156"/>
                  <a:pt x="197" y="156"/>
                </a:cubicBezTo>
                <a:cubicBezTo>
                  <a:pt x="197" y="155"/>
                  <a:pt x="197" y="155"/>
                  <a:pt x="196" y="155"/>
                </a:cubicBezTo>
                <a:cubicBezTo>
                  <a:pt x="196" y="155"/>
                  <a:pt x="196" y="154"/>
                  <a:pt x="196" y="154"/>
                </a:cubicBezTo>
                <a:cubicBezTo>
                  <a:pt x="196" y="154"/>
                  <a:pt x="196" y="153"/>
                  <a:pt x="193" y="151"/>
                </a:cubicBezTo>
                <a:cubicBezTo>
                  <a:pt x="193" y="150"/>
                  <a:pt x="192" y="149"/>
                  <a:pt x="192" y="148"/>
                </a:cubicBezTo>
                <a:cubicBezTo>
                  <a:pt x="192" y="148"/>
                  <a:pt x="191" y="148"/>
                  <a:pt x="191" y="148"/>
                </a:cubicBezTo>
                <a:cubicBezTo>
                  <a:pt x="191" y="148"/>
                  <a:pt x="191" y="148"/>
                  <a:pt x="191" y="147"/>
                </a:cubicBezTo>
                <a:cubicBezTo>
                  <a:pt x="191" y="147"/>
                  <a:pt x="191" y="147"/>
                  <a:pt x="191" y="147"/>
                </a:cubicBezTo>
                <a:cubicBezTo>
                  <a:pt x="190" y="147"/>
                  <a:pt x="190" y="146"/>
                  <a:pt x="190" y="146"/>
                </a:cubicBezTo>
                <a:cubicBezTo>
                  <a:pt x="190" y="146"/>
                  <a:pt x="189" y="145"/>
                  <a:pt x="189" y="145"/>
                </a:cubicBezTo>
                <a:cubicBezTo>
                  <a:pt x="189" y="145"/>
                  <a:pt x="189" y="145"/>
                  <a:pt x="188" y="144"/>
                </a:cubicBezTo>
                <a:cubicBezTo>
                  <a:pt x="188" y="143"/>
                  <a:pt x="187" y="142"/>
                  <a:pt x="186" y="142"/>
                </a:cubicBezTo>
                <a:cubicBezTo>
                  <a:pt x="186" y="141"/>
                  <a:pt x="186" y="141"/>
                  <a:pt x="186" y="141"/>
                </a:cubicBezTo>
                <a:cubicBezTo>
                  <a:pt x="186" y="141"/>
                  <a:pt x="186" y="140"/>
                  <a:pt x="185" y="140"/>
                </a:cubicBezTo>
                <a:cubicBezTo>
                  <a:pt x="185" y="140"/>
                  <a:pt x="184" y="139"/>
                  <a:pt x="184" y="139"/>
                </a:cubicBezTo>
                <a:cubicBezTo>
                  <a:pt x="184" y="139"/>
                  <a:pt x="184" y="138"/>
                  <a:pt x="184" y="138"/>
                </a:cubicBezTo>
                <a:cubicBezTo>
                  <a:pt x="183" y="138"/>
                  <a:pt x="183" y="137"/>
                  <a:pt x="183" y="137"/>
                </a:cubicBezTo>
                <a:cubicBezTo>
                  <a:pt x="183" y="137"/>
                  <a:pt x="183" y="136"/>
                  <a:pt x="183" y="136"/>
                </a:cubicBezTo>
                <a:cubicBezTo>
                  <a:pt x="183" y="136"/>
                  <a:pt x="182" y="135"/>
                  <a:pt x="181" y="134"/>
                </a:cubicBezTo>
                <a:cubicBezTo>
                  <a:pt x="181" y="133"/>
                  <a:pt x="180" y="132"/>
                  <a:pt x="180" y="132"/>
                </a:cubicBezTo>
                <a:cubicBezTo>
                  <a:pt x="179" y="132"/>
                  <a:pt x="179" y="131"/>
                  <a:pt x="179" y="131"/>
                </a:cubicBezTo>
                <a:cubicBezTo>
                  <a:pt x="178" y="129"/>
                  <a:pt x="173" y="123"/>
                  <a:pt x="170" y="121"/>
                </a:cubicBezTo>
                <a:cubicBezTo>
                  <a:pt x="170" y="121"/>
                  <a:pt x="169" y="120"/>
                  <a:pt x="169" y="120"/>
                </a:cubicBezTo>
                <a:cubicBezTo>
                  <a:pt x="169" y="119"/>
                  <a:pt x="168" y="119"/>
                  <a:pt x="168" y="119"/>
                </a:cubicBezTo>
                <a:cubicBezTo>
                  <a:pt x="168" y="119"/>
                  <a:pt x="166" y="119"/>
                  <a:pt x="167" y="118"/>
                </a:cubicBezTo>
                <a:cubicBezTo>
                  <a:pt x="167" y="118"/>
                  <a:pt x="167" y="118"/>
                  <a:pt x="166" y="118"/>
                </a:cubicBezTo>
                <a:cubicBezTo>
                  <a:pt x="166" y="118"/>
                  <a:pt x="166" y="118"/>
                  <a:pt x="166" y="118"/>
                </a:cubicBezTo>
                <a:cubicBezTo>
                  <a:pt x="166" y="119"/>
                  <a:pt x="166" y="119"/>
                  <a:pt x="165" y="118"/>
                </a:cubicBezTo>
                <a:cubicBezTo>
                  <a:pt x="165" y="117"/>
                  <a:pt x="165" y="117"/>
                  <a:pt x="164" y="117"/>
                </a:cubicBezTo>
                <a:cubicBezTo>
                  <a:pt x="164" y="118"/>
                  <a:pt x="162" y="117"/>
                  <a:pt x="162" y="117"/>
                </a:cubicBezTo>
                <a:cubicBezTo>
                  <a:pt x="162" y="116"/>
                  <a:pt x="162" y="116"/>
                  <a:pt x="161" y="116"/>
                </a:cubicBezTo>
                <a:cubicBezTo>
                  <a:pt x="160" y="117"/>
                  <a:pt x="160" y="117"/>
                  <a:pt x="160" y="116"/>
                </a:cubicBezTo>
                <a:cubicBezTo>
                  <a:pt x="160" y="116"/>
                  <a:pt x="160" y="116"/>
                  <a:pt x="160" y="116"/>
                </a:cubicBezTo>
                <a:cubicBezTo>
                  <a:pt x="160" y="116"/>
                  <a:pt x="160" y="116"/>
                  <a:pt x="160" y="116"/>
                </a:cubicBezTo>
                <a:cubicBezTo>
                  <a:pt x="160" y="117"/>
                  <a:pt x="159" y="117"/>
                  <a:pt x="159" y="117"/>
                </a:cubicBezTo>
                <a:cubicBezTo>
                  <a:pt x="158" y="117"/>
                  <a:pt x="157" y="116"/>
                  <a:pt x="156" y="116"/>
                </a:cubicBezTo>
                <a:cubicBezTo>
                  <a:pt x="156" y="115"/>
                  <a:pt x="156" y="115"/>
                  <a:pt x="156" y="116"/>
                </a:cubicBezTo>
                <a:cubicBezTo>
                  <a:pt x="156" y="117"/>
                  <a:pt x="155" y="117"/>
                  <a:pt x="155" y="116"/>
                </a:cubicBezTo>
                <a:cubicBezTo>
                  <a:pt x="155" y="115"/>
                  <a:pt x="155" y="115"/>
                  <a:pt x="155" y="116"/>
                </a:cubicBezTo>
                <a:cubicBezTo>
                  <a:pt x="155" y="117"/>
                  <a:pt x="154" y="117"/>
                  <a:pt x="154" y="116"/>
                </a:cubicBezTo>
                <a:cubicBezTo>
                  <a:pt x="154" y="116"/>
                  <a:pt x="154" y="116"/>
                  <a:pt x="154" y="117"/>
                </a:cubicBezTo>
                <a:cubicBezTo>
                  <a:pt x="153" y="117"/>
                  <a:pt x="153" y="117"/>
                  <a:pt x="153" y="117"/>
                </a:cubicBezTo>
                <a:cubicBezTo>
                  <a:pt x="152" y="116"/>
                  <a:pt x="152" y="116"/>
                  <a:pt x="152" y="117"/>
                </a:cubicBezTo>
                <a:cubicBezTo>
                  <a:pt x="151" y="117"/>
                  <a:pt x="151" y="117"/>
                  <a:pt x="151" y="117"/>
                </a:cubicBezTo>
                <a:cubicBezTo>
                  <a:pt x="151" y="117"/>
                  <a:pt x="151" y="117"/>
                  <a:pt x="151" y="117"/>
                </a:cubicBezTo>
                <a:cubicBezTo>
                  <a:pt x="151" y="117"/>
                  <a:pt x="150" y="117"/>
                  <a:pt x="150" y="117"/>
                </a:cubicBezTo>
                <a:cubicBezTo>
                  <a:pt x="150" y="117"/>
                  <a:pt x="150" y="117"/>
                  <a:pt x="150" y="117"/>
                </a:cubicBezTo>
                <a:cubicBezTo>
                  <a:pt x="150" y="118"/>
                  <a:pt x="150" y="118"/>
                  <a:pt x="150" y="118"/>
                </a:cubicBezTo>
                <a:cubicBezTo>
                  <a:pt x="150" y="118"/>
                  <a:pt x="149" y="118"/>
                  <a:pt x="148" y="118"/>
                </a:cubicBezTo>
                <a:cubicBezTo>
                  <a:pt x="147" y="119"/>
                  <a:pt x="147" y="119"/>
                  <a:pt x="147" y="119"/>
                </a:cubicBezTo>
                <a:cubicBezTo>
                  <a:pt x="147" y="119"/>
                  <a:pt x="146" y="119"/>
                  <a:pt x="145" y="120"/>
                </a:cubicBezTo>
                <a:cubicBezTo>
                  <a:pt x="144" y="120"/>
                  <a:pt x="143" y="120"/>
                  <a:pt x="142" y="120"/>
                </a:cubicBezTo>
                <a:cubicBezTo>
                  <a:pt x="141" y="120"/>
                  <a:pt x="141" y="119"/>
                  <a:pt x="141" y="120"/>
                </a:cubicBezTo>
                <a:cubicBezTo>
                  <a:pt x="141" y="120"/>
                  <a:pt x="140" y="120"/>
                  <a:pt x="140" y="120"/>
                </a:cubicBezTo>
                <a:cubicBezTo>
                  <a:pt x="139" y="120"/>
                  <a:pt x="139" y="120"/>
                  <a:pt x="139" y="120"/>
                </a:cubicBezTo>
                <a:cubicBezTo>
                  <a:pt x="139" y="121"/>
                  <a:pt x="140" y="121"/>
                  <a:pt x="141" y="121"/>
                </a:cubicBezTo>
                <a:cubicBezTo>
                  <a:pt x="145" y="122"/>
                  <a:pt x="146" y="123"/>
                  <a:pt x="146" y="123"/>
                </a:cubicBezTo>
                <a:cubicBezTo>
                  <a:pt x="146" y="123"/>
                  <a:pt x="147" y="123"/>
                  <a:pt x="147" y="123"/>
                </a:cubicBezTo>
                <a:cubicBezTo>
                  <a:pt x="148" y="123"/>
                  <a:pt x="148" y="123"/>
                  <a:pt x="148" y="123"/>
                </a:cubicBezTo>
                <a:cubicBezTo>
                  <a:pt x="148" y="123"/>
                  <a:pt x="149" y="123"/>
                  <a:pt x="149" y="123"/>
                </a:cubicBezTo>
                <a:cubicBezTo>
                  <a:pt x="150" y="123"/>
                  <a:pt x="151" y="123"/>
                  <a:pt x="152" y="123"/>
                </a:cubicBezTo>
                <a:cubicBezTo>
                  <a:pt x="155" y="123"/>
                  <a:pt x="157" y="123"/>
                  <a:pt x="157" y="123"/>
                </a:cubicBezTo>
                <a:cubicBezTo>
                  <a:pt x="158" y="123"/>
                  <a:pt x="158" y="123"/>
                  <a:pt x="158" y="123"/>
                </a:cubicBezTo>
                <a:cubicBezTo>
                  <a:pt x="159" y="123"/>
                  <a:pt x="160" y="123"/>
                  <a:pt x="160" y="123"/>
                </a:cubicBezTo>
                <a:cubicBezTo>
                  <a:pt x="160" y="123"/>
                  <a:pt x="160" y="123"/>
                  <a:pt x="160" y="123"/>
                </a:cubicBezTo>
                <a:cubicBezTo>
                  <a:pt x="160" y="123"/>
                  <a:pt x="161" y="123"/>
                  <a:pt x="161" y="123"/>
                </a:cubicBezTo>
                <a:cubicBezTo>
                  <a:pt x="162" y="124"/>
                  <a:pt x="167" y="125"/>
                  <a:pt x="167" y="125"/>
                </a:cubicBezTo>
                <a:cubicBezTo>
                  <a:pt x="167" y="125"/>
                  <a:pt x="170" y="126"/>
                  <a:pt x="170" y="126"/>
                </a:cubicBezTo>
                <a:cubicBezTo>
                  <a:pt x="170" y="126"/>
                  <a:pt x="170" y="127"/>
                  <a:pt x="171" y="127"/>
                </a:cubicBezTo>
                <a:cubicBezTo>
                  <a:pt x="171" y="128"/>
                  <a:pt x="172" y="129"/>
                  <a:pt x="172" y="129"/>
                </a:cubicBezTo>
                <a:cubicBezTo>
                  <a:pt x="172" y="129"/>
                  <a:pt x="172" y="129"/>
                  <a:pt x="172" y="129"/>
                </a:cubicBezTo>
                <a:cubicBezTo>
                  <a:pt x="173" y="130"/>
                  <a:pt x="175" y="132"/>
                  <a:pt x="175" y="133"/>
                </a:cubicBezTo>
                <a:cubicBezTo>
                  <a:pt x="175" y="133"/>
                  <a:pt x="175" y="133"/>
                  <a:pt x="175" y="133"/>
                </a:cubicBezTo>
                <a:cubicBezTo>
                  <a:pt x="176" y="133"/>
                  <a:pt x="176" y="133"/>
                  <a:pt x="176" y="134"/>
                </a:cubicBezTo>
                <a:cubicBezTo>
                  <a:pt x="177" y="134"/>
                  <a:pt x="177" y="135"/>
                  <a:pt x="177" y="135"/>
                </a:cubicBezTo>
                <a:cubicBezTo>
                  <a:pt x="177" y="134"/>
                  <a:pt x="178" y="135"/>
                  <a:pt x="178" y="135"/>
                </a:cubicBezTo>
                <a:cubicBezTo>
                  <a:pt x="178" y="135"/>
                  <a:pt x="178" y="136"/>
                  <a:pt x="178" y="136"/>
                </a:cubicBezTo>
                <a:cubicBezTo>
                  <a:pt x="179" y="136"/>
                  <a:pt x="179" y="136"/>
                  <a:pt x="179" y="137"/>
                </a:cubicBezTo>
                <a:cubicBezTo>
                  <a:pt x="179" y="137"/>
                  <a:pt x="179" y="138"/>
                  <a:pt x="179" y="138"/>
                </a:cubicBezTo>
                <a:cubicBezTo>
                  <a:pt x="180" y="138"/>
                  <a:pt x="180" y="138"/>
                  <a:pt x="180" y="139"/>
                </a:cubicBezTo>
                <a:cubicBezTo>
                  <a:pt x="180" y="139"/>
                  <a:pt x="181" y="139"/>
                  <a:pt x="181" y="139"/>
                </a:cubicBezTo>
                <a:cubicBezTo>
                  <a:pt x="182" y="140"/>
                  <a:pt x="184" y="142"/>
                  <a:pt x="183" y="142"/>
                </a:cubicBezTo>
                <a:cubicBezTo>
                  <a:pt x="183" y="143"/>
                  <a:pt x="183" y="143"/>
                  <a:pt x="184" y="143"/>
                </a:cubicBezTo>
                <a:cubicBezTo>
                  <a:pt x="184" y="143"/>
                  <a:pt x="184" y="143"/>
                  <a:pt x="184" y="144"/>
                </a:cubicBezTo>
                <a:cubicBezTo>
                  <a:pt x="184" y="144"/>
                  <a:pt x="185" y="144"/>
                  <a:pt x="185" y="144"/>
                </a:cubicBezTo>
                <a:cubicBezTo>
                  <a:pt x="185" y="144"/>
                  <a:pt x="186" y="144"/>
                  <a:pt x="186" y="145"/>
                </a:cubicBezTo>
                <a:cubicBezTo>
                  <a:pt x="186" y="145"/>
                  <a:pt x="186" y="145"/>
                  <a:pt x="186" y="145"/>
                </a:cubicBezTo>
                <a:cubicBezTo>
                  <a:pt x="186" y="145"/>
                  <a:pt x="187" y="146"/>
                  <a:pt x="187" y="146"/>
                </a:cubicBezTo>
                <a:cubicBezTo>
                  <a:pt x="187" y="146"/>
                  <a:pt x="187" y="146"/>
                  <a:pt x="187" y="147"/>
                </a:cubicBezTo>
                <a:cubicBezTo>
                  <a:pt x="188" y="147"/>
                  <a:pt x="188" y="147"/>
                  <a:pt x="188" y="147"/>
                </a:cubicBezTo>
                <a:cubicBezTo>
                  <a:pt x="188" y="147"/>
                  <a:pt x="188" y="147"/>
                  <a:pt x="188" y="147"/>
                </a:cubicBezTo>
                <a:cubicBezTo>
                  <a:pt x="188" y="148"/>
                  <a:pt x="189" y="148"/>
                  <a:pt x="189" y="148"/>
                </a:cubicBezTo>
                <a:cubicBezTo>
                  <a:pt x="189" y="149"/>
                  <a:pt x="190" y="150"/>
                  <a:pt x="191" y="150"/>
                </a:cubicBezTo>
                <a:cubicBezTo>
                  <a:pt x="191" y="150"/>
                  <a:pt x="191" y="151"/>
                  <a:pt x="191" y="151"/>
                </a:cubicBezTo>
                <a:cubicBezTo>
                  <a:pt x="191" y="151"/>
                  <a:pt x="191" y="151"/>
                  <a:pt x="191" y="151"/>
                </a:cubicBezTo>
                <a:cubicBezTo>
                  <a:pt x="191" y="151"/>
                  <a:pt x="191" y="151"/>
                  <a:pt x="191" y="151"/>
                </a:cubicBezTo>
                <a:cubicBezTo>
                  <a:pt x="191" y="151"/>
                  <a:pt x="191" y="152"/>
                  <a:pt x="192" y="152"/>
                </a:cubicBezTo>
                <a:cubicBezTo>
                  <a:pt x="192" y="153"/>
                  <a:pt x="193" y="153"/>
                  <a:pt x="193" y="153"/>
                </a:cubicBezTo>
                <a:cubicBezTo>
                  <a:pt x="193" y="154"/>
                  <a:pt x="193" y="154"/>
                  <a:pt x="193" y="154"/>
                </a:cubicBezTo>
                <a:cubicBezTo>
                  <a:pt x="193" y="154"/>
                  <a:pt x="194" y="154"/>
                  <a:pt x="194" y="154"/>
                </a:cubicBezTo>
                <a:cubicBezTo>
                  <a:pt x="194" y="155"/>
                  <a:pt x="194" y="155"/>
                  <a:pt x="195" y="155"/>
                </a:cubicBezTo>
                <a:cubicBezTo>
                  <a:pt x="195" y="156"/>
                  <a:pt x="196" y="156"/>
                  <a:pt x="196" y="156"/>
                </a:cubicBezTo>
                <a:cubicBezTo>
                  <a:pt x="196" y="156"/>
                  <a:pt x="196" y="157"/>
                  <a:pt x="196" y="157"/>
                </a:cubicBezTo>
                <a:cubicBezTo>
                  <a:pt x="196" y="157"/>
                  <a:pt x="197" y="157"/>
                  <a:pt x="197" y="157"/>
                </a:cubicBezTo>
                <a:cubicBezTo>
                  <a:pt x="197" y="158"/>
                  <a:pt x="197" y="158"/>
                  <a:pt x="198" y="158"/>
                </a:cubicBezTo>
                <a:cubicBezTo>
                  <a:pt x="198" y="158"/>
                  <a:pt x="198" y="158"/>
                  <a:pt x="199" y="159"/>
                </a:cubicBezTo>
                <a:cubicBezTo>
                  <a:pt x="199" y="160"/>
                  <a:pt x="200" y="160"/>
                  <a:pt x="200" y="160"/>
                </a:cubicBezTo>
                <a:cubicBezTo>
                  <a:pt x="200" y="160"/>
                  <a:pt x="201" y="161"/>
                  <a:pt x="202" y="162"/>
                </a:cubicBezTo>
                <a:cubicBezTo>
                  <a:pt x="202" y="163"/>
                  <a:pt x="203" y="164"/>
                  <a:pt x="203" y="164"/>
                </a:cubicBezTo>
                <a:cubicBezTo>
                  <a:pt x="204" y="164"/>
                  <a:pt x="204" y="164"/>
                  <a:pt x="204" y="165"/>
                </a:cubicBezTo>
                <a:cubicBezTo>
                  <a:pt x="205" y="165"/>
                  <a:pt x="205" y="166"/>
                  <a:pt x="205" y="166"/>
                </a:cubicBezTo>
                <a:cubicBezTo>
                  <a:pt x="206" y="166"/>
                  <a:pt x="206" y="166"/>
                  <a:pt x="206" y="166"/>
                </a:cubicBezTo>
                <a:cubicBezTo>
                  <a:pt x="206" y="166"/>
                  <a:pt x="206" y="167"/>
                  <a:pt x="207" y="167"/>
                </a:cubicBezTo>
                <a:cubicBezTo>
                  <a:pt x="208" y="167"/>
                  <a:pt x="208" y="167"/>
                  <a:pt x="208" y="168"/>
                </a:cubicBezTo>
                <a:cubicBezTo>
                  <a:pt x="208" y="168"/>
                  <a:pt x="208" y="169"/>
                  <a:pt x="209" y="169"/>
                </a:cubicBezTo>
                <a:cubicBezTo>
                  <a:pt x="209" y="168"/>
                  <a:pt x="209" y="169"/>
                  <a:pt x="210" y="169"/>
                </a:cubicBezTo>
                <a:cubicBezTo>
                  <a:pt x="210" y="169"/>
                  <a:pt x="211" y="170"/>
                  <a:pt x="212" y="171"/>
                </a:cubicBezTo>
                <a:cubicBezTo>
                  <a:pt x="212" y="171"/>
                  <a:pt x="213" y="172"/>
                  <a:pt x="213" y="172"/>
                </a:cubicBezTo>
                <a:cubicBezTo>
                  <a:pt x="213" y="172"/>
                  <a:pt x="214" y="173"/>
                  <a:pt x="215" y="173"/>
                </a:cubicBezTo>
                <a:cubicBezTo>
                  <a:pt x="215" y="173"/>
                  <a:pt x="216" y="174"/>
                  <a:pt x="216" y="174"/>
                </a:cubicBezTo>
                <a:cubicBezTo>
                  <a:pt x="216" y="174"/>
                  <a:pt x="216" y="174"/>
                  <a:pt x="217" y="175"/>
                </a:cubicBezTo>
                <a:cubicBezTo>
                  <a:pt x="218" y="175"/>
                  <a:pt x="218" y="175"/>
                  <a:pt x="218" y="176"/>
                </a:cubicBezTo>
                <a:cubicBezTo>
                  <a:pt x="218" y="176"/>
                  <a:pt x="219" y="176"/>
                  <a:pt x="219" y="176"/>
                </a:cubicBezTo>
                <a:cubicBezTo>
                  <a:pt x="219" y="176"/>
                  <a:pt x="219" y="176"/>
                  <a:pt x="220" y="176"/>
                </a:cubicBezTo>
                <a:close/>
                <a:moveTo>
                  <a:pt x="20" y="98"/>
                </a:moveTo>
                <a:cubicBezTo>
                  <a:pt x="20" y="98"/>
                  <a:pt x="21" y="98"/>
                  <a:pt x="21" y="98"/>
                </a:cubicBezTo>
                <a:cubicBezTo>
                  <a:pt x="22" y="98"/>
                  <a:pt x="22" y="98"/>
                  <a:pt x="23" y="98"/>
                </a:cubicBezTo>
                <a:cubicBezTo>
                  <a:pt x="23" y="98"/>
                  <a:pt x="24" y="98"/>
                  <a:pt x="24" y="98"/>
                </a:cubicBezTo>
                <a:cubicBezTo>
                  <a:pt x="24" y="98"/>
                  <a:pt x="25" y="98"/>
                  <a:pt x="25" y="98"/>
                </a:cubicBezTo>
                <a:cubicBezTo>
                  <a:pt x="26" y="98"/>
                  <a:pt x="27" y="98"/>
                  <a:pt x="28" y="98"/>
                </a:cubicBezTo>
                <a:cubicBezTo>
                  <a:pt x="29" y="99"/>
                  <a:pt x="30" y="98"/>
                  <a:pt x="34" y="97"/>
                </a:cubicBezTo>
                <a:cubicBezTo>
                  <a:pt x="36" y="96"/>
                  <a:pt x="37" y="96"/>
                  <a:pt x="37" y="96"/>
                </a:cubicBezTo>
                <a:cubicBezTo>
                  <a:pt x="38" y="96"/>
                  <a:pt x="41" y="94"/>
                  <a:pt x="45" y="92"/>
                </a:cubicBezTo>
                <a:cubicBezTo>
                  <a:pt x="47" y="91"/>
                  <a:pt x="49" y="91"/>
                  <a:pt x="50" y="90"/>
                </a:cubicBezTo>
                <a:cubicBezTo>
                  <a:pt x="50" y="90"/>
                  <a:pt x="51" y="90"/>
                  <a:pt x="51" y="90"/>
                </a:cubicBezTo>
                <a:cubicBezTo>
                  <a:pt x="51" y="90"/>
                  <a:pt x="53" y="89"/>
                  <a:pt x="54" y="89"/>
                </a:cubicBezTo>
                <a:cubicBezTo>
                  <a:pt x="55" y="89"/>
                  <a:pt x="56" y="89"/>
                  <a:pt x="56" y="88"/>
                </a:cubicBezTo>
                <a:cubicBezTo>
                  <a:pt x="57" y="88"/>
                  <a:pt x="57" y="88"/>
                  <a:pt x="57" y="88"/>
                </a:cubicBezTo>
                <a:cubicBezTo>
                  <a:pt x="58" y="88"/>
                  <a:pt x="59" y="88"/>
                  <a:pt x="59" y="88"/>
                </a:cubicBezTo>
                <a:cubicBezTo>
                  <a:pt x="60" y="87"/>
                  <a:pt x="61" y="87"/>
                  <a:pt x="61" y="87"/>
                </a:cubicBezTo>
                <a:cubicBezTo>
                  <a:pt x="62" y="87"/>
                  <a:pt x="63" y="87"/>
                  <a:pt x="63" y="87"/>
                </a:cubicBezTo>
                <a:cubicBezTo>
                  <a:pt x="63" y="87"/>
                  <a:pt x="63" y="87"/>
                  <a:pt x="64" y="87"/>
                </a:cubicBezTo>
                <a:cubicBezTo>
                  <a:pt x="64" y="87"/>
                  <a:pt x="64" y="87"/>
                  <a:pt x="65" y="87"/>
                </a:cubicBezTo>
                <a:cubicBezTo>
                  <a:pt x="65" y="87"/>
                  <a:pt x="65" y="87"/>
                  <a:pt x="66" y="87"/>
                </a:cubicBezTo>
                <a:cubicBezTo>
                  <a:pt x="67" y="87"/>
                  <a:pt x="67" y="87"/>
                  <a:pt x="67" y="87"/>
                </a:cubicBezTo>
                <a:cubicBezTo>
                  <a:pt x="67" y="87"/>
                  <a:pt x="67" y="87"/>
                  <a:pt x="68" y="87"/>
                </a:cubicBezTo>
                <a:cubicBezTo>
                  <a:pt x="68" y="87"/>
                  <a:pt x="68" y="87"/>
                  <a:pt x="68" y="86"/>
                </a:cubicBezTo>
                <a:cubicBezTo>
                  <a:pt x="68" y="86"/>
                  <a:pt x="68" y="86"/>
                  <a:pt x="69" y="86"/>
                </a:cubicBezTo>
                <a:cubicBezTo>
                  <a:pt x="69" y="86"/>
                  <a:pt x="70" y="86"/>
                  <a:pt x="70" y="86"/>
                </a:cubicBezTo>
                <a:cubicBezTo>
                  <a:pt x="70" y="86"/>
                  <a:pt x="71" y="86"/>
                  <a:pt x="72" y="86"/>
                </a:cubicBezTo>
                <a:cubicBezTo>
                  <a:pt x="72" y="87"/>
                  <a:pt x="73" y="87"/>
                  <a:pt x="73" y="87"/>
                </a:cubicBezTo>
                <a:cubicBezTo>
                  <a:pt x="73" y="86"/>
                  <a:pt x="74" y="86"/>
                  <a:pt x="76" y="86"/>
                </a:cubicBezTo>
                <a:cubicBezTo>
                  <a:pt x="76" y="87"/>
                  <a:pt x="77" y="87"/>
                  <a:pt x="77" y="87"/>
                </a:cubicBezTo>
                <a:cubicBezTo>
                  <a:pt x="77" y="87"/>
                  <a:pt x="78" y="87"/>
                  <a:pt x="78" y="87"/>
                </a:cubicBezTo>
                <a:cubicBezTo>
                  <a:pt x="79" y="87"/>
                  <a:pt x="80" y="87"/>
                  <a:pt x="81" y="87"/>
                </a:cubicBezTo>
                <a:cubicBezTo>
                  <a:pt x="83" y="87"/>
                  <a:pt x="87" y="88"/>
                  <a:pt x="87" y="89"/>
                </a:cubicBezTo>
                <a:cubicBezTo>
                  <a:pt x="87" y="89"/>
                  <a:pt x="88" y="89"/>
                  <a:pt x="88" y="89"/>
                </a:cubicBezTo>
                <a:cubicBezTo>
                  <a:pt x="90" y="89"/>
                  <a:pt x="92" y="89"/>
                  <a:pt x="92" y="90"/>
                </a:cubicBezTo>
                <a:cubicBezTo>
                  <a:pt x="92" y="90"/>
                  <a:pt x="92" y="90"/>
                  <a:pt x="92" y="90"/>
                </a:cubicBezTo>
                <a:cubicBezTo>
                  <a:pt x="93" y="90"/>
                  <a:pt x="93" y="90"/>
                  <a:pt x="93" y="90"/>
                </a:cubicBezTo>
                <a:cubicBezTo>
                  <a:pt x="93" y="90"/>
                  <a:pt x="93" y="91"/>
                  <a:pt x="93" y="91"/>
                </a:cubicBezTo>
                <a:cubicBezTo>
                  <a:pt x="93" y="91"/>
                  <a:pt x="94" y="90"/>
                  <a:pt x="94" y="90"/>
                </a:cubicBezTo>
                <a:cubicBezTo>
                  <a:pt x="94" y="90"/>
                  <a:pt x="94" y="90"/>
                  <a:pt x="95" y="91"/>
                </a:cubicBezTo>
                <a:cubicBezTo>
                  <a:pt x="96" y="91"/>
                  <a:pt x="97" y="91"/>
                  <a:pt x="97" y="91"/>
                </a:cubicBezTo>
                <a:cubicBezTo>
                  <a:pt x="97" y="92"/>
                  <a:pt x="97" y="92"/>
                  <a:pt x="97" y="92"/>
                </a:cubicBezTo>
                <a:cubicBezTo>
                  <a:pt x="98" y="92"/>
                  <a:pt x="98" y="92"/>
                  <a:pt x="98" y="92"/>
                </a:cubicBezTo>
                <a:cubicBezTo>
                  <a:pt x="98" y="93"/>
                  <a:pt x="98" y="93"/>
                  <a:pt x="98" y="92"/>
                </a:cubicBezTo>
                <a:cubicBezTo>
                  <a:pt x="98" y="92"/>
                  <a:pt x="99" y="92"/>
                  <a:pt x="99" y="93"/>
                </a:cubicBezTo>
                <a:cubicBezTo>
                  <a:pt x="99" y="93"/>
                  <a:pt x="100" y="93"/>
                  <a:pt x="101" y="93"/>
                </a:cubicBezTo>
                <a:cubicBezTo>
                  <a:pt x="102" y="93"/>
                  <a:pt x="102" y="93"/>
                  <a:pt x="102" y="94"/>
                </a:cubicBezTo>
                <a:cubicBezTo>
                  <a:pt x="102" y="94"/>
                  <a:pt x="102" y="94"/>
                  <a:pt x="102" y="94"/>
                </a:cubicBezTo>
                <a:cubicBezTo>
                  <a:pt x="102" y="94"/>
                  <a:pt x="102" y="94"/>
                  <a:pt x="102" y="94"/>
                </a:cubicBezTo>
                <a:cubicBezTo>
                  <a:pt x="102" y="93"/>
                  <a:pt x="104" y="94"/>
                  <a:pt x="104" y="94"/>
                </a:cubicBezTo>
                <a:cubicBezTo>
                  <a:pt x="104" y="95"/>
                  <a:pt x="104" y="95"/>
                  <a:pt x="105" y="95"/>
                </a:cubicBezTo>
                <a:cubicBezTo>
                  <a:pt x="106" y="95"/>
                  <a:pt x="108" y="97"/>
                  <a:pt x="108" y="97"/>
                </a:cubicBezTo>
                <a:cubicBezTo>
                  <a:pt x="108" y="97"/>
                  <a:pt x="108" y="98"/>
                  <a:pt x="108" y="98"/>
                </a:cubicBezTo>
                <a:cubicBezTo>
                  <a:pt x="109" y="98"/>
                  <a:pt x="109" y="98"/>
                  <a:pt x="109" y="98"/>
                </a:cubicBezTo>
                <a:cubicBezTo>
                  <a:pt x="109" y="99"/>
                  <a:pt x="109" y="99"/>
                  <a:pt x="109" y="98"/>
                </a:cubicBezTo>
                <a:cubicBezTo>
                  <a:pt x="110" y="98"/>
                  <a:pt x="110" y="97"/>
                  <a:pt x="110" y="97"/>
                </a:cubicBezTo>
                <a:cubicBezTo>
                  <a:pt x="110" y="97"/>
                  <a:pt x="110" y="98"/>
                  <a:pt x="110" y="98"/>
                </a:cubicBezTo>
                <a:cubicBezTo>
                  <a:pt x="110" y="99"/>
                  <a:pt x="110" y="99"/>
                  <a:pt x="110" y="99"/>
                </a:cubicBezTo>
                <a:cubicBezTo>
                  <a:pt x="110" y="99"/>
                  <a:pt x="110" y="99"/>
                  <a:pt x="110" y="99"/>
                </a:cubicBezTo>
                <a:cubicBezTo>
                  <a:pt x="110" y="97"/>
                  <a:pt x="113" y="99"/>
                  <a:pt x="114" y="100"/>
                </a:cubicBezTo>
                <a:cubicBezTo>
                  <a:pt x="114" y="101"/>
                  <a:pt x="115" y="101"/>
                  <a:pt x="115" y="102"/>
                </a:cubicBezTo>
                <a:cubicBezTo>
                  <a:pt x="115" y="102"/>
                  <a:pt x="117" y="103"/>
                  <a:pt x="117" y="103"/>
                </a:cubicBezTo>
                <a:cubicBezTo>
                  <a:pt x="117" y="103"/>
                  <a:pt x="117" y="102"/>
                  <a:pt x="117" y="101"/>
                </a:cubicBezTo>
                <a:cubicBezTo>
                  <a:pt x="117" y="99"/>
                  <a:pt x="116" y="98"/>
                  <a:pt x="115" y="97"/>
                </a:cubicBezTo>
                <a:cubicBezTo>
                  <a:pt x="115" y="97"/>
                  <a:pt x="114" y="97"/>
                  <a:pt x="114" y="97"/>
                </a:cubicBezTo>
                <a:cubicBezTo>
                  <a:pt x="114" y="97"/>
                  <a:pt x="114" y="96"/>
                  <a:pt x="114" y="96"/>
                </a:cubicBezTo>
                <a:cubicBezTo>
                  <a:pt x="113" y="95"/>
                  <a:pt x="112" y="94"/>
                  <a:pt x="112" y="94"/>
                </a:cubicBezTo>
                <a:cubicBezTo>
                  <a:pt x="111" y="94"/>
                  <a:pt x="111" y="94"/>
                  <a:pt x="111" y="93"/>
                </a:cubicBezTo>
                <a:cubicBezTo>
                  <a:pt x="111" y="93"/>
                  <a:pt x="111" y="93"/>
                  <a:pt x="111" y="93"/>
                </a:cubicBezTo>
                <a:cubicBezTo>
                  <a:pt x="110" y="93"/>
                  <a:pt x="110" y="93"/>
                  <a:pt x="110" y="92"/>
                </a:cubicBezTo>
                <a:cubicBezTo>
                  <a:pt x="110" y="92"/>
                  <a:pt x="110" y="92"/>
                  <a:pt x="109" y="92"/>
                </a:cubicBezTo>
                <a:cubicBezTo>
                  <a:pt x="109" y="92"/>
                  <a:pt x="108" y="91"/>
                  <a:pt x="108" y="91"/>
                </a:cubicBezTo>
                <a:cubicBezTo>
                  <a:pt x="107" y="90"/>
                  <a:pt x="106" y="90"/>
                  <a:pt x="106" y="89"/>
                </a:cubicBezTo>
                <a:cubicBezTo>
                  <a:pt x="104" y="89"/>
                  <a:pt x="100" y="87"/>
                  <a:pt x="98" y="86"/>
                </a:cubicBezTo>
                <a:cubicBezTo>
                  <a:pt x="97" y="86"/>
                  <a:pt x="94" y="85"/>
                  <a:pt x="94" y="84"/>
                </a:cubicBezTo>
                <a:cubicBezTo>
                  <a:pt x="93" y="84"/>
                  <a:pt x="92" y="84"/>
                  <a:pt x="91" y="84"/>
                </a:cubicBezTo>
                <a:cubicBezTo>
                  <a:pt x="90" y="84"/>
                  <a:pt x="90" y="83"/>
                  <a:pt x="90" y="83"/>
                </a:cubicBezTo>
                <a:cubicBezTo>
                  <a:pt x="90" y="83"/>
                  <a:pt x="89" y="82"/>
                  <a:pt x="88" y="83"/>
                </a:cubicBezTo>
                <a:cubicBezTo>
                  <a:pt x="88" y="83"/>
                  <a:pt x="87" y="82"/>
                  <a:pt x="86" y="82"/>
                </a:cubicBezTo>
                <a:cubicBezTo>
                  <a:pt x="85" y="82"/>
                  <a:pt x="84" y="81"/>
                  <a:pt x="84" y="81"/>
                </a:cubicBezTo>
                <a:cubicBezTo>
                  <a:pt x="83" y="82"/>
                  <a:pt x="83" y="82"/>
                  <a:pt x="83" y="81"/>
                </a:cubicBezTo>
                <a:cubicBezTo>
                  <a:pt x="83" y="81"/>
                  <a:pt x="83" y="81"/>
                  <a:pt x="82" y="81"/>
                </a:cubicBezTo>
                <a:cubicBezTo>
                  <a:pt x="82" y="81"/>
                  <a:pt x="82" y="81"/>
                  <a:pt x="82" y="81"/>
                </a:cubicBezTo>
                <a:cubicBezTo>
                  <a:pt x="82" y="81"/>
                  <a:pt x="82" y="81"/>
                  <a:pt x="81" y="81"/>
                </a:cubicBezTo>
                <a:cubicBezTo>
                  <a:pt x="81" y="81"/>
                  <a:pt x="81" y="81"/>
                  <a:pt x="81" y="81"/>
                </a:cubicBezTo>
                <a:cubicBezTo>
                  <a:pt x="81" y="82"/>
                  <a:pt x="80" y="82"/>
                  <a:pt x="80" y="81"/>
                </a:cubicBezTo>
                <a:cubicBezTo>
                  <a:pt x="80" y="81"/>
                  <a:pt x="80" y="81"/>
                  <a:pt x="80" y="81"/>
                </a:cubicBezTo>
                <a:cubicBezTo>
                  <a:pt x="80" y="82"/>
                  <a:pt x="77" y="82"/>
                  <a:pt x="77" y="82"/>
                </a:cubicBezTo>
                <a:cubicBezTo>
                  <a:pt x="77" y="81"/>
                  <a:pt x="75" y="81"/>
                  <a:pt x="74" y="82"/>
                </a:cubicBezTo>
                <a:cubicBezTo>
                  <a:pt x="73" y="83"/>
                  <a:pt x="71" y="83"/>
                  <a:pt x="71" y="82"/>
                </a:cubicBezTo>
                <a:cubicBezTo>
                  <a:pt x="71" y="82"/>
                  <a:pt x="70" y="82"/>
                  <a:pt x="70" y="82"/>
                </a:cubicBezTo>
                <a:cubicBezTo>
                  <a:pt x="70" y="82"/>
                  <a:pt x="70" y="82"/>
                  <a:pt x="69" y="82"/>
                </a:cubicBezTo>
                <a:cubicBezTo>
                  <a:pt x="69" y="82"/>
                  <a:pt x="68" y="82"/>
                  <a:pt x="68" y="82"/>
                </a:cubicBezTo>
                <a:cubicBezTo>
                  <a:pt x="67" y="83"/>
                  <a:pt x="66" y="83"/>
                  <a:pt x="66" y="83"/>
                </a:cubicBezTo>
                <a:cubicBezTo>
                  <a:pt x="66" y="82"/>
                  <a:pt x="65" y="83"/>
                  <a:pt x="64" y="83"/>
                </a:cubicBezTo>
                <a:cubicBezTo>
                  <a:pt x="63" y="83"/>
                  <a:pt x="62" y="83"/>
                  <a:pt x="62" y="83"/>
                </a:cubicBezTo>
                <a:cubicBezTo>
                  <a:pt x="62" y="83"/>
                  <a:pt x="61" y="83"/>
                  <a:pt x="61" y="83"/>
                </a:cubicBezTo>
                <a:cubicBezTo>
                  <a:pt x="61" y="84"/>
                  <a:pt x="59" y="84"/>
                  <a:pt x="58" y="83"/>
                </a:cubicBezTo>
                <a:cubicBezTo>
                  <a:pt x="58" y="83"/>
                  <a:pt x="58" y="83"/>
                  <a:pt x="58" y="84"/>
                </a:cubicBezTo>
                <a:cubicBezTo>
                  <a:pt x="57" y="85"/>
                  <a:pt x="55" y="85"/>
                  <a:pt x="53" y="85"/>
                </a:cubicBezTo>
                <a:cubicBezTo>
                  <a:pt x="52" y="85"/>
                  <a:pt x="52" y="86"/>
                  <a:pt x="52" y="86"/>
                </a:cubicBezTo>
                <a:cubicBezTo>
                  <a:pt x="52" y="86"/>
                  <a:pt x="47" y="88"/>
                  <a:pt x="47" y="88"/>
                </a:cubicBezTo>
                <a:cubicBezTo>
                  <a:pt x="46" y="88"/>
                  <a:pt x="46" y="88"/>
                  <a:pt x="46" y="88"/>
                </a:cubicBezTo>
                <a:cubicBezTo>
                  <a:pt x="45" y="89"/>
                  <a:pt x="45" y="89"/>
                  <a:pt x="44" y="89"/>
                </a:cubicBezTo>
                <a:cubicBezTo>
                  <a:pt x="44" y="88"/>
                  <a:pt x="43" y="89"/>
                  <a:pt x="43" y="89"/>
                </a:cubicBezTo>
                <a:cubicBezTo>
                  <a:pt x="43" y="89"/>
                  <a:pt x="43" y="89"/>
                  <a:pt x="43" y="89"/>
                </a:cubicBezTo>
                <a:cubicBezTo>
                  <a:pt x="44" y="89"/>
                  <a:pt x="44" y="89"/>
                  <a:pt x="44" y="89"/>
                </a:cubicBezTo>
                <a:cubicBezTo>
                  <a:pt x="43" y="89"/>
                  <a:pt x="43" y="89"/>
                  <a:pt x="42" y="89"/>
                </a:cubicBezTo>
                <a:cubicBezTo>
                  <a:pt x="42" y="89"/>
                  <a:pt x="41" y="89"/>
                  <a:pt x="41" y="89"/>
                </a:cubicBezTo>
                <a:cubicBezTo>
                  <a:pt x="41" y="90"/>
                  <a:pt x="41" y="90"/>
                  <a:pt x="41" y="90"/>
                </a:cubicBezTo>
                <a:cubicBezTo>
                  <a:pt x="40" y="90"/>
                  <a:pt x="40" y="90"/>
                  <a:pt x="40" y="90"/>
                </a:cubicBezTo>
                <a:cubicBezTo>
                  <a:pt x="40" y="90"/>
                  <a:pt x="39" y="91"/>
                  <a:pt x="39" y="91"/>
                </a:cubicBezTo>
                <a:cubicBezTo>
                  <a:pt x="38" y="91"/>
                  <a:pt x="37" y="91"/>
                  <a:pt x="37" y="92"/>
                </a:cubicBezTo>
                <a:cubicBezTo>
                  <a:pt x="37" y="92"/>
                  <a:pt x="37" y="92"/>
                  <a:pt x="36" y="92"/>
                </a:cubicBezTo>
                <a:cubicBezTo>
                  <a:pt x="36" y="92"/>
                  <a:pt x="36" y="93"/>
                  <a:pt x="36" y="93"/>
                </a:cubicBezTo>
                <a:cubicBezTo>
                  <a:pt x="35" y="93"/>
                  <a:pt x="35" y="93"/>
                  <a:pt x="35" y="93"/>
                </a:cubicBezTo>
                <a:cubicBezTo>
                  <a:pt x="34" y="93"/>
                  <a:pt x="33" y="93"/>
                  <a:pt x="31" y="94"/>
                </a:cubicBezTo>
                <a:cubicBezTo>
                  <a:pt x="30" y="95"/>
                  <a:pt x="30" y="95"/>
                  <a:pt x="29" y="95"/>
                </a:cubicBezTo>
                <a:cubicBezTo>
                  <a:pt x="28" y="94"/>
                  <a:pt x="28" y="94"/>
                  <a:pt x="27" y="94"/>
                </a:cubicBezTo>
                <a:cubicBezTo>
                  <a:pt x="27" y="95"/>
                  <a:pt x="27" y="95"/>
                  <a:pt x="27" y="95"/>
                </a:cubicBezTo>
                <a:cubicBezTo>
                  <a:pt x="28" y="95"/>
                  <a:pt x="28" y="96"/>
                  <a:pt x="27" y="96"/>
                </a:cubicBezTo>
                <a:cubicBezTo>
                  <a:pt x="26" y="97"/>
                  <a:pt x="26" y="96"/>
                  <a:pt x="26" y="96"/>
                </a:cubicBezTo>
                <a:cubicBezTo>
                  <a:pt x="26" y="96"/>
                  <a:pt x="26" y="95"/>
                  <a:pt x="25" y="96"/>
                </a:cubicBezTo>
                <a:cubicBezTo>
                  <a:pt x="25" y="96"/>
                  <a:pt x="24" y="96"/>
                  <a:pt x="23" y="96"/>
                </a:cubicBezTo>
                <a:cubicBezTo>
                  <a:pt x="23" y="95"/>
                  <a:pt x="22" y="95"/>
                  <a:pt x="22" y="96"/>
                </a:cubicBezTo>
                <a:cubicBezTo>
                  <a:pt x="22" y="96"/>
                  <a:pt x="21" y="96"/>
                  <a:pt x="21" y="96"/>
                </a:cubicBezTo>
                <a:cubicBezTo>
                  <a:pt x="20" y="95"/>
                  <a:pt x="17" y="95"/>
                  <a:pt x="16" y="95"/>
                </a:cubicBezTo>
                <a:cubicBezTo>
                  <a:pt x="16" y="96"/>
                  <a:pt x="16" y="97"/>
                  <a:pt x="18" y="97"/>
                </a:cubicBezTo>
                <a:cubicBezTo>
                  <a:pt x="19" y="98"/>
                  <a:pt x="19" y="98"/>
                  <a:pt x="19" y="98"/>
                </a:cubicBezTo>
                <a:cubicBezTo>
                  <a:pt x="19" y="98"/>
                  <a:pt x="20" y="98"/>
                  <a:pt x="20" y="98"/>
                </a:cubicBezTo>
                <a:close/>
                <a:moveTo>
                  <a:pt x="218" y="168"/>
                </a:moveTo>
                <a:cubicBezTo>
                  <a:pt x="218" y="168"/>
                  <a:pt x="218" y="168"/>
                  <a:pt x="218" y="168"/>
                </a:cubicBezTo>
                <a:cubicBezTo>
                  <a:pt x="219" y="168"/>
                  <a:pt x="219" y="168"/>
                  <a:pt x="219" y="168"/>
                </a:cubicBezTo>
                <a:cubicBezTo>
                  <a:pt x="219" y="168"/>
                  <a:pt x="219" y="167"/>
                  <a:pt x="218" y="167"/>
                </a:cubicBezTo>
                <a:cubicBezTo>
                  <a:pt x="218" y="166"/>
                  <a:pt x="217" y="165"/>
                  <a:pt x="217" y="165"/>
                </a:cubicBezTo>
                <a:cubicBezTo>
                  <a:pt x="217" y="165"/>
                  <a:pt x="216" y="164"/>
                  <a:pt x="216" y="164"/>
                </a:cubicBezTo>
                <a:cubicBezTo>
                  <a:pt x="215" y="164"/>
                  <a:pt x="215" y="163"/>
                  <a:pt x="215" y="163"/>
                </a:cubicBezTo>
                <a:cubicBezTo>
                  <a:pt x="215" y="162"/>
                  <a:pt x="214" y="162"/>
                  <a:pt x="214" y="162"/>
                </a:cubicBezTo>
                <a:cubicBezTo>
                  <a:pt x="213" y="162"/>
                  <a:pt x="212" y="161"/>
                  <a:pt x="211" y="160"/>
                </a:cubicBezTo>
                <a:cubicBezTo>
                  <a:pt x="210" y="159"/>
                  <a:pt x="209" y="158"/>
                  <a:pt x="209" y="158"/>
                </a:cubicBezTo>
                <a:cubicBezTo>
                  <a:pt x="209" y="158"/>
                  <a:pt x="209" y="157"/>
                  <a:pt x="209" y="157"/>
                </a:cubicBezTo>
                <a:cubicBezTo>
                  <a:pt x="208" y="156"/>
                  <a:pt x="208" y="156"/>
                  <a:pt x="208" y="156"/>
                </a:cubicBezTo>
                <a:cubicBezTo>
                  <a:pt x="208" y="156"/>
                  <a:pt x="208" y="156"/>
                  <a:pt x="207" y="155"/>
                </a:cubicBezTo>
                <a:cubicBezTo>
                  <a:pt x="207" y="155"/>
                  <a:pt x="207" y="154"/>
                  <a:pt x="207" y="155"/>
                </a:cubicBezTo>
                <a:cubicBezTo>
                  <a:pt x="206" y="155"/>
                  <a:pt x="206" y="155"/>
                  <a:pt x="206" y="154"/>
                </a:cubicBezTo>
                <a:cubicBezTo>
                  <a:pt x="206" y="154"/>
                  <a:pt x="206" y="154"/>
                  <a:pt x="206" y="154"/>
                </a:cubicBezTo>
                <a:cubicBezTo>
                  <a:pt x="205" y="154"/>
                  <a:pt x="204" y="152"/>
                  <a:pt x="203" y="150"/>
                </a:cubicBezTo>
                <a:cubicBezTo>
                  <a:pt x="203" y="149"/>
                  <a:pt x="202" y="148"/>
                  <a:pt x="201" y="148"/>
                </a:cubicBezTo>
                <a:cubicBezTo>
                  <a:pt x="200" y="146"/>
                  <a:pt x="199" y="145"/>
                  <a:pt x="199" y="145"/>
                </a:cubicBezTo>
                <a:cubicBezTo>
                  <a:pt x="199" y="145"/>
                  <a:pt x="199" y="144"/>
                  <a:pt x="198" y="144"/>
                </a:cubicBezTo>
                <a:cubicBezTo>
                  <a:pt x="198" y="143"/>
                  <a:pt x="197" y="142"/>
                  <a:pt x="197" y="142"/>
                </a:cubicBezTo>
                <a:cubicBezTo>
                  <a:pt x="197" y="141"/>
                  <a:pt x="196" y="140"/>
                  <a:pt x="196" y="140"/>
                </a:cubicBezTo>
                <a:cubicBezTo>
                  <a:pt x="195" y="140"/>
                  <a:pt x="195" y="139"/>
                  <a:pt x="195" y="139"/>
                </a:cubicBezTo>
                <a:cubicBezTo>
                  <a:pt x="195" y="138"/>
                  <a:pt x="194" y="138"/>
                  <a:pt x="194" y="138"/>
                </a:cubicBezTo>
                <a:cubicBezTo>
                  <a:pt x="194" y="138"/>
                  <a:pt x="193" y="137"/>
                  <a:pt x="193" y="136"/>
                </a:cubicBezTo>
                <a:cubicBezTo>
                  <a:pt x="193" y="136"/>
                  <a:pt x="192" y="135"/>
                  <a:pt x="192" y="135"/>
                </a:cubicBezTo>
                <a:cubicBezTo>
                  <a:pt x="192" y="135"/>
                  <a:pt x="192" y="135"/>
                  <a:pt x="192" y="135"/>
                </a:cubicBezTo>
                <a:cubicBezTo>
                  <a:pt x="192" y="135"/>
                  <a:pt x="192" y="134"/>
                  <a:pt x="192" y="134"/>
                </a:cubicBezTo>
                <a:cubicBezTo>
                  <a:pt x="192" y="134"/>
                  <a:pt x="191" y="134"/>
                  <a:pt x="191" y="133"/>
                </a:cubicBezTo>
                <a:cubicBezTo>
                  <a:pt x="191" y="133"/>
                  <a:pt x="190" y="132"/>
                  <a:pt x="190" y="132"/>
                </a:cubicBezTo>
                <a:cubicBezTo>
                  <a:pt x="190" y="132"/>
                  <a:pt x="190" y="132"/>
                  <a:pt x="190" y="132"/>
                </a:cubicBezTo>
                <a:cubicBezTo>
                  <a:pt x="190" y="131"/>
                  <a:pt x="189" y="130"/>
                  <a:pt x="189" y="130"/>
                </a:cubicBezTo>
                <a:cubicBezTo>
                  <a:pt x="188" y="130"/>
                  <a:pt x="188" y="129"/>
                  <a:pt x="188" y="128"/>
                </a:cubicBezTo>
                <a:cubicBezTo>
                  <a:pt x="186" y="126"/>
                  <a:pt x="181" y="120"/>
                  <a:pt x="181" y="120"/>
                </a:cubicBezTo>
                <a:cubicBezTo>
                  <a:pt x="180" y="120"/>
                  <a:pt x="180" y="120"/>
                  <a:pt x="180" y="120"/>
                </a:cubicBezTo>
                <a:cubicBezTo>
                  <a:pt x="180" y="119"/>
                  <a:pt x="179" y="119"/>
                  <a:pt x="179" y="118"/>
                </a:cubicBezTo>
                <a:cubicBezTo>
                  <a:pt x="178" y="118"/>
                  <a:pt x="177" y="117"/>
                  <a:pt x="177" y="117"/>
                </a:cubicBezTo>
                <a:cubicBezTo>
                  <a:pt x="176" y="116"/>
                  <a:pt x="171" y="113"/>
                  <a:pt x="170" y="112"/>
                </a:cubicBezTo>
                <a:cubicBezTo>
                  <a:pt x="167" y="111"/>
                  <a:pt x="165" y="110"/>
                  <a:pt x="164" y="110"/>
                </a:cubicBezTo>
                <a:cubicBezTo>
                  <a:pt x="164" y="110"/>
                  <a:pt x="163" y="110"/>
                  <a:pt x="163" y="110"/>
                </a:cubicBezTo>
                <a:cubicBezTo>
                  <a:pt x="162" y="110"/>
                  <a:pt x="161" y="109"/>
                  <a:pt x="160" y="109"/>
                </a:cubicBezTo>
                <a:cubicBezTo>
                  <a:pt x="160" y="109"/>
                  <a:pt x="159" y="109"/>
                  <a:pt x="159" y="109"/>
                </a:cubicBezTo>
                <a:cubicBezTo>
                  <a:pt x="159" y="109"/>
                  <a:pt x="158" y="109"/>
                  <a:pt x="158" y="109"/>
                </a:cubicBezTo>
                <a:cubicBezTo>
                  <a:pt x="158" y="109"/>
                  <a:pt x="157" y="109"/>
                  <a:pt x="157" y="109"/>
                </a:cubicBezTo>
                <a:cubicBezTo>
                  <a:pt x="157" y="109"/>
                  <a:pt x="153" y="110"/>
                  <a:pt x="152" y="110"/>
                </a:cubicBezTo>
                <a:cubicBezTo>
                  <a:pt x="152" y="110"/>
                  <a:pt x="152" y="110"/>
                  <a:pt x="152" y="110"/>
                </a:cubicBezTo>
                <a:cubicBezTo>
                  <a:pt x="151" y="110"/>
                  <a:pt x="151" y="110"/>
                  <a:pt x="151" y="110"/>
                </a:cubicBezTo>
                <a:cubicBezTo>
                  <a:pt x="150" y="110"/>
                  <a:pt x="150" y="110"/>
                  <a:pt x="149" y="110"/>
                </a:cubicBezTo>
                <a:cubicBezTo>
                  <a:pt x="149" y="110"/>
                  <a:pt x="149" y="110"/>
                  <a:pt x="149" y="110"/>
                </a:cubicBezTo>
                <a:cubicBezTo>
                  <a:pt x="149" y="111"/>
                  <a:pt x="148" y="111"/>
                  <a:pt x="148" y="111"/>
                </a:cubicBezTo>
                <a:cubicBezTo>
                  <a:pt x="147" y="111"/>
                  <a:pt x="147" y="111"/>
                  <a:pt x="146" y="111"/>
                </a:cubicBezTo>
                <a:cubicBezTo>
                  <a:pt x="146" y="111"/>
                  <a:pt x="146" y="111"/>
                  <a:pt x="146" y="111"/>
                </a:cubicBezTo>
                <a:cubicBezTo>
                  <a:pt x="146" y="111"/>
                  <a:pt x="145" y="112"/>
                  <a:pt x="144" y="112"/>
                </a:cubicBezTo>
                <a:cubicBezTo>
                  <a:pt x="143" y="112"/>
                  <a:pt x="142" y="113"/>
                  <a:pt x="142" y="113"/>
                </a:cubicBezTo>
                <a:cubicBezTo>
                  <a:pt x="142" y="113"/>
                  <a:pt x="140" y="114"/>
                  <a:pt x="140" y="114"/>
                </a:cubicBezTo>
                <a:cubicBezTo>
                  <a:pt x="140" y="114"/>
                  <a:pt x="140" y="115"/>
                  <a:pt x="140" y="115"/>
                </a:cubicBezTo>
                <a:cubicBezTo>
                  <a:pt x="141" y="115"/>
                  <a:pt x="141" y="115"/>
                  <a:pt x="141" y="115"/>
                </a:cubicBezTo>
                <a:cubicBezTo>
                  <a:pt x="141" y="114"/>
                  <a:pt x="143" y="114"/>
                  <a:pt x="143" y="114"/>
                </a:cubicBezTo>
                <a:cubicBezTo>
                  <a:pt x="143" y="114"/>
                  <a:pt x="144" y="114"/>
                  <a:pt x="144" y="114"/>
                </a:cubicBezTo>
                <a:cubicBezTo>
                  <a:pt x="145" y="113"/>
                  <a:pt x="149" y="114"/>
                  <a:pt x="150" y="114"/>
                </a:cubicBezTo>
                <a:cubicBezTo>
                  <a:pt x="150" y="114"/>
                  <a:pt x="150" y="114"/>
                  <a:pt x="150" y="114"/>
                </a:cubicBezTo>
                <a:cubicBezTo>
                  <a:pt x="150" y="114"/>
                  <a:pt x="151" y="113"/>
                  <a:pt x="151" y="113"/>
                </a:cubicBezTo>
                <a:cubicBezTo>
                  <a:pt x="151" y="113"/>
                  <a:pt x="152" y="113"/>
                  <a:pt x="151" y="113"/>
                </a:cubicBezTo>
                <a:cubicBezTo>
                  <a:pt x="151" y="114"/>
                  <a:pt x="151" y="114"/>
                  <a:pt x="152" y="114"/>
                </a:cubicBezTo>
                <a:cubicBezTo>
                  <a:pt x="152" y="114"/>
                  <a:pt x="152" y="114"/>
                  <a:pt x="152" y="114"/>
                </a:cubicBezTo>
                <a:cubicBezTo>
                  <a:pt x="152" y="113"/>
                  <a:pt x="152" y="113"/>
                  <a:pt x="153" y="113"/>
                </a:cubicBezTo>
                <a:cubicBezTo>
                  <a:pt x="153" y="113"/>
                  <a:pt x="153" y="113"/>
                  <a:pt x="154" y="113"/>
                </a:cubicBezTo>
                <a:cubicBezTo>
                  <a:pt x="155" y="113"/>
                  <a:pt x="155" y="113"/>
                  <a:pt x="155" y="113"/>
                </a:cubicBezTo>
                <a:cubicBezTo>
                  <a:pt x="156" y="114"/>
                  <a:pt x="156" y="113"/>
                  <a:pt x="156" y="113"/>
                </a:cubicBezTo>
                <a:cubicBezTo>
                  <a:pt x="156" y="113"/>
                  <a:pt x="157" y="113"/>
                  <a:pt x="157" y="113"/>
                </a:cubicBezTo>
                <a:cubicBezTo>
                  <a:pt x="157" y="113"/>
                  <a:pt x="157" y="113"/>
                  <a:pt x="158" y="112"/>
                </a:cubicBezTo>
                <a:cubicBezTo>
                  <a:pt x="158" y="112"/>
                  <a:pt x="159" y="112"/>
                  <a:pt x="159" y="112"/>
                </a:cubicBezTo>
                <a:cubicBezTo>
                  <a:pt x="159" y="113"/>
                  <a:pt x="159" y="113"/>
                  <a:pt x="160" y="113"/>
                </a:cubicBezTo>
                <a:cubicBezTo>
                  <a:pt x="160" y="112"/>
                  <a:pt x="160" y="112"/>
                  <a:pt x="160" y="112"/>
                </a:cubicBezTo>
                <a:cubicBezTo>
                  <a:pt x="161" y="112"/>
                  <a:pt x="161" y="112"/>
                  <a:pt x="161" y="112"/>
                </a:cubicBezTo>
                <a:cubicBezTo>
                  <a:pt x="161" y="112"/>
                  <a:pt x="161" y="112"/>
                  <a:pt x="162" y="112"/>
                </a:cubicBezTo>
                <a:cubicBezTo>
                  <a:pt x="162" y="112"/>
                  <a:pt x="162" y="112"/>
                  <a:pt x="163" y="112"/>
                </a:cubicBezTo>
                <a:cubicBezTo>
                  <a:pt x="163" y="113"/>
                  <a:pt x="164" y="113"/>
                  <a:pt x="164" y="113"/>
                </a:cubicBezTo>
                <a:cubicBezTo>
                  <a:pt x="164" y="114"/>
                  <a:pt x="164" y="114"/>
                  <a:pt x="165" y="113"/>
                </a:cubicBezTo>
                <a:cubicBezTo>
                  <a:pt x="165" y="113"/>
                  <a:pt x="165" y="113"/>
                  <a:pt x="165" y="113"/>
                </a:cubicBezTo>
                <a:cubicBezTo>
                  <a:pt x="165" y="113"/>
                  <a:pt x="166" y="114"/>
                  <a:pt x="166" y="114"/>
                </a:cubicBezTo>
                <a:cubicBezTo>
                  <a:pt x="167" y="115"/>
                  <a:pt x="169" y="115"/>
                  <a:pt x="169" y="116"/>
                </a:cubicBezTo>
                <a:cubicBezTo>
                  <a:pt x="170" y="116"/>
                  <a:pt x="171" y="117"/>
                  <a:pt x="171" y="117"/>
                </a:cubicBezTo>
                <a:cubicBezTo>
                  <a:pt x="171" y="117"/>
                  <a:pt x="171" y="117"/>
                  <a:pt x="171" y="117"/>
                </a:cubicBezTo>
                <a:cubicBezTo>
                  <a:pt x="171" y="118"/>
                  <a:pt x="171" y="118"/>
                  <a:pt x="171" y="118"/>
                </a:cubicBezTo>
                <a:cubicBezTo>
                  <a:pt x="171" y="118"/>
                  <a:pt x="171" y="118"/>
                  <a:pt x="172" y="118"/>
                </a:cubicBezTo>
                <a:cubicBezTo>
                  <a:pt x="172" y="118"/>
                  <a:pt x="172" y="118"/>
                  <a:pt x="172" y="118"/>
                </a:cubicBezTo>
                <a:cubicBezTo>
                  <a:pt x="172" y="118"/>
                  <a:pt x="173" y="119"/>
                  <a:pt x="173" y="119"/>
                </a:cubicBezTo>
                <a:cubicBezTo>
                  <a:pt x="173" y="119"/>
                  <a:pt x="174" y="119"/>
                  <a:pt x="174" y="119"/>
                </a:cubicBezTo>
                <a:cubicBezTo>
                  <a:pt x="174" y="120"/>
                  <a:pt x="174" y="120"/>
                  <a:pt x="175" y="120"/>
                </a:cubicBezTo>
                <a:cubicBezTo>
                  <a:pt x="175" y="120"/>
                  <a:pt x="176" y="121"/>
                  <a:pt x="176" y="122"/>
                </a:cubicBezTo>
                <a:cubicBezTo>
                  <a:pt x="177" y="122"/>
                  <a:pt x="178" y="123"/>
                  <a:pt x="178" y="124"/>
                </a:cubicBezTo>
                <a:cubicBezTo>
                  <a:pt x="179" y="124"/>
                  <a:pt x="179" y="125"/>
                  <a:pt x="179" y="126"/>
                </a:cubicBezTo>
                <a:cubicBezTo>
                  <a:pt x="179" y="126"/>
                  <a:pt x="180" y="126"/>
                  <a:pt x="180" y="127"/>
                </a:cubicBezTo>
                <a:cubicBezTo>
                  <a:pt x="180" y="127"/>
                  <a:pt x="180" y="127"/>
                  <a:pt x="180" y="127"/>
                </a:cubicBezTo>
                <a:cubicBezTo>
                  <a:pt x="180" y="127"/>
                  <a:pt x="180" y="128"/>
                  <a:pt x="181" y="128"/>
                </a:cubicBezTo>
                <a:cubicBezTo>
                  <a:pt x="182" y="129"/>
                  <a:pt x="182" y="129"/>
                  <a:pt x="181" y="129"/>
                </a:cubicBezTo>
                <a:cubicBezTo>
                  <a:pt x="181" y="129"/>
                  <a:pt x="181" y="129"/>
                  <a:pt x="181" y="130"/>
                </a:cubicBezTo>
                <a:cubicBezTo>
                  <a:pt x="181" y="130"/>
                  <a:pt x="182" y="130"/>
                  <a:pt x="182" y="130"/>
                </a:cubicBezTo>
                <a:cubicBezTo>
                  <a:pt x="182" y="130"/>
                  <a:pt x="183" y="130"/>
                  <a:pt x="183" y="130"/>
                </a:cubicBezTo>
                <a:cubicBezTo>
                  <a:pt x="183" y="131"/>
                  <a:pt x="183" y="131"/>
                  <a:pt x="183" y="131"/>
                </a:cubicBezTo>
                <a:cubicBezTo>
                  <a:pt x="184" y="132"/>
                  <a:pt x="184" y="132"/>
                  <a:pt x="184" y="132"/>
                </a:cubicBezTo>
                <a:cubicBezTo>
                  <a:pt x="183" y="132"/>
                  <a:pt x="184" y="133"/>
                  <a:pt x="185" y="133"/>
                </a:cubicBezTo>
                <a:cubicBezTo>
                  <a:pt x="185" y="133"/>
                  <a:pt x="185" y="133"/>
                  <a:pt x="185" y="134"/>
                </a:cubicBezTo>
                <a:cubicBezTo>
                  <a:pt x="185" y="134"/>
                  <a:pt x="186" y="135"/>
                  <a:pt x="186" y="134"/>
                </a:cubicBezTo>
                <a:cubicBezTo>
                  <a:pt x="186" y="134"/>
                  <a:pt x="186" y="134"/>
                  <a:pt x="186" y="135"/>
                </a:cubicBezTo>
                <a:cubicBezTo>
                  <a:pt x="186" y="135"/>
                  <a:pt x="186" y="136"/>
                  <a:pt x="187" y="136"/>
                </a:cubicBezTo>
                <a:cubicBezTo>
                  <a:pt x="187" y="136"/>
                  <a:pt x="187" y="136"/>
                  <a:pt x="187" y="136"/>
                </a:cubicBezTo>
                <a:cubicBezTo>
                  <a:pt x="187" y="137"/>
                  <a:pt x="187" y="137"/>
                  <a:pt x="187" y="137"/>
                </a:cubicBezTo>
                <a:cubicBezTo>
                  <a:pt x="187" y="137"/>
                  <a:pt x="188" y="138"/>
                  <a:pt x="188" y="139"/>
                </a:cubicBezTo>
                <a:cubicBezTo>
                  <a:pt x="189" y="140"/>
                  <a:pt x="189" y="141"/>
                  <a:pt x="190" y="141"/>
                </a:cubicBezTo>
                <a:cubicBezTo>
                  <a:pt x="190" y="141"/>
                  <a:pt x="190" y="142"/>
                  <a:pt x="190" y="142"/>
                </a:cubicBezTo>
                <a:cubicBezTo>
                  <a:pt x="190" y="142"/>
                  <a:pt x="190" y="142"/>
                  <a:pt x="191" y="142"/>
                </a:cubicBezTo>
                <a:cubicBezTo>
                  <a:pt x="191" y="142"/>
                  <a:pt x="191" y="143"/>
                  <a:pt x="191" y="143"/>
                </a:cubicBezTo>
                <a:cubicBezTo>
                  <a:pt x="191" y="143"/>
                  <a:pt x="191" y="143"/>
                  <a:pt x="191" y="143"/>
                </a:cubicBezTo>
                <a:cubicBezTo>
                  <a:pt x="192" y="143"/>
                  <a:pt x="192" y="143"/>
                  <a:pt x="192" y="144"/>
                </a:cubicBezTo>
                <a:cubicBezTo>
                  <a:pt x="192" y="144"/>
                  <a:pt x="192" y="144"/>
                  <a:pt x="193" y="144"/>
                </a:cubicBezTo>
                <a:cubicBezTo>
                  <a:pt x="193" y="144"/>
                  <a:pt x="193" y="145"/>
                  <a:pt x="193" y="145"/>
                </a:cubicBezTo>
                <a:cubicBezTo>
                  <a:pt x="193" y="145"/>
                  <a:pt x="193" y="145"/>
                  <a:pt x="193" y="145"/>
                </a:cubicBezTo>
                <a:cubicBezTo>
                  <a:pt x="194" y="145"/>
                  <a:pt x="194" y="146"/>
                  <a:pt x="194" y="146"/>
                </a:cubicBezTo>
                <a:cubicBezTo>
                  <a:pt x="193" y="146"/>
                  <a:pt x="193" y="147"/>
                  <a:pt x="194" y="147"/>
                </a:cubicBezTo>
                <a:cubicBezTo>
                  <a:pt x="195" y="147"/>
                  <a:pt x="196" y="148"/>
                  <a:pt x="196" y="149"/>
                </a:cubicBezTo>
                <a:cubicBezTo>
                  <a:pt x="196" y="149"/>
                  <a:pt x="196" y="149"/>
                  <a:pt x="197" y="149"/>
                </a:cubicBezTo>
                <a:cubicBezTo>
                  <a:pt x="198" y="150"/>
                  <a:pt x="198" y="150"/>
                  <a:pt x="198" y="151"/>
                </a:cubicBezTo>
                <a:cubicBezTo>
                  <a:pt x="198" y="151"/>
                  <a:pt x="198" y="152"/>
                  <a:pt x="198" y="152"/>
                </a:cubicBezTo>
                <a:cubicBezTo>
                  <a:pt x="199" y="152"/>
                  <a:pt x="199" y="152"/>
                  <a:pt x="200" y="153"/>
                </a:cubicBezTo>
                <a:cubicBezTo>
                  <a:pt x="200" y="154"/>
                  <a:pt x="201" y="154"/>
                  <a:pt x="201" y="154"/>
                </a:cubicBezTo>
                <a:cubicBezTo>
                  <a:pt x="201" y="154"/>
                  <a:pt x="202" y="155"/>
                  <a:pt x="202" y="156"/>
                </a:cubicBezTo>
                <a:cubicBezTo>
                  <a:pt x="203" y="157"/>
                  <a:pt x="203" y="158"/>
                  <a:pt x="203" y="158"/>
                </a:cubicBezTo>
                <a:cubicBezTo>
                  <a:pt x="204" y="158"/>
                  <a:pt x="204" y="159"/>
                  <a:pt x="205" y="159"/>
                </a:cubicBezTo>
                <a:cubicBezTo>
                  <a:pt x="206" y="160"/>
                  <a:pt x="206" y="160"/>
                  <a:pt x="207" y="161"/>
                </a:cubicBezTo>
                <a:cubicBezTo>
                  <a:pt x="207" y="161"/>
                  <a:pt x="207" y="161"/>
                  <a:pt x="207" y="161"/>
                </a:cubicBezTo>
                <a:cubicBezTo>
                  <a:pt x="207" y="161"/>
                  <a:pt x="207" y="161"/>
                  <a:pt x="208" y="161"/>
                </a:cubicBezTo>
                <a:cubicBezTo>
                  <a:pt x="208" y="161"/>
                  <a:pt x="208" y="161"/>
                  <a:pt x="209" y="162"/>
                </a:cubicBezTo>
                <a:cubicBezTo>
                  <a:pt x="209" y="162"/>
                  <a:pt x="210" y="162"/>
                  <a:pt x="210" y="162"/>
                </a:cubicBezTo>
                <a:cubicBezTo>
                  <a:pt x="210" y="163"/>
                  <a:pt x="210" y="163"/>
                  <a:pt x="211" y="163"/>
                </a:cubicBezTo>
                <a:cubicBezTo>
                  <a:pt x="211" y="163"/>
                  <a:pt x="211" y="163"/>
                  <a:pt x="211" y="164"/>
                </a:cubicBezTo>
                <a:cubicBezTo>
                  <a:pt x="210" y="164"/>
                  <a:pt x="211" y="165"/>
                  <a:pt x="212" y="164"/>
                </a:cubicBezTo>
                <a:cubicBezTo>
                  <a:pt x="212" y="164"/>
                  <a:pt x="214" y="165"/>
                  <a:pt x="213" y="165"/>
                </a:cubicBezTo>
                <a:cubicBezTo>
                  <a:pt x="213" y="166"/>
                  <a:pt x="214" y="166"/>
                  <a:pt x="215" y="166"/>
                </a:cubicBezTo>
                <a:cubicBezTo>
                  <a:pt x="216" y="166"/>
                  <a:pt x="217" y="167"/>
                  <a:pt x="217" y="167"/>
                </a:cubicBezTo>
                <a:cubicBezTo>
                  <a:pt x="217" y="167"/>
                  <a:pt x="217" y="167"/>
                  <a:pt x="217" y="167"/>
                </a:cubicBezTo>
                <a:cubicBezTo>
                  <a:pt x="217" y="167"/>
                  <a:pt x="217" y="167"/>
                  <a:pt x="217" y="168"/>
                </a:cubicBezTo>
                <a:cubicBezTo>
                  <a:pt x="217" y="168"/>
                  <a:pt x="217" y="168"/>
                  <a:pt x="217" y="168"/>
                </a:cubicBezTo>
                <a:cubicBezTo>
                  <a:pt x="217" y="168"/>
                  <a:pt x="218" y="168"/>
                  <a:pt x="218" y="168"/>
                </a:cubicBezTo>
                <a:close/>
                <a:moveTo>
                  <a:pt x="243" y="176"/>
                </a:moveTo>
                <a:cubicBezTo>
                  <a:pt x="244" y="175"/>
                  <a:pt x="244" y="175"/>
                  <a:pt x="245" y="173"/>
                </a:cubicBezTo>
                <a:cubicBezTo>
                  <a:pt x="246" y="170"/>
                  <a:pt x="247" y="169"/>
                  <a:pt x="247" y="169"/>
                </a:cubicBezTo>
                <a:cubicBezTo>
                  <a:pt x="247" y="169"/>
                  <a:pt x="247" y="169"/>
                  <a:pt x="247" y="169"/>
                </a:cubicBezTo>
                <a:cubicBezTo>
                  <a:pt x="247" y="168"/>
                  <a:pt x="247" y="168"/>
                  <a:pt x="247" y="168"/>
                </a:cubicBezTo>
                <a:cubicBezTo>
                  <a:pt x="248" y="168"/>
                  <a:pt x="248" y="167"/>
                  <a:pt x="249" y="166"/>
                </a:cubicBezTo>
                <a:cubicBezTo>
                  <a:pt x="251" y="160"/>
                  <a:pt x="252" y="157"/>
                  <a:pt x="253" y="157"/>
                </a:cubicBezTo>
                <a:cubicBezTo>
                  <a:pt x="253" y="157"/>
                  <a:pt x="254" y="156"/>
                  <a:pt x="254" y="156"/>
                </a:cubicBezTo>
                <a:cubicBezTo>
                  <a:pt x="254" y="155"/>
                  <a:pt x="255" y="154"/>
                  <a:pt x="255" y="154"/>
                </a:cubicBezTo>
                <a:cubicBezTo>
                  <a:pt x="255" y="154"/>
                  <a:pt x="256" y="153"/>
                  <a:pt x="258" y="149"/>
                </a:cubicBezTo>
                <a:cubicBezTo>
                  <a:pt x="258" y="149"/>
                  <a:pt x="258" y="148"/>
                  <a:pt x="259" y="148"/>
                </a:cubicBezTo>
                <a:cubicBezTo>
                  <a:pt x="259" y="148"/>
                  <a:pt x="259" y="147"/>
                  <a:pt x="260" y="145"/>
                </a:cubicBezTo>
                <a:cubicBezTo>
                  <a:pt x="261" y="142"/>
                  <a:pt x="263" y="139"/>
                  <a:pt x="264" y="138"/>
                </a:cubicBezTo>
                <a:cubicBezTo>
                  <a:pt x="264" y="137"/>
                  <a:pt x="265" y="136"/>
                  <a:pt x="265" y="135"/>
                </a:cubicBezTo>
                <a:cubicBezTo>
                  <a:pt x="266" y="133"/>
                  <a:pt x="267" y="132"/>
                  <a:pt x="267" y="132"/>
                </a:cubicBezTo>
                <a:cubicBezTo>
                  <a:pt x="267" y="132"/>
                  <a:pt x="267" y="132"/>
                  <a:pt x="268" y="131"/>
                </a:cubicBezTo>
                <a:cubicBezTo>
                  <a:pt x="268" y="130"/>
                  <a:pt x="268" y="130"/>
                  <a:pt x="268" y="130"/>
                </a:cubicBezTo>
                <a:cubicBezTo>
                  <a:pt x="269" y="129"/>
                  <a:pt x="269" y="129"/>
                  <a:pt x="269" y="129"/>
                </a:cubicBezTo>
                <a:cubicBezTo>
                  <a:pt x="268" y="129"/>
                  <a:pt x="269" y="128"/>
                  <a:pt x="269" y="128"/>
                </a:cubicBezTo>
                <a:cubicBezTo>
                  <a:pt x="269" y="127"/>
                  <a:pt x="270" y="127"/>
                  <a:pt x="270" y="126"/>
                </a:cubicBezTo>
                <a:cubicBezTo>
                  <a:pt x="270" y="126"/>
                  <a:pt x="270" y="126"/>
                  <a:pt x="270" y="125"/>
                </a:cubicBezTo>
                <a:cubicBezTo>
                  <a:pt x="271" y="125"/>
                  <a:pt x="271" y="124"/>
                  <a:pt x="271" y="124"/>
                </a:cubicBezTo>
                <a:cubicBezTo>
                  <a:pt x="272" y="122"/>
                  <a:pt x="272" y="122"/>
                  <a:pt x="273" y="121"/>
                </a:cubicBezTo>
                <a:cubicBezTo>
                  <a:pt x="273" y="121"/>
                  <a:pt x="274" y="120"/>
                  <a:pt x="274" y="120"/>
                </a:cubicBezTo>
                <a:cubicBezTo>
                  <a:pt x="273" y="120"/>
                  <a:pt x="275" y="117"/>
                  <a:pt x="275" y="116"/>
                </a:cubicBezTo>
                <a:cubicBezTo>
                  <a:pt x="275" y="116"/>
                  <a:pt x="275" y="116"/>
                  <a:pt x="275" y="115"/>
                </a:cubicBezTo>
                <a:cubicBezTo>
                  <a:pt x="275" y="115"/>
                  <a:pt x="276" y="114"/>
                  <a:pt x="276" y="114"/>
                </a:cubicBezTo>
                <a:cubicBezTo>
                  <a:pt x="276" y="114"/>
                  <a:pt x="277" y="114"/>
                  <a:pt x="277" y="114"/>
                </a:cubicBezTo>
                <a:cubicBezTo>
                  <a:pt x="277" y="113"/>
                  <a:pt x="277" y="112"/>
                  <a:pt x="277" y="112"/>
                </a:cubicBezTo>
                <a:cubicBezTo>
                  <a:pt x="278" y="112"/>
                  <a:pt x="278" y="110"/>
                  <a:pt x="279" y="109"/>
                </a:cubicBezTo>
                <a:cubicBezTo>
                  <a:pt x="279" y="108"/>
                  <a:pt x="279" y="108"/>
                  <a:pt x="280" y="107"/>
                </a:cubicBezTo>
                <a:cubicBezTo>
                  <a:pt x="280" y="107"/>
                  <a:pt x="280" y="106"/>
                  <a:pt x="279" y="106"/>
                </a:cubicBezTo>
                <a:cubicBezTo>
                  <a:pt x="279" y="106"/>
                  <a:pt x="279" y="106"/>
                  <a:pt x="279" y="106"/>
                </a:cubicBezTo>
                <a:cubicBezTo>
                  <a:pt x="279" y="106"/>
                  <a:pt x="278" y="106"/>
                  <a:pt x="278" y="106"/>
                </a:cubicBezTo>
                <a:cubicBezTo>
                  <a:pt x="278" y="105"/>
                  <a:pt x="278" y="105"/>
                  <a:pt x="278" y="106"/>
                </a:cubicBezTo>
                <a:cubicBezTo>
                  <a:pt x="277" y="107"/>
                  <a:pt x="277" y="107"/>
                  <a:pt x="277" y="106"/>
                </a:cubicBezTo>
                <a:cubicBezTo>
                  <a:pt x="277" y="106"/>
                  <a:pt x="277" y="106"/>
                  <a:pt x="277" y="106"/>
                </a:cubicBezTo>
                <a:cubicBezTo>
                  <a:pt x="277" y="106"/>
                  <a:pt x="277" y="106"/>
                  <a:pt x="276" y="106"/>
                </a:cubicBezTo>
                <a:cubicBezTo>
                  <a:pt x="276" y="106"/>
                  <a:pt x="276" y="106"/>
                  <a:pt x="276" y="106"/>
                </a:cubicBezTo>
                <a:cubicBezTo>
                  <a:pt x="275" y="106"/>
                  <a:pt x="273" y="105"/>
                  <a:pt x="271" y="104"/>
                </a:cubicBezTo>
                <a:cubicBezTo>
                  <a:pt x="271" y="104"/>
                  <a:pt x="270" y="103"/>
                  <a:pt x="270" y="103"/>
                </a:cubicBezTo>
                <a:cubicBezTo>
                  <a:pt x="269" y="103"/>
                  <a:pt x="269" y="102"/>
                  <a:pt x="269" y="102"/>
                </a:cubicBezTo>
                <a:cubicBezTo>
                  <a:pt x="268" y="101"/>
                  <a:pt x="268" y="101"/>
                  <a:pt x="268" y="102"/>
                </a:cubicBezTo>
                <a:cubicBezTo>
                  <a:pt x="268" y="102"/>
                  <a:pt x="268" y="102"/>
                  <a:pt x="268" y="101"/>
                </a:cubicBezTo>
                <a:cubicBezTo>
                  <a:pt x="268" y="100"/>
                  <a:pt x="267" y="100"/>
                  <a:pt x="267" y="101"/>
                </a:cubicBezTo>
                <a:cubicBezTo>
                  <a:pt x="267" y="101"/>
                  <a:pt x="267" y="101"/>
                  <a:pt x="266" y="100"/>
                </a:cubicBezTo>
                <a:cubicBezTo>
                  <a:pt x="266" y="100"/>
                  <a:pt x="266" y="100"/>
                  <a:pt x="266" y="100"/>
                </a:cubicBezTo>
                <a:cubicBezTo>
                  <a:pt x="267" y="100"/>
                  <a:pt x="267" y="100"/>
                  <a:pt x="265" y="98"/>
                </a:cubicBezTo>
                <a:cubicBezTo>
                  <a:pt x="264" y="96"/>
                  <a:pt x="261" y="92"/>
                  <a:pt x="261" y="91"/>
                </a:cubicBezTo>
                <a:cubicBezTo>
                  <a:pt x="260" y="90"/>
                  <a:pt x="260" y="90"/>
                  <a:pt x="260" y="90"/>
                </a:cubicBezTo>
                <a:cubicBezTo>
                  <a:pt x="260" y="90"/>
                  <a:pt x="260" y="90"/>
                  <a:pt x="260" y="90"/>
                </a:cubicBezTo>
                <a:cubicBezTo>
                  <a:pt x="260" y="90"/>
                  <a:pt x="260" y="89"/>
                  <a:pt x="260" y="89"/>
                </a:cubicBezTo>
                <a:cubicBezTo>
                  <a:pt x="259" y="89"/>
                  <a:pt x="258" y="87"/>
                  <a:pt x="258" y="87"/>
                </a:cubicBezTo>
                <a:cubicBezTo>
                  <a:pt x="258" y="86"/>
                  <a:pt x="258" y="86"/>
                  <a:pt x="258" y="86"/>
                </a:cubicBezTo>
                <a:cubicBezTo>
                  <a:pt x="258" y="86"/>
                  <a:pt x="257" y="86"/>
                  <a:pt x="257" y="85"/>
                </a:cubicBezTo>
                <a:cubicBezTo>
                  <a:pt x="257" y="85"/>
                  <a:pt x="256" y="84"/>
                  <a:pt x="256" y="84"/>
                </a:cubicBezTo>
                <a:cubicBezTo>
                  <a:pt x="255" y="83"/>
                  <a:pt x="254" y="82"/>
                  <a:pt x="254" y="81"/>
                </a:cubicBezTo>
                <a:cubicBezTo>
                  <a:pt x="252" y="79"/>
                  <a:pt x="252" y="78"/>
                  <a:pt x="252" y="78"/>
                </a:cubicBezTo>
                <a:cubicBezTo>
                  <a:pt x="252" y="78"/>
                  <a:pt x="251" y="77"/>
                  <a:pt x="251" y="77"/>
                </a:cubicBezTo>
                <a:cubicBezTo>
                  <a:pt x="250" y="76"/>
                  <a:pt x="250" y="75"/>
                  <a:pt x="250" y="75"/>
                </a:cubicBezTo>
                <a:cubicBezTo>
                  <a:pt x="250" y="75"/>
                  <a:pt x="250" y="75"/>
                  <a:pt x="250" y="75"/>
                </a:cubicBezTo>
                <a:cubicBezTo>
                  <a:pt x="250" y="74"/>
                  <a:pt x="249" y="74"/>
                  <a:pt x="249" y="73"/>
                </a:cubicBezTo>
                <a:cubicBezTo>
                  <a:pt x="247" y="72"/>
                  <a:pt x="244" y="68"/>
                  <a:pt x="244" y="67"/>
                </a:cubicBezTo>
                <a:cubicBezTo>
                  <a:pt x="244" y="66"/>
                  <a:pt x="240" y="62"/>
                  <a:pt x="237" y="60"/>
                </a:cubicBezTo>
                <a:cubicBezTo>
                  <a:pt x="235" y="58"/>
                  <a:pt x="233" y="56"/>
                  <a:pt x="231" y="54"/>
                </a:cubicBezTo>
                <a:cubicBezTo>
                  <a:pt x="231" y="54"/>
                  <a:pt x="230" y="53"/>
                  <a:pt x="230" y="53"/>
                </a:cubicBezTo>
                <a:cubicBezTo>
                  <a:pt x="230" y="53"/>
                  <a:pt x="230" y="53"/>
                  <a:pt x="230" y="53"/>
                </a:cubicBezTo>
                <a:cubicBezTo>
                  <a:pt x="229" y="52"/>
                  <a:pt x="229" y="52"/>
                  <a:pt x="229" y="52"/>
                </a:cubicBezTo>
                <a:cubicBezTo>
                  <a:pt x="229" y="52"/>
                  <a:pt x="228" y="51"/>
                  <a:pt x="228" y="51"/>
                </a:cubicBezTo>
                <a:cubicBezTo>
                  <a:pt x="228" y="51"/>
                  <a:pt x="227" y="50"/>
                  <a:pt x="227" y="50"/>
                </a:cubicBezTo>
                <a:cubicBezTo>
                  <a:pt x="226" y="50"/>
                  <a:pt x="226" y="50"/>
                  <a:pt x="225" y="49"/>
                </a:cubicBezTo>
                <a:cubicBezTo>
                  <a:pt x="225" y="49"/>
                  <a:pt x="224" y="48"/>
                  <a:pt x="224" y="48"/>
                </a:cubicBezTo>
                <a:cubicBezTo>
                  <a:pt x="224" y="48"/>
                  <a:pt x="223" y="48"/>
                  <a:pt x="223" y="48"/>
                </a:cubicBezTo>
                <a:cubicBezTo>
                  <a:pt x="223" y="48"/>
                  <a:pt x="223" y="47"/>
                  <a:pt x="222" y="47"/>
                </a:cubicBezTo>
                <a:cubicBezTo>
                  <a:pt x="221" y="47"/>
                  <a:pt x="220" y="46"/>
                  <a:pt x="220" y="46"/>
                </a:cubicBezTo>
                <a:cubicBezTo>
                  <a:pt x="220" y="46"/>
                  <a:pt x="219" y="46"/>
                  <a:pt x="218" y="46"/>
                </a:cubicBezTo>
                <a:cubicBezTo>
                  <a:pt x="217" y="45"/>
                  <a:pt x="215" y="45"/>
                  <a:pt x="214" y="44"/>
                </a:cubicBezTo>
                <a:cubicBezTo>
                  <a:pt x="212" y="44"/>
                  <a:pt x="211" y="43"/>
                  <a:pt x="210" y="43"/>
                </a:cubicBezTo>
                <a:cubicBezTo>
                  <a:pt x="210" y="43"/>
                  <a:pt x="209" y="43"/>
                  <a:pt x="209" y="43"/>
                </a:cubicBezTo>
                <a:cubicBezTo>
                  <a:pt x="208" y="43"/>
                  <a:pt x="208" y="43"/>
                  <a:pt x="207" y="43"/>
                </a:cubicBezTo>
                <a:cubicBezTo>
                  <a:pt x="207" y="43"/>
                  <a:pt x="206" y="42"/>
                  <a:pt x="205" y="42"/>
                </a:cubicBezTo>
                <a:cubicBezTo>
                  <a:pt x="204" y="42"/>
                  <a:pt x="203" y="41"/>
                  <a:pt x="203" y="42"/>
                </a:cubicBezTo>
                <a:cubicBezTo>
                  <a:pt x="203" y="42"/>
                  <a:pt x="203" y="42"/>
                  <a:pt x="202" y="42"/>
                </a:cubicBezTo>
                <a:cubicBezTo>
                  <a:pt x="201" y="41"/>
                  <a:pt x="198" y="41"/>
                  <a:pt x="198" y="42"/>
                </a:cubicBezTo>
                <a:cubicBezTo>
                  <a:pt x="198" y="42"/>
                  <a:pt x="198" y="42"/>
                  <a:pt x="198" y="42"/>
                </a:cubicBezTo>
                <a:cubicBezTo>
                  <a:pt x="197" y="42"/>
                  <a:pt x="197" y="42"/>
                  <a:pt x="197" y="42"/>
                </a:cubicBezTo>
                <a:cubicBezTo>
                  <a:pt x="195" y="42"/>
                  <a:pt x="193" y="42"/>
                  <a:pt x="192" y="42"/>
                </a:cubicBezTo>
                <a:cubicBezTo>
                  <a:pt x="191" y="42"/>
                  <a:pt x="191" y="42"/>
                  <a:pt x="191" y="42"/>
                </a:cubicBezTo>
                <a:cubicBezTo>
                  <a:pt x="191" y="42"/>
                  <a:pt x="190" y="42"/>
                  <a:pt x="190" y="42"/>
                </a:cubicBezTo>
                <a:cubicBezTo>
                  <a:pt x="189" y="42"/>
                  <a:pt x="188" y="42"/>
                  <a:pt x="188" y="42"/>
                </a:cubicBezTo>
                <a:cubicBezTo>
                  <a:pt x="187" y="42"/>
                  <a:pt x="186" y="42"/>
                  <a:pt x="185" y="41"/>
                </a:cubicBezTo>
                <a:cubicBezTo>
                  <a:pt x="184" y="40"/>
                  <a:pt x="184" y="39"/>
                  <a:pt x="184" y="39"/>
                </a:cubicBezTo>
                <a:cubicBezTo>
                  <a:pt x="184" y="39"/>
                  <a:pt x="183" y="40"/>
                  <a:pt x="183" y="40"/>
                </a:cubicBezTo>
                <a:cubicBezTo>
                  <a:pt x="183" y="42"/>
                  <a:pt x="182" y="42"/>
                  <a:pt x="181" y="42"/>
                </a:cubicBezTo>
                <a:cubicBezTo>
                  <a:pt x="181" y="42"/>
                  <a:pt x="181" y="42"/>
                  <a:pt x="180" y="43"/>
                </a:cubicBezTo>
                <a:cubicBezTo>
                  <a:pt x="178" y="46"/>
                  <a:pt x="177" y="47"/>
                  <a:pt x="175" y="48"/>
                </a:cubicBezTo>
                <a:cubicBezTo>
                  <a:pt x="174" y="49"/>
                  <a:pt x="174" y="49"/>
                  <a:pt x="173" y="51"/>
                </a:cubicBezTo>
                <a:cubicBezTo>
                  <a:pt x="172" y="53"/>
                  <a:pt x="170" y="56"/>
                  <a:pt x="170" y="56"/>
                </a:cubicBezTo>
                <a:cubicBezTo>
                  <a:pt x="169" y="56"/>
                  <a:pt x="169" y="56"/>
                  <a:pt x="169" y="57"/>
                </a:cubicBezTo>
                <a:cubicBezTo>
                  <a:pt x="168" y="57"/>
                  <a:pt x="168" y="58"/>
                  <a:pt x="168" y="58"/>
                </a:cubicBezTo>
                <a:cubicBezTo>
                  <a:pt x="167" y="58"/>
                  <a:pt x="167" y="58"/>
                  <a:pt x="167" y="59"/>
                </a:cubicBezTo>
                <a:cubicBezTo>
                  <a:pt x="167" y="60"/>
                  <a:pt x="167" y="61"/>
                  <a:pt x="167" y="61"/>
                </a:cubicBezTo>
                <a:cubicBezTo>
                  <a:pt x="167" y="62"/>
                  <a:pt x="166" y="66"/>
                  <a:pt x="165" y="67"/>
                </a:cubicBezTo>
                <a:cubicBezTo>
                  <a:pt x="165" y="67"/>
                  <a:pt x="165" y="68"/>
                  <a:pt x="165" y="68"/>
                </a:cubicBezTo>
                <a:cubicBezTo>
                  <a:pt x="165" y="68"/>
                  <a:pt x="164" y="68"/>
                  <a:pt x="164" y="69"/>
                </a:cubicBezTo>
                <a:cubicBezTo>
                  <a:pt x="164" y="69"/>
                  <a:pt x="163" y="69"/>
                  <a:pt x="163" y="69"/>
                </a:cubicBezTo>
                <a:cubicBezTo>
                  <a:pt x="163" y="69"/>
                  <a:pt x="162" y="70"/>
                  <a:pt x="161" y="72"/>
                </a:cubicBezTo>
                <a:cubicBezTo>
                  <a:pt x="160" y="73"/>
                  <a:pt x="160" y="74"/>
                  <a:pt x="160" y="74"/>
                </a:cubicBezTo>
                <a:cubicBezTo>
                  <a:pt x="160" y="73"/>
                  <a:pt x="159" y="74"/>
                  <a:pt x="159" y="75"/>
                </a:cubicBezTo>
                <a:cubicBezTo>
                  <a:pt x="159" y="76"/>
                  <a:pt x="158" y="76"/>
                  <a:pt x="157" y="77"/>
                </a:cubicBezTo>
                <a:cubicBezTo>
                  <a:pt x="157" y="78"/>
                  <a:pt x="156" y="78"/>
                  <a:pt x="156" y="78"/>
                </a:cubicBezTo>
                <a:cubicBezTo>
                  <a:pt x="156" y="78"/>
                  <a:pt x="156" y="79"/>
                  <a:pt x="156" y="80"/>
                </a:cubicBezTo>
                <a:cubicBezTo>
                  <a:pt x="155" y="81"/>
                  <a:pt x="155" y="82"/>
                  <a:pt x="155" y="83"/>
                </a:cubicBezTo>
                <a:cubicBezTo>
                  <a:pt x="155" y="83"/>
                  <a:pt x="155" y="84"/>
                  <a:pt x="154" y="85"/>
                </a:cubicBezTo>
                <a:cubicBezTo>
                  <a:pt x="153" y="86"/>
                  <a:pt x="152" y="86"/>
                  <a:pt x="152" y="87"/>
                </a:cubicBezTo>
                <a:cubicBezTo>
                  <a:pt x="152" y="88"/>
                  <a:pt x="152" y="88"/>
                  <a:pt x="151" y="87"/>
                </a:cubicBezTo>
                <a:cubicBezTo>
                  <a:pt x="151" y="87"/>
                  <a:pt x="151" y="87"/>
                  <a:pt x="151" y="87"/>
                </a:cubicBezTo>
                <a:cubicBezTo>
                  <a:pt x="150" y="88"/>
                  <a:pt x="150" y="88"/>
                  <a:pt x="150" y="87"/>
                </a:cubicBezTo>
                <a:cubicBezTo>
                  <a:pt x="150" y="87"/>
                  <a:pt x="150" y="87"/>
                  <a:pt x="150" y="87"/>
                </a:cubicBezTo>
                <a:cubicBezTo>
                  <a:pt x="149" y="88"/>
                  <a:pt x="149" y="88"/>
                  <a:pt x="148" y="89"/>
                </a:cubicBezTo>
                <a:cubicBezTo>
                  <a:pt x="148" y="89"/>
                  <a:pt x="148" y="89"/>
                  <a:pt x="148" y="90"/>
                </a:cubicBezTo>
                <a:cubicBezTo>
                  <a:pt x="148" y="90"/>
                  <a:pt x="148" y="91"/>
                  <a:pt x="148" y="92"/>
                </a:cubicBezTo>
                <a:cubicBezTo>
                  <a:pt x="147" y="92"/>
                  <a:pt x="147" y="94"/>
                  <a:pt x="147" y="95"/>
                </a:cubicBezTo>
                <a:cubicBezTo>
                  <a:pt x="146" y="97"/>
                  <a:pt x="145" y="99"/>
                  <a:pt x="144" y="99"/>
                </a:cubicBezTo>
                <a:cubicBezTo>
                  <a:pt x="144" y="99"/>
                  <a:pt x="143" y="101"/>
                  <a:pt x="143" y="101"/>
                </a:cubicBezTo>
                <a:cubicBezTo>
                  <a:pt x="143" y="101"/>
                  <a:pt x="143" y="102"/>
                  <a:pt x="143" y="102"/>
                </a:cubicBezTo>
                <a:cubicBezTo>
                  <a:pt x="143" y="102"/>
                  <a:pt x="142" y="104"/>
                  <a:pt x="142" y="105"/>
                </a:cubicBezTo>
                <a:cubicBezTo>
                  <a:pt x="141" y="106"/>
                  <a:pt x="141" y="107"/>
                  <a:pt x="141" y="107"/>
                </a:cubicBezTo>
                <a:cubicBezTo>
                  <a:pt x="140" y="107"/>
                  <a:pt x="140" y="107"/>
                  <a:pt x="140" y="107"/>
                </a:cubicBezTo>
                <a:cubicBezTo>
                  <a:pt x="140" y="108"/>
                  <a:pt x="140" y="108"/>
                  <a:pt x="140" y="108"/>
                </a:cubicBezTo>
                <a:cubicBezTo>
                  <a:pt x="139" y="108"/>
                  <a:pt x="139" y="108"/>
                  <a:pt x="139" y="108"/>
                </a:cubicBezTo>
                <a:cubicBezTo>
                  <a:pt x="139" y="109"/>
                  <a:pt x="139" y="109"/>
                  <a:pt x="138" y="109"/>
                </a:cubicBezTo>
                <a:cubicBezTo>
                  <a:pt x="136" y="109"/>
                  <a:pt x="135" y="111"/>
                  <a:pt x="136" y="111"/>
                </a:cubicBezTo>
                <a:cubicBezTo>
                  <a:pt x="137" y="112"/>
                  <a:pt x="139" y="112"/>
                  <a:pt x="139" y="112"/>
                </a:cubicBezTo>
                <a:cubicBezTo>
                  <a:pt x="139" y="111"/>
                  <a:pt x="142" y="110"/>
                  <a:pt x="142" y="110"/>
                </a:cubicBezTo>
                <a:cubicBezTo>
                  <a:pt x="142" y="110"/>
                  <a:pt x="142" y="110"/>
                  <a:pt x="143" y="110"/>
                </a:cubicBezTo>
                <a:cubicBezTo>
                  <a:pt x="144" y="110"/>
                  <a:pt x="144" y="109"/>
                  <a:pt x="144" y="109"/>
                </a:cubicBezTo>
                <a:cubicBezTo>
                  <a:pt x="144" y="109"/>
                  <a:pt x="145" y="109"/>
                  <a:pt x="145" y="109"/>
                </a:cubicBezTo>
                <a:cubicBezTo>
                  <a:pt x="146" y="109"/>
                  <a:pt x="146" y="109"/>
                  <a:pt x="146" y="109"/>
                </a:cubicBezTo>
                <a:cubicBezTo>
                  <a:pt x="147" y="109"/>
                  <a:pt x="147" y="109"/>
                  <a:pt x="147" y="109"/>
                </a:cubicBezTo>
                <a:cubicBezTo>
                  <a:pt x="148" y="108"/>
                  <a:pt x="151" y="107"/>
                  <a:pt x="152" y="107"/>
                </a:cubicBezTo>
                <a:cubicBezTo>
                  <a:pt x="152" y="107"/>
                  <a:pt x="152" y="107"/>
                  <a:pt x="152" y="107"/>
                </a:cubicBezTo>
                <a:cubicBezTo>
                  <a:pt x="152" y="107"/>
                  <a:pt x="153" y="107"/>
                  <a:pt x="154" y="107"/>
                </a:cubicBezTo>
                <a:cubicBezTo>
                  <a:pt x="154" y="107"/>
                  <a:pt x="154" y="107"/>
                  <a:pt x="155" y="107"/>
                </a:cubicBezTo>
                <a:cubicBezTo>
                  <a:pt x="155" y="107"/>
                  <a:pt x="155" y="107"/>
                  <a:pt x="155" y="107"/>
                </a:cubicBezTo>
                <a:cubicBezTo>
                  <a:pt x="155" y="107"/>
                  <a:pt x="156" y="107"/>
                  <a:pt x="157" y="107"/>
                </a:cubicBezTo>
                <a:cubicBezTo>
                  <a:pt x="158" y="106"/>
                  <a:pt x="161" y="106"/>
                  <a:pt x="161" y="107"/>
                </a:cubicBezTo>
                <a:cubicBezTo>
                  <a:pt x="161" y="107"/>
                  <a:pt x="162" y="107"/>
                  <a:pt x="162" y="107"/>
                </a:cubicBezTo>
                <a:cubicBezTo>
                  <a:pt x="162" y="107"/>
                  <a:pt x="167" y="107"/>
                  <a:pt x="168" y="108"/>
                </a:cubicBezTo>
                <a:cubicBezTo>
                  <a:pt x="169" y="109"/>
                  <a:pt x="172" y="110"/>
                  <a:pt x="173" y="110"/>
                </a:cubicBezTo>
                <a:cubicBezTo>
                  <a:pt x="173" y="110"/>
                  <a:pt x="174" y="110"/>
                  <a:pt x="174" y="111"/>
                </a:cubicBezTo>
                <a:cubicBezTo>
                  <a:pt x="175" y="111"/>
                  <a:pt x="175" y="112"/>
                  <a:pt x="176" y="112"/>
                </a:cubicBezTo>
                <a:cubicBezTo>
                  <a:pt x="176" y="112"/>
                  <a:pt x="176" y="112"/>
                  <a:pt x="176" y="112"/>
                </a:cubicBezTo>
                <a:cubicBezTo>
                  <a:pt x="176" y="112"/>
                  <a:pt x="176" y="113"/>
                  <a:pt x="177" y="113"/>
                </a:cubicBezTo>
                <a:cubicBezTo>
                  <a:pt x="177" y="113"/>
                  <a:pt x="178" y="113"/>
                  <a:pt x="178" y="113"/>
                </a:cubicBezTo>
                <a:cubicBezTo>
                  <a:pt x="177" y="114"/>
                  <a:pt x="179" y="115"/>
                  <a:pt x="179" y="115"/>
                </a:cubicBezTo>
                <a:cubicBezTo>
                  <a:pt x="180" y="115"/>
                  <a:pt x="180" y="115"/>
                  <a:pt x="180" y="115"/>
                </a:cubicBezTo>
                <a:cubicBezTo>
                  <a:pt x="179" y="115"/>
                  <a:pt x="180" y="116"/>
                  <a:pt x="181" y="116"/>
                </a:cubicBezTo>
                <a:cubicBezTo>
                  <a:pt x="181" y="116"/>
                  <a:pt x="183" y="117"/>
                  <a:pt x="183" y="118"/>
                </a:cubicBezTo>
                <a:cubicBezTo>
                  <a:pt x="183" y="118"/>
                  <a:pt x="183" y="118"/>
                  <a:pt x="183" y="118"/>
                </a:cubicBezTo>
                <a:cubicBezTo>
                  <a:pt x="183" y="118"/>
                  <a:pt x="183" y="118"/>
                  <a:pt x="183" y="118"/>
                </a:cubicBezTo>
                <a:cubicBezTo>
                  <a:pt x="183" y="118"/>
                  <a:pt x="184" y="117"/>
                  <a:pt x="184" y="117"/>
                </a:cubicBezTo>
                <a:cubicBezTo>
                  <a:pt x="184" y="117"/>
                  <a:pt x="184" y="118"/>
                  <a:pt x="184" y="118"/>
                </a:cubicBezTo>
                <a:cubicBezTo>
                  <a:pt x="184" y="118"/>
                  <a:pt x="184" y="118"/>
                  <a:pt x="184" y="119"/>
                </a:cubicBezTo>
                <a:cubicBezTo>
                  <a:pt x="184" y="120"/>
                  <a:pt x="184" y="120"/>
                  <a:pt x="184" y="119"/>
                </a:cubicBezTo>
                <a:cubicBezTo>
                  <a:pt x="185" y="119"/>
                  <a:pt x="185" y="119"/>
                  <a:pt x="185" y="119"/>
                </a:cubicBezTo>
                <a:cubicBezTo>
                  <a:pt x="185" y="120"/>
                  <a:pt x="185" y="120"/>
                  <a:pt x="185" y="120"/>
                </a:cubicBezTo>
                <a:cubicBezTo>
                  <a:pt x="185" y="120"/>
                  <a:pt x="186" y="120"/>
                  <a:pt x="186" y="120"/>
                </a:cubicBezTo>
                <a:cubicBezTo>
                  <a:pt x="185" y="121"/>
                  <a:pt x="185" y="121"/>
                  <a:pt x="186" y="121"/>
                </a:cubicBezTo>
                <a:cubicBezTo>
                  <a:pt x="186" y="121"/>
                  <a:pt x="186" y="121"/>
                  <a:pt x="186" y="121"/>
                </a:cubicBezTo>
                <a:cubicBezTo>
                  <a:pt x="186" y="120"/>
                  <a:pt x="186" y="120"/>
                  <a:pt x="187" y="122"/>
                </a:cubicBezTo>
                <a:cubicBezTo>
                  <a:pt x="188" y="123"/>
                  <a:pt x="188" y="123"/>
                  <a:pt x="188" y="123"/>
                </a:cubicBezTo>
                <a:cubicBezTo>
                  <a:pt x="188" y="123"/>
                  <a:pt x="189" y="124"/>
                  <a:pt x="189" y="124"/>
                </a:cubicBezTo>
                <a:cubicBezTo>
                  <a:pt x="189" y="125"/>
                  <a:pt x="189" y="125"/>
                  <a:pt x="190" y="126"/>
                </a:cubicBezTo>
                <a:cubicBezTo>
                  <a:pt x="190" y="126"/>
                  <a:pt x="190" y="126"/>
                  <a:pt x="190" y="126"/>
                </a:cubicBezTo>
                <a:cubicBezTo>
                  <a:pt x="190" y="127"/>
                  <a:pt x="190" y="127"/>
                  <a:pt x="191" y="127"/>
                </a:cubicBezTo>
                <a:cubicBezTo>
                  <a:pt x="191" y="127"/>
                  <a:pt x="191" y="127"/>
                  <a:pt x="191" y="127"/>
                </a:cubicBezTo>
                <a:cubicBezTo>
                  <a:pt x="191" y="127"/>
                  <a:pt x="191" y="128"/>
                  <a:pt x="191" y="128"/>
                </a:cubicBezTo>
                <a:cubicBezTo>
                  <a:pt x="191" y="128"/>
                  <a:pt x="192" y="128"/>
                  <a:pt x="192" y="129"/>
                </a:cubicBezTo>
                <a:cubicBezTo>
                  <a:pt x="192" y="129"/>
                  <a:pt x="192" y="129"/>
                  <a:pt x="192" y="129"/>
                </a:cubicBezTo>
                <a:cubicBezTo>
                  <a:pt x="192" y="129"/>
                  <a:pt x="193" y="130"/>
                  <a:pt x="193" y="130"/>
                </a:cubicBezTo>
                <a:cubicBezTo>
                  <a:pt x="193" y="131"/>
                  <a:pt x="193" y="131"/>
                  <a:pt x="193" y="131"/>
                </a:cubicBezTo>
                <a:cubicBezTo>
                  <a:pt x="193" y="131"/>
                  <a:pt x="193" y="131"/>
                  <a:pt x="193" y="132"/>
                </a:cubicBezTo>
                <a:cubicBezTo>
                  <a:pt x="194" y="132"/>
                  <a:pt x="194" y="132"/>
                  <a:pt x="194" y="133"/>
                </a:cubicBezTo>
                <a:cubicBezTo>
                  <a:pt x="194" y="133"/>
                  <a:pt x="195" y="134"/>
                  <a:pt x="196" y="135"/>
                </a:cubicBezTo>
                <a:cubicBezTo>
                  <a:pt x="196" y="136"/>
                  <a:pt x="196" y="136"/>
                  <a:pt x="196" y="136"/>
                </a:cubicBezTo>
                <a:cubicBezTo>
                  <a:pt x="197" y="136"/>
                  <a:pt x="198" y="138"/>
                  <a:pt x="198" y="138"/>
                </a:cubicBezTo>
                <a:cubicBezTo>
                  <a:pt x="198" y="138"/>
                  <a:pt x="198" y="138"/>
                  <a:pt x="198" y="138"/>
                </a:cubicBezTo>
                <a:cubicBezTo>
                  <a:pt x="198" y="138"/>
                  <a:pt x="199" y="139"/>
                  <a:pt x="199" y="139"/>
                </a:cubicBezTo>
                <a:cubicBezTo>
                  <a:pt x="199" y="140"/>
                  <a:pt x="199" y="140"/>
                  <a:pt x="200" y="140"/>
                </a:cubicBezTo>
                <a:cubicBezTo>
                  <a:pt x="200" y="140"/>
                  <a:pt x="200" y="141"/>
                  <a:pt x="200" y="141"/>
                </a:cubicBezTo>
                <a:cubicBezTo>
                  <a:pt x="200" y="142"/>
                  <a:pt x="200" y="142"/>
                  <a:pt x="201" y="142"/>
                </a:cubicBezTo>
                <a:cubicBezTo>
                  <a:pt x="201" y="142"/>
                  <a:pt x="201" y="142"/>
                  <a:pt x="201" y="142"/>
                </a:cubicBezTo>
                <a:cubicBezTo>
                  <a:pt x="201" y="143"/>
                  <a:pt x="202" y="143"/>
                  <a:pt x="202" y="143"/>
                </a:cubicBezTo>
                <a:cubicBezTo>
                  <a:pt x="202" y="143"/>
                  <a:pt x="203" y="144"/>
                  <a:pt x="203" y="145"/>
                </a:cubicBezTo>
                <a:cubicBezTo>
                  <a:pt x="203" y="145"/>
                  <a:pt x="203" y="145"/>
                  <a:pt x="203" y="145"/>
                </a:cubicBezTo>
                <a:cubicBezTo>
                  <a:pt x="203" y="145"/>
                  <a:pt x="204" y="145"/>
                  <a:pt x="204" y="146"/>
                </a:cubicBezTo>
                <a:cubicBezTo>
                  <a:pt x="205" y="147"/>
                  <a:pt x="205" y="148"/>
                  <a:pt x="205" y="148"/>
                </a:cubicBezTo>
                <a:cubicBezTo>
                  <a:pt x="206" y="148"/>
                  <a:pt x="206" y="148"/>
                  <a:pt x="206" y="149"/>
                </a:cubicBezTo>
                <a:cubicBezTo>
                  <a:pt x="206" y="149"/>
                  <a:pt x="206" y="149"/>
                  <a:pt x="206" y="149"/>
                </a:cubicBezTo>
                <a:cubicBezTo>
                  <a:pt x="207" y="150"/>
                  <a:pt x="208" y="151"/>
                  <a:pt x="210" y="153"/>
                </a:cubicBezTo>
                <a:cubicBezTo>
                  <a:pt x="210" y="153"/>
                  <a:pt x="211" y="154"/>
                  <a:pt x="211" y="155"/>
                </a:cubicBezTo>
                <a:cubicBezTo>
                  <a:pt x="211" y="155"/>
                  <a:pt x="212" y="156"/>
                  <a:pt x="212" y="156"/>
                </a:cubicBezTo>
                <a:cubicBezTo>
                  <a:pt x="212" y="156"/>
                  <a:pt x="212" y="156"/>
                  <a:pt x="213" y="157"/>
                </a:cubicBezTo>
                <a:cubicBezTo>
                  <a:pt x="213" y="157"/>
                  <a:pt x="214" y="158"/>
                  <a:pt x="214" y="158"/>
                </a:cubicBezTo>
                <a:cubicBezTo>
                  <a:pt x="215" y="158"/>
                  <a:pt x="216" y="159"/>
                  <a:pt x="216" y="160"/>
                </a:cubicBezTo>
                <a:cubicBezTo>
                  <a:pt x="217" y="160"/>
                  <a:pt x="217" y="161"/>
                  <a:pt x="217" y="161"/>
                </a:cubicBezTo>
                <a:cubicBezTo>
                  <a:pt x="218" y="161"/>
                  <a:pt x="218" y="162"/>
                  <a:pt x="218" y="162"/>
                </a:cubicBezTo>
                <a:cubicBezTo>
                  <a:pt x="219" y="163"/>
                  <a:pt x="219" y="164"/>
                  <a:pt x="220" y="164"/>
                </a:cubicBezTo>
                <a:cubicBezTo>
                  <a:pt x="220" y="164"/>
                  <a:pt x="220" y="164"/>
                  <a:pt x="220" y="165"/>
                </a:cubicBezTo>
                <a:cubicBezTo>
                  <a:pt x="221" y="165"/>
                  <a:pt x="221" y="165"/>
                  <a:pt x="222" y="166"/>
                </a:cubicBezTo>
                <a:cubicBezTo>
                  <a:pt x="222" y="166"/>
                  <a:pt x="223" y="167"/>
                  <a:pt x="223" y="167"/>
                </a:cubicBezTo>
                <a:cubicBezTo>
                  <a:pt x="223" y="167"/>
                  <a:pt x="225" y="168"/>
                  <a:pt x="226" y="169"/>
                </a:cubicBezTo>
                <a:cubicBezTo>
                  <a:pt x="226" y="169"/>
                  <a:pt x="226" y="169"/>
                  <a:pt x="226" y="169"/>
                </a:cubicBezTo>
                <a:cubicBezTo>
                  <a:pt x="226" y="169"/>
                  <a:pt x="226" y="170"/>
                  <a:pt x="227" y="170"/>
                </a:cubicBezTo>
                <a:cubicBezTo>
                  <a:pt x="227" y="170"/>
                  <a:pt x="227" y="170"/>
                  <a:pt x="227" y="170"/>
                </a:cubicBezTo>
                <a:cubicBezTo>
                  <a:pt x="227" y="170"/>
                  <a:pt x="228" y="171"/>
                  <a:pt x="229" y="171"/>
                </a:cubicBezTo>
                <a:cubicBezTo>
                  <a:pt x="229" y="171"/>
                  <a:pt x="230" y="171"/>
                  <a:pt x="231" y="172"/>
                </a:cubicBezTo>
                <a:cubicBezTo>
                  <a:pt x="233" y="173"/>
                  <a:pt x="234" y="174"/>
                  <a:pt x="237" y="175"/>
                </a:cubicBezTo>
                <a:cubicBezTo>
                  <a:pt x="241" y="176"/>
                  <a:pt x="241" y="176"/>
                  <a:pt x="241" y="176"/>
                </a:cubicBezTo>
                <a:lnTo>
                  <a:pt x="243" y="176"/>
                </a:lnTo>
                <a:close/>
                <a:moveTo>
                  <a:pt x="226" y="160"/>
                </a:moveTo>
                <a:cubicBezTo>
                  <a:pt x="226" y="160"/>
                  <a:pt x="226" y="159"/>
                  <a:pt x="225" y="159"/>
                </a:cubicBezTo>
                <a:cubicBezTo>
                  <a:pt x="225" y="158"/>
                  <a:pt x="224" y="158"/>
                  <a:pt x="224" y="157"/>
                </a:cubicBezTo>
                <a:cubicBezTo>
                  <a:pt x="224" y="155"/>
                  <a:pt x="224" y="155"/>
                  <a:pt x="224" y="156"/>
                </a:cubicBezTo>
                <a:cubicBezTo>
                  <a:pt x="223" y="157"/>
                  <a:pt x="223" y="157"/>
                  <a:pt x="222" y="156"/>
                </a:cubicBezTo>
                <a:cubicBezTo>
                  <a:pt x="222" y="155"/>
                  <a:pt x="222" y="155"/>
                  <a:pt x="222" y="155"/>
                </a:cubicBezTo>
                <a:cubicBezTo>
                  <a:pt x="221" y="156"/>
                  <a:pt x="220" y="155"/>
                  <a:pt x="220" y="155"/>
                </a:cubicBezTo>
                <a:cubicBezTo>
                  <a:pt x="220" y="154"/>
                  <a:pt x="219" y="154"/>
                  <a:pt x="219" y="154"/>
                </a:cubicBezTo>
                <a:cubicBezTo>
                  <a:pt x="218" y="153"/>
                  <a:pt x="218" y="153"/>
                  <a:pt x="218" y="152"/>
                </a:cubicBezTo>
                <a:cubicBezTo>
                  <a:pt x="218" y="152"/>
                  <a:pt x="218" y="151"/>
                  <a:pt x="218" y="151"/>
                </a:cubicBezTo>
                <a:cubicBezTo>
                  <a:pt x="218" y="151"/>
                  <a:pt x="217" y="151"/>
                  <a:pt x="218" y="151"/>
                </a:cubicBezTo>
                <a:cubicBezTo>
                  <a:pt x="218" y="150"/>
                  <a:pt x="218" y="150"/>
                  <a:pt x="217" y="150"/>
                </a:cubicBezTo>
                <a:cubicBezTo>
                  <a:pt x="217" y="150"/>
                  <a:pt x="217" y="150"/>
                  <a:pt x="217" y="149"/>
                </a:cubicBezTo>
                <a:cubicBezTo>
                  <a:pt x="217" y="148"/>
                  <a:pt x="217" y="148"/>
                  <a:pt x="217" y="149"/>
                </a:cubicBezTo>
                <a:cubicBezTo>
                  <a:pt x="216" y="149"/>
                  <a:pt x="216" y="149"/>
                  <a:pt x="216" y="148"/>
                </a:cubicBezTo>
                <a:cubicBezTo>
                  <a:pt x="216" y="148"/>
                  <a:pt x="216" y="148"/>
                  <a:pt x="215" y="149"/>
                </a:cubicBezTo>
                <a:cubicBezTo>
                  <a:pt x="214" y="149"/>
                  <a:pt x="214" y="149"/>
                  <a:pt x="213" y="149"/>
                </a:cubicBezTo>
                <a:cubicBezTo>
                  <a:pt x="213" y="149"/>
                  <a:pt x="213" y="149"/>
                  <a:pt x="213" y="149"/>
                </a:cubicBezTo>
                <a:cubicBezTo>
                  <a:pt x="213" y="150"/>
                  <a:pt x="211" y="150"/>
                  <a:pt x="211" y="150"/>
                </a:cubicBezTo>
                <a:cubicBezTo>
                  <a:pt x="211" y="150"/>
                  <a:pt x="211" y="150"/>
                  <a:pt x="210" y="150"/>
                </a:cubicBezTo>
                <a:cubicBezTo>
                  <a:pt x="210" y="150"/>
                  <a:pt x="210" y="150"/>
                  <a:pt x="210" y="149"/>
                </a:cubicBezTo>
                <a:cubicBezTo>
                  <a:pt x="210" y="149"/>
                  <a:pt x="210" y="149"/>
                  <a:pt x="209" y="149"/>
                </a:cubicBezTo>
                <a:cubicBezTo>
                  <a:pt x="209" y="149"/>
                  <a:pt x="208" y="148"/>
                  <a:pt x="208" y="148"/>
                </a:cubicBezTo>
                <a:cubicBezTo>
                  <a:pt x="208" y="147"/>
                  <a:pt x="208" y="147"/>
                  <a:pt x="208" y="146"/>
                </a:cubicBezTo>
                <a:cubicBezTo>
                  <a:pt x="207" y="146"/>
                  <a:pt x="207" y="145"/>
                  <a:pt x="208" y="145"/>
                </a:cubicBezTo>
                <a:cubicBezTo>
                  <a:pt x="208" y="144"/>
                  <a:pt x="208" y="144"/>
                  <a:pt x="207" y="143"/>
                </a:cubicBezTo>
                <a:cubicBezTo>
                  <a:pt x="207" y="143"/>
                  <a:pt x="207" y="143"/>
                  <a:pt x="207" y="143"/>
                </a:cubicBezTo>
                <a:cubicBezTo>
                  <a:pt x="207" y="142"/>
                  <a:pt x="206" y="142"/>
                  <a:pt x="206" y="142"/>
                </a:cubicBezTo>
                <a:cubicBezTo>
                  <a:pt x="206" y="142"/>
                  <a:pt x="206" y="142"/>
                  <a:pt x="205" y="142"/>
                </a:cubicBezTo>
                <a:cubicBezTo>
                  <a:pt x="205" y="141"/>
                  <a:pt x="205" y="141"/>
                  <a:pt x="205" y="141"/>
                </a:cubicBezTo>
                <a:cubicBezTo>
                  <a:pt x="204" y="142"/>
                  <a:pt x="203" y="141"/>
                  <a:pt x="203" y="141"/>
                </a:cubicBezTo>
                <a:cubicBezTo>
                  <a:pt x="203" y="141"/>
                  <a:pt x="203" y="141"/>
                  <a:pt x="203" y="141"/>
                </a:cubicBezTo>
                <a:cubicBezTo>
                  <a:pt x="201" y="140"/>
                  <a:pt x="199" y="133"/>
                  <a:pt x="200" y="133"/>
                </a:cubicBezTo>
                <a:cubicBezTo>
                  <a:pt x="200" y="133"/>
                  <a:pt x="200" y="133"/>
                  <a:pt x="200" y="133"/>
                </a:cubicBezTo>
                <a:cubicBezTo>
                  <a:pt x="200" y="132"/>
                  <a:pt x="200" y="132"/>
                  <a:pt x="200" y="131"/>
                </a:cubicBezTo>
                <a:cubicBezTo>
                  <a:pt x="200" y="130"/>
                  <a:pt x="200" y="129"/>
                  <a:pt x="198" y="128"/>
                </a:cubicBezTo>
                <a:cubicBezTo>
                  <a:pt x="196" y="126"/>
                  <a:pt x="196" y="126"/>
                  <a:pt x="196" y="125"/>
                </a:cubicBezTo>
                <a:cubicBezTo>
                  <a:pt x="197" y="122"/>
                  <a:pt x="195" y="120"/>
                  <a:pt x="194" y="121"/>
                </a:cubicBezTo>
                <a:cubicBezTo>
                  <a:pt x="194" y="121"/>
                  <a:pt x="194" y="121"/>
                  <a:pt x="193" y="120"/>
                </a:cubicBezTo>
                <a:cubicBezTo>
                  <a:pt x="193" y="120"/>
                  <a:pt x="193" y="120"/>
                  <a:pt x="192" y="120"/>
                </a:cubicBezTo>
                <a:cubicBezTo>
                  <a:pt x="192" y="121"/>
                  <a:pt x="192" y="121"/>
                  <a:pt x="192" y="121"/>
                </a:cubicBezTo>
                <a:cubicBezTo>
                  <a:pt x="191" y="121"/>
                  <a:pt x="190" y="120"/>
                  <a:pt x="190" y="120"/>
                </a:cubicBezTo>
                <a:cubicBezTo>
                  <a:pt x="189" y="120"/>
                  <a:pt x="188" y="120"/>
                  <a:pt x="188" y="118"/>
                </a:cubicBezTo>
                <a:cubicBezTo>
                  <a:pt x="187" y="117"/>
                  <a:pt x="187" y="116"/>
                  <a:pt x="187" y="116"/>
                </a:cubicBezTo>
                <a:cubicBezTo>
                  <a:pt x="187" y="115"/>
                  <a:pt x="187" y="115"/>
                  <a:pt x="186" y="114"/>
                </a:cubicBezTo>
                <a:cubicBezTo>
                  <a:pt x="186" y="114"/>
                  <a:pt x="186" y="113"/>
                  <a:pt x="186" y="112"/>
                </a:cubicBezTo>
                <a:cubicBezTo>
                  <a:pt x="186" y="111"/>
                  <a:pt x="186" y="111"/>
                  <a:pt x="185" y="112"/>
                </a:cubicBezTo>
                <a:cubicBezTo>
                  <a:pt x="185" y="112"/>
                  <a:pt x="185" y="112"/>
                  <a:pt x="184" y="112"/>
                </a:cubicBezTo>
                <a:cubicBezTo>
                  <a:pt x="184" y="112"/>
                  <a:pt x="183" y="111"/>
                  <a:pt x="183" y="111"/>
                </a:cubicBezTo>
                <a:cubicBezTo>
                  <a:pt x="182" y="111"/>
                  <a:pt x="182" y="111"/>
                  <a:pt x="182" y="111"/>
                </a:cubicBezTo>
                <a:cubicBezTo>
                  <a:pt x="182" y="111"/>
                  <a:pt x="182" y="111"/>
                  <a:pt x="182" y="111"/>
                </a:cubicBezTo>
                <a:cubicBezTo>
                  <a:pt x="181" y="111"/>
                  <a:pt x="181" y="110"/>
                  <a:pt x="181" y="110"/>
                </a:cubicBezTo>
                <a:cubicBezTo>
                  <a:pt x="181" y="110"/>
                  <a:pt x="180" y="109"/>
                  <a:pt x="180" y="109"/>
                </a:cubicBezTo>
                <a:cubicBezTo>
                  <a:pt x="179" y="109"/>
                  <a:pt x="179" y="108"/>
                  <a:pt x="179" y="108"/>
                </a:cubicBezTo>
                <a:cubicBezTo>
                  <a:pt x="179" y="108"/>
                  <a:pt x="179" y="107"/>
                  <a:pt x="179" y="107"/>
                </a:cubicBezTo>
                <a:cubicBezTo>
                  <a:pt x="179" y="106"/>
                  <a:pt x="179" y="106"/>
                  <a:pt x="178" y="107"/>
                </a:cubicBezTo>
                <a:cubicBezTo>
                  <a:pt x="178" y="107"/>
                  <a:pt x="178" y="108"/>
                  <a:pt x="178" y="108"/>
                </a:cubicBezTo>
                <a:cubicBezTo>
                  <a:pt x="179" y="108"/>
                  <a:pt x="179" y="109"/>
                  <a:pt x="178" y="109"/>
                </a:cubicBezTo>
                <a:cubicBezTo>
                  <a:pt x="178" y="109"/>
                  <a:pt x="178" y="109"/>
                  <a:pt x="178" y="109"/>
                </a:cubicBezTo>
                <a:cubicBezTo>
                  <a:pt x="178" y="108"/>
                  <a:pt x="178" y="108"/>
                  <a:pt x="178" y="109"/>
                </a:cubicBezTo>
                <a:cubicBezTo>
                  <a:pt x="178" y="109"/>
                  <a:pt x="177" y="109"/>
                  <a:pt x="176" y="108"/>
                </a:cubicBezTo>
                <a:cubicBezTo>
                  <a:pt x="176" y="107"/>
                  <a:pt x="176" y="107"/>
                  <a:pt x="175" y="108"/>
                </a:cubicBezTo>
                <a:cubicBezTo>
                  <a:pt x="175" y="108"/>
                  <a:pt x="175" y="108"/>
                  <a:pt x="173" y="107"/>
                </a:cubicBezTo>
                <a:cubicBezTo>
                  <a:pt x="172" y="107"/>
                  <a:pt x="171" y="104"/>
                  <a:pt x="171" y="103"/>
                </a:cubicBezTo>
                <a:cubicBezTo>
                  <a:pt x="171" y="103"/>
                  <a:pt x="171" y="103"/>
                  <a:pt x="171" y="103"/>
                </a:cubicBezTo>
                <a:cubicBezTo>
                  <a:pt x="171" y="103"/>
                  <a:pt x="170" y="102"/>
                  <a:pt x="170" y="100"/>
                </a:cubicBezTo>
                <a:cubicBezTo>
                  <a:pt x="170" y="100"/>
                  <a:pt x="169" y="100"/>
                  <a:pt x="168" y="100"/>
                </a:cubicBezTo>
                <a:cubicBezTo>
                  <a:pt x="167" y="100"/>
                  <a:pt x="167" y="100"/>
                  <a:pt x="166" y="100"/>
                </a:cubicBezTo>
                <a:cubicBezTo>
                  <a:pt x="166" y="101"/>
                  <a:pt x="165" y="101"/>
                  <a:pt x="165" y="101"/>
                </a:cubicBezTo>
                <a:cubicBezTo>
                  <a:pt x="165" y="101"/>
                  <a:pt x="164" y="101"/>
                  <a:pt x="164" y="102"/>
                </a:cubicBezTo>
                <a:cubicBezTo>
                  <a:pt x="164" y="102"/>
                  <a:pt x="161" y="103"/>
                  <a:pt x="160" y="103"/>
                </a:cubicBezTo>
                <a:cubicBezTo>
                  <a:pt x="159" y="102"/>
                  <a:pt x="160" y="101"/>
                  <a:pt x="162" y="100"/>
                </a:cubicBezTo>
                <a:cubicBezTo>
                  <a:pt x="163" y="100"/>
                  <a:pt x="164" y="99"/>
                  <a:pt x="164" y="99"/>
                </a:cubicBezTo>
                <a:cubicBezTo>
                  <a:pt x="165" y="98"/>
                  <a:pt x="167" y="97"/>
                  <a:pt x="168" y="97"/>
                </a:cubicBezTo>
                <a:cubicBezTo>
                  <a:pt x="169" y="98"/>
                  <a:pt x="169" y="98"/>
                  <a:pt x="169" y="98"/>
                </a:cubicBezTo>
                <a:cubicBezTo>
                  <a:pt x="170" y="97"/>
                  <a:pt x="171" y="98"/>
                  <a:pt x="172" y="99"/>
                </a:cubicBezTo>
                <a:cubicBezTo>
                  <a:pt x="173" y="101"/>
                  <a:pt x="174" y="103"/>
                  <a:pt x="174" y="103"/>
                </a:cubicBezTo>
                <a:cubicBezTo>
                  <a:pt x="174" y="103"/>
                  <a:pt x="174" y="104"/>
                  <a:pt x="174" y="104"/>
                </a:cubicBezTo>
                <a:cubicBezTo>
                  <a:pt x="174" y="104"/>
                  <a:pt x="174" y="104"/>
                  <a:pt x="174" y="105"/>
                </a:cubicBezTo>
                <a:cubicBezTo>
                  <a:pt x="174" y="105"/>
                  <a:pt x="174" y="105"/>
                  <a:pt x="174" y="105"/>
                </a:cubicBezTo>
                <a:cubicBezTo>
                  <a:pt x="174" y="105"/>
                  <a:pt x="174" y="105"/>
                  <a:pt x="175" y="105"/>
                </a:cubicBezTo>
                <a:cubicBezTo>
                  <a:pt x="175" y="105"/>
                  <a:pt x="176" y="105"/>
                  <a:pt x="176" y="105"/>
                </a:cubicBezTo>
                <a:cubicBezTo>
                  <a:pt x="177" y="105"/>
                  <a:pt x="177" y="105"/>
                  <a:pt x="177" y="105"/>
                </a:cubicBezTo>
                <a:cubicBezTo>
                  <a:pt x="177" y="105"/>
                  <a:pt x="178" y="105"/>
                  <a:pt x="178" y="105"/>
                </a:cubicBezTo>
                <a:cubicBezTo>
                  <a:pt x="178" y="105"/>
                  <a:pt x="179" y="105"/>
                  <a:pt x="179" y="105"/>
                </a:cubicBezTo>
                <a:cubicBezTo>
                  <a:pt x="180" y="104"/>
                  <a:pt x="181" y="105"/>
                  <a:pt x="181" y="106"/>
                </a:cubicBezTo>
                <a:cubicBezTo>
                  <a:pt x="182" y="107"/>
                  <a:pt x="184" y="109"/>
                  <a:pt x="185" y="109"/>
                </a:cubicBezTo>
                <a:cubicBezTo>
                  <a:pt x="185" y="109"/>
                  <a:pt x="185" y="109"/>
                  <a:pt x="185" y="109"/>
                </a:cubicBezTo>
                <a:cubicBezTo>
                  <a:pt x="185" y="109"/>
                  <a:pt x="186" y="109"/>
                  <a:pt x="187" y="109"/>
                </a:cubicBezTo>
                <a:cubicBezTo>
                  <a:pt x="188" y="109"/>
                  <a:pt x="189" y="110"/>
                  <a:pt x="188" y="110"/>
                </a:cubicBezTo>
                <a:cubicBezTo>
                  <a:pt x="188" y="111"/>
                  <a:pt x="188" y="111"/>
                  <a:pt x="189" y="111"/>
                </a:cubicBezTo>
                <a:cubicBezTo>
                  <a:pt x="189" y="112"/>
                  <a:pt x="189" y="112"/>
                  <a:pt x="189" y="113"/>
                </a:cubicBezTo>
                <a:cubicBezTo>
                  <a:pt x="188" y="113"/>
                  <a:pt x="188" y="114"/>
                  <a:pt x="189" y="114"/>
                </a:cubicBezTo>
                <a:cubicBezTo>
                  <a:pt x="190" y="115"/>
                  <a:pt x="190" y="115"/>
                  <a:pt x="191" y="117"/>
                </a:cubicBezTo>
                <a:cubicBezTo>
                  <a:pt x="191" y="118"/>
                  <a:pt x="191" y="118"/>
                  <a:pt x="191" y="118"/>
                </a:cubicBezTo>
                <a:cubicBezTo>
                  <a:pt x="191" y="118"/>
                  <a:pt x="192" y="118"/>
                  <a:pt x="192" y="118"/>
                </a:cubicBezTo>
                <a:cubicBezTo>
                  <a:pt x="192" y="118"/>
                  <a:pt x="193" y="118"/>
                  <a:pt x="193" y="118"/>
                </a:cubicBezTo>
                <a:cubicBezTo>
                  <a:pt x="193" y="118"/>
                  <a:pt x="193" y="118"/>
                  <a:pt x="193" y="118"/>
                </a:cubicBezTo>
                <a:cubicBezTo>
                  <a:pt x="194" y="118"/>
                  <a:pt x="194" y="118"/>
                  <a:pt x="194" y="118"/>
                </a:cubicBezTo>
                <a:cubicBezTo>
                  <a:pt x="194" y="118"/>
                  <a:pt x="194" y="118"/>
                  <a:pt x="195" y="118"/>
                </a:cubicBezTo>
                <a:cubicBezTo>
                  <a:pt x="195" y="118"/>
                  <a:pt x="195" y="119"/>
                  <a:pt x="195" y="119"/>
                </a:cubicBezTo>
                <a:cubicBezTo>
                  <a:pt x="196" y="119"/>
                  <a:pt x="196" y="119"/>
                  <a:pt x="196" y="119"/>
                </a:cubicBezTo>
                <a:cubicBezTo>
                  <a:pt x="196" y="119"/>
                  <a:pt x="196" y="118"/>
                  <a:pt x="196" y="119"/>
                </a:cubicBezTo>
                <a:cubicBezTo>
                  <a:pt x="196" y="119"/>
                  <a:pt x="196" y="119"/>
                  <a:pt x="197" y="119"/>
                </a:cubicBezTo>
                <a:cubicBezTo>
                  <a:pt x="197" y="119"/>
                  <a:pt x="197" y="119"/>
                  <a:pt x="197" y="119"/>
                </a:cubicBezTo>
                <a:cubicBezTo>
                  <a:pt x="196" y="120"/>
                  <a:pt x="196" y="120"/>
                  <a:pt x="197" y="119"/>
                </a:cubicBezTo>
                <a:cubicBezTo>
                  <a:pt x="198" y="119"/>
                  <a:pt x="198" y="119"/>
                  <a:pt x="199" y="120"/>
                </a:cubicBezTo>
                <a:cubicBezTo>
                  <a:pt x="199" y="121"/>
                  <a:pt x="199" y="121"/>
                  <a:pt x="199" y="121"/>
                </a:cubicBezTo>
                <a:cubicBezTo>
                  <a:pt x="198" y="121"/>
                  <a:pt x="198" y="121"/>
                  <a:pt x="199" y="122"/>
                </a:cubicBezTo>
                <a:cubicBezTo>
                  <a:pt x="199" y="122"/>
                  <a:pt x="200" y="123"/>
                  <a:pt x="199" y="124"/>
                </a:cubicBezTo>
                <a:cubicBezTo>
                  <a:pt x="199" y="125"/>
                  <a:pt x="200" y="125"/>
                  <a:pt x="200" y="125"/>
                </a:cubicBezTo>
                <a:cubicBezTo>
                  <a:pt x="201" y="125"/>
                  <a:pt x="201" y="126"/>
                  <a:pt x="201" y="126"/>
                </a:cubicBezTo>
                <a:cubicBezTo>
                  <a:pt x="201" y="127"/>
                  <a:pt x="201" y="127"/>
                  <a:pt x="201" y="127"/>
                </a:cubicBezTo>
                <a:cubicBezTo>
                  <a:pt x="202" y="127"/>
                  <a:pt x="203" y="128"/>
                  <a:pt x="203" y="130"/>
                </a:cubicBezTo>
                <a:cubicBezTo>
                  <a:pt x="203" y="132"/>
                  <a:pt x="203" y="133"/>
                  <a:pt x="202" y="133"/>
                </a:cubicBezTo>
                <a:cubicBezTo>
                  <a:pt x="202" y="133"/>
                  <a:pt x="202" y="134"/>
                  <a:pt x="202" y="134"/>
                </a:cubicBezTo>
                <a:cubicBezTo>
                  <a:pt x="202" y="134"/>
                  <a:pt x="202" y="134"/>
                  <a:pt x="202" y="134"/>
                </a:cubicBezTo>
                <a:cubicBezTo>
                  <a:pt x="202" y="134"/>
                  <a:pt x="203" y="134"/>
                  <a:pt x="203" y="135"/>
                </a:cubicBezTo>
                <a:cubicBezTo>
                  <a:pt x="203" y="135"/>
                  <a:pt x="203" y="136"/>
                  <a:pt x="203" y="136"/>
                </a:cubicBezTo>
                <a:cubicBezTo>
                  <a:pt x="203" y="136"/>
                  <a:pt x="203" y="136"/>
                  <a:pt x="203" y="136"/>
                </a:cubicBezTo>
                <a:cubicBezTo>
                  <a:pt x="202" y="137"/>
                  <a:pt x="202" y="137"/>
                  <a:pt x="203" y="138"/>
                </a:cubicBezTo>
                <a:cubicBezTo>
                  <a:pt x="203" y="138"/>
                  <a:pt x="203" y="137"/>
                  <a:pt x="203" y="137"/>
                </a:cubicBezTo>
                <a:cubicBezTo>
                  <a:pt x="204" y="136"/>
                  <a:pt x="204" y="137"/>
                  <a:pt x="204" y="137"/>
                </a:cubicBezTo>
                <a:cubicBezTo>
                  <a:pt x="204" y="138"/>
                  <a:pt x="206" y="139"/>
                  <a:pt x="208" y="139"/>
                </a:cubicBezTo>
                <a:cubicBezTo>
                  <a:pt x="209" y="140"/>
                  <a:pt x="210" y="140"/>
                  <a:pt x="210" y="140"/>
                </a:cubicBezTo>
                <a:cubicBezTo>
                  <a:pt x="209" y="140"/>
                  <a:pt x="209" y="141"/>
                  <a:pt x="210" y="141"/>
                </a:cubicBezTo>
                <a:cubicBezTo>
                  <a:pt x="210" y="141"/>
                  <a:pt x="211" y="146"/>
                  <a:pt x="211" y="146"/>
                </a:cubicBezTo>
                <a:cubicBezTo>
                  <a:pt x="211" y="146"/>
                  <a:pt x="211" y="147"/>
                  <a:pt x="211" y="147"/>
                </a:cubicBezTo>
                <a:cubicBezTo>
                  <a:pt x="211" y="147"/>
                  <a:pt x="212" y="147"/>
                  <a:pt x="212" y="147"/>
                </a:cubicBezTo>
                <a:cubicBezTo>
                  <a:pt x="212" y="146"/>
                  <a:pt x="212" y="146"/>
                  <a:pt x="212" y="147"/>
                </a:cubicBezTo>
                <a:cubicBezTo>
                  <a:pt x="212" y="147"/>
                  <a:pt x="213" y="147"/>
                  <a:pt x="213" y="147"/>
                </a:cubicBezTo>
                <a:cubicBezTo>
                  <a:pt x="214" y="146"/>
                  <a:pt x="215" y="146"/>
                  <a:pt x="216" y="146"/>
                </a:cubicBezTo>
                <a:cubicBezTo>
                  <a:pt x="216" y="146"/>
                  <a:pt x="218" y="146"/>
                  <a:pt x="218" y="146"/>
                </a:cubicBezTo>
                <a:cubicBezTo>
                  <a:pt x="219" y="146"/>
                  <a:pt x="220" y="146"/>
                  <a:pt x="220" y="146"/>
                </a:cubicBezTo>
                <a:cubicBezTo>
                  <a:pt x="220" y="146"/>
                  <a:pt x="220" y="147"/>
                  <a:pt x="220" y="147"/>
                </a:cubicBezTo>
                <a:cubicBezTo>
                  <a:pt x="220" y="147"/>
                  <a:pt x="221" y="147"/>
                  <a:pt x="220" y="147"/>
                </a:cubicBezTo>
                <a:cubicBezTo>
                  <a:pt x="220" y="148"/>
                  <a:pt x="220" y="148"/>
                  <a:pt x="220" y="148"/>
                </a:cubicBezTo>
                <a:cubicBezTo>
                  <a:pt x="221" y="148"/>
                  <a:pt x="221" y="149"/>
                  <a:pt x="221" y="149"/>
                </a:cubicBezTo>
                <a:cubicBezTo>
                  <a:pt x="221" y="150"/>
                  <a:pt x="221" y="151"/>
                  <a:pt x="222" y="151"/>
                </a:cubicBezTo>
                <a:cubicBezTo>
                  <a:pt x="222" y="152"/>
                  <a:pt x="222" y="152"/>
                  <a:pt x="222" y="153"/>
                </a:cubicBezTo>
                <a:cubicBezTo>
                  <a:pt x="222" y="153"/>
                  <a:pt x="222" y="153"/>
                  <a:pt x="222" y="153"/>
                </a:cubicBezTo>
                <a:cubicBezTo>
                  <a:pt x="223" y="153"/>
                  <a:pt x="223" y="153"/>
                  <a:pt x="223" y="153"/>
                </a:cubicBezTo>
                <a:cubicBezTo>
                  <a:pt x="223" y="153"/>
                  <a:pt x="224" y="153"/>
                  <a:pt x="224" y="153"/>
                </a:cubicBezTo>
                <a:cubicBezTo>
                  <a:pt x="226" y="153"/>
                  <a:pt x="227" y="153"/>
                  <a:pt x="228" y="153"/>
                </a:cubicBezTo>
                <a:cubicBezTo>
                  <a:pt x="228" y="154"/>
                  <a:pt x="228" y="154"/>
                  <a:pt x="228" y="155"/>
                </a:cubicBezTo>
                <a:cubicBezTo>
                  <a:pt x="228" y="155"/>
                  <a:pt x="228" y="155"/>
                  <a:pt x="228" y="156"/>
                </a:cubicBezTo>
                <a:cubicBezTo>
                  <a:pt x="228" y="156"/>
                  <a:pt x="228" y="157"/>
                  <a:pt x="228" y="157"/>
                </a:cubicBezTo>
                <a:cubicBezTo>
                  <a:pt x="228" y="157"/>
                  <a:pt x="228" y="158"/>
                  <a:pt x="228" y="158"/>
                </a:cubicBezTo>
                <a:cubicBezTo>
                  <a:pt x="229" y="159"/>
                  <a:pt x="229" y="159"/>
                  <a:pt x="229" y="158"/>
                </a:cubicBezTo>
                <a:cubicBezTo>
                  <a:pt x="229" y="158"/>
                  <a:pt x="229" y="158"/>
                  <a:pt x="230" y="159"/>
                </a:cubicBezTo>
                <a:cubicBezTo>
                  <a:pt x="231" y="160"/>
                  <a:pt x="231" y="160"/>
                  <a:pt x="231" y="160"/>
                </a:cubicBezTo>
                <a:cubicBezTo>
                  <a:pt x="232" y="159"/>
                  <a:pt x="232" y="159"/>
                  <a:pt x="232" y="159"/>
                </a:cubicBezTo>
                <a:cubicBezTo>
                  <a:pt x="233" y="159"/>
                  <a:pt x="235" y="159"/>
                  <a:pt x="236" y="158"/>
                </a:cubicBezTo>
                <a:cubicBezTo>
                  <a:pt x="237" y="158"/>
                  <a:pt x="239" y="157"/>
                  <a:pt x="239" y="158"/>
                </a:cubicBezTo>
                <a:cubicBezTo>
                  <a:pt x="239" y="158"/>
                  <a:pt x="239" y="158"/>
                  <a:pt x="239" y="158"/>
                </a:cubicBezTo>
                <a:cubicBezTo>
                  <a:pt x="240" y="157"/>
                  <a:pt x="240" y="157"/>
                  <a:pt x="240" y="157"/>
                </a:cubicBezTo>
                <a:cubicBezTo>
                  <a:pt x="241" y="157"/>
                  <a:pt x="241" y="158"/>
                  <a:pt x="241" y="158"/>
                </a:cubicBezTo>
                <a:cubicBezTo>
                  <a:pt x="241" y="159"/>
                  <a:pt x="241" y="159"/>
                  <a:pt x="240" y="159"/>
                </a:cubicBezTo>
                <a:cubicBezTo>
                  <a:pt x="240" y="159"/>
                  <a:pt x="239" y="160"/>
                  <a:pt x="239" y="160"/>
                </a:cubicBezTo>
                <a:cubicBezTo>
                  <a:pt x="239" y="160"/>
                  <a:pt x="239" y="161"/>
                  <a:pt x="238" y="161"/>
                </a:cubicBezTo>
                <a:cubicBezTo>
                  <a:pt x="238" y="160"/>
                  <a:pt x="238" y="161"/>
                  <a:pt x="238" y="161"/>
                </a:cubicBezTo>
                <a:cubicBezTo>
                  <a:pt x="237" y="161"/>
                  <a:pt x="237" y="161"/>
                  <a:pt x="237" y="161"/>
                </a:cubicBezTo>
                <a:cubicBezTo>
                  <a:pt x="237" y="161"/>
                  <a:pt x="237" y="161"/>
                  <a:pt x="237" y="161"/>
                </a:cubicBezTo>
                <a:cubicBezTo>
                  <a:pt x="236" y="162"/>
                  <a:pt x="236" y="162"/>
                  <a:pt x="235" y="162"/>
                </a:cubicBezTo>
                <a:cubicBezTo>
                  <a:pt x="235" y="162"/>
                  <a:pt x="234" y="162"/>
                  <a:pt x="234" y="162"/>
                </a:cubicBezTo>
                <a:cubicBezTo>
                  <a:pt x="233" y="163"/>
                  <a:pt x="233" y="163"/>
                  <a:pt x="232" y="163"/>
                </a:cubicBezTo>
                <a:cubicBezTo>
                  <a:pt x="230" y="162"/>
                  <a:pt x="227" y="161"/>
                  <a:pt x="227" y="161"/>
                </a:cubicBezTo>
                <a:cubicBezTo>
                  <a:pt x="227" y="160"/>
                  <a:pt x="227" y="160"/>
                  <a:pt x="226" y="160"/>
                </a:cubicBezTo>
                <a:cubicBezTo>
                  <a:pt x="226" y="161"/>
                  <a:pt x="226" y="160"/>
                  <a:pt x="226" y="160"/>
                </a:cubicBezTo>
                <a:close/>
                <a:moveTo>
                  <a:pt x="225" y="160"/>
                </a:moveTo>
                <a:cubicBezTo>
                  <a:pt x="225" y="159"/>
                  <a:pt x="225" y="159"/>
                  <a:pt x="225" y="159"/>
                </a:cubicBezTo>
                <a:cubicBezTo>
                  <a:pt x="226" y="159"/>
                  <a:pt x="226" y="160"/>
                  <a:pt x="226" y="160"/>
                </a:cubicBezTo>
                <a:cubicBezTo>
                  <a:pt x="226" y="160"/>
                  <a:pt x="225" y="160"/>
                  <a:pt x="225" y="160"/>
                </a:cubicBezTo>
                <a:close/>
                <a:moveTo>
                  <a:pt x="238" y="143"/>
                </a:moveTo>
                <a:cubicBezTo>
                  <a:pt x="238" y="142"/>
                  <a:pt x="238" y="142"/>
                  <a:pt x="238" y="142"/>
                </a:cubicBezTo>
                <a:cubicBezTo>
                  <a:pt x="237" y="142"/>
                  <a:pt x="237" y="141"/>
                  <a:pt x="237" y="140"/>
                </a:cubicBezTo>
                <a:cubicBezTo>
                  <a:pt x="237" y="139"/>
                  <a:pt x="236" y="139"/>
                  <a:pt x="236" y="139"/>
                </a:cubicBezTo>
                <a:cubicBezTo>
                  <a:pt x="236" y="139"/>
                  <a:pt x="235" y="139"/>
                  <a:pt x="235" y="138"/>
                </a:cubicBezTo>
                <a:cubicBezTo>
                  <a:pt x="235" y="138"/>
                  <a:pt x="235" y="138"/>
                  <a:pt x="234" y="138"/>
                </a:cubicBezTo>
                <a:cubicBezTo>
                  <a:pt x="234" y="138"/>
                  <a:pt x="233" y="138"/>
                  <a:pt x="233" y="137"/>
                </a:cubicBezTo>
                <a:cubicBezTo>
                  <a:pt x="233" y="137"/>
                  <a:pt x="234" y="137"/>
                  <a:pt x="234" y="137"/>
                </a:cubicBezTo>
                <a:cubicBezTo>
                  <a:pt x="234" y="137"/>
                  <a:pt x="234" y="137"/>
                  <a:pt x="234" y="136"/>
                </a:cubicBezTo>
                <a:cubicBezTo>
                  <a:pt x="234" y="136"/>
                  <a:pt x="234" y="135"/>
                  <a:pt x="234" y="135"/>
                </a:cubicBezTo>
                <a:cubicBezTo>
                  <a:pt x="234" y="134"/>
                  <a:pt x="234" y="134"/>
                  <a:pt x="233" y="135"/>
                </a:cubicBezTo>
                <a:cubicBezTo>
                  <a:pt x="233" y="136"/>
                  <a:pt x="233" y="136"/>
                  <a:pt x="233" y="136"/>
                </a:cubicBezTo>
                <a:cubicBezTo>
                  <a:pt x="233" y="135"/>
                  <a:pt x="233" y="135"/>
                  <a:pt x="232" y="135"/>
                </a:cubicBezTo>
                <a:cubicBezTo>
                  <a:pt x="232" y="135"/>
                  <a:pt x="232" y="135"/>
                  <a:pt x="232" y="135"/>
                </a:cubicBezTo>
                <a:cubicBezTo>
                  <a:pt x="231" y="134"/>
                  <a:pt x="231" y="134"/>
                  <a:pt x="231" y="134"/>
                </a:cubicBezTo>
                <a:cubicBezTo>
                  <a:pt x="230" y="135"/>
                  <a:pt x="230" y="134"/>
                  <a:pt x="229" y="133"/>
                </a:cubicBezTo>
                <a:cubicBezTo>
                  <a:pt x="229" y="133"/>
                  <a:pt x="228" y="132"/>
                  <a:pt x="228" y="132"/>
                </a:cubicBezTo>
                <a:cubicBezTo>
                  <a:pt x="228" y="132"/>
                  <a:pt x="227" y="132"/>
                  <a:pt x="228" y="132"/>
                </a:cubicBezTo>
                <a:cubicBezTo>
                  <a:pt x="228" y="132"/>
                  <a:pt x="227" y="131"/>
                  <a:pt x="227" y="131"/>
                </a:cubicBezTo>
                <a:cubicBezTo>
                  <a:pt x="227" y="130"/>
                  <a:pt x="227" y="129"/>
                  <a:pt x="227" y="129"/>
                </a:cubicBezTo>
                <a:cubicBezTo>
                  <a:pt x="227" y="129"/>
                  <a:pt x="226" y="126"/>
                  <a:pt x="225" y="127"/>
                </a:cubicBezTo>
                <a:cubicBezTo>
                  <a:pt x="225" y="127"/>
                  <a:pt x="225" y="127"/>
                  <a:pt x="225" y="127"/>
                </a:cubicBezTo>
                <a:cubicBezTo>
                  <a:pt x="224" y="126"/>
                  <a:pt x="224" y="126"/>
                  <a:pt x="224" y="127"/>
                </a:cubicBezTo>
                <a:cubicBezTo>
                  <a:pt x="224" y="127"/>
                  <a:pt x="222" y="127"/>
                  <a:pt x="222" y="126"/>
                </a:cubicBezTo>
                <a:cubicBezTo>
                  <a:pt x="221" y="125"/>
                  <a:pt x="221" y="125"/>
                  <a:pt x="221" y="125"/>
                </a:cubicBezTo>
                <a:cubicBezTo>
                  <a:pt x="220" y="124"/>
                  <a:pt x="220" y="124"/>
                  <a:pt x="220" y="123"/>
                </a:cubicBezTo>
                <a:cubicBezTo>
                  <a:pt x="220" y="123"/>
                  <a:pt x="220" y="123"/>
                  <a:pt x="220" y="123"/>
                </a:cubicBezTo>
                <a:cubicBezTo>
                  <a:pt x="220" y="122"/>
                  <a:pt x="220" y="122"/>
                  <a:pt x="220" y="121"/>
                </a:cubicBezTo>
                <a:cubicBezTo>
                  <a:pt x="220" y="119"/>
                  <a:pt x="219" y="118"/>
                  <a:pt x="219" y="118"/>
                </a:cubicBezTo>
                <a:cubicBezTo>
                  <a:pt x="219" y="118"/>
                  <a:pt x="218" y="118"/>
                  <a:pt x="218" y="118"/>
                </a:cubicBezTo>
                <a:cubicBezTo>
                  <a:pt x="215" y="118"/>
                  <a:pt x="213" y="117"/>
                  <a:pt x="212" y="116"/>
                </a:cubicBezTo>
                <a:cubicBezTo>
                  <a:pt x="208" y="113"/>
                  <a:pt x="206" y="110"/>
                  <a:pt x="206" y="109"/>
                </a:cubicBezTo>
                <a:cubicBezTo>
                  <a:pt x="206" y="109"/>
                  <a:pt x="206" y="108"/>
                  <a:pt x="205" y="107"/>
                </a:cubicBezTo>
                <a:cubicBezTo>
                  <a:pt x="205" y="106"/>
                  <a:pt x="204" y="105"/>
                  <a:pt x="203" y="105"/>
                </a:cubicBezTo>
                <a:cubicBezTo>
                  <a:pt x="203" y="105"/>
                  <a:pt x="202" y="104"/>
                  <a:pt x="202" y="104"/>
                </a:cubicBezTo>
                <a:cubicBezTo>
                  <a:pt x="202" y="104"/>
                  <a:pt x="202" y="104"/>
                  <a:pt x="201" y="104"/>
                </a:cubicBezTo>
                <a:cubicBezTo>
                  <a:pt x="201" y="104"/>
                  <a:pt x="200" y="103"/>
                  <a:pt x="198" y="103"/>
                </a:cubicBezTo>
                <a:cubicBezTo>
                  <a:pt x="197" y="102"/>
                  <a:pt x="196" y="102"/>
                  <a:pt x="195" y="101"/>
                </a:cubicBezTo>
                <a:cubicBezTo>
                  <a:pt x="195" y="101"/>
                  <a:pt x="195" y="100"/>
                  <a:pt x="195" y="100"/>
                </a:cubicBezTo>
                <a:cubicBezTo>
                  <a:pt x="195" y="99"/>
                  <a:pt x="194" y="98"/>
                  <a:pt x="193" y="98"/>
                </a:cubicBezTo>
                <a:cubicBezTo>
                  <a:pt x="193" y="99"/>
                  <a:pt x="193" y="99"/>
                  <a:pt x="193" y="98"/>
                </a:cubicBezTo>
                <a:cubicBezTo>
                  <a:pt x="193" y="98"/>
                  <a:pt x="193" y="98"/>
                  <a:pt x="192" y="98"/>
                </a:cubicBezTo>
                <a:cubicBezTo>
                  <a:pt x="191" y="98"/>
                  <a:pt x="189" y="97"/>
                  <a:pt x="189" y="97"/>
                </a:cubicBezTo>
                <a:cubicBezTo>
                  <a:pt x="189" y="96"/>
                  <a:pt x="188" y="96"/>
                  <a:pt x="188" y="96"/>
                </a:cubicBezTo>
                <a:cubicBezTo>
                  <a:pt x="187" y="95"/>
                  <a:pt x="186" y="92"/>
                  <a:pt x="186" y="92"/>
                </a:cubicBezTo>
                <a:cubicBezTo>
                  <a:pt x="186" y="91"/>
                  <a:pt x="186" y="91"/>
                  <a:pt x="185" y="91"/>
                </a:cubicBezTo>
                <a:cubicBezTo>
                  <a:pt x="185" y="92"/>
                  <a:pt x="184" y="91"/>
                  <a:pt x="183" y="91"/>
                </a:cubicBezTo>
                <a:cubicBezTo>
                  <a:pt x="181" y="91"/>
                  <a:pt x="181" y="91"/>
                  <a:pt x="179" y="90"/>
                </a:cubicBezTo>
                <a:cubicBezTo>
                  <a:pt x="178" y="89"/>
                  <a:pt x="177" y="88"/>
                  <a:pt x="177" y="87"/>
                </a:cubicBezTo>
                <a:cubicBezTo>
                  <a:pt x="177" y="86"/>
                  <a:pt x="177" y="86"/>
                  <a:pt x="177" y="86"/>
                </a:cubicBezTo>
                <a:cubicBezTo>
                  <a:pt x="176" y="87"/>
                  <a:pt x="176" y="87"/>
                  <a:pt x="176" y="87"/>
                </a:cubicBezTo>
                <a:cubicBezTo>
                  <a:pt x="175" y="87"/>
                  <a:pt x="175" y="87"/>
                  <a:pt x="172" y="90"/>
                </a:cubicBezTo>
                <a:cubicBezTo>
                  <a:pt x="170" y="91"/>
                  <a:pt x="169" y="92"/>
                  <a:pt x="169" y="92"/>
                </a:cubicBezTo>
                <a:cubicBezTo>
                  <a:pt x="169" y="92"/>
                  <a:pt x="169" y="92"/>
                  <a:pt x="168" y="91"/>
                </a:cubicBezTo>
                <a:cubicBezTo>
                  <a:pt x="168" y="91"/>
                  <a:pt x="168" y="89"/>
                  <a:pt x="169" y="89"/>
                </a:cubicBezTo>
                <a:cubicBezTo>
                  <a:pt x="169" y="89"/>
                  <a:pt x="169" y="89"/>
                  <a:pt x="170" y="88"/>
                </a:cubicBezTo>
                <a:cubicBezTo>
                  <a:pt x="170" y="88"/>
                  <a:pt x="170" y="88"/>
                  <a:pt x="171" y="88"/>
                </a:cubicBezTo>
                <a:cubicBezTo>
                  <a:pt x="172" y="88"/>
                  <a:pt x="172" y="88"/>
                  <a:pt x="171" y="87"/>
                </a:cubicBezTo>
                <a:cubicBezTo>
                  <a:pt x="171" y="87"/>
                  <a:pt x="171" y="87"/>
                  <a:pt x="171" y="87"/>
                </a:cubicBezTo>
                <a:cubicBezTo>
                  <a:pt x="171" y="87"/>
                  <a:pt x="171" y="87"/>
                  <a:pt x="171" y="87"/>
                </a:cubicBezTo>
                <a:cubicBezTo>
                  <a:pt x="172" y="87"/>
                  <a:pt x="172" y="87"/>
                  <a:pt x="172" y="86"/>
                </a:cubicBezTo>
                <a:cubicBezTo>
                  <a:pt x="172" y="86"/>
                  <a:pt x="172" y="86"/>
                  <a:pt x="172" y="86"/>
                </a:cubicBezTo>
                <a:cubicBezTo>
                  <a:pt x="173" y="86"/>
                  <a:pt x="173" y="86"/>
                  <a:pt x="173" y="86"/>
                </a:cubicBezTo>
                <a:cubicBezTo>
                  <a:pt x="173" y="85"/>
                  <a:pt x="173" y="85"/>
                  <a:pt x="174" y="85"/>
                </a:cubicBezTo>
                <a:cubicBezTo>
                  <a:pt x="174" y="85"/>
                  <a:pt x="174" y="85"/>
                  <a:pt x="174" y="85"/>
                </a:cubicBezTo>
                <a:cubicBezTo>
                  <a:pt x="175" y="84"/>
                  <a:pt x="175" y="84"/>
                  <a:pt x="175" y="84"/>
                </a:cubicBezTo>
                <a:cubicBezTo>
                  <a:pt x="175" y="84"/>
                  <a:pt x="177" y="84"/>
                  <a:pt x="177" y="83"/>
                </a:cubicBezTo>
                <a:cubicBezTo>
                  <a:pt x="177" y="82"/>
                  <a:pt x="177" y="83"/>
                  <a:pt x="177" y="83"/>
                </a:cubicBezTo>
                <a:cubicBezTo>
                  <a:pt x="178" y="84"/>
                  <a:pt x="178" y="84"/>
                  <a:pt x="178" y="83"/>
                </a:cubicBezTo>
                <a:cubicBezTo>
                  <a:pt x="178" y="81"/>
                  <a:pt x="178" y="81"/>
                  <a:pt x="179" y="82"/>
                </a:cubicBezTo>
                <a:cubicBezTo>
                  <a:pt x="180" y="82"/>
                  <a:pt x="180" y="82"/>
                  <a:pt x="180" y="83"/>
                </a:cubicBezTo>
                <a:cubicBezTo>
                  <a:pt x="180" y="83"/>
                  <a:pt x="180" y="84"/>
                  <a:pt x="180" y="84"/>
                </a:cubicBezTo>
                <a:cubicBezTo>
                  <a:pt x="181" y="85"/>
                  <a:pt x="181" y="86"/>
                  <a:pt x="181" y="86"/>
                </a:cubicBezTo>
                <a:cubicBezTo>
                  <a:pt x="181" y="87"/>
                  <a:pt x="181" y="87"/>
                  <a:pt x="183" y="88"/>
                </a:cubicBezTo>
                <a:cubicBezTo>
                  <a:pt x="184" y="88"/>
                  <a:pt x="185" y="88"/>
                  <a:pt x="185" y="88"/>
                </a:cubicBezTo>
                <a:cubicBezTo>
                  <a:pt x="185" y="88"/>
                  <a:pt x="186" y="88"/>
                  <a:pt x="187" y="88"/>
                </a:cubicBezTo>
                <a:cubicBezTo>
                  <a:pt x="188" y="88"/>
                  <a:pt x="188" y="87"/>
                  <a:pt x="189" y="87"/>
                </a:cubicBezTo>
                <a:cubicBezTo>
                  <a:pt x="190" y="86"/>
                  <a:pt x="191" y="86"/>
                  <a:pt x="191" y="87"/>
                </a:cubicBezTo>
                <a:cubicBezTo>
                  <a:pt x="191" y="87"/>
                  <a:pt x="191" y="87"/>
                  <a:pt x="191" y="87"/>
                </a:cubicBezTo>
                <a:cubicBezTo>
                  <a:pt x="192" y="88"/>
                  <a:pt x="192" y="89"/>
                  <a:pt x="191" y="89"/>
                </a:cubicBezTo>
                <a:cubicBezTo>
                  <a:pt x="191" y="89"/>
                  <a:pt x="191" y="89"/>
                  <a:pt x="191" y="89"/>
                </a:cubicBezTo>
                <a:cubicBezTo>
                  <a:pt x="192" y="90"/>
                  <a:pt x="191" y="90"/>
                  <a:pt x="191" y="90"/>
                </a:cubicBezTo>
                <a:cubicBezTo>
                  <a:pt x="191" y="91"/>
                  <a:pt x="191" y="91"/>
                  <a:pt x="191" y="91"/>
                </a:cubicBezTo>
                <a:cubicBezTo>
                  <a:pt x="191" y="91"/>
                  <a:pt x="191" y="91"/>
                  <a:pt x="191" y="91"/>
                </a:cubicBezTo>
                <a:cubicBezTo>
                  <a:pt x="191" y="92"/>
                  <a:pt x="191" y="92"/>
                  <a:pt x="191" y="92"/>
                </a:cubicBezTo>
                <a:cubicBezTo>
                  <a:pt x="191" y="92"/>
                  <a:pt x="191" y="92"/>
                  <a:pt x="191" y="92"/>
                </a:cubicBezTo>
                <a:cubicBezTo>
                  <a:pt x="191" y="92"/>
                  <a:pt x="192" y="94"/>
                  <a:pt x="192" y="94"/>
                </a:cubicBezTo>
                <a:cubicBezTo>
                  <a:pt x="192" y="94"/>
                  <a:pt x="192" y="94"/>
                  <a:pt x="192" y="95"/>
                </a:cubicBezTo>
                <a:cubicBezTo>
                  <a:pt x="193" y="95"/>
                  <a:pt x="193" y="95"/>
                  <a:pt x="193" y="95"/>
                </a:cubicBezTo>
                <a:cubicBezTo>
                  <a:pt x="194" y="94"/>
                  <a:pt x="194" y="94"/>
                  <a:pt x="194" y="95"/>
                </a:cubicBezTo>
                <a:cubicBezTo>
                  <a:pt x="194" y="95"/>
                  <a:pt x="194" y="96"/>
                  <a:pt x="195" y="95"/>
                </a:cubicBezTo>
                <a:cubicBezTo>
                  <a:pt x="195" y="95"/>
                  <a:pt x="195" y="95"/>
                  <a:pt x="195" y="95"/>
                </a:cubicBezTo>
                <a:cubicBezTo>
                  <a:pt x="195" y="95"/>
                  <a:pt x="196" y="95"/>
                  <a:pt x="196" y="95"/>
                </a:cubicBezTo>
                <a:cubicBezTo>
                  <a:pt x="197" y="95"/>
                  <a:pt x="197" y="95"/>
                  <a:pt x="197" y="96"/>
                </a:cubicBezTo>
                <a:cubicBezTo>
                  <a:pt x="197" y="96"/>
                  <a:pt x="197" y="96"/>
                  <a:pt x="197" y="97"/>
                </a:cubicBezTo>
                <a:cubicBezTo>
                  <a:pt x="197" y="97"/>
                  <a:pt x="197" y="97"/>
                  <a:pt x="197" y="97"/>
                </a:cubicBezTo>
                <a:cubicBezTo>
                  <a:pt x="197" y="97"/>
                  <a:pt x="198" y="98"/>
                  <a:pt x="197" y="98"/>
                </a:cubicBezTo>
                <a:cubicBezTo>
                  <a:pt x="197" y="98"/>
                  <a:pt x="197" y="99"/>
                  <a:pt x="198" y="99"/>
                </a:cubicBezTo>
                <a:cubicBezTo>
                  <a:pt x="198" y="99"/>
                  <a:pt x="198" y="99"/>
                  <a:pt x="198" y="99"/>
                </a:cubicBezTo>
                <a:cubicBezTo>
                  <a:pt x="197" y="100"/>
                  <a:pt x="198" y="100"/>
                  <a:pt x="199" y="100"/>
                </a:cubicBezTo>
                <a:cubicBezTo>
                  <a:pt x="200" y="99"/>
                  <a:pt x="200" y="99"/>
                  <a:pt x="200" y="100"/>
                </a:cubicBezTo>
                <a:cubicBezTo>
                  <a:pt x="200" y="101"/>
                  <a:pt x="200" y="101"/>
                  <a:pt x="200" y="100"/>
                </a:cubicBezTo>
                <a:cubicBezTo>
                  <a:pt x="201" y="100"/>
                  <a:pt x="201" y="100"/>
                  <a:pt x="201" y="100"/>
                </a:cubicBezTo>
                <a:cubicBezTo>
                  <a:pt x="201" y="100"/>
                  <a:pt x="202" y="100"/>
                  <a:pt x="202" y="100"/>
                </a:cubicBezTo>
                <a:cubicBezTo>
                  <a:pt x="202" y="100"/>
                  <a:pt x="202" y="100"/>
                  <a:pt x="202" y="100"/>
                </a:cubicBezTo>
                <a:cubicBezTo>
                  <a:pt x="203" y="101"/>
                  <a:pt x="204" y="101"/>
                  <a:pt x="204" y="101"/>
                </a:cubicBezTo>
                <a:cubicBezTo>
                  <a:pt x="204" y="101"/>
                  <a:pt x="204" y="101"/>
                  <a:pt x="204" y="102"/>
                </a:cubicBezTo>
                <a:cubicBezTo>
                  <a:pt x="205" y="102"/>
                  <a:pt x="205" y="103"/>
                  <a:pt x="205" y="102"/>
                </a:cubicBezTo>
                <a:cubicBezTo>
                  <a:pt x="205" y="102"/>
                  <a:pt x="206" y="102"/>
                  <a:pt x="206" y="102"/>
                </a:cubicBezTo>
                <a:cubicBezTo>
                  <a:pt x="206" y="102"/>
                  <a:pt x="207" y="103"/>
                  <a:pt x="208" y="105"/>
                </a:cubicBezTo>
                <a:cubicBezTo>
                  <a:pt x="208" y="106"/>
                  <a:pt x="208" y="107"/>
                  <a:pt x="208" y="108"/>
                </a:cubicBezTo>
                <a:cubicBezTo>
                  <a:pt x="208" y="108"/>
                  <a:pt x="208" y="108"/>
                  <a:pt x="208" y="109"/>
                </a:cubicBezTo>
                <a:cubicBezTo>
                  <a:pt x="208" y="109"/>
                  <a:pt x="209" y="109"/>
                  <a:pt x="209" y="109"/>
                </a:cubicBezTo>
                <a:cubicBezTo>
                  <a:pt x="209" y="108"/>
                  <a:pt x="209" y="108"/>
                  <a:pt x="209" y="109"/>
                </a:cubicBezTo>
                <a:cubicBezTo>
                  <a:pt x="210" y="109"/>
                  <a:pt x="210" y="109"/>
                  <a:pt x="210" y="109"/>
                </a:cubicBezTo>
                <a:cubicBezTo>
                  <a:pt x="211" y="109"/>
                  <a:pt x="211" y="110"/>
                  <a:pt x="211" y="110"/>
                </a:cubicBezTo>
                <a:cubicBezTo>
                  <a:pt x="210" y="110"/>
                  <a:pt x="211" y="110"/>
                  <a:pt x="211" y="110"/>
                </a:cubicBezTo>
                <a:cubicBezTo>
                  <a:pt x="211" y="111"/>
                  <a:pt x="211" y="110"/>
                  <a:pt x="211" y="110"/>
                </a:cubicBezTo>
                <a:cubicBezTo>
                  <a:pt x="211" y="110"/>
                  <a:pt x="211" y="110"/>
                  <a:pt x="212" y="110"/>
                </a:cubicBezTo>
                <a:cubicBezTo>
                  <a:pt x="212" y="110"/>
                  <a:pt x="212" y="111"/>
                  <a:pt x="212" y="111"/>
                </a:cubicBezTo>
                <a:cubicBezTo>
                  <a:pt x="212" y="111"/>
                  <a:pt x="212" y="111"/>
                  <a:pt x="213" y="111"/>
                </a:cubicBezTo>
                <a:cubicBezTo>
                  <a:pt x="213" y="111"/>
                  <a:pt x="213" y="112"/>
                  <a:pt x="213" y="112"/>
                </a:cubicBezTo>
                <a:cubicBezTo>
                  <a:pt x="213" y="113"/>
                  <a:pt x="214" y="113"/>
                  <a:pt x="216" y="114"/>
                </a:cubicBezTo>
                <a:cubicBezTo>
                  <a:pt x="217" y="114"/>
                  <a:pt x="218" y="114"/>
                  <a:pt x="218" y="114"/>
                </a:cubicBezTo>
                <a:cubicBezTo>
                  <a:pt x="219" y="114"/>
                  <a:pt x="222" y="115"/>
                  <a:pt x="222" y="116"/>
                </a:cubicBezTo>
                <a:cubicBezTo>
                  <a:pt x="222" y="117"/>
                  <a:pt x="222" y="117"/>
                  <a:pt x="222" y="117"/>
                </a:cubicBezTo>
                <a:cubicBezTo>
                  <a:pt x="222" y="117"/>
                  <a:pt x="222" y="117"/>
                  <a:pt x="222" y="117"/>
                </a:cubicBezTo>
                <a:cubicBezTo>
                  <a:pt x="222" y="117"/>
                  <a:pt x="222" y="118"/>
                  <a:pt x="222" y="119"/>
                </a:cubicBezTo>
                <a:cubicBezTo>
                  <a:pt x="222" y="119"/>
                  <a:pt x="222" y="120"/>
                  <a:pt x="222" y="120"/>
                </a:cubicBezTo>
                <a:cubicBezTo>
                  <a:pt x="223" y="120"/>
                  <a:pt x="223" y="120"/>
                  <a:pt x="223" y="121"/>
                </a:cubicBezTo>
                <a:cubicBezTo>
                  <a:pt x="222" y="121"/>
                  <a:pt x="224" y="123"/>
                  <a:pt x="225" y="123"/>
                </a:cubicBezTo>
                <a:cubicBezTo>
                  <a:pt x="226" y="124"/>
                  <a:pt x="227" y="124"/>
                  <a:pt x="227" y="124"/>
                </a:cubicBezTo>
                <a:cubicBezTo>
                  <a:pt x="227" y="123"/>
                  <a:pt x="227" y="123"/>
                  <a:pt x="227" y="123"/>
                </a:cubicBezTo>
                <a:cubicBezTo>
                  <a:pt x="228" y="123"/>
                  <a:pt x="228" y="124"/>
                  <a:pt x="229" y="126"/>
                </a:cubicBezTo>
                <a:cubicBezTo>
                  <a:pt x="229" y="127"/>
                  <a:pt x="229" y="127"/>
                  <a:pt x="229" y="128"/>
                </a:cubicBezTo>
                <a:cubicBezTo>
                  <a:pt x="229" y="128"/>
                  <a:pt x="229" y="128"/>
                  <a:pt x="229" y="129"/>
                </a:cubicBezTo>
                <a:cubicBezTo>
                  <a:pt x="229" y="129"/>
                  <a:pt x="229" y="129"/>
                  <a:pt x="229" y="129"/>
                </a:cubicBezTo>
                <a:cubicBezTo>
                  <a:pt x="229" y="129"/>
                  <a:pt x="230" y="129"/>
                  <a:pt x="230" y="130"/>
                </a:cubicBezTo>
                <a:cubicBezTo>
                  <a:pt x="231" y="130"/>
                  <a:pt x="231" y="131"/>
                  <a:pt x="233" y="131"/>
                </a:cubicBezTo>
                <a:cubicBezTo>
                  <a:pt x="235" y="132"/>
                  <a:pt x="236" y="133"/>
                  <a:pt x="236" y="133"/>
                </a:cubicBezTo>
                <a:cubicBezTo>
                  <a:pt x="236" y="133"/>
                  <a:pt x="236" y="134"/>
                  <a:pt x="237" y="135"/>
                </a:cubicBezTo>
                <a:cubicBezTo>
                  <a:pt x="237" y="135"/>
                  <a:pt x="237" y="136"/>
                  <a:pt x="237" y="136"/>
                </a:cubicBezTo>
                <a:cubicBezTo>
                  <a:pt x="237" y="136"/>
                  <a:pt x="237" y="137"/>
                  <a:pt x="237" y="137"/>
                </a:cubicBezTo>
                <a:cubicBezTo>
                  <a:pt x="237" y="137"/>
                  <a:pt x="237" y="137"/>
                  <a:pt x="237" y="137"/>
                </a:cubicBezTo>
                <a:cubicBezTo>
                  <a:pt x="237" y="138"/>
                  <a:pt x="238" y="138"/>
                  <a:pt x="238" y="139"/>
                </a:cubicBezTo>
                <a:cubicBezTo>
                  <a:pt x="239" y="139"/>
                  <a:pt x="239" y="139"/>
                  <a:pt x="240" y="140"/>
                </a:cubicBezTo>
                <a:cubicBezTo>
                  <a:pt x="240" y="140"/>
                  <a:pt x="240" y="140"/>
                  <a:pt x="242" y="140"/>
                </a:cubicBezTo>
                <a:cubicBezTo>
                  <a:pt x="244" y="140"/>
                  <a:pt x="245" y="140"/>
                  <a:pt x="245" y="140"/>
                </a:cubicBezTo>
                <a:cubicBezTo>
                  <a:pt x="245" y="141"/>
                  <a:pt x="245" y="140"/>
                  <a:pt x="246" y="140"/>
                </a:cubicBezTo>
                <a:cubicBezTo>
                  <a:pt x="246" y="139"/>
                  <a:pt x="248" y="139"/>
                  <a:pt x="248" y="140"/>
                </a:cubicBezTo>
                <a:cubicBezTo>
                  <a:pt x="249" y="140"/>
                  <a:pt x="249" y="141"/>
                  <a:pt x="249" y="141"/>
                </a:cubicBezTo>
                <a:cubicBezTo>
                  <a:pt x="249" y="141"/>
                  <a:pt x="249" y="141"/>
                  <a:pt x="250" y="141"/>
                </a:cubicBezTo>
                <a:cubicBezTo>
                  <a:pt x="250" y="142"/>
                  <a:pt x="250" y="142"/>
                  <a:pt x="250" y="142"/>
                </a:cubicBezTo>
                <a:cubicBezTo>
                  <a:pt x="250" y="142"/>
                  <a:pt x="250" y="142"/>
                  <a:pt x="250" y="142"/>
                </a:cubicBezTo>
                <a:cubicBezTo>
                  <a:pt x="251" y="142"/>
                  <a:pt x="251" y="142"/>
                  <a:pt x="251" y="142"/>
                </a:cubicBezTo>
                <a:cubicBezTo>
                  <a:pt x="251" y="143"/>
                  <a:pt x="251" y="143"/>
                  <a:pt x="252" y="143"/>
                </a:cubicBezTo>
                <a:cubicBezTo>
                  <a:pt x="253" y="143"/>
                  <a:pt x="253" y="143"/>
                  <a:pt x="252" y="144"/>
                </a:cubicBezTo>
                <a:cubicBezTo>
                  <a:pt x="252" y="145"/>
                  <a:pt x="252" y="145"/>
                  <a:pt x="251" y="144"/>
                </a:cubicBezTo>
                <a:cubicBezTo>
                  <a:pt x="251" y="144"/>
                  <a:pt x="251" y="144"/>
                  <a:pt x="251" y="145"/>
                </a:cubicBezTo>
                <a:cubicBezTo>
                  <a:pt x="251" y="146"/>
                  <a:pt x="249" y="145"/>
                  <a:pt x="248" y="144"/>
                </a:cubicBezTo>
                <a:cubicBezTo>
                  <a:pt x="247" y="143"/>
                  <a:pt x="246" y="143"/>
                  <a:pt x="246" y="143"/>
                </a:cubicBezTo>
                <a:cubicBezTo>
                  <a:pt x="246" y="144"/>
                  <a:pt x="245" y="144"/>
                  <a:pt x="245" y="143"/>
                </a:cubicBezTo>
                <a:cubicBezTo>
                  <a:pt x="245" y="143"/>
                  <a:pt x="245" y="143"/>
                  <a:pt x="245" y="143"/>
                </a:cubicBezTo>
                <a:cubicBezTo>
                  <a:pt x="245" y="143"/>
                  <a:pt x="244" y="143"/>
                  <a:pt x="244" y="143"/>
                </a:cubicBezTo>
                <a:cubicBezTo>
                  <a:pt x="244" y="143"/>
                  <a:pt x="243" y="143"/>
                  <a:pt x="243" y="143"/>
                </a:cubicBezTo>
                <a:cubicBezTo>
                  <a:pt x="243" y="143"/>
                  <a:pt x="243" y="144"/>
                  <a:pt x="243" y="143"/>
                </a:cubicBezTo>
                <a:cubicBezTo>
                  <a:pt x="243" y="143"/>
                  <a:pt x="243" y="143"/>
                  <a:pt x="242" y="144"/>
                </a:cubicBezTo>
                <a:cubicBezTo>
                  <a:pt x="242" y="144"/>
                  <a:pt x="242" y="144"/>
                  <a:pt x="242" y="143"/>
                </a:cubicBezTo>
                <a:cubicBezTo>
                  <a:pt x="242" y="143"/>
                  <a:pt x="241" y="143"/>
                  <a:pt x="241" y="143"/>
                </a:cubicBezTo>
                <a:cubicBezTo>
                  <a:pt x="240" y="144"/>
                  <a:pt x="238" y="143"/>
                  <a:pt x="238" y="143"/>
                </a:cubicBezTo>
                <a:close/>
                <a:moveTo>
                  <a:pt x="244" y="125"/>
                </a:moveTo>
                <a:cubicBezTo>
                  <a:pt x="244" y="125"/>
                  <a:pt x="243" y="124"/>
                  <a:pt x="243" y="123"/>
                </a:cubicBezTo>
                <a:cubicBezTo>
                  <a:pt x="243" y="123"/>
                  <a:pt x="242" y="122"/>
                  <a:pt x="242" y="122"/>
                </a:cubicBezTo>
                <a:cubicBezTo>
                  <a:pt x="242" y="122"/>
                  <a:pt x="242" y="122"/>
                  <a:pt x="242" y="122"/>
                </a:cubicBezTo>
                <a:cubicBezTo>
                  <a:pt x="242" y="121"/>
                  <a:pt x="242" y="121"/>
                  <a:pt x="241" y="121"/>
                </a:cubicBezTo>
                <a:cubicBezTo>
                  <a:pt x="241" y="121"/>
                  <a:pt x="241" y="121"/>
                  <a:pt x="241" y="120"/>
                </a:cubicBezTo>
                <a:cubicBezTo>
                  <a:pt x="241" y="120"/>
                  <a:pt x="241" y="119"/>
                  <a:pt x="240" y="120"/>
                </a:cubicBezTo>
                <a:cubicBezTo>
                  <a:pt x="240" y="121"/>
                  <a:pt x="240" y="121"/>
                  <a:pt x="238" y="119"/>
                </a:cubicBezTo>
                <a:cubicBezTo>
                  <a:pt x="237" y="119"/>
                  <a:pt x="237" y="118"/>
                  <a:pt x="237" y="118"/>
                </a:cubicBezTo>
                <a:cubicBezTo>
                  <a:pt x="237" y="118"/>
                  <a:pt x="237" y="118"/>
                  <a:pt x="236" y="117"/>
                </a:cubicBezTo>
                <a:cubicBezTo>
                  <a:pt x="235" y="117"/>
                  <a:pt x="235" y="117"/>
                  <a:pt x="235" y="117"/>
                </a:cubicBezTo>
                <a:cubicBezTo>
                  <a:pt x="235" y="116"/>
                  <a:pt x="235" y="116"/>
                  <a:pt x="234" y="116"/>
                </a:cubicBezTo>
                <a:cubicBezTo>
                  <a:pt x="233" y="116"/>
                  <a:pt x="233" y="116"/>
                  <a:pt x="233" y="116"/>
                </a:cubicBezTo>
                <a:cubicBezTo>
                  <a:pt x="233" y="116"/>
                  <a:pt x="233" y="116"/>
                  <a:pt x="232" y="116"/>
                </a:cubicBezTo>
                <a:cubicBezTo>
                  <a:pt x="231" y="116"/>
                  <a:pt x="231" y="115"/>
                  <a:pt x="231" y="115"/>
                </a:cubicBezTo>
                <a:cubicBezTo>
                  <a:pt x="231" y="115"/>
                  <a:pt x="231" y="115"/>
                  <a:pt x="230" y="115"/>
                </a:cubicBezTo>
                <a:cubicBezTo>
                  <a:pt x="230" y="115"/>
                  <a:pt x="230" y="114"/>
                  <a:pt x="229" y="113"/>
                </a:cubicBezTo>
                <a:cubicBezTo>
                  <a:pt x="229" y="112"/>
                  <a:pt x="228" y="111"/>
                  <a:pt x="228" y="111"/>
                </a:cubicBezTo>
                <a:cubicBezTo>
                  <a:pt x="227" y="111"/>
                  <a:pt x="227" y="110"/>
                  <a:pt x="228" y="110"/>
                </a:cubicBezTo>
                <a:cubicBezTo>
                  <a:pt x="228" y="110"/>
                  <a:pt x="228" y="109"/>
                  <a:pt x="228" y="109"/>
                </a:cubicBezTo>
                <a:cubicBezTo>
                  <a:pt x="227" y="109"/>
                  <a:pt x="227" y="109"/>
                  <a:pt x="227" y="109"/>
                </a:cubicBezTo>
                <a:cubicBezTo>
                  <a:pt x="227" y="109"/>
                  <a:pt x="227" y="109"/>
                  <a:pt x="227" y="109"/>
                </a:cubicBezTo>
                <a:cubicBezTo>
                  <a:pt x="226" y="109"/>
                  <a:pt x="226" y="109"/>
                  <a:pt x="226" y="109"/>
                </a:cubicBezTo>
                <a:cubicBezTo>
                  <a:pt x="225" y="109"/>
                  <a:pt x="225" y="109"/>
                  <a:pt x="224" y="109"/>
                </a:cubicBezTo>
                <a:cubicBezTo>
                  <a:pt x="224" y="109"/>
                  <a:pt x="223" y="110"/>
                  <a:pt x="222" y="109"/>
                </a:cubicBezTo>
                <a:cubicBezTo>
                  <a:pt x="220" y="109"/>
                  <a:pt x="220" y="108"/>
                  <a:pt x="220" y="104"/>
                </a:cubicBezTo>
                <a:cubicBezTo>
                  <a:pt x="220" y="103"/>
                  <a:pt x="220" y="103"/>
                  <a:pt x="220" y="102"/>
                </a:cubicBezTo>
                <a:cubicBezTo>
                  <a:pt x="220" y="101"/>
                  <a:pt x="219" y="101"/>
                  <a:pt x="219" y="102"/>
                </a:cubicBezTo>
                <a:cubicBezTo>
                  <a:pt x="218" y="102"/>
                  <a:pt x="218" y="102"/>
                  <a:pt x="218" y="101"/>
                </a:cubicBezTo>
                <a:cubicBezTo>
                  <a:pt x="217" y="101"/>
                  <a:pt x="217" y="101"/>
                  <a:pt x="217" y="101"/>
                </a:cubicBezTo>
                <a:cubicBezTo>
                  <a:pt x="217" y="102"/>
                  <a:pt x="217" y="102"/>
                  <a:pt x="216" y="102"/>
                </a:cubicBezTo>
                <a:cubicBezTo>
                  <a:pt x="215" y="101"/>
                  <a:pt x="215" y="101"/>
                  <a:pt x="215" y="99"/>
                </a:cubicBezTo>
                <a:cubicBezTo>
                  <a:pt x="215" y="99"/>
                  <a:pt x="215" y="98"/>
                  <a:pt x="214" y="98"/>
                </a:cubicBezTo>
                <a:cubicBezTo>
                  <a:pt x="214" y="98"/>
                  <a:pt x="214" y="97"/>
                  <a:pt x="214" y="97"/>
                </a:cubicBezTo>
                <a:cubicBezTo>
                  <a:pt x="214" y="96"/>
                  <a:pt x="214" y="96"/>
                  <a:pt x="214" y="96"/>
                </a:cubicBezTo>
                <a:cubicBezTo>
                  <a:pt x="213" y="96"/>
                  <a:pt x="213" y="95"/>
                  <a:pt x="213" y="95"/>
                </a:cubicBezTo>
                <a:cubicBezTo>
                  <a:pt x="213" y="95"/>
                  <a:pt x="213" y="95"/>
                  <a:pt x="213" y="95"/>
                </a:cubicBezTo>
                <a:cubicBezTo>
                  <a:pt x="213" y="95"/>
                  <a:pt x="213" y="95"/>
                  <a:pt x="213" y="95"/>
                </a:cubicBezTo>
                <a:cubicBezTo>
                  <a:pt x="213" y="96"/>
                  <a:pt x="212" y="96"/>
                  <a:pt x="212" y="96"/>
                </a:cubicBezTo>
                <a:cubicBezTo>
                  <a:pt x="212" y="95"/>
                  <a:pt x="211" y="96"/>
                  <a:pt x="211" y="96"/>
                </a:cubicBezTo>
                <a:cubicBezTo>
                  <a:pt x="211" y="96"/>
                  <a:pt x="211" y="96"/>
                  <a:pt x="211" y="96"/>
                </a:cubicBezTo>
                <a:cubicBezTo>
                  <a:pt x="210" y="96"/>
                  <a:pt x="209" y="93"/>
                  <a:pt x="209" y="91"/>
                </a:cubicBezTo>
                <a:cubicBezTo>
                  <a:pt x="209" y="89"/>
                  <a:pt x="208" y="88"/>
                  <a:pt x="206" y="87"/>
                </a:cubicBezTo>
                <a:cubicBezTo>
                  <a:pt x="206" y="87"/>
                  <a:pt x="205" y="87"/>
                  <a:pt x="205" y="87"/>
                </a:cubicBezTo>
                <a:cubicBezTo>
                  <a:pt x="205" y="87"/>
                  <a:pt x="205" y="88"/>
                  <a:pt x="205" y="87"/>
                </a:cubicBezTo>
                <a:cubicBezTo>
                  <a:pt x="205" y="87"/>
                  <a:pt x="204" y="87"/>
                  <a:pt x="204" y="88"/>
                </a:cubicBezTo>
                <a:cubicBezTo>
                  <a:pt x="204" y="89"/>
                  <a:pt x="202" y="85"/>
                  <a:pt x="202" y="84"/>
                </a:cubicBezTo>
                <a:cubicBezTo>
                  <a:pt x="203" y="83"/>
                  <a:pt x="203" y="82"/>
                  <a:pt x="202" y="82"/>
                </a:cubicBezTo>
                <a:cubicBezTo>
                  <a:pt x="202" y="82"/>
                  <a:pt x="202" y="82"/>
                  <a:pt x="202" y="81"/>
                </a:cubicBezTo>
                <a:cubicBezTo>
                  <a:pt x="203" y="81"/>
                  <a:pt x="203" y="80"/>
                  <a:pt x="202" y="80"/>
                </a:cubicBezTo>
                <a:cubicBezTo>
                  <a:pt x="201" y="78"/>
                  <a:pt x="200" y="78"/>
                  <a:pt x="199" y="79"/>
                </a:cubicBezTo>
                <a:cubicBezTo>
                  <a:pt x="198" y="79"/>
                  <a:pt x="198" y="79"/>
                  <a:pt x="198" y="79"/>
                </a:cubicBezTo>
                <a:cubicBezTo>
                  <a:pt x="197" y="79"/>
                  <a:pt x="196" y="76"/>
                  <a:pt x="196" y="76"/>
                </a:cubicBezTo>
                <a:cubicBezTo>
                  <a:pt x="196" y="76"/>
                  <a:pt x="196" y="75"/>
                  <a:pt x="196" y="74"/>
                </a:cubicBezTo>
                <a:cubicBezTo>
                  <a:pt x="195" y="73"/>
                  <a:pt x="194" y="72"/>
                  <a:pt x="194" y="73"/>
                </a:cubicBezTo>
                <a:cubicBezTo>
                  <a:pt x="194" y="73"/>
                  <a:pt x="194" y="73"/>
                  <a:pt x="194" y="73"/>
                </a:cubicBezTo>
                <a:cubicBezTo>
                  <a:pt x="193" y="73"/>
                  <a:pt x="193" y="73"/>
                  <a:pt x="193" y="74"/>
                </a:cubicBezTo>
                <a:cubicBezTo>
                  <a:pt x="193" y="74"/>
                  <a:pt x="193" y="74"/>
                  <a:pt x="192" y="75"/>
                </a:cubicBezTo>
                <a:cubicBezTo>
                  <a:pt x="191" y="75"/>
                  <a:pt x="191" y="75"/>
                  <a:pt x="191" y="75"/>
                </a:cubicBezTo>
                <a:cubicBezTo>
                  <a:pt x="190" y="74"/>
                  <a:pt x="190" y="74"/>
                  <a:pt x="190" y="74"/>
                </a:cubicBezTo>
                <a:cubicBezTo>
                  <a:pt x="190" y="74"/>
                  <a:pt x="190" y="73"/>
                  <a:pt x="190" y="73"/>
                </a:cubicBezTo>
                <a:cubicBezTo>
                  <a:pt x="190" y="73"/>
                  <a:pt x="190" y="72"/>
                  <a:pt x="189" y="70"/>
                </a:cubicBezTo>
                <a:cubicBezTo>
                  <a:pt x="187" y="69"/>
                  <a:pt x="187" y="69"/>
                  <a:pt x="186" y="70"/>
                </a:cubicBezTo>
                <a:cubicBezTo>
                  <a:pt x="186" y="71"/>
                  <a:pt x="185" y="71"/>
                  <a:pt x="185" y="71"/>
                </a:cubicBezTo>
                <a:cubicBezTo>
                  <a:pt x="185" y="70"/>
                  <a:pt x="185" y="70"/>
                  <a:pt x="184" y="71"/>
                </a:cubicBezTo>
                <a:cubicBezTo>
                  <a:pt x="184" y="72"/>
                  <a:pt x="183" y="73"/>
                  <a:pt x="183" y="72"/>
                </a:cubicBezTo>
                <a:cubicBezTo>
                  <a:pt x="183" y="72"/>
                  <a:pt x="182" y="73"/>
                  <a:pt x="182" y="73"/>
                </a:cubicBezTo>
                <a:cubicBezTo>
                  <a:pt x="182" y="74"/>
                  <a:pt x="182" y="74"/>
                  <a:pt x="182" y="74"/>
                </a:cubicBezTo>
                <a:cubicBezTo>
                  <a:pt x="181" y="74"/>
                  <a:pt x="180" y="71"/>
                  <a:pt x="181" y="70"/>
                </a:cubicBezTo>
                <a:cubicBezTo>
                  <a:pt x="182" y="69"/>
                  <a:pt x="182" y="69"/>
                  <a:pt x="182" y="69"/>
                </a:cubicBezTo>
                <a:cubicBezTo>
                  <a:pt x="182" y="69"/>
                  <a:pt x="183" y="69"/>
                  <a:pt x="183" y="68"/>
                </a:cubicBezTo>
                <a:cubicBezTo>
                  <a:pt x="183" y="68"/>
                  <a:pt x="183" y="68"/>
                  <a:pt x="184" y="67"/>
                </a:cubicBezTo>
                <a:cubicBezTo>
                  <a:pt x="184" y="67"/>
                  <a:pt x="185" y="66"/>
                  <a:pt x="185" y="66"/>
                </a:cubicBezTo>
                <a:cubicBezTo>
                  <a:pt x="185" y="66"/>
                  <a:pt x="186" y="65"/>
                  <a:pt x="187" y="65"/>
                </a:cubicBezTo>
                <a:cubicBezTo>
                  <a:pt x="188" y="64"/>
                  <a:pt x="188" y="64"/>
                  <a:pt x="189" y="65"/>
                </a:cubicBezTo>
                <a:cubicBezTo>
                  <a:pt x="189" y="65"/>
                  <a:pt x="189" y="65"/>
                  <a:pt x="189" y="65"/>
                </a:cubicBezTo>
                <a:cubicBezTo>
                  <a:pt x="189" y="65"/>
                  <a:pt x="189" y="65"/>
                  <a:pt x="189" y="65"/>
                </a:cubicBezTo>
                <a:cubicBezTo>
                  <a:pt x="190" y="66"/>
                  <a:pt x="190" y="66"/>
                  <a:pt x="190" y="66"/>
                </a:cubicBezTo>
                <a:cubicBezTo>
                  <a:pt x="191" y="66"/>
                  <a:pt x="191" y="67"/>
                  <a:pt x="191" y="67"/>
                </a:cubicBezTo>
                <a:cubicBezTo>
                  <a:pt x="190" y="67"/>
                  <a:pt x="190" y="67"/>
                  <a:pt x="191" y="67"/>
                </a:cubicBezTo>
                <a:cubicBezTo>
                  <a:pt x="191" y="68"/>
                  <a:pt x="191" y="68"/>
                  <a:pt x="191" y="68"/>
                </a:cubicBezTo>
                <a:cubicBezTo>
                  <a:pt x="191" y="68"/>
                  <a:pt x="191" y="68"/>
                  <a:pt x="191" y="69"/>
                </a:cubicBezTo>
                <a:cubicBezTo>
                  <a:pt x="191" y="69"/>
                  <a:pt x="191" y="69"/>
                  <a:pt x="191" y="69"/>
                </a:cubicBezTo>
                <a:cubicBezTo>
                  <a:pt x="191" y="69"/>
                  <a:pt x="191" y="70"/>
                  <a:pt x="191" y="70"/>
                </a:cubicBezTo>
                <a:cubicBezTo>
                  <a:pt x="191" y="70"/>
                  <a:pt x="191" y="70"/>
                  <a:pt x="191" y="70"/>
                </a:cubicBezTo>
                <a:cubicBezTo>
                  <a:pt x="191" y="70"/>
                  <a:pt x="191" y="71"/>
                  <a:pt x="192" y="71"/>
                </a:cubicBezTo>
                <a:cubicBezTo>
                  <a:pt x="192" y="71"/>
                  <a:pt x="192" y="71"/>
                  <a:pt x="192" y="70"/>
                </a:cubicBezTo>
                <a:cubicBezTo>
                  <a:pt x="192" y="70"/>
                  <a:pt x="193" y="69"/>
                  <a:pt x="193" y="69"/>
                </a:cubicBezTo>
                <a:cubicBezTo>
                  <a:pt x="193" y="69"/>
                  <a:pt x="194" y="68"/>
                  <a:pt x="194" y="68"/>
                </a:cubicBezTo>
                <a:cubicBezTo>
                  <a:pt x="195" y="68"/>
                  <a:pt x="196" y="68"/>
                  <a:pt x="195" y="69"/>
                </a:cubicBezTo>
                <a:cubicBezTo>
                  <a:pt x="195" y="69"/>
                  <a:pt x="195" y="69"/>
                  <a:pt x="196" y="69"/>
                </a:cubicBezTo>
                <a:cubicBezTo>
                  <a:pt x="196" y="69"/>
                  <a:pt x="197" y="70"/>
                  <a:pt x="197" y="71"/>
                </a:cubicBezTo>
                <a:cubicBezTo>
                  <a:pt x="196" y="71"/>
                  <a:pt x="197" y="71"/>
                  <a:pt x="197" y="71"/>
                </a:cubicBezTo>
                <a:cubicBezTo>
                  <a:pt x="197" y="71"/>
                  <a:pt x="197" y="71"/>
                  <a:pt x="198" y="72"/>
                </a:cubicBezTo>
                <a:cubicBezTo>
                  <a:pt x="198" y="72"/>
                  <a:pt x="198" y="73"/>
                  <a:pt x="198" y="73"/>
                </a:cubicBezTo>
                <a:cubicBezTo>
                  <a:pt x="198" y="73"/>
                  <a:pt x="199" y="73"/>
                  <a:pt x="199" y="73"/>
                </a:cubicBezTo>
                <a:cubicBezTo>
                  <a:pt x="199" y="74"/>
                  <a:pt x="200" y="74"/>
                  <a:pt x="200" y="74"/>
                </a:cubicBezTo>
                <a:cubicBezTo>
                  <a:pt x="201" y="74"/>
                  <a:pt x="201" y="74"/>
                  <a:pt x="201" y="74"/>
                </a:cubicBezTo>
                <a:cubicBezTo>
                  <a:pt x="201" y="75"/>
                  <a:pt x="201" y="75"/>
                  <a:pt x="201" y="75"/>
                </a:cubicBezTo>
                <a:cubicBezTo>
                  <a:pt x="202" y="74"/>
                  <a:pt x="204" y="76"/>
                  <a:pt x="204" y="77"/>
                </a:cubicBezTo>
                <a:cubicBezTo>
                  <a:pt x="204" y="77"/>
                  <a:pt x="204" y="78"/>
                  <a:pt x="204" y="78"/>
                </a:cubicBezTo>
                <a:cubicBezTo>
                  <a:pt x="205" y="79"/>
                  <a:pt x="205" y="81"/>
                  <a:pt x="205" y="82"/>
                </a:cubicBezTo>
                <a:cubicBezTo>
                  <a:pt x="205" y="82"/>
                  <a:pt x="205" y="82"/>
                  <a:pt x="205" y="83"/>
                </a:cubicBezTo>
                <a:cubicBezTo>
                  <a:pt x="205" y="84"/>
                  <a:pt x="205" y="84"/>
                  <a:pt x="205" y="83"/>
                </a:cubicBezTo>
                <a:cubicBezTo>
                  <a:pt x="206" y="83"/>
                  <a:pt x="206" y="83"/>
                  <a:pt x="207" y="84"/>
                </a:cubicBezTo>
                <a:cubicBezTo>
                  <a:pt x="207" y="84"/>
                  <a:pt x="208" y="84"/>
                  <a:pt x="208" y="84"/>
                </a:cubicBezTo>
                <a:cubicBezTo>
                  <a:pt x="208" y="84"/>
                  <a:pt x="208" y="85"/>
                  <a:pt x="208" y="85"/>
                </a:cubicBezTo>
                <a:cubicBezTo>
                  <a:pt x="208" y="85"/>
                  <a:pt x="209" y="85"/>
                  <a:pt x="209" y="85"/>
                </a:cubicBezTo>
                <a:cubicBezTo>
                  <a:pt x="209" y="85"/>
                  <a:pt x="210" y="85"/>
                  <a:pt x="210" y="85"/>
                </a:cubicBezTo>
                <a:cubicBezTo>
                  <a:pt x="210" y="85"/>
                  <a:pt x="210" y="85"/>
                  <a:pt x="210" y="85"/>
                </a:cubicBezTo>
                <a:cubicBezTo>
                  <a:pt x="210" y="85"/>
                  <a:pt x="211" y="86"/>
                  <a:pt x="211" y="86"/>
                </a:cubicBezTo>
                <a:cubicBezTo>
                  <a:pt x="211" y="87"/>
                  <a:pt x="211" y="87"/>
                  <a:pt x="211" y="87"/>
                </a:cubicBezTo>
                <a:cubicBezTo>
                  <a:pt x="212" y="87"/>
                  <a:pt x="212" y="88"/>
                  <a:pt x="211" y="89"/>
                </a:cubicBezTo>
                <a:cubicBezTo>
                  <a:pt x="211" y="89"/>
                  <a:pt x="211" y="90"/>
                  <a:pt x="211" y="90"/>
                </a:cubicBezTo>
                <a:cubicBezTo>
                  <a:pt x="211" y="90"/>
                  <a:pt x="211" y="90"/>
                  <a:pt x="211" y="91"/>
                </a:cubicBezTo>
                <a:cubicBezTo>
                  <a:pt x="211" y="91"/>
                  <a:pt x="211" y="91"/>
                  <a:pt x="211" y="91"/>
                </a:cubicBezTo>
                <a:cubicBezTo>
                  <a:pt x="210" y="91"/>
                  <a:pt x="210" y="92"/>
                  <a:pt x="211" y="92"/>
                </a:cubicBezTo>
                <a:cubicBezTo>
                  <a:pt x="211" y="92"/>
                  <a:pt x="211" y="93"/>
                  <a:pt x="211" y="93"/>
                </a:cubicBezTo>
                <a:cubicBezTo>
                  <a:pt x="212" y="93"/>
                  <a:pt x="212" y="93"/>
                  <a:pt x="213" y="93"/>
                </a:cubicBezTo>
                <a:cubicBezTo>
                  <a:pt x="214" y="92"/>
                  <a:pt x="215" y="92"/>
                  <a:pt x="215" y="93"/>
                </a:cubicBezTo>
                <a:cubicBezTo>
                  <a:pt x="216" y="93"/>
                  <a:pt x="216" y="93"/>
                  <a:pt x="216" y="94"/>
                </a:cubicBezTo>
                <a:cubicBezTo>
                  <a:pt x="216" y="94"/>
                  <a:pt x="216" y="95"/>
                  <a:pt x="216" y="94"/>
                </a:cubicBezTo>
                <a:cubicBezTo>
                  <a:pt x="217" y="94"/>
                  <a:pt x="217" y="94"/>
                  <a:pt x="216" y="95"/>
                </a:cubicBezTo>
                <a:cubicBezTo>
                  <a:pt x="216" y="96"/>
                  <a:pt x="217" y="98"/>
                  <a:pt x="218" y="98"/>
                </a:cubicBezTo>
                <a:cubicBezTo>
                  <a:pt x="219" y="98"/>
                  <a:pt x="220" y="99"/>
                  <a:pt x="220" y="99"/>
                </a:cubicBezTo>
                <a:cubicBezTo>
                  <a:pt x="220" y="100"/>
                  <a:pt x="220" y="100"/>
                  <a:pt x="221" y="100"/>
                </a:cubicBezTo>
                <a:cubicBezTo>
                  <a:pt x="222" y="100"/>
                  <a:pt x="222" y="100"/>
                  <a:pt x="221" y="101"/>
                </a:cubicBezTo>
                <a:cubicBezTo>
                  <a:pt x="221" y="102"/>
                  <a:pt x="221" y="102"/>
                  <a:pt x="221" y="102"/>
                </a:cubicBezTo>
                <a:cubicBezTo>
                  <a:pt x="222" y="102"/>
                  <a:pt x="223" y="103"/>
                  <a:pt x="222" y="104"/>
                </a:cubicBezTo>
                <a:cubicBezTo>
                  <a:pt x="222" y="104"/>
                  <a:pt x="222" y="104"/>
                  <a:pt x="222" y="104"/>
                </a:cubicBezTo>
                <a:cubicBezTo>
                  <a:pt x="222" y="104"/>
                  <a:pt x="222" y="105"/>
                  <a:pt x="222" y="105"/>
                </a:cubicBezTo>
                <a:cubicBezTo>
                  <a:pt x="222" y="107"/>
                  <a:pt x="223" y="107"/>
                  <a:pt x="224" y="107"/>
                </a:cubicBezTo>
                <a:cubicBezTo>
                  <a:pt x="225" y="106"/>
                  <a:pt x="226" y="107"/>
                  <a:pt x="226" y="107"/>
                </a:cubicBezTo>
                <a:cubicBezTo>
                  <a:pt x="227" y="107"/>
                  <a:pt x="228" y="107"/>
                  <a:pt x="228" y="107"/>
                </a:cubicBezTo>
                <a:cubicBezTo>
                  <a:pt x="229" y="107"/>
                  <a:pt x="229" y="107"/>
                  <a:pt x="229" y="107"/>
                </a:cubicBezTo>
                <a:cubicBezTo>
                  <a:pt x="229" y="107"/>
                  <a:pt x="229" y="108"/>
                  <a:pt x="230" y="108"/>
                </a:cubicBezTo>
                <a:cubicBezTo>
                  <a:pt x="230" y="108"/>
                  <a:pt x="231" y="109"/>
                  <a:pt x="230" y="109"/>
                </a:cubicBezTo>
                <a:cubicBezTo>
                  <a:pt x="230" y="109"/>
                  <a:pt x="230" y="110"/>
                  <a:pt x="230" y="110"/>
                </a:cubicBezTo>
                <a:cubicBezTo>
                  <a:pt x="231" y="109"/>
                  <a:pt x="232" y="111"/>
                  <a:pt x="232" y="112"/>
                </a:cubicBezTo>
                <a:cubicBezTo>
                  <a:pt x="231" y="112"/>
                  <a:pt x="233" y="114"/>
                  <a:pt x="235" y="114"/>
                </a:cubicBezTo>
                <a:cubicBezTo>
                  <a:pt x="238" y="116"/>
                  <a:pt x="238" y="116"/>
                  <a:pt x="238" y="116"/>
                </a:cubicBezTo>
                <a:cubicBezTo>
                  <a:pt x="238" y="116"/>
                  <a:pt x="238" y="117"/>
                  <a:pt x="238" y="117"/>
                </a:cubicBezTo>
                <a:cubicBezTo>
                  <a:pt x="238" y="117"/>
                  <a:pt x="238" y="117"/>
                  <a:pt x="238" y="117"/>
                </a:cubicBezTo>
                <a:cubicBezTo>
                  <a:pt x="238" y="117"/>
                  <a:pt x="239" y="117"/>
                  <a:pt x="239" y="116"/>
                </a:cubicBezTo>
                <a:cubicBezTo>
                  <a:pt x="240" y="116"/>
                  <a:pt x="240" y="116"/>
                  <a:pt x="240" y="117"/>
                </a:cubicBezTo>
                <a:cubicBezTo>
                  <a:pt x="239" y="117"/>
                  <a:pt x="240" y="118"/>
                  <a:pt x="241" y="118"/>
                </a:cubicBezTo>
                <a:cubicBezTo>
                  <a:pt x="242" y="117"/>
                  <a:pt x="242" y="117"/>
                  <a:pt x="242" y="117"/>
                </a:cubicBezTo>
                <a:cubicBezTo>
                  <a:pt x="241" y="116"/>
                  <a:pt x="241" y="116"/>
                  <a:pt x="242" y="116"/>
                </a:cubicBezTo>
                <a:cubicBezTo>
                  <a:pt x="242" y="116"/>
                  <a:pt x="242" y="117"/>
                  <a:pt x="242" y="117"/>
                </a:cubicBezTo>
                <a:cubicBezTo>
                  <a:pt x="242" y="118"/>
                  <a:pt x="242" y="118"/>
                  <a:pt x="243" y="118"/>
                </a:cubicBezTo>
                <a:cubicBezTo>
                  <a:pt x="243" y="118"/>
                  <a:pt x="244" y="119"/>
                  <a:pt x="243" y="119"/>
                </a:cubicBezTo>
                <a:cubicBezTo>
                  <a:pt x="243" y="119"/>
                  <a:pt x="244" y="120"/>
                  <a:pt x="244" y="120"/>
                </a:cubicBezTo>
                <a:cubicBezTo>
                  <a:pt x="245" y="121"/>
                  <a:pt x="246" y="123"/>
                  <a:pt x="246" y="125"/>
                </a:cubicBezTo>
                <a:cubicBezTo>
                  <a:pt x="246" y="125"/>
                  <a:pt x="245" y="126"/>
                  <a:pt x="245" y="126"/>
                </a:cubicBezTo>
                <a:cubicBezTo>
                  <a:pt x="245" y="126"/>
                  <a:pt x="245" y="125"/>
                  <a:pt x="244" y="125"/>
                </a:cubicBezTo>
                <a:close/>
                <a:moveTo>
                  <a:pt x="256" y="116"/>
                </a:moveTo>
                <a:cubicBezTo>
                  <a:pt x="256" y="116"/>
                  <a:pt x="256" y="115"/>
                  <a:pt x="256" y="115"/>
                </a:cubicBezTo>
                <a:cubicBezTo>
                  <a:pt x="256" y="114"/>
                  <a:pt x="256" y="114"/>
                  <a:pt x="255" y="115"/>
                </a:cubicBezTo>
                <a:cubicBezTo>
                  <a:pt x="255" y="115"/>
                  <a:pt x="255" y="115"/>
                  <a:pt x="254" y="115"/>
                </a:cubicBezTo>
                <a:cubicBezTo>
                  <a:pt x="254" y="115"/>
                  <a:pt x="253" y="115"/>
                  <a:pt x="254" y="115"/>
                </a:cubicBezTo>
                <a:cubicBezTo>
                  <a:pt x="254" y="115"/>
                  <a:pt x="254" y="114"/>
                  <a:pt x="253" y="114"/>
                </a:cubicBezTo>
                <a:cubicBezTo>
                  <a:pt x="253" y="113"/>
                  <a:pt x="252" y="113"/>
                  <a:pt x="252" y="112"/>
                </a:cubicBezTo>
                <a:cubicBezTo>
                  <a:pt x="252" y="112"/>
                  <a:pt x="252" y="112"/>
                  <a:pt x="252" y="112"/>
                </a:cubicBezTo>
                <a:cubicBezTo>
                  <a:pt x="252" y="113"/>
                  <a:pt x="252" y="113"/>
                  <a:pt x="251" y="113"/>
                </a:cubicBezTo>
                <a:cubicBezTo>
                  <a:pt x="251" y="112"/>
                  <a:pt x="251" y="112"/>
                  <a:pt x="250" y="112"/>
                </a:cubicBezTo>
                <a:cubicBezTo>
                  <a:pt x="249" y="111"/>
                  <a:pt x="248" y="109"/>
                  <a:pt x="247" y="107"/>
                </a:cubicBezTo>
                <a:cubicBezTo>
                  <a:pt x="247" y="106"/>
                  <a:pt x="246" y="105"/>
                  <a:pt x="246" y="105"/>
                </a:cubicBezTo>
                <a:cubicBezTo>
                  <a:pt x="246" y="105"/>
                  <a:pt x="245" y="103"/>
                  <a:pt x="245" y="102"/>
                </a:cubicBezTo>
                <a:cubicBezTo>
                  <a:pt x="245" y="102"/>
                  <a:pt x="244" y="100"/>
                  <a:pt x="243" y="99"/>
                </a:cubicBezTo>
                <a:cubicBezTo>
                  <a:pt x="241" y="97"/>
                  <a:pt x="240" y="95"/>
                  <a:pt x="240" y="95"/>
                </a:cubicBezTo>
                <a:cubicBezTo>
                  <a:pt x="240" y="95"/>
                  <a:pt x="240" y="94"/>
                  <a:pt x="239" y="93"/>
                </a:cubicBezTo>
                <a:cubicBezTo>
                  <a:pt x="239" y="92"/>
                  <a:pt x="238" y="91"/>
                  <a:pt x="238" y="91"/>
                </a:cubicBezTo>
                <a:cubicBezTo>
                  <a:pt x="238" y="90"/>
                  <a:pt x="237" y="89"/>
                  <a:pt x="237" y="88"/>
                </a:cubicBezTo>
                <a:cubicBezTo>
                  <a:pt x="236" y="88"/>
                  <a:pt x="236" y="88"/>
                  <a:pt x="236" y="88"/>
                </a:cubicBezTo>
                <a:cubicBezTo>
                  <a:pt x="236" y="88"/>
                  <a:pt x="236" y="88"/>
                  <a:pt x="236" y="87"/>
                </a:cubicBezTo>
                <a:cubicBezTo>
                  <a:pt x="235" y="87"/>
                  <a:pt x="235" y="87"/>
                  <a:pt x="235" y="87"/>
                </a:cubicBezTo>
                <a:cubicBezTo>
                  <a:pt x="235" y="87"/>
                  <a:pt x="235" y="86"/>
                  <a:pt x="234" y="86"/>
                </a:cubicBezTo>
                <a:cubicBezTo>
                  <a:pt x="233" y="86"/>
                  <a:pt x="233" y="86"/>
                  <a:pt x="232" y="85"/>
                </a:cubicBezTo>
                <a:cubicBezTo>
                  <a:pt x="232" y="83"/>
                  <a:pt x="231" y="78"/>
                  <a:pt x="232" y="77"/>
                </a:cubicBezTo>
                <a:cubicBezTo>
                  <a:pt x="232" y="77"/>
                  <a:pt x="232" y="76"/>
                  <a:pt x="230" y="76"/>
                </a:cubicBezTo>
                <a:cubicBezTo>
                  <a:pt x="227" y="76"/>
                  <a:pt x="226" y="76"/>
                  <a:pt x="225" y="74"/>
                </a:cubicBezTo>
                <a:cubicBezTo>
                  <a:pt x="225" y="73"/>
                  <a:pt x="225" y="72"/>
                  <a:pt x="225" y="72"/>
                </a:cubicBezTo>
                <a:cubicBezTo>
                  <a:pt x="225" y="71"/>
                  <a:pt x="224" y="68"/>
                  <a:pt x="223" y="68"/>
                </a:cubicBezTo>
                <a:cubicBezTo>
                  <a:pt x="223" y="68"/>
                  <a:pt x="222" y="68"/>
                  <a:pt x="222" y="68"/>
                </a:cubicBezTo>
                <a:cubicBezTo>
                  <a:pt x="221" y="69"/>
                  <a:pt x="217" y="69"/>
                  <a:pt x="217" y="69"/>
                </a:cubicBezTo>
                <a:cubicBezTo>
                  <a:pt x="217" y="68"/>
                  <a:pt x="217" y="68"/>
                  <a:pt x="217" y="68"/>
                </a:cubicBezTo>
                <a:cubicBezTo>
                  <a:pt x="217" y="68"/>
                  <a:pt x="217" y="67"/>
                  <a:pt x="216" y="65"/>
                </a:cubicBezTo>
                <a:cubicBezTo>
                  <a:pt x="216" y="63"/>
                  <a:pt x="216" y="62"/>
                  <a:pt x="216" y="62"/>
                </a:cubicBezTo>
                <a:cubicBezTo>
                  <a:pt x="216" y="61"/>
                  <a:pt x="215" y="62"/>
                  <a:pt x="215" y="62"/>
                </a:cubicBezTo>
                <a:cubicBezTo>
                  <a:pt x="214" y="62"/>
                  <a:pt x="213" y="61"/>
                  <a:pt x="213" y="59"/>
                </a:cubicBezTo>
                <a:cubicBezTo>
                  <a:pt x="212" y="58"/>
                  <a:pt x="212" y="57"/>
                  <a:pt x="212" y="57"/>
                </a:cubicBezTo>
                <a:cubicBezTo>
                  <a:pt x="212" y="57"/>
                  <a:pt x="211" y="57"/>
                  <a:pt x="211" y="58"/>
                </a:cubicBezTo>
                <a:cubicBezTo>
                  <a:pt x="210" y="58"/>
                  <a:pt x="207" y="58"/>
                  <a:pt x="206" y="58"/>
                </a:cubicBezTo>
                <a:cubicBezTo>
                  <a:pt x="206" y="58"/>
                  <a:pt x="206" y="57"/>
                  <a:pt x="206" y="56"/>
                </a:cubicBezTo>
                <a:cubicBezTo>
                  <a:pt x="205" y="56"/>
                  <a:pt x="205" y="55"/>
                  <a:pt x="205" y="54"/>
                </a:cubicBezTo>
                <a:cubicBezTo>
                  <a:pt x="205" y="53"/>
                  <a:pt x="205" y="53"/>
                  <a:pt x="205" y="53"/>
                </a:cubicBezTo>
                <a:cubicBezTo>
                  <a:pt x="204" y="54"/>
                  <a:pt x="204" y="54"/>
                  <a:pt x="204" y="54"/>
                </a:cubicBezTo>
                <a:cubicBezTo>
                  <a:pt x="201" y="55"/>
                  <a:pt x="199" y="56"/>
                  <a:pt x="199" y="56"/>
                </a:cubicBezTo>
                <a:cubicBezTo>
                  <a:pt x="199" y="56"/>
                  <a:pt x="198" y="55"/>
                  <a:pt x="198" y="54"/>
                </a:cubicBezTo>
                <a:cubicBezTo>
                  <a:pt x="197" y="53"/>
                  <a:pt x="197" y="53"/>
                  <a:pt x="197" y="53"/>
                </a:cubicBezTo>
                <a:cubicBezTo>
                  <a:pt x="196" y="53"/>
                  <a:pt x="196" y="53"/>
                  <a:pt x="196" y="53"/>
                </a:cubicBezTo>
                <a:cubicBezTo>
                  <a:pt x="196" y="54"/>
                  <a:pt x="195" y="54"/>
                  <a:pt x="195" y="54"/>
                </a:cubicBezTo>
                <a:cubicBezTo>
                  <a:pt x="195" y="54"/>
                  <a:pt x="194" y="55"/>
                  <a:pt x="194" y="56"/>
                </a:cubicBezTo>
                <a:cubicBezTo>
                  <a:pt x="192" y="57"/>
                  <a:pt x="191" y="57"/>
                  <a:pt x="191" y="55"/>
                </a:cubicBezTo>
                <a:cubicBezTo>
                  <a:pt x="191" y="54"/>
                  <a:pt x="191" y="54"/>
                  <a:pt x="190" y="55"/>
                </a:cubicBezTo>
                <a:cubicBezTo>
                  <a:pt x="190" y="55"/>
                  <a:pt x="190" y="55"/>
                  <a:pt x="190" y="54"/>
                </a:cubicBezTo>
                <a:cubicBezTo>
                  <a:pt x="189" y="54"/>
                  <a:pt x="190" y="52"/>
                  <a:pt x="190" y="52"/>
                </a:cubicBezTo>
                <a:cubicBezTo>
                  <a:pt x="190" y="53"/>
                  <a:pt x="191" y="52"/>
                  <a:pt x="191" y="51"/>
                </a:cubicBezTo>
                <a:cubicBezTo>
                  <a:pt x="192" y="51"/>
                  <a:pt x="192" y="50"/>
                  <a:pt x="193" y="50"/>
                </a:cubicBezTo>
                <a:cubicBezTo>
                  <a:pt x="193" y="51"/>
                  <a:pt x="195" y="48"/>
                  <a:pt x="195" y="48"/>
                </a:cubicBezTo>
                <a:cubicBezTo>
                  <a:pt x="195" y="48"/>
                  <a:pt x="196" y="47"/>
                  <a:pt x="197" y="47"/>
                </a:cubicBezTo>
                <a:cubicBezTo>
                  <a:pt x="197" y="47"/>
                  <a:pt x="197" y="47"/>
                  <a:pt x="197" y="48"/>
                </a:cubicBezTo>
                <a:cubicBezTo>
                  <a:pt x="197" y="48"/>
                  <a:pt x="197" y="48"/>
                  <a:pt x="197" y="48"/>
                </a:cubicBezTo>
                <a:cubicBezTo>
                  <a:pt x="198" y="48"/>
                  <a:pt x="198" y="48"/>
                  <a:pt x="198" y="49"/>
                </a:cubicBezTo>
                <a:cubicBezTo>
                  <a:pt x="198" y="49"/>
                  <a:pt x="198" y="49"/>
                  <a:pt x="198" y="49"/>
                </a:cubicBezTo>
                <a:cubicBezTo>
                  <a:pt x="199" y="50"/>
                  <a:pt x="199" y="50"/>
                  <a:pt x="198" y="51"/>
                </a:cubicBezTo>
                <a:cubicBezTo>
                  <a:pt x="198" y="51"/>
                  <a:pt x="199" y="52"/>
                  <a:pt x="200" y="52"/>
                </a:cubicBezTo>
                <a:cubicBezTo>
                  <a:pt x="200" y="52"/>
                  <a:pt x="200" y="52"/>
                  <a:pt x="200" y="52"/>
                </a:cubicBezTo>
                <a:cubicBezTo>
                  <a:pt x="200" y="52"/>
                  <a:pt x="200" y="53"/>
                  <a:pt x="200" y="53"/>
                </a:cubicBezTo>
                <a:cubicBezTo>
                  <a:pt x="200" y="53"/>
                  <a:pt x="200" y="53"/>
                  <a:pt x="200" y="52"/>
                </a:cubicBezTo>
                <a:cubicBezTo>
                  <a:pt x="200" y="52"/>
                  <a:pt x="201" y="52"/>
                  <a:pt x="201" y="52"/>
                </a:cubicBezTo>
                <a:cubicBezTo>
                  <a:pt x="202" y="52"/>
                  <a:pt x="202" y="52"/>
                  <a:pt x="202" y="51"/>
                </a:cubicBezTo>
                <a:cubicBezTo>
                  <a:pt x="202" y="51"/>
                  <a:pt x="202" y="51"/>
                  <a:pt x="203" y="51"/>
                </a:cubicBezTo>
                <a:cubicBezTo>
                  <a:pt x="203" y="51"/>
                  <a:pt x="203" y="50"/>
                  <a:pt x="203" y="50"/>
                </a:cubicBezTo>
                <a:cubicBezTo>
                  <a:pt x="204" y="49"/>
                  <a:pt x="205" y="49"/>
                  <a:pt x="205" y="49"/>
                </a:cubicBezTo>
                <a:cubicBezTo>
                  <a:pt x="206" y="50"/>
                  <a:pt x="207" y="52"/>
                  <a:pt x="207" y="53"/>
                </a:cubicBezTo>
                <a:cubicBezTo>
                  <a:pt x="207" y="54"/>
                  <a:pt x="207" y="54"/>
                  <a:pt x="207" y="54"/>
                </a:cubicBezTo>
                <a:cubicBezTo>
                  <a:pt x="208" y="54"/>
                  <a:pt x="208" y="54"/>
                  <a:pt x="208" y="53"/>
                </a:cubicBezTo>
                <a:cubicBezTo>
                  <a:pt x="208" y="53"/>
                  <a:pt x="208" y="53"/>
                  <a:pt x="208" y="53"/>
                </a:cubicBezTo>
                <a:cubicBezTo>
                  <a:pt x="208" y="54"/>
                  <a:pt x="209" y="54"/>
                  <a:pt x="210" y="54"/>
                </a:cubicBezTo>
                <a:cubicBezTo>
                  <a:pt x="211" y="53"/>
                  <a:pt x="212" y="53"/>
                  <a:pt x="212" y="53"/>
                </a:cubicBezTo>
                <a:cubicBezTo>
                  <a:pt x="212" y="54"/>
                  <a:pt x="212" y="54"/>
                  <a:pt x="212" y="54"/>
                </a:cubicBezTo>
                <a:cubicBezTo>
                  <a:pt x="213" y="53"/>
                  <a:pt x="213" y="54"/>
                  <a:pt x="213" y="55"/>
                </a:cubicBezTo>
                <a:cubicBezTo>
                  <a:pt x="214" y="56"/>
                  <a:pt x="214" y="56"/>
                  <a:pt x="214" y="56"/>
                </a:cubicBezTo>
                <a:cubicBezTo>
                  <a:pt x="215" y="55"/>
                  <a:pt x="216" y="56"/>
                  <a:pt x="216" y="56"/>
                </a:cubicBezTo>
                <a:cubicBezTo>
                  <a:pt x="216" y="57"/>
                  <a:pt x="216" y="57"/>
                  <a:pt x="216" y="57"/>
                </a:cubicBezTo>
                <a:cubicBezTo>
                  <a:pt x="217" y="57"/>
                  <a:pt x="217" y="58"/>
                  <a:pt x="217" y="58"/>
                </a:cubicBezTo>
                <a:cubicBezTo>
                  <a:pt x="217" y="58"/>
                  <a:pt x="217" y="58"/>
                  <a:pt x="218" y="59"/>
                </a:cubicBezTo>
                <a:cubicBezTo>
                  <a:pt x="218" y="59"/>
                  <a:pt x="218" y="59"/>
                  <a:pt x="218" y="60"/>
                </a:cubicBezTo>
                <a:cubicBezTo>
                  <a:pt x="218" y="60"/>
                  <a:pt x="218" y="60"/>
                  <a:pt x="218" y="60"/>
                </a:cubicBezTo>
                <a:cubicBezTo>
                  <a:pt x="219" y="60"/>
                  <a:pt x="219" y="61"/>
                  <a:pt x="219" y="61"/>
                </a:cubicBezTo>
                <a:cubicBezTo>
                  <a:pt x="219" y="61"/>
                  <a:pt x="219" y="62"/>
                  <a:pt x="219" y="62"/>
                </a:cubicBezTo>
                <a:cubicBezTo>
                  <a:pt x="219" y="62"/>
                  <a:pt x="219" y="62"/>
                  <a:pt x="219" y="63"/>
                </a:cubicBezTo>
                <a:cubicBezTo>
                  <a:pt x="219" y="63"/>
                  <a:pt x="219" y="63"/>
                  <a:pt x="220" y="64"/>
                </a:cubicBezTo>
                <a:cubicBezTo>
                  <a:pt x="220" y="64"/>
                  <a:pt x="221" y="64"/>
                  <a:pt x="221" y="64"/>
                </a:cubicBezTo>
                <a:cubicBezTo>
                  <a:pt x="221" y="65"/>
                  <a:pt x="221" y="65"/>
                  <a:pt x="221" y="64"/>
                </a:cubicBezTo>
                <a:cubicBezTo>
                  <a:pt x="221" y="64"/>
                  <a:pt x="222" y="64"/>
                  <a:pt x="222" y="64"/>
                </a:cubicBezTo>
                <a:cubicBezTo>
                  <a:pt x="222" y="64"/>
                  <a:pt x="223" y="64"/>
                  <a:pt x="224" y="65"/>
                </a:cubicBezTo>
                <a:cubicBezTo>
                  <a:pt x="225" y="65"/>
                  <a:pt x="225" y="65"/>
                  <a:pt x="225" y="66"/>
                </a:cubicBezTo>
                <a:cubicBezTo>
                  <a:pt x="226" y="66"/>
                  <a:pt x="226" y="67"/>
                  <a:pt x="226" y="67"/>
                </a:cubicBezTo>
                <a:cubicBezTo>
                  <a:pt x="226" y="67"/>
                  <a:pt x="226" y="67"/>
                  <a:pt x="226" y="67"/>
                </a:cubicBezTo>
                <a:cubicBezTo>
                  <a:pt x="226" y="68"/>
                  <a:pt x="226" y="69"/>
                  <a:pt x="227" y="69"/>
                </a:cubicBezTo>
                <a:cubicBezTo>
                  <a:pt x="227" y="69"/>
                  <a:pt x="227" y="69"/>
                  <a:pt x="226" y="69"/>
                </a:cubicBezTo>
                <a:cubicBezTo>
                  <a:pt x="226" y="69"/>
                  <a:pt x="226" y="70"/>
                  <a:pt x="227" y="70"/>
                </a:cubicBezTo>
                <a:cubicBezTo>
                  <a:pt x="227" y="70"/>
                  <a:pt x="227" y="71"/>
                  <a:pt x="227" y="71"/>
                </a:cubicBezTo>
                <a:cubicBezTo>
                  <a:pt x="227" y="72"/>
                  <a:pt x="228" y="73"/>
                  <a:pt x="228" y="72"/>
                </a:cubicBezTo>
                <a:cubicBezTo>
                  <a:pt x="228" y="72"/>
                  <a:pt x="228" y="72"/>
                  <a:pt x="229" y="72"/>
                </a:cubicBezTo>
                <a:cubicBezTo>
                  <a:pt x="229" y="73"/>
                  <a:pt x="229" y="73"/>
                  <a:pt x="230" y="73"/>
                </a:cubicBezTo>
                <a:cubicBezTo>
                  <a:pt x="231" y="72"/>
                  <a:pt x="231" y="72"/>
                  <a:pt x="231" y="73"/>
                </a:cubicBezTo>
                <a:cubicBezTo>
                  <a:pt x="231" y="74"/>
                  <a:pt x="231" y="74"/>
                  <a:pt x="232" y="73"/>
                </a:cubicBezTo>
                <a:cubicBezTo>
                  <a:pt x="232" y="73"/>
                  <a:pt x="232" y="73"/>
                  <a:pt x="233" y="73"/>
                </a:cubicBezTo>
                <a:cubicBezTo>
                  <a:pt x="234" y="74"/>
                  <a:pt x="234" y="75"/>
                  <a:pt x="233" y="76"/>
                </a:cubicBezTo>
                <a:cubicBezTo>
                  <a:pt x="233" y="76"/>
                  <a:pt x="233" y="77"/>
                  <a:pt x="234" y="77"/>
                </a:cubicBezTo>
                <a:cubicBezTo>
                  <a:pt x="234" y="77"/>
                  <a:pt x="234" y="77"/>
                  <a:pt x="234" y="79"/>
                </a:cubicBezTo>
                <a:cubicBezTo>
                  <a:pt x="234" y="82"/>
                  <a:pt x="234" y="83"/>
                  <a:pt x="236" y="84"/>
                </a:cubicBezTo>
                <a:cubicBezTo>
                  <a:pt x="236" y="84"/>
                  <a:pt x="236" y="84"/>
                  <a:pt x="236" y="84"/>
                </a:cubicBezTo>
                <a:cubicBezTo>
                  <a:pt x="236" y="85"/>
                  <a:pt x="236" y="85"/>
                  <a:pt x="237" y="85"/>
                </a:cubicBezTo>
                <a:cubicBezTo>
                  <a:pt x="237" y="84"/>
                  <a:pt x="237" y="85"/>
                  <a:pt x="238" y="85"/>
                </a:cubicBezTo>
                <a:cubicBezTo>
                  <a:pt x="238" y="86"/>
                  <a:pt x="238" y="87"/>
                  <a:pt x="239" y="87"/>
                </a:cubicBezTo>
                <a:cubicBezTo>
                  <a:pt x="239" y="87"/>
                  <a:pt x="239" y="87"/>
                  <a:pt x="239" y="88"/>
                </a:cubicBezTo>
                <a:cubicBezTo>
                  <a:pt x="239" y="89"/>
                  <a:pt x="239" y="89"/>
                  <a:pt x="240" y="89"/>
                </a:cubicBezTo>
                <a:cubicBezTo>
                  <a:pt x="240" y="88"/>
                  <a:pt x="242" y="90"/>
                  <a:pt x="242" y="91"/>
                </a:cubicBezTo>
                <a:cubicBezTo>
                  <a:pt x="242" y="91"/>
                  <a:pt x="241" y="92"/>
                  <a:pt x="241" y="92"/>
                </a:cubicBezTo>
                <a:cubicBezTo>
                  <a:pt x="241" y="92"/>
                  <a:pt x="241" y="92"/>
                  <a:pt x="242" y="93"/>
                </a:cubicBezTo>
                <a:cubicBezTo>
                  <a:pt x="242" y="93"/>
                  <a:pt x="243" y="93"/>
                  <a:pt x="243" y="93"/>
                </a:cubicBezTo>
                <a:cubicBezTo>
                  <a:pt x="243" y="92"/>
                  <a:pt x="244" y="93"/>
                  <a:pt x="244" y="94"/>
                </a:cubicBezTo>
                <a:cubicBezTo>
                  <a:pt x="244" y="95"/>
                  <a:pt x="244" y="95"/>
                  <a:pt x="244" y="95"/>
                </a:cubicBezTo>
                <a:cubicBezTo>
                  <a:pt x="244" y="95"/>
                  <a:pt x="245" y="96"/>
                  <a:pt x="244" y="96"/>
                </a:cubicBezTo>
                <a:cubicBezTo>
                  <a:pt x="244" y="96"/>
                  <a:pt x="244" y="97"/>
                  <a:pt x="245" y="97"/>
                </a:cubicBezTo>
                <a:cubicBezTo>
                  <a:pt x="245" y="97"/>
                  <a:pt x="245" y="97"/>
                  <a:pt x="245" y="97"/>
                </a:cubicBezTo>
                <a:cubicBezTo>
                  <a:pt x="245" y="97"/>
                  <a:pt x="245" y="98"/>
                  <a:pt x="245" y="98"/>
                </a:cubicBezTo>
                <a:cubicBezTo>
                  <a:pt x="246" y="98"/>
                  <a:pt x="246" y="98"/>
                  <a:pt x="246" y="98"/>
                </a:cubicBezTo>
                <a:cubicBezTo>
                  <a:pt x="247" y="98"/>
                  <a:pt x="247" y="98"/>
                  <a:pt x="247" y="99"/>
                </a:cubicBezTo>
                <a:cubicBezTo>
                  <a:pt x="246" y="99"/>
                  <a:pt x="247" y="99"/>
                  <a:pt x="247" y="99"/>
                </a:cubicBezTo>
                <a:cubicBezTo>
                  <a:pt x="247" y="99"/>
                  <a:pt x="248" y="102"/>
                  <a:pt x="248" y="102"/>
                </a:cubicBezTo>
                <a:cubicBezTo>
                  <a:pt x="248" y="102"/>
                  <a:pt x="248" y="102"/>
                  <a:pt x="249" y="103"/>
                </a:cubicBezTo>
                <a:cubicBezTo>
                  <a:pt x="249" y="104"/>
                  <a:pt x="249" y="104"/>
                  <a:pt x="249" y="104"/>
                </a:cubicBezTo>
                <a:cubicBezTo>
                  <a:pt x="249" y="104"/>
                  <a:pt x="249" y="105"/>
                  <a:pt x="249" y="105"/>
                </a:cubicBezTo>
                <a:cubicBezTo>
                  <a:pt x="249" y="105"/>
                  <a:pt x="250" y="106"/>
                  <a:pt x="251" y="108"/>
                </a:cubicBezTo>
                <a:cubicBezTo>
                  <a:pt x="251" y="109"/>
                  <a:pt x="251" y="109"/>
                  <a:pt x="251" y="109"/>
                </a:cubicBezTo>
                <a:cubicBezTo>
                  <a:pt x="252" y="109"/>
                  <a:pt x="252" y="109"/>
                  <a:pt x="252" y="109"/>
                </a:cubicBezTo>
                <a:cubicBezTo>
                  <a:pt x="252" y="110"/>
                  <a:pt x="252" y="110"/>
                  <a:pt x="252" y="110"/>
                </a:cubicBezTo>
                <a:cubicBezTo>
                  <a:pt x="253" y="111"/>
                  <a:pt x="256" y="112"/>
                  <a:pt x="256" y="112"/>
                </a:cubicBezTo>
                <a:cubicBezTo>
                  <a:pt x="256" y="112"/>
                  <a:pt x="256" y="112"/>
                  <a:pt x="257" y="112"/>
                </a:cubicBezTo>
                <a:cubicBezTo>
                  <a:pt x="257" y="112"/>
                  <a:pt x="257" y="112"/>
                  <a:pt x="257" y="113"/>
                </a:cubicBezTo>
                <a:cubicBezTo>
                  <a:pt x="257" y="113"/>
                  <a:pt x="257" y="113"/>
                  <a:pt x="257" y="113"/>
                </a:cubicBezTo>
                <a:cubicBezTo>
                  <a:pt x="257" y="113"/>
                  <a:pt x="258" y="115"/>
                  <a:pt x="258" y="116"/>
                </a:cubicBezTo>
                <a:cubicBezTo>
                  <a:pt x="258" y="116"/>
                  <a:pt x="258" y="116"/>
                  <a:pt x="259" y="116"/>
                </a:cubicBezTo>
                <a:cubicBezTo>
                  <a:pt x="259" y="115"/>
                  <a:pt x="259" y="115"/>
                  <a:pt x="259" y="116"/>
                </a:cubicBezTo>
                <a:cubicBezTo>
                  <a:pt x="259" y="116"/>
                  <a:pt x="259" y="117"/>
                  <a:pt x="258" y="117"/>
                </a:cubicBezTo>
                <a:cubicBezTo>
                  <a:pt x="257" y="117"/>
                  <a:pt x="256" y="116"/>
                  <a:pt x="256" y="116"/>
                </a:cubicBezTo>
                <a:close/>
                <a:moveTo>
                  <a:pt x="221" y="99"/>
                </a:moveTo>
                <a:cubicBezTo>
                  <a:pt x="221" y="99"/>
                  <a:pt x="221" y="99"/>
                  <a:pt x="221" y="99"/>
                </a:cubicBezTo>
                <a:cubicBezTo>
                  <a:pt x="222" y="99"/>
                  <a:pt x="222" y="99"/>
                  <a:pt x="222" y="99"/>
                </a:cubicBezTo>
                <a:cubicBezTo>
                  <a:pt x="221" y="100"/>
                  <a:pt x="220" y="100"/>
                  <a:pt x="221" y="99"/>
                </a:cubicBezTo>
                <a:close/>
                <a:moveTo>
                  <a:pt x="16" y="91"/>
                </a:moveTo>
                <a:cubicBezTo>
                  <a:pt x="17" y="91"/>
                  <a:pt x="19" y="92"/>
                  <a:pt x="21" y="91"/>
                </a:cubicBezTo>
                <a:cubicBezTo>
                  <a:pt x="24" y="91"/>
                  <a:pt x="27" y="90"/>
                  <a:pt x="27" y="90"/>
                </a:cubicBezTo>
                <a:cubicBezTo>
                  <a:pt x="27" y="90"/>
                  <a:pt x="28" y="90"/>
                  <a:pt x="29" y="90"/>
                </a:cubicBezTo>
                <a:cubicBezTo>
                  <a:pt x="29" y="90"/>
                  <a:pt x="31" y="89"/>
                  <a:pt x="32" y="89"/>
                </a:cubicBezTo>
                <a:cubicBezTo>
                  <a:pt x="33" y="88"/>
                  <a:pt x="35" y="88"/>
                  <a:pt x="35" y="88"/>
                </a:cubicBezTo>
                <a:cubicBezTo>
                  <a:pt x="36" y="88"/>
                  <a:pt x="42" y="85"/>
                  <a:pt x="43" y="84"/>
                </a:cubicBezTo>
                <a:cubicBezTo>
                  <a:pt x="43" y="84"/>
                  <a:pt x="43" y="84"/>
                  <a:pt x="43" y="84"/>
                </a:cubicBezTo>
                <a:cubicBezTo>
                  <a:pt x="44" y="84"/>
                  <a:pt x="47" y="83"/>
                  <a:pt x="48" y="82"/>
                </a:cubicBezTo>
                <a:cubicBezTo>
                  <a:pt x="48" y="82"/>
                  <a:pt x="48" y="82"/>
                  <a:pt x="48" y="82"/>
                </a:cubicBezTo>
                <a:cubicBezTo>
                  <a:pt x="48" y="82"/>
                  <a:pt x="49" y="82"/>
                  <a:pt x="49" y="82"/>
                </a:cubicBezTo>
                <a:cubicBezTo>
                  <a:pt x="50" y="81"/>
                  <a:pt x="50" y="81"/>
                  <a:pt x="51" y="81"/>
                </a:cubicBezTo>
                <a:cubicBezTo>
                  <a:pt x="51" y="82"/>
                  <a:pt x="51" y="81"/>
                  <a:pt x="51" y="81"/>
                </a:cubicBezTo>
                <a:cubicBezTo>
                  <a:pt x="51" y="81"/>
                  <a:pt x="53" y="80"/>
                  <a:pt x="53" y="80"/>
                </a:cubicBezTo>
                <a:cubicBezTo>
                  <a:pt x="53" y="80"/>
                  <a:pt x="54" y="80"/>
                  <a:pt x="55" y="79"/>
                </a:cubicBezTo>
                <a:cubicBezTo>
                  <a:pt x="55" y="79"/>
                  <a:pt x="56" y="79"/>
                  <a:pt x="57" y="79"/>
                </a:cubicBezTo>
                <a:cubicBezTo>
                  <a:pt x="58" y="79"/>
                  <a:pt x="59" y="78"/>
                  <a:pt x="60" y="78"/>
                </a:cubicBezTo>
                <a:cubicBezTo>
                  <a:pt x="60" y="78"/>
                  <a:pt x="61" y="78"/>
                  <a:pt x="61" y="78"/>
                </a:cubicBezTo>
                <a:cubicBezTo>
                  <a:pt x="62" y="78"/>
                  <a:pt x="62" y="78"/>
                  <a:pt x="62" y="78"/>
                </a:cubicBezTo>
                <a:cubicBezTo>
                  <a:pt x="62" y="77"/>
                  <a:pt x="63" y="77"/>
                  <a:pt x="65" y="78"/>
                </a:cubicBezTo>
                <a:cubicBezTo>
                  <a:pt x="65" y="78"/>
                  <a:pt x="65" y="78"/>
                  <a:pt x="65" y="77"/>
                </a:cubicBezTo>
                <a:cubicBezTo>
                  <a:pt x="65" y="77"/>
                  <a:pt x="66" y="77"/>
                  <a:pt x="67" y="77"/>
                </a:cubicBezTo>
                <a:cubicBezTo>
                  <a:pt x="67" y="77"/>
                  <a:pt x="68" y="77"/>
                  <a:pt x="68" y="77"/>
                </a:cubicBezTo>
                <a:cubicBezTo>
                  <a:pt x="69" y="77"/>
                  <a:pt x="70" y="77"/>
                  <a:pt x="70" y="77"/>
                </a:cubicBezTo>
                <a:cubicBezTo>
                  <a:pt x="71" y="77"/>
                  <a:pt x="71" y="77"/>
                  <a:pt x="71" y="77"/>
                </a:cubicBezTo>
                <a:cubicBezTo>
                  <a:pt x="72" y="77"/>
                  <a:pt x="72" y="77"/>
                  <a:pt x="73" y="77"/>
                </a:cubicBezTo>
                <a:cubicBezTo>
                  <a:pt x="74" y="77"/>
                  <a:pt x="75" y="78"/>
                  <a:pt x="75" y="77"/>
                </a:cubicBezTo>
                <a:cubicBezTo>
                  <a:pt x="76" y="77"/>
                  <a:pt x="79" y="78"/>
                  <a:pt x="80" y="78"/>
                </a:cubicBezTo>
                <a:cubicBezTo>
                  <a:pt x="81" y="78"/>
                  <a:pt x="81" y="78"/>
                  <a:pt x="81" y="78"/>
                </a:cubicBezTo>
                <a:cubicBezTo>
                  <a:pt x="82" y="78"/>
                  <a:pt x="82" y="78"/>
                  <a:pt x="83" y="78"/>
                </a:cubicBezTo>
                <a:cubicBezTo>
                  <a:pt x="84" y="78"/>
                  <a:pt x="84" y="79"/>
                  <a:pt x="85" y="78"/>
                </a:cubicBezTo>
                <a:cubicBezTo>
                  <a:pt x="85" y="78"/>
                  <a:pt x="86" y="79"/>
                  <a:pt x="86" y="79"/>
                </a:cubicBezTo>
                <a:cubicBezTo>
                  <a:pt x="87" y="79"/>
                  <a:pt x="88" y="79"/>
                  <a:pt x="88" y="79"/>
                </a:cubicBezTo>
                <a:cubicBezTo>
                  <a:pt x="88" y="79"/>
                  <a:pt x="90" y="79"/>
                  <a:pt x="91" y="79"/>
                </a:cubicBezTo>
                <a:cubicBezTo>
                  <a:pt x="92" y="80"/>
                  <a:pt x="93" y="80"/>
                  <a:pt x="93" y="80"/>
                </a:cubicBezTo>
                <a:cubicBezTo>
                  <a:pt x="94" y="80"/>
                  <a:pt x="94" y="80"/>
                  <a:pt x="94" y="80"/>
                </a:cubicBezTo>
                <a:cubicBezTo>
                  <a:pt x="93" y="80"/>
                  <a:pt x="94" y="80"/>
                  <a:pt x="95" y="80"/>
                </a:cubicBezTo>
                <a:cubicBezTo>
                  <a:pt x="95" y="80"/>
                  <a:pt x="95" y="80"/>
                  <a:pt x="95" y="80"/>
                </a:cubicBezTo>
                <a:cubicBezTo>
                  <a:pt x="96" y="81"/>
                  <a:pt x="96" y="81"/>
                  <a:pt x="96" y="81"/>
                </a:cubicBezTo>
                <a:cubicBezTo>
                  <a:pt x="97" y="81"/>
                  <a:pt x="97" y="81"/>
                  <a:pt x="97" y="81"/>
                </a:cubicBezTo>
                <a:cubicBezTo>
                  <a:pt x="97" y="82"/>
                  <a:pt x="97" y="82"/>
                  <a:pt x="98" y="82"/>
                </a:cubicBezTo>
                <a:cubicBezTo>
                  <a:pt x="99" y="82"/>
                  <a:pt x="99" y="82"/>
                  <a:pt x="99" y="82"/>
                </a:cubicBezTo>
                <a:cubicBezTo>
                  <a:pt x="99" y="83"/>
                  <a:pt x="99" y="83"/>
                  <a:pt x="99" y="83"/>
                </a:cubicBezTo>
                <a:cubicBezTo>
                  <a:pt x="100" y="83"/>
                  <a:pt x="100" y="83"/>
                  <a:pt x="100" y="83"/>
                </a:cubicBezTo>
                <a:cubicBezTo>
                  <a:pt x="101" y="83"/>
                  <a:pt x="101" y="84"/>
                  <a:pt x="101" y="83"/>
                </a:cubicBezTo>
                <a:cubicBezTo>
                  <a:pt x="101" y="83"/>
                  <a:pt x="101" y="83"/>
                  <a:pt x="102" y="83"/>
                </a:cubicBezTo>
                <a:cubicBezTo>
                  <a:pt x="103" y="84"/>
                  <a:pt x="103" y="84"/>
                  <a:pt x="104" y="84"/>
                </a:cubicBezTo>
                <a:cubicBezTo>
                  <a:pt x="104" y="85"/>
                  <a:pt x="105" y="85"/>
                  <a:pt x="105" y="85"/>
                </a:cubicBezTo>
                <a:cubicBezTo>
                  <a:pt x="105" y="85"/>
                  <a:pt x="105" y="86"/>
                  <a:pt x="106" y="86"/>
                </a:cubicBezTo>
                <a:cubicBezTo>
                  <a:pt x="107" y="87"/>
                  <a:pt x="109" y="88"/>
                  <a:pt x="109" y="88"/>
                </a:cubicBezTo>
                <a:cubicBezTo>
                  <a:pt x="110" y="89"/>
                  <a:pt x="110" y="89"/>
                  <a:pt x="111" y="90"/>
                </a:cubicBezTo>
                <a:cubicBezTo>
                  <a:pt x="111" y="90"/>
                  <a:pt x="111" y="90"/>
                  <a:pt x="111" y="90"/>
                </a:cubicBezTo>
                <a:cubicBezTo>
                  <a:pt x="111" y="90"/>
                  <a:pt x="113" y="91"/>
                  <a:pt x="114" y="92"/>
                </a:cubicBezTo>
                <a:cubicBezTo>
                  <a:pt x="114" y="92"/>
                  <a:pt x="114" y="92"/>
                  <a:pt x="114" y="92"/>
                </a:cubicBezTo>
                <a:cubicBezTo>
                  <a:pt x="114" y="93"/>
                  <a:pt x="114" y="93"/>
                  <a:pt x="114" y="93"/>
                </a:cubicBezTo>
                <a:cubicBezTo>
                  <a:pt x="115" y="93"/>
                  <a:pt x="115" y="93"/>
                  <a:pt x="115" y="93"/>
                </a:cubicBezTo>
                <a:cubicBezTo>
                  <a:pt x="115" y="93"/>
                  <a:pt x="115" y="94"/>
                  <a:pt x="116" y="94"/>
                </a:cubicBezTo>
                <a:cubicBezTo>
                  <a:pt x="116" y="94"/>
                  <a:pt x="116" y="94"/>
                  <a:pt x="116" y="94"/>
                </a:cubicBezTo>
                <a:cubicBezTo>
                  <a:pt x="116" y="94"/>
                  <a:pt x="116" y="95"/>
                  <a:pt x="116" y="95"/>
                </a:cubicBezTo>
                <a:cubicBezTo>
                  <a:pt x="116" y="95"/>
                  <a:pt x="117" y="95"/>
                  <a:pt x="117" y="95"/>
                </a:cubicBezTo>
                <a:cubicBezTo>
                  <a:pt x="117" y="96"/>
                  <a:pt x="117" y="96"/>
                  <a:pt x="117" y="96"/>
                </a:cubicBezTo>
                <a:cubicBezTo>
                  <a:pt x="118" y="97"/>
                  <a:pt x="119" y="97"/>
                  <a:pt x="119" y="98"/>
                </a:cubicBezTo>
                <a:cubicBezTo>
                  <a:pt x="119" y="98"/>
                  <a:pt x="119" y="99"/>
                  <a:pt x="119" y="99"/>
                </a:cubicBezTo>
                <a:cubicBezTo>
                  <a:pt x="120" y="99"/>
                  <a:pt x="120" y="100"/>
                  <a:pt x="120" y="100"/>
                </a:cubicBezTo>
                <a:cubicBezTo>
                  <a:pt x="120" y="102"/>
                  <a:pt x="120" y="104"/>
                  <a:pt x="121" y="104"/>
                </a:cubicBezTo>
                <a:cubicBezTo>
                  <a:pt x="121" y="103"/>
                  <a:pt x="121" y="104"/>
                  <a:pt x="121" y="104"/>
                </a:cubicBezTo>
                <a:cubicBezTo>
                  <a:pt x="120" y="105"/>
                  <a:pt x="120" y="105"/>
                  <a:pt x="121" y="105"/>
                </a:cubicBezTo>
                <a:cubicBezTo>
                  <a:pt x="121" y="104"/>
                  <a:pt x="121" y="104"/>
                  <a:pt x="122" y="105"/>
                </a:cubicBezTo>
                <a:cubicBezTo>
                  <a:pt x="122" y="106"/>
                  <a:pt x="122" y="107"/>
                  <a:pt x="122" y="107"/>
                </a:cubicBezTo>
                <a:cubicBezTo>
                  <a:pt x="122" y="108"/>
                  <a:pt x="122" y="108"/>
                  <a:pt x="122" y="108"/>
                </a:cubicBezTo>
                <a:cubicBezTo>
                  <a:pt x="123" y="108"/>
                  <a:pt x="123" y="109"/>
                  <a:pt x="123" y="110"/>
                </a:cubicBezTo>
                <a:cubicBezTo>
                  <a:pt x="123" y="111"/>
                  <a:pt x="123" y="111"/>
                  <a:pt x="124" y="112"/>
                </a:cubicBezTo>
                <a:cubicBezTo>
                  <a:pt x="124" y="112"/>
                  <a:pt x="124" y="112"/>
                  <a:pt x="124" y="112"/>
                </a:cubicBezTo>
                <a:cubicBezTo>
                  <a:pt x="124" y="113"/>
                  <a:pt x="124" y="113"/>
                  <a:pt x="124" y="113"/>
                </a:cubicBezTo>
                <a:cubicBezTo>
                  <a:pt x="125" y="113"/>
                  <a:pt x="125" y="113"/>
                  <a:pt x="125" y="113"/>
                </a:cubicBezTo>
                <a:cubicBezTo>
                  <a:pt x="125" y="113"/>
                  <a:pt x="129" y="115"/>
                  <a:pt x="131" y="115"/>
                </a:cubicBezTo>
                <a:cubicBezTo>
                  <a:pt x="131" y="115"/>
                  <a:pt x="132" y="115"/>
                  <a:pt x="132" y="115"/>
                </a:cubicBezTo>
                <a:cubicBezTo>
                  <a:pt x="132" y="114"/>
                  <a:pt x="132" y="114"/>
                  <a:pt x="132" y="114"/>
                </a:cubicBezTo>
                <a:cubicBezTo>
                  <a:pt x="132" y="114"/>
                  <a:pt x="132" y="113"/>
                  <a:pt x="133" y="113"/>
                </a:cubicBezTo>
                <a:cubicBezTo>
                  <a:pt x="133" y="112"/>
                  <a:pt x="133" y="111"/>
                  <a:pt x="133" y="111"/>
                </a:cubicBezTo>
                <a:cubicBezTo>
                  <a:pt x="134" y="111"/>
                  <a:pt x="134" y="110"/>
                  <a:pt x="134" y="110"/>
                </a:cubicBezTo>
                <a:cubicBezTo>
                  <a:pt x="133" y="110"/>
                  <a:pt x="133" y="110"/>
                  <a:pt x="133" y="109"/>
                </a:cubicBezTo>
                <a:cubicBezTo>
                  <a:pt x="133" y="109"/>
                  <a:pt x="133" y="109"/>
                  <a:pt x="132" y="109"/>
                </a:cubicBezTo>
                <a:cubicBezTo>
                  <a:pt x="131" y="109"/>
                  <a:pt x="131" y="109"/>
                  <a:pt x="131" y="109"/>
                </a:cubicBezTo>
                <a:cubicBezTo>
                  <a:pt x="131" y="109"/>
                  <a:pt x="130" y="109"/>
                  <a:pt x="130" y="109"/>
                </a:cubicBezTo>
                <a:cubicBezTo>
                  <a:pt x="130" y="109"/>
                  <a:pt x="130" y="109"/>
                  <a:pt x="130" y="108"/>
                </a:cubicBezTo>
                <a:cubicBezTo>
                  <a:pt x="130" y="108"/>
                  <a:pt x="129" y="108"/>
                  <a:pt x="129" y="108"/>
                </a:cubicBezTo>
                <a:cubicBezTo>
                  <a:pt x="129" y="108"/>
                  <a:pt x="128" y="108"/>
                  <a:pt x="128" y="108"/>
                </a:cubicBezTo>
                <a:cubicBezTo>
                  <a:pt x="128" y="107"/>
                  <a:pt x="127" y="107"/>
                  <a:pt x="126" y="106"/>
                </a:cubicBezTo>
                <a:cubicBezTo>
                  <a:pt x="124" y="105"/>
                  <a:pt x="124" y="105"/>
                  <a:pt x="124" y="104"/>
                </a:cubicBezTo>
                <a:cubicBezTo>
                  <a:pt x="124" y="104"/>
                  <a:pt x="124" y="104"/>
                  <a:pt x="124" y="104"/>
                </a:cubicBezTo>
                <a:cubicBezTo>
                  <a:pt x="123" y="104"/>
                  <a:pt x="123" y="103"/>
                  <a:pt x="123" y="103"/>
                </a:cubicBezTo>
                <a:cubicBezTo>
                  <a:pt x="123" y="103"/>
                  <a:pt x="123" y="103"/>
                  <a:pt x="123" y="103"/>
                </a:cubicBezTo>
                <a:cubicBezTo>
                  <a:pt x="124" y="103"/>
                  <a:pt x="124" y="103"/>
                  <a:pt x="124" y="103"/>
                </a:cubicBezTo>
                <a:cubicBezTo>
                  <a:pt x="124" y="103"/>
                  <a:pt x="124" y="102"/>
                  <a:pt x="123" y="102"/>
                </a:cubicBezTo>
                <a:cubicBezTo>
                  <a:pt x="123" y="102"/>
                  <a:pt x="123" y="102"/>
                  <a:pt x="123" y="102"/>
                </a:cubicBezTo>
                <a:cubicBezTo>
                  <a:pt x="123" y="102"/>
                  <a:pt x="123" y="101"/>
                  <a:pt x="123" y="101"/>
                </a:cubicBezTo>
                <a:cubicBezTo>
                  <a:pt x="123" y="101"/>
                  <a:pt x="123" y="101"/>
                  <a:pt x="123" y="101"/>
                </a:cubicBezTo>
                <a:cubicBezTo>
                  <a:pt x="124" y="101"/>
                  <a:pt x="124" y="101"/>
                  <a:pt x="124" y="100"/>
                </a:cubicBezTo>
                <a:cubicBezTo>
                  <a:pt x="123" y="100"/>
                  <a:pt x="123" y="100"/>
                  <a:pt x="124" y="100"/>
                </a:cubicBezTo>
                <a:cubicBezTo>
                  <a:pt x="124" y="100"/>
                  <a:pt x="124" y="100"/>
                  <a:pt x="124" y="99"/>
                </a:cubicBezTo>
                <a:cubicBezTo>
                  <a:pt x="124" y="99"/>
                  <a:pt x="125" y="99"/>
                  <a:pt x="126" y="99"/>
                </a:cubicBezTo>
                <a:cubicBezTo>
                  <a:pt x="126" y="99"/>
                  <a:pt x="126" y="99"/>
                  <a:pt x="126" y="99"/>
                </a:cubicBezTo>
                <a:cubicBezTo>
                  <a:pt x="127" y="99"/>
                  <a:pt x="128" y="99"/>
                  <a:pt x="128" y="99"/>
                </a:cubicBezTo>
                <a:cubicBezTo>
                  <a:pt x="128" y="99"/>
                  <a:pt x="128" y="100"/>
                  <a:pt x="129" y="100"/>
                </a:cubicBezTo>
                <a:cubicBezTo>
                  <a:pt x="131" y="100"/>
                  <a:pt x="132" y="100"/>
                  <a:pt x="132" y="101"/>
                </a:cubicBezTo>
                <a:cubicBezTo>
                  <a:pt x="132" y="101"/>
                  <a:pt x="132" y="101"/>
                  <a:pt x="132" y="101"/>
                </a:cubicBezTo>
                <a:cubicBezTo>
                  <a:pt x="133" y="101"/>
                  <a:pt x="133" y="102"/>
                  <a:pt x="133" y="102"/>
                </a:cubicBezTo>
                <a:cubicBezTo>
                  <a:pt x="133" y="102"/>
                  <a:pt x="133" y="102"/>
                  <a:pt x="133" y="103"/>
                </a:cubicBezTo>
                <a:cubicBezTo>
                  <a:pt x="133" y="103"/>
                  <a:pt x="134" y="103"/>
                  <a:pt x="134" y="104"/>
                </a:cubicBezTo>
                <a:cubicBezTo>
                  <a:pt x="134" y="104"/>
                  <a:pt x="134" y="104"/>
                  <a:pt x="134" y="104"/>
                </a:cubicBezTo>
                <a:cubicBezTo>
                  <a:pt x="134" y="104"/>
                  <a:pt x="135" y="105"/>
                  <a:pt x="135" y="106"/>
                </a:cubicBezTo>
                <a:cubicBezTo>
                  <a:pt x="135" y="107"/>
                  <a:pt x="135" y="107"/>
                  <a:pt x="136" y="107"/>
                </a:cubicBezTo>
                <a:cubicBezTo>
                  <a:pt x="137" y="107"/>
                  <a:pt x="137" y="106"/>
                  <a:pt x="137" y="106"/>
                </a:cubicBezTo>
                <a:cubicBezTo>
                  <a:pt x="137" y="105"/>
                  <a:pt x="138" y="105"/>
                  <a:pt x="138" y="105"/>
                </a:cubicBezTo>
                <a:cubicBezTo>
                  <a:pt x="138" y="106"/>
                  <a:pt x="139" y="104"/>
                  <a:pt x="140" y="103"/>
                </a:cubicBezTo>
                <a:cubicBezTo>
                  <a:pt x="140" y="101"/>
                  <a:pt x="139" y="101"/>
                  <a:pt x="139" y="102"/>
                </a:cubicBezTo>
                <a:cubicBezTo>
                  <a:pt x="138" y="102"/>
                  <a:pt x="138" y="102"/>
                  <a:pt x="138" y="102"/>
                </a:cubicBezTo>
                <a:cubicBezTo>
                  <a:pt x="138" y="102"/>
                  <a:pt x="137" y="102"/>
                  <a:pt x="137" y="102"/>
                </a:cubicBezTo>
                <a:cubicBezTo>
                  <a:pt x="137" y="102"/>
                  <a:pt x="136" y="102"/>
                  <a:pt x="134" y="100"/>
                </a:cubicBezTo>
                <a:cubicBezTo>
                  <a:pt x="133" y="100"/>
                  <a:pt x="132" y="99"/>
                  <a:pt x="132" y="99"/>
                </a:cubicBezTo>
                <a:cubicBezTo>
                  <a:pt x="132" y="99"/>
                  <a:pt x="132" y="99"/>
                  <a:pt x="132" y="99"/>
                </a:cubicBezTo>
                <a:cubicBezTo>
                  <a:pt x="132" y="99"/>
                  <a:pt x="132" y="98"/>
                  <a:pt x="131" y="98"/>
                </a:cubicBezTo>
                <a:cubicBezTo>
                  <a:pt x="131" y="97"/>
                  <a:pt x="131" y="97"/>
                  <a:pt x="131" y="97"/>
                </a:cubicBezTo>
                <a:cubicBezTo>
                  <a:pt x="130" y="98"/>
                  <a:pt x="130" y="97"/>
                  <a:pt x="130" y="97"/>
                </a:cubicBezTo>
                <a:cubicBezTo>
                  <a:pt x="130" y="96"/>
                  <a:pt x="130" y="96"/>
                  <a:pt x="130" y="96"/>
                </a:cubicBezTo>
                <a:cubicBezTo>
                  <a:pt x="130" y="96"/>
                  <a:pt x="129" y="96"/>
                  <a:pt x="129" y="95"/>
                </a:cubicBezTo>
                <a:cubicBezTo>
                  <a:pt x="129" y="95"/>
                  <a:pt x="128" y="95"/>
                  <a:pt x="128" y="95"/>
                </a:cubicBezTo>
                <a:cubicBezTo>
                  <a:pt x="128" y="95"/>
                  <a:pt x="128" y="94"/>
                  <a:pt x="128" y="94"/>
                </a:cubicBezTo>
                <a:cubicBezTo>
                  <a:pt x="127" y="93"/>
                  <a:pt x="127" y="93"/>
                  <a:pt x="128" y="93"/>
                </a:cubicBezTo>
                <a:cubicBezTo>
                  <a:pt x="128" y="93"/>
                  <a:pt x="128" y="93"/>
                  <a:pt x="128" y="92"/>
                </a:cubicBezTo>
                <a:cubicBezTo>
                  <a:pt x="128" y="91"/>
                  <a:pt x="129" y="90"/>
                  <a:pt x="130" y="90"/>
                </a:cubicBezTo>
                <a:cubicBezTo>
                  <a:pt x="130" y="89"/>
                  <a:pt x="131" y="89"/>
                  <a:pt x="131" y="89"/>
                </a:cubicBezTo>
                <a:cubicBezTo>
                  <a:pt x="132" y="89"/>
                  <a:pt x="135" y="88"/>
                  <a:pt x="136" y="88"/>
                </a:cubicBezTo>
                <a:cubicBezTo>
                  <a:pt x="136" y="88"/>
                  <a:pt x="137" y="89"/>
                  <a:pt x="137" y="89"/>
                </a:cubicBezTo>
                <a:cubicBezTo>
                  <a:pt x="138" y="89"/>
                  <a:pt x="138" y="89"/>
                  <a:pt x="138" y="89"/>
                </a:cubicBezTo>
                <a:cubicBezTo>
                  <a:pt x="139" y="89"/>
                  <a:pt x="140" y="90"/>
                  <a:pt x="140" y="90"/>
                </a:cubicBezTo>
                <a:cubicBezTo>
                  <a:pt x="140" y="90"/>
                  <a:pt x="140" y="91"/>
                  <a:pt x="140" y="91"/>
                </a:cubicBezTo>
                <a:cubicBezTo>
                  <a:pt x="140" y="91"/>
                  <a:pt x="141" y="91"/>
                  <a:pt x="141" y="92"/>
                </a:cubicBezTo>
                <a:cubicBezTo>
                  <a:pt x="141" y="92"/>
                  <a:pt x="141" y="93"/>
                  <a:pt x="141" y="93"/>
                </a:cubicBezTo>
                <a:cubicBezTo>
                  <a:pt x="141" y="93"/>
                  <a:pt x="142" y="93"/>
                  <a:pt x="142" y="94"/>
                </a:cubicBezTo>
                <a:cubicBezTo>
                  <a:pt x="142" y="94"/>
                  <a:pt x="142" y="94"/>
                  <a:pt x="143" y="94"/>
                </a:cubicBezTo>
                <a:cubicBezTo>
                  <a:pt x="143" y="95"/>
                  <a:pt x="143" y="95"/>
                  <a:pt x="144" y="94"/>
                </a:cubicBezTo>
                <a:cubicBezTo>
                  <a:pt x="144" y="93"/>
                  <a:pt x="145" y="92"/>
                  <a:pt x="145" y="92"/>
                </a:cubicBezTo>
                <a:cubicBezTo>
                  <a:pt x="145" y="91"/>
                  <a:pt x="145" y="90"/>
                  <a:pt x="145" y="90"/>
                </a:cubicBezTo>
                <a:cubicBezTo>
                  <a:pt x="145" y="89"/>
                  <a:pt x="145" y="89"/>
                  <a:pt x="144" y="89"/>
                </a:cubicBezTo>
                <a:cubicBezTo>
                  <a:pt x="143" y="89"/>
                  <a:pt x="142" y="88"/>
                  <a:pt x="141" y="89"/>
                </a:cubicBezTo>
                <a:cubicBezTo>
                  <a:pt x="141" y="89"/>
                  <a:pt x="139" y="88"/>
                  <a:pt x="138" y="87"/>
                </a:cubicBezTo>
                <a:cubicBezTo>
                  <a:pt x="136" y="86"/>
                  <a:pt x="135" y="84"/>
                  <a:pt x="135" y="83"/>
                </a:cubicBezTo>
                <a:cubicBezTo>
                  <a:pt x="135" y="82"/>
                  <a:pt x="135" y="81"/>
                  <a:pt x="135" y="81"/>
                </a:cubicBezTo>
                <a:cubicBezTo>
                  <a:pt x="135" y="81"/>
                  <a:pt x="140" y="81"/>
                  <a:pt x="141" y="81"/>
                </a:cubicBezTo>
                <a:cubicBezTo>
                  <a:pt x="144" y="81"/>
                  <a:pt x="144" y="82"/>
                  <a:pt x="145" y="84"/>
                </a:cubicBezTo>
                <a:cubicBezTo>
                  <a:pt x="146" y="84"/>
                  <a:pt x="146" y="85"/>
                  <a:pt x="147" y="85"/>
                </a:cubicBezTo>
                <a:cubicBezTo>
                  <a:pt x="150" y="85"/>
                  <a:pt x="153" y="82"/>
                  <a:pt x="153" y="80"/>
                </a:cubicBezTo>
                <a:cubicBezTo>
                  <a:pt x="153" y="79"/>
                  <a:pt x="152" y="77"/>
                  <a:pt x="151" y="78"/>
                </a:cubicBezTo>
                <a:cubicBezTo>
                  <a:pt x="151" y="79"/>
                  <a:pt x="151" y="79"/>
                  <a:pt x="151" y="79"/>
                </a:cubicBezTo>
                <a:cubicBezTo>
                  <a:pt x="150" y="79"/>
                  <a:pt x="150" y="78"/>
                  <a:pt x="150" y="78"/>
                </a:cubicBezTo>
                <a:cubicBezTo>
                  <a:pt x="150" y="78"/>
                  <a:pt x="148" y="77"/>
                  <a:pt x="148" y="77"/>
                </a:cubicBezTo>
                <a:cubicBezTo>
                  <a:pt x="147" y="78"/>
                  <a:pt x="147" y="77"/>
                  <a:pt x="147" y="77"/>
                </a:cubicBezTo>
                <a:cubicBezTo>
                  <a:pt x="146" y="76"/>
                  <a:pt x="146" y="76"/>
                  <a:pt x="146" y="76"/>
                </a:cubicBezTo>
                <a:cubicBezTo>
                  <a:pt x="146" y="76"/>
                  <a:pt x="145" y="76"/>
                  <a:pt x="145" y="76"/>
                </a:cubicBezTo>
                <a:cubicBezTo>
                  <a:pt x="144" y="75"/>
                  <a:pt x="143" y="75"/>
                  <a:pt x="143" y="76"/>
                </a:cubicBezTo>
                <a:cubicBezTo>
                  <a:pt x="143" y="76"/>
                  <a:pt x="143" y="76"/>
                  <a:pt x="143" y="76"/>
                </a:cubicBezTo>
                <a:cubicBezTo>
                  <a:pt x="142" y="76"/>
                  <a:pt x="142" y="75"/>
                  <a:pt x="143" y="75"/>
                </a:cubicBezTo>
                <a:cubicBezTo>
                  <a:pt x="143" y="75"/>
                  <a:pt x="143" y="75"/>
                  <a:pt x="143" y="75"/>
                </a:cubicBezTo>
                <a:cubicBezTo>
                  <a:pt x="142" y="75"/>
                  <a:pt x="142" y="75"/>
                  <a:pt x="142" y="75"/>
                </a:cubicBezTo>
                <a:cubicBezTo>
                  <a:pt x="142" y="75"/>
                  <a:pt x="142" y="75"/>
                  <a:pt x="142" y="75"/>
                </a:cubicBezTo>
                <a:cubicBezTo>
                  <a:pt x="142" y="74"/>
                  <a:pt x="141" y="74"/>
                  <a:pt x="141" y="74"/>
                </a:cubicBezTo>
                <a:cubicBezTo>
                  <a:pt x="140" y="74"/>
                  <a:pt x="139" y="71"/>
                  <a:pt x="139" y="71"/>
                </a:cubicBezTo>
                <a:cubicBezTo>
                  <a:pt x="139" y="70"/>
                  <a:pt x="139" y="70"/>
                  <a:pt x="139" y="70"/>
                </a:cubicBezTo>
                <a:cubicBezTo>
                  <a:pt x="139" y="70"/>
                  <a:pt x="140" y="70"/>
                  <a:pt x="140" y="70"/>
                </a:cubicBezTo>
                <a:cubicBezTo>
                  <a:pt x="140" y="69"/>
                  <a:pt x="140" y="69"/>
                  <a:pt x="140" y="69"/>
                </a:cubicBezTo>
                <a:cubicBezTo>
                  <a:pt x="140" y="69"/>
                  <a:pt x="141" y="69"/>
                  <a:pt x="141" y="69"/>
                </a:cubicBezTo>
                <a:cubicBezTo>
                  <a:pt x="142" y="68"/>
                  <a:pt x="143" y="67"/>
                  <a:pt x="144" y="68"/>
                </a:cubicBezTo>
                <a:cubicBezTo>
                  <a:pt x="145" y="68"/>
                  <a:pt x="146" y="68"/>
                  <a:pt x="146" y="68"/>
                </a:cubicBezTo>
                <a:cubicBezTo>
                  <a:pt x="147" y="69"/>
                  <a:pt x="147" y="69"/>
                  <a:pt x="147" y="70"/>
                </a:cubicBezTo>
                <a:cubicBezTo>
                  <a:pt x="148" y="70"/>
                  <a:pt x="148" y="70"/>
                  <a:pt x="149" y="71"/>
                </a:cubicBezTo>
                <a:cubicBezTo>
                  <a:pt x="149" y="71"/>
                  <a:pt x="150" y="71"/>
                  <a:pt x="149" y="71"/>
                </a:cubicBezTo>
                <a:cubicBezTo>
                  <a:pt x="149" y="71"/>
                  <a:pt x="150" y="71"/>
                  <a:pt x="150" y="71"/>
                </a:cubicBezTo>
                <a:cubicBezTo>
                  <a:pt x="150" y="71"/>
                  <a:pt x="150" y="71"/>
                  <a:pt x="150" y="72"/>
                </a:cubicBezTo>
                <a:cubicBezTo>
                  <a:pt x="150" y="72"/>
                  <a:pt x="150" y="72"/>
                  <a:pt x="151" y="72"/>
                </a:cubicBezTo>
                <a:cubicBezTo>
                  <a:pt x="151" y="72"/>
                  <a:pt x="152" y="72"/>
                  <a:pt x="152" y="72"/>
                </a:cubicBezTo>
                <a:cubicBezTo>
                  <a:pt x="152" y="73"/>
                  <a:pt x="153" y="73"/>
                  <a:pt x="153" y="73"/>
                </a:cubicBezTo>
                <a:cubicBezTo>
                  <a:pt x="153" y="73"/>
                  <a:pt x="154" y="73"/>
                  <a:pt x="154" y="74"/>
                </a:cubicBezTo>
                <a:cubicBezTo>
                  <a:pt x="154" y="74"/>
                  <a:pt x="154" y="74"/>
                  <a:pt x="154" y="74"/>
                </a:cubicBezTo>
                <a:cubicBezTo>
                  <a:pt x="155" y="74"/>
                  <a:pt x="155" y="74"/>
                  <a:pt x="155" y="74"/>
                </a:cubicBezTo>
                <a:cubicBezTo>
                  <a:pt x="155" y="74"/>
                  <a:pt x="156" y="74"/>
                  <a:pt x="156" y="74"/>
                </a:cubicBezTo>
                <a:cubicBezTo>
                  <a:pt x="156" y="73"/>
                  <a:pt x="156" y="71"/>
                  <a:pt x="155" y="71"/>
                </a:cubicBezTo>
                <a:cubicBezTo>
                  <a:pt x="155" y="71"/>
                  <a:pt x="155" y="71"/>
                  <a:pt x="155" y="70"/>
                </a:cubicBezTo>
                <a:cubicBezTo>
                  <a:pt x="155" y="70"/>
                  <a:pt x="154" y="70"/>
                  <a:pt x="154" y="69"/>
                </a:cubicBezTo>
                <a:cubicBezTo>
                  <a:pt x="152" y="69"/>
                  <a:pt x="152" y="69"/>
                  <a:pt x="152" y="68"/>
                </a:cubicBezTo>
                <a:cubicBezTo>
                  <a:pt x="153" y="68"/>
                  <a:pt x="152" y="68"/>
                  <a:pt x="152" y="68"/>
                </a:cubicBezTo>
                <a:cubicBezTo>
                  <a:pt x="151" y="68"/>
                  <a:pt x="151" y="68"/>
                  <a:pt x="151" y="67"/>
                </a:cubicBezTo>
                <a:cubicBezTo>
                  <a:pt x="151" y="67"/>
                  <a:pt x="151" y="67"/>
                  <a:pt x="150" y="67"/>
                </a:cubicBezTo>
                <a:cubicBezTo>
                  <a:pt x="150" y="67"/>
                  <a:pt x="150" y="67"/>
                  <a:pt x="150" y="67"/>
                </a:cubicBezTo>
                <a:cubicBezTo>
                  <a:pt x="150" y="66"/>
                  <a:pt x="150" y="66"/>
                  <a:pt x="150" y="66"/>
                </a:cubicBezTo>
                <a:cubicBezTo>
                  <a:pt x="149" y="66"/>
                  <a:pt x="149" y="65"/>
                  <a:pt x="149" y="65"/>
                </a:cubicBezTo>
                <a:cubicBezTo>
                  <a:pt x="149" y="65"/>
                  <a:pt x="148" y="65"/>
                  <a:pt x="148" y="65"/>
                </a:cubicBezTo>
                <a:cubicBezTo>
                  <a:pt x="148" y="65"/>
                  <a:pt x="147" y="65"/>
                  <a:pt x="147" y="64"/>
                </a:cubicBezTo>
                <a:cubicBezTo>
                  <a:pt x="147" y="64"/>
                  <a:pt x="147" y="64"/>
                  <a:pt x="146" y="63"/>
                </a:cubicBezTo>
                <a:cubicBezTo>
                  <a:pt x="146" y="63"/>
                  <a:pt x="146" y="62"/>
                  <a:pt x="146" y="61"/>
                </a:cubicBezTo>
                <a:cubicBezTo>
                  <a:pt x="146" y="61"/>
                  <a:pt x="146" y="61"/>
                  <a:pt x="147" y="61"/>
                </a:cubicBezTo>
                <a:cubicBezTo>
                  <a:pt x="147" y="61"/>
                  <a:pt x="147" y="61"/>
                  <a:pt x="147" y="60"/>
                </a:cubicBezTo>
                <a:cubicBezTo>
                  <a:pt x="147" y="59"/>
                  <a:pt x="151" y="58"/>
                  <a:pt x="153" y="59"/>
                </a:cubicBezTo>
                <a:cubicBezTo>
                  <a:pt x="154" y="59"/>
                  <a:pt x="155" y="60"/>
                  <a:pt x="155" y="60"/>
                </a:cubicBezTo>
                <a:cubicBezTo>
                  <a:pt x="155" y="60"/>
                  <a:pt x="155" y="60"/>
                  <a:pt x="155" y="60"/>
                </a:cubicBezTo>
                <a:cubicBezTo>
                  <a:pt x="155" y="61"/>
                  <a:pt x="156" y="61"/>
                  <a:pt x="156" y="62"/>
                </a:cubicBezTo>
                <a:cubicBezTo>
                  <a:pt x="157" y="63"/>
                  <a:pt x="159" y="64"/>
                  <a:pt x="159" y="64"/>
                </a:cubicBezTo>
                <a:cubicBezTo>
                  <a:pt x="159" y="64"/>
                  <a:pt x="160" y="64"/>
                  <a:pt x="160" y="64"/>
                </a:cubicBezTo>
                <a:cubicBezTo>
                  <a:pt x="160" y="64"/>
                  <a:pt x="160" y="64"/>
                  <a:pt x="161" y="64"/>
                </a:cubicBezTo>
                <a:cubicBezTo>
                  <a:pt x="161" y="64"/>
                  <a:pt x="161" y="64"/>
                  <a:pt x="161" y="64"/>
                </a:cubicBezTo>
                <a:cubicBezTo>
                  <a:pt x="162" y="64"/>
                  <a:pt x="162" y="64"/>
                  <a:pt x="162" y="64"/>
                </a:cubicBezTo>
                <a:cubicBezTo>
                  <a:pt x="162" y="63"/>
                  <a:pt x="162" y="63"/>
                  <a:pt x="162" y="63"/>
                </a:cubicBezTo>
                <a:cubicBezTo>
                  <a:pt x="163" y="63"/>
                  <a:pt x="163" y="63"/>
                  <a:pt x="163" y="63"/>
                </a:cubicBezTo>
                <a:cubicBezTo>
                  <a:pt x="164" y="62"/>
                  <a:pt x="164" y="62"/>
                  <a:pt x="164" y="61"/>
                </a:cubicBezTo>
                <a:cubicBezTo>
                  <a:pt x="163" y="60"/>
                  <a:pt x="163" y="60"/>
                  <a:pt x="163" y="60"/>
                </a:cubicBezTo>
                <a:cubicBezTo>
                  <a:pt x="164" y="60"/>
                  <a:pt x="163" y="59"/>
                  <a:pt x="163" y="59"/>
                </a:cubicBezTo>
                <a:cubicBezTo>
                  <a:pt x="162" y="58"/>
                  <a:pt x="162" y="58"/>
                  <a:pt x="162" y="58"/>
                </a:cubicBezTo>
                <a:cubicBezTo>
                  <a:pt x="161" y="58"/>
                  <a:pt x="161" y="58"/>
                  <a:pt x="161" y="58"/>
                </a:cubicBezTo>
                <a:cubicBezTo>
                  <a:pt x="160" y="57"/>
                  <a:pt x="160" y="57"/>
                  <a:pt x="160" y="57"/>
                </a:cubicBezTo>
                <a:cubicBezTo>
                  <a:pt x="159" y="57"/>
                  <a:pt x="157" y="55"/>
                  <a:pt x="156" y="54"/>
                </a:cubicBezTo>
                <a:cubicBezTo>
                  <a:pt x="155" y="54"/>
                  <a:pt x="155" y="53"/>
                  <a:pt x="154" y="52"/>
                </a:cubicBezTo>
                <a:cubicBezTo>
                  <a:pt x="154" y="51"/>
                  <a:pt x="154" y="51"/>
                  <a:pt x="155" y="49"/>
                </a:cubicBezTo>
                <a:cubicBezTo>
                  <a:pt x="155" y="48"/>
                  <a:pt x="156" y="48"/>
                  <a:pt x="157" y="48"/>
                </a:cubicBezTo>
                <a:cubicBezTo>
                  <a:pt x="158" y="47"/>
                  <a:pt x="158" y="47"/>
                  <a:pt x="158" y="47"/>
                </a:cubicBezTo>
                <a:cubicBezTo>
                  <a:pt x="159" y="47"/>
                  <a:pt x="159" y="47"/>
                  <a:pt x="159" y="47"/>
                </a:cubicBezTo>
                <a:cubicBezTo>
                  <a:pt x="160" y="47"/>
                  <a:pt x="160" y="47"/>
                  <a:pt x="160" y="47"/>
                </a:cubicBezTo>
                <a:cubicBezTo>
                  <a:pt x="161" y="47"/>
                  <a:pt x="161" y="47"/>
                  <a:pt x="161" y="48"/>
                </a:cubicBezTo>
                <a:cubicBezTo>
                  <a:pt x="161" y="48"/>
                  <a:pt x="161" y="48"/>
                  <a:pt x="162" y="48"/>
                </a:cubicBezTo>
                <a:cubicBezTo>
                  <a:pt x="162" y="48"/>
                  <a:pt x="162" y="49"/>
                  <a:pt x="162" y="49"/>
                </a:cubicBezTo>
                <a:cubicBezTo>
                  <a:pt x="162" y="49"/>
                  <a:pt x="162" y="49"/>
                  <a:pt x="163" y="50"/>
                </a:cubicBezTo>
                <a:cubicBezTo>
                  <a:pt x="163" y="50"/>
                  <a:pt x="164" y="51"/>
                  <a:pt x="165" y="53"/>
                </a:cubicBezTo>
                <a:cubicBezTo>
                  <a:pt x="165" y="53"/>
                  <a:pt x="166" y="54"/>
                  <a:pt x="166" y="54"/>
                </a:cubicBezTo>
                <a:cubicBezTo>
                  <a:pt x="167" y="55"/>
                  <a:pt x="168" y="53"/>
                  <a:pt x="169" y="50"/>
                </a:cubicBezTo>
                <a:cubicBezTo>
                  <a:pt x="170" y="48"/>
                  <a:pt x="170" y="48"/>
                  <a:pt x="170" y="48"/>
                </a:cubicBezTo>
                <a:cubicBezTo>
                  <a:pt x="168" y="48"/>
                  <a:pt x="168" y="48"/>
                  <a:pt x="168" y="48"/>
                </a:cubicBezTo>
                <a:cubicBezTo>
                  <a:pt x="168" y="48"/>
                  <a:pt x="167" y="47"/>
                  <a:pt x="166" y="46"/>
                </a:cubicBezTo>
                <a:cubicBezTo>
                  <a:pt x="166" y="46"/>
                  <a:pt x="166" y="46"/>
                  <a:pt x="165" y="45"/>
                </a:cubicBezTo>
                <a:cubicBezTo>
                  <a:pt x="165" y="45"/>
                  <a:pt x="165" y="45"/>
                  <a:pt x="165" y="45"/>
                </a:cubicBezTo>
                <a:cubicBezTo>
                  <a:pt x="163" y="44"/>
                  <a:pt x="163" y="39"/>
                  <a:pt x="165" y="38"/>
                </a:cubicBezTo>
                <a:cubicBezTo>
                  <a:pt x="166" y="37"/>
                  <a:pt x="167" y="36"/>
                  <a:pt x="168" y="36"/>
                </a:cubicBezTo>
                <a:cubicBezTo>
                  <a:pt x="168" y="37"/>
                  <a:pt x="169" y="37"/>
                  <a:pt x="169" y="37"/>
                </a:cubicBezTo>
                <a:cubicBezTo>
                  <a:pt x="169" y="37"/>
                  <a:pt x="170" y="37"/>
                  <a:pt x="170" y="38"/>
                </a:cubicBezTo>
                <a:cubicBezTo>
                  <a:pt x="171" y="38"/>
                  <a:pt x="171" y="38"/>
                  <a:pt x="171" y="39"/>
                </a:cubicBezTo>
                <a:cubicBezTo>
                  <a:pt x="171" y="39"/>
                  <a:pt x="172" y="39"/>
                  <a:pt x="172" y="39"/>
                </a:cubicBezTo>
                <a:cubicBezTo>
                  <a:pt x="172" y="39"/>
                  <a:pt x="172" y="39"/>
                  <a:pt x="172" y="39"/>
                </a:cubicBezTo>
                <a:cubicBezTo>
                  <a:pt x="172" y="40"/>
                  <a:pt x="172" y="40"/>
                  <a:pt x="172" y="40"/>
                </a:cubicBezTo>
                <a:cubicBezTo>
                  <a:pt x="173" y="40"/>
                  <a:pt x="173" y="40"/>
                  <a:pt x="174" y="43"/>
                </a:cubicBezTo>
                <a:cubicBezTo>
                  <a:pt x="174" y="44"/>
                  <a:pt x="174" y="44"/>
                  <a:pt x="174" y="45"/>
                </a:cubicBezTo>
                <a:cubicBezTo>
                  <a:pt x="174" y="45"/>
                  <a:pt x="174" y="45"/>
                  <a:pt x="174" y="45"/>
                </a:cubicBezTo>
                <a:cubicBezTo>
                  <a:pt x="175" y="45"/>
                  <a:pt x="175" y="44"/>
                  <a:pt x="176" y="44"/>
                </a:cubicBezTo>
                <a:cubicBezTo>
                  <a:pt x="176" y="43"/>
                  <a:pt x="177" y="42"/>
                  <a:pt x="177" y="42"/>
                </a:cubicBezTo>
                <a:cubicBezTo>
                  <a:pt x="178" y="41"/>
                  <a:pt x="178" y="41"/>
                  <a:pt x="176" y="40"/>
                </a:cubicBezTo>
                <a:cubicBezTo>
                  <a:pt x="175" y="40"/>
                  <a:pt x="174" y="40"/>
                  <a:pt x="174" y="39"/>
                </a:cubicBezTo>
                <a:cubicBezTo>
                  <a:pt x="174" y="39"/>
                  <a:pt x="174" y="39"/>
                  <a:pt x="174" y="39"/>
                </a:cubicBezTo>
                <a:cubicBezTo>
                  <a:pt x="173" y="39"/>
                  <a:pt x="173" y="39"/>
                  <a:pt x="173" y="38"/>
                </a:cubicBezTo>
                <a:cubicBezTo>
                  <a:pt x="172" y="38"/>
                  <a:pt x="172" y="37"/>
                  <a:pt x="172" y="37"/>
                </a:cubicBezTo>
                <a:cubicBezTo>
                  <a:pt x="171" y="36"/>
                  <a:pt x="169" y="34"/>
                  <a:pt x="170" y="33"/>
                </a:cubicBezTo>
                <a:cubicBezTo>
                  <a:pt x="170" y="33"/>
                  <a:pt x="169" y="32"/>
                  <a:pt x="169" y="32"/>
                </a:cubicBezTo>
                <a:cubicBezTo>
                  <a:pt x="169" y="32"/>
                  <a:pt x="169" y="32"/>
                  <a:pt x="169" y="31"/>
                </a:cubicBezTo>
                <a:cubicBezTo>
                  <a:pt x="169" y="30"/>
                  <a:pt x="169" y="29"/>
                  <a:pt x="169" y="29"/>
                </a:cubicBezTo>
                <a:cubicBezTo>
                  <a:pt x="169" y="29"/>
                  <a:pt x="168" y="29"/>
                  <a:pt x="168" y="28"/>
                </a:cubicBezTo>
                <a:cubicBezTo>
                  <a:pt x="168" y="28"/>
                  <a:pt x="166" y="26"/>
                  <a:pt x="165" y="25"/>
                </a:cubicBezTo>
                <a:cubicBezTo>
                  <a:pt x="163" y="24"/>
                  <a:pt x="162" y="23"/>
                  <a:pt x="162" y="23"/>
                </a:cubicBezTo>
                <a:cubicBezTo>
                  <a:pt x="162" y="23"/>
                  <a:pt x="161" y="22"/>
                  <a:pt x="160" y="22"/>
                </a:cubicBezTo>
                <a:cubicBezTo>
                  <a:pt x="159" y="21"/>
                  <a:pt x="159" y="20"/>
                  <a:pt x="158" y="20"/>
                </a:cubicBezTo>
                <a:cubicBezTo>
                  <a:pt x="158" y="20"/>
                  <a:pt x="158" y="20"/>
                  <a:pt x="157" y="20"/>
                </a:cubicBezTo>
                <a:cubicBezTo>
                  <a:pt x="156" y="19"/>
                  <a:pt x="154" y="18"/>
                  <a:pt x="154" y="17"/>
                </a:cubicBezTo>
                <a:cubicBezTo>
                  <a:pt x="154" y="17"/>
                  <a:pt x="152" y="16"/>
                  <a:pt x="151" y="16"/>
                </a:cubicBezTo>
                <a:cubicBezTo>
                  <a:pt x="149" y="15"/>
                  <a:pt x="148" y="15"/>
                  <a:pt x="148" y="14"/>
                </a:cubicBezTo>
                <a:cubicBezTo>
                  <a:pt x="148" y="14"/>
                  <a:pt x="147" y="14"/>
                  <a:pt x="147" y="14"/>
                </a:cubicBezTo>
                <a:cubicBezTo>
                  <a:pt x="146" y="14"/>
                  <a:pt x="146" y="14"/>
                  <a:pt x="146" y="14"/>
                </a:cubicBezTo>
                <a:cubicBezTo>
                  <a:pt x="146" y="13"/>
                  <a:pt x="142" y="12"/>
                  <a:pt x="142" y="12"/>
                </a:cubicBezTo>
                <a:cubicBezTo>
                  <a:pt x="142" y="12"/>
                  <a:pt x="139" y="12"/>
                  <a:pt x="136" y="11"/>
                </a:cubicBezTo>
                <a:cubicBezTo>
                  <a:pt x="135" y="10"/>
                  <a:pt x="134" y="10"/>
                  <a:pt x="134" y="10"/>
                </a:cubicBezTo>
                <a:cubicBezTo>
                  <a:pt x="132" y="10"/>
                  <a:pt x="130" y="10"/>
                  <a:pt x="129" y="10"/>
                </a:cubicBezTo>
                <a:cubicBezTo>
                  <a:pt x="129" y="9"/>
                  <a:pt x="129" y="9"/>
                  <a:pt x="129" y="10"/>
                </a:cubicBezTo>
                <a:cubicBezTo>
                  <a:pt x="129" y="10"/>
                  <a:pt x="128" y="10"/>
                  <a:pt x="127" y="10"/>
                </a:cubicBezTo>
                <a:cubicBezTo>
                  <a:pt x="127" y="9"/>
                  <a:pt x="126" y="9"/>
                  <a:pt x="126" y="9"/>
                </a:cubicBezTo>
                <a:cubicBezTo>
                  <a:pt x="125" y="10"/>
                  <a:pt x="124" y="10"/>
                  <a:pt x="124" y="10"/>
                </a:cubicBezTo>
                <a:cubicBezTo>
                  <a:pt x="125" y="9"/>
                  <a:pt x="123" y="9"/>
                  <a:pt x="122" y="9"/>
                </a:cubicBezTo>
                <a:cubicBezTo>
                  <a:pt x="121" y="10"/>
                  <a:pt x="121" y="10"/>
                  <a:pt x="120" y="10"/>
                </a:cubicBezTo>
                <a:cubicBezTo>
                  <a:pt x="120" y="9"/>
                  <a:pt x="120" y="9"/>
                  <a:pt x="119" y="10"/>
                </a:cubicBezTo>
                <a:cubicBezTo>
                  <a:pt x="119" y="10"/>
                  <a:pt x="116" y="10"/>
                  <a:pt x="115" y="10"/>
                </a:cubicBezTo>
                <a:cubicBezTo>
                  <a:pt x="115" y="10"/>
                  <a:pt x="114" y="10"/>
                  <a:pt x="114" y="10"/>
                </a:cubicBezTo>
                <a:cubicBezTo>
                  <a:pt x="114" y="11"/>
                  <a:pt x="113" y="11"/>
                  <a:pt x="113" y="10"/>
                </a:cubicBezTo>
                <a:cubicBezTo>
                  <a:pt x="112" y="10"/>
                  <a:pt x="112" y="10"/>
                  <a:pt x="112" y="10"/>
                </a:cubicBezTo>
                <a:cubicBezTo>
                  <a:pt x="112" y="11"/>
                  <a:pt x="111" y="11"/>
                  <a:pt x="111" y="10"/>
                </a:cubicBezTo>
                <a:cubicBezTo>
                  <a:pt x="111" y="10"/>
                  <a:pt x="111" y="10"/>
                  <a:pt x="111" y="11"/>
                </a:cubicBezTo>
                <a:cubicBezTo>
                  <a:pt x="111" y="11"/>
                  <a:pt x="111" y="11"/>
                  <a:pt x="110" y="11"/>
                </a:cubicBezTo>
                <a:cubicBezTo>
                  <a:pt x="110" y="11"/>
                  <a:pt x="110" y="11"/>
                  <a:pt x="110" y="11"/>
                </a:cubicBezTo>
                <a:cubicBezTo>
                  <a:pt x="110" y="11"/>
                  <a:pt x="109" y="11"/>
                  <a:pt x="108" y="11"/>
                </a:cubicBezTo>
                <a:cubicBezTo>
                  <a:pt x="107" y="11"/>
                  <a:pt x="106" y="11"/>
                  <a:pt x="106" y="11"/>
                </a:cubicBezTo>
                <a:cubicBezTo>
                  <a:pt x="106" y="11"/>
                  <a:pt x="105" y="11"/>
                  <a:pt x="104" y="11"/>
                </a:cubicBezTo>
                <a:cubicBezTo>
                  <a:pt x="103" y="11"/>
                  <a:pt x="102" y="11"/>
                  <a:pt x="103" y="11"/>
                </a:cubicBezTo>
                <a:cubicBezTo>
                  <a:pt x="103" y="11"/>
                  <a:pt x="103" y="12"/>
                  <a:pt x="102" y="11"/>
                </a:cubicBezTo>
                <a:cubicBezTo>
                  <a:pt x="102" y="11"/>
                  <a:pt x="100" y="11"/>
                  <a:pt x="100" y="12"/>
                </a:cubicBezTo>
                <a:cubicBezTo>
                  <a:pt x="100" y="12"/>
                  <a:pt x="99" y="12"/>
                  <a:pt x="98" y="11"/>
                </a:cubicBezTo>
                <a:cubicBezTo>
                  <a:pt x="98" y="11"/>
                  <a:pt x="97" y="11"/>
                  <a:pt x="97" y="11"/>
                </a:cubicBezTo>
                <a:cubicBezTo>
                  <a:pt x="97" y="12"/>
                  <a:pt x="96" y="12"/>
                  <a:pt x="96" y="11"/>
                </a:cubicBezTo>
                <a:cubicBezTo>
                  <a:pt x="96" y="11"/>
                  <a:pt x="96" y="11"/>
                  <a:pt x="95" y="11"/>
                </a:cubicBezTo>
                <a:cubicBezTo>
                  <a:pt x="95" y="12"/>
                  <a:pt x="95" y="12"/>
                  <a:pt x="95" y="11"/>
                </a:cubicBezTo>
                <a:cubicBezTo>
                  <a:pt x="95" y="11"/>
                  <a:pt x="95" y="11"/>
                  <a:pt x="94" y="11"/>
                </a:cubicBezTo>
                <a:cubicBezTo>
                  <a:pt x="94" y="11"/>
                  <a:pt x="94" y="11"/>
                  <a:pt x="93" y="11"/>
                </a:cubicBezTo>
                <a:cubicBezTo>
                  <a:pt x="93" y="11"/>
                  <a:pt x="92" y="11"/>
                  <a:pt x="92" y="11"/>
                </a:cubicBezTo>
                <a:cubicBezTo>
                  <a:pt x="92" y="11"/>
                  <a:pt x="91" y="11"/>
                  <a:pt x="91" y="11"/>
                </a:cubicBezTo>
                <a:cubicBezTo>
                  <a:pt x="91" y="10"/>
                  <a:pt x="89" y="10"/>
                  <a:pt x="90" y="10"/>
                </a:cubicBezTo>
                <a:cubicBezTo>
                  <a:pt x="90" y="10"/>
                  <a:pt x="87" y="10"/>
                  <a:pt x="84" y="9"/>
                </a:cubicBezTo>
                <a:cubicBezTo>
                  <a:pt x="84" y="8"/>
                  <a:pt x="83" y="8"/>
                  <a:pt x="83" y="8"/>
                </a:cubicBezTo>
                <a:cubicBezTo>
                  <a:pt x="83" y="9"/>
                  <a:pt x="83" y="9"/>
                  <a:pt x="82" y="8"/>
                </a:cubicBezTo>
                <a:cubicBezTo>
                  <a:pt x="82" y="8"/>
                  <a:pt x="82" y="8"/>
                  <a:pt x="82" y="8"/>
                </a:cubicBezTo>
                <a:cubicBezTo>
                  <a:pt x="81" y="8"/>
                  <a:pt x="81" y="8"/>
                  <a:pt x="79" y="7"/>
                </a:cubicBezTo>
                <a:cubicBezTo>
                  <a:pt x="79" y="7"/>
                  <a:pt x="78" y="7"/>
                  <a:pt x="78" y="7"/>
                </a:cubicBezTo>
                <a:cubicBezTo>
                  <a:pt x="78" y="7"/>
                  <a:pt x="77" y="6"/>
                  <a:pt x="76" y="6"/>
                </a:cubicBezTo>
                <a:cubicBezTo>
                  <a:pt x="76" y="5"/>
                  <a:pt x="75" y="5"/>
                  <a:pt x="75" y="6"/>
                </a:cubicBezTo>
                <a:cubicBezTo>
                  <a:pt x="74" y="6"/>
                  <a:pt x="73" y="7"/>
                  <a:pt x="73" y="7"/>
                </a:cubicBezTo>
                <a:cubicBezTo>
                  <a:pt x="73" y="8"/>
                  <a:pt x="73" y="8"/>
                  <a:pt x="71" y="10"/>
                </a:cubicBezTo>
                <a:cubicBezTo>
                  <a:pt x="70" y="10"/>
                  <a:pt x="70" y="11"/>
                  <a:pt x="70" y="11"/>
                </a:cubicBezTo>
                <a:cubicBezTo>
                  <a:pt x="70" y="12"/>
                  <a:pt x="69" y="12"/>
                  <a:pt x="69" y="12"/>
                </a:cubicBezTo>
                <a:cubicBezTo>
                  <a:pt x="69" y="12"/>
                  <a:pt x="69" y="12"/>
                  <a:pt x="69" y="12"/>
                </a:cubicBezTo>
                <a:cubicBezTo>
                  <a:pt x="68" y="13"/>
                  <a:pt x="68" y="13"/>
                  <a:pt x="68" y="13"/>
                </a:cubicBezTo>
                <a:cubicBezTo>
                  <a:pt x="68" y="13"/>
                  <a:pt x="68" y="13"/>
                  <a:pt x="68" y="14"/>
                </a:cubicBezTo>
                <a:cubicBezTo>
                  <a:pt x="68" y="14"/>
                  <a:pt x="68" y="14"/>
                  <a:pt x="67" y="14"/>
                </a:cubicBezTo>
                <a:cubicBezTo>
                  <a:pt x="67" y="14"/>
                  <a:pt x="67" y="14"/>
                  <a:pt x="67" y="15"/>
                </a:cubicBezTo>
                <a:cubicBezTo>
                  <a:pt x="67" y="15"/>
                  <a:pt x="66" y="16"/>
                  <a:pt x="66" y="16"/>
                </a:cubicBezTo>
                <a:cubicBezTo>
                  <a:pt x="66" y="16"/>
                  <a:pt x="66" y="16"/>
                  <a:pt x="66" y="16"/>
                </a:cubicBezTo>
                <a:cubicBezTo>
                  <a:pt x="66" y="16"/>
                  <a:pt x="65" y="17"/>
                  <a:pt x="65" y="17"/>
                </a:cubicBezTo>
                <a:cubicBezTo>
                  <a:pt x="64" y="18"/>
                  <a:pt x="64" y="18"/>
                  <a:pt x="64" y="18"/>
                </a:cubicBezTo>
                <a:cubicBezTo>
                  <a:pt x="64" y="18"/>
                  <a:pt x="64" y="19"/>
                  <a:pt x="63" y="19"/>
                </a:cubicBezTo>
                <a:cubicBezTo>
                  <a:pt x="63" y="19"/>
                  <a:pt x="63" y="20"/>
                  <a:pt x="62" y="21"/>
                </a:cubicBezTo>
                <a:cubicBezTo>
                  <a:pt x="62" y="22"/>
                  <a:pt x="62" y="22"/>
                  <a:pt x="61" y="22"/>
                </a:cubicBezTo>
                <a:cubicBezTo>
                  <a:pt x="61" y="22"/>
                  <a:pt x="61" y="22"/>
                  <a:pt x="61" y="23"/>
                </a:cubicBezTo>
                <a:cubicBezTo>
                  <a:pt x="60" y="23"/>
                  <a:pt x="60" y="24"/>
                  <a:pt x="60" y="24"/>
                </a:cubicBezTo>
                <a:cubicBezTo>
                  <a:pt x="60" y="24"/>
                  <a:pt x="60" y="24"/>
                  <a:pt x="60" y="24"/>
                </a:cubicBezTo>
                <a:cubicBezTo>
                  <a:pt x="60" y="25"/>
                  <a:pt x="59" y="25"/>
                  <a:pt x="59" y="25"/>
                </a:cubicBezTo>
                <a:cubicBezTo>
                  <a:pt x="58" y="26"/>
                  <a:pt x="58" y="27"/>
                  <a:pt x="57" y="28"/>
                </a:cubicBezTo>
                <a:cubicBezTo>
                  <a:pt x="56" y="29"/>
                  <a:pt x="55" y="30"/>
                  <a:pt x="55" y="31"/>
                </a:cubicBezTo>
                <a:cubicBezTo>
                  <a:pt x="53" y="32"/>
                  <a:pt x="53" y="32"/>
                  <a:pt x="53" y="33"/>
                </a:cubicBezTo>
                <a:cubicBezTo>
                  <a:pt x="53" y="33"/>
                  <a:pt x="53" y="33"/>
                  <a:pt x="53" y="33"/>
                </a:cubicBezTo>
                <a:cubicBezTo>
                  <a:pt x="52" y="33"/>
                  <a:pt x="52" y="34"/>
                  <a:pt x="52" y="34"/>
                </a:cubicBezTo>
                <a:cubicBezTo>
                  <a:pt x="52" y="34"/>
                  <a:pt x="51" y="35"/>
                  <a:pt x="51" y="35"/>
                </a:cubicBezTo>
                <a:cubicBezTo>
                  <a:pt x="51" y="35"/>
                  <a:pt x="46" y="40"/>
                  <a:pt x="46" y="42"/>
                </a:cubicBezTo>
                <a:cubicBezTo>
                  <a:pt x="45" y="42"/>
                  <a:pt x="45" y="43"/>
                  <a:pt x="44" y="43"/>
                </a:cubicBezTo>
                <a:cubicBezTo>
                  <a:pt x="44" y="43"/>
                  <a:pt x="42" y="45"/>
                  <a:pt x="42" y="46"/>
                </a:cubicBezTo>
                <a:cubicBezTo>
                  <a:pt x="42" y="46"/>
                  <a:pt x="41" y="46"/>
                  <a:pt x="41" y="47"/>
                </a:cubicBezTo>
                <a:cubicBezTo>
                  <a:pt x="41" y="47"/>
                  <a:pt x="40" y="48"/>
                  <a:pt x="40" y="48"/>
                </a:cubicBezTo>
                <a:cubicBezTo>
                  <a:pt x="39" y="48"/>
                  <a:pt x="39" y="48"/>
                  <a:pt x="39" y="49"/>
                </a:cubicBezTo>
                <a:cubicBezTo>
                  <a:pt x="39" y="49"/>
                  <a:pt x="39" y="49"/>
                  <a:pt x="39" y="49"/>
                </a:cubicBezTo>
                <a:cubicBezTo>
                  <a:pt x="38" y="49"/>
                  <a:pt x="37" y="50"/>
                  <a:pt x="37" y="51"/>
                </a:cubicBezTo>
                <a:cubicBezTo>
                  <a:pt x="37" y="51"/>
                  <a:pt x="36" y="52"/>
                  <a:pt x="36" y="52"/>
                </a:cubicBezTo>
                <a:cubicBezTo>
                  <a:pt x="35" y="52"/>
                  <a:pt x="35" y="52"/>
                  <a:pt x="35" y="52"/>
                </a:cubicBezTo>
                <a:cubicBezTo>
                  <a:pt x="35" y="52"/>
                  <a:pt x="34" y="53"/>
                  <a:pt x="34" y="54"/>
                </a:cubicBezTo>
                <a:cubicBezTo>
                  <a:pt x="33" y="54"/>
                  <a:pt x="32" y="55"/>
                  <a:pt x="32" y="56"/>
                </a:cubicBezTo>
                <a:cubicBezTo>
                  <a:pt x="32" y="56"/>
                  <a:pt x="32" y="56"/>
                  <a:pt x="31" y="56"/>
                </a:cubicBezTo>
                <a:cubicBezTo>
                  <a:pt x="31" y="56"/>
                  <a:pt x="31" y="57"/>
                  <a:pt x="31" y="57"/>
                </a:cubicBezTo>
                <a:cubicBezTo>
                  <a:pt x="31" y="57"/>
                  <a:pt x="31" y="58"/>
                  <a:pt x="30" y="58"/>
                </a:cubicBezTo>
                <a:cubicBezTo>
                  <a:pt x="30" y="59"/>
                  <a:pt x="29" y="59"/>
                  <a:pt x="29" y="60"/>
                </a:cubicBezTo>
                <a:cubicBezTo>
                  <a:pt x="28" y="61"/>
                  <a:pt x="26" y="63"/>
                  <a:pt x="25" y="64"/>
                </a:cubicBezTo>
                <a:cubicBezTo>
                  <a:pt x="24" y="64"/>
                  <a:pt x="23" y="65"/>
                  <a:pt x="23" y="67"/>
                </a:cubicBezTo>
                <a:cubicBezTo>
                  <a:pt x="23" y="67"/>
                  <a:pt x="22" y="68"/>
                  <a:pt x="21" y="69"/>
                </a:cubicBezTo>
                <a:cubicBezTo>
                  <a:pt x="20" y="70"/>
                  <a:pt x="18" y="72"/>
                  <a:pt x="16" y="73"/>
                </a:cubicBezTo>
                <a:cubicBezTo>
                  <a:pt x="15" y="75"/>
                  <a:pt x="13" y="76"/>
                  <a:pt x="13" y="77"/>
                </a:cubicBezTo>
                <a:cubicBezTo>
                  <a:pt x="12" y="78"/>
                  <a:pt x="11" y="79"/>
                  <a:pt x="11" y="80"/>
                </a:cubicBezTo>
                <a:cubicBezTo>
                  <a:pt x="10" y="80"/>
                  <a:pt x="9" y="81"/>
                  <a:pt x="9" y="82"/>
                </a:cubicBezTo>
                <a:cubicBezTo>
                  <a:pt x="8" y="83"/>
                  <a:pt x="7" y="84"/>
                  <a:pt x="6" y="84"/>
                </a:cubicBezTo>
                <a:cubicBezTo>
                  <a:pt x="5" y="85"/>
                  <a:pt x="5" y="85"/>
                  <a:pt x="5" y="85"/>
                </a:cubicBezTo>
                <a:cubicBezTo>
                  <a:pt x="7" y="87"/>
                  <a:pt x="7" y="87"/>
                  <a:pt x="7" y="87"/>
                </a:cubicBezTo>
                <a:cubicBezTo>
                  <a:pt x="8" y="87"/>
                  <a:pt x="9" y="88"/>
                  <a:pt x="9" y="89"/>
                </a:cubicBezTo>
                <a:cubicBezTo>
                  <a:pt x="10" y="89"/>
                  <a:pt x="14" y="91"/>
                  <a:pt x="16" y="91"/>
                </a:cubicBezTo>
                <a:close/>
                <a:moveTo>
                  <a:pt x="33" y="78"/>
                </a:moveTo>
                <a:cubicBezTo>
                  <a:pt x="32" y="77"/>
                  <a:pt x="32" y="75"/>
                  <a:pt x="32" y="74"/>
                </a:cubicBezTo>
                <a:cubicBezTo>
                  <a:pt x="32" y="73"/>
                  <a:pt x="32" y="72"/>
                  <a:pt x="34" y="71"/>
                </a:cubicBezTo>
                <a:cubicBezTo>
                  <a:pt x="34" y="71"/>
                  <a:pt x="34" y="70"/>
                  <a:pt x="34" y="70"/>
                </a:cubicBezTo>
                <a:cubicBezTo>
                  <a:pt x="34" y="70"/>
                  <a:pt x="35" y="69"/>
                  <a:pt x="35" y="69"/>
                </a:cubicBezTo>
                <a:cubicBezTo>
                  <a:pt x="35" y="69"/>
                  <a:pt x="35" y="69"/>
                  <a:pt x="35" y="68"/>
                </a:cubicBezTo>
                <a:cubicBezTo>
                  <a:pt x="35" y="68"/>
                  <a:pt x="35" y="67"/>
                  <a:pt x="36" y="68"/>
                </a:cubicBezTo>
                <a:cubicBezTo>
                  <a:pt x="36" y="68"/>
                  <a:pt x="36" y="68"/>
                  <a:pt x="36" y="71"/>
                </a:cubicBezTo>
                <a:cubicBezTo>
                  <a:pt x="36" y="71"/>
                  <a:pt x="36" y="71"/>
                  <a:pt x="37" y="72"/>
                </a:cubicBezTo>
                <a:cubicBezTo>
                  <a:pt x="38" y="72"/>
                  <a:pt x="38" y="72"/>
                  <a:pt x="41" y="71"/>
                </a:cubicBezTo>
                <a:cubicBezTo>
                  <a:pt x="42" y="71"/>
                  <a:pt x="42" y="71"/>
                  <a:pt x="41" y="72"/>
                </a:cubicBezTo>
                <a:cubicBezTo>
                  <a:pt x="41" y="72"/>
                  <a:pt x="41" y="72"/>
                  <a:pt x="41" y="72"/>
                </a:cubicBezTo>
                <a:cubicBezTo>
                  <a:pt x="42" y="72"/>
                  <a:pt x="42" y="72"/>
                  <a:pt x="42" y="72"/>
                </a:cubicBezTo>
                <a:cubicBezTo>
                  <a:pt x="42" y="72"/>
                  <a:pt x="43" y="71"/>
                  <a:pt x="44" y="71"/>
                </a:cubicBezTo>
                <a:cubicBezTo>
                  <a:pt x="45" y="70"/>
                  <a:pt x="45" y="70"/>
                  <a:pt x="45" y="70"/>
                </a:cubicBezTo>
                <a:cubicBezTo>
                  <a:pt x="46" y="72"/>
                  <a:pt x="46" y="72"/>
                  <a:pt x="46" y="72"/>
                </a:cubicBezTo>
                <a:cubicBezTo>
                  <a:pt x="46" y="74"/>
                  <a:pt x="46" y="74"/>
                  <a:pt x="46" y="74"/>
                </a:cubicBezTo>
                <a:cubicBezTo>
                  <a:pt x="48" y="74"/>
                  <a:pt x="48" y="74"/>
                  <a:pt x="48" y="74"/>
                </a:cubicBezTo>
                <a:cubicBezTo>
                  <a:pt x="49" y="74"/>
                  <a:pt x="53" y="72"/>
                  <a:pt x="56" y="70"/>
                </a:cubicBezTo>
                <a:cubicBezTo>
                  <a:pt x="57" y="69"/>
                  <a:pt x="58" y="69"/>
                  <a:pt x="58" y="69"/>
                </a:cubicBezTo>
                <a:cubicBezTo>
                  <a:pt x="58" y="69"/>
                  <a:pt x="58" y="70"/>
                  <a:pt x="58" y="71"/>
                </a:cubicBezTo>
                <a:cubicBezTo>
                  <a:pt x="58" y="72"/>
                  <a:pt x="58" y="72"/>
                  <a:pt x="58" y="73"/>
                </a:cubicBezTo>
                <a:cubicBezTo>
                  <a:pt x="59" y="73"/>
                  <a:pt x="59" y="73"/>
                  <a:pt x="60" y="73"/>
                </a:cubicBezTo>
                <a:cubicBezTo>
                  <a:pt x="60" y="73"/>
                  <a:pt x="62" y="72"/>
                  <a:pt x="63" y="71"/>
                </a:cubicBezTo>
                <a:cubicBezTo>
                  <a:pt x="65" y="69"/>
                  <a:pt x="65" y="69"/>
                  <a:pt x="65" y="69"/>
                </a:cubicBezTo>
                <a:cubicBezTo>
                  <a:pt x="66" y="70"/>
                  <a:pt x="66" y="70"/>
                  <a:pt x="66" y="70"/>
                </a:cubicBezTo>
                <a:cubicBezTo>
                  <a:pt x="66" y="71"/>
                  <a:pt x="66" y="71"/>
                  <a:pt x="67" y="71"/>
                </a:cubicBezTo>
                <a:cubicBezTo>
                  <a:pt x="67" y="72"/>
                  <a:pt x="70" y="71"/>
                  <a:pt x="71" y="70"/>
                </a:cubicBezTo>
                <a:cubicBezTo>
                  <a:pt x="72" y="69"/>
                  <a:pt x="72" y="69"/>
                  <a:pt x="73" y="69"/>
                </a:cubicBezTo>
                <a:cubicBezTo>
                  <a:pt x="73" y="69"/>
                  <a:pt x="73" y="69"/>
                  <a:pt x="73" y="69"/>
                </a:cubicBezTo>
                <a:cubicBezTo>
                  <a:pt x="73" y="68"/>
                  <a:pt x="75" y="68"/>
                  <a:pt x="76" y="68"/>
                </a:cubicBezTo>
                <a:cubicBezTo>
                  <a:pt x="76" y="68"/>
                  <a:pt x="77" y="68"/>
                  <a:pt x="79" y="67"/>
                </a:cubicBezTo>
                <a:cubicBezTo>
                  <a:pt x="80" y="66"/>
                  <a:pt x="81" y="66"/>
                  <a:pt x="82" y="66"/>
                </a:cubicBezTo>
                <a:cubicBezTo>
                  <a:pt x="82" y="66"/>
                  <a:pt x="82" y="67"/>
                  <a:pt x="82" y="67"/>
                </a:cubicBezTo>
                <a:cubicBezTo>
                  <a:pt x="82" y="68"/>
                  <a:pt x="82" y="68"/>
                  <a:pt x="83" y="68"/>
                </a:cubicBezTo>
                <a:cubicBezTo>
                  <a:pt x="84" y="69"/>
                  <a:pt x="86" y="68"/>
                  <a:pt x="88" y="68"/>
                </a:cubicBezTo>
                <a:cubicBezTo>
                  <a:pt x="88" y="67"/>
                  <a:pt x="89" y="67"/>
                  <a:pt x="89" y="67"/>
                </a:cubicBezTo>
                <a:cubicBezTo>
                  <a:pt x="89" y="67"/>
                  <a:pt x="89" y="67"/>
                  <a:pt x="90" y="67"/>
                </a:cubicBezTo>
                <a:cubicBezTo>
                  <a:pt x="91" y="66"/>
                  <a:pt x="92" y="67"/>
                  <a:pt x="92" y="68"/>
                </a:cubicBezTo>
                <a:cubicBezTo>
                  <a:pt x="92" y="69"/>
                  <a:pt x="92" y="69"/>
                  <a:pt x="92" y="69"/>
                </a:cubicBezTo>
                <a:cubicBezTo>
                  <a:pt x="92" y="69"/>
                  <a:pt x="93" y="69"/>
                  <a:pt x="93" y="69"/>
                </a:cubicBezTo>
                <a:cubicBezTo>
                  <a:pt x="93" y="69"/>
                  <a:pt x="93" y="70"/>
                  <a:pt x="93" y="70"/>
                </a:cubicBezTo>
                <a:cubicBezTo>
                  <a:pt x="93" y="70"/>
                  <a:pt x="93" y="70"/>
                  <a:pt x="93" y="70"/>
                </a:cubicBezTo>
                <a:cubicBezTo>
                  <a:pt x="93" y="71"/>
                  <a:pt x="94" y="71"/>
                  <a:pt x="94" y="71"/>
                </a:cubicBezTo>
                <a:cubicBezTo>
                  <a:pt x="94" y="70"/>
                  <a:pt x="95" y="70"/>
                  <a:pt x="95" y="71"/>
                </a:cubicBezTo>
                <a:cubicBezTo>
                  <a:pt x="95" y="71"/>
                  <a:pt x="98" y="71"/>
                  <a:pt x="100" y="71"/>
                </a:cubicBezTo>
                <a:cubicBezTo>
                  <a:pt x="101" y="71"/>
                  <a:pt x="101" y="71"/>
                  <a:pt x="102" y="71"/>
                </a:cubicBezTo>
                <a:cubicBezTo>
                  <a:pt x="102" y="72"/>
                  <a:pt x="102" y="71"/>
                  <a:pt x="103" y="71"/>
                </a:cubicBezTo>
                <a:cubicBezTo>
                  <a:pt x="103" y="70"/>
                  <a:pt x="105" y="70"/>
                  <a:pt x="105" y="71"/>
                </a:cubicBezTo>
                <a:cubicBezTo>
                  <a:pt x="106" y="71"/>
                  <a:pt x="106" y="72"/>
                  <a:pt x="106" y="72"/>
                </a:cubicBezTo>
                <a:cubicBezTo>
                  <a:pt x="106" y="72"/>
                  <a:pt x="106" y="72"/>
                  <a:pt x="106" y="72"/>
                </a:cubicBezTo>
                <a:cubicBezTo>
                  <a:pt x="107" y="72"/>
                  <a:pt x="107" y="72"/>
                  <a:pt x="107" y="73"/>
                </a:cubicBezTo>
                <a:cubicBezTo>
                  <a:pt x="106" y="73"/>
                  <a:pt x="107" y="73"/>
                  <a:pt x="107" y="73"/>
                </a:cubicBezTo>
                <a:cubicBezTo>
                  <a:pt x="107" y="73"/>
                  <a:pt x="107" y="73"/>
                  <a:pt x="107" y="74"/>
                </a:cubicBezTo>
                <a:cubicBezTo>
                  <a:pt x="107" y="74"/>
                  <a:pt x="107" y="74"/>
                  <a:pt x="107" y="74"/>
                </a:cubicBezTo>
                <a:cubicBezTo>
                  <a:pt x="108" y="73"/>
                  <a:pt x="109" y="74"/>
                  <a:pt x="109" y="75"/>
                </a:cubicBezTo>
                <a:cubicBezTo>
                  <a:pt x="109" y="75"/>
                  <a:pt x="110" y="75"/>
                  <a:pt x="111" y="76"/>
                </a:cubicBezTo>
                <a:cubicBezTo>
                  <a:pt x="114" y="77"/>
                  <a:pt x="115" y="77"/>
                  <a:pt x="114" y="79"/>
                </a:cubicBezTo>
                <a:cubicBezTo>
                  <a:pt x="114" y="80"/>
                  <a:pt x="114" y="81"/>
                  <a:pt x="113" y="81"/>
                </a:cubicBezTo>
                <a:cubicBezTo>
                  <a:pt x="112" y="81"/>
                  <a:pt x="112" y="81"/>
                  <a:pt x="112" y="81"/>
                </a:cubicBezTo>
                <a:cubicBezTo>
                  <a:pt x="112" y="80"/>
                  <a:pt x="112" y="80"/>
                  <a:pt x="111" y="80"/>
                </a:cubicBezTo>
                <a:cubicBezTo>
                  <a:pt x="111" y="80"/>
                  <a:pt x="107" y="79"/>
                  <a:pt x="107" y="78"/>
                </a:cubicBezTo>
                <a:cubicBezTo>
                  <a:pt x="107" y="78"/>
                  <a:pt x="107" y="78"/>
                  <a:pt x="107" y="78"/>
                </a:cubicBezTo>
                <a:cubicBezTo>
                  <a:pt x="106" y="78"/>
                  <a:pt x="105" y="77"/>
                  <a:pt x="105" y="77"/>
                </a:cubicBezTo>
                <a:cubicBezTo>
                  <a:pt x="104" y="76"/>
                  <a:pt x="103" y="76"/>
                  <a:pt x="103" y="76"/>
                </a:cubicBezTo>
                <a:cubicBezTo>
                  <a:pt x="103" y="76"/>
                  <a:pt x="102" y="76"/>
                  <a:pt x="102" y="76"/>
                </a:cubicBezTo>
                <a:cubicBezTo>
                  <a:pt x="101" y="75"/>
                  <a:pt x="100" y="75"/>
                  <a:pt x="99" y="75"/>
                </a:cubicBezTo>
                <a:cubicBezTo>
                  <a:pt x="99" y="75"/>
                  <a:pt x="98" y="75"/>
                  <a:pt x="98" y="75"/>
                </a:cubicBezTo>
                <a:cubicBezTo>
                  <a:pt x="98" y="75"/>
                  <a:pt x="97" y="75"/>
                  <a:pt x="97" y="75"/>
                </a:cubicBezTo>
                <a:cubicBezTo>
                  <a:pt x="95" y="75"/>
                  <a:pt x="94" y="75"/>
                  <a:pt x="93" y="75"/>
                </a:cubicBezTo>
                <a:cubicBezTo>
                  <a:pt x="93" y="74"/>
                  <a:pt x="92" y="74"/>
                  <a:pt x="92" y="73"/>
                </a:cubicBezTo>
                <a:cubicBezTo>
                  <a:pt x="91" y="73"/>
                  <a:pt x="90" y="72"/>
                  <a:pt x="90" y="71"/>
                </a:cubicBezTo>
                <a:cubicBezTo>
                  <a:pt x="90" y="70"/>
                  <a:pt x="89" y="70"/>
                  <a:pt x="88" y="71"/>
                </a:cubicBezTo>
                <a:cubicBezTo>
                  <a:pt x="88" y="71"/>
                  <a:pt x="88" y="71"/>
                  <a:pt x="87" y="71"/>
                </a:cubicBezTo>
                <a:cubicBezTo>
                  <a:pt x="87" y="71"/>
                  <a:pt x="86" y="71"/>
                  <a:pt x="86" y="71"/>
                </a:cubicBezTo>
                <a:cubicBezTo>
                  <a:pt x="86" y="71"/>
                  <a:pt x="85" y="72"/>
                  <a:pt x="84" y="72"/>
                </a:cubicBezTo>
                <a:cubicBezTo>
                  <a:pt x="84" y="72"/>
                  <a:pt x="83" y="72"/>
                  <a:pt x="83" y="72"/>
                </a:cubicBezTo>
                <a:cubicBezTo>
                  <a:pt x="84" y="72"/>
                  <a:pt x="83" y="72"/>
                  <a:pt x="82" y="72"/>
                </a:cubicBezTo>
                <a:cubicBezTo>
                  <a:pt x="81" y="72"/>
                  <a:pt x="81" y="72"/>
                  <a:pt x="81" y="72"/>
                </a:cubicBezTo>
                <a:cubicBezTo>
                  <a:pt x="80" y="71"/>
                  <a:pt x="80" y="71"/>
                  <a:pt x="80" y="71"/>
                </a:cubicBezTo>
                <a:cubicBezTo>
                  <a:pt x="79" y="71"/>
                  <a:pt x="79" y="72"/>
                  <a:pt x="79" y="72"/>
                </a:cubicBezTo>
                <a:cubicBezTo>
                  <a:pt x="79" y="72"/>
                  <a:pt x="78" y="72"/>
                  <a:pt x="78" y="72"/>
                </a:cubicBezTo>
                <a:cubicBezTo>
                  <a:pt x="78" y="72"/>
                  <a:pt x="78" y="72"/>
                  <a:pt x="78" y="72"/>
                </a:cubicBezTo>
                <a:cubicBezTo>
                  <a:pt x="78" y="73"/>
                  <a:pt x="78" y="73"/>
                  <a:pt x="77" y="73"/>
                </a:cubicBezTo>
                <a:cubicBezTo>
                  <a:pt x="77" y="73"/>
                  <a:pt x="76" y="73"/>
                  <a:pt x="75" y="72"/>
                </a:cubicBezTo>
                <a:cubicBezTo>
                  <a:pt x="72" y="71"/>
                  <a:pt x="73" y="71"/>
                  <a:pt x="72" y="72"/>
                </a:cubicBezTo>
                <a:cubicBezTo>
                  <a:pt x="72" y="72"/>
                  <a:pt x="72" y="73"/>
                  <a:pt x="71" y="73"/>
                </a:cubicBezTo>
                <a:cubicBezTo>
                  <a:pt x="71" y="73"/>
                  <a:pt x="71" y="73"/>
                  <a:pt x="71" y="74"/>
                </a:cubicBezTo>
                <a:cubicBezTo>
                  <a:pt x="71" y="74"/>
                  <a:pt x="68" y="75"/>
                  <a:pt x="66" y="75"/>
                </a:cubicBezTo>
                <a:cubicBezTo>
                  <a:pt x="65" y="75"/>
                  <a:pt x="64" y="75"/>
                  <a:pt x="64" y="74"/>
                </a:cubicBezTo>
                <a:cubicBezTo>
                  <a:pt x="64" y="74"/>
                  <a:pt x="64" y="74"/>
                  <a:pt x="63" y="74"/>
                </a:cubicBezTo>
                <a:cubicBezTo>
                  <a:pt x="63" y="74"/>
                  <a:pt x="63" y="74"/>
                  <a:pt x="63" y="74"/>
                </a:cubicBezTo>
                <a:cubicBezTo>
                  <a:pt x="63" y="74"/>
                  <a:pt x="62" y="75"/>
                  <a:pt x="62" y="75"/>
                </a:cubicBezTo>
                <a:cubicBezTo>
                  <a:pt x="62" y="75"/>
                  <a:pt x="61" y="75"/>
                  <a:pt x="61" y="75"/>
                </a:cubicBezTo>
                <a:cubicBezTo>
                  <a:pt x="61" y="76"/>
                  <a:pt x="58" y="77"/>
                  <a:pt x="57" y="77"/>
                </a:cubicBezTo>
                <a:cubicBezTo>
                  <a:pt x="57" y="77"/>
                  <a:pt x="55" y="76"/>
                  <a:pt x="56" y="75"/>
                </a:cubicBezTo>
                <a:cubicBezTo>
                  <a:pt x="56" y="74"/>
                  <a:pt x="54" y="74"/>
                  <a:pt x="52" y="75"/>
                </a:cubicBezTo>
                <a:cubicBezTo>
                  <a:pt x="52" y="76"/>
                  <a:pt x="51" y="76"/>
                  <a:pt x="51" y="76"/>
                </a:cubicBezTo>
                <a:cubicBezTo>
                  <a:pt x="51" y="77"/>
                  <a:pt x="50" y="77"/>
                  <a:pt x="49" y="77"/>
                </a:cubicBezTo>
                <a:cubicBezTo>
                  <a:pt x="48" y="78"/>
                  <a:pt x="45" y="79"/>
                  <a:pt x="44" y="78"/>
                </a:cubicBezTo>
                <a:cubicBezTo>
                  <a:pt x="44" y="78"/>
                  <a:pt x="44" y="78"/>
                  <a:pt x="44" y="77"/>
                </a:cubicBezTo>
                <a:cubicBezTo>
                  <a:pt x="43" y="76"/>
                  <a:pt x="42" y="75"/>
                  <a:pt x="42" y="76"/>
                </a:cubicBezTo>
                <a:cubicBezTo>
                  <a:pt x="42" y="77"/>
                  <a:pt x="34" y="80"/>
                  <a:pt x="33" y="80"/>
                </a:cubicBezTo>
                <a:cubicBezTo>
                  <a:pt x="33" y="79"/>
                  <a:pt x="33" y="79"/>
                  <a:pt x="33" y="78"/>
                </a:cubicBezTo>
                <a:close/>
                <a:moveTo>
                  <a:pt x="45" y="64"/>
                </a:moveTo>
                <a:cubicBezTo>
                  <a:pt x="44" y="63"/>
                  <a:pt x="44" y="63"/>
                  <a:pt x="44" y="63"/>
                </a:cubicBezTo>
                <a:cubicBezTo>
                  <a:pt x="45" y="63"/>
                  <a:pt x="45" y="62"/>
                  <a:pt x="44" y="62"/>
                </a:cubicBezTo>
                <a:cubicBezTo>
                  <a:pt x="43" y="62"/>
                  <a:pt x="43" y="61"/>
                  <a:pt x="43" y="60"/>
                </a:cubicBezTo>
                <a:cubicBezTo>
                  <a:pt x="43" y="58"/>
                  <a:pt x="43" y="57"/>
                  <a:pt x="44" y="57"/>
                </a:cubicBezTo>
                <a:cubicBezTo>
                  <a:pt x="44" y="56"/>
                  <a:pt x="44" y="56"/>
                  <a:pt x="44" y="56"/>
                </a:cubicBezTo>
                <a:cubicBezTo>
                  <a:pt x="44" y="56"/>
                  <a:pt x="44" y="56"/>
                  <a:pt x="44" y="55"/>
                </a:cubicBezTo>
                <a:cubicBezTo>
                  <a:pt x="44" y="55"/>
                  <a:pt x="45" y="53"/>
                  <a:pt x="46" y="54"/>
                </a:cubicBezTo>
                <a:cubicBezTo>
                  <a:pt x="46" y="54"/>
                  <a:pt x="46" y="53"/>
                  <a:pt x="47" y="53"/>
                </a:cubicBezTo>
                <a:cubicBezTo>
                  <a:pt x="48" y="53"/>
                  <a:pt x="48" y="53"/>
                  <a:pt x="48" y="53"/>
                </a:cubicBezTo>
                <a:cubicBezTo>
                  <a:pt x="48" y="54"/>
                  <a:pt x="48" y="54"/>
                  <a:pt x="48" y="54"/>
                </a:cubicBezTo>
                <a:cubicBezTo>
                  <a:pt x="48" y="54"/>
                  <a:pt x="48" y="55"/>
                  <a:pt x="48" y="56"/>
                </a:cubicBezTo>
                <a:cubicBezTo>
                  <a:pt x="47" y="58"/>
                  <a:pt x="47" y="59"/>
                  <a:pt x="47" y="59"/>
                </a:cubicBezTo>
                <a:cubicBezTo>
                  <a:pt x="48" y="59"/>
                  <a:pt x="52" y="58"/>
                  <a:pt x="57" y="56"/>
                </a:cubicBezTo>
                <a:cubicBezTo>
                  <a:pt x="59" y="55"/>
                  <a:pt x="59" y="55"/>
                  <a:pt x="60" y="55"/>
                </a:cubicBezTo>
                <a:cubicBezTo>
                  <a:pt x="60" y="56"/>
                  <a:pt x="60" y="56"/>
                  <a:pt x="60" y="56"/>
                </a:cubicBezTo>
                <a:cubicBezTo>
                  <a:pt x="61" y="57"/>
                  <a:pt x="62" y="57"/>
                  <a:pt x="62" y="56"/>
                </a:cubicBezTo>
                <a:cubicBezTo>
                  <a:pt x="62" y="56"/>
                  <a:pt x="64" y="55"/>
                  <a:pt x="65" y="55"/>
                </a:cubicBezTo>
                <a:cubicBezTo>
                  <a:pt x="65" y="55"/>
                  <a:pt x="66" y="55"/>
                  <a:pt x="66" y="55"/>
                </a:cubicBezTo>
                <a:cubicBezTo>
                  <a:pt x="66" y="54"/>
                  <a:pt x="67" y="54"/>
                  <a:pt x="68" y="54"/>
                </a:cubicBezTo>
                <a:cubicBezTo>
                  <a:pt x="70" y="53"/>
                  <a:pt x="70" y="53"/>
                  <a:pt x="70" y="53"/>
                </a:cubicBezTo>
                <a:cubicBezTo>
                  <a:pt x="70" y="54"/>
                  <a:pt x="70" y="54"/>
                  <a:pt x="70" y="54"/>
                </a:cubicBezTo>
                <a:cubicBezTo>
                  <a:pt x="71" y="54"/>
                  <a:pt x="71" y="54"/>
                  <a:pt x="71" y="55"/>
                </a:cubicBezTo>
                <a:cubicBezTo>
                  <a:pt x="71" y="55"/>
                  <a:pt x="72" y="56"/>
                  <a:pt x="72" y="56"/>
                </a:cubicBezTo>
                <a:cubicBezTo>
                  <a:pt x="72" y="56"/>
                  <a:pt x="73" y="55"/>
                  <a:pt x="74" y="55"/>
                </a:cubicBezTo>
                <a:cubicBezTo>
                  <a:pt x="76" y="54"/>
                  <a:pt x="77" y="53"/>
                  <a:pt x="78" y="54"/>
                </a:cubicBezTo>
                <a:cubicBezTo>
                  <a:pt x="78" y="54"/>
                  <a:pt x="78" y="54"/>
                  <a:pt x="78" y="55"/>
                </a:cubicBezTo>
                <a:cubicBezTo>
                  <a:pt x="78" y="55"/>
                  <a:pt x="78" y="56"/>
                  <a:pt x="79" y="56"/>
                </a:cubicBezTo>
                <a:cubicBezTo>
                  <a:pt x="79" y="56"/>
                  <a:pt x="82" y="56"/>
                  <a:pt x="82" y="56"/>
                </a:cubicBezTo>
                <a:cubicBezTo>
                  <a:pt x="81" y="56"/>
                  <a:pt x="82" y="55"/>
                  <a:pt x="83" y="55"/>
                </a:cubicBezTo>
                <a:cubicBezTo>
                  <a:pt x="84" y="55"/>
                  <a:pt x="85" y="55"/>
                  <a:pt x="86" y="54"/>
                </a:cubicBezTo>
                <a:cubicBezTo>
                  <a:pt x="88" y="53"/>
                  <a:pt x="88" y="53"/>
                  <a:pt x="88" y="54"/>
                </a:cubicBezTo>
                <a:cubicBezTo>
                  <a:pt x="89" y="55"/>
                  <a:pt x="89" y="55"/>
                  <a:pt x="89" y="55"/>
                </a:cubicBezTo>
                <a:cubicBezTo>
                  <a:pt x="89" y="56"/>
                  <a:pt x="91" y="56"/>
                  <a:pt x="92" y="55"/>
                </a:cubicBezTo>
                <a:cubicBezTo>
                  <a:pt x="92" y="55"/>
                  <a:pt x="93" y="55"/>
                  <a:pt x="93" y="55"/>
                </a:cubicBezTo>
                <a:cubicBezTo>
                  <a:pt x="94" y="56"/>
                  <a:pt x="96" y="55"/>
                  <a:pt x="96" y="55"/>
                </a:cubicBezTo>
                <a:cubicBezTo>
                  <a:pt x="97" y="54"/>
                  <a:pt x="98" y="54"/>
                  <a:pt x="98" y="54"/>
                </a:cubicBezTo>
                <a:cubicBezTo>
                  <a:pt x="99" y="54"/>
                  <a:pt x="99" y="55"/>
                  <a:pt x="99" y="56"/>
                </a:cubicBezTo>
                <a:cubicBezTo>
                  <a:pt x="100" y="57"/>
                  <a:pt x="102" y="58"/>
                  <a:pt x="102" y="57"/>
                </a:cubicBezTo>
                <a:cubicBezTo>
                  <a:pt x="102" y="57"/>
                  <a:pt x="102" y="57"/>
                  <a:pt x="103" y="57"/>
                </a:cubicBezTo>
                <a:cubicBezTo>
                  <a:pt x="103" y="57"/>
                  <a:pt x="106" y="58"/>
                  <a:pt x="107" y="57"/>
                </a:cubicBezTo>
                <a:cubicBezTo>
                  <a:pt x="107" y="57"/>
                  <a:pt x="107" y="57"/>
                  <a:pt x="108" y="58"/>
                </a:cubicBezTo>
                <a:cubicBezTo>
                  <a:pt x="109" y="59"/>
                  <a:pt x="109" y="59"/>
                  <a:pt x="110" y="59"/>
                </a:cubicBezTo>
                <a:cubicBezTo>
                  <a:pt x="112" y="59"/>
                  <a:pt x="112" y="59"/>
                  <a:pt x="112" y="60"/>
                </a:cubicBezTo>
                <a:cubicBezTo>
                  <a:pt x="113" y="61"/>
                  <a:pt x="114" y="61"/>
                  <a:pt x="114" y="61"/>
                </a:cubicBezTo>
                <a:cubicBezTo>
                  <a:pt x="114" y="61"/>
                  <a:pt x="114" y="61"/>
                  <a:pt x="115" y="61"/>
                </a:cubicBezTo>
                <a:cubicBezTo>
                  <a:pt x="115" y="62"/>
                  <a:pt x="116" y="62"/>
                  <a:pt x="116" y="61"/>
                </a:cubicBezTo>
                <a:cubicBezTo>
                  <a:pt x="116" y="61"/>
                  <a:pt x="117" y="61"/>
                  <a:pt x="117" y="61"/>
                </a:cubicBezTo>
                <a:cubicBezTo>
                  <a:pt x="118" y="62"/>
                  <a:pt x="119" y="63"/>
                  <a:pt x="120" y="64"/>
                </a:cubicBezTo>
                <a:cubicBezTo>
                  <a:pt x="120" y="65"/>
                  <a:pt x="121" y="65"/>
                  <a:pt x="121" y="65"/>
                </a:cubicBezTo>
                <a:cubicBezTo>
                  <a:pt x="121" y="65"/>
                  <a:pt x="121" y="65"/>
                  <a:pt x="121" y="65"/>
                </a:cubicBezTo>
                <a:cubicBezTo>
                  <a:pt x="122" y="65"/>
                  <a:pt x="121" y="67"/>
                  <a:pt x="121" y="67"/>
                </a:cubicBezTo>
                <a:cubicBezTo>
                  <a:pt x="121" y="67"/>
                  <a:pt x="120" y="67"/>
                  <a:pt x="120" y="68"/>
                </a:cubicBezTo>
                <a:cubicBezTo>
                  <a:pt x="120" y="68"/>
                  <a:pt x="117" y="68"/>
                  <a:pt x="117" y="68"/>
                </a:cubicBezTo>
                <a:cubicBezTo>
                  <a:pt x="117" y="67"/>
                  <a:pt x="116" y="67"/>
                  <a:pt x="116" y="67"/>
                </a:cubicBezTo>
                <a:cubicBezTo>
                  <a:pt x="115" y="67"/>
                  <a:pt x="115" y="67"/>
                  <a:pt x="115" y="66"/>
                </a:cubicBezTo>
                <a:cubicBezTo>
                  <a:pt x="115" y="65"/>
                  <a:pt x="115" y="65"/>
                  <a:pt x="115" y="65"/>
                </a:cubicBezTo>
                <a:cubicBezTo>
                  <a:pt x="114" y="66"/>
                  <a:pt x="114" y="66"/>
                  <a:pt x="114" y="66"/>
                </a:cubicBezTo>
                <a:cubicBezTo>
                  <a:pt x="113" y="66"/>
                  <a:pt x="112" y="66"/>
                  <a:pt x="113" y="65"/>
                </a:cubicBezTo>
                <a:cubicBezTo>
                  <a:pt x="113" y="65"/>
                  <a:pt x="113" y="65"/>
                  <a:pt x="112" y="65"/>
                </a:cubicBezTo>
                <a:cubicBezTo>
                  <a:pt x="112" y="65"/>
                  <a:pt x="112" y="65"/>
                  <a:pt x="112" y="65"/>
                </a:cubicBezTo>
                <a:cubicBezTo>
                  <a:pt x="112" y="66"/>
                  <a:pt x="112" y="66"/>
                  <a:pt x="111" y="65"/>
                </a:cubicBezTo>
                <a:cubicBezTo>
                  <a:pt x="111" y="65"/>
                  <a:pt x="110" y="65"/>
                  <a:pt x="109" y="65"/>
                </a:cubicBezTo>
                <a:cubicBezTo>
                  <a:pt x="108" y="65"/>
                  <a:pt x="106" y="64"/>
                  <a:pt x="105" y="63"/>
                </a:cubicBezTo>
                <a:cubicBezTo>
                  <a:pt x="105" y="62"/>
                  <a:pt x="105" y="62"/>
                  <a:pt x="104" y="62"/>
                </a:cubicBezTo>
                <a:cubicBezTo>
                  <a:pt x="104" y="62"/>
                  <a:pt x="104" y="62"/>
                  <a:pt x="104" y="61"/>
                </a:cubicBezTo>
                <a:cubicBezTo>
                  <a:pt x="104" y="61"/>
                  <a:pt x="104" y="61"/>
                  <a:pt x="104" y="61"/>
                </a:cubicBezTo>
                <a:cubicBezTo>
                  <a:pt x="104" y="61"/>
                  <a:pt x="103" y="61"/>
                  <a:pt x="103" y="61"/>
                </a:cubicBezTo>
                <a:cubicBezTo>
                  <a:pt x="103" y="62"/>
                  <a:pt x="103" y="62"/>
                  <a:pt x="103" y="62"/>
                </a:cubicBezTo>
                <a:cubicBezTo>
                  <a:pt x="102" y="62"/>
                  <a:pt x="102" y="62"/>
                  <a:pt x="102" y="62"/>
                </a:cubicBezTo>
                <a:cubicBezTo>
                  <a:pt x="102" y="62"/>
                  <a:pt x="102" y="62"/>
                  <a:pt x="102" y="62"/>
                </a:cubicBezTo>
                <a:cubicBezTo>
                  <a:pt x="102" y="62"/>
                  <a:pt x="101" y="62"/>
                  <a:pt x="101" y="62"/>
                </a:cubicBezTo>
                <a:cubicBezTo>
                  <a:pt x="101" y="62"/>
                  <a:pt x="100" y="62"/>
                  <a:pt x="99" y="62"/>
                </a:cubicBezTo>
                <a:cubicBezTo>
                  <a:pt x="98" y="61"/>
                  <a:pt x="97" y="61"/>
                  <a:pt x="97" y="61"/>
                </a:cubicBezTo>
                <a:cubicBezTo>
                  <a:pt x="96" y="61"/>
                  <a:pt x="96" y="61"/>
                  <a:pt x="96" y="61"/>
                </a:cubicBezTo>
                <a:cubicBezTo>
                  <a:pt x="96" y="60"/>
                  <a:pt x="95" y="60"/>
                  <a:pt x="95" y="60"/>
                </a:cubicBezTo>
                <a:cubicBezTo>
                  <a:pt x="94" y="59"/>
                  <a:pt x="94" y="60"/>
                  <a:pt x="94" y="60"/>
                </a:cubicBezTo>
                <a:cubicBezTo>
                  <a:pt x="94" y="60"/>
                  <a:pt x="93" y="60"/>
                  <a:pt x="93" y="60"/>
                </a:cubicBezTo>
                <a:cubicBezTo>
                  <a:pt x="93" y="61"/>
                  <a:pt x="92" y="61"/>
                  <a:pt x="92" y="61"/>
                </a:cubicBezTo>
                <a:cubicBezTo>
                  <a:pt x="91" y="62"/>
                  <a:pt x="89" y="62"/>
                  <a:pt x="88" y="60"/>
                </a:cubicBezTo>
                <a:cubicBezTo>
                  <a:pt x="88" y="60"/>
                  <a:pt x="87" y="59"/>
                  <a:pt x="87" y="59"/>
                </a:cubicBezTo>
                <a:cubicBezTo>
                  <a:pt x="86" y="59"/>
                  <a:pt x="83" y="59"/>
                  <a:pt x="82" y="60"/>
                </a:cubicBezTo>
                <a:cubicBezTo>
                  <a:pt x="82" y="60"/>
                  <a:pt x="82" y="61"/>
                  <a:pt x="81" y="61"/>
                </a:cubicBezTo>
                <a:cubicBezTo>
                  <a:pt x="81" y="60"/>
                  <a:pt x="81" y="61"/>
                  <a:pt x="80" y="61"/>
                </a:cubicBezTo>
                <a:cubicBezTo>
                  <a:pt x="79" y="61"/>
                  <a:pt x="78" y="61"/>
                  <a:pt x="78" y="61"/>
                </a:cubicBezTo>
                <a:cubicBezTo>
                  <a:pt x="77" y="60"/>
                  <a:pt x="77" y="60"/>
                  <a:pt x="77" y="60"/>
                </a:cubicBezTo>
                <a:cubicBezTo>
                  <a:pt x="77" y="60"/>
                  <a:pt x="77" y="59"/>
                  <a:pt x="77" y="59"/>
                </a:cubicBezTo>
                <a:cubicBezTo>
                  <a:pt x="76" y="59"/>
                  <a:pt x="76" y="59"/>
                  <a:pt x="76" y="59"/>
                </a:cubicBezTo>
                <a:cubicBezTo>
                  <a:pt x="76" y="58"/>
                  <a:pt x="74" y="59"/>
                  <a:pt x="74" y="59"/>
                </a:cubicBezTo>
                <a:cubicBezTo>
                  <a:pt x="74" y="59"/>
                  <a:pt x="73" y="60"/>
                  <a:pt x="73" y="60"/>
                </a:cubicBezTo>
                <a:cubicBezTo>
                  <a:pt x="73" y="59"/>
                  <a:pt x="72" y="60"/>
                  <a:pt x="71" y="60"/>
                </a:cubicBezTo>
                <a:cubicBezTo>
                  <a:pt x="71" y="61"/>
                  <a:pt x="70" y="60"/>
                  <a:pt x="69" y="59"/>
                </a:cubicBezTo>
                <a:cubicBezTo>
                  <a:pt x="69" y="58"/>
                  <a:pt x="68" y="58"/>
                  <a:pt x="67" y="59"/>
                </a:cubicBezTo>
                <a:cubicBezTo>
                  <a:pt x="65" y="60"/>
                  <a:pt x="64" y="61"/>
                  <a:pt x="62" y="62"/>
                </a:cubicBezTo>
                <a:cubicBezTo>
                  <a:pt x="59" y="62"/>
                  <a:pt x="58" y="62"/>
                  <a:pt x="57" y="61"/>
                </a:cubicBezTo>
                <a:cubicBezTo>
                  <a:pt x="57" y="60"/>
                  <a:pt x="57" y="60"/>
                  <a:pt x="55" y="61"/>
                </a:cubicBezTo>
                <a:cubicBezTo>
                  <a:pt x="52" y="63"/>
                  <a:pt x="47" y="65"/>
                  <a:pt x="46" y="64"/>
                </a:cubicBezTo>
                <a:cubicBezTo>
                  <a:pt x="46" y="64"/>
                  <a:pt x="45" y="64"/>
                  <a:pt x="45" y="64"/>
                </a:cubicBezTo>
                <a:close/>
                <a:moveTo>
                  <a:pt x="61" y="41"/>
                </a:moveTo>
                <a:cubicBezTo>
                  <a:pt x="61" y="41"/>
                  <a:pt x="60" y="40"/>
                  <a:pt x="61" y="40"/>
                </a:cubicBezTo>
                <a:cubicBezTo>
                  <a:pt x="61" y="40"/>
                  <a:pt x="61" y="39"/>
                  <a:pt x="60" y="39"/>
                </a:cubicBezTo>
                <a:cubicBezTo>
                  <a:pt x="60" y="39"/>
                  <a:pt x="60" y="39"/>
                  <a:pt x="60" y="39"/>
                </a:cubicBezTo>
                <a:cubicBezTo>
                  <a:pt x="61" y="39"/>
                  <a:pt x="61" y="38"/>
                  <a:pt x="61" y="37"/>
                </a:cubicBezTo>
                <a:cubicBezTo>
                  <a:pt x="60" y="36"/>
                  <a:pt x="60" y="36"/>
                  <a:pt x="61" y="35"/>
                </a:cubicBezTo>
                <a:cubicBezTo>
                  <a:pt x="61" y="35"/>
                  <a:pt x="61" y="35"/>
                  <a:pt x="60" y="35"/>
                </a:cubicBezTo>
                <a:cubicBezTo>
                  <a:pt x="60" y="35"/>
                  <a:pt x="60" y="34"/>
                  <a:pt x="61" y="33"/>
                </a:cubicBezTo>
                <a:cubicBezTo>
                  <a:pt x="61" y="33"/>
                  <a:pt x="61" y="33"/>
                  <a:pt x="62" y="33"/>
                </a:cubicBezTo>
                <a:cubicBezTo>
                  <a:pt x="63" y="33"/>
                  <a:pt x="63" y="34"/>
                  <a:pt x="63" y="35"/>
                </a:cubicBezTo>
                <a:cubicBezTo>
                  <a:pt x="63" y="35"/>
                  <a:pt x="63" y="35"/>
                  <a:pt x="63" y="35"/>
                </a:cubicBezTo>
                <a:cubicBezTo>
                  <a:pt x="64" y="35"/>
                  <a:pt x="64" y="36"/>
                  <a:pt x="64" y="36"/>
                </a:cubicBezTo>
                <a:cubicBezTo>
                  <a:pt x="64" y="36"/>
                  <a:pt x="64" y="36"/>
                  <a:pt x="64" y="36"/>
                </a:cubicBezTo>
                <a:cubicBezTo>
                  <a:pt x="65" y="36"/>
                  <a:pt x="65" y="36"/>
                  <a:pt x="65" y="36"/>
                </a:cubicBezTo>
                <a:cubicBezTo>
                  <a:pt x="65" y="36"/>
                  <a:pt x="66" y="36"/>
                  <a:pt x="66" y="36"/>
                </a:cubicBezTo>
                <a:cubicBezTo>
                  <a:pt x="66" y="36"/>
                  <a:pt x="67" y="36"/>
                  <a:pt x="67" y="36"/>
                </a:cubicBezTo>
                <a:cubicBezTo>
                  <a:pt x="67" y="35"/>
                  <a:pt x="67" y="35"/>
                  <a:pt x="67" y="35"/>
                </a:cubicBezTo>
                <a:cubicBezTo>
                  <a:pt x="67" y="35"/>
                  <a:pt x="68" y="35"/>
                  <a:pt x="68" y="35"/>
                </a:cubicBezTo>
                <a:cubicBezTo>
                  <a:pt x="68" y="35"/>
                  <a:pt x="68" y="34"/>
                  <a:pt x="69" y="34"/>
                </a:cubicBezTo>
                <a:cubicBezTo>
                  <a:pt x="70" y="34"/>
                  <a:pt x="70" y="33"/>
                  <a:pt x="70" y="33"/>
                </a:cubicBezTo>
                <a:cubicBezTo>
                  <a:pt x="71" y="33"/>
                  <a:pt x="71" y="33"/>
                  <a:pt x="71" y="33"/>
                </a:cubicBezTo>
                <a:cubicBezTo>
                  <a:pt x="71" y="33"/>
                  <a:pt x="72" y="33"/>
                  <a:pt x="72" y="32"/>
                </a:cubicBezTo>
                <a:cubicBezTo>
                  <a:pt x="73" y="32"/>
                  <a:pt x="74" y="32"/>
                  <a:pt x="74" y="32"/>
                </a:cubicBezTo>
                <a:cubicBezTo>
                  <a:pt x="74" y="33"/>
                  <a:pt x="74" y="33"/>
                  <a:pt x="75" y="33"/>
                </a:cubicBezTo>
                <a:cubicBezTo>
                  <a:pt x="75" y="34"/>
                  <a:pt x="76" y="34"/>
                  <a:pt x="76" y="34"/>
                </a:cubicBezTo>
                <a:cubicBezTo>
                  <a:pt x="77" y="34"/>
                  <a:pt x="78" y="34"/>
                  <a:pt x="78" y="35"/>
                </a:cubicBezTo>
                <a:cubicBezTo>
                  <a:pt x="78" y="35"/>
                  <a:pt x="78" y="35"/>
                  <a:pt x="78" y="35"/>
                </a:cubicBezTo>
                <a:cubicBezTo>
                  <a:pt x="78" y="35"/>
                  <a:pt x="79" y="35"/>
                  <a:pt x="79" y="35"/>
                </a:cubicBezTo>
                <a:cubicBezTo>
                  <a:pt x="78" y="35"/>
                  <a:pt x="79" y="35"/>
                  <a:pt x="79" y="36"/>
                </a:cubicBezTo>
                <a:cubicBezTo>
                  <a:pt x="79" y="36"/>
                  <a:pt x="79" y="36"/>
                  <a:pt x="79" y="36"/>
                </a:cubicBezTo>
                <a:cubicBezTo>
                  <a:pt x="79" y="36"/>
                  <a:pt x="79" y="36"/>
                  <a:pt x="79" y="36"/>
                </a:cubicBezTo>
                <a:cubicBezTo>
                  <a:pt x="79" y="37"/>
                  <a:pt x="80" y="36"/>
                  <a:pt x="80" y="36"/>
                </a:cubicBezTo>
                <a:cubicBezTo>
                  <a:pt x="81" y="35"/>
                  <a:pt x="81" y="35"/>
                  <a:pt x="81" y="34"/>
                </a:cubicBezTo>
                <a:cubicBezTo>
                  <a:pt x="82" y="34"/>
                  <a:pt x="84" y="35"/>
                  <a:pt x="84" y="36"/>
                </a:cubicBezTo>
                <a:cubicBezTo>
                  <a:pt x="85" y="37"/>
                  <a:pt x="86" y="38"/>
                  <a:pt x="86" y="37"/>
                </a:cubicBezTo>
                <a:cubicBezTo>
                  <a:pt x="86" y="37"/>
                  <a:pt x="87" y="37"/>
                  <a:pt x="87" y="37"/>
                </a:cubicBezTo>
                <a:cubicBezTo>
                  <a:pt x="88" y="38"/>
                  <a:pt x="88" y="37"/>
                  <a:pt x="89" y="37"/>
                </a:cubicBezTo>
                <a:cubicBezTo>
                  <a:pt x="90" y="37"/>
                  <a:pt x="92" y="37"/>
                  <a:pt x="92" y="38"/>
                </a:cubicBezTo>
                <a:cubicBezTo>
                  <a:pt x="93" y="40"/>
                  <a:pt x="93" y="40"/>
                  <a:pt x="95" y="39"/>
                </a:cubicBezTo>
                <a:cubicBezTo>
                  <a:pt x="98" y="38"/>
                  <a:pt x="98" y="38"/>
                  <a:pt x="99" y="38"/>
                </a:cubicBezTo>
                <a:cubicBezTo>
                  <a:pt x="100" y="38"/>
                  <a:pt x="100" y="38"/>
                  <a:pt x="101" y="38"/>
                </a:cubicBezTo>
                <a:cubicBezTo>
                  <a:pt x="101" y="38"/>
                  <a:pt x="102" y="38"/>
                  <a:pt x="103" y="39"/>
                </a:cubicBezTo>
                <a:cubicBezTo>
                  <a:pt x="104" y="40"/>
                  <a:pt x="105" y="41"/>
                  <a:pt x="105" y="40"/>
                </a:cubicBezTo>
                <a:cubicBezTo>
                  <a:pt x="106" y="40"/>
                  <a:pt x="106" y="40"/>
                  <a:pt x="106" y="40"/>
                </a:cubicBezTo>
                <a:cubicBezTo>
                  <a:pt x="106" y="40"/>
                  <a:pt x="107" y="40"/>
                  <a:pt x="107" y="39"/>
                </a:cubicBezTo>
                <a:cubicBezTo>
                  <a:pt x="109" y="39"/>
                  <a:pt x="110" y="39"/>
                  <a:pt x="111" y="40"/>
                </a:cubicBezTo>
                <a:cubicBezTo>
                  <a:pt x="111" y="41"/>
                  <a:pt x="111" y="41"/>
                  <a:pt x="111" y="41"/>
                </a:cubicBezTo>
                <a:cubicBezTo>
                  <a:pt x="111" y="41"/>
                  <a:pt x="112" y="41"/>
                  <a:pt x="113" y="42"/>
                </a:cubicBezTo>
                <a:cubicBezTo>
                  <a:pt x="113" y="42"/>
                  <a:pt x="114" y="43"/>
                  <a:pt x="114" y="43"/>
                </a:cubicBezTo>
                <a:cubicBezTo>
                  <a:pt x="115" y="42"/>
                  <a:pt x="115" y="43"/>
                  <a:pt x="116" y="43"/>
                </a:cubicBezTo>
                <a:cubicBezTo>
                  <a:pt x="116" y="43"/>
                  <a:pt x="116" y="43"/>
                  <a:pt x="117" y="42"/>
                </a:cubicBezTo>
                <a:cubicBezTo>
                  <a:pt x="119" y="40"/>
                  <a:pt x="119" y="40"/>
                  <a:pt x="120" y="40"/>
                </a:cubicBezTo>
                <a:cubicBezTo>
                  <a:pt x="121" y="40"/>
                  <a:pt x="122" y="40"/>
                  <a:pt x="122" y="41"/>
                </a:cubicBezTo>
                <a:cubicBezTo>
                  <a:pt x="122" y="41"/>
                  <a:pt x="122" y="41"/>
                  <a:pt x="122" y="41"/>
                </a:cubicBezTo>
                <a:cubicBezTo>
                  <a:pt x="123" y="41"/>
                  <a:pt x="123" y="42"/>
                  <a:pt x="123" y="42"/>
                </a:cubicBezTo>
                <a:cubicBezTo>
                  <a:pt x="123" y="42"/>
                  <a:pt x="123" y="43"/>
                  <a:pt x="123" y="43"/>
                </a:cubicBezTo>
                <a:cubicBezTo>
                  <a:pt x="124" y="43"/>
                  <a:pt x="124" y="43"/>
                  <a:pt x="124" y="44"/>
                </a:cubicBezTo>
                <a:cubicBezTo>
                  <a:pt x="125" y="45"/>
                  <a:pt x="125" y="45"/>
                  <a:pt x="125" y="45"/>
                </a:cubicBezTo>
                <a:cubicBezTo>
                  <a:pt x="126" y="46"/>
                  <a:pt x="126" y="46"/>
                  <a:pt x="126" y="46"/>
                </a:cubicBezTo>
                <a:cubicBezTo>
                  <a:pt x="128" y="46"/>
                  <a:pt x="128" y="46"/>
                  <a:pt x="130" y="47"/>
                </a:cubicBezTo>
                <a:cubicBezTo>
                  <a:pt x="131" y="48"/>
                  <a:pt x="132" y="50"/>
                  <a:pt x="132" y="50"/>
                </a:cubicBezTo>
                <a:cubicBezTo>
                  <a:pt x="132" y="51"/>
                  <a:pt x="132" y="51"/>
                  <a:pt x="132" y="51"/>
                </a:cubicBezTo>
                <a:cubicBezTo>
                  <a:pt x="133" y="51"/>
                  <a:pt x="133" y="51"/>
                  <a:pt x="133" y="52"/>
                </a:cubicBezTo>
                <a:cubicBezTo>
                  <a:pt x="133" y="52"/>
                  <a:pt x="132" y="53"/>
                  <a:pt x="132" y="53"/>
                </a:cubicBezTo>
                <a:cubicBezTo>
                  <a:pt x="132" y="53"/>
                  <a:pt x="132" y="53"/>
                  <a:pt x="132" y="53"/>
                </a:cubicBezTo>
                <a:cubicBezTo>
                  <a:pt x="132" y="54"/>
                  <a:pt x="132" y="54"/>
                  <a:pt x="132" y="54"/>
                </a:cubicBezTo>
                <a:cubicBezTo>
                  <a:pt x="132" y="54"/>
                  <a:pt x="133" y="55"/>
                  <a:pt x="132" y="55"/>
                </a:cubicBezTo>
                <a:cubicBezTo>
                  <a:pt x="132" y="56"/>
                  <a:pt x="133" y="57"/>
                  <a:pt x="133" y="57"/>
                </a:cubicBezTo>
                <a:cubicBezTo>
                  <a:pt x="133" y="57"/>
                  <a:pt x="133" y="57"/>
                  <a:pt x="133" y="57"/>
                </a:cubicBezTo>
                <a:cubicBezTo>
                  <a:pt x="133" y="57"/>
                  <a:pt x="133" y="58"/>
                  <a:pt x="133" y="58"/>
                </a:cubicBezTo>
                <a:cubicBezTo>
                  <a:pt x="133" y="58"/>
                  <a:pt x="133" y="58"/>
                  <a:pt x="133" y="58"/>
                </a:cubicBezTo>
                <a:cubicBezTo>
                  <a:pt x="132" y="58"/>
                  <a:pt x="132" y="58"/>
                  <a:pt x="132" y="58"/>
                </a:cubicBezTo>
                <a:cubicBezTo>
                  <a:pt x="131" y="59"/>
                  <a:pt x="130" y="59"/>
                  <a:pt x="130" y="57"/>
                </a:cubicBezTo>
                <a:cubicBezTo>
                  <a:pt x="129" y="57"/>
                  <a:pt x="129" y="56"/>
                  <a:pt x="129" y="56"/>
                </a:cubicBezTo>
                <a:cubicBezTo>
                  <a:pt x="129" y="56"/>
                  <a:pt x="129" y="56"/>
                  <a:pt x="129" y="55"/>
                </a:cubicBezTo>
                <a:cubicBezTo>
                  <a:pt x="129" y="54"/>
                  <a:pt x="129" y="53"/>
                  <a:pt x="128" y="53"/>
                </a:cubicBezTo>
                <a:cubicBezTo>
                  <a:pt x="128" y="53"/>
                  <a:pt x="128" y="53"/>
                  <a:pt x="128" y="52"/>
                </a:cubicBezTo>
                <a:cubicBezTo>
                  <a:pt x="128" y="52"/>
                  <a:pt x="128" y="52"/>
                  <a:pt x="128" y="52"/>
                </a:cubicBezTo>
                <a:cubicBezTo>
                  <a:pt x="128" y="51"/>
                  <a:pt x="128" y="51"/>
                  <a:pt x="125" y="52"/>
                </a:cubicBezTo>
                <a:cubicBezTo>
                  <a:pt x="125" y="52"/>
                  <a:pt x="124" y="52"/>
                  <a:pt x="124" y="51"/>
                </a:cubicBezTo>
                <a:cubicBezTo>
                  <a:pt x="124" y="51"/>
                  <a:pt x="124" y="51"/>
                  <a:pt x="124" y="51"/>
                </a:cubicBezTo>
                <a:cubicBezTo>
                  <a:pt x="123" y="50"/>
                  <a:pt x="123" y="50"/>
                  <a:pt x="123" y="50"/>
                </a:cubicBezTo>
                <a:cubicBezTo>
                  <a:pt x="123" y="49"/>
                  <a:pt x="123" y="49"/>
                  <a:pt x="123" y="49"/>
                </a:cubicBezTo>
                <a:cubicBezTo>
                  <a:pt x="122" y="49"/>
                  <a:pt x="122" y="49"/>
                  <a:pt x="122" y="48"/>
                </a:cubicBezTo>
                <a:cubicBezTo>
                  <a:pt x="122" y="48"/>
                  <a:pt x="121" y="47"/>
                  <a:pt x="121" y="47"/>
                </a:cubicBezTo>
                <a:cubicBezTo>
                  <a:pt x="121" y="47"/>
                  <a:pt x="121" y="47"/>
                  <a:pt x="120" y="46"/>
                </a:cubicBezTo>
                <a:cubicBezTo>
                  <a:pt x="120" y="46"/>
                  <a:pt x="120" y="46"/>
                  <a:pt x="118" y="46"/>
                </a:cubicBezTo>
                <a:cubicBezTo>
                  <a:pt x="117" y="47"/>
                  <a:pt x="117" y="47"/>
                  <a:pt x="116" y="46"/>
                </a:cubicBezTo>
                <a:cubicBezTo>
                  <a:pt x="116" y="46"/>
                  <a:pt x="116" y="46"/>
                  <a:pt x="116" y="47"/>
                </a:cubicBezTo>
                <a:cubicBezTo>
                  <a:pt x="116" y="47"/>
                  <a:pt x="115" y="47"/>
                  <a:pt x="115" y="47"/>
                </a:cubicBezTo>
                <a:cubicBezTo>
                  <a:pt x="115" y="47"/>
                  <a:pt x="115" y="47"/>
                  <a:pt x="115" y="47"/>
                </a:cubicBezTo>
                <a:cubicBezTo>
                  <a:pt x="115" y="46"/>
                  <a:pt x="115" y="46"/>
                  <a:pt x="115" y="46"/>
                </a:cubicBezTo>
                <a:cubicBezTo>
                  <a:pt x="115" y="46"/>
                  <a:pt x="114" y="46"/>
                  <a:pt x="114" y="46"/>
                </a:cubicBezTo>
                <a:cubicBezTo>
                  <a:pt x="114" y="47"/>
                  <a:pt x="113" y="47"/>
                  <a:pt x="112" y="47"/>
                </a:cubicBezTo>
                <a:cubicBezTo>
                  <a:pt x="112" y="47"/>
                  <a:pt x="112" y="46"/>
                  <a:pt x="111" y="46"/>
                </a:cubicBezTo>
                <a:cubicBezTo>
                  <a:pt x="111" y="46"/>
                  <a:pt x="111" y="46"/>
                  <a:pt x="111" y="46"/>
                </a:cubicBezTo>
                <a:cubicBezTo>
                  <a:pt x="111" y="46"/>
                  <a:pt x="110" y="45"/>
                  <a:pt x="110" y="45"/>
                </a:cubicBezTo>
                <a:cubicBezTo>
                  <a:pt x="109" y="45"/>
                  <a:pt x="109" y="44"/>
                  <a:pt x="109" y="44"/>
                </a:cubicBezTo>
                <a:cubicBezTo>
                  <a:pt x="109" y="44"/>
                  <a:pt x="108" y="44"/>
                  <a:pt x="107" y="44"/>
                </a:cubicBezTo>
                <a:cubicBezTo>
                  <a:pt x="107" y="45"/>
                  <a:pt x="106" y="45"/>
                  <a:pt x="106" y="45"/>
                </a:cubicBezTo>
                <a:cubicBezTo>
                  <a:pt x="106" y="45"/>
                  <a:pt x="105" y="45"/>
                  <a:pt x="105" y="45"/>
                </a:cubicBezTo>
                <a:cubicBezTo>
                  <a:pt x="104" y="46"/>
                  <a:pt x="102" y="45"/>
                  <a:pt x="102" y="45"/>
                </a:cubicBezTo>
                <a:cubicBezTo>
                  <a:pt x="102" y="45"/>
                  <a:pt x="102" y="44"/>
                  <a:pt x="102" y="44"/>
                </a:cubicBezTo>
                <a:cubicBezTo>
                  <a:pt x="102" y="45"/>
                  <a:pt x="102" y="44"/>
                  <a:pt x="101" y="44"/>
                </a:cubicBezTo>
                <a:cubicBezTo>
                  <a:pt x="101" y="43"/>
                  <a:pt x="100" y="43"/>
                  <a:pt x="100" y="43"/>
                </a:cubicBezTo>
                <a:cubicBezTo>
                  <a:pt x="99" y="43"/>
                  <a:pt x="97" y="43"/>
                  <a:pt x="97" y="43"/>
                </a:cubicBezTo>
                <a:cubicBezTo>
                  <a:pt x="97" y="43"/>
                  <a:pt x="96" y="43"/>
                  <a:pt x="96" y="43"/>
                </a:cubicBezTo>
                <a:cubicBezTo>
                  <a:pt x="96" y="43"/>
                  <a:pt x="95" y="43"/>
                  <a:pt x="94" y="44"/>
                </a:cubicBezTo>
                <a:cubicBezTo>
                  <a:pt x="92" y="44"/>
                  <a:pt x="92" y="44"/>
                  <a:pt x="92" y="44"/>
                </a:cubicBezTo>
                <a:cubicBezTo>
                  <a:pt x="91" y="43"/>
                  <a:pt x="91" y="43"/>
                  <a:pt x="91" y="43"/>
                </a:cubicBezTo>
                <a:cubicBezTo>
                  <a:pt x="89" y="42"/>
                  <a:pt x="88" y="41"/>
                  <a:pt x="87" y="42"/>
                </a:cubicBezTo>
                <a:cubicBezTo>
                  <a:pt x="87" y="43"/>
                  <a:pt x="87" y="43"/>
                  <a:pt x="86" y="43"/>
                </a:cubicBezTo>
                <a:cubicBezTo>
                  <a:pt x="86" y="43"/>
                  <a:pt x="86" y="43"/>
                  <a:pt x="86" y="43"/>
                </a:cubicBezTo>
                <a:cubicBezTo>
                  <a:pt x="86" y="43"/>
                  <a:pt x="85" y="43"/>
                  <a:pt x="84" y="43"/>
                </a:cubicBezTo>
                <a:cubicBezTo>
                  <a:pt x="83" y="43"/>
                  <a:pt x="83" y="43"/>
                  <a:pt x="83" y="43"/>
                </a:cubicBezTo>
                <a:cubicBezTo>
                  <a:pt x="82" y="42"/>
                  <a:pt x="82" y="42"/>
                  <a:pt x="82" y="42"/>
                </a:cubicBezTo>
                <a:cubicBezTo>
                  <a:pt x="82" y="42"/>
                  <a:pt x="81" y="41"/>
                  <a:pt x="81" y="41"/>
                </a:cubicBezTo>
                <a:cubicBezTo>
                  <a:pt x="81" y="40"/>
                  <a:pt x="80" y="40"/>
                  <a:pt x="77" y="41"/>
                </a:cubicBezTo>
                <a:cubicBezTo>
                  <a:pt x="75" y="41"/>
                  <a:pt x="74" y="41"/>
                  <a:pt x="73" y="40"/>
                </a:cubicBezTo>
                <a:cubicBezTo>
                  <a:pt x="72" y="39"/>
                  <a:pt x="70" y="38"/>
                  <a:pt x="69" y="39"/>
                </a:cubicBezTo>
                <a:cubicBezTo>
                  <a:pt x="69" y="39"/>
                  <a:pt x="69" y="39"/>
                  <a:pt x="70" y="39"/>
                </a:cubicBezTo>
                <a:cubicBezTo>
                  <a:pt x="70" y="40"/>
                  <a:pt x="70" y="40"/>
                  <a:pt x="70" y="40"/>
                </a:cubicBezTo>
                <a:cubicBezTo>
                  <a:pt x="69" y="40"/>
                  <a:pt x="66" y="41"/>
                  <a:pt x="66" y="41"/>
                </a:cubicBezTo>
                <a:cubicBezTo>
                  <a:pt x="66" y="42"/>
                  <a:pt x="64" y="42"/>
                  <a:pt x="63" y="42"/>
                </a:cubicBezTo>
                <a:cubicBezTo>
                  <a:pt x="62" y="42"/>
                  <a:pt x="62" y="42"/>
                  <a:pt x="61" y="41"/>
                </a:cubicBezTo>
                <a:close/>
                <a:moveTo>
                  <a:pt x="68" y="24"/>
                </a:moveTo>
                <a:cubicBezTo>
                  <a:pt x="67" y="23"/>
                  <a:pt x="67" y="21"/>
                  <a:pt x="68" y="20"/>
                </a:cubicBezTo>
                <a:cubicBezTo>
                  <a:pt x="68" y="20"/>
                  <a:pt x="69" y="20"/>
                  <a:pt x="69" y="20"/>
                </a:cubicBezTo>
                <a:cubicBezTo>
                  <a:pt x="70" y="20"/>
                  <a:pt x="70" y="20"/>
                  <a:pt x="71" y="20"/>
                </a:cubicBezTo>
                <a:cubicBezTo>
                  <a:pt x="73" y="19"/>
                  <a:pt x="76" y="20"/>
                  <a:pt x="75" y="21"/>
                </a:cubicBezTo>
                <a:cubicBezTo>
                  <a:pt x="75" y="21"/>
                  <a:pt x="76" y="22"/>
                  <a:pt x="77" y="22"/>
                </a:cubicBezTo>
                <a:cubicBezTo>
                  <a:pt x="78" y="23"/>
                  <a:pt x="78" y="23"/>
                  <a:pt x="78" y="22"/>
                </a:cubicBezTo>
                <a:cubicBezTo>
                  <a:pt x="79" y="22"/>
                  <a:pt x="80" y="22"/>
                  <a:pt x="80" y="22"/>
                </a:cubicBezTo>
                <a:cubicBezTo>
                  <a:pt x="81" y="22"/>
                  <a:pt x="82" y="21"/>
                  <a:pt x="82" y="21"/>
                </a:cubicBezTo>
                <a:cubicBezTo>
                  <a:pt x="82" y="21"/>
                  <a:pt x="83" y="21"/>
                  <a:pt x="84" y="22"/>
                </a:cubicBezTo>
                <a:cubicBezTo>
                  <a:pt x="84" y="22"/>
                  <a:pt x="84" y="22"/>
                  <a:pt x="84" y="22"/>
                </a:cubicBezTo>
                <a:cubicBezTo>
                  <a:pt x="84" y="22"/>
                  <a:pt x="84" y="23"/>
                  <a:pt x="84" y="23"/>
                </a:cubicBezTo>
                <a:cubicBezTo>
                  <a:pt x="84" y="23"/>
                  <a:pt x="84" y="23"/>
                  <a:pt x="85" y="23"/>
                </a:cubicBezTo>
                <a:cubicBezTo>
                  <a:pt x="85" y="23"/>
                  <a:pt x="85" y="22"/>
                  <a:pt x="86" y="22"/>
                </a:cubicBezTo>
                <a:cubicBezTo>
                  <a:pt x="86" y="22"/>
                  <a:pt x="86" y="22"/>
                  <a:pt x="87" y="21"/>
                </a:cubicBezTo>
                <a:cubicBezTo>
                  <a:pt x="87" y="21"/>
                  <a:pt x="87" y="21"/>
                  <a:pt x="87" y="21"/>
                </a:cubicBezTo>
                <a:cubicBezTo>
                  <a:pt x="88" y="20"/>
                  <a:pt x="88" y="20"/>
                  <a:pt x="88" y="20"/>
                </a:cubicBezTo>
                <a:cubicBezTo>
                  <a:pt x="88" y="19"/>
                  <a:pt x="89" y="19"/>
                  <a:pt x="90" y="19"/>
                </a:cubicBezTo>
                <a:cubicBezTo>
                  <a:pt x="91" y="19"/>
                  <a:pt x="91" y="20"/>
                  <a:pt x="91" y="20"/>
                </a:cubicBezTo>
                <a:cubicBezTo>
                  <a:pt x="91" y="21"/>
                  <a:pt x="92" y="21"/>
                  <a:pt x="92" y="21"/>
                </a:cubicBezTo>
                <a:cubicBezTo>
                  <a:pt x="92" y="21"/>
                  <a:pt x="93" y="21"/>
                  <a:pt x="93" y="21"/>
                </a:cubicBezTo>
                <a:cubicBezTo>
                  <a:pt x="93" y="21"/>
                  <a:pt x="93" y="21"/>
                  <a:pt x="93" y="21"/>
                </a:cubicBezTo>
                <a:cubicBezTo>
                  <a:pt x="94" y="20"/>
                  <a:pt x="94" y="20"/>
                  <a:pt x="94" y="20"/>
                </a:cubicBezTo>
                <a:cubicBezTo>
                  <a:pt x="95" y="20"/>
                  <a:pt x="95" y="20"/>
                  <a:pt x="95" y="19"/>
                </a:cubicBezTo>
                <a:cubicBezTo>
                  <a:pt x="97" y="18"/>
                  <a:pt x="97" y="18"/>
                  <a:pt x="98" y="18"/>
                </a:cubicBezTo>
                <a:cubicBezTo>
                  <a:pt x="99" y="18"/>
                  <a:pt x="99" y="18"/>
                  <a:pt x="100" y="18"/>
                </a:cubicBezTo>
                <a:cubicBezTo>
                  <a:pt x="100" y="18"/>
                  <a:pt x="100" y="19"/>
                  <a:pt x="100" y="19"/>
                </a:cubicBezTo>
                <a:cubicBezTo>
                  <a:pt x="101" y="19"/>
                  <a:pt x="101" y="19"/>
                  <a:pt x="101" y="19"/>
                </a:cubicBezTo>
                <a:cubicBezTo>
                  <a:pt x="100" y="20"/>
                  <a:pt x="101" y="21"/>
                  <a:pt x="102" y="21"/>
                </a:cubicBezTo>
                <a:cubicBezTo>
                  <a:pt x="102" y="20"/>
                  <a:pt x="103" y="20"/>
                  <a:pt x="103" y="20"/>
                </a:cubicBezTo>
                <a:cubicBezTo>
                  <a:pt x="103" y="20"/>
                  <a:pt x="103" y="20"/>
                  <a:pt x="103" y="20"/>
                </a:cubicBezTo>
                <a:cubicBezTo>
                  <a:pt x="103" y="20"/>
                  <a:pt x="103" y="20"/>
                  <a:pt x="104" y="19"/>
                </a:cubicBezTo>
                <a:cubicBezTo>
                  <a:pt x="104" y="19"/>
                  <a:pt x="105" y="19"/>
                  <a:pt x="107" y="19"/>
                </a:cubicBezTo>
                <a:cubicBezTo>
                  <a:pt x="108" y="20"/>
                  <a:pt x="108" y="20"/>
                  <a:pt x="108" y="21"/>
                </a:cubicBezTo>
                <a:cubicBezTo>
                  <a:pt x="107" y="21"/>
                  <a:pt x="109" y="22"/>
                  <a:pt x="109" y="22"/>
                </a:cubicBezTo>
                <a:cubicBezTo>
                  <a:pt x="109" y="21"/>
                  <a:pt x="110" y="21"/>
                  <a:pt x="110" y="21"/>
                </a:cubicBezTo>
                <a:cubicBezTo>
                  <a:pt x="110" y="21"/>
                  <a:pt x="111" y="21"/>
                  <a:pt x="111" y="21"/>
                </a:cubicBezTo>
                <a:cubicBezTo>
                  <a:pt x="111" y="21"/>
                  <a:pt x="111" y="21"/>
                  <a:pt x="112" y="21"/>
                </a:cubicBezTo>
                <a:cubicBezTo>
                  <a:pt x="113" y="22"/>
                  <a:pt x="114" y="21"/>
                  <a:pt x="115" y="21"/>
                </a:cubicBezTo>
                <a:cubicBezTo>
                  <a:pt x="115" y="20"/>
                  <a:pt x="116" y="21"/>
                  <a:pt x="116" y="22"/>
                </a:cubicBezTo>
                <a:cubicBezTo>
                  <a:pt x="117" y="22"/>
                  <a:pt x="117" y="22"/>
                  <a:pt x="117" y="22"/>
                </a:cubicBezTo>
                <a:cubicBezTo>
                  <a:pt x="118" y="22"/>
                  <a:pt x="118" y="22"/>
                  <a:pt x="117" y="22"/>
                </a:cubicBezTo>
                <a:cubicBezTo>
                  <a:pt x="117" y="23"/>
                  <a:pt x="117" y="23"/>
                  <a:pt x="118" y="23"/>
                </a:cubicBezTo>
                <a:cubicBezTo>
                  <a:pt x="118" y="23"/>
                  <a:pt x="118" y="23"/>
                  <a:pt x="118" y="23"/>
                </a:cubicBezTo>
                <a:cubicBezTo>
                  <a:pt x="118" y="24"/>
                  <a:pt x="118" y="24"/>
                  <a:pt x="118" y="24"/>
                </a:cubicBezTo>
                <a:cubicBezTo>
                  <a:pt x="119" y="24"/>
                  <a:pt x="119" y="24"/>
                  <a:pt x="119" y="24"/>
                </a:cubicBezTo>
                <a:cubicBezTo>
                  <a:pt x="119" y="22"/>
                  <a:pt x="123" y="24"/>
                  <a:pt x="124" y="25"/>
                </a:cubicBezTo>
                <a:cubicBezTo>
                  <a:pt x="125" y="26"/>
                  <a:pt x="127" y="27"/>
                  <a:pt x="127" y="27"/>
                </a:cubicBezTo>
                <a:cubicBezTo>
                  <a:pt x="128" y="26"/>
                  <a:pt x="128" y="26"/>
                  <a:pt x="129" y="26"/>
                </a:cubicBezTo>
                <a:cubicBezTo>
                  <a:pt x="130" y="26"/>
                  <a:pt x="136" y="28"/>
                  <a:pt x="136" y="28"/>
                </a:cubicBezTo>
                <a:cubicBezTo>
                  <a:pt x="136" y="29"/>
                  <a:pt x="136" y="29"/>
                  <a:pt x="136" y="29"/>
                </a:cubicBezTo>
                <a:cubicBezTo>
                  <a:pt x="137" y="28"/>
                  <a:pt x="137" y="28"/>
                  <a:pt x="137" y="29"/>
                </a:cubicBezTo>
                <a:cubicBezTo>
                  <a:pt x="137" y="29"/>
                  <a:pt x="138" y="30"/>
                  <a:pt x="138" y="30"/>
                </a:cubicBezTo>
                <a:cubicBezTo>
                  <a:pt x="138" y="30"/>
                  <a:pt x="138" y="30"/>
                  <a:pt x="138" y="31"/>
                </a:cubicBezTo>
                <a:cubicBezTo>
                  <a:pt x="139" y="31"/>
                  <a:pt x="139" y="31"/>
                  <a:pt x="139" y="31"/>
                </a:cubicBezTo>
                <a:cubicBezTo>
                  <a:pt x="139" y="31"/>
                  <a:pt x="141" y="31"/>
                  <a:pt x="141" y="31"/>
                </a:cubicBezTo>
                <a:cubicBezTo>
                  <a:pt x="142" y="32"/>
                  <a:pt x="142" y="32"/>
                  <a:pt x="142" y="33"/>
                </a:cubicBezTo>
                <a:cubicBezTo>
                  <a:pt x="142" y="33"/>
                  <a:pt x="142" y="33"/>
                  <a:pt x="142" y="33"/>
                </a:cubicBezTo>
                <a:cubicBezTo>
                  <a:pt x="142" y="33"/>
                  <a:pt x="143" y="34"/>
                  <a:pt x="143" y="34"/>
                </a:cubicBezTo>
                <a:cubicBezTo>
                  <a:pt x="143" y="34"/>
                  <a:pt x="143" y="35"/>
                  <a:pt x="144" y="35"/>
                </a:cubicBezTo>
                <a:cubicBezTo>
                  <a:pt x="145" y="35"/>
                  <a:pt x="146" y="37"/>
                  <a:pt x="145" y="38"/>
                </a:cubicBezTo>
                <a:cubicBezTo>
                  <a:pt x="145" y="38"/>
                  <a:pt x="144" y="38"/>
                  <a:pt x="144" y="38"/>
                </a:cubicBezTo>
                <a:cubicBezTo>
                  <a:pt x="144" y="37"/>
                  <a:pt x="144" y="37"/>
                  <a:pt x="143" y="38"/>
                </a:cubicBezTo>
                <a:cubicBezTo>
                  <a:pt x="143" y="38"/>
                  <a:pt x="143" y="38"/>
                  <a:pt x="142" y="37"/>
                </a:cubicBezTo>
                <a:cubicBezTo>
                  <a:pt x="142" y="37"/>
                  <a:pt x="141" y="37"/>
                  <a:pt x="141" y="37"/>
                </a:cubicBezTo>
                <a:cubicBezTo>
                  <a:pt x="141" y="36"/>
                  <a:pt x="140" y="36"/>
                  <a:pt x="140" y="36"/>
                </a:cubicBezTo>
                <a:cubicBezTo>
                  <a:pt x="140" y="35"/>
                  <a:pt x="139" y="35"/>
                  <a:pt x="138" y="35"/>
                </a:cubicBezTo>
                <a:cubicBezTo>
                  <a:pt x="137" y="35"/>
                  <a:pt x="136" y="34"/>
                  <a:pt x="136" y="33"/>
                </a:cubicBezTo>
                <a:cubicBezTo>
                  <a:pt x="136" y="33"/>
                  <a:pt x="135" y="32"/>
                  <a:pt x="135" y="32"/>
                </a:cubicBezTo>
                <a:cubicBezTo>
                  <a:pt x="135" y="32"/>
                  <a:pt x="134" y="32"/>
                  <a:pt x="134" y="31"/>
                </a:cubicBezTo>
                <a:cubicBezTo>
                  <a:pt x="134" y="31"/>
                  <a:pt x="134" y="31"/>
                  <a:pt x="132" y="31"/>
                </a:cubicBezTo>
                <a:cubicBezTo>
                  <a:pt x="131" y="31"/>
                  <a:pt x="130" y="30"/>
                  <a:pt x="130" y="30"/>
                </a:cubicBezTo>
                <a:cubicBezTo>
                  <a:pt x="129" y="30"/>
                  <a:pt x="129" y="30"/>
                  <a:pt x="128" y="30"/>
                </a:cubicBezTo>
                <a:cubicBezTo>
                  <a:pt x="127" y="30"/>
                  <a:pt x="127" y="30"/>
                  <a:pt x="126" y="30"/>
                </a:cubicBezTo>
                <a:cubicBezTo>
                  <a:pt x="126" y="30"/>
                  <a:pt x="126" y="30"/>
                  <a:pt x="126" y="30"/>
                </a:cubicBezTo>
                <a:cubicBezTo>
                  <a:pt x="125" y="31"/>
                  <a:pt x="124" y="30"/>
                  <a:pt x="123" y="30"/>
                </a:cubicBezTo>
                <a:cubicBezTo>
                  <a:pt x="123" y="29"/>
                  <a:pt x="123" y="29"/>
                  <a:pt x="123" y="29"/>
                </a:cubicBezTo>
                <a:cubicBezTo>
                  <a:pt x="122" y="29"/>
                  <a:pt x="122" y="28"/>
                  <a:pt x="122" y="28"/>
                </a:cubicBezTo>
                <a:cubicBezTo>
                  <a:pt x="122" y="28"/>
                  <a:pt x="122" y="28"/>
                  <a:pt x="121" y="28"/>
                </a:cubicBezTo>
                <a:cubicBezTo>
                  <a:pt x="120" y="27"/>
                  <a:pt x="119" y="27"/>
                  <a:pt x="119" y="27"/>
                </a:cubicBezTo>
                <a:cubicBezTo>
                  <a:pt x="118" y="26"/>
                  <a:pt x="118" y="26"/>
                  <a:pt x="117" y="27"/>
                </a:cubicBezTo>
                <a:cubicBezTo>
                  <a:pt x="116" y="27"/>
                  <a:pt x="116" y="27"/>
                  <a:pt x="115" y="27"/>
                </a:cubicBezTo>
                <a:cubicBezTo>
                  <a:pt x="115" y="26"/>
                  <a:pt x="115" y="27"/>
                  <a:pt x="115" y="27"/>
                </a:cubicBezTo>
                <a:cubicBezTo>
                  <a:pt x="114" y="27"/>
                  <a:pt x="113" y="27"/>
                  <a:pt x="113" y="26"/>
                </a:cubicBezTo>
                <a:cubicBezTo>
                  <a:pt x="113" y="25"/>
                  <a:pt x="112" y="25"/>
                  <a:pt x="111" y="25"/>
                </a:cubicBezTo>
                <a:cubicBezTo>
                  <a:pt x="111" y="26"/>
                  <a:pt x="110" y="26"/>
                  <a:pt x="110" y="25"/>
                </a:cubicBezTo>
                <a:cubicBezTo>
                  <a:pt x="110" y="25"/>
                  <a:pt x="109" y="25"/>
                  <a:pt x="109" y="26"/>
                </a:cubicBezTo>
                <a:cubicBezTo>
                  <a:pt x="109" y="26"/>
                  <a:pt x="109" y="26"/>
                  <a:pt x="108" y="26"/>
                </a:cubicBezTo>
                <a:cubicBezTo>
                  <a:pt x="107" y="26"/>
                  <a:pt x="107" y="26"/>
                  <a:pt x="106" y="25"/>
                </a:cubicBezTo>
                <a:cubicBezTo>
                  <a:pt x="106" y="25"/>
                  <a:pt x="106" y="24"/>
                  <a:pt x="106" y="24"/>
                </a:cubicBezTo>
                <a:cubicBezTo>
                  <a:pt x="106" y="24"/>
                  <a:pt x="106" y="24"/>
                  <a:pt x="105" y="24"/>
                </a:cubicBezTo>
                <a:cubicBezTo>
                  <a:pt x="105" y="24"/>
                  <a:pt x="105" y="24"/>
                  <a:pt x="105" y="24"/>
                </a:cubicBezTo>
                <a:cubicBezTo>
                  <a:pt x="105" y="23"/>
                  <a:pt x="105" y="23"/>
                  <a:pt x="104" y="24"/>
                </a:cubicBezTo>
                <a:cubicBezTo>
                  <a:pt x="103" y="25"/>
                  <a:pt x="103" y="25"/>
                  <a:pt x="103" y="24"/>
                </a:cubicBezTo>
                <a:cubicBezTo>
                  <a:pt x="103" y="24"/>
                  <a:pt x="103" y="24"/>
                  <a:pt x="103" y="24"/>
                </a:cubicBezTo>
                <a:cubicBezTo>
                  <a:pt x="103" y="24"/>
                  <a:pt x="103" y="24"/>
                  <a:pt x="103" y="25"/>
                </a:cubicBezTo>
                <a:cubicBezTo>
                  <a:pt x="103" y="25"/>
                  <a:pt x="103" y="25"/>
                  <a:pt x="102" y="25"/>
                </a:cubicBezTo>
                <a:cubicBezTo>
                  <a:pt x="102" y="25"/>
                  <a:pt x="102" y="25"/>
                  <a:pt x="102" y="25"/>
                </a:cubicBezTo>
                <a:cubicBezTo>
                  <a:pt x="101" y="25"/>
                  <a:pt x="101" y="25"/>
                  <a:pt x="100" y="25"/>
                </a:cubicBezTo>
                <a:cubicBezTo>
                  <a:pt x="99" y="26"/>
                  <a:pt x="99" y="26"/>
                  <a:pt x="99" y="26"/>
                </a:cubicBezTo>
                <a:cubicBezTo>
                  <a:pt x="98" y="24"/>
                  <a:pt x="98" y="24"/>
                  <a:pt x="98" y="24"/>
                </a:cubicBezTo>
                <a:cubicBezTo>
                  <a:pt x="98" y="22"/>
                  <a:pt x="98" y="22"/>
                  <a:pt x="98" y="22"/>
                </a:cubicBezTo>
                <a:cubicBezTo>
                  <a:pt x="96" y="23"/>
                  <a:pt x="96" y="23"/>
                  <a:pt x="96" y="23"/>
                </a:cubicBezTo>
                <a:cubicBezTo>
                  <a:pt x="96" y="24"/>
                  <a:pt x="95" y="24"/>
                  <a:pt x="95" y="24"/>
                </a:cubicBezTo>
                <a:cubicBezTo>
                  <a:pt x="95" y="24"/>
                  <a:pt x="95" y="25"/>
                  <a:pt x="94" y="25"/>
                </a:cubicBezTo>
                <a:cubicBezTo>
                  <a:pt x="94" y="25"/>
                  <a:pt x="94" y="26"/>
                  <a:pt x="94" y="25"/>
                </a:cubicBezTo>
                <a:cubicBezTo>
                  <a:pt x="94" y="25"/>
                  <a:pt x="94" y="25"/>
                  <a:pt x="93" y="26"/>
                </a:cubicBezTo>
                <a:cubicBezTo>
                  <a:pt x="93" y="26"/>
                  <a:pt x="93" y="26"/>
                  <a:pt x="93" y="26"/>
                </a:cubicBezTo>
                <a:cubicBezTo>
                  <a:pt x="93" y="26"/>
                  <a:pt x="93" y="26"/>
                  <a:pt x="92" y="27"/>
                </a:cubicBezTo>
                <a:cubicBezTo>
                  <a:pt x="92" y="27"/>
                  <a:pt x="91" y="28"/>
                  <a:pt x="90" y="28"/>
                </a:cubicBezTo>
                <a:cubicBezTo>
                  <a:pt x="90" y="28"/>
                  <a:pt x="89" y="27"/>
                  <a:pt x="89" y="27"/>
                </a:cubicBezTo>
                <a:cubicBezTo>
                  <a:pt x="89" y="26"/>
                  <a:pt x="89" y="25"/>
                  <a:pt x="89" y="25"/>
                </a:cubicBezTo>
                <a:cubicBezTo>
                  <a:pt x="88" y="25"/>
                  <a:pt x="86" y="26"/>
                  <a:pt x="86" y="26"/>
                </a:cubicBezTo>
                <a:cubicBezTo>
                  <a:pt x="86" y="27"/>
                  <a:pt x="86" y="27"/>
                  <a:pt x="86" y="27"/>
                </a:cubicBezTo>
                <a:cubicBezTo>
                  <a:pt x="86" y="26"/>
                  <a:pt x="85" y="27"/>
                  <a:pt x="85" y="27"/>
                </a:cubicBezTo>
                <a:cubicBezTo>
                  <a:pt x="85" y="27"/>
                  <a:pt x="85" y="27"/>
                  <a:pt x="84" y="27"/>
                </a:cubicBezTo>
                <a:cubicBezTo>
                  <a:pt x="83" y="27"/>
                  <a:pt x="82" y="27"/>
                  <a:pt x="82" y="28"/>
                </a:cubicBezTo>
                <a:cubicBezTo>
                  <a:pt x="81" y="28"/>
                  <a:pt x="81" y="28"/>
                  <a:pt x="81" y="28"/>
                </a:cubicBezTo>
                <a:cubicBezTo>
                  <a:pt x="81" y="27"/>
                  <a:pt x="81" y="27"/>
                  <a:pt x="81" y="27"/>
                </a:cubicBezTo>
                <a:cubicBezTo>
                  <a:pt x="81" y="27"/>
                  <a:pt x="81" y="26"/>
                  <a:pt x="81" y="27"/>
                </a:cubicBezTo>
                <a:cubicBezTo>
                  <a:pt x="81" y="27"/>
                  <a:pt x="81" y="26"/>
                  <a:pt x="81" y="26"/>
                </a:cubicBezTo>
                <a:cubicBezTo>
                  <a:pt x="80" y="25"/>
                  <a:pt x="80" y="25"/>
                  <a:pt x="80" y="25"/>
                </a:cubicBezTo>
                <a:cubicBezTo>
                  <a:pt x="79" y="25"/>
                  <a:pt x="79" y="26"/>
                  <a:pt x="79" y="26"/>
                </a:cubicBezTo>
                <a:cubicBezTo>
                  <a:pt x="78" y="27"/>
                  <a:pt x="76" y="27"/>
                  <a:pt x="75" y="27"/>
                </a:cubicBezTo>
                <a:cubicBezTo>
                  <a:pt x="75" y="27"/>
                  <a:pt x="74" y="26"/>
                  <a:pt x="74" y="25"/>
                </a:cubicBezTo>
                <a:cubicBezTo>
                  <a:pt x="74" y="24"/>
                  <a:pt x="72" y="24"/>
                  <a:pt x="71" y="24"/>
                </a:cubicBezTo>
                <a:cubicBezTo>
                  <a:pt x="70" y="25"/>
                  <a:pt x="70" y="25"/>
                  <a:pt x="69" y="25"/>
                </a:cubicBezTo>
                <a:cubicBezTo>
                  <a:pt x="68" y="26"/>
                  <a:pt x="68" y="26"/>
                  <a:pt x="68" y="26"/>
                </a:cubicBezTo>
                <a:lnTo>
                  <a:pt x="68" y="24"/>
                </a:lnTo>
                <a:close/>
                <a:moveTo>
                  <a:pt x="131" y="106"/>
                </a:moveTo>
                <a:cubicBezTo>
                  <a:pt x="131" y="106"/>
                  <a:pt x="129" y="103"/>
                  <a:pt x="129" y="103"/>
                </a:cubicBezTo>
                <a:cubicBezTo>
                  <a:pt x="128" y="103"/>
                  <a:pt x="128" y="103"/>
                  <a:pt x="128" y="104"/>
                </a:cubicBezTo>
                <a:cubicBezTo>
                  <a:pt x="128" y="104"/>
                  <a:pt x="129" y="105"/>
                  <a:pt x="129" y="105"/>
                </a:cubicBezTo>
                <a:cubicBezTo>
                  <a:pt x="129" y="105"/>
                  <a:pt x="130" y="105"/>
                  <a:pt x="129" y="105"/>
                </a:cubicBezTo>
                <a:cubicBezTo>
                  <a:pt x="129" y="105"/>
                  <a:pt x="130" y="106"/>
                  <a:pt x="131" y="106"/>
                </a:cubicBezTo>
                <a:cubicBezTo>
                  <a:pt x="131" y="106"/>
                  <a:pt x="131" y="106"/>
                  <a:pt x="131" y="106"/>
                </a:cubicBezTo>
                <a:close/>
                <a:moveTo>
                  <a:pt x="137" y="96"/>
                </a:moveTo>
                <a:cubicBezTo>
                  <a:pt x="139" y="97"/>
                  <a:pt x="138" y="95"/>
                  <a:pt x="135" y="93"/>
                </a:cubicBezTo>
                <a:cubicBezTo>
                  <a:pt x="133" y="92"/>
                  <a:pt x="133" y="92"/>
                  <a:pt x="132" y="92"/>
                </a:cubicBezTo>
                <a:cubicBezTo>
                  <a:pt x="131" y="93"/>
                  <a:pt x="131" y="94"/>
                  <a:pt x="132" y="94"/>
                </a:cubicBezTo>
                <a:cubicBezTo>
                  <a:pt x="133" y="94"/>
                  <a:pt x="133" y="95"/>
                  <a:pt x="133" y="95"/>
                </a:cubicBezTo>
                <a:cubicBezTo>
                  <a:pt x="133" y="95"/>
                  <a:pt x="134" y="95"/>
                  <a:pt x="135" y="95"/>
                </a:cubicBezTo>
                <a:cubicBezTo>
                  <a:pt x="135" y="95"/>
                  <a:pt x="136" y="95"/>
                  <a:pt x="137" y="96"/>
                </a:cubicBezTo>
                <a:close/>
                <a:moveTo>
                  <a:pt x="143" y="86"/>
                </a:moveTo>
                <a:cubicBezTo>
                  <a:pt x="144" y="86"/>
                  <a:pt x="144" y="86"/>
                  <a:pt x="144" y="86"/>
                </a:cubicBezTo>
                <a:cubicBezTo>
                  <a:pt x="144" y="86"/>
                  <a:pt x="142" y="84"/>
                  <a:pt x="141" y="83"/>
                </a:cubicBezTo>
                <a:cubicBezTo>
                  <a:pt x="140" y="82"/>
                  <a:pt x="140" y="82"/>
                  <a:pt x="140" y="83"/>
                </a:cubicBezTo>
                <a:cubicBezTo>
                  <a:pt x="139" y="85"/>
                  <a:pt x="140" y="85"/>
                  <a:pt x="143" y="86"/>
                </a:cubicBezTo>
                <a:close/>
                <a:moveTo>
                  <a:pt x="149" y="75"/>
                </a:moveTo>
                <a:cubicBezTo>
                  <a:pt x="149" y="74"/>
                  <a:pt x="148" y="73"/>
                  <a:pt x="146" y="72"/>
                </a:cubicBezTo>
                <a:cubicBezTo>
                  <a:pt x="144" y="71"/>
                  <a:pt x="144" y="71"/>
                  <a:pt x="144" y="72"/>
                </a:cubicBezTo>
                <a:cubicBezTo>
                  <a:pt x="144" y="72"/>
                  <a:pt x="144" y="73"/>
                  <a:pt x="145" y="73"/>
                </a:cubicBezTo>
                <a:cubicBezTo>
                  <a:pt x="147" y="74"/>
                  <a:pt x="149" y="75"/>
                  <a:pt x="149" y="75"/>
                </a:cubicBezTo>
                <a:close/>
                <a:moveTo>
                  <a:pt x="157" y="68"/>
                </a:moveTo>
                <a:cubicBezTo>
                  <a:pt x="157" y="67"/>
                  <a:pt x="154" y="64"/>
                  <a:pt x="152" y="63"/>
                </a:cubicBezTo>
                <a:cubicBezTo>
                  <a:pt x="151" y="63"/>
                  <a:pt x="151" y="63"/>
                  <a:pt x="151" y="64"/>
                </a:cubicBezTo>
                <a:cubicBezTo>
                  <a:pt x="151" y="65"/>
                  <a:pt x="151" y="65"/>
                  <a:pt x="153" y="66"/>
                </a:cubicBezTo>
                <a:cubicBezTo>
                  <a:pt x="154" y="67"/>
                  <a:pt x="156" y="68"/>
                  <a:pt x="157" y="68"/>
                </a:cubicBezTo>
                <a:close/>
                <a:moveTo>
                  <a:pt x="161" y="54"/>
                </a:moveTo>
                <a:cubicBezTo>
                  <a:pt x="162" y="54"/>
                  <a:pt x="162" y="54"/>
                  <a:pt x="162" y="54"/>
                </a:cubicBezTo>
                <a:cubicBezTo>
                  <a:pt x="162" y="54"/>
                  <a:pt x="162" y="54"/>
                  <a:pt x="162" y="54"/>
                </a:cubicBezTo>
                <a:cubicBezTo>
                  <a:pt x="163" y="54"/>
                  <a:pt x="163" y="54"/>
                  <a:pt x="162" y="54"/>
                </a:cubicBezTo>
                <a:cubicBezTo>
                  <a:pt x="162" y="54"/>
                  <a:pt x="162" y="53"/>
                  <a:pt x="162" y="53"/>
                </a:cubicBezTo>
                <a:cubicBezTo>
                  <a:pt x="162" y="52"/>
                  <a:pt x="162" y="52"/>
                  <a:pt x="162" y="52"/>
                </a:cubicBezTo>
                <a:cubicBezTo>
                  <a:pt x="162" y="52"/>
                  <a:pt x="161" y="51"/>
                  <a:pt x="161" y="51"/>
                </a:cubicBezTo>
                <a:cubicBezTo>
                  <a:pt x="160" y="50"/>
                  <a:pt x="159" y="50"/>
                  <a:pt x="158" y="50"/>
                </a:cubicBezTo>
                <a:cubicBezTo>
                  <a:pt x="157" y="51"/>
                  <a:pt x="157" y="52"/>
                  <a:pt x="158" y="52"/>
                </a:cubicBezTo>
                <a:cubicBezTo>
                  <a:pt x="159" y="52"/>
                  <a:pt x="159" y="53"/>
                  <a:pt x="160" y="53"/>
                </a:cubicBezTo>
                <a:cubicBezTo>
                  <a:pt x="161" y="54"/>
                  <a:pt x="161" y="54"/>
                  <a:pt x="161" y="54"/>
                </a:cubicBezTo>
                <a:close/>
                <a:moveTo>
                  <a:pt x="169" y="44"/>
                </a:moveTo>
                <a:cubicBezTo>
                  <a:pt x="170" y="44"/>
                  <a:pt x="169" y="43"/>
                  <a:pt x="168" y="42"/>
                </a:cubicBezTo>
                <a:cubicBezTo>
                  <a:pt x="167" y="41"/>
                  <a:pt x="166" y="41"/>
                  <a:pt x="166" y="42"/>
                </a:cubicBezTo>
                <a:cubicBezTo>
                  <a:pt x="166" y="42"/>
                  <a:pt x="167" y="43"/>
                  <a:pt x="167" y="43"/>
                </a:cubicBezTo>
                <a:cubicBezTo>
                  <a:pt x="167" y="42"/>
                  <a:pt x="167" y="43"/>
                  <a:pt x="167" y="43"/>
                </a:cubicBezTo>
                <a:cubicBezTo>
                  <a:pt x="167" y="43"/>
                  <a:pt x="167" y="43"/>
                  <a:pt x="167" y="43"/>
                </a:cubicBezTo>
                <a:cubicBezTo>
                  <a:pt x="167" y="43"/>
                  <a:pt x="168" y="43"/>
                  <a:pt x="167" y="43"/>
                </a:cubicBezTo>
                <a:cubicBezTo>
                  <a:pt x="167" y="43"/>
                  <a:pt x="168" y="44"/>
                  <a:pt x="168" y="44"/>
                </a:cubicBezTo>
                <a:cubicBezTo>
                  <a:pt x="169" y="44"/>
                  <a:pt x="169" y="44"/>
                  <a:pt x="169" y="44"/>
                </a:cubicBezTo>
                <a:cubicBezTo>
                  <a:pt x="169" y="45"/>
                  <a:pt x="169" y="45"/>
                  <a:pt x="169" y="45"/>
                </a:cubicBezTo>
                <a:cubicBezTo>
                  <a:pt x="169" y="45"/>
                  <a:pt x="169" y="44"/>
                  <a:pt x="169" y="44"/>
                </a:cubicBezTo>
                <a:close/>
                <a:moveTo>
                  <a:pt x="177" y="36"/>
                </a:moveTo>
                <a:cubicBezTo>
                  <a:pt x="177" y="36"/>
                  <a:pt x="176" y="34"/>
                  <a:pt x="176" y="34"/>
                </a:cubicBezTo>
                <a:cubicBezTo>
                  <a:pt x="175" y="34"/>
                  <a:pt x="175" y="33"/>
                  <a:pt x="175" y="33"/>
                </a:cubicBezTo>
                <a:cubicBezTo>
                  <a:pt x="175" y="33"/>
                  <a:pt x="175" y="33"/>
                  <a:pt x="174" y="33"/>
                </a:cubicBezTo>
                <a:cubicBezTo>
                  <a:pt x="173" y="33"/>
                  <a:pt x="173" y="33"/>
                  <a:pt x="173" y="32"/>
                </a:cubicBezTo>
                <a:cubicBezTo>
                  <a:pt x="173" y="32"/>
                  <a:pt x="173" y="32"/>
                  <a:pt x="172" y="32"/>
                </a:cubicBezTo>
                <a:cubicBezTo>
                  <a:pt x="172" y="33"/>
                  <a:pt x="172" y="33"/>
                  <a:pt x="172" y="33"/>
                </a:cubicBezTo>
                <a:cubicBezTo>
                  <a:pt x="172" y="34"/>
                  <a:pt x="172" y="34"/>
                  <a:pt x="172" y="34"/>
                </a:cubicBezTo>
                <a:cubicBezTo>
                  <a:pt x="173" y="34"/>
                  <a:pt x="173" y="33"/>
                  <a:pt x="173" y="34"/>
                </a:cubicBezTo>
                <a:cubicBezTo>
                  <a:pt x="173" y="34"/>
                  <a:pt x="173" y="34"/>
                  <a:pt x="173" y="34"/>
                </a:cubicBezTo>
                <a:cubicBezTo>
                  <a:pt x="173" y="34"/>
                  <a:pt x="173" y="34"/>
                  <a:pt x="173" y="34"/>
                </a:cubicBezTo>
                <a:cubicBezTo>
                  <a:pt x="173" y="34"/>
                  <a:pt x="174" y="35"/>
                  <a:pt x="174" y="35"/>
                </a:cubicBezTo>
                <a:cubicBezTo>
                  <a:pt x="174" y="36"/>
                  <a:pt x="174" y="36"/>
                  <a:pt x="176" y="36"/>
                </a:cubicBezTo>
                <a:cubicBezTo>
                  <a:pt x="176" y="37"/>
                  <a:pt x="177" y="37"/>
                  <a:pt x="17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0" fill="hold"/>
                                        <p:tgtEl>
                                          <p:spTgt spid="23"/>
                                        </p:tgtEl>
                                        <p:attrNameLst>
                                          <p:attrName>ppt_x</p:attrName>
                                        </p:attrNameLst>
                                      </p:cBhvr>
                                      <p:tavLst>
                                        <p:tav tm="0">
                                          <p:val>
                                            <p:strVal val="#ppt_x-.2"/>
                                          </p:val>
                                        </p:tav>
                                        <p:tav tm="100000">
                                          <p:val>
                                            <p:strVal val="#ppt_x"/>
                                          </p:val>
                                        </p:tav>
                                      </p:tavLst>
                                    </p:anim>
                                    <p:anim calcmode="lin" valueType="num">
                                      <p:cBhvr>
                                        <p:cTn id="8" dur="3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201335" y="1192903"/>
            <a:ext cx="5935061" cy="4154984"/>
          </a:xfrm>
          <a:prstGeom prst="rect">
            <a:avLst/>
          </a:prstGeom>
          <a:noFill/>
        </p:spPr>
        <p:txBody>
          <a:bodyPr wrap="square" rtlCol="0">
            <a:spAutoFit/>
          </a:bodyPr>
          <a:lstStyle/>
          <a:p>
            <a:r>
              <a:rPr lang="zh-CN" altLang="en-US" sz="4400" dirty="0">
                <a:solidFill>
                  <a:prstClr val="white">
                    <a:lumMod val="95000"/>
                  </a:prstClr>
                </a:solidFill>
                <a:latin typeface="微软雅黑" panose="020B0503020204020204" pitchFamily="34" charset="-122"/>
                <a:ea typeface="微软雅黑" panose="020B0503020204020204" pitchFamily="34" charset="-122"/>
                <a:sym typeface="+mn-lt"/>
              </a:rPr>
              <a:t>       飞天梦的实现极为艰辛，哪些句子使你感受到这些追梦人的可贵精神？找出你感受最深的句子，并做简单批注，在小组内交流讨论。</a:t>
            </a:r>
            <a:endParaRPr lang="en-US" altLang="zh-CN" sz="4400" dirty="0">
              <a:solidFill>
                <a:prstClr val="white">
                  <a:lumMod val="95000"/>
                </a:prstClr>
              </a:solidFill>
              <a:latin typeface="微软雅黑" panose="020B0503020204020204" pitchFamily="34" charset="-122"/>
              <a:ea typeface="微软雅黑" panose="020B0503020204020204" pitchFamily="34" charset="-122"/>
              <a:sym typeface="+mn-lt"/>
            </a:endParaRPr>
          </a:p>
        </p:txBody>
      </p:sp>
      <p:grpSp>
        <p:nvGrpSpPr>
          <p:cNvPr id="2" name="组合 2"/>
          <p:cNvGrpSpPr/>
          <p:nvPr/>
        </p:nvGrpSpPr>
        <p:grpSpPr>
          <a:xfrm>
            <a:off x="197514" y="188641"/>
            <a:ext cx="2159793" cy="3363913"/>
            <a:chOff x="8907463" y="2051050"/>
            <a:chExt cx="2879724" cy="3363913"/>
          </a:xfrm>
          <a:solidFill>
            <a:schemeClr val="bg1">
              <a:alpha val="96000"/>
            </a:schemeClr>
          </a:solidFill>
        </p:grpSpPr>
        <p:grpSp>
          <p:nvGrpSpPr>
            <p:cNvPr id="3" name="Group 205"/>
            <p:cNvGrpSpPr/>
            <p:nvPr/>
          </p:nvGrpSpPr>
          <p:grpSpPr bwMode="auto">
            <a:xfrm>
              <a:off x="8907463" y="2051050"/>
              <a:ext cx="2879724" cy="2844800"/>
              <a:chOff x="5611" y="1292"/>
              <a:chExt cx="1814" cy="1792"/>
            </a:xfrm>
            <a:grpFill/>
          </p:grpSpPr>
          <p:sp>
            <p:nvSpPr>
              <p:cNvPr id="44" name="Freeform 5"/>
              <p:cNvSpPr/>
              <p:nvPr/>
            </p:nvSpPr>
            <p:spPr bwMode="auto">
              <a:xfrm>
                <a:off x="6199" y="2286"/>
                <a:ext cx="14"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 name="Freeform 6"/>
              <p:cNvSpPr/>
              <p:nvPr/>
            </p:nvSpPr>
            <p:spPr bwMode="auto">
              <a:xfrm>
                <a:off x="6163" y="2051"/>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 name="Freeform 7"/>
              <p:cNvSpPr/>
              <p:nvPr/>
            </p:nvSpPr>
            <p:spPr bwMode="auto">
              <a:xfrm>
                <a:off x="6206" y="206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 name="Freeform 8"/>
              <p:cNvSpPr/>
              <p:nvPr/>
            </p:nvSpPr>
            <p:spPr bwMode="auto">
              <a:xfrm>
                <a:off x="6151" y="2051"/>
                <a:ext cx="7"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 name="Freeform 9"/>
              <p:cNvSpPr/>
              <p:nvPr/>
            </p:nvSpPr>
            <p:spPr bwMode="auto">
              <a:xfrm>
                <a:off x="6436" y="2511"/>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9" name="Freeform 10"/>
              <p:cNvSpPr/>
              <p:nvPr/>
            </p:nvSpPr>
            <p:spPr bwMode="auto">
              <a:xfrm>
                <a:off x="6237" y="2404"/>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0" name="Freeform 11"/>
              <p:cNvSpPr/>
              <p:nvPr/>
            </p:nvSpPr>
            <p:spPr bwMode="auto">
              <a:xfrm>
                <a:off x="6132" y="2342"/>
                <a:ext cx="3"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1" name="Freeform 12"/>
              <p:cNvSpPr/>
              <p:nvPr/>
            </p:nvSpPr>
            <p:spPr bwMode="auto">
              <a:xfrm>
                <a:off x="6201" y="2053"/>
                <a:ext cx="10" cy="10"/>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2" name="Freeform 13"/>
              <p:cNvSpPr/>
              <p:nvPr/>
            </p:nvSpPr>
            <p:spPr bwMode="auto">
              <a:xfrm>
                <a:off x="6554" y="207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3" name="Freeform 14"/>
              <p:cNvSpPr/>
              <p:nvPr/>
            </p:nvSpPr>
            <p:spPr bwMode="auto">
              <a:xfrm>
                <a:off x="6424" y="1918"/>
                <a:ext cx="2" cy="5"/>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4" name="Freeform 15"/>
              <p:cNvSpPr/>
              <p:nvPr/>
            </p:nvSpPr>
            <p:spPr bwMode="auto">
              <a:xfrm>
                <a:off x="6464" y="2700"/>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5" name="Freeform 16"/>
              <p:cNvSpPr/>
              <p:nvPr/>
            </p:nvSpPr>
            <p:spPr bwMode="auto">
              <a:xfrm>
                <a:off x="6573" y="27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6" name="Freeform 17"/>
              <p:cNvSpPr/>
              <p:nvPr/>
            </p:nvSpPr>
            <p:spPr bwMode="auto">
              <a:xfrm>
                <a:off x="6464" y="2700"/>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7" name="Freeform 18"/>
              <p:cNvSpPr/>
              <p:nvPr/>
            </p:nvSpPr>
            <p:spPr bwMode="auto">
              <a:xfrm>
                <a:off x="6811" y="24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8" name="Freeform 19"/>
              <p:cNvSpPr/>
              <p:nvPr/>
            </p:nvSpPr>
            <p:spPr bwMode="auto">
              <a:xfrm>
                <a:off x="6699" y="24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59" name="Freeform 20"/>
              <p:cNvSpPr/>
              <p:nvPr/>
            </p:nvSpPr>
            <p:spPr bwMode="auto">
              <a:xfrm>
                <a:off x="6455" y="2696"/>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0" name="Freeform 21"/>
              <p:cNvSpPr/>
              <p:nvPr/>
            </p:nvSpPr>
            <p:spPr bwMode="auto">
              <a:xfrm>
                <a:off x="6585" y="2518"/>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1" name="Freeform 22"/>
              <p:cNvSpPr/>
              <p:nvPr/>
            </p:nvSpPr>
            <p:spPr bwMode="auto">
              <a:xfrm>
                <a:off x="6163" y="2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2" name="Freeform 23"/>
              <p:cNvSpPr/>
              <p:nvPr/>
            </p:nvSpPr>
            <p:spPr bwMode="auto">
              <a:xfrm>
                <a:off x="5833" y="27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3" name="Freeform 24"/>
              <p:cNvSpPr/>
              <p:nvPr/>
            </p:nvSpPr>
            <p:spPr bwMode="auto">
              <a:xfrm>
                <a:off x="5926" y="2696"/>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4" name="Freeform 25"/>
              <p:cNvSpPr/>
              <p:nvPr/>
            </p:nvSpPr>
            <p:spPr bwMode="auto">
              <a:xfrm>
                <a:off x="5921" y="2696"/>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5" name="Freeform 26"/>
              <p:cNvSpPr/>
              <p:nvPr/>
            </p:nvSpPr>
            <p:spPr bwMode="auto">
              <a:xfrm>
                <a:off x="5914" y="2696"/>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6" name="Freeform 27"/>
              <p:cNvSpPr/>
              <p:nvPr/>
            </p:nvSpPr>
            <p:spPr bwMode="auto">
              <a:xfrm>
                <a:off x="5957" y="2710"/>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7" name="Freeform 28"/>
              <p:cNvSpPr/>
              <p:nvPr/>
            </p:nvSpPr>
            <p:spPr bwMode="auto">
              <a:xfrm>
                <a:off x="5954" y="2707"/>
                <a:ext cx="3" cy="8"/>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8" name="Freeform 29"/>
              <p:cNvSpPr/>
              <p:nvPr/>
            </p:nvSpPr>
            <p:spPr bwMode="auto">
              <a:xfrm>
                <a:off x="5900" y="2700"/>
                <a:ext cx="2" cy="5"/>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69" name="Freeform 30"/>
              <p:cNvSpPr/>
              <p:nvPr/>
            </p:nvSpPr>
            <p:spPr bwMode="auto">
              <a:xfrm>
                <a:off x="6438" y="2482"/>
                <a:ext cx="5" cy="5"/>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0" name="Freeform 31"/>
              <p:cNvSpPr/>
              <p:nvPr/>
            </p:nvSpPr>
            <p:spPr bwMode="auto">
              <a:xfrm>
                <a:off x="5845" y="2762"/>
                <a:ext cx="3" cy="2"/>
              </a:xfrm>
              <a:custGeom>
                <a:avLst/>
                <a:gdLst>
                  <a:gd name="T0" fmla="*/ 3 w 3"/>
                  <a:gd name="T1" fmla="*/ 2 h 2"/>
                  <a:gd name="T2" fmla="*/ 0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0"/>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1" name="Freeform 32"/>
              <p:cNvSpPr/>
              <p:nvPr/>
            </p:nvSpPr>
            <p:spPr bwMode="auto">
              <a:xfrm>
                <a:off x="6301" y="3061"/>
                <a:ext cx="7" cy="4"/>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2" name="Freeform 33"/>
              <p:cNvSpPr/>
              <p:nvPr/>
            </p:nvSpPr>
            <p:spPr bwMode="auto">
              <a:xfrm>
                <a:off x="7325" y="2025"/>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3" name="Freeform 34"/>
              <p:cNvSpPr/>
              <p:nvPr/>
            </p:nvSpPr>
            <p:spPr bwMode="auto">
              <a:xfrm>
                <a:off x="5812" y="2805"/>
                <a:ext cx="5" cy="4"/>
              </a:xfrm>
              <a:custGeom>
                <a:avLst/>
                <a:gdLst>
                  <a:gd name="T0" fmla="*/ 0 w 5"/>
                  <a:gd name="T1" fmla="*/ 2 h 4"/>
                  <a:gd name="T2" fmla="*/ 5 w 5"/>
                  <a:gd name="T3" fmla="*/ 4 h 4"/>
                  <a:gd name="T4" fmla="*/ 0 w 5"/>
                  <a:gd name="T5" fmla="*/ 0 h 4"/>
                  <a:gd name="T6" fmla="*/ 0 w 5"/>
                  <a:gd name="T7" fmla="*/ 2 h 4"/>
                </a:gdLst>
                <a:ahLst/>
                <a:cxnLst>
                  <a:cxn ang="0">
                    <a:pos x="T0" y="T1"/>
                  </a:cxn>
                  <a:cxn ang="0">
                    <a:pos x="T2" y="T3"/>
                  </a:cxn>
                  <a:cxn ang="0">
                    <a:pos x="T4" y="T5"/>
                  </a:cxn>
                  <a:cxn ang="0">
                    <a:pos x="T6" y="T7"/>
                  </a:cxn>
                </a:cxnLst>
                <a:rect l="0" t="0" r="r" b="b"/>
                <a:pathLst>
                  <a:path w="5" h="4">
                    <a:moveTo>
                      <a:pt x="0" y="2"/>
                    </a:moveTo>
                    <a:lnTo>
                      <a:pt x="5"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4" name="Freeform 35"/>
              <p:cNvSpPr/>
              <p:nvPr/>
            </p:nvSpPr>
            <p:spPr bwMode="auto">
              <a:xfrm>
                <a:off x="6156" y="2051"/>
                <a:ext cx="7" cy="7"/>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5" name="Freeform 36"/>
              <p:cNvSpPr/>
              <p:nvPr/>
            </p:nvSpPr>
            <p:spPr bwMode="auto">
              <a:xfrm>
                <a:off x="5750" y="2691"/>
                <a:ext cx="204" cy="19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6" name="Freeform 37"/>
              <p:cNvSpPr/>
              <p:nvPr/>
            </p:nvSpPr>
            <p:spPr bwMode="auto">
              <a:xfrm>
                <a:off x="6329" y="247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7" name="Freeform 38"/>
              <p:cNvSpPr/>
              <p:nvPr/>
            </p:nvSpPr>
            <p:spPr bwMode="auto">
              <a:xfrm>
                <a:off x="6049"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8" name="Freeform 39"/>
              <p:cNvSpPr/>
              <p:nvPr/>
            </p:nvSpPr>
            <p:spPr bwMode="auto">
              <a:xfrm>
                <a:off x="6412" y="2850"/>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79" name="Freeform 40"/>
              <p:cNvSpPr/>
              <p:nvPr/>
            </p:nvSpPr>
            <p:spPr bwMode="auto">
              <a:xfrm>
                <a:off x="6045" y="225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0" name="Freeform 41"/>
              <p:cNvSpPr/>
              <p:nvPr/>
            </p:nvSpPr>
            <p:spPr bwMode="auto">
              <a:xfrm>
                <a:off x="6441" y="3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1" name="Freeform 42"/>
              <p:cNvSpPr/>
              <p:nvPr/>
            </p:nvSpPr>
            <p:spPr bwMode="auto">
              <a:xfrm>
                <a:off x="6040" y="23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2" name="Freeform 43"/>
              <p:cNvSpPr/>
              <p:nvPr/>
            </p:nvSpPr>
            <p:spPr bwMode="auto">
              <a:xfrm>
                <a:off x="6543" y="2821"/>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3" name="Freeform 44"/>
              <p:cNvSpPr/>
              <p:nvPr/>
            </p:nvSpPr>
            <p:spPr bwMode="auto">
              <a:xfrm>
                <a:off x="6524" y="30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4" name="Freeform 45"/>
              <p:cNvSpPr/>
              <p:nvPr/>
            </p:nvSpPr>
            <p:spPr bwMode="auto">
              <a:xfrm>
                <a:off x="6554" y="2821"/>
                <a:ext cx="3" cy="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5" name="Freeform 46"/>
              <p:cNvSpPr/>
              <p:nvPr/>
            </p:nvSpPr>
            <p:spPr bwMode="auto">
              <a:xfrm>
                <a:off x="6469" y="29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6" name="Freeform 47"/>
              <p:cNvSpPr/>
              <p:nvPr/>
            </p:nvSpPr>
            <p:spPr bwMode="auto">
              <a:xfrm>
                <a:off x="6554" y="28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7" name="Freeform 48"/>
              <p:cNvSpPr/>
              <p:nvPr/>
            </p:nvSpPr>
            <p:spPr bwMode="auto">
              <a:xfrm>
                <a:off x="6424" y="3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8" name="Freeform 49"/>
              <p:cNvSpPr/>
              <p:nvPr/>
            </p:nvSpPr>
            <p:spPr bwMode="auto">
              <a:xfrm>
                <a:off x="6443" y="2473"/>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89" name="Freeform 50"/>
              <p:cNvSpPr/>
              <p:nvPr/>
            </p:nvSpPr>
            <p:spPr bwMode="auto">
              <a:xfrm>
                <a:off x="6045" y="22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0" name="Freeform 51"/>
              <p:cNvSpPr/>
              <p:nvPr/>
            </p:nvSpPr>
            <p:spPr bwMode="auto">
              <a:xfrm>
                <a:off x="7192" y="2542"/>
                <a:ext cx="3"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1" name="Freeform 52"/>
              <p:cNvSpPr/>
              <p:nvPr/>
            </p:nvSpPr>
            <p:spPr bwMode="auto">
              <a:xfrm>
                <a:off x="7159" y="2527"/>
                <a:ext cx="3" cy="3"/>
              </a:xfrm>
              <a:custGeom>
                <a:avLst/>
                <a:gdLst>
                  <a:gd name="T0" fmla="*/ 3 w 3"/>
                  <a:gd name="T1" fmla="*/ 3 h 3"/>
                  <a:gd name="T2" fmla="*/ 3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3"/>
                    </a:ln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2" name="Freeform 53"/>
              <p:cNvSpPr/>
              <p:nvPr/>
            </p:nvSpPr>
            <p:spPr bwMode="auto">
              <a:xfrm>
                <a:off x="7140" y="247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3" name="Freeform 54"/>
              <p:cNvSpPr/>
              <p:nvPr/>
            </p:nvSpPr>
            <p:spPr bwMode="auto">
              <a:xfrm>
                <a:off x="7067" y="2494"/>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4" name="Freeform 55"/>
              <p:cNvSpPr/>
              <p:nvPr/>
            </p:nvSpPr>
            <p:spPr bwMode="auto">
              <a:xfrm>
                <a:off x="7062" y="2480"/>
                <a:ext cx="5"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5" name="Freeform 56"/>
              <p:cNvSpPr/>
              <p:nvPr/>
            </p:nvSpPr>
            <p:spPr bwMode="auto">
              <a:xfrm>
                <a:off x="7064" y="2485"/>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6" name="Freeform 57"/>
              <p:cNvSpPr/>
              <p:nvPr/>
            </p:nvSpPr>
            <p:spPr bwMode="auto">
              <a:xfrm>
                <a:off x="7199"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7" name="Freeform 58"/>
              <p:cNvSpPr/>
              <p:nvPr/>
            </p:nvSpPr>
            <p:spPr bwMode="auto">
              <a:xfrm>
                <a:off x="6192" y="2051"/>
                <a:ext cx="30"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8" name="Freeform 59"/>
              <p:cNvSpPr/>
              <p:nvPr/>
            </p:nvSpPr>
            <p:spPr bwMode="auto">
              <a:xfrm>
                <a:off x="7190" y="254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99" name="Freeform 60"/>
              <p:cNvSpPr/>
              <p:nvPr/>
            </p:nvSpPr>
            <p:spPr bwMode="auto">
              <a:xfrm>
                <a:off x="7062" y="2480"/>
                <a:ext cx="5" cy="9"/>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0" name="Freeform 61"/>
              <p:cNvSpPr/>
              <p:nvPr/>
            </p:nvSpPr>
            <p:spPr bwMode="auto">
              <a:xfrm>
                <a:off x="7216" y="2537"/>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1" name="Freeform 62"/>
              <p:cNvSpPr/>
              <p:nvPr/>
            </p:nvSpPr>
            <p:spPr bwMode="auto">
              <a:xfrm>
                <a:off x="7199" y="2534"/>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2" name="Freeform 63"/>
              <p:cNvSpPr/>
              <p:nvPr/>
            </p:nvSpPr>
            <p:spPr bwMode="auto">
              <a:xfrm>
                <a:off x="7074" y="2499"/>
                <a:ext cx="5" cy="5"/>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3" name="Freeform 64"/>
              <p:cNvSpPr/>
              <p:nvPr/>
            </p:nvSpPr>
            <p:spPr bwMode="auto">
              <a:xfrm>
                <a:off x="7062" y="2485"/>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4" name="Freeform 65"/>
              <p:cNvSpPr/>
              <p:nvPr/>
            </p:nvSpPr>
            <p:spPr bwMode="auto">
              <a:xfrm>
                <a:off x="5890" y="2063"/>
                <a:ext cx="3"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5" name="Freeform 66"/>
              <p:cNvSpPr/>
              <p:nvPr/>
            </p:nvSpPr>
            <p:spPr bwMode="auto">
              <a:xfrm>
                <a:off x="6151" y="2587"/>
                <a:ext cx="3"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6" name="Freeform 67"/>
              <p:cNvSpPr/>
              <p:nvPr/>
            </p:nvSpPr>
            <p:spPr bwMode="auto">
              <a:xfrm>
                <a:off x="6049" y="2252"/>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7" name="Freeform 68"/>
              <p:cNvSpPr/>
              <p:nvPr/>
            </p:nvSpPr>
            <p:spPr bwMode="auto">
              <a:xfrm>
                <a:off x="6704" y="168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8" name="Freeform 69"/>
              <p:cNvSpPr/>
              <p:nvPr/>
            </p:nvSpPr>
            <p:spPr bwMode="auto">
              <a:xfrm>
                <a:off x="6047" y="2252"/>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09" name="Freeform 70"/>
              <p:cNvSpPr/>
              <p:nvPr/>
            </p:nvSpPr>
            <p:spPr bwMode="auto">
              <a:xfrm>
                <a:off x="6049" y="2252"/>
                <a:ext cx="0" cy="3"/>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0" name="Freeform 71"/>
              <p:cNvSpPr/>
              <p:nvPr/>
            </p:nvSpPr>
            <p:spPr bwMode="auto">
              <a:xfrm>
                <a:off x="6303" y="1646"/>
                <a:ext cx="5"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1" name="Freeform 72"/>
              <p:cNvSpPr/>
              <p:nvPr/>
            </p:nvSpPr>
            <p:spPr bwMode="auto">
              <a:xfrm>
                <a:off x="5990" y="2264"/>
                <a:ext cx="19" cy="17"/>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2" name="Freeform 73"/>
              <p:cNvSpPr/>
              <p:nvPr/>
            </p:nvSpPr>
            <p:spPr bwMode="auto">
              <a:xfrm>
                <a:off x="7062" y="24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3" name="Freeform 74"/>
              <p:cNvSpPr/>
              <p:nvPr/>
            </p:nvSpPr>
            <p:spPr bwMode="auto">
              <a:xfrm>
                <a:off x="7062" y="2447"/>
                <a:ext cx="2" cy="7"/>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4" name="Freeform 75"/>
              <p:cNvSpPr/>
              <p:nvPr/>
            </p:nvSpPr>
            <p:spPr bwMode="auto">
              <a:xfrm>
                <a:off x="6540" y="16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5" name="Freeform 76"/>
              <p:cNvSpPr/>
              <p:nvPr/>
            </p:nvSpPr>
            <p:spPr bwMode="auto">
              <a:xfrm>
                <a:off x="5874" y="1603"/>
                <a:ext cx="1188" cy="1363"/>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6" name="Rectangle 77"/>
              <p:cNvSpPr>
                <a:spLocks noChangeArrowheads="1"/>
              </p:cNvSpPr>
              <p:nvPr/>
            </p:nvSpPr>
            <p:spPr bwMode="auto">
              <a:xfrm>
                <a:off x="7292" y="2051"/>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7" name="Freeform 78"/>
              <p:cNvSpPr/>
              <p:nvPr/>
            </p:nvSpPr>
            <p:spPr bwMode="auto">
              <a:xfrm>
                <a:off x="6566" y="3084"/>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8" name="Freeform 79"/>
              <p:cNvSpPr/>
              <p:nvPr/>
            </p:nvSpPr>
            <p:spPr bwMode="auto">
              <a:xfrm>
                <a:off x="7339" y="2013"/>
                <a:ext cx="3" cy="2"/>
              </a:xfrm>
              <a:custGeom>
                <a:avLst/>
                <a:gdLst>
                  <a:gd name="T0" fmla="*/ 3 w 3"/>
                  <a:gd name="T1" fmla="*/ 2 h 2"/>
                  <a:gd name="T2" fmla="*/ 3 w 3"/>
                  <a:gd name="T3" fmla="*/ 2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2"/>
                    </a:lnTo>
                    <a:lnTo>
                      <a:pt x="0" y="0"/>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19" name="Freeform 80"/>
              <p:cNvSpPr/>
              <p:nvPr/>
            </p:nvSpPr>
            <p:spPr bwMode="auto">
              <a:xfrm>
                <a:off x="6599" y="30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0" name="Freeform 81"/>
              <p:cNvSpPr/>
              <p:nvPr/>
            </p:nvSpPr>
            <p:spPr bwMode="auto">
              <a:xfrm>
                <a:off x="7328" y="2034"/>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1" name="Freeform 82"/>
              <p:cNvSpPr/>
              <p:nvPr/>
            </p:nvSpPr>
            <p:spPr bwMode="auto">
              <a:xfrm>
                <a:off x="6429" y="246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2" name="Freeform 83"/>
              <p:cNvSpPr/>
              <p:nvPr/>
            </p:nvSpPr>
            <p:spPr bwMode="auto">
              <a:xfrm>
                <a:off x="6497" y="2660"/>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3" name="Freeform 84"/>
              <p:cNvSpPr/>
              <p:nvPr/>
            </p:nvSpPr>
            <p:spPr bwMode="auto">
              <a:xfrm>
                <a:off x="7328" y="20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4" name="Freeform 85"/>
              <p:cNvSpPr/>
              <p:nvPr/>
            </p:nvSpPr>
            <p:spPr bwMode="auto">
              <a:xfrm>
                <a:off x="6414" y="247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5" name="Freeform 86"/>
              <p:cNvSpPr/>
              <p:nvPr/>
            </p:nvSpPr>
            <p:spPr bwMode="auto">
              <a:xfrm>
                <a:off x="6422" y="24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6" name="Freeform 87"/>
              <p:cNvSpPr/>
              <p:nvPr/>
            </p:nvSpPr>
            <p:spPr bwMode="auto">
              <a:xfrm>
                <a:off x="6500" y="261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7" name="Freeform 88"/>
              <p:cNvSpPr/>
              <p:nvPr/>
            </p:nvSpPr>
            <p:spPr bwMode="auto">
              <a:xfrm>
                <a:off x="6424" y="2468"/>
                <a:ext cx="7"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8" name="Freeform 89"/>
              <p:cNvSpPr/>
              <p:nvPr/>
            </p:nvSpPr>
            <p:spPr bwMode="auto">
              <a:xfrm>
                <a:off x="6564" y="24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29" name="Freeform 90"/>
              <p:cNvSpPr/>
              <p:nvPr/>
            </p:nvSpPr>
            <p:spPr bwMode="auto">
              <a:xfrm>
                <a:off x="6497" y="240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0" name="Oval 91"/>
              <p:cNvSpPr>
                <a:spLocks noChangeArrowheads="1"/>
              </p:cNvSpPr>
              <p:nvPr/>
            </p:nvSpPr>
            <p:spPr bwMode="auto">
              <a:xfrm>
                <a:off x="6429" y="246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1" name="Freeform 92"/>
              <p:cNvSpPr/>
              <p:nvPr/>
            </p:nvSpPr>
            <p:spPr bwMode="auto">
              <a:xfrm>
                <a:off x="6414" y="2179"/>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2" name="Freeform 93"/>
              <p:cNvSpPr/>
              <p:nvPr/>
            </p:nvSpPr>
            <p:spPr bwMode="auto">
              <a:xfrm>
                <a:off x="6455" y="26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3" name="Freeform 94"/>
              <p:cNvSpPr/>
              <p:nvPr/>
            </p:nvSpPr>
            <p:spPr bwMode="auto">
              <a:xfrm>
                <a:off x="7081" y="2501"/>
                <a:ext cx="2" cy="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4" name="Freeform 95"/>
              <p:cNvSpPr/>
              <p:nvPr/>
            </p:nvSpPr>
            <p:spPr bwMode="auto">
              <a:xfrm>
                <a:off x="7057" y="2449"/>
                <a:ext cx="254" cy="133"/>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5" name="Freeform 96"/>
              <p:cNvSpPr/>
              <p:nvPr/>
            </p:nvSpPr>
            <p:spPr bwMode="auto">
              <a:xfrm>
                <a:off x="6768" y="24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6" name="Freeform 97"/>
              <p:cNvSpPr/>
              <p:nvPr/>
            </p:nvSpPr>
            <p:spPr bwMode="auto">
              <a:xfrm>
                <a:off x="7180" y="2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7" name="Freeform 98"/>
              <p:cNvSpPr/>
              <p:nvPr/>
            </p:nvSpPr>
            <p:spPr bwMode="auto">
              <a:xfrm>
                <a:off x="7069" y="2489"/>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8" name="Freeform 99"/>
              <p:cNvSpPr/>
              <p:nvPr/>
            </p:nvSpPr>
            <p:spPr bwMode="auto">
              <a:xfrm>
                <a:off x="7204" y="2096"/>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39" name="Freeform 100"/>
              <p:cNvSpPr/>
              <p:nvPr/>
            </p:nvSpPr>
            <p:spPr bwMode="auto">
              <a:xfrm>
                <a:off x="7180" y="248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0" name="Freeform 101"/>
              <p:cNvSpPr/>
              <p:nvPr/>
            </p:nvSpPr>
            <p:spPr bwMode="auto">
              <a:xfrm>
                <a:off x="7211" y="2091"/>
                <a:ext cx="0" cy="5"/>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1" name="Freeform 102"/>
              <p:cNvSpPr/>
              <p:nvPr/>
            </p:nvSpPr>
            <p:spPr bwMode="auto">
              <a:xfrm>
                <a:off x="7202" y="2089"/>
                <a:ext cx="0" cy="5"/>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2" name="Freeform 103"/>
              <p:cNvSpPr/>
              <p:nvPr/>
            </p:nvSpPr>
            <p:spPr bwMode="auto">
              <a:xfrm>
                <a:off x="7214" y="2089"/>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3" name="Freeform 104"/>
              <p:cNvSpPr/>
              <p:nvPr/>
            </p:nvSpPr>
            <p:spPr bwMode="auto">
              <a:xfrm>
                <a:off x="7190" y="2086"/>
                <a:ext cx="2" cy="5"/>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4" name="Freeform 105"/>
              <p:cNvSpPr/>
              <p:nvPr/>
            </p:nvSpPr>
            <p:spPr bwMode="auto">
              <a:xfrm>
                <a:off x="5743" y="2352"/>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5" name="Freeform 106"/>
              <p:cNvSpPr/>
              <p:nvPr/>
            </p:nvSpPr>
            <p:spPr bwMode="auto">
              <a:xfrm>
                <a:off x="6128" y="166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6" name="Freeform 107"/>
              <p:cNvSpPr/>
              <p:nvPr/>
            </p:nvSpPr>
            <p:spPr bwMode="auto">
              <a:xfrm>
                <a:off x="6540" y="1520"/>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7" name="Freeform 108"/>
              <p:cNvSpPr/>
              <p:nvPr/>
            </p:nvSpPr>
            <p:spPr bwMode="auto">
              <a:xfrm>
                <a:off x="6543" y="1511"/>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8" name="Freeform 109"/>
              <p:cNvSpPr/>
              <p:nvPr/>
            </p:nvSpPr>
            <p:spPr bwMode="auto">
              <a:xfrm>
                <a:off x="6516" y="1546"/>
                <a:ext cx="5" cy="5"/>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49" name="Freeform 110"/>
              <p:cNvSpPr/>
              <p:nvPr/>
            </p:nvSpPr>
            <p:spPr bwMode="auto">
              <a:xfrm>
                <a:off x="6516" y="1541"/>
                <a:ext cx="8" cy="7"/>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0" name="Freeform 111"/>
              <p:cNvSpPr/>
              <p:nvPr/>
            </p:nvSpPr>
            <p:spPr bwMode="auto">
              <a:xfrm>
                <a:off x="6535" y="1520"/>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1" name="Freeform 112"/>
              <p:cNvSpPr/>
              <p:nvPr/>
            </p:nvSpPr>
            <p:spPr bwMode="auto">
              <a:xfrm>
                <a:off x="6538" y="1518"/>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2" name="Freeform 113"/>
              <p:cNvSpPr/>
              <p:nvPr/>
            </p:nvSpPr>
            <p:spPr bwMode="auto">
              <a:xfrm>
                <a:off x="7164" y="1951"/>
                <a:ext cx="261" cy="150"/>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3" name="Freeform 114"/>
              <p:cNvSpPr/>
              <p:nvPr/>
            </p:nvSpPr>
            <p:spPr bwMode="auto">
              <a:xfrm>
                <a:off x="6521" y="1354"/>
                <a:ext cx="7" cy="2"/>
              </a:xfrm>
              <a:custGeom>
                <a:avLst/>
                <a:gdLst>
                  <a:gd name="T0" fmla="*/ 7 w 7"/>
                  <a:gd name="T1" fmla="*/ 0 h 2"/>
                  <a:gd name="T2" fmla="*/ 7 w 7"/>
                  <a:gd name="T3" fmla="*/ 0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7" y="0"/>
                    </a:lnTo>
                    <a:lnTo>
                      <a:pt x="0"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4" name="Freeform 115"/>
              <p:cNvSpPr/>
              <p:nvPr/>
            </p:nvSpPr>
            <p:spPr bwMode="auto">
              <a:xfrm>
                <a:off x="6564" y="1292"/>
                <a:ext cx="88" cy="28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5" name="Freeform 116"/>
              <p:cNvSpPr/>
              <p:nvPr/>
            </p:nvSpPr>
            <p:spPr bwMode="auto">
              <a:xfrm>
                <a:off x="6540" y="13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6" name="Freeform 117"/>
              <p:cNvSpPr/>
              <p:nvPr/>
            </p:nvSpPr>
            <p:spPr bwMode="auto">
              <a:xfrm>
                <a:off x="5926" y="26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7" name="Freeform 118"/>
              <p:cNvSpPr/>
              <p:nvPr/>
            </p:nvSpPr>
            <p:spPr bwMode="auto">
              <a:xfrm>
                <a:off x="6547" y="1503"/>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8" name="Freeform 119"/>
              <p:cNvSpPr/>
              <p:nvPr/>
            </p:nvSpPr>
            <p:spPr bwMode="auto">
              <a:xfrm>
                <a:off x="6545" y="1501"/>
                <a:ext cx="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59" name="Freeform 120"/>
              <p:cNvSpPr/>
              <p:nvPr/>
            </p:nvSpPr>
            <p:spPr bwMode="auto">
              <a:xfrm>
                <a:off x="6547" y="1513"/>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0" name="Freeform 121"/>
              <p:cNvSpPr/>
              <p:nvPr/>
            </p:nvSpPr>
            <p:spPr bwMode="auto">
              <a:xfrm>
                <a:off x="6052" y="16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1" name="Freeform 122"/>
              <p:cNvSpPr/>
              <p:nvPr/>
            </p:nvSpPr>
            <p:spPr bwMode="auto">
              <a:xfrm>
                <a:off x="6026" y="156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2" name="Freeform 123"/>
              <p:cNvSpPr/>
              <p:nvPr/>
            </p:nvSpPr>
            <p:spPr bwMode="auto">
              <a:xfrm>
                <a:off x="6052" y="152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3" name="Freeform 124"/>
              <p:cNvSpPr/>
              <p:nvPr/>
            </p:nvSpPr>
            <p:spPr bwMode="auto">
              <a:xfrm>
                <a:off x="7311" y="20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4" name="Freeform 125"/>
              <p:cNvSpPr/>
              <p:nvPr/>
            </p:nvSpPr>
            <p:spPr bwMode="auto">
              <a:xfrm>
                <a:off x="6123" y="1646"/>
                <a:ext cx="5"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5" name="Rectangle 126"/>
              <p:cNvSpPr>
                <a:spLocks noChangeArrowheads="1"/>
              </p:cNvSpPr>
              <p:nvPr/>
            </p:nvSpPr>
            <p:spPr bwMode="auto">
              <a:xfrm>
                <a:off x="6066" y="1546"/>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6" name="Freeform 127"/>
              <p:cNvSpPr/>
              <p:nvPr/>
            </p:nvSpPr>
            <p:spPr bwMode="auto">
              <a:xfrm>
                <a:off x="5938" y="1399"/>
                <a:ext cx="194" cy="301"/>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7" name="Freeform 128"/>
              <p:cNvSpPr/>
              <p:nvPr/>
            </p:nvSpPr>
            <p:spPr bwMode="auto">
              <a:xfrm>
                <a:off x="6120" y="1641"/>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8" name="Freeform 129"/>
              <p:cNvSpPr/>
              <p:nvPr/>
            </p:nvSpPr>
            <p:spPr bwMode="auto">
              <a:xfrm>
                <a:off x="6033" y="1508"/>
                <a:ext cx="2" cy="3"/>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69" name="Freeform 130"/>
              <p:cNvSpPr/>
              <p:nvPr/>
            </p:nvSpPr>
            <p:spPr bwMode="auto">
              <a:xfrm>
                <a:off x="6016" y="1492"/>
                <a:ext cx="5" cy="2"/>
              </a:xfrm>
              <a:custGeom>
                <a:avLst/>
                <a:gdLst>
                  <a:gd name="T0" fmla="*/ 5 w 5"/>
                  <a:gd name="T1" fmla="*/ 0 h 2"/>
                  <a:gd name="T2" fmla="*/ 5 w 5"/>
                  <a:gd name="T3" fmla="*/ 0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5" y="0"/>
                    </a:lnTo>
                    <a:lnTo>
                      <a:pt x="0" y="2"/>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0" name="Freeform 131"/>
              <p:cNvSpPr/>
              <p:nvPr/>
            </p:nvSpPr>
            <p:spPr bwMode="auto">
              <a:xfrm>
                <a:off x="6042" y="1506"/>
                <a:ext cx="5"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1" name="Freeform 132"/>
              <p:cNvSpPr/>
              <p:nvPr/>
            </p:nvSpPr>
            <p:spPr bwMode="auto">
              <a:xfrm>
                <a:off x="6094" y="16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2" name="Freeform 133"/>
              <p:cNvSpPr/>
              <p:nvPr/>
            </p:nvSpPr>
            <p:spPr bwMode="auto">
              <a:xfrm>
                <a:off x="6045" y="1508"/>
                <a:ext cx="2"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3" name="Freeform 134"/>
              <p:cNvSpPr/>
              <p:nvPr/>
            </p:nvSpPr>
            <p:spPr bwMode="auto">
              <a:xfrm>
                <a:off x="6035" y="150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4" name="Freeform 135"/>
              <p:cNvSpPr/>
              <p:nvPr/>
            </p:nvSpPr>
            <p:spPr bwMode="auto">
              <a:xfrm>
                <a:off x="6535" y="1518"/>
                <a:ext cx="12"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5" name="Freeform 136"/>
              <p:cNvSpPr/>
              <p:nvPr/>
            </p:nvSpPr>
            <p:spPr bwMode="auto">
              <a:xfrm>
                <a:off x="7185" y="1480"/>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6" name="Freeform 137"/>
              <p:cNvSpPr/>
              <p:nvPr/>
            </p:nvSpPr>
            <p:spPr bwMode="auto">
              <a:xfrm>
                <a:off x="7048" y="159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7" name="Freeform 138"/>
              <p:cNvSpPr/>
              <p:nvPr/>
            </p:nvSpPr>
            <p:spPr bwMode="auto">
              <a:xfrm>
                <a:off x="7199" y="147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8" name="Freeform 139"/>
              <p:cNvSpPr/>
              <p:nvPr/>
            </p:nvSpPr>
            <p:spPr bwMode="auto">
              <a:xfrm>
                <a:off x="7202" y="14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79" name="Freeform 140"/>
              <p:cNvSpPr/>
              <p:nvPr/>
            </p:nvSpPr>
            <p:spPr bwMode="auto">
              <a:xfrm>
                <a:off x="7048" y="16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0" name="Freeform 141"/>
              <p:cNvSpPr/>
              <p:nvPr/>
            </p:nvSpPr>
            <p:spPr bwMode="auto">
              <a:xfrm>
                <a:off x="7043" y="1593"/>
                <a:ext cx="2" cy="5"/>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1" name="Freeform 142"/>
              <p:cNvSpPr/>
              <p:nvPr/>
            </p:nvSpPr>
            <p:spPr bwMode="auto">
              <a:xfrm>
                <a:off x="7048" y="1603"/>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2" name="Freeform 143"/>
              <p:cNvSpPr/>
              <p:nvPr/>
            </p:nvSpPr>
            <p:spPr bwMode="auto">
              <a:xfrm>
                <a:off x="7180" y="1487"/>
                <a:ext cx="3"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3" name="Freeform 144"/>
              <p:cNvSpPr/>
              <p:nvPr/>
            </p:nvSpPr>
            <p:spPr bwMode="auto">
              <a:xfrm>
                <a:off x="7211" y="1480"/>
                <a:ext cx="3"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4" name="Freeform 145"/>
              <p:cNvSpPr/>
              <p:nvPr/>
            </p:nvSpPr>
            <p:spPr bwMode="auto">
              <a:xfrm>
                <a:off x="7249" y="1496"/>
                <a:ext cx="3" cy="7"/>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5" name="Freeform 146"/>
              <p:cNvSpPr/>
              <p:nvPr/>
            </p:nvSpPr>
            <p:spPr bwMode="auto">
              <a:xfrm>
                <a:off x="7252" y="1499"/>
                <a:ext cx="2"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6" name="Freeform 147"/>
              <p:cNvSpPr/>
              <p:nvPr/>
            </p:nvSpPr>
            <p:spPr bwMode="auto">
              <a:xfrm>
                <a:off x="7218" y="1480"/>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7" name="Freeform 148"/>
              <p:cNvSpPr/>
              <p:nvPr/>
            </p:nvSpPr>
            <p:spPr bwMode="auto">
              <a:xfrm>
                <a:off x="7214" y="1475"/>
                <a:ext cx="4" cy="9"/>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8" name="Freeform 149"/>
              <p:cNvSpPr/>
              <p:nvPr/>
            </p:nvSpPr>
            <p:spPr bwMode="auto">
              <a:xfrm>
                <a:off x="7216" y="1477"/>
                <a:ext cx="2" cy="3"/>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89" name="Freeform 150"/>
              <p:cNvSpPr/>
              <p:nvPr/>
            </p:nvSpPr>
            <p:spPr bwMode="auto">
              <a:xfrm>
                <a:off x="6497" y="14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0" name="Freeform 151"/>
              <p:cNvSpPr/>
              <p:nvPr/>
            </p:nvSpPr>
            <p:spPr bwMode="auto">
              <a:xfrm>
                <a:off x="7157" y="2082"/>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1" name="Freeform 152"/>
              <p:cNvSpPr/>
              <p:nvPr/>
            </p:nvSpPr>
            <p:spPr bwMode="auto">
              <a:xfrm>
                <a:off x="7159" y="2079"/>
                <a:ext cx="7"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2" name="Freeform 153"/>
              <p:cNvSpPr/>
              <p:nvPr/>
            </p:nvSpPr>
            <p:spPr bwMode="auto">
              <a:xfrm>
                <a:off x="6538" y="1373"/>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3" name="Freeform 154"/>
              <p:cNvSpPr/>
              <p:nvPr/>
            </p:nvSpPr>
            <p:spPr bwMode="auto">
              <a:xfrm>
                <a:off x="6497" y="1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4" name="Rectangle 155"/>
              <p:cNvSpPr>
                <a:spLocks noChangeArrowheads="1"/>
              </p:cNvSpPr>
              <p:nvPr/>
            </p:nvSpPr>
            <p:spPr bwMode="auto">
              <a:xfrm>
                <a:off x="7086" y="1560"/>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5" name="Freeform 156"/>
              <p:cNvSpPr/>
              <p:nvPr/>
            </p:nvSpPr>
            <p:spPr bwMode="auto">
              <a:xfrm>
                <a:off x="7247" y="15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6" name="Freeform 157"/>
              <p:cNvSpPr/>
              <p:nvPr/>
            </p:nvSpPr>
            <p:spPr bwMode="auto">
              <a:xfrm>
                <a:off x="6540" y="13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7" name="Freeform 158"/>
              <p:cNvSpPr/>
              <p:nvPr/>
            </p:nvSpPr>
            <p:spPr bwMode="auto">
              <a:xfrm>
                <a:off x="7109" y="15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8" name="Freeform 159"/>
              <p:cNvSpPr/>
              <p:nvPr/>
            </p:nvSpPr>
            <p:spPr bwMode="auto">
              <a:xfrm>
                <a:off x="7157" y="156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199" name="Freeform 160"/>
              <p:cNvSpPr/>
              <p:nvPr/>
            </p:nvSpPr>
            <p:spPr bwMode="auto">
              <a:xfrm>
                <a:off x="7033" y="1622"/>
                <a:ext cx="5" cy="5"/>
              </a:xfrm>
              <a:custGeom>
                <a:avLst/>
                <a:gdLst>
                  <a:gd name="T0" fmla="*/ 0 w 5"/>
                  <a:gd name="T1" fmla="*/ 0 h 5"/>
                  <a:gd name="T2" fmla="*/ 0 w 5"/>
                  <a:gd name="T3" fmla="*/ 2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2"/>
                    </a:lnTo>
                    <a:lnTo>
                      <a:pt x="5"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0" name="Freeform 161"/>
              <p:cNvSpPr/>
              <p:nvPr/>
            </p:nvSpPr>
            <p:spPr bwMode="auto">
              <a:xfrm>
                <a:off x="7064" y="15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1" name="Freeform 162"/>
              <p:cNvSpPr/>
              <p:nvPr/>
            </p:nvSpPr>
            <p:spPr bwMode="auto">
              <a:xfrm>
                <a:off x="6958" y="1475"/>
                <a:ext cx="291" cy="265"/>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2" name="Freeform 163"/>
              <p:cNvSpPr/>
              <p:nvPr/>
            </p:nvSpPr>
            <p:spPr bwMode="auto">
              <a:xfrm>
                <a:off x="7195" y="2086"/>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3" name="Freeform 164"/>
              <p:cNvSpPr/>
              <p:nvPr/>
            </p:nvSpPr>
            <p:spPr bwMode="auto">
              <a:xfrm>
                <a:off x="6540" y="1413"/>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4" name="Freeform 165"/>
              <p:cNvSpPr/>
              <p:nvPr/>
            </p:nvSpPr>
            <p:spPr bwMode="auto">
              <a:xfrm>
                <a:off x="5656" y="2392"/>
                <a:ext cx="2" cy="5"/>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0"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5" name="Freeform 166"/>
              <p:cNvSpPr/>
              <p:nvPr/>
            </p:nvSpPr>
            <p:spPr bwMode="auto">
              <a:xfrm>
                <a:off x="5660" y="2376"/>
                <a:ext cx="3"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6" name="Freeform 167"/>
              <p:cNvSpPr/>
              <p:nvPr/>
            </p:nvSpPr>
            <p:spPr bwMode="auto">
              <a:xfrm>
                <a:off x="6123" y="1660"/>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7" name="Freeform 168"/>
              <p:cNvSpPr/>
              <p:nvPr/>
            </p:nvSpPr>
            <p:spPr bwMode="auto">
              <a:xfrm>
                <a:off x="5694" y="2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8" name="Freeform 169"/>
              <p:cNvSpPr/>
              <p:nvPr/>
            </p:nvSpPr>
            <p:spPr bwMode="auto">
              <a:xfrm>
                <a:off x="5663" y="2376"/>
                <a:ext cx="0" cy="2"/>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09" name="Freeform 170"/>
              <p:cNvSpPr/>
              <p:nvPr/>
            </p:nvSpPr>
            <p:spPr bwMode="auto">
              <a:xfrm>
                <a:off x="5663" y="23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0" name="Freeform 171"/>
              <p:cNvSpPr/>
              <p:nvPr/>
            </p:nvSpPr>
            <p:spPr bwMode="auto">
              <a:xfrm>
                <a:off x="5663" y="238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1" name="Freeform 172"/>
              <p:cNvSpPr/>
              <p:nvPr/>
            </p:nvSpPr>
            <p:spPr bwMode="auto">
              <a:xfrm>
                <a:off x="5748" y="235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2" name="Freeform 173"/>
              <p:cNvSpPr/>
              <p:nvPr/>
            </p:nvSpPr>
            <p:spPr bwMode="auto">
              <a:xfrm>
                <a:off x="5750" y="235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3" name="Freeform 174"/>
              <p:cNvSpPr/>
              <p:nvPr/>
            </p:nvSpPr>
            <p:spPr bwMode="auto">
              <a:xfrm>
                <a:off x="5750" y="2359"/>
                <a:ext cx="0" cy="5"/>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4" name="Freeform 175"/>
              <p:cNvSpPr/>
              <p:nvPr/>
            </p:nvSpPr>
            <p:spPr bwMode="auto">
              <a:xfrm>
                <a:off x="5736" y="2345"/>
                <a:ext cx="0" cy="7"/>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5" name="Freeform 176"/>
              <p:cNvSpPr/>
              <p:nvPr/>
            </p:nvSpPr>
            <p:spPr bwMode="auto">
              <a:xfrm>
                <a:off x="5753" y="239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6" name="Freeform 177"/>
              <p:cNvSpPr/>
              <p:nvPr/>
            </p:nvSpPr>
            <p:spPr bwMode="auto">
              <a:xfrm>
                <a:off x="6047" y="2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7" name="Freeform 178"/>
              <p:cNvSpPr/>
              <p:nvPr/>
            </p:nvSpPr>
            <p:spPr bwMode="auto">
              <a:xfrm>
                <a:off x="5743" y="2347"/>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8" name="Freeform 179"/>
              <p:cNvSpPr/>
              <p:nvPr/>
            </p:nvSpPr>
            <p:spPr bwMode="auto">
              <a:xfrm>
                <a:off x="5755" y="2387"/>
                <a:ext cx="3"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19" name="Freeform 180"/>
              <p:cNvSpPr/>
              <p:nvPr/>
            </p:nvSpPr>
            <p:spPr bwMode="auto">
              <a:xfrm>
                <a:off x="5874" y="2798"/>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0" name="Freeform 181"/>
              <p:cNvSpPr/>
              <p:nvPr/>
            </p:nvSpPr>
            <p:spPr bwMode="auto">
              <a:xfrm>
                <a:off x="5905" y="2769"/>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1" name="Freeform 182"/>
              <p:cNvSpPr/>
              <p:nvPr/>
            </p:nvSpPr>
            <p:spPr bwMode="auto">
              <a:xfrm>
                <a:off x="5755" y="2385"/>
                <a:ext cx="3" cy="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2" name="Freeform 183"/>
              <p:cNvSpPr/>
              <p:nvPr/>
            </p:nvSpPr>
            <p:spPr bwMode="auto">
              <a:xfrm>
                <a:off x="5817" y="2783"/>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3" name="Freeform 184"/>
              <p:cNvSpPr/>
              <p:nvPr/>
            </p:nvSpPr>
            <p:spPr bwMode="auto">
              <a:xfrm>
                <a:off x="5822" y="27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4" name="Freeform 185"/>
              <p:cNvSpPr/>
              <p:nvPr/>
            </p:nvSpPr>
            <p:spPr bwMode="auto">
              <a:xfrm>
                <a:off x="5824" y="2793"/>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5" name="Freeform 186"/>
              <p:cNvSpPr/>
              <p:nvPr/>
            </p:nvSpPr>
            <p:spPr bwMode="auto">
              <a:xfrm>
                <a:off x="5822" y="279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6" name="Freeform 187"/>
              <p:cNvSpPr/>
              <p:nvPr/>
            </p:nvSpPr>
            <p:spPr bwMode="auto">
              <a:xfrm>
                <a:off x="7325" y="20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7" name="Freeform 188"/>
              <p:cNvSpPr/>
              <p:nvPr/>
            </p:nvSpPr>
            <p:spPr bwMode="auto">
              <a:xfrm>
                <a:off x="5715" y="240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8" name="Freeform 189"/>
              <p:cNvSpPr/>
              <p:nvPr/>
            </p:nvSpPr>
            <p:spPr bwMode="auto">
              <a:xfrm>
                <a:off x="5672" y="23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29" name="Freeform 190"/>
              <p:cNvSpPr/>
              <p:nvPr/>
            </p:nvSpPr>
            <p:spPr bwMode="auto">
              <a:xfrm>
                <a:off x="5746" y="2357"/>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0" name="Freeform 191"/>
              <p:cNvSpPr/>
              <p:nvPr/>
            </p:nvSpPr>
            <p:spPr bwMode="auto">
              <a:xfrm>
                <a:off x="7192" y="2091"/>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1" name="Freeform 192"/>
              <p:cNvSpPr/>
              <p:nvPr/>
            </p:nvSpPr>
            <p:spPr bwMode="auto">
              <a:xfrm>
                <a:off x="5611" y="2345"/>
                <a:ext cx="147" cy="102"/>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2" name="Freeform 193"/>
              <p:cNvSpPr/>
              <p:nvPr/>
            </p:nvSpPr>
            <p:spPr bwMode="auto">
              <a:xfrm>
                <a:off x="5734" y="235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3" name="Freeform 194"/>
              <p:cNvSpPr/>
              <p:nvPr/>
            </p:nvSpPr>
            <p:spPr bwMode="auto">
              <a:xfrm>
                <a:off x="5682" y="2369"/>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4" name="Freeform 195"/>
              <p:cNvSpPr/>
              <p:nvPr/>
            </p:nvSpPr>
            <p:spPr bwMode="auto">
              <a:xfrm>
                <a:off x="5814" y="2006"/>
                <a:ext cx="3" cy="5"/>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5" name="Freeform 196"/>
              <p:cNvSpPr/>
              <p:nvPr/>
            </p:nvSpPr>
            <p:spPr bwMode="auto">
              <a:xfrm>
                <a:off x="5753" y="1987"/>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6" name="Freeform 197"/>
              <p:cNvSpPr/>
              <p:nvPr/>
            </p:nvSpPr>
            <p:spPr bwMode="auto">
              <a:xfrm>
                <a:off x="5902" y="2696"/>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7" name="Freeform 198"/>
              <p:cNvSpPr/>
              <p:nvPr/>
            </p:nvSpPr>
            <p:spPr bwMode="auto">
              <a:xfrm>
                <a:off x="5727"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8" name="Freeform 199"/>
              <p:cNvSpPr/>
              <p:nvPr/>
            </p:nvSpPr>
            <p:spPr bwMode="auto">
              <a:xfrm>
                <a:off x="5729" y="1975"/>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39" name="Freeform 200"/>
              <p:cNvSpPr/>
              <p:nvPr/>
            </p:nvSpPr>
            <p:spPr bwMode="auto">
              <a:xfrm>
                <a:off x="5724" y="1985"/>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0" name="Freeform 201"/>
              <p:cNvSpPr/>
              <p:nvPr/>
            </p:nvSpPr>
            <p:spPr bwMode="auto">
              <a:xfrm>
                <a:off x="5912" y="2691"/>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1" name="Freeform 202"/>
              <p:cNvSpPr/>
              <p:nvPr/>
            </p:nvSpPr>
            <p:spPr bwMode="auto">
              <a:xfrm>
                <a:off x="5712" y="1982"/>
                <a:ext cx="3" cy="5"/>
              </a:xfrm>
              <a:custGeom>
                <a:avLst/>
                <a:gdLst>
                  <a:gd name="T0" fmla="*/ 3 w 3"/>
                  <a:gd name="T1" fmla="*/ 0 h 5"/>
                  <a:gd name="T2" fmla="*/ 3 w 3"/>
                  <a:gd name="T3" fmla="*/ 0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lnTo>
                      <a:pt x="3" y="0"/>
                    </a:lnTo>
                    <a:lnTo>
                      <a:pt x="0" y="5"/>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2" name="Freeform 203"/>
              <p:cNvSpPr/>
              <p:nvPr/>
            </p:nvSpPr>
            <p:spPr bwMode="auto">
              <a:xfrm>
                <a:off x="6118" y="1672"/>
                <a:ext cx="10"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3" name="Freeform 204"/>
              <p:cNvSpPr/>
              <p:nvPr/>
            </p:nvSpPr>
            <p:spPr bwMode="auto">
              <a:xfrm>
                <a:off x="6120" y="1674"/>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4" name="Group 406"/>
            <p:cNvGrpSpPr/>
            <p:nvPr/>
          </p:nvGrpSpPr>
          <p:grpSpPr bwMode="auto">
            <a:xfrm>
              <a:off x="8959850" y="2649538"/>
              <a:ext cx="2593975" cy="2765425"/>
              <a:chOff x="5644" y="1669"/>
              <a:chExt cx="1634" cy="1742"/>
            </a:xfrm>
            <a:grpFill/>
          </p:grpSpPr>
          <p:sp>
            <p:nvSpPr>
              <p:cNvPr id="245" name="Freeform 206"/>
              <p:cNvSpPr/>
              <p:nvPr/>
            </p:nvSpPr>
            <p:spPr bwMode="auto">
              <a:xfrm>
                <a:off x="6116" y="1676"/>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6" name="Freeform 207"/>
              <p:cNvSpPr/>
              <p:nvPr/>
            </p:nvSpPr>
            <p:spPr bwMode="auto">
              <a:xfrm>
                <a:off x="6092" y="170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7" name="Freeform 208"/>
              <p:cNvSpPr/>
              <p:nvPr/>
            </p:nvSpPr>
            <p:spPr bwMode="auto">
              <a:xfrm>
                <a:off x="6092" y="1700"/>
                <a:ext cx="7" cy="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8" name="Freeform 209"/>
              <p:cNvSpPr/>
              <p:nvPr/>
            </p:nvSpPr>
            <p:spPr bwMode="auto">
              <a:xfrm>
                <a:off x="6118" y="1669"/>
                <a:ext cx="5"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49" name="Freeform 210"/>
              <p:cNvSpPr/>
              <p:nvPr/>
            </p:nvSpPr>
            <p:spPr bwMode="auto">
              <a:xfrm>
                <a:off x="5644" y="1958"/>
                <a:ext cx="180" cy="98"/>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0" name="Freeform 211"/>
              <p:cNvSpPr/>
              <p:nvPr/>
            </p:nvSpPr>
            <p:spPr bwMode="auto">
              <a:xfrm>
                <a:off x="5817" y="2022"/>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1" name="Freeform 212"/>
              <p:cNvSpPr/>
              <p:nvPr/>
            </p:nvSpPr>
            <p:spPr bwMode="auto">
              <a:xfrm>
                <a:off x="5817" y="2015"/>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2" name="Freeform 213"/>
              <p:cNvSpPr/>
              <p:nvPr/>
            </p:nvSpPr>
            <p:spPr bwMode="auto">
              <a:xfrm>
                <a:off x="5810" y="2008"/>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3" name="Freeform 214"/>
              <p:cNvSpPr/>
              <p:nvPr/>
            </p:nvSpPr>
            <p:spPr bwMode="auto">
              <a:xfrm>
                <a:off x="5810" y="2051"/>
                <a:ext cx="4" cy="7"/>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4" name="Freeform 215"/>
              <p:cNvSpPr/>
              <p:nvPr/>
            </p:nvSpPr>
            <p:spPr bwMode="auto">
              <a:xfrm>
                <a:off x="5819" y="2025"/>
                <a:ext cx="3" cy="5"/>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5" name="Freeform 216"/>
              <p:cNvSpPr/>
              <p:nvPr/>
            </p:nvSpPr>
            <p:spPr bwMode="auto">
              <a:xfrm>
                <a:off x="5810" y="2053"/>
                <a:ext cx="4" cy="5"/>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6" name="Freeform 217"/>
              <p:cNvSpPr/>
              <p:nvPr/>
            </p:nvSpPr>
            <p:spPr bwMode="auto">
              <a:xfrm>
                <a:off x="7237" y="2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7" name="Freeform 218"/>
              <p:cNvSpPr/>
              <p:nvPr/>
            </p:nvSpPr>
            <p:spPr bwMode="auto">
              <a:xfrm>
                <a:off x="5758" y="2039"/>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8" name="Freeform 219"/>
              <p:cNvSpPr/>
              <p:nvPr/>
            </p:nvSpPr>
            <p:spPr bwMode="auto">
              <a:xfrm>
                <a:off x="5731" y="1977"/>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59" name="Freeform 220"/>
              <p:cNvSpPr/>
              <p:nvPr/>
            </p:nvSpPr>
            <p:spPr bwMode="auto">
              <a:xfrm>
                <a:off x="5822" y="202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0" name="Freeform 221"/>
              <p:cNvSpPr/>
              <p:nvPr/>
            </p:nvSpPr>
            <p:spPr bwMode="auto">
              <a:xfrm>
                <a:off x="5731" y="2027"/>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1" name="Freeform 222"/>
              <p:cNvSpPr/>
              <p:nvPr/>
            </p:nvSpPr>
            <p:spPr bwMode="auto">
              <a:xfrm>
                <a:off x="7278" y="2008"/>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2" name="Freeform 223"/>
              <p:cNvSpPr/>
              <p:nvPr/>
            </p:nvSpPr>
            <p:spPr bwMode="auto">
              <a:xfrm>
                <a:off x="5741"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3" name="Freeform 224"/>
              <p:cNvSpPr/>
              <p:nvPr/>
            </p:nvSpPr>
            <p:spPr bwMode="auto">
              <a:xfrm>
                <a:off x="5822" y="20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4" name="Freeform 225"/>
              <p:cNvSpPr/>
              <p:nvPr/>
            </p:nvSpPr>
            <p:spPr bwMode="auto">
              <a:xfrm>
                <a:off x="6348" y="3295"/>
                <a:ext cx="7" cy="10"/>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5" name="Freeform 226"/>
              <p:cNvSpPr/>
              <p:nvPr/>
            </p:nvSpPr>
            <p:spPr bwMode="auto">
              <a:xfrm>
                <a:off x="6623" y="33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6" name="Freeform 227"/>
              <p:cNvSpPr/>
              <p:nvPr/>
            </p:nvSpPr>
            <p:spPr bwMode="auto">
              <a:xfrm>
                <a:off x="6348" y="32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7" name="Rectangle 228"/>
              <p:cNvSpPr>
                <a:spLocks noChangeArrowheads="1"/>
              </p:cNvSpPr>
              <p:nvPr/>
            </p:nvSpPr>
            <p:spPr bwMode="auto">
              <a:xfrm>
                <a:off x="6355" y="3305"/>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8" name="Freeform 229"/>
              <p:cNvSpPr/>
              <p:nvPr/>
            </p:nvSpPr>
            <p:spPr bwMode="auto">
              <a:xfrm>
                <a:off x="6350" y="3170"/>
                <a:ext cx="3" cy="11"/>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69" name="Freeform 230"/>
              <p:cNvSpPr/>
              <p:nvPr/>
            </p:nvSpPr>
            <p:spPr bwMode="auto">
              <a:xfrm>
                <a:off x="6350" y="3293"/>
                <a:ext cx="3"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0" name="Freeform 231"/>
              <p:cNvSpPr/>
              <p:nvPr/>
            </p:nvSpPr>
            <p:spPr bwMode="auto">
              <a:xfrm>
                <a:off x="6348" y="3167"/>
                <a:ext cx="2" cy="5"/>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1" name="Freeform 232"/>
              <p:cNvSpPr/>
              <p:nvPr/>
            </p:nvSpPr>
            <p:spPr bwMode="auto">
              <a:xfrm>
                <a:off x="6381" y="3331"/>
                <a:ext cx="5" cy="5"/>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2" name="Freeform 233"/>
              <p:cNvSpPr/>
              <p:nvPr/>
            </p:nvSpPr>
            <p:spPr bwMode="auto">
              <a:xfrm>
                <a:off x="6519" y="33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3" name="Freeform 234"/>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4" name="Freeform 235"/>
              <p:cNvSpPr/>
              <p:nvPr/>
            </p:nvSpPr>
            <p:spPr bwMode="auto">
              <a:xfrm>
                <a:off x="6348" y="317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5" name="Freeform 236"/>
              <p:cNvSpPr/>
              <p:nvPr/>
            </p:nvSpPr>
            <p:spPr bwMode="auto">
              <a:xfrm>
                <a:off x="6192" y="19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6" name="Freeform 237"/>
              <p:cNvSpPr/>
              <p:nvPr/>
            </p:nvSpPr>
            <p:spPr bwMode="auto">
              <a:xfrm>
                <a:off x="6362" y="3319"/>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7" name="Oval 238"/>
              <p:cNvSpPr>
                <a:spLocks noChangeArrowheads="1"/>
              </p:cNvSpPr>
              <p:nvPr/>
            </p:nvSpPr>
            <p:spPr bwMode="auto">
              <a:xfrm>
                <a:off x="6192" y="197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8" name="Freeform 239"/>
              <p:cNvSpPr/>
              <p:nvPr/>
            </p:nvSpPr>
            <p:spPr bwMode="auto">
              <a:xfrm>
                <a:off x="6550" y="3165"/>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79" name="Freeform 240"/>
              <p:cNvSpPr/>
              <p:nvPr/>
            </p:nvSpPr>
            <p:spPr bwMode="auto">
              <a:xfrm>
                <a:off x="6609" y="31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0" name="Freeform 241"/>
              <p:cNvSpPr/>
              <p:nvPr/>
            </p:nvSpPr>
            <p:spPr bwMode="auto">
              <a:xfrm>
                <a:off x="6585" y="31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1" name="Freeform 242"/>
              <p:cNvSpPr/>
              <p:nvPr/>
            </p:nvSpPr>
            <p:spPr bwMode="auto">
              <a:xfrm>
                <a:off x="6329" y="3020"/>
                <a:ext cx="446" cy="178"/>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2" name="Freeform 243"/>
              <p:cNvSpPr/>
              <p:nvPr/>
            </p:nvSpPr>
            <p:spPr bwMode="auto">
              <a:xfrm>
                <a:off x="6642" y="3122"/>
                <a:ext cx="3" cy="5"/>
              </a:xfrm>
              <a:custGeom>
                <a:avLst/>
                <a:gdLst>
                  <a:gd name="T0" fmla="*/ 3 w 3"/>
                  <a:gd name="T1" fmla="*/ 5 h 5"/>
                  <a:gd name="T2" fmla="*/ 3 w 3"/>
                  <a:gd name="T3" fmla="*/ 5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lnTo>
                      <a:pt x="3" y="5"/>
                    </a:lnTo>
                    <a:lnTo>
                      <a:pt x="0" y="0"/>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3" name="Freeform 244"/>
              <p:cNvSpPr/>
              <p:nvPr/>
            </p:nvSpPr>
            <p:spPr bwMode="auto">
              <a:xfrm>
                <a:off x="6614" y="3139"/>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4" name="Freeform 245"/>
              <p:cNvSpPr/>
              <p:nvPr/>
            </p:nvSpPr>
            <p:spPr bwMode="auto">
              <a:xfrm>
                <a:off x="6616" y="31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5" name="Freeform 246"/>
              <p:cNvSpPr/>
              <p:nvPr/>
            </p:nvSpPr>
            <p:spPr bwMode="auto">
              <a:xfrm>
                <a:off x="6355" y="317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6" name="Freeform 247"/>
              <p:cNvSpPr/>
              <p:nvPr/>
            </p:nvSpPr>
            <p:spPr bwMode="auto">
              <a:xfrm>
                <a:off x="6614" y="3148"/>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7" name="Freeform 248"/>
              <p:cNvSpPr/>
              <p:nvPr/>
            </p:nvSpPr>
            <p:spPr bwMode="auto">
              <a:xfrm>
                <a:off x="6365" y="3186"/>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8" name="Freeform 249"/>
              <p:cNvSpPr/>
              <p:nvPr/>
            </p:nvSpPr>
            <p:spPr bwMode="auto">
              <a:xfrm>
                <a:off x="6386" y="3191"/>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89" name="Freeform 250"/>
              <p:cNvSpPr/>
              <p:nvPr/>
            </p:nvSpPr>
            <p:spPr bwMode="auto">
              <a:xfrm>
                <a:off x="6367" y="318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0" name="Freeform 251"/>
              <p:cNvSpPr/>
              <p:nvPr/>
            </p:nvSpPr>
            <p:spPr bwMode="auto">
              <a:xfrm>
                <a:off x="6516" y="3378"/>
                <a:ext cx="5" cy="10"/>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1" name="Freeform 252"/>
              <p:cNvSpPr/>
              <p:nvPr/>
            </p:nvSpPr>
            <p:spPr bwMode="auto">
              <a:xfrm>
                <a:off x="6398" y="3191"/>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2" name="Freeform 253"/>
              <p:cNvSpPr/>
              <p:nvPr/>
            </p:nvSpPr>
            <p:spPr bwMode="auto">
              <a:xfrm>
                <a:off x="6583" y="33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3" name="Freeform 254"/>
              <p:cNvSpPr>
                <a:spLocks noEditPoints="1"/>
              </p:cNvSpPr>
              <p:nvPr/>
            </p:nvSpPr>
            <p:spPr bwMode="auto">
              <a:xfrm>
                <a:off x="6519" y="3305"/>
                <a:ext cx="171" cy="106"/>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4" name="Freeform 255"/>
              <p:cNvSpPr/>
              <p:nvPr/>
            </p:nvSpPr>
            <p:spPr bwMode="auto">
              <a:xfrm>
                <a:off x="6649" y="3359"/>
                <a:ext cx="5" cy="5"/>
              </a:xfrm>
              <a:custGeom>
                <a:avLst/>
                <a:gdLst>
                  <a:gd name="T0" fmla="*/ 5 w 5"/>
                  <a:gd name="T1" fmla="*/ 5 h 5"/>
                  <a:gd name="T2" fmla="*/ 0 w 5"/>
                  <a:gd name="T3" fmla="*/ 0 h 5"/>
                  <a:gd name="T4" fmla="*/ 3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3"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5" name="Freeform 256"/>
              <p:cNvSpPr/>
              <p:nvPr/>
            </p:nvSpPr>
            <p:spPr bwMode="auto">
              <a:xfrm>
                <a:off x="6538" y="34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6" name="Freeform 257"/>
              <p:cNvSpPr/>
              <p:nvPr/>
            </p:nvSpPr>
            <p:spPr bwMode="auto">
              <a:xfrm>
                <a:off x="6633" y="3388"/>
                <a:ext cx="2"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7" name="Oval 258"/>
              <p:cNvSpPr>
                <a:spLocks noChangeArrowheads="1"/>
              </p:cNvSpPr>
              <p:nvPr/>
            </p:nvSpPr>
            <p:spPr bwMode="auto">
              <a:xfrm>
                <a:off x="6184" y="19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8" name="Freeform 259"/>
              <p:cNvSpPr/>
              <p:nvPr/>
            </p:nvSpPr>
            <p:spPr bwMode="auto">
              <a:xfrm>
                <a:off x="6187" y="197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299" name="Freeform 260"/>
              <p:cNvSpPr/>
              <p:nvPr/>
            </p:nvSpPr>
            <p:spPr bwMode="auto">
              <a:xfrm>
                <a:off x="6545" y="31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0" name="Freeform 261"/>
              <p:cNvSpPr/>
              <p:nvPr/>
            </p:nvSpPr>
            <p:spPr bwMode="auto">
              <a:xfrm>
                <a:off x="6552" y="3331"/>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1" name="Freeform 262"/>
              <p:cNvSpPr/>
              <p:nvPr/>
            </p:nvSpPr>
            <p:spPr bwMode="auto">
              <a:xfrm>
                <a:off x="6621" y="331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2" name="Freeform 263"/>
              <p:cNvSpPr/>
              <p:nvPr/>
            </p:nvSpPr>
            <p:spPr bwMode="auto">
              <a:xfrm>
                <a:off x="6524" y="3390"/>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3" name="Rectangle 264"/>
              <p:cNvSpPr>
                <a:spLocks noChangeArrowheads="1"/>
              </p:cNvSpPr>
              <p:nvPr/>
            </p:nvSpPr>
            <p:spPr bwMode="auto">
              <a:xfrm>
                <a:off x="6652" y="3293"/>
                <a:ext cx="1"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4" name="Freeform 265"/>
              <p:cNvSpPr/>
              <p:nvPr/>
            </p:nvSpPr>
            <p:spPr bwMode="auto">
              <a:xfrm>
                <a:off x="6528" y="335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5" name="Freeform 266"/>
              <p:cNvSpPr/>
              <p:nvPr/>
            </p:nvSpPr>
            <p:spPr bwMode="auto">
              <a:xfrm>
                <a:off x="6531" y="3350"/>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6" name="Freeform 267"/>
              <p:cNvSpPr/>
              <p:nvPr/>
            </p:nvSpPr>
            <p:spPr bwMode="auto">
              <a:xfrm>
                <a:off x="6521" y="3383"/>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7" name="Freeform 268"/>
              <p:cNvSpPr/>
              <p:nvPr/>
            </p:nvSpPr>
            <p:spPr bwMode="auto">
              <a:xfrm>
                <a:off x="6521" y="3395"/>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8" name="Freeform 269"/>
              <p:cNvSpPr/>
              <p:nvPr/>
            </p:nvSpPr>
            <p:spPr bwMode="auto">
              <a:xfrm>
                <a:off x="6618" y="33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09" name="Freeform 270"/>
              <p:cNvSpPr/>
              <p:nvPr/>
            </p:nvSpPr>
            <p:spPr bwMode="auto">
              <a:xfrm>
                <a:off x="6189"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0" name="Freeform 271"/>
              <p:cNvSpPr/>
              <p:nvPr/>
            </p:nvSpPr>
            <p:spPr bwMode="auto">
              <a:xfrm>
                <a:off x="6531" y="34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1" name="Freeform 272"/>
              <p:cNvSpPr/>
              <p:nvPr/>
            </p:nvSpPr>
            <p:spPr bwMode="auto">
              <a:xfrm>
                <a:off x="6894" y="2707"/>
                <a:ext cx="4" cy="3"/>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2" name="Freeform 273"/>
              <p:cNvSpPr/>
              <p:nvPr/>
            </p:nvSpPr>
            <p:spPr bwMode="auto">
              <a:xfrm>
                <a:off x="6519" y="3378"/>
                <a:ext cx="5"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3" name="Freeform 274"/>
              <p:cNvSpPr/>
              <p:nvPr/>
            </p:nvSpPr>
            <p:spPr bwMode="auto">
              <a:xfrm>
                <a:off x="6645" y="33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4" name="Freeform 275"/>
              <p:cNvSpPr/>
              <p:nvPr/>
            </p:nvSpPr>
            <p:spPr bwMode="auto">
              <a:xfrm>
                <a:off x="6187" y="1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5" name="Freeform 276"/>
              <p:cNvSpPr/>
              <p:nvPr/>
            </p:nvSpPr>
            <p:spPr bwMode="auto">
              <a:xfrm>
                <a:off x="6642" y="3371"/>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6" name="Freeform 277"/>
              <p:cNvSpPr/>
              <p:nvPr/>
            </p:nvSpPr>
            <p:spPr bwMode="auto">
              <a:xfrm>
                <a:off x="6645" y="33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7" name="Freeform 278"/>
              <p:cNvSpPr/>
              <p:nvPr/>
            </p:nvSpPr>
            <p:spPr bwMode="auto">
              <a:xfrm>
                <a:off x="6187" y="197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8" name="Freeform 279"/>
              <p:cNvSpPr/>
              <p:nvPr/>
            </p:nvSpPr>
            <p:spPr bwMode="auto">
              <a:xfrm>
                <a:off x="6187" y="197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19" name="Freeform 280"/>
              <p:cNvSpPr/>
              <p:nvPr/>
            </p:nvSpPr>
            <p:spPr bwMode="auto">
              <a:xfrm>
                <a:off x="6647" y="338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0" name="Freeform 281"/>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1" name="Freeform 282"/>
              <p:cNvSpPr/>
              <p:nvPr/>
            </p:nvSpPr>
            <p:spPr bwMode="auto">
              <a:xfrm>
                <a:off x="6557" y="2025"/>
                <a:ext cx="5" cy="9"/>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2" name="Freeform 283"/>
              <p:cNvSpPr/>
              <p:nvPr/>
            </p:nvSpPr>
            <p:spPr bwMode="auto">
              <a:xfrm>
                <a:off x="6286" y="1700"/>
                <a:ext cx="5" cy="5"/>
              </a:xfrm>
              <a:custGeom>
                <a:avLst/>
                <a:gdLst>
                  <a:gd name="T0" fmla="*/ 0 w 5"/>
                  <a:gd name="T1" fmla="*/ 5 h 5"/>
                  <a:gd name="T2" fmla="*/ 5 w 5"/>
                  <a:gd name="T3" fmla="*/ 0 h 5"/>
                  <a:gd name="T4" fmla="*/ 0 w 5"/>
                  <a:gd name="T5" fmla="*/ 3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3" name="Freeform 284"/>
              <p:cNvSpPr/>
              <p:nvPr/>
            </p:nvSpPr>
            <p:spPr bwMode="auto">
              <a:xfrm>
                <a:off x="6732" y="1705"/>
                <a:ext cx="10" cy="5"/>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4" name="Freeform 285"/>
              <p:cNvSpPr/>
              <p:nvPr/>
            </p:nvSpPr>
            <p:spPr bwMode="auto">
              <a:xfrm>
                <a:off x="6161" y="2072"/>
                <a:ext cx="2" cy="24"/>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5" name="Freeform 286"/>
              <p:cNvSpPr>
                <a:spLocks noEditPoints="1"/>
              </p:cNvSpPr>
              <p:nvPr/>
            </p:nvSpPr>
            <p:spPr bwMode="auto">
              <a:xfrm>
                <a:off x="6144" y="1918"/>
                <a:ext cx="85" cy="102"/>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6" name="Freeform 287"/>
              <p:cNvSpPr/>
              <p:nvPr/>
            </p:nvSpPr>
            <p:spPr bwMode="auto">
              <a:xfrm>
                <a:off x="6199" y="2068"/>
                <a:ext cx="4" cy="7"/>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7" name="Freeform 288"/>
              <p:cNvSpPr/>
              <p:nvPr/>
            </p:nvSpPr>
            <p:spPr bwMode="auto">
              <a:xfrm>
                <a:off x="6763" y="1710"/>
                <a:ext cx="5" cy="4"/>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8" name="Freeform 289"/>
              <p:cNvSpPr/>
              <p:nvPr/>
            </p:nvSpPr>
            <p:spPr bwMode="auto">
              <a:xfrm>
                <a:off x="6182" y="19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29" name="Freeform 290"/>
              <p:cNvSpPr/>
              <p:nvPr/>
            </p:nvSpPr>
            <p:spPr bwMode="auto">
              <a:xfrm>
                <a:off x="6917" y="1868"/>
                <a:ext cx="5" cy="5"/>
              </a:xfrm>
              <a:custGeom>
                <a:avLst/>
                <a:gdLst>
                  <a:gd name="T0" fmla="*/ 0 w 5"/>
                  <a:gd name="T1" fmla="*/ 3 h 5"/>
                  <a:gd name="T2" fmla="*/ 3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lnTo>
                      <a:pt x="3" y="5"/>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0" name="Freeform 291"/>
              <p:cNvSpPr/>
              <p:nvPr/>
            </p:nvSpPr>
            <p:spPr bwMode="auto">
              <a:xfrm>
                <a:off x="6614" y="265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1" name="Freeform 292"/>
              <p:cNvSpPr/>
              <p:nvPr/>
            </p:nvSpPr>
            <p:spPr bwMode="auto">
              <a:xfrm>
                <a:off x="6614" y="2670"/>
                <a:ext cx="4" cy="4"/>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2" name="Freeform 293"/>
              <p:cNvSpPr/>
              <p:nvPr/>
            </p:nvSpPr>
            <p:spPr bwMode="auto">
              <a:xfrm>
                <a:off x="6706" y="2454"/>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3" name="Freeform 294"/>
              <p:cNvSpPr/>
              <p:nvPr/>
            </p:nvSpPr>
            <p:spPr bwMode="auto">
              <a:xfrm>
                <a:off x="6818" y="239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4" name="Freeform 295"/>
              <p:cNvSpPr/>
              <p:nvPr/>
            </p:nvSpPr>
            <p:spPr bwMode="auto">
              <a:xfrm>
                <a:off x="6820" y="2326"/>
                <a:ext cx="5" cy="2"/>
              </a:xfrm>
              <a:custGeom>
                <a:avLst/>
                <a:gdLst>
                  <a:gd name="T0" fmla="*/ 5 w 5"/>
                  <a:gd name="T1" fmla="*/ 2 h 2"/>
                  <a:gd name="T2" fmla="*/ 5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5" y="0"/>
                    </a:lnTo>
                    <a:lnTo>
                      <a:pt x="0" y="2"/>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5" name="Freeform 296"/>
              <p:cNvSpPr/>
              <p:nvPr/>
            </p:nvSpPr>
            <p:spPr bwMode="auto">
              <a:xfrm>
                <a:off x="6196" y="1968"/>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6" name="Oval 297"/>
              <p:cNvSpPr>
                <a:spLocks noChangeArrowheads="1"/>
              </p:cNvSpPr>
              <p:nvPr/>
            </p:nvSpPr>
            <p:spPr bwMode="auto">
              <a:xfrm>
                <a:off x="6187" y="19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7" name="Oval 298"/>
              <p:cNvSpPr>
                <a:spLocks noChangeArrowheads="1"/>
              </p:cNvSpPr>
              <p:nvPr/>
            </p:nvSpPr>
            <p:spPr bwMode="auto">
              <a:xfrm>
                <a:off x="6189" y="19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8" name="Freeform 299"/>
              <p:cNvSpPr/>
              <p:nvPr/>
            </p:nvSpPr>
            <p:spPr bwMode="auto">
              <a:xfrm>
                <a:off x="6187" y="1966"/>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39" name="Oval 300"/>
              <p:cNvSpPr>
                <a:spLocks noChangeArrowheads="1"/>
              </p:cNvSpPr>
              <p:nvPr/>
            </p:nvSpPr>
            <p:spPr bwMode="auto">
              <a:xfrm>
                <a:off x="6192" y="196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0" name="Freeform 301"/>
              <p:cNvSpPr/>
              <p:nvPr/>
            </p:nvSpPr>
            <p:spPr bwMode="auto">
              <a:xfrm>
                <a:off x="6192" y="1966"/>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1" name="Freeform 302"/>
              <p:cNvSpPr/>
              <p:nvPr/>
            </p:nvSpPr>
            <p:spPr bwMode="auto">
              <a:xfrm>
                <a:off x="6192" y="1966"/>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2" name="Oval 303"/>
              <p:cNvSpPr>
                <a:spLocks noChangeArrowheads="1"/>
              </p:cNvSpPr>
              <p:nvPr/>
            </p:nvSpPr>
            <p:spPr bwMode="auto">
              <a:xfrm>
                <a:off x="6182" y="196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3" name="Freeform 304"/>
              <p:cNvSpPr/>
              <p:nvPr/>
            </p:nvSpPr>
            <p:spPr bwMode="auto">
              <a:xfrm>
                <a:off x="6187" y="1963"/>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4" name="Freeform 305"/>
              <p:cNvSpPr/>
              <p:nvPr/>
            </p:nvSpPr>
            <p:spPr bwMode="auto">
              <a:xfrm>
                <a:off x="6187" y="19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5" name="Oval 306"/>
              <p:cNvSpPr>
                <a:spLocks noChangeArrowheads="1"/>
              </p:cNvSpPr>
              <p:nvPr/>
            </p:nvSpPr>
            <p:spPr bwMode="auto">
              <a:xfrm>
                <a:off x="6203" y="19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6" name="Freeform 307"/>
              <p:cNvSpPr/>
              <p:nvPr/>
            </p:nvSpPr>
            <p:spPr bwMode="auto">
              <a:xfrm>
                <a:off x="6611" y="270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7" name="Freeform 308"/>
              <p:cNvSpPr/>
              <p:nvPr/>
            </p:nvSpPr>
            <p:spPr bwMode="auto">
              <a:xfrm>
                <a:off x="6184" y="1961"/>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8" name="Freeform 309"/>
              <p:cNvSpPr/>
              <p:nvPr/>
            </p:nvSpPr>
            <p:spPr bwMode="auto">
              <a:xfrm>
                <a:off x="6187" y="1963"/>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49" name="Freeform 310"/>
              <p:cNvSpPr/>
              <p:nvPr/>
            </p:nvSpPr>
            <p:spPr bwMode="auto">
              <a:xfrm>
                <a:off x="6599" y="2719"/>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0" name="Freeform 311"/>
              <p:cNvSpPr/>
              <p:nvPr/>
            </p:nvSpPr>
            <p:spPr bwMode="auto">
              <a:xfrm>
                <a:off x="6441" y="2470"/>
                <a:ext cx="2"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1" name="Freeform 312"/>
              <p:cNvSpPr/>
              <p:nvPr/>
            </p:nvSpPr>
            <p:spPr bwMode="auto">
              <a:xfrm>
                <a:off x="6424" y="2470"/>
                <a:ext cx="9" cy="3"/>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2" name="Freeform 313"/>
              <p:cNvSpPr/>
              <p:nvPr/>
            </p:nvSpPr>
            <p:spPr bwMode="auto">
              <a:xfrm>
                <a:off x="6452" y="247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3" name="Freeform 314"/>
              <p:cNvSpPr/>
              <p:nvPr/>
            </p:nvSpPr>
            <p:spPr bwMode="auto">
              <a:xfrm>
                <a:off x="6450" y="2470"/>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4" name="Freeform 315"/>
              <p:cNvSpPr/>
              <p:nvPr/>
            </p:nvSpPr>
            <p:spPr bwMode="auto">
              <a:xfrm>
                <a:off x="6450" y="2537"/>
                <a:ext cx="10"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5" name="Freeform 316"/>
              <p:cNvSpPr/>
              <p:nvPr/>
            </p:nvSpPr>
            <p:spPr bwMode="auto">
              <a:xfrm>
                <a:off x="6455" y="2539"/>
                <a:ext cx="5"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6" name="Freeform 317"/>
              <p:cNvSpPr/>
              <p:nvPr/>
            </p:nvSpPr>
            <p:spPr bwMode="auto">
              <a:xfrm>
                <a:off x="6457" y="2537"/>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7" name="Freeform 318"/>
              <p:cNvSpPr/>
              <p:nvPr/>
            </p:nvSpPr>
            <p:spPr bwMode="auto">
              <a:xfrm>
                <a:off x="6443" y="2470"/>
                <a:ext cx="2" cy="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8" name="Freeform 319"/>
              <p:cNvSpPr/>
              <p:nvPr/>
            </p:nvSpPr>
            <p:spPr bwMode="auto">
              <a:xfrm>
                <a:off x="6334" y="3127"/>
                <a:ext cx="7" cy="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59" name="Freeform 320"/>
              <p:cNvSpPr/>
              <p:nvPr/>
            </p:nvSpPr>
            <p:spPr bwMode="auto">
              <a:xfrm>
                <a:off x="6336" y="3125"/>
                <a:ext cx="3"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0" name="Freeform 321"/>
              <p:cNvSpPr/>
              <p:nvPr/>
            </p:nvSpPr>
            <p:spPr bwMode="auto">
              <a:xfrm>
                <a:off x="6521" y="3089"/>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1" name="Freeform 322"/>
              <p:cNvSpPr/>
              <p:nvPr/>
            </p:nvSpPr>
            <p:spPr bwMode="auto">
              <a:xfrm>
                <a:off x="6645" y="3053"/>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2" name="Freeform 323"/>
              <p:cNvSpPr/>
              <p:nvPr/>
            </p:nvSpPr>
            <p:spPr bwMode="auto">
              <a:xfrm>
                <a:off x="6604" y="3080"/>
                <a:ext cx="3"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3" name="Freeform 324"/>
              <p:cNvSpPr/>
              <p:nvPr/>
            </p:nvSpPr>
            <p:spPr bwMode="auto">
              <a:xfrm>
                <a:off x="6602" y="273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4" name="Freeform 325"/>
              <p:cNvSpPr/>
              <p:nvPr/>
            </p:nvSpPr>
            <p:spPr bwMode="auto">
              <a:xfrm>
                <a:off x="6469" y="3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5" name="Freeform 326"/>
              <p:cNvSpPr/>
              <p:nvPr/>
            </p:nvSpPr>
            <p:spPr bwMode="auto">
              <a:xfrm>
                <a:off x="6265" y="2238"/>
                <a:ext cx="10" cy="19"/>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6" name="Freeform 327"/>
              <p:cNvSpPr/>
              <p:nvPr/>
            </p:nvSpPr>
            <p:spPr bwMode="auto">
              <a:xfrm>
                <a:off x="6455" y="25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7" name="Freeform 328"/>
              <p:cNvSpPr/>
              <p:nvPr/>
            </p:nvSpPr>
            <p:spPr bwMode="auto">
              <a:xfrm>
                <a:off x="6597" y="2734"/>
                <a:ext cx="5"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8" name="Freeform 329"/>
              <p:cNvSpPr/>
              <p:nvPr/>
            </p:nvSpPr>
            <p:spPr bwMode="auto">
              <a:xfrm>
                <a:off x="6607" y="2703"/>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69" name="Freeform 330"/>
              <p:cNvSpPr/>
              <p:nvPr/>
            </p:nvSpPr>
            <p:spPr bwMode="auto">
              <a:xfrm>
                <a:off x="6597" y="2726"/>
                <a:ext cx="12" cy="5"/>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0" name="Freeform 331"/>
              <p:cNvSpPr/>
              <p:nvPr/>
            </p:nvSpPr>
            <p:spPr bwMode="auto">
              <a:xfrm>
                <a:off x="6452" y="2700"/>
                <a:ext cx="5"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1" name="Freeform 332"/>
              <p:cNvSpPr/>
              <p:nvPr/>
            </p:nvSpPr>
            <p:spPr bwMode="auto">
              <a:xfrm>
                <a:off x="6445" y="2556"/>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2" name="Freeform 333"/>
              <p:cNvSpPr/>
              <p:nvPr/>
            </p:nvSpPr>
            <p:spPr bwMode="auto">
              <a:xfrm>
                <a:off x="6448" y="25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3" name="Freeform 334"/>
              <p:cNvSpPr/>
              <p:nvPr/>
            </p:nvSpPr>
            <p:spPr bwMode="auto">
              <a:xfrm>
                <a:off x="6469" y="2719"/>
                <a:ext cx="5" cy="3"/>
              </a:xfrm>
              <a:custGeom>
                <a:avLst/>
                <a:gdLst>
                  <a:gd name="T0" fmla="*/ 0 w 5"/>
                  <a:gd name="T1" fmla="*/ 3 h 3"/>
                  <a:gd name="T2" fmla="*/ 0 w 5"/>
                  <a:gd name="T3" fmla="*/ 3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0" y="3"/>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4" name="Freeform 335"/>
              <p:cNvSpPr/>
              <p:nvPr/>
            </p:nvSpPr>
            <p:spPr bwMode="auto">
              <a:xfrm>
                <a:off x="6452" y="254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5" name="Rectangle 336"/>
              <p:cNvSpPr>
                <a:spLocks noChangeArrowheads="1"/>
              </p:cNvSpPr>
              <p:nvPr/>
            </p:nvSpPr>
            <p:spPr bwMode="auto">
              <a:xfrm>
                <a:off x="6452" y="2655"/>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6" name="Freeform 337"/>
              <p:cNvSpPr/>
              <p:nvPr/>
            </p:nvSpPr>
            <p:spPr bwMode="auto">
              <a:xfrm>
                <a:off x="6448" y="2560"/>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7" name="Freeform 338"/>
              <p:cNvSpPr/>
              <p:nvPr/>
            </p:nvSpPr>
            <p:spPr bwMode="auto">
              <a:xfrm>
                <a:off x="6192" y="197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8" name="Freeform 339"/>
              <p:cNvSpPr/>
              <p:nvPr/>
            </p:nvSpPr>
            <p:spPr bwMode="auto">
              <a:xfrm>
                <a:off x="6531" y="2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79" name="Freeform 340"/>
              <p:cNvSpPr/>
              <p:nvPr/>
            </p:nvSpPr>
            <p:spPr bwMode="auto">
              <a:xfrm>
                <a:off x="6388" y="3264"/>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0" name="Freeform 341"/>
              <p:cNvSpPr/>
              <p:nvPr/>
            </p:nvSpPr>
            <p:spPr bwMode="auto">
              <a:xfrm>
                <a:off x="6353" y="3094"/>
                <a:ext cx="446" cy="18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1" name="Freeform 342"/>
              <p:cNvSpPr/>
              <p:nvPr/>
            </p:nvSpPr>
            <p:spPr bwMode="auto">
              <a:xfrm>
                <a:off x="6365" y="3215"/>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2" name="Freeform 343"/>
              <p:cNvSpPr/>
              <p:nvPr/>
            </p:nvSpPr>
            <p:spPr bwMode="auto">
              <a:xfrm>
                <a:off x="6889" y="2757"/>
                <a:ext cx="2" cy="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3" name="Freeform 344"/>
              <p:cNvSpPr/>
              <p:nvPr/>
            </p:nvSpPr>
            <p:spPr bwMode="auto">
              <a:xfrm>
                <a:off x="6360" y="3222"/>
                <a:ext cx="2" cy="2"/>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4" name="Freeform 345"/>
              <p:cNvSpPr/>
              <p:nvPr/>
            </p:nvSpPr>
            <p:spPr bwMode="auto">
              <a:xfrm>
                <a:off x="6609" y="3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5" name="Freeform 346"/>
              <p:cNvSpPr/>
              <p:nvPr/>
            </p:nvSpPr>
            <p:spPr bwMode="auto">
              <a:xfrm>
                <a:off x="6531" y="24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6" name="Freeform 347"/>
              <p:cNvSpPr/>
              <p:nvPr/>
            </p:nvSpPr>
            <p:spPr bwMode="auto">
              <a:xfrm>
                <a:off x="6960" y="2793"/>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7" name="Freeform 348"/>
              <p:cNvSpPr/>
              <p:nvPr/>
            </p:nvSpPr>
            <p:spPr bwMode="auto">
              <a:xfrm>
                <a:off x="6524" y="2463"/>
                <a:ext cx="2" cy="3"/>
              </a:xfrm>
              <a:custGeom>
                <a:avLst/>
                <a:gdLst>
                  <a:gd name="T0" fmla="*/ 2 w 2"/>
                  <a:gd name="T1" fmla="*/ 0 h 3"/>
                  <a:gd name="T2" fmla="*/ 0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8" name="Freeform 349"/>
              <p:cNvSpPr/>
              <p:nvPr/>
            </p:nvSpPr>
            <p:spPr bwMode="auto">
              <a:xfrm>
                <a:off x="6569" y="3205"/>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89" name="Freeform 350"/>
              <p:cNvSpPr/>
              <p:nvPr/>
            </p:nvSpPr>
            <p:spPr bwMode="auto">
              <a:xfrm>
                <a:off x="6512" y="2485"/>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0" name="Freeform 351"/>
              <p:cNvSpPr/>
              <p:nvPr/>
            </p:nvSpPr>
            <p:spPr bwMode="auto">
              <a:xfrm>
                <a:off x="6460" y="2473"/>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1" name="Freeform 352"/>
              <p:cNvSpPr/>
              <p:nvPr/>
            </p:nvSpPr>
            <p:spPr bwMode="auto">
              <a:xfrm>
                <a:off x="6462" y="2470"/>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2" name="Freeform 353"/>
              <p:cNvSpPr/>
              <p:nvPr/>
            </p:nvSpPr>
            <p:spPr bwMode="auto">
              <a:xfrm>
                <a:off x="6524" y="2475"/>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3" name="Freeform 354"/>
              <p:cNvSpPr/>
              <p:nvPr/>
            </p:nvSpPr>
            <p:spPr bwMode="auto">
              <a:xfrm>
                <a:off x="6386" y="3269"/>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4" name="Freeform 355"/>
              <p:cNvSpPr/>
              <p:nvPr/>
            </p:nvSpPr>
            <p:spPr bwMode="auto">
              <a:xfrm>
                <a:off x="6407" y="3272"/>
                <a:ext cx="3" cy="7"/>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5" name="Freeform 356"/>
              <p:cNvSpPr/>
              <p:nvPr/>
            </p:nvSpPr>
            <p:spPr bwMode="auto">
              <a:xfrm>
                <a:off x="6374" y="3257"/>
                <a:ext cx="7" cy="3"/>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6" name="Freeform 357"/>
              <p:cNvSpPr/>
              <p:nvPr/>
            </p:nvSpPr>
            <p:spPr bwMode="auto">
              <a:xfrm>
                <a:off x="6417" y="3272"/>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7" name="Freeform 358"/>
              <p:cNvSpPr/>
              <p:nvPr/>
            </p:nvSpPr>
            <p:spPr bwMode="auto">
              <a:xfrm>
                <a:off x="6054"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8" name="Freeform 359"/>
              <p:cNvSpPr/>
              <p:nvPr/>
            </p:nvSpPr>
            <p:spPr bwMode="auto">
              <a:xfrm>
                <a:off x="6369" y="3250"/>
                <a:ext cx="3" cy="5"/>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399" name="Freeform 360"/>
              <p:cNvSpPr/>
              <p:nvPr/>
            </p:nvSpPr>
            <p:spPr bwMode="auto">
              <a:xfrm>
                <a:off x="6573" y="3250"/>
                <a:ext cx="0" cy="3"/>
              </a:xfrm>
              <a:custGeom>
                <a:avLst/>
                <a:gdLst>
                  <a:gd name="T0" fmla="*/ 0 h 3"/>
                  <a:gd name="T1" fmla="*/ 3 h 3"/>
                  <a:gd name="T2" fmla="*/ 0 h 3"/>
                  <a:gd name="T3" fmla="*/ 0 h 3"/>
                </a:gdLst>
                <a:ah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0" name="Freeform 361"/>
              <p:cNvSpPr/>
              <p:nvPr/>
            </p:nvSpPr>
            <p:spPr bwMode="auto">
              <a:xfrm>
                <a:off x="6640" y="3222"/>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1" name="Freeform 362"/>
              <p:cNvSpPr/>
              <p:nvPr/>
            </p:nvSpPr>
            <p:spPr bwMode="auto">
              <a:xfrm>
                <a:off x="6640" y="3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2" name="Freeform 363"/>
              <p:cNvSpPr/>
              <p:nvPr/>
            </p:nvSpPr>
            <p:spPr bwMode="auto">
              <a:xfrm>
                <a:off x="6633" y="3234"/>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3" name="Freeform 364"/>
              <p:cNvSpPr/>
              <p:nvPr/>
            </p:nvSpPr>
            <p:spPr bwMode="auto">
              <a:xfrm>
                <a:off x="6365" y="331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4" name="Freeform 365"/>
              <p:cNvSpPr/>
              <p:nvPr/>
            </p:nvSpPr>
            <p:spPr bwMode="auto">
              <a:xfrm>
                <a:off x="6640" y="3231"/>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5" name="Freeform 366"/>
              <p:cNvSpPr/>
              <p:nvPr/>
            </p:nvSpPr>
            <p:spPr bwMode="auto">
              <a:xfrm>
                <a:off x="6490" y="321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6" name="Freeform 367"/>
              <p:cNvSpPr/>
              <p:nvPr/>
            </p:nvSpPr>
            <p:spPr bwMode="auto">
              <a:xfrm>
                <a:off x="6666" y="3205"/>
                <a:ext cx="2" cy="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5"/>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7" name="Rectangle 368"/>
              <p:cNvSpPr>
                <a:spLocks noChangeArrowheads="1"/>
              </p:cNvSpPr>
              <p:nvPr/>
            </p:nvSpPr>
            <p:spPr bwMode="auto">
              <a:xfrm>
                <a:off x="6943" y="2776"/>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8" name="Oval 369"/>
              <p:cNvSpPr>
                <a:spLocks noChangeArrowheads="1"/>
              </p:cNvSpPr>
              <p:nvPr/>
            </p:nvSpPr>
            <p:spPr bwMode="auto">
              <a:xfrm>
                <a:off x="6047" y="225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09" name="Freeform 370"/>
              <p:cNvSpPr/>
              <p:nvPr/>
            </p:nvSpPr>
            <p:spPr bwMode="auto">
              <a:xfrm>
                <a:off x="6882" y="275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0" name="Freeform 371"/>
              <p:cNvSpPr/>
              <p:nvPr/>
            </p:nvSpPr>
            <p:spPr bwMode="auto">
              <a:xfrm>
                <a:off x="6894" y="275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1" name="Freeform 372"/>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2" name="Freeform 373"/>
              <p:cNvSpPr/>
              <p:nvPr/>
            </p:nvSpPr>
            <p:spPr bwMode="auto">
              <a:xfrm>
                <a:off x="6879" y="2710"/>
                <a:ext cx="162" cy="130"/>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3" name="Freeform 374"/>
              <p:cNvSpPr/>
              <p:nvPr/>
            </p:nvSpPr>
            <p:spPr bwMode="auto">
              <a:xfrm>
                <a:off x="6047" y="225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4" name="Freeform 375"/>
              <p:cNvSpPr/>
              <p:nvPr/>
            </p:nvSpPr>
            <p:spPr bwMode="auto">
              <a:xfrm>
                <a:off x="6882" y="2736"/>
                <a:ext cx="2" cy="5"/>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5" name="Freeform 376"/>
              <p:cNvSpPr/>
              <p:nvPr/>
            </p:nvSpPr>
            <p:spPr bwMode="auto">
              <a:xfrm>
                <a:off x="6891" y="271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6" name="Freeform 377"/>
              <p:cNvSpPr/>
              <p:nvPr/>
            </p:nvSpPr>
            <p:spPr bwMode="auto">
              <a:xfrm>
                <a:off x="6047" y="2252"/>
                <a:ext cx="0" cy="3"/>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7" name="Freeform 378"/>
              <p:cNvSpPr/>
              <p:nvPr/>
            </p:nvSpPr>
            <p:spPr bwMode="auto">
              <a:xfrm>
                <a:off x="6047" y="2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8" name="Freeform 379"/>
              <p:cNvSpPr/>
              <p:nvPr/>
            </p:nvSpPr>
            <p:spPr bwMode="auto">
              <a:xfrm>
                <a:off x="6882" y="2741"/>
                <a:ext cx="4"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19" name="Freeform 380"/>
              <p:cNvSpPr/>
              <p:nvPr/>
            </p:nvSpPr>
            <p:spPr bwMode="auto">
              <a:xfrm>
                <a:off x="6884" y="2745"/>
                <a:ext cx="2"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0" name="Oval 381"/>
              <p:cNvSpPr>
                <a:spLocks noChangeArrowheads="1"/>
              </p:cNvSpPr>
              <p:nvPr/>
            </p:nvSpPr>
            <p:spPr bwMode="auto">
              <a:xfrm>
                <a:off x="6531" y="247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1" name="Freeform 382"/>
              <p:cNvSpPr/>
              <p:nvPr/>
            </p:nvSpPr>
            <p:spPr bwMode="auto">
              <a:xfrm>
                <a:off x="6879" y="2741"/>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2" name="Freeform 383"/>
              <p:cNvSpPr/>
              <p:nvPr/>
            </p:nvSpPr>
            <p:spPr bwMode="auto">
              <a:xfrm>
                <a:off x="6967" y="278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3" name="Freeform 384"/>
              <p:cNvSpPr/>
              <p:nvPr/>
            </p:nvSpPr>
            <p:spPr bwMode="auto">
              <a:xfrm>
                <a:off x="6960"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4" name="Freeform 385"/>
              <p:cNvSpPr/>
              <p:nvPr/>
            </p:nvSpPr>
            <p:spPr bwMode="auto">
              <a:xfrm>
                <a:off x="6967" y="278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5" name="Freeform 386"/>
              <p:cNvSpPr/>
              <p:nvPr/>
            </p:nvSpPr>
            <p:spPr bwMode="auto">
              <a:xfrm>
                <a:off x="6979" y="2790"/>
                <a:ext cx="2" cy="5"/>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6" name="Freeform 387"/>
              <p:cNvSpPr/>
              <p:nvPr/>
            </p:nvSpPr>
            <p:spPr bwMode="auto">
              <a:xfrm>
                <a:off x="6528" y="2478"/>
                <a:ext cx="3"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7" name="Freeform 388"/>
              <p:cNvSpPr/>
              <p:nvPr/>
            </p:nvSpPr>
            <p:spPr bwMode="auto">
              <a:xfrm>
                <a:off x="6526" y="280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8" name="Freeform 389"/>
              <p:cNvSpPr/>
              <p:nvPr/>
            </p:nvSpPr>
            <p:spPr bwMode="auto">
              <a:xfrm>
                <a:off x="6955" y="27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29" name="Freeform 390"/>
              <p:cNvSpPr/>
              <p:nvPr/>
            </p:nvSpPr>
            <p:spPr bwMode="auto">
              <a:xfrm>
                <a:off x="6047" y="22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0" name="Rectangle 391"/>
              <p:cNvSpPr>
                <a:spLocks noChangeArrowheads="1"/>
              </p:cNvSpPr>
              <p:nvPr/>
            </p:nvSpPr>
            <p:spPr bwMode="auto">
              <a:xfrm>
                <a:off x="6047" y="225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1" name="Freeform 392"/>
              <p:cNvSpPr/>
              <p:nvPr/>
            </p:nvSpPr>
            <p:spPr bwMode="auto">
              <a:xfrm>
                <a:off x="6946" y="272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2" name="Freeform 393"/>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3" name="Freeform 394"/>
              <p:cNvSpPr/>
              <p:nvPr/>
            </p:nvSpPr>
            <p:spPr bwMode="auto">
              <a:xfrm>
                <a:off x="6922" y="27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4" name="Freeform 395"/>
              <p:cNvSpPr/>
              <p:nvPr/>
            </p:nvSpPr>
            <p:spPr bwMode="auto">
              <a:xfrm>
                <a:off x="6277" y="2686"/>
                <a:ext cx="21" cy="14"/>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5" name="Freeform 396"/>
              <p:cNvSpPr/>
              <p:nvPr/>
            </p:nvSpPr>
            <p:spPr bwMode="auto">
              <a:xfrm>
                <a:off x="6073" y="2527"/>
                <a:ext cx="5" cy="7"/>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6" name="Freeform 397"/>
              <p:cNvSpPr/>
              <p:nvPr/>
            </p:nvSpPr>
            <p:spPr bwMode="auto">
              <a:xfrm>
                <a:off x="6059" y="2345"/>
                <a:ext cx="7" cy="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7" name="Freeform 398"/>
              <p:cNvSpPr/>
              <p:nvPr/>
            </p:nvSpPr>
            <p:spPr bwMode="auto">
              <a:xfrm>
                <a:off x="6116" y="2558"/>
                <a:ext cx="14" cy="7"/>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8" name="Freeform 399"/>
              <p:cNvSpPr/>
              <p:nvPr/>
            </p:nvSpPr>
            <p:spPr bwMode="auto">
              <a:xfrm>
                <a:off x="6040" y="2271"/>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39" name="Freeform 400"/>
              <p:cNvSpPr/>
              <p:nvPr/>
            </p:nvSpPr>
            <p:spPr bwMode="auto">
              <a:xfrm>
                <a:off x="6040" y="2286"/>
                <a:ext cx="5"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0" name="Freeform 401"/>
              <p:cNvSpPr/>
              <p:nvPr/>
            </p:nvSpPr>
            <p:spPr bwMode="auto">
              <a:xfrm>
                <a:off x="6052" y="2340"/>
                <a:ext cx="4" cy="10"/>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1" name="Freeform 402"/>
              <p:cNvSpPr/>
              <p:nvPr/>
            </p:nvSpPr>
            <p:spPr bwMode="auto">
              <a:xfrm>
                <a:off x="6040" y="2278"/>
                <a:ext cx="9"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2" name="Freeform 403"/>
              <p:cNvSpPr/>
              <p:nvPr/>
            </p:nvSpPr>
            <p:spPr bwMode="auto">
              <a:xfrm>
                <a:off x="6045" y="22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3" name="Freeform 404"/>
              <p:cNvSpPr/>
              <p:nvPr/>
            </p:nvSpPr>
            <p:spPr bwMode="auto">
              <a:xfrm>
                <a:off x="6322" y="273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4" name="Freeform 405"/>
              <p:cNvSpPr/>
              <p:nvPr/>
            </p:nvSpPr>
            <p:spPr bwMode="auto">
              <a:xfrm>
                <a:off x="6222" y="2636"/>
                <a:ext cx="7" cy="7"/>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445" name="Freeform 407"/>
            <p:cNvSpPr/>
            <p:nvPr/>
          </p:nvSpPr>
          <p:spPr bwMode="auto">
            <a:xfrm>
              <a:off x="10033000" y="4324350"/>
              <a:ext cx="6350" cy="7938"/>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6" name="Freeform 408"/>
            <p:cNvSpPr/>
            <p:nvPr/>
          </p:nvSpPr>
          <p:spPr bwMode="auto">
            <a:xfrm>
              <a:off x="10013950" y="4297363"/>
              <a:ext cx="19050" cy="26988"/>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7" name="Freeform 409"/>
            <p:cNvSpPr/>
            <p:nvPr/>
          </p:nvSpPr>
          <p:spPr bwMode="auto">
            <a:xfrm>
              <a:off x="10148888" y="5287963"/>
              <a:ext cx="3175" cy="7938"/>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8" name="Freeform 410"/>
            <p:cNvSpPr/>
            <p:nvPr/>
          </p:nvSpPr>
          <p:spPr bwMode="auto">
            <a:xfrm>
              <a:off x="9882188" y="38877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49" name="Freeform 411"/>
            <p:cNvSpPr/>
            <p:nvPr/>
          </p:nvSpPr>
          <p:spPr bwMode="auto">
            <a:xfrm>
              <a:off x="10514013" y="525303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0" name="Freeform 412"/>
            <p:cNvSpPr/>
            <p:nvPr/>
          </p:nvSpPr>
          <p:spPr bwMode="auto">
            <a:xfrm>
              <a:off x="10280650" y="5222875"/>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1" name="Freeform 413"/>
            <p:cNvSpPr/>
            <p:nvPr/>
          </p:nvSpPr>
          <p:spPr bwMode="auto">
            <a:xfrm>
              <a:off x="10401300" y="5216525"/>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2" name="Freeform 414"/>
            <p:cNvSpPr/>
            <p:nvPr/>
          </p:nvSpPr>
          <p:spPr bwMode="auto">
            <a:xfrm>
              <a:off x="9756775" y="3429000"/>
              <a:ext cx="4762" cy="14288"/>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3" name="Freeform 415"/>
            <p:cNvSpPr/>
            <p:nvPr/>
          </p:nvSpPr>
          <p:spPr bwMode="auto">
            <a:xfrm>
              <a:off x="10171113" y="5291138"/>
              <a:ext cx="4762" cy="4763"/>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4" name="Freeform 416"/>
            <p:cNvSpPr/>
            <p:nvPr/>
          </p:nvSpPr>
          <p:spPr bwMode="auto">
            <a:xfrm>
              <a:off x="10461625" y="5276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5" name="Freeform 417"/>
            <p:cNvSpPr/>
            <p:nvPr/>
          </p:nvSpPr>
          <p:spPr bwMode="auto">
            <a:xfrm>
              <a:off x="10502900" y="5268913"/>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6" name="Freeform 418"/>
            <p:cNvSpPr/>
            <p:nvPr/>
          </p:nvSpPr>
          <p:spPr bwMode="auto">
            <a:xfrm>
              <a:off x="9817100" y="31353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7" name="Freeform 419"/>
            <p:cNvSpPr/>
            <p:nvPr/>
          </p:nvSpPr>
          <p:spPr bwMode="auto">
            <a:xfrm>
              <a:off x="10104438" y="5186363"/>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8" name="Freeform 420"/>
            <p:cNvSpPr/>
            <p:nvPr/>
          </p:nvSpPr>
          <p:spPr bwMode="auto">
            <a:xfrm>
              <a:off x="9874250" y="307181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59" name="Freeform 421"/>
            <p:cNvSpPr/>
            <p:nvPr/>
          </p:nvSpPr>
          <p:spPr bwMode="auto">
            <a:xfrm>
              <a:off x="9786938" y="307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0" name="Rectangle 422"/>
            <p:cNvSpPr>
              <a:spLocks noChangeArrowheads="1"/>
            </p:cNvSpPr>
            <p:nvPr/>
          </p:nvSpPr>
          <p:spPr bwMode="auto">
            <a:xfrm>
              <a:off x="9813925" y="3135313"/>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1" name="Freeform 423"/>
            <p:cNvSpPr/>
            <p:nvPr/>
          </p:nvSpPr>
          <p:spPr bwMode="auto">
            <a:xfrm>
              <a:off x="9813925" y="313531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2" name="Freeform 424"/>
            <p:cNvSpPr/>
            <p:nvPr/>
          </p:nvSpPr>
          <p:spPr bwMode="auto">
            <a:xfrm>
              <a:off x="9813925" y="313531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3" name="Freeform 425"/>
            <p:cNvSpPr/>
            <p:nvPr/>
          </p:nvSpPr>
          <p:spPr bwMode="auto">
            <a:xfrm>
              <a:off x="9893300" y="4184650"/>
              <a:ext cx="11112" cy="11113"/>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4" name="Freeform 426"/>
            <p:cNvSpPr/>
            <p:nvPr/>
          </p:nvSpPr>
          <p:spPr bwMode="auto">
            <a:xfrm>
              <a:off x="10017125" y="4764088"/>
              <a:ext cx="3175"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5" name="Freeform 427"/>
            <p:cNvSpPr/>
            <p:nvPr/>
          </p:nvSpPr>
          <p:spPr bwMode="auto">
            <a:xfrm>
              <a:off x="10028238" y="4752975"/>
              <a:ext cx="7937" cy="4763"/>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6" name="Freeform 428"/>
            <p:cNvSpPr/>
            <p:nvPr/>
          </p:nvSpPr>
          <p:spPr bwMode="auto">
            <a:xfrm>
              <a:off x="10013950" y="4752975"/>
              <a:ext cx="19050" cy="7938"/>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7" name="Freeform 429"/>
            <p:cNvSpPr/>
            <p:nvPr/>
          </p:nvSpPr>
          <p:spPr bwMode="auto">
            <a:xfrm>
              <a:off x="10099675" y="4719638"/>
              <a:ext cx="7937" cy="1111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8" name="Freeform 430"/>
            <p:cNvSpPr/>
            <p:nvPr/>
          </p:nvSpPr>
          <p:spPr bwMode="auto">
            <a:xfrm>
              <a:off x="10110788" y="4745038"/>
              <a:ext cx="7937" cy="30163"/>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69" name="Freeform 431"/>
            <p:cNvSpPr/>
            <p:nvPr/>
          </p:nvSpPr>
          <p:spPr bwMode="auto">
            <a:xfrm>
              <a:off x="10107613" y="4722813"/>
              <a:ext cx="3175"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0" name="Freeform 432"/>
            <p:cNvSpPr/>
            <p:nvPr/>
          </p:nvSpPr>
          <p:spPr bwMode="auto">
            <a:xfrm>
              <a:off x="10110788" y="4711700"/>
              <a:ext cx="12700" cy="22225"/>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1" name="Freeform 433"/>
            <p:cNvSpPr/>
            <p:nvPr/>
          </p:nvSpPr>
          <p:spPr bwMode="auto">
            <a:xfrm>
              <a:off x="10025063" y="47529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2" name="Freeform 434"/>
            <p:cNvSpPr>
              <a:spLocks noEditPoints="1"/>
            </p:cNvSpPr>
            <p:nvPr/>
          </p:nvSpPr>
          <p:spPr bwMode="auto">
            <a:xfrm>
              <a:off x="10077450" y="5054600"/>
              <a:ext cx="681037" cy="258763"/>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3" name="Freeform 435"/>
            <p:cNvSpPr/>
            <p:nvPr/>
          </p:nvSpPr>
          <p:spPr bwMode="auto">
            <a:xfrm>
              <a:off x="10025063" y="4881563"/>
              <a:ext cx="7937" cy="3175"/>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4" name="Freeform 436"/>
            <p:cNvSpPr>
              <a:spLocks noEditPoints="1"/>
            </p:cNvSpPr>
            <p:nvPr/>
          </p:nvSpPr>
          <p:spPr bwMode="auto">
            <a:xfrm>
              <a:off x="9531350" y="2778125"/>
              <a:ext cx="1528762" cy="2152650"/>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5" name="Freeform 437"/>
            <p:cNvSpPr/>
            <p:nvPr/>
          </p:nvSpPr>
          <p:spPr bwMode="auto">
            <a:xfrm>
              <a:off x="9994900" y="4794250"/>
              <a:ext cx="7937" cy="4763"/>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6" name="Freeform 438"/>
            <p:cNvSpPr/>
            <p:nvPr/>
          </p:nvSpPr>
          <p:spPr bwMode="auto">
            <a:xfrm>
              <a:off x="10002838" y="4794250"/>
              <a:ext cx="6350" cy="7938"/>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7" name="Freeform 439"/>
            <p:cNvSpPr/>
            <p:nvPr/>
          </p:nvSpPr>
          <p:spPr bwMode="auto">
            <a:xfrm>
              <a:off x="10387013" y="4486275"/>
              <a:ext cx="6350" cy="3175"/>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8" name="Freeform 440"/>
            <p:cNvSpPr/>
            <p:nvPr/>
          </p:nvSpPr>
          <p:spPr bwMode="auto">
            <a:xfrm>
              <a:off x="10431463" y="4527550"/>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79" name="Freeform 441"/>
            <p:cNvSpPr/>
            <p:nvPr/>
          </p:nvSpPr>
          <p:spPr bwMode="auto">
            <a:xfrm>
              <a:off x="10055225" y="3929063"/>
              <a:ext cx="3175" cy="793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0" name="Freeform 442"/>
            <p:cNvSpPr/>
            <p:nvPr/>
          </p:nvSpPr>
          <p:spPr bwMode="auto">
            <a:xfrm>
              <a:off x="10272713" y="4711700"/>
              <a:ext cx="476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1" name="Freeform 443"/>
            <p:cNvSpPr/>
            <p:nvPr/>
          </p:nvSpPr>
          <p:spPr bwMode="auto">
            <a:xfrm>
              <a:off x="10269538" y="4673600"/>
              <a:ext cx="7937" cy="476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2" name="Freeform 444"/>
            <p:cNvSpPr/>
            <p:nvPr/>
          </p:nvSpPr>
          <p:spPr bwMode="auto">
            <a:xfrm>
              <a:off x="10266363" y="46624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3" name="Freeform 445"/>
            <p:cNvSpPr/>
            <p:nvPr/>
          </p:nvSpPr>
          <p:spPr bwMode="auto">
            <a:xfrm>
              <a:off x="10261600" y="4708525"/>
              <a:ext cx="7937"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4" name="Freeform 446"/>
            <p:cNvSpPr/>
            <p:nvPr/>
          </p:nvSpPr>
          <p:spPr bwMode="auto">
            <a:xfrm>
              <a:off x="10220325" y="4818063"/>
              <a:ext cx="7937" cy="3175"/>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5" name="Freeform 447"/>
            <p:cNvSpPr/>
            <p:nvPr/>
          </p:nvSpPr>
          <p:spPr bwMode="auto">
            <a:xfrm>
              <a:off x="10118725" y="4005263"/>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6" name="Freeform 448"/>
            <p:cNvSpPr/>
            <p:nvPr/>
          </p:nvSpPr>
          <p:spPr bwMode="auto">
            <a:xfrm>
              <a:off x="10255250" y="4745038"/>
              <a:ext cx="6350"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7" name="Freeform 449"/>
            <p:cNvSpPr/>
            <p:nvPr/>
          </p:nvSpPr>
          <p:spPr bwMode="auto">
            <a:xfrm>
              <a:off x="10220325" y="4810125"/>
              <a:ext cx="11112"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8" name="Freeform 450"/>
            <p:cNvSpPr/>
            <p:nvPr/>
          </p:nvSpPr>
          <p:spPr bwMode="auto">
            <a:xfrm>
              <a:off x="10261600" y="4741863"/>
              <a:ext cx="476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89" name="Freeform 451"/>
            <p:cNvSpPr/>
            <p:nvPr/>
          </p:nvSpPr>
          <p:spPr bwMode="auto">
            <a:xfrm>
              <a:off x="10258425" y="4730750"/>
              <a:ext cx="7937"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sp>
          <p:nvSpPr>
            <p:cNvPr id="490" name="Freeform 452"/>
            <p:cNvSpPr/>
            <p:nvPr/>
          </p:nvSpPr>
          <p:spPr bwMode="auto">
            <a:xfrm>
              <a:off x="10258425" y="4738688"/>
              <a:ext cx="14287" cy="3175"/>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5" name="组合 490"/>
          <p:cNvGrpSpPr/>
          <p:nvPr/>
        </p:nvGrpSpPr>
        <p:grpSpPr>
          <a:xfrm>
            <a:off x="4247965" y="6021289"/>
            <a:ext cx="3348539" cy="141001"/>
            <a:chOff x="2804139" y="4450982"/>
            <a:chExt cx="7078926" cy="223561"/>
          </a:xfrm>
        </p:grpSpPr>
        <p:sp>
          <p:nvSpPr>
            <p:cNvPr id="492" name="Freeform 334"/>
            <p:cNvSpPr>
              <a:spLocks noEditPoints="1"/>
            </p:cNvSpPr>
            <p:nvPr/>
          </p:nvSpPr>
          <p:spPr bwMode="auto">
            <a:xfrm rot="10800000">
              <a:off x="2804139" y="445099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sp>
          <p:nvSpPr>
            <p:cNvPr id="493"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prstClr val="black"/>
                </a:solidFill>
                <a:ea typeface="汉仪丫丫体简" panose="02010604000101010101" pitchFamily="2" charset="-122"/>
              </a:endParaRPr>
            </a:p>
          </p:txBody>
        </p:sp>
      </p:grpSp>
      <p:pic>
        <p:nvPicPr>
          <p:cNvPr id="495" name="图片 494"/>
          <p:cNvPicPr>
            <a:picLocks noChangeAspect="1"/>
          </p:cNvPicPr>
          <p:nvPr/>
        </p:nvPicPr>
        <p:blipFill>
          <a:blip r:embed="rId1" cstate="email"/>
          <a:stretch>
            <a:fillRect/>
          </a:stretch>
        </p:blipFill>
        <p:spPr>
          <a:xfrm rot="2249058" flipV="1">
            <a:off x="7678396" y="4757247"/>
            <a:ext cx="465069" cy="1516609"/>
          </a:xfrm>
          <a:prstGeom prst="rect">
            <a:avLst/>
          </a:prstGeom>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0" fill="hold"/>
                                        <p:tgtEl>
                                          <p:spTgt spid="9"/>
                                        </p:tgtEl>
                                        <p:attrNameLst>
                                          <p:attrName>ppt_x</p:attrName>
                                        </p:attrNameLst>
                                      </p:cBhvr>
                                      <p:tavLst>
                                        <p:tav tm="0">
                                          <p:val>
                                            <p:strVal val="#ppt_x-.2"/>
                                          </p:val>
                                        </p:tav>
                                        <p:tav tm="100000">
                                          <p:val>
                                            <p:strVal val="#ppt_x"/>
                                          </p:val>
                                        </p:tav>
                                      </p:tavLst>
                                    </p:anim>
                                    <p:anim calcmode="lin" valueType="num">
                                      <p:cBhvr>
                                        <p:cTn id="8" dur="3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7"/>
          <p:cNvGrpSpPr/>
          <p:nvPr/>
        </p:nvGrpSpPr>
        <p:grpSpPr>
          <a:xfrm>
            <a:off x="-23388" y="205344"/>
            <a:ext cx="6644556" cy="504056"/>
            <a:chOff x="-31184" y="205344"/>
            <a:chExt cx="8859408" cy="504056"/>
          </a:xfrm>
        </p:grpSpPr>
        <p:sp>
          <p:nvSpPr>
            <p:cNvPr id="29" name="文本框 28"/>
            <p:cNvSpPr txBox="1"/>
            <p:nvPr/>
          </p:nvSpPr>
          <p:spPr>
            <a:xfrm>
              <a:off x="5359093" y="223521"/>
              <a:ext cx="2894319"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想一想</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29"/>
            <p:cNvGrpSpPr/>
            <p:nvPr/>
          </p:nvGrpSpPr>
          <p:grpSpPr>
            <a:xfrm>
              <a:off x="829774" y="288533"/>
              <a:ext cx="7998450" cy="360040"/>
              <a:chOff x="822022" y="288533"/>
              <a:chExt cx="7998450" cy="360040"/>
            </a:xfrm>
          </p:grpSpPr>
          <p:cxnSp>
            <p:nvCxnSpPr>
              <p:cNvPr id="36" name="直接连接符 35"/>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6"/>
              <p:cNvGrpSpPr/>
              <p:nvPr/>
            </p:nvGrpSpPr>
            <p:grpSpPr>
              <a:xfrm>
                <a:off x="822022" y="288533"/>
                <a:ext cx="4469280" cy="360040"/>
                <a:chOff x="872912" y="836712"/>
                <a:chExt cx="4469280" cy="360040"/>
              </a:xfrm>
            </p:grpSpPr>
            <p:sp>
              <p:nvSpPr>
                <p:cNvPr id="41" name="矩形 40"/>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4" name="矩形 43"/>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8" name="矩形 47"/>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sp>
          <p:nvSpPr>
            <p:cNvPr id="31" name="矩形 30"/>
            <p:cNvSpPr/>
            <p:nvPr/>
          </p:nvSpPr>
          <p:spPr>
            <a:xfrm>
              <a:off x="-31184"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nvGrpSpPr>
          <p:cNvPr id="6" name="组合 8"/>
          <p:cNvGrpSpPr/>
          <p:nvPr/>
        </p:nvGrpSpPr>
        <p:grpSpPr>
          <a:xfrm>
            <a:off x="203942" y="1026498"/>
            <a:ext cx="1380426" cy="1368152"/>
            <a:chOff x="389602" y="1124744"/>
            <a:chExt cx="2197812" cy="1440160"/>
          </a:xfrm>
        </p:grpSpPr>
        <p:sp>
          <p:nvSpPr>
            <p:cNvPr id="2" name="椭圆 1"/>
            <p:cNvSpPr/>
            <p:nvPr/>
          </p:nvSpPr>
          <p:spPr>
            <a:xfrm>
              <a:off x="822022" y="1124744"/>
              <a:ext cx="1440160" cy="1440160"/>
            </a:xfrm>
            <a:prstGeom prst="ellipse">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8" name="Freeform 16"/>
            <p:cNvSpPr>
              <a:spLocks noEditPoints="1"/>
            </p:cNvSpPr>
            <p:nvPr/>
          </p:nvSpPr>
          <p:spPr bwMode="auto">
            <a:xfrm>
              <a:off x="389602" y="1336907"/>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7" name="组合 7"/>
          <p:cNvGrpSpPr/>
          <p:nvPr/>
        </p:nvGrpSpPr>
        <p:grpSpPr>
          <a:xfrm>
            <a:off x="159222" y="2688613"/>
            <a:ext cx="1360052" cy="1440160"/>
            <a:chOff x="1922283" y="3212976"/>
            <a:chExt cx="2197812" cy="1440160"/>
          </a:xfrm>
        </p:grpSpPr>
        <p:sp>
          <p:nvSpPr>
            <p:cNvPr id="33" name="椭圆 32"/>
            <p:cNvSpPr/>
            <p:nvPr/>
          </p:nvSpPr>
          <p:spPr>
            <a:xfrm>
              <a:off x="2331589" y="3212976"/>
              <a:ext cx="1440160" cy="1440160"/>
            </a:xfrm>
            <a:prstGeom prst="ellipse">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9"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8" name="组合 9"/>
          <p:cNvGrpSpPr/>
          <p:nvPr/>
        </p:nvGrpSpPr>
        <p:grpSpPr>
          <a:xfrm>
            <a:off x="165517" y="4586342"/>
            <a:ext cx="1347462" cy="1440160"/>
            <a:chOff x="4192396" y="4653136"/>
            <a:chExt cx="2197812" cy="1440160"/>
          </a:xfrm>
        </p:grpSpPr>
        <p:sp>
          <p:nvSpPr>
            <p:cNvPr id="32" name="椭圆 31"/>
            <p:cNvSpPr/>
            <p:nvPr/>
          </p:nvSpPr>
          <p:spPr>
            <a:xfrm>
              <a:off x="4548852" y="4653136"/>
              <a:ext cx="1440160" cy="1440160"/>
            </a:xfrm>
            <a:prstGeom prst="ellipse">
              <a:avLst/>
            </a:prstGeom>
            <a:blipFill dpi="0" rotWithShape="1">
              <a:blip r:embed="rId4" cstate="email"/>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dirty="0">
                <a:solidFill>
                  <a:prstClr val="white"/>
                </a:solidFill>
                <a:latin typeface="汉仪丫丫体简" panose="02010604000101010101" pitchFamily="2" charset="-122"/>
                <a:ea typeface="汉仪丫丫体简" panose="02010604000101010101" pitchFamily="2" charset="-122"/>
              </a:endParaRPr>
            </a:p>
          </p:txBody>
        </p:sp>
        <p:sp>
          <p:nvSpPr>
            <p:cNvPr id="40" name="Freeform 16"/>
            <p:cNvSpPr>
              <a:spLocks noEditPoints="1"/>
            </p:cNvSpPr>
            <p:nvPr/>
          </p:nvSpPr>
          <p:spPr bwMode="auto">
            <a:xfrm>
              <a:off x="4192396" y="4850796"/>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22" name="文本框 27"/>
          <p:cNvSpPr txBox="1"/>
          <p:nvPr/>
        </p:nvSpPr>
        <p:spPr>
          <a:xfrm>
            <a:off x="1614994" y="1132855"/>
            <a:ext cx="7604409" cy="489364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400" dirty="0">
                <a:solidFill>
                  <a:prstClr val="white">
                    <a:lumMod val="95000"/>
                  </a:prstClr>
                </a:solidFill>
                <a:latin typeface="微软雅黑" panose="020B0503020204020204" pitchFamily="34" charset="-122"/>
                <a:ea typeface="微软雅黑" panose="020B0503020204020204" pitchFamily="34" charset="-122"/>
              </a:rPr>
              <a:t>   “数百年来，</a:t>
            </a:r>
            <a:r>
              <a:rPr lang="zh-CN" altLang="en-US" sz="4400" dirty="0">
                <a:solidFill>
                  <a:prstClr val="white">
                    <a:lumMod val="95000"/>
                  </a:prstClr>
                </a:solidFill>
                <a:latin typeface="微软雅黑" panose="020B0503020204020204" pitchFamily="34" charset="-122"/>
              </a:rPr>
              <a:t>坚定而执着的炎黄子孙，在实现飞天梦的过程中，遭受了无数失败，付出了惨重代价，但是，始终没有放弃飞离地球的努力。</a:t>
            </a:r>
            <a:r>
              <a:rPr lang="zh-CN" altLang="en-US" sz="4400" dirty="0">
                <a:solidFill>
                  <a:prstClr val="white">
                    <a:lumMod val="95000"/>
                  </a:prstClr>
                </a:solidFill>
                <a:latin typeface="微软雅黑" panose="020B0503020204020204" pitchFamily="34" charset="-122"/>
                <a:ea typeface="微软雅黑" panose="020B0503020204020204" pitchFamily="34" charset="-122"/>
              </a:rPr>
              <a:t>”</a:t>
            </a:r>
            <a:endParaRPr lang="en-US" altLang="zh-CN" sz="5400" dirty="0">
              <a:solidFill>
                <a:prstClr val="white">
                  <a:lumMod val="95000"/>
                </a:prstClr>
              </a:solidFill>
              <a:latin typeface="微软雅黑" panose="020B0503020204020204" pitchFamily="34" charset="-122"/>
              <a:ea typeface="微软雅黑" panose="020B0503020204020204" pitchFamily="34" charset="-122"/>
            </a:endParaRPr>
          </a:p>
          <a:p>
            <a:r>
              <a:rPr lang="zh-CN" altLang="en-US" sz="4800" dirty="0">
                <a:solidFill>
                  <a:prstClr val="white">
                    <a:lumMod val="95000"/>
                  </a:prstClr>
                </a:solidFill>
                <a:latin typeface="微软雅黑" panose="020B0503020204020204" pitchFamily="34" charset="-122"/>
                <a:ea typeface="微软雅黑" panose="020B0503020204020204" pitchFamily="34" charset="-122"/>
              </a:rPr>
              <a:t>      思考：</a:t>
            </a:r>
            <a:r>
              <a:rPr lang="zh-CN" altLang="en-US" sz="4400" dirty="0">
                <a:solidFill>
                  <a:prstClr val="white">
                    <a:lumMod val="95000"/>
                  </a:prstClr>
                </a:solidFill>
                <a:latin typeface="微软雅黑" panose="020B0503020204020204" pitchFamily="34" charset="-122"/>
                <a:ea typeface="微软雅黑" panose="020B0503020204020204" pitchFamily="34" charset="-122"/>
              </a:rPr>
              <a:t>这句话在文中有什么作用？</a:t>
            </a:r>
            <a:endParaRPr lang="en-US" altLang="zh-CN" sz="4400" dirty="0">
              <a:solidFill>
                <a:prstClr val="white">
                  <a:lumMod val="9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3000" tmFilter="0, 0; .2, .5; .8, .5; 1, 0"/>
                                        <p:tgtEl>
                                          <p:spTgt spid="6"/>
                                        </p:tgtEl>
                                      </p:cBhvr>
                                    </p:animEffect>
                                    <p:animScale>
                                      <p:cBhvr>
                                        <p:cTn id="7" dur="1500" autoRev="1" fill="hold"/>
                                        <p:tgtEl>
                                          <p:spTgt spid="6"/>
                                        </p:tgtEl>
                                      </p:cBhvr>
                                      <p:by x="105000" y="105000"/>
                                    </p:animScale>
                                  </p:childTnLst>
                                </p:cTn>
                              </p:par>
                              <p:par>
                                <p:cTn id="8" presetID="26" presetClass="emph" presetSubtype="0" fill="hold" nodeType="withEffect">
                                  <p:stCondLst>
                                    <p:cond delay="0"/>
                                  </p:stCondLst>
                                  <p:childTnLst>
                                    <p:animEffect transition="out" filter="fade">
                                      <p:cBhvr>
                                        <p:cTn id="9" dur="3000" tmFilter="0, 0; .2, .5; .8, .5; 1, 0"/>
                                        <p:tgtEl>
                                          <p:spTgt spid="7"/>
                                        </p:tgtEl>
                                      </p:cBhvr>
                                    </p:animEffect>
                                    <p:animScale>
                                      <p:cBhvr>
                                        <p:cTn id="10" dur="1500" autoRev="1" fill="hold"/>
                                        <p:tgtEl>
                                          <p:spTgt spid="7"/>
                                        </p:tgtEl>
                                      </p:cBhvr>
                                      <p:by x="105000" y="105000"/>
                                    </p:animScale>
                                  </p:childTnLst>
                                </p:cTn>
                              </p:par>
                              <p:par>
                                <p:cTn id="11" presetID="26" presetClass="emph" presetSubtype="0" fill="hold" nodeType="withEffect">
                                  <p:stCondLst>
                                    <p:cond delay="0"/>
                                  </p:stCondLst>
                                  <p:childTnLst>
                                    <p:animEffect transition="out" filter="fade">
                                      <p:cBhvr>
                                        <p:cTn id="12" dur="3000" tmFilter="0, 0; .2, .5; .8, .5; 1, 0"/>
                                        <p:tgtEl>
                                          <p:spTgt spid="8"/>
                                        </p:tgtEl>
                                      </p:cBhvr>
                                    </p:animEffect>
                                    <p:animScale>
                                      <p:cBhvr>
                                        <p:cTn id="13" dur="150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3000" fill="hold"/>
                                        <p:tgtEl>
                                          <p:spTgt spid="22"/>
                                        </p:tgtEl>
                                        <p:attrNameLst>
                                          <p:attrName>ppt_x</p:attrName>
                                        </p:attrNameLst>
                                      </p:cBhvr>
                                      <p:tavLst>
                                        <p:tav tm="0">
                                          <p:val>
                                            <p:strVal val="#ppt_x-.2"/>
                                          </p:val>
                                        </p:tav>
                                        <p:tav tm="100000">
                                          <p:val>
                                            <p:strVal val="#ppt_x"/>
                                          </p:val>
                                        </p:tav>
                                      </p:tavLst>
                                    </p:anim>
                                    <p:anim calcmode="lin" valueType="num">
                                      <p:cBhvr>
                                        <p:cTn id="19" dur="3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0" dur="3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rot="18866617">
            <a:off x="2395297" y="-56003"/>
            <a:ext cx="4062701" cy="3140633"/>
            <a:chOff x="-58" y="-1263"/>
            <a:chExt cx="6901" cy="7007"/>
          </a:xfrm>
          <a:noFill/>
        </p:grpSpPr>
        <p:sp>
          <p:nvSpPr>
            <p:cNvPr id="14" name="Oval 4"/>
            <p:cNvSpPr>
              <a:spLocks noChangeArrowheads="1"/>
            </p:cNvSpPr>
            <p:nvPr/>
          </p:nvSpPr>
          <p:spPr bwMode="auto">
            <a:xfrm>
              <a:off x="4348" y="3249"/>
              <a:ext cx="2495" cy="2495"/>
            </a:xfrm>
            <a:prstGeom prst="ellipse">
              <a:avLst/>
            </a:prstGeom>
            <a:blipFill>
              <a:blip r:embed="rId1"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sp>
          <p:nvSpPr>
            <p:cNvPr id="15" name="Oval 5"/>
            <p:cNvSpPr>
              <a:spLocks noChangeArrowheads="1"/>
            </p:cNvSpPr>
            <p:nvPr/>
          </p:nvSpPr>
          <p:spPr bwMode="auto">
            <a:xfrm>
              <a:off x="2141" y="997"/>
              <a:ext cx="2495" cy="2495"/>
            </a:xfrm>
            <a:prstGeom prst="ellipse">
              <a:avLst/>
            </a:prstGeom>
            <a:blipFill>
              <a:blip r:embed="rId2"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sp>
          <p:nvSpPr>
            <p:cNvPr id="16" name="Oval 6"/>
            <p:cNvSpPr>
              <a:spLocks noChangeArrowheads="1"/>
            </p:cNvSpPr>
            <p:nvPr/>
          </p:nvSpPr>
          <p:spPr bwMode="auto">
            <a:xfrm>
              <a:off x="-58" y="-1263"/>
              <a:ext cx="2495" cy="2495"/>
            </a:xfrm>
            <a:prstGeom prst="ellipse">
              <a:avLst/>
            </a:prstGeom>
            <a:blipFill>
              <a:blip r:embed="rId3" cstate="email"/>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PMingLiU" panose="02020500000000000000" pitchFamily="18" charset="-120"/>
                </a:defRPr>
              </a:lvl1pPr>
              <a:lvl2pPr marL="742950" indent="-285750" eaLnBrk="0" hangingPunct="0">
                <a:defRPr kumimoji="1">
                  <a:solidFill>
                    <a:schemeClr val="tx1"/>
                  </a:solidFill>
                  <a:latin typeface="Arial" panose="020B0604020202020204" pitchFamily="34" charset="0"/>
                  <a:ea typeface="PMingLiU" panose="02020500000000000000" pitchFamily="18" charset="-120"/>
                </a:defRPr>
              </a:lvl2pPr>
              <a:lvl3pPr marL="1143000" indent="-228600" eaLnBrk="0" hangingPunct="0">
                <a:defRPr kumimoji="1">
                  <a:solidFill>
                    <a:schemeClr val="tx1"/>
                  </a:solidFill>
                  <a:latin typeface="Arial" panose="020B0604020202020204" pitchFamily="34" charset="0"/>
                  <a:ea typeface="PMingLiU" panose="02020500000000000000" pitchFamily="18" charset="-120"/>
                </a:defRPr>
              </a:lvl3pPr>
              <a:lvl4pPr marL="1600200" indent="-228600" eaLnBrk="0" hangingPunct="0">
                <a:defRPr kumimoji="1">
                  <a:solidFill>
                    <a:schemeClr val="tx1"/>
                  </a:solidFill>
                  <a:latin typeface="Arial" panose="020B0604020202020204" pitchFamily="34" charset="0"/>
                  <a:ea typeface="PMingLiU" panose="02020500000000000000" pitchFamily="18" charset="-120"/>
                </a:defRPr>
              </a:lvl4pPr>
              <a:lvl5pPr marL="2057400" indent="-228600" eaLnBrk="0" hangingPunct="0">
                <a:defRPr kumimoji="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PMingLiU" panose="02020500000000000000" pitchFamily="18" charset="-120"/>
                </a:defRPr>
              </a:lvl9pPr>
            </a:lstStyle>
            <a:p>
              <a:pPr eaLnBrk="1" hangingPunct="1"/>
              <a:endParaRPr lang="zh-CN" altLang="en-US">
                <a:solidFill>
                  <a:prstClr val="black"/>
                </a:solidFill>
              </a:endParaRPr>
            </a:p>
          </p:txBody>
        </p:sp>
      </p:grpSp>
      <p:grpSp>
        <p:nvGrpSpPr>
          <p:cNvPr id="3" name="组合 22"/>
          <p:cNvGrpSpPr/>
          <p:nvPr/>
        </p:nvGrpSpPr>
        <p:grpSpPr>
          <a:xfrm>
            <a:off x="827584" y="2132856"/>
            <a:ext cx="7776864" cy="4346994"/>
            <a:chOff x="-924611" y="2407209"/>
            <a:chExt cx="10369152" cy="4346994"/>
          </a:xfrm>
        </p:grpSpPr>
        <p:sp>
          <p:nvSpPr>
            <p:cNvPr id="28" name="文本框 27"/>
            <p:cNvSpPr txBox="1"/>
            <p:nvPr/>
          </p:nvSpPr>
          <p:spPr>
            <a:xfrm>
              <a:off x="-924611" y="2414553"/>
              <a:ext cx="10369152" cy="4339650"/>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000" dirty="0">
                  <a:solidFill>
                    <a:prstClr val="white">
                      <a:lumMod val="85000"/>
                    </a:prstClr>
                  </a:solidFill>
                  <a:latin typeface="微软雅黑" panose="020B0503020204020204" pitchFamily="34" charset="-122"/>
                  <a:ea typeface="微软雅黑" panose="020B0503020204020204" pitchFamily="34" charset="-122"/>
                </a:rPr>
                <a:t>      作用：</a:t>
              </a:r>
              <a:r>
                <a:rPr lang="zh-CN" altLang="en-US" sz="6000" dirty="0">
                  <a:solidFill>
                    <a:prstClr val="white">
                      <a:lumMod val="85000"/>
                    </a:prstClr>
                  </a:solidFill>
                  <a:latin typeface="微软雅黑" panose="020B0503020204020204" pitchFamily="34" charset="-122"/>
                  <a:ea typeface="微软雅黑" panose="020B0503020204020204" pitchFamily="34" charset="-122"/>
                </a:rPr>
                <a:t> </a:t>
              </a:r>
              <a:r>
                <a:rPr lang="zh-CN" altLang="en-US" sz="3600" dirty="0">
                  <a:solidFill>
                    <a:prstClr val="white">
                      <a:lumMod val="85000"/>
                    </a:prstClr>
                  </a:solidFill>
                  <a:latin typeface="微软雅黑" panose="020B0503020204020204" pitchFamily="34" charset="-122"/>
                  <a:ea typeface="微软雅黑" panose="020B0503020204020204" pitchFamily="34" charset="-122"/>
                </a:rPr>
                <a:t>承上启下。一方面承接上文，用万户火箭飞行的失败说明中华民族在追求飞天梦的过程中并不是一帆风顺，遭遇了很多失败和挫折；另一方面开启下文，说明中华民并没有因为失败放弃飞天梦想，而始终坚定执着，不断努力。</a:t>
              </a:r>
              <a:endParaRPr lang="zh-CN" altLang="en-US" sz="36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27584" y="2407209"/>
              <a:ext cx="2549212" cy="369332"/>
            </a:xfrm>
            <a:prstGeom prst="rect">
              <a:avLst/>
            </a:prstGeom>
            <a:noFill/>
          </p:spPr>
          <p:txBody>
            <a:bodyPr wrap="square" rtlCol="0">
              <a:spAutoFit/>
            </a:bodyPr>
            <a:lstStyle/>
            <a:p>
              <a:endParaRPr lang="zh-CN" altLang="en-US" dirty="0">
                <a:solidFill>
                  <a:prstClr val="white">
                    <a:lumMod val="95000"/>
                  </a:prstClr>
                </a:solidFill>
                <a:ea typeface="汉仪丫丫体简" panose="02010604000101010101" pitchFamily="2" charset="-122"/>
              </a:endParaRPr>
            </a:p>
          </p:txBody>
        </p:sp>
      </p:grpSp>
      <p:grpSp>
        <p:nvGrpSpPr>
          <p:cNvPr id="4" name="组合 1"/>
          <p:cNvGrpSpPr/>
          <p:nvPr/>
        </p:nvGrpSpPr>
        <p:grpSpPr>
          <a:xfrm>
            <a:off x="-23388" y="205344"/>
            <a:ext cx="6644556" cy="504056"/>
            <a:chOff x="-31184" y="205344"/>
            <a:chExt cx="8859408" cy="504056"/>
          </a:xfrm>
        </p:grpSpPr>
        <p:sp>
          <p:nvSpPr>
            <p:cNvPr id="6" name="文本框 5"/>
            <p:cNvSpPr txBox="1"/>
            <p:nvPr/>
          </p:nvSpPr>
          <p:spPr>
            <a:xfrm>
              <a:off x="5359093" y="223521"/>
              <a:ext cx="2894319"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想一想</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5" name="组合 40"/>
            <p:cNvGrpSpPr/>
            <p:nvPr/>
          </p:nvGrpSpPr>
          <p:grpSpPr>
            <a:xfrm>
              <a:off x="829774" y="288533"/>
              <a:ext cx="7998450" cy="360040"/>
              <a:chOff x="822022" y="288533"/>
              <a:chExt cx="7998450" cy="360040"/>
            </a:xfrm>
          </p:grpSpPr>
          <p:cxnSp>
            <p:nvCxnSpPr>
              <p:cNvPr id="42" name="直接连接符 41"/>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7" name="组合 42"/>
              <p:cNvGrpSpPr/>
              <p:nvPr/>
            </p:nvGrpSpPr>
            <p:grpSpPr>
              <a:xfrm>
                <a:off x="822022" y="288533"/>
                <a:ext cx="4469280" cy="360040"/>
                <a:chOff x="872912" y="836712"/>
                <a:chExt cx="4469280" cy="360040"/>
              </a:xfrm>
            </p:grpSpPr>
            <p:sp>
              <p:nvSpPr>
                <p:cNvPr id="45" name="矩形 44"/>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6" name="矩形 45"/>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8" name="矩形 47"/>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9" name="矩形 48"/>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sp>
          <p:nvSpPr>
            <p:cNvPr id="50" name="矩形 49"/>
            <p:cNvSpPr/>
            <p:nvPr/>
          </p:nvSpPr>
          <p:spPr>
            <a:xfrm>
              <a:off x="-31184" y="205344"/>
              <a:ext cx="864096" cy="504056"/>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3000" tmFilter="0, 0; .2, .5; .8, .5; 1, 0"/>
                                        <p:tgtEl>
                                          <p:spTgt spid="2"/>
                                        </p:tgtEl>
                                      </p:cBhvr>
                                    </p:animEffect>
                                    <p:animScale>
                                      <p:cBhvr>
                                        <p:cTn id="7" dur="150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ppt_x</p:attrName>
                                        </p:attrNameLst>
                                      </p:cBhvr>
                                      <p:tavLst>
                                        <p:tav tm="0">
                                          <p:val>
                                            <p:strVal val="#ppt_x-.2"/>
                                          </p:val>
                                        </p:tav>
                                        <p:tav tm="100000">
                                          <p:val>
                                            <p:strVal val="#ppt_x"/>
                                          </p:val>
                                        </p:tav>
                                      </p:tavLst>
                                    </p:anim>
                                    <p:anim calcmode="lin" valueType="num">
                                      <p:cBhvr>
                                        <p:cTn id="13" dur="3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7"/>
          <p:cNvGrpSpPr/>
          <p:nvPr/>
        </p:nvGrpSpPr>
        <p:grpSpPr>
          <a:xfrm>
            <a:off x="-23388" y="205344"/>
            <a:ext cx="6644556" cy="504056"/>
            <a:chOff x="-31184" y="205344"/>
            <a:chExt cx="8859408" cy="504056"/>
          </a:xfrm>
        </p:grpSpPr>
        <p:sp>
          <p:nvSpPr>
            <p:cNvPr id="29" name="文本框 28"/>
            <p:cNvSpPr txBox="1"/>
            <p:nvPr/>
          </p:nvSpPr>
          <p:spPr>
            <a:xfrm>
              <a:off x="5359093" y="223521"/>
              <a:ext cx="2894319" cy="461665"/>
            </a:xfrm>
            <a:prstGeom prst="rect">
              <a:avLst/>
            </a:prstGeom>
            <a:noFill/>
          </p:spPr>
          <p:txBody>
            <a:bodyPr wrap="square" rtlCol="0">
              <a:spAutoFit/>
            </a:bodyPr>
            <a:lstStyle/>
            <a:p>
              <a:r>
                <a:rPr lang="zh-CN" altLang="en-US" sz="2400" dirty="0">
                  <a:solidFill>
                    <a:prstClr val="white"/>
                  </a:solidFill>
                  <a:latin typeface="新蒂黑板报" panose="03000600000000000000" pitchFamily="66" charset="-122"/>
                  <a:ea typeface="新蒂黑板报" panose="03000600000000000000" pitchFamily="66" charset="-122"/>
                </a:rPr>
                <a:t>想一想</a:t>
              </a:r>
              <a:endParaRPr lang="zh-CN" altLang="en-US" sz="2400" dirty="0">
                <a:solidFill>
                  <a:prstClr val="white"/>
                </a:solidFill>
                <a:latin typeface="新蒂黑板报" panose="03000600000000000000" pitchFamily="66" charset="-122"/>
                <a:ea typeface="新蒂黑板报" panose="03000600000000000000" pitchFamily="66" charset="-122"/>
              </a:endParaRPr>
            </a:p>
          </p:txBody>
        </p:sp>
        <p:grpSp>
          <p:nvGrpSpPr>
            <p:cNvPr id="4" name="组合 29"/>
            <p:cNvGrpSpPr/>
            <p:nvPr/>
          </p:nvGrpSpPr>
          <p:grpSpPr>
            <a:xfrm>
              <a:off x="829774" y="288533"/>
              <a:ext cx="7998450" cy="360040"/>
              <a:chOff x="822022" y="288533"/>
              <a:chExt cx="7998450" cy="360040"/>
            </a:xfrm>
          </p:grpSpPr>
          <p:cxnSp>
            <p:nvCxnSpPr>
              <p:cNvPr id="36" name="直接连接符 35"/>
              <p:cNvCxnSpPr/>
              <p:nvPr/>
            </p:nvCxnSpPr>
            <p:spPr>
              <a:xfrm>
                <a:off x="5268932" y="633587"/>
                <a:ext cx="3551540" cy="0"/>
              </a:xfrm>
              <a:prstGeom prst="line">
                <a:avLst/>
              </a:prstGeom>
              <a:ln w="3175">
                <a:solidFill>
                  <a:schemeClr val="bg1">
                    <a:lumMod val="6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5" name="组合 36"/>
              <p:cNvGrpSpPr/>
              <p:nvPr/>
            </p:nvGrpSpPr>
            <p:grpSpPr>
              <a:xfrm>
                <a:off x="822022" y="288533"/>
                <a:ext cx="4469280" cy="360040"/>
                <a:chOff x="872912" y="836712"/>
                <a:chExt cx="4469280" cy="360040"/>
              </a:xfrm>
            </p:grpSpPr>
            <p:sp>
              <p:nvSpPr>
                <p:cNvPr id="41" name="矩形 40"/>
                <p:cNvSpPr/>
                <p:nvPr/>
              </p:nvSpPr>
              <p:spPr>
                <a:xfrm>
                  <a:off x="872912"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3" name="矩形 42"/>
                <p:cNvSpPr/>
                <p:nvPr/>
              </p:nvSpPr>
              <p:spPr>
                <a:xfrm>
                  <a:off x="1774208"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4" name="矩形 43"/>
                <p:cNvSpPr/>
                <p:nvPr/>
              </p:nvSpPr>
              <p:spPr>
                <a:xfrm>
                  <a:off x="2675504"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7" name="矩形 46"/>
                <p:cNvSpPr/>
                <p:nvPr/>
              </p:nvSpPr>
              <p:spPr>
                <a:xfrm>
                  <a:off x="3576800"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48" name="矩形 47"/>
                <p:cNvSpPr/>
                <p:nvPr/>
              </p:nvSpPr>
              <p:spPr>
                <a:xfrm>
                  <a:off x="4478096" y="836712"/>
                  <a:ext cx="864096"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sp>
          <p:nvSpPr>
            <p:cNvPr id="31" name="矩形 30"/>
            <p:cNvSpPr/>
            <p:nvPr/>
          </p:nvSpPr>
          <p:spPr>
            <a:xfrm>
              <a:off x="-31184" y="205344"/>
              <a:ext cx="864096" cy="50405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grpSp>
      <p:grpSp>
        <p:nvGrpSpPr>
          <p:cNvPr id="6" name="组合 8"/>
          <p:cNvGrpSpPr/>
          <p:nvPr/>
        </p:nvGrpSpPr>
        <p:grpSpPr>
          <a:xfrm>
            <a:off x="303698" y="1177129"/>
            <a:ext cx="1620180" cy="1368152"/>
            <a:chOff x="389602" y="1124744"/>
            <a:chExt cx="2197812" cy="1440160"/>
          </a:xfrm>
        </p:grpSpPr>
        <p:sp>
          <p:nvSpPr>
            <p:cNvPr id="2" name="椭圆 1"/>
            <p:cNvSpPr/>
            <p:nvPr/>
          </p:nvSpPr>
          <p:spPr>
            <a:xfrm>
              <a:off x="822022" y="1124744"/>
              <a:ext cx="1440160" cy="1440160"/>
            </a:xfrm>
            <a:prstGeom prst="ellipse">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8" name="Freeform 16"/>
            <p:cNvSpPr>
              <a:spLocks noEditPoints="1"/>
            </p:cNvSpPr>
            <p:nvPr/>
          </p:nvSpPr>
          <p:spPr bwMode="auto">
            <a:xfrm>
              <a:off x="389602" y="1336907"/>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7" name="组合 7"/>
          <p:cNvGrpSpPr/>
          <p:nvPr/>
        </p:nvGrpSpPr>
        <p:grpSpPr>
          <a:xfrm>
            <a:off x="289608" y="2866296"/>
            <a:ext cx="1648359" cy="1440160"/>
            <a:chOff x="1922283" y="3212976"/>
            <a:chExt cx="2197812" cy="1440160"/>
          </a:xfrm>
        </p:grpSpPr>
        <p:sp>
          <p:nvSpPr>
            <p:cNvPr id="33" name="椭圆 32"/>
            <p:cNvSpPr/>
            <p:nvPr/>
          </p:nvSpPr>
          <p:spPr>
            <a:xfrm>
              <a:off x="2331589" y="3212976"/>
              <a:ext cx="1440160" cy="1440160"/>
            </a:xfrm>
            <a:prstGeom prst="ellipse">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汉仪丫丫体简" panose="02010604000101010101" pitchFamily="2" charset="-122"/>
              </a:endParaRPr>
            </a:p>
          </p:txBody>
        </p:sp>
        <p:sp>
          <p:nvSpPr>
            <p:cNvPr id="39"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grpSp>
        <p:nvGrpSpPr>
          <p:cNvPr id="8" name="组合 9"/>
          <p:cNvGrpSpPr/>
          <p:nvPr/>
        </p:nvGrpSpPr>
        <p:grpSpPr>
          <a:xfrm>
            <a:off x="329116" y="4680771"/>
            <a:ext cx="1648359" cy="1440160"/>
            <a:chOff x="4192396" y="4653136"/>
            <a:chExt cx="2197812" cy="1440160"/>
          </a:xfrm>
        </p:grpSpPr>
        <p:sp>
          <p:nvSpPr>
            <p:cNvPr id="32" name="椭圆 31"/>
            <p:cNvSpPr/>
            <p:nvPr/>
          </p:nvSpPr>
          <p:spPr>
            <a:xfrm>
              <a:off x="4548852" y="4653136"/>
              <a:ext cx="1440160" cy="1440160"/>
            </a:xfrm>
            <a:prstGeom prst="ellipse">
              <a:avLst/>
            </a:prstGeom>
            <a:blipFill dpi="0" rotWithShape="1">
              <a:blip r:embed="rId4" cstate="email"/>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dirty="0">
                <a:solidFill>
                  <a:prstClr val="white"/>
                </a:solidFill>
                <a:latin typeface="汉仪丫丫体简" panose="02010604000101010101" pitchFamily="2" charset="-122"/>
                <a:ea typeface="汉仪丫丫体简" panose="02010604000101010101" pitchFamily="2" charset="-122"/>
              </a:endParaRPr>
            </a:p>
          </p:txBody>
        </p:sp>
        <p:sp>
          <p:nvSpPr>
            <p:cNvPr id="40" name="Freeform 16"/>
            <p:cNvSpPr>
              <a:spLocks noEditPoints="1"/>
            </p:cNvSpPr>
            <p:nvPr/>
          </p:nvSpPr>
          <p:spPr bwMode="auto">
            <a:xfrm>
              <a:off x="4192396" y="4850796"/>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ea typeface="汉仪丫丫体简" panose="02010604000101010101" pitchFamily="2" charset="-122"/>
              </a:endParaRPr>
            </a:p>
          </p:txBody>
        </p:sp>
      </p:grpSp>
      <p:sp>
        <p:nvSpPr>
          <p:cNvPr id="22" name="文本框 27"/>
          <p:cNvSpPr txBox="1"/>
          <p:nvPr/>
        </p:nvSpPr>
        <p:spPr>
          <a:xfrm>
            <a:off x="2123728" y="908720"/>
            <a:ext cx="7020272" cy="5324535"/>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4400" dirty="0">
                <a:solidFill>
                  <a:prstClr val="white">
                    <a:lumMod val="95000"/>
                  </a:prstClr>
                </a:solidFill>
                <a:latin typeface="微软雅黑" panose="020B0503020204020204" pitchFamily="34" charset="-122"/>
                <a:ea typeface="微软雅黑" panose="020B0503020204020204" pitchFamily="34" charset="-122"/>
              </a:rPr>
              <a:t>   </a:t>
            </a:r>
            <a:r>
              <a:rPr lang="zh-CN" altLang="en-US" sz="3600" dirty="0">
                <a:solidFill>
                  <a:prstClr val="white">
                    <a:lumMod val="95000"/>
                  </a:prstClr>
                </a:solidFill>
                <a:latin typeface="微软雅黑" panose="020B0503020204020204" pitchFamily="34" charset="-122"/>
                <a:ea typeface="微软雅黑" panose="020B0503020204020204" pitchFamily="34" charset="-122"/>
              </a:rPr>
              <a:t>“</a:t>
            </a:r>
            <a:r>
              <a:rPr lang="en-US" altLang="zh-CN" sz="2800" dirty="0">
                <a:solidFill>
                  <a:prstClr val="white">
                    <a:lumMod val="95000"/>
                  </a:prstClr>
                </a:solidFill>
                <a:latin typeface="微软雅黑" panose="020B0503020204020204" pitchFamily="34" charset="-122"/>
              </a:rPr>
              <a:t>1992</a:t>
            </a:r>
            <a:r>
              <a:rPr lang="zh-CN" altLang="en-US" sz="2800" dirty="0">
                <a:solidFill>
                  <a:prstClr val="white">
                    <a:lumMod val="95000"/>
                  </a:prstClr>
                </a:solidFill>
                <a:latin typeface="微软雅黑" panose="020B0503020204020204" pitchFamily="34" charset="-122"/>
              </a:rPr>
              <a:t>年</a:t>
            </a:r>
            <a:r>
              <a:rPr lang="en-US" altLang="zh-CN" sz="2800" dirty="0">
                <a:solidFill>
                  <a:prstClr val="white">
                    <a:lumMod val="95000"/>
                  </a:prstClr>
                </a:solidFill>
                <a:latin typeface="微软雅黑" panose="020B0503020204020204" pitchFamily="34" charset="-122"/>
              </a:rPr>
              <a:t>9</a:t>
            </a:r>
            <a:r>
              <a:rPr lang="zh-CN" altLang="en-US" sz="2800" dirty="0">
                <a:solidFill>
                  <a:prstClr val="white">
                    <a:lumMod val="95000"/>
                  </a:prstClr>
                </a:solidFill>
                <a:latin typeface="微软雅黑" panose="020B0503020204020204" pitchFamily="34" charset="-122"/>
              </a:rPr>
              <a:t>月</a:t>
            </a:r>
            <a:r>
              <a:rPr lang="en-US" altLang="zh-CN" sz="2800" dirty="0">
                <a:solidFill>
                  <a:prstClr val="white">
                    <a:lumMod val="95000"/>
                  </a:prstClr>
                </a:solidFill>
                <a:latin typeface="微软雅黑" panose="020B0503020204020204" pitchFamily="34" charset="-122"/>
              </a:rPr>
              <a:t>21</a:t>
            </a:r>
            <a:r>
              <a:rPr lang="zh-CN" altLang="en-US" sz="2800" dirty="0">
                <a:solidFill>
                  <a:prstClr val="white">
                    <a:lumMod val="95000"/>
                  </a:prstClr>
                </a:solidFill>
                <a:latin typeface="微软雅黑" panose="020B0503020204020204" pitchFamily="34" charset="-122"/>
              </a:rPr>
              <a:t>日</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党中央决定实施载人航天工程一百一十多个单位直接承担了研制、建设和发射任务。经过广大科技人员、工人和解放军官兵十余年的不懈努力，</a:t>
            </a:r>
            <a:r>
              <a:rPr lang="en-US" altLang="zh-CN" sz="2800" dirty="0">
                <a:solidFill>
                  <a:prstClr val="white">
                    <a:lumMod val="95000"/>
                  </a:prstClr>
                </a:solidFill>
                <a:latin typeface="微软雅黑" panose="020B0503020204020204" pitchFamily="34" charset="-122"/>
              </a:rPr>
              <a:t>2003</a:t>
            </a:r>
            <a:r>
              <a:rPr lang="zh-CN" altLang="en-US" sz="2800" dirty="0">
                <a:solidFill>
                  <a:prstClr val="white">
                    <a:lumMod val="95000"/>
                  </a:prstClr>
                </a:solidFill>
                <a:latin typeface="微软雅黑" panose="020B0503020204020204" pitchFamily="34" charset="-122"/>
              </a:rPr>
              <a:t>年</a:t>
            </a:r>
            <a:r>
              <a:rPr lang="en-US" altLang="zh-CN" sz="2800" dirty="0">
                <a:solidFill>
                  <a:prstClr val="white">
                    <a:lumMod val="95000"/>
                  </a:prstClr>
                </a:solidFill>
                <a:latin typeface="微软雅黑" panose="020B0503020204020204" pitchFamily="34" charset="-122"/>
              </a:rPr>
              <a:t>10</a:t>
            </a:r>
            <a:r>
              <a:rPr lang="zh-CN" altLang="en-US" sz="2800" dirty="0">
                <a:solidFill>
                  <a:prstClr val="white">
                    <a:lumMod val="95000"/>
                  </a:prstClr>
                </a:solidFill>
                <a:latin typeface="微软雅黑" panose="020B0503020204020204" pitchFamily="34" charset="-122"/>
              </a:rPr>
              <a:t>月</a:t>
            </a:r>
            <a:r>
              <a:rPr lang="en-US" altLang="zh-CN" sz="2800" dirty="0">
                <a:solidFill>
                  <a:prstClr val="white">
                    <a:lumMod val="95000"/>
                  </a:prstClr>
                </a:solidFill>
                <a:latin typeface="微软雅黑" panose="020B0503020204020204" pitchFamily="34" charset="-122"/>
              </a:rPr>
              <a:t>15</a:t>
            </a:r>
            <a:r>
              <a:rPr lang="zh-CN" altLang="en-US" sz="2800" dirty="0">
                <a:solidFill>
                  <a:prstClr val="white">
                    <a:lumMod val="95000"/>
                  </a:prstClr>
                </a:solidFill>
                <a:latin typeface="微软雅黑" panose="020B0503020204020204" pitchFamily="34" charset="-122"/>
              </a:rPr>
              <a:t>日早晨</a:t>
            </a:r>
            <a:r>
              <a:rPr lang="en-US" altLang="zh-CN" sz="2800" dirty="0">
                <a:solidFill>
                  <a:prstClr val="white">
                    <a:lumMod val="95000"/>
                  </a:prstClr>
                </a:solidFill>
                <a:latin typeface="微软雅黑" panose="020B0503020204020204" pitchFamily="34" charset="-122"/>
              </a:rPr>
              <a:t>9</a:t>
            </a:r>
            <a:r>
              <a:rPr lang="zh-CN" altLang="en-US" sz="2800" dirty="0">
                <a:solidFill>
                  <a:prstClr val="white">
                    <a:lumMod val="95000"/>
                  </a:prstClr>
                </a:solidFill>
                <a:latin typeface="微软雅黑" panose="020B0503020204020204" pitchFamily="34" charset="-122"/>
              </a:rPr>
              <a:t>时</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在酒泉卫星发射中心</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随着一声震耳欲聋的巨响</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我国自行研制的</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神舟五号</a:t>
            </a:r>
            <a:r>
              <a:rPr lang="en-US" altLang="zh-CN" sz="2800" dirty="0">
                <a:solidFill>
                  <a:prstClr val="white">
                    <a:lumMod val="95000"/>
                  </a:prstClr>
                </a:solidFill>
                <a:latin typeface="微软雅黑" panose="020B0503020204020204" pitchFamily="34" charset="-122"/>
              </a:rPr>
              <a:t>”</a:t>
            </a:r>
            <a:r>
              <a:rPr lang="zh-CN" altLang="en-US" sz="2800" dirty="0">
                <a:solidFill>
                  <a:prstClr val="white">
                    <a:lumMod val="95000"/>
                  </a:prstClr>
                </a:solidFill>
                <a:latin typeface="微软雅黑" panose="020B0503020204020204" pitchFamily="34" charset="-122"/>
              </a:rPr>
              <a:t>飞船被送上太空。</a:t>
            </a:r>
            <a:r>
              <a:rPr lang="zh-CN" altLang="en-US" sz="2800" dirty="0">
                <a:solidFill>
                  <a:prstClr val="white">
                    <a:lumMod val="95000"/>
                  </a:prstClr>
                </a:solidFill>
                <a:latin typeface="微软雅黑" panose="020B0503020204020204" pitchFamily="34" charset="-122"/>
                <a:ea typeface="微软雅黑" panose="020B0503020204020204" pitchFamily="34" charset="-122"/>
              </a:rPr>
              <a:t>”</a:t>
            </a:r>
            <a:endParaRPr lang="en-US" altLang="zh-CN" sz="5400" dirty="0">
              <a:solidFill>
                <a:prstClr val="white">
                  <a:lumMod val="95000"/>
                </a:prstClr>
              </a:solidFill>
              <a:latin typeface="微软雅黑" panose="020B0503020204020204" pitchFamily="34" charset="-122"/>
              <a:ea typeface="微软雅黑" panose="020B0503020204020204" pitchFamily="34" charset="-122"/>
            </a:endParaRPr>
          </a:p>
          <a:p>
            <a:r>
              <a:rPr lang="zh-CN" altLang="en-US" sz="4400" dirty="0">
                <a:solidFill>
                  <a:prstClr val="white">
                    <a:lumMod val="95000"/>
                  </a:prstClr>
                </a:solidFill>
                <a:latin typeface="微软雅黑" panose="020B0503020204020204" pitchFamily="34" charset="-122"/>
                <a:ea typeface="微软雅黑" panose="020B0503020204020204" pitchFamily="34" charset="-122"/>
              </a:rPr>
              <a:t>     </a:t>
            </a:r>
            <a:endParaRPr lang="en-US" altLang="zh-CN" sz="4400" dirty="0">
              <a:solidFill>
                <a:prstClr val="white">
                  <a:lumMod val="95000"/>
                </a:prstClr>
              </a:solidFill>
              <a:latin typeface="微软雅黑" panose="020B0503020204020204" pitchFamily="34" charset="-122"/>
              <a:ea typeface="微软雅黑" panose="020B0503020204020204" pitchFamily="34" charset="-122"/>
            </a:endParaRPr>
          </a:p>
          <a:p>
            <a:r>
              <a:rPr lang="en-US" altLang="zh-CN" sz="4400" dirty="0">
                <a:solidFill>
                  <a:prstClr val="white">
                    <a:lumMod val="95000"/>
                  </a:prstClr>
                </a:solidFill>
                <a:latin typeface="微软雅黑" panose="020B0503020204020204" pitchFamily="34" charset="-122"/>
                <a:ea typeface="微软雅黑" panose="020B0503020204020204" pitchFamily="34" charset="-122"/>
              </a:rPr>
              <a:t>     </a:t>
            </a:r>
            <a:r>
              <a:rPr lang="zh-CN" altLang="en-US" sz="4400" dirty="0">
                <a:solidFill>
                  <a:prstClr val="white">
                    <a:lumMod val="95000"/>
                  </a:prstClr>
                </a:solidFill>
                <a:latin typeface="微软雅黑" panose="020B0503020204020204" pitchFamily="34" charset="-122"/>
                <a:ea typeface="微软雅黑" panose="020B0503020204020204" pitchFamily="34" charset="-122"/>
              </a:rPr>
              <a:t> 思考：</a:t>
            </a:r>
            <a:r>
              <a:rPr lang="zh-CN" altLang="en-US" sz="4000" dirty="0">
                <a:solidFill>
                  <a:prstClr val="white">
                    <a:lumMod val="95000"/>
                  </a:prstClr>
                </a:solidFill>
                <a:latin typeface="微软雅黑" panose="020B0503020204020204" pitchFamily="34" charset="-122"/>
                <a:ea typeface="微软雅黑" panose="020B0503020204020204" pitchFamily="34" charset="-122"/>
              </a:rPr>
              <a:t>你还可以用哪些四字词语来评价他们？</a:t>
            </a:r>
            <a:endParaRPr lang="en-US" altLang="zh-CN" sz="4000" dirty="0">
              <a:solidFill>
                <a:prstClr val="white">
                  <a:lumMod val="9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3000" tmFilter="0, 0; .2, .5; .8, .5; 1, 0"/>
                                        <p:tgtEl>
                                          <p:spTgt spid="6"/>
                                        </p:tgtEl>
                                      </p:cBhvr>
                                    </p:animEffect>
                                    <p:animScale>
                                      <p:cBhvr>
                                        <p:cTn id="7" dur="1500" autoRev="1" fill="hold"/>
                                        <p:tgtEl>
                                          <p:spTgt spid="6"/>
                                        </p:tgtEl>
                                      </p:cBhvr>
                                      <p:by x="105000" y="105000"/>
                                    </p:animScale>
                                  </p:childTnLst>
                                </p:cTn>
                              </p:par>
                              <p:par>
                                <p:cTn id="8" presetID="26" presetClass="emph" presetSubtype="0" fill="hold" nodeType="withEffect">
                                  <p:stCondLst>
                                    <p:cond delay="0"/>
                                  </p:stCondLst>
                                  <p:childTnLst>
                                    <p:animEffect transition="out" filter="fade">
                                      <p:cBhvr>
                                        <p:cTn id="9" dur="3000" tmFilter="0, 0; .2, .5; .8, .5; 1, 0"/>
                                        <p:tgtEl>
                                          <p:spTgt spid="7"/>
                                        </p:tgtEl>
                                      </p:cBhvr>
                                    </p:animEffect>
                                    <p:animScale>
                                      <p:cBhvr>
                                        <p:cTn id="10" dur="1500" autoRev="1" fill="hold"/>
                                        <p:tgtEl>
                                          <p:spTgt spid="7"/>
                                        </p:tgtEl>
                                      </p:cBhvr>
                                      <p:by x="105000" y="105000"/>
                                    </p:animScale>
                                  </p:childTnLst>
                                </p:cTn>
                              </p:par>
                              <p:par>
                                <p:cTn id="11" presetID="26" presetClass="emph" presetSubtype="0" fill="hold" nodeType="withEffect">
                                  <p:stCondLst>
                                    <p:cond delay="0"/>
                                  </p:stCondLst>
                                  <p:childTnLst>
                                    <p:animEffect transition="out" filter="fade">
                                      <p:cBhvr>
                                        <p:cTn id="12" dur="3000" tmFilter="0, 0; .2, .5; .8, .5; 1, 0"/>
                                        <p:tgtEl>
                                          <p:spTgt spid="8"/>
                                        </p:tgtEl>
                                      </p:cBhvr>
                                    </p:animEffect>
                                    <p:animScale>
                                      <p:cBhvr>
                                        <p:cTn id="13" dur="150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3000" fill="hold"/>
                                        <p:tgtEl>
                                          <p:spTgt spid="22"/>
                                        </p:tgtEl>
                                        <p:attrNameLst>
                                          <p:attrName>ppt_x</p:attrName>
                                        </p:attrNameLst>
                                      </p:cBhvr>
                                      <p:tavLst>
                                        <p:tav tm="0">
                                          <p:val>
                                            <p:strVal val="#ppt_x-.2"/>
                                          </p:val>
                                        </p:tav>
                                        <p:tav tm="100000">
                                          <p:val>
                                            <p:strVal val="#ppt_x"/>
                                          </p:val>
                                        </p:tav>
                                      </p:tavLst>
                                    </p:anim>
                                    <p:anim calcmode="lin" valueType="num">
                                      <p:cBhvr>
                                        <p:cTn id="19" dur="3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0" dur="3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ags/tag1.xml><?xml version="1.0" encoding="utf-8"?>
<p:tagLst xmlns:p="http://schemas.openxmlformats.org/presentationml/2006/main">
  <p:tag name="KSO_WPP_MARK_KEY" val="d7b0cd83-6460-4245-baf2-7f7c9525ab79"/>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817</Words>
  <Application>WPS 演示</Application>
  <PresentationFormat>全屏显示(4:3)</PresentationFormat>
  <Paragraphs>57</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vt:i4>
      </vt:variant>
    </vt:vector>
  </HeadingPairs>
  <TitlesOfParts>
    <vt:vector size="30" baseType="lpstr">
      <vt:lpstr>Arial</vt:lpstr>
      <vt:lpstr>宋体</vt:lpstr>
      <vt:lpstr>Wingdings</vt:lpstr>
      <vt:lpstr>汉仪丫丫体简</vt:lpstr>
      <vt:lpstr>微软雅黑</vt:lpstr>
      <vt:lpstr>新蒂黑板报</vt:lpstr>
      <vt:lpstr>黑体</vt:lpstr>
      <vt:lpstr>PMingLiU</vt:lpstr>
      <vt:lpstr>PMingLiU-ExtB</vt:lpstr>
      <vt:lpstr>Arial</vt:lpstr>
      <vt:lpstr>Franklin Gothic Book</vt:lpstr>
      <vt:lpstr>Arial Unicode MS</vt:lpstr>
      <vt:lpstr>Franklin Gothic Medium</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dcterms:created xsi:type="dcterms:W3CDTF">2023-01-07T06:32:00Z</dcterms:created>
  <dcterms:modified xsi:type="dcterms:W3CDTF">2023-01-17T02:54:17Z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E604E4DB049D4D218C961AD89BB60DDE</vt:lpwstr>
  </property>
  <property fmtid="{D5CDD505-2E9C-101B-9397-08002B2CF9AE}" pid="3" name="KSOProductBuildVer">
    <vt:lpwstr>2052-11.1.0.13703</vt:lpwstr>
  </property>
</Properties>
</file>