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96" r:id="rId3"/>
    <p:sldId id="660" r:id="rId5"/>
    <p:sldId id="576" r:id="rId6"/>
    <p:sldId id="258" r:id="rId7"/>
    <p:sldId id="549" r:id="rId8"/>
    <p:sldId id="565" r:id="rId9"/>
    <p:sldId id="595" r:id="rId10"/>
    <p:sldId id="612" r:id="rId11"/>
    <p:sldId id="649" r:id="rId12"/>
    <p:sldId id="620" r:id="rId13"/>
    <p:sldId id="592" r:id="rId14"/>
    <p:sldId id="643" r:id="rId15"/>
    <p:sldId id="644" r:id="rId16"/>
    <p:sldId id="645" r:id="rId17"/>
    <p:sldId id="646" r:id="rId18"/>
    <p:sldId id="647" r:id="rId19"/>
    <p:sldId id="648" r:id="rId20"/>
    <p:sldId id="582" r:id="rId21"/>
    <p:sldId id="583" r:id="rId22"/>
    <p:sldId id="650" r:id="rId23"/>
    <p:sldId id="651" r:id="rId24"/>
    <p:sldId id="652" r:id="rId25"/>
    <p:sldId id="605" r:id="rId26"/>
    <p:sldId id="653" r:id="rId27"/>
    <p:sldId id="654" r:id="rId28"/>
    <p:sldId id="604" r:id="rId29"/>
    <p:sldId id="655" r:id="rId30"/>
    <p:sldId id="656" r:id="rId31"/>
    <p:sldId id="657" r:id="rId32"/>
    <p:sldId id="586" r:id="rId33"/>
    <p:sldId id="588" r:id="rId34"/>
    <p:sldId id="618" r:id="rId35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3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000000"/>
    <a:srgbClr val="FF33CC"/>
    <a:srgbClr val="34421A"/>
    <a:srgbClr val="1A210D"/>
    <a:srgbClr val="67603B"/>
    <a:srgbClr val="AEB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96" autoAdjust="0"/>
    <p:restoredTop sz="85146" autoAdjust="0"/>
  </p:normalViewPr>
  <p:slideViewPr>
    <p:cSldViewPr snapToGrid="0" snapToObjects="1">
      <p:cViewPr>
        <p:scale>
          <a:sx n="110" d="100"/>
          <a:sy n="110" d="100"/>
        </p:scale>
        <p:origin x="-252" y="-636"/>
      </p:cViewPr>
      <p:guideLst>
        <p:guide orient="horz" pos="3243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D7C6B8F2-70B2-46CF-A783-1635181DF54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E915CE5E-85BB-4135-97A4-C6ACC0F2E0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253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7E2BBD6-670B-4C19-AA9C-8422446CBDB6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4579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C6CAEB89-F9D0-4C4B-90A9-0E4E7CBAAF9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CC9F30E-3B1F-45A9-8299-D436D7AFA40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2867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DE76204E-1A8D-489E-9B3F-B4601A6928EB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072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8275AC60-304A-472D-9AFA-98B84A30BBB4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3277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1CD2B3F-962C-4478-9542-E6263610D83E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9" descr="구름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0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8575" y="3189288"/>
            <a:ext cx="9220200" cy="201136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0" descr="구름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6086740" y="325279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734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CA3AAAC-6711-4B4B-9C12-1D0E5A7A69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2D69E77D-BF17-45BE-8078-7725A960CC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7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microsoft.com/office/2007/relationships/media" Target="file:///F:\2020&#26149;\&#23567;&#23398;&#35821;&#25991;\&#20840;&#22269;&#29256;\4&#24180;&#32423;\&#35838;&#20214;&#65288;2020&#26149;&#65292;&#19979;&#20876;&#65289;&#65306;4&#35821;&#20154;&#25945;&#37096;&#32534;%20&#31532;1&#21333;&#20803;\&#31532;1&#35838;%20&#21476;&#35799;&#19977;&#39318;\1.&#25945;&#24072;&#25480;&#35838;&#35838;&#20214;\&#25512;&#33616;&#38405;&#35835;&#65306;&#22235;&#26102;&#30000;&#22253;&#26434;&#20852;.mp3" TargetMode="External"/><Relationship Id="rId3" Type="http://schemas.openxmlformats.org/officeDocument/2006/relationships/audio" Target="file:///F:\2020&#26149;\&#23567;&#23398;&#35821;&#25991;\&#20840;&#22269;&#29256;\4&#24180;&#32423;\&#35838;&#20214;&#65288;2020&#26149;&#65292;&#19979;&#20876;&#65289;&#65306;4&#35821;&#20154;&#25945;&#37096;&#32534;%20&#31532;1&#21333;&#20803;\&#31532;1&#35838;%20&#21476;&#35799;&#19977;&#39318;\1.&#25945;&#24072;&#25480;&#35838;&#35838;&#20214;\&#25512;&#33616;&#38405;&#35835;&#65306;&#22235;&#26102;&#30000;&#22253;&#26434;&#20852;.mp3" TargetMode="Externa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圆角矩形 66"/>
          <p:cNvSpPr/>
          <p:nvPr/>
        </p:nvSpPr>
        <p:spPr bwMode="auto">
          <a:xfrm>
            <a:off x="958850" y="1414463"/>
            <a:ext cx="7226300" cy="101600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8194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95838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35825" y="377825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6" name="组合 13338"/>
          <p:cNvGrpSpPr/>
          <p:nvPr/>
        </p:nvGrpSpPr>
        <p:grpSpPr bwMode="auto">
          <a:xfrm>
            <a:off x="2471738" y="482600"/>
            <a:ext cx="6418262" cy="966192"/>
            <a:chOff x="2379275" y="827548"/>
            <a:chExt cx="6418487" cy="1291714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3650907" y="827548"/>
              <a:ext cx="5146855" cy="123441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5400" b="1" dirty="0">
                  <a:solidFill>
                    <a:srgbClr val="CC0000"/>
                  </a:solidFill>
                  <a:latin typeface="+mn-lt"/>
                  <a:ea typeface="黑体" panose="02010609060101010101" pitchFamily="49" charset="-122"/>
                  <a:cs typeface="黑体" panose="02010609060101010101" pitchFamily="49" charset="-122"/>
                </a:rPr>
                <a:t>古诗三首</a:t>
              </a:r>
              <a:endParaRPr lang="zh-CN" altLang="en-US" sz="5400" b="1" dirty="0">
                <a:solidFill>
                  <a:srgbClr val="CC0000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grpSp>
          <p:nvGrpSpPr>
            <p:cNvPr id="8198" name="组合 13337"/>
            <p:cNvGrpSpPr/>
            <p:nvPr/>
          </p:nvGrpSpPr>
          <p:grpSpPr bwMode="auto">
            <a:xfrm>
              <a:off x="2379275" y="884851"/>
              <a:ext cx="1060252" cy="1234411"/>
              <a:chOff x="2533650" y="716226"/>
              <a:chExt cx="1060252" cy="1234411"/>
            </a:xfrm>
          </p:grpSpPr>
          <p:sp>
            <p:nvSpPr>
              <p:cNvPr id="8199" name="AutoShape 11"/>
              <p:cNvSpPr>
                <a:spLocks noChangeArrowheads="1"/>
              </p:cNvSpPr>
              <p:nvPr/>
            </p:nvSpPr>
            <p:spPr bwMode="auto">
              <a:xfrm>
                <a:off x="2533650" y="760796"/>
                <a:ext cx="1060252" cy="118214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>
                  <a:buFontTx/>
                  <a:buNone/>
                </a:pPr>
                <a:endParaRPr lang="en-US" altLang="ko-KR" sz="2800" b="1">
                  <a:solidFill>
                    <a:srgbClr val="FFFFFF"/>
                  </a:solidFill>
                  <a:ea typeface="Gulim" pitchFamily="34" charset="-127"/>
                </a:endParaRPr>
              </a:p>
            </p:txBody>
          </p:sp>
          <p:sp>
            <p:nvSpPr>
              <p:cNvPr id="8200" name="文本框 13"/>
              <p:cNvSpPr txBox="1">
                <a:spLocks noChangeArrowheads="1"/>
              </p:cNvSpPr>
              <p:nvPr/>
            </p:nvSpPr>
            <p:spPr bwMode="auto">
              <a:xfrm>
                <a:off x="2758230" y="716226"/>
                <a:ext cx="611086" cy="1234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grpSp>
        <p:nvGrpSpPr>
          <p:cNvPr id="8201" name="组合 1"/>
          <p:cNvGrpSpPr/>
          <p:nvPr/>
        </p:nvGrpSpPr>
        <p:grpSpPr bwMode="auto">
          <a:xfrm>
            <a:off x="1333500" y="3543300"/>
            <a:ext cx="6661150" cy="623888"/>
            <a:chOff x="1172028" y="4206258"/>
            <a:chExt cx="6520997" cy="624505"/>
          </a:xfrm>
        </p:grpSpPr>
        <p:sp>
          <p:nvSpPr>
            <p:cNvPr id="23" name="任意多边形 22"/>
            <p:cNvSpPr/>
            <p:nvPr/>
          </p:nvSpPr>
          <p:spPr bwMode="auto">
            <a:xfrm>
              <a:off x="1816100" y="4271963"/>
              <a:ext cx="1579563" cy="558800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初读感知</a:t>
              </a:r>
              <a:endParaRPr lang="zh-CN" altLang="en-US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 bwMode="auto">
            <a:xfrm>
              <a:off x="3919538" y="4271963"/>
              <a:ext cx="1655762" cy="558800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学习字词</a:t>
              </a:r>
              <a:endParaRPr lang="en-US" altLang="zh-CN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5980113" y="4254500"/>
              <a:ext cx="1712912" cy="576263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noFill/>
            <a:ln>
              <a:noFill/>
            </a:ln>
            <a:effectLst>
              <a:glow rad="101600">
                <a:schemeClr val="accent3">
                  <a:lumMod val="75000"/>
                  <a:alpha val="60000"/>
                </a:schemeClr>
              </a:glo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400" b="1" dirty="0">
                  <a:ln w="18415" cmpd="sng">
                    <a:prstDash val="solid"/>
                  </a:ln>
                  <a:solidFill>
                    <a:schemeClr val="tx1"/>
                  </a:solidFill>
                  <a:effectLst>
                    <a:glow rad="139700">
                      <a:srgbClr val="FFFF00">
                        <a:alpha val="4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en-US" altLang="zh-CN" sz="2400" b="1" dirty="0">
                <a:ln w="18415" cmpd="sng">
                  <a:prstDash val="solid"/>
                </a:ln>
                <a:solidFill>
                  <a:schemeClr val="tx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205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72028" y="4206258"/>
              <a:ext cx="775382" cy="62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6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324225" y="4206258"/>
              <a:ext cx="775382" cy="62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图片 4" descr="小花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478122" y="4206258"/>
              <a:ext cx="775382" cy="624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图片 46" descr="枫叶副本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06393" y="1660525"/>
            <a:ext cx="10588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 bwMode="auto">
          <a:xfrm>
            <a:off x="0" y="1981093"/>
            <a:ext cx="9144000" cy="10272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清平乐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村居</a:t>
            </a:r>
            <a:endParaRPr lang="en-US" altLang="zh-CN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4"/>
          <p:cNvSpPr>
            <a:spLocks noChangeArrowheads="1"/>
          </p:cNvSpPr>
          <p:nvPr/>
        </p:nvSpPr>
        <p:spPr bwMode="auto">
          <a:xfrm>
            <a:off x="1084263" y="1344613"/>
            <a:ext cx="1925637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清平乐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村居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吴音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相媚好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翁媪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5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亡赖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87600" y="1768475"/>
            <a:ext cx="1144588" cy="9747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19462" idx="1"/>
          </p:cNvCxnSpPr>
          <p:nvPr/>
        </p:nvCxnSpPr>
        <p:spPr>
          <a:xfrm flipV="1">
            <a:off x="2197100" y="2281238"/>
            <a:ext cx="1265238" cy="555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460" name="矩形 5"/>
          <p:cNvSpPr>
            <a:spLocks noChangeArrowheads="1"/>
          </p:cNvSpPr>
          <p:nvPr/>
        </p:nvSpPr>
        <p:spPr bwMode="auto">
          <a:xfrm>
            <a:off x="4513263" y="806450"/>
            <a:ext cx="5227637" cy="4857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endParaRPr lang="zh-CN" altLang="en-US" sz="2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3511550" y="3113088"/>
            <a:ext cx="4986338" cy="7080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同“无赖”，这里指顽皮、淘气，“亡”这里读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wú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3462338" y="1927225"/>
            <a:ext cx="5394325" cy="7080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这首词是辛弃疾在江西饶州闲居时写的。饶州，古代属于吴地，所以称当地的方言为“吴音”。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矩形 5"/>
          <p:cNvSpPr>
            <a:spLocks noChangeArrowheads="1"/>
          </p:cNvSpPr>
          <p:nvPr/>
        </p:nvSpPr>
        <p:spPr bwMode="auto">
          <a:xfrm>
            <a:off x="3492500" y="2636838"/>
            <a:ext cx="5218113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词牌名，“乐”这里读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yuè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4" name="矩形 5"/>
          <p:cNvSpPr>
            <a:spLocks noChangeArrowheads="1"/>
          </p:cNvSpPr>
          <p:nvPr/>
        </p:nvSpPr>
        <p:spPr bwMode="auto">
          <a:xfrm>
            <a:off x="3443288" y="1524000"/>
            <a:ext cx="5413375" cy="4000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词题。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>
            <a:endCxn id="19462" idx="1"/>
          </p:cNvCxnSpPr>
          <p:nvPr/>
        </p:nvCxnSpPr>
        <p:spPr>
          <a:xfrm flipV="1">
            <a:off x="2298700" y="1768475"/>
            <a:ext cx="1233488" cy="4873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466" name="矩形 29"/>
          <p:cNvSpPr>
            <a:spLocks noChangeArrowheads="1"/>
          </p:cNvSpPr>
          <p:nvPr/>
        </p:nvSpPr>
        <p:spPr bwMode="auto">
          <a:xfrm>
            <a:off x="3511550" y="3836988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指相互逗趣，取乐。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endCxn id="19473" idx="1"/>
          </p:cNvCxnSpPr>
          <p:nvPr/>
        </p:nvCxnSpPr>
        <p:spPr>
          <a:xfrm>
            <a:off x="2197100" y="4043363"/>
            <a:ext cx="1335088" cy="54768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19466" idx="1"/>
          </p:cNvCxnSpPr>
          <p:nvPr/>
        </p:nvCxnSpPr>
        <p:spPr>
          <a:xfrm>
            <a:off x="2387600" y="3467100"/>
            <a:ext cx="1123950" cy="569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" name="组合 20"/>
          <p:cNvGrpSpPr/>
          <p:nvPr/>
        </p:nvGrpSpPr>
        <p:grpSpPr>
          <a:xfrm>
            <a:off x="918883" y="713848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理解词语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25"/>
          <p:cNvGrpSpPr/>
          <p:nvPr/>
        </p:nvGrpSpPr>
        <p:grpSpPr bwMode="auto">
          <a:xfrm>
            <a:off x="3321050" y="736600"/>
            <a:ext cx="3990975" cy="568325"/>
            <a:chOff x="3124895" y="802159"/>
            <a:chExt cx="3989649" cy="682287"/>
          </a:xfrm>
        </p:grpSpPr>
        <p:pic>
          <p:nvPicPr>
            <p:cNvPr id="19471" name="Picture 16" descr="C:\Users\Administrator\Desktop\对话框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24895" y="802159"/>
              <a:ext cx="3885506" cy="68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矩形 12"/>
            <p:cNvSpPr>
              <a:spLocks noChangeArrowheads="1"/>
            </p:cNvSpPr>
            <p:nvPr/>
          </p:nvSpPr>
          <p:spPr bwMode="auto">
            <a:xfrm>
              <a:off x="3236559" y="854479"/>
              <a:ext cx="38779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试着把词语和意思连起来！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473" name="矩形 29"/>
          <p:cNvSpPr>
            <a:spLocks noChangeArrowheads="1"/>
          </p:cNvSpPr>
          <p:nvPr/>
        </p:nvSpPr>
        <p:spPr bwMode="auto">
          <a:xfrm>
            <a:off x="3532188" y="4391025"/>
            <a:ext cx="528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老翁、老妇。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3" name="直接连接符 32"/>
          <p:cNvCxnSpPr>
            <a:endCxn id="19461" idx="1"/>
          </p:cNvCxnSpPr>
          <p:nvPr/>
        </p:nvCxnSpPr>
        <p:spPr>
          <a:xfrm flipV="1">
            <a:off x="2197100" y="3467100"/>
            <a:ext cx="1314450" cy="11239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oup 47"/>
          <p:cNvGraphicFramePr>
            <a:graphicFrameLocks noGrp="1"/>
          </p:cNvGraphicFramePr>
          <p:nvPr/>
        </p:nvGraphicFramePr>
        <p:xfrm>
          <a:off x="3405188" y="2093913"/>
          <a:ext cx="900112" cy="900112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80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30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0492" name="组合 26"/>
          <p:cNvGrpSpPr/>
          <p:nvPr/>
        </p:nvGrpSpPr>
        <p:grpSpPr bwMode="auto">
          <a:xfrm>
            <a:off x="579438" y="771525"/>
            <a:ext cx="1331912" cy="531813"/>
            <a:chOff x="579880" y="770997"/>
            <a:chExt cx="1331484" cy="532195"/>
          </a:xfrm>
        </p:grpSpPr>
        <p:sp>
          <p:nvSpPr>
            <p:cNvPr id="3" name="圆角矩形 2"/>
            <p:cNvSpPr/>
            <p:nvPr/>
          </p:nvSpPr>
          <p:spPr>
            <a:xfrm>
              <a:off x="590550" y="770997"/>
              <a:ext cx="1310279" cy="5321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我会认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579880" y="1244412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graphicFrame>
        <p:nvGraphicFramePr>
          <p:cNvPr id="9" name="Group 47"/>
          <p:cNvGraphicFramePr>
            <a:graphicFrameLocks noGrp="1"/>
          </p:cNvGraphicFramePr>
          <p:nvPr/>
        </p:nvGraphicFramePr>
        <p:xfrm>
          <a:off x="801688" y="2089150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47"/>
          <p:cNvGraphicFramePr>
            <a:graphicFrameLocks noGrp="1"/>
          </p:cNvGraphicFramePr>
          <p:nvPr/>
        </p:nvGraphicFramePr>
        <p:xfrm>
          <a:off x="2095500" y="2089150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80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30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矩形 26">
            <a:hlinkClick r:id="rId1" action="ppaction://hlinksldjump"/>
          </p:cNvPr>
          <p:cNvSpPr/>
          <p:nvPr/>
        </p:nvSpPr>
        <p:spPr>
          <a:xfrm>
            <a:off x="800409" y="2089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>
            <a:hlinkClick r:id="rId2" action="ppaction://hlinksldjump"/>
          </p:cNvPr>
          <p:cNvSpPr/>
          <p:nvPr/>
        </p:nvSpPr>
        <p:spPr>
          <a:xfrm>
            <a:off x="2104926" y="208956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3415720" y="2100551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Group 47"/>
          <p:cNvGraphicFramePr>
            <a:graphicFrameLocks noGrp="1"/>
          </p:cNvGraphicFramePr>
          <p:nvPr/>
        </p:nvGraphicFramePr>
        <p:xfrm>
          <a:off x="4722813" y="2082800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80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30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4723219" y="2088294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Group 47"/>
          <p:cNvGraphicFramePr>
            <a:graphicFrameLocks noGrp="1"/>
          </p:cNvGraphicFramePr>
          <p:nvPr/>
        </p:nvGraphicFramePr>
        <p:xfrm>
          <a:off x="6057900" y="2079625"/>
          <a:ext cx="900113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3"/>
              </a:tblGrid>
              <a:tr h="44794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5217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03" marB="3430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6057153" y="2079609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赖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47"/>
          <p:cNvGraphicFramePr>
            <a:graphicFrameLocks noGrp="1"/>
          </p:cNvGraphicFramePr>
          <p:nvPr/>
        </p:nvGraphicFramePr>
        <p:xfrm>
          <a:off x="7431088" y="2060575"/>
          <a:ext cx="900112" cy="900113"/>
        </p:xfrm>
        <a:graphic>
          <a:graphicData uri="http://schemas.openxmlformats.org/drawingml/2006/table">
            <a:tbl>
              <a:tblPr/>
              <a:tblGrid>
                <a:gridCol w="446230"/>
                <a:gridCol w="453882"/>
              </a:tblGrid>
              <a:tr h="44780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30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60" marR="91460" marT="34313" marB="343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矩形 20">
            <a:hlinkClick r:id="rId6" action="ppaction://hlinksldjump"/>
          </p:cNvPr>
          <p:cNvSpPr/>
          <p:nvPr/>
        </p:nvSpPr>
        <p:spPr>
          <a:xfrm>
            <a:off x="7441998" y="2066331"/>
            <a:ext cx="8803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291138" y="8350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F3F3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13" grpId="0"/>
      <p:bldP spid="6" grpId="0"/>
      <p:bldP spid="17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91" name="Freeform 59"/>
          <p:cNvSpPr>
            <a:spLocks noChangeArrowheads="1"/>
          </p:cNvSpPr>
          <p:nvPr/>
        </p:nvSpPr>
        <p:spPr bwMode="auto">
          <a:xfrm>
            <a:off x="6132513" y="1814513"/>
            <a:ext cx="1346200" cy="234950"/>
          </a:xfrm>
          <a:custGeom>
            <a:avLst/>
            <a:gdLst>
              <a:gd name="T0" fmla="*/ 1174 w 2120"/>
              <a:gd name="T1" fmla="*/ 76 h 370"/>
              <a:gd name="T2" fmla="*/ 1315 w 2120"/>
              <a:gd name="T3" fmla="*/ 54 h 370"/>
              <a:gd name="T4" fmla="*/ 1446 w 2120"/>
              <a:gd name="T5" fmla="*/ 43 h 370"/>
              <a:gd name="T6" fmla="*/ 1555 w 2120"/>
              <a:gd name="T7" fmla="*/ 22 h 370"/>
              <a:gd name="T8" fmla="*/ 1652 w 2120"/>
              <a:gd name="T9" fmla="*/ 11 h 370"/>
              <a:gd name="T10" fmla="*/ 1739 w 2120"/>
              <a:gd name="T11" fmla="*/ 11 h 370"/>
              <a:gd name="T12" fmla="*/ 1805 w 2120"/>
              <a:gd name="T13" fmla="*/ 0 h 370"/>
              <a:gd name="T14" fmla="*/ 1859 w 2120"/>
              <a:gd name="T15" fmla="*/ 0 h 370"/>
              <a:gd name="T16" fmla="*/ 1913 w 2120"/>
              <a:gd name="T17" fmla="*/ 0 h 370"/>
              <a:gd name="T18" fmla="*/ 1979 w 2120"/>
              <a:gd name="T19" fmla="*/ 0 h 370"/>
              <a:gd name="T20" fmla="*/ 2022 w 2120"/>
              <a:gd name="T21" fmla="*/ 11 h 370"/>
              <a:gd name="T22" fmla="*/ 2055 w 2120"/>
              <a:gd name="T23" fmla="*/ 32 h 370"/>
              <a:gd name="T24" fmla="*/ 2087 w 2120"/>
              <a:gd name="T25" fmla="*/ 65 h 370"/>
              <a:gd name="T26" fmla="*/ 2109 w 2120"/>
              <a:gd name="T27" fmla="*/ 98 h 370"/>
              <a:gd name="T28" fmla="*/ 2109 w 2120"/>
              <a:gd name="T29" fmla="*/ 130 h 370"/>
              <a:gd name="T30" fmla="*/ 2087 w 2120"/>
              <a:gd name="T31" fmla="*/ 141 h 370"/>
              <a:gd name="T32" fmla="*/ 2044 w 2120"/>
              <a:gd name="T33" fmla="*/ 163 h 370"/>
              <a:gd name="T34" fmla="*/ 1989 w 2120"/>
              <a:gd name="T35" fmla="*/ 163 h 370"/>
              <a:gd name="T36" fmla="*/ 1946 w 2120"/>
              <a:gd name="T37" fmla="*/ 152 h 370"/>
              <a:gd name="T38" fmla="*/ 1902 w 2120"/>
              <a:gd name="T39" fmla="*/ 141 h 370"/>
              <a:gd name="T40" fmla="*/ 1826 w 2120"/>
              <a:gd name="T41" fmla="*/ 141 h 370"/>
              <a:gd name="T42" fmla="*/ 1750 w 2120"/>
              <a:gd name="T43" fmla="*/ 141 h 370"/>
              <a:gd name="T44" fmla="*/ 1642 w 2120"/>
              <a:gd name="T45" fmla="*/ 141 h 370"/>
              <a:gd name="T46" fmla="*/ 1522 w 2120"/>
              <a:gd name="T47" fmla="*/ 152 h 370"/>
              <a:gd name="T48" fmla="*/ 1392 w 2120"/>
              <a:gd name="T49" fmla="*/ 152 h 370"/>
              <a:gd name="T50" fmla="*/ 1250 w 2120"/>
              <a:gd name="T51" fmla="*/ 174 h 370"/>
              <a:gd name="T52" fmla="*/ 1022 w 2120"/>
              <a:gd name="T53" fmla="*/ 207 h 370"/>
              <a:gd name="T54" fmla="*/ 696 w 2120"/>
              <a:gd name="T55" fmla="*/ 261 h 370"/>
              <a:gd name="T56" fmla="*/ 478 w 2120"/>
              <a:gd name="T57" fmla="*/ 305 h 370"/>
              <a:gd name="T58" fmla="*/ 402 w 2120"/>
              <a:gd name="T59" fmla="*/ 315 h 370"/>
              <a:gd name="T60" fmla="*/ 337 w 2120"/>
              <a:gd name="T61" fmla="*/ 337 h 370"/>
              <a:gd name="T62" fmla="*/ 272 w 2120"/>
              <a:gd name="T63" fmla="*/ 348 h 370"/>
              <a:gd name="T64" fmla="*/ 228 w 2120"/>
              <a:gd name="T65" fmla="*/ 359 h 370"/>
              <a:gd name="T66" fmla="*/ 196 w 2120"/>
              <a:gd name="T67" fmla="*/ 370 h 370"/>
              <a:gd name="T68" fmla="*/ 163 w 2120"/>
              <a:gd name="T69" fmla="*/ 370 h 370"/>
              <a:gd name="T70" fmla="*/ 130 w 2120"/>
              <a:gd name="T71" fmla="*/ 370 h 370"/>
              <a:gd name="T72" fmla="*/ 87 w 2120"/>
              <a:gd name="T73" fmla="*/ 337 h 370"/>
              <a:gd name="T74" fmla="*/ 33 w 2120"/>
              <a:gd name="T75" fmla="*/ 294 h 370"/>
              <a:gd name="T76" fmla="*/ 0 w 2120"/>
              <a:gd name="T77" fmla="*/ 261 h 370"/>
              <a:gd name="T78" fmla="*/ 0 w 2120"/>
              <a:gd name="T79" fmla="*/ 239 h 370"/>
              <a:gd name="T80" fmla="*/ 33 w 2120"/>
              <a:gd name="T81" fmla="*/ 228 h 370"/>
              <a:gd name="T82" fmla="*/ 98 w 2120"/>
              <a:gd name="T83" fmla="*/ 217 h 370"/>
              <a:gd name="T84" fmla="*/ 185 w 2120"/>
              <a:gd name="T85" fmla="*/ 207 h 370"/>
              <a:gd name="T86" fmla="*/ 272 w 2120"/>
              <a:gd name="T87" fmla="*/ 196 h 370"/>
              <a:gd name="T88" fmla="*/ 337 w 2120"/>
              <a:gd name="T89" fmla="*/ 196 h 370"/>
              <a:gd name="T90" fmla="*/ 424 w 2120"/>
              <a:gd name="T91" fmla="*/ 185 h 370"/>
              <a:gd name="T92" fmla="*/ 522 w 2120"/>
              <a:gd name="T93" fmla="*/ 163 h 370"/>
              <a:gd name="T94" fmla="*/ 630 w 2120"/>
              <a:gd name="T95" fmla="*/ 152 h 370"/>
              <a:gd name="T96" fmla="*/ 750 w 2120"/>
              <a:gd name="T97" fmla="*/ 141 h 370"/>
              <a:gd name="T98" fmla="*/ 881 w 2120"/>
              <a:gd name="T99" fmla="*/ 120 h 370"/>
              <a:gd name="T100" fmla="*/ 1022 w 2120"/>
              <a:gd name="T101" fmla="*/ 98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20" h="370">
                <a:moveTo>
                  <a:pt x="1098" y="87"/>
                </a:moveTo>
                <a:lnTo>
                  <a:pt x="1174" y="76"/>
                </a:lnTo>
                <a:lnTo>
                  <a:pt x="1250" y="65"/>
                </a:lnTo>
                <a:lnTo>
                  <a:pt x="1315" y="54"/>
                </a:lnTo>
                <a:lnTo>
                  <a:pt x="1381" y="43"/>
                </a:lnTo>
                <a:lnTo>
                  <a:pt x="1446" y="43"/>
                </a:lnTo>
                <a:lnTo>
                  <a:pt x="1500" y="32"/>
                </a:lnTo>
                <a:lnTo>
                  <a:pt x="1555" y="22"/>
                </a:lnTo>
                <a:lnTo>
                  <a:pt x="1609" y="22"/>
                </a:lnTo>
                <a:lnTo>
                  <a:pt x="1652" y="11"/>
                </a:lnTo>
                <a:lnTo>
                  <a:pt x="1696" y="11"/>
                </a:lnTo>
                <a:lnTo>
                  <a:pt x="1739" y="11"/>
                </a:lnTo>
                <a:lnTo>
                  <a:pt x="1772" y="0"/>
                </a:lnTo>
                <a:lnTo>
                  <a:pt x="1805" y="0"/>
                </a:lnTo>
                <a:lnTo>
                  <a:pt x="1826" y="0"/>
                </a:lnTo>
                <a:lnTo>
                  <a:pt x="1859" y="0"/>
                </a:lnTo>
                <a:lnTo>
                  <a:pt x="1881" y="0"/>
                </a:lnTo>
                <a:lnTo>
                  <a:pt x="1913" y="0"/>
                </a:lnTo>
                <a:lnTo>
                  <a:pt x="1946" y="0"/>
                </a:lnTo>
                <a:lnTo>
                  <a:pt x="1979" y="0"/>
                </a:lnTo>
                <a:lnTo>
                  <a:pt x="2000" y="11"/>
                </a:lnTo>
                <a:lnTo>
                  <a:pt x="2022" y="11"/>
                </a:lnTo>
                <a:lnTo>
                  <a:pt x="2044" y="22"/>
                </a:lnTo>
                <a:lnTo>
                  <a:pt x="2055" y="32"/>
                </a:lnTo>
                <a:lnTo>
                  <a:pt x="2066" y="43"/>
                </a:lnTo>
                <a:lnTo>
                  <a:pt x="2087" y="65"/>
                </a:lnTo>
                <a:lnTo>
                  <a:pt x="2109" y="87"/>
                </a:lnTo>
                <a:lnTo>
                  <a:pt x="2109" y="98"/>
                </a:lnTo>
                <a:lnTo>
                  <a:pt x="2120" y="109"/>
                </a:lnTo>
                <a:lnTo>
                  <a:pt x="2109" y="130"/>
                </a:lnTo>
                <a:lnTo>
                  <a:pt x="2109" y="141"/>
                </a:lnTo>
                <a:lnTo>
                  <a:pt x="2087" y="141"/>
                </a:lnTo>
                <a:lnTo>
                  <a:pt x="2066" y="152"/>
                </a:lnTo>
                <a:lnTo>
                  <a:pt x="2044" y="163"/>
                </a:lnTo>
                <a:lnTo>
                  <a:pt x="2022" y="163"/>
                </a:lnTo>
                <a:lnTo>
                  <a:pt x="1989" y="163"/>
                </a:lnTo>
                <a:lnTo>
                  <a:pt x="1968" y="152"/>
                </a:lnTo>
                <a:lnTo>
                  <a:pt x="1946" y="152"/>
                </a:lnTo>
                <a:lnTo>
                  <a:pt x="1924" y="152"/>
                </a:lnTo>
                <a:lnTo>
                  <a:pt x="1902" y="141"/>
                </a:lnTo>
                <a:lnTo>
                  <a:pt x="1870" y="141"/>
                </a:lnTo>
                <a:lnTo>
                  <a:pt x="1826" y="141"/>
                </a:lnTo>
                <a:lnTo>
                  <a:pt x="1794" y="141"/>
                </a:lnTo>
                <a:lnTo>
                  <a:pt x="1750" y="141"/>
                </a:lnTo>
                <a:lnTo>
                  <a:pt x="1696" y="141"/>
                </a:lnTo>
                <a:lnTo>
                  <a:pt x="1642" y="141"/>
                </a:lnTo>
                <a:lnTo>
                  <a:pt x="1587" y="141"/>
                </a:lnTo>
                <a:lnTo>
                  <a:pt x="1522" y="152"/>
                </a:lnTo>
                <a:lnTo>
                  <a:pt x="1457" y="152"/>
                </a:lnTo>
                <a:lnTo>
                  <a:pt x="1392" y="152"/>
                </a:lnTo>
                <a:lnTo>
                  <a:pt x="1326" y="163"/>
                </a:lnTo>
                <a:lnTo>
                  <a:pt x="1250" y="174"/>
                </a:lnTo>
                <a:lnTo>
                  <a:pt x="1174" y="174"/>
                </a:lnTo>
                <a:lnTo>
                  <a:pt x="1022" y="207"/>
                </a:lnTo>
                <a:lnTo>
                  <a:pt x="859" y="228"/>
                </a:lnTo>
                <a:lnTo>
                  <a:pt x="696" y="261"/>
                </a:lnTo>
                <a:lnTo>
                  <a:pt x="522" y="294"/>
                </a:lnTo>
                <a:lnTo>
                  <a:pt x="478" y="305"/>
                </a:lnTo>
                <a:lnTo>
                  <a:pt x="435" y="315"/>
                </a:lnTo>
                <a:lnTo>
                  <a:pt x="402" y="315"/>
                </a:lnTo>
                <a:lnTo>
                  <a:pt x="359" y="326"/>
                </a:lnTo>
                <a:lnTo>
                  <a:pt x="337" y="337"/>
                </a:lnTo>
                <a:lnTo>
                  <a:pt x="304" y="337"/>
                </a:lnTo>
                <a:lnTo>
                  <a:pt x="272" y="348"/>
                </a:lnTo>
                <a:lnTo>
                  <a:pt x="250" y="359"/>
                </a:lnTo>
                <a:lnTo>
                  <a:pt x="228" y="359"/>
                </a:lnTo>
                <a:lnTo>
                  <a:pt x="207" y="359"/>
                </a:lnTo>
                <a:lnTo>
                  <a:pt x="196" y="370"/>
                </a:lnTo>
                <a:lnTo>
                  <a:pt x="174" y="370"/>
                </a:lnTo>
                <a:lnTo>
                  <a:pt x="163" y="370"/>
                </a:lnTo>
                <a:lnTo>
                  <a:pt x="152" y="370"/>
                </a:lnTo>
                <a:lnTo>
                  <a:pt x="130" y="370"/>
                </a:lnTo>
                <a:lnTo>
                  <a:pt x="109" y="359"/>
                </a:lnTo>
                <a:lnTo>
                  <a:pt x="87" y="337"/>
                </a:lnTo>
                <a:lnTo>
                  <a:pt x="54" y="315"/>
                </a:lnTo>
                <a:lnTo>
                  <a:pt x="33" y="294"/>
                </a:lnTo>
                <a:lnTo>
                  <a:pt x="22" y="272"/>
                </a:lnTo>
                <a:lnTo>
                  <a:pt x="0" y="261"/>
                </a:lnTo>
                <a:lnTo>
                  <a:pt x="0" y="250"/>
                </a:lnTo>
                <a:lnTo>
                  <a:pt x="0" y="239"/>
                </a:lnTo>
                <a:lnTo>
                  <a:pt x="11" y="239"/>
                </a:lnTo>
                <a:lnTo>
                  <a:pt x="33" y="228"/>
                </a:lnTo>
                <a:lnTo>
                  <a:pt x="65" y="228"/>
                </a:lnTo>
                <a:lnTo>
                  <a:pt x="98" y="217"/>
                </a:lnTo>
                <a:lnTo>
                  <a:pt x="130" y="217"/>
                </a:lnTo>
                <a:lnTo>
                  <a:pt x="185" y="207"/>
                </a:lnTo>
                <a:lnTo>
                  <a:pt x="239" y="196"/>
                </a:lnTo>
                <a:lnTo>
                  <a:pt x="272" y="196"/>
                </a:lnTo>
                <a:lnTo>
                  <a:pt x="304" y="196"/>
                </a:lnTo>
                <a:lnTo>
                  <a:pt x="337" y="196"/>
                </a:lnTo>
                <a:lnTo>
                  <a:pt x="380" y="185"/>
                </a:lnTo>
                <a:lnTo>
                  <a:pt x="424" y="185"/>
                </a:lnTo>
                <a:lnTo>
                  <a:pt x="467" y="174"/>
                </a:lnTo>
                <a:lnTo>
                  <a:pt x="522" y="163"/>
                </a:lnTo>
                <a:lnTo>
                  <a:pt x="565" y="163"/>
                </a:lnTo>
                <a:lnTo>
                  <a:pt x="630" y="152"/>
                </a:lnTo>
                <a:lnTo>
                  <a:pt x="685" y="141"/>
                </a:lnTo>
                <a:lnTo>
                  <a:pt x="750" y="141"/>
                </a:lnTo>
                <a:lnTo>
                  <a:pt x="804" y="130"/>
                </a:lnTo>
                <a:lnTo>
                  <a:pt x="881" y="120"/>
                </a:lnTo>
                <a:lnTo>
                  <a:pt x="946" y="109"/>
                </a:lnTo>
                <a:lnTo>
                  <a:pt x="1022" y="98"/>
                </a:lnTo>
                <a:lnTo>
                  <a:pt x="1098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8" name="Freeform 66"/>
          <p:cNvSpPr>
            <a:spLocks noChangeArrowheads="1"/>
          </p:cNvSpPr>
          <p:nvPr/>
        </p:nvSpPr>
        <p:spPr bwMode="auto">
          <a:xfrm>
            <a:off x="6389688" y="2089150"/>
            <a:ext cx="806450" cy="342900"/>
          </a:xfrm>
          <a:custGeom>
            <a:avLst/>
            <a:gdLst>
              <a:gd name="T0" fmla="*/ 1222 w 1505"/>
              <a:gd name="T1" fmla="*/ 361 h 745"/>
              <a:gd name="T2" fmla="*/ 1143 w 1505"/>
              <a:gd name="T3" fmla="*/ 440 h 745"/>
              <a:gd name="T4" fmla="*/ 1030 w 1505"/>
              <a:gd name="T5" fmla="*/ 542 h 745"/>
              <a:gd name="T6" fmla="*/ 883 w 1505"/>
              <a:gd name="T7" fmla="*/ 666 h 745"/>
              <a:gd name="T8" fmla="*/ 747 w 1505"/>
              <a:gd name="T9" fmla="*/ 700 h 745"/>
              <a:gd name="T10" fmla="*/ 849 w 1505"/>
              <a:gd name="T11" fmla="*/ 587 h 745"/>
              <a:gd name="T12" fmla="*/ 928 w 1505"/>
              <a:gd name="T13" fmla="*/ 474 h 745"/>
              <a:gd name="T14" fmla="*/ 985 w 1505"/>
              <a:gd name="T15" fmla="*/ 395 h 745"/>
              <a:gd name="T16" fmla="*/ 1041 w 1505"/>
              <a:gd name="T17" fmla="*/ 316 h 745"/>
              <a:gd name="T18" fmla="*/ 1087 w 1505"/>
              <a:gd name="T19" fmla="*/ 260 h 745"/>
              <a:gd name="T20" fmla="*/ 1109 w 1505"/>
              <a:gd name="T21" fmla="*/ 214 h 745"/>
              <a:gd name="T22" fmla="*/ 1132 w 1505"/>
              <a:gd name="T23" fmla="*/ 180 h 745"/>
              <a:gd name="T24" fmla="*/ 1121 w 1505"/>
              <a:gd name="T25" fmla="*/ 169 h 745"/>
              <a:gd name="T26" fmla="*/ 1098 w 1505"/>
              <a:gd name="T27" fmla="*/ 169 h 745"/>
              <a:gd name="T28" fmla="*/ 1053 w 1505"/>
              <a:gd name="T29" fmla="*/ 180 h 745"/>
              <a:gd name="T30" fmla="*/ 1007 w 1505"/>
              <a:gd name="T31" fmla="*/ 192 h 745"/>
              <a:gd name="T32" fmla="*/ 951 w 1505"/>
              <a:gd name="T33" fmla="*/ 203 h 745"/>
              <a:gd name="T34" fmla="*/ 883 w 1505"/>
              <a:gd name="T35" fmla="*/ 226 h 745"/>
              <a:gd name="T36" fmla="*/ 792 w 1505"/>
              <a:gd name="T37" fmla="*/ 248 h 745"/>
              <a:gd name="T38" fmla="*/ 702 w 1505"/>
              <a:gd name="T39" fmla="*/ 271 h 745"/>
              <a:gd name="T40" fmla="*/ 611 w 1505"/>
              <a:gd name="T41" fmla="*/ 305 h 745"/>
              <a:gd name="T42" fmla="*/ 532 w 1505"/>
              <a:gd name="T43" fmla="*/ 327 h 745"/>
              <a:gd name="T44" fmla="*/ 464 w 1505"/>
              <a:gd name="T45" fmla="*/ 350 h 745"/>
              <a:gd name="T46" fmla="*/ 396 w 1505"/>
              <a:gd name="T47" fmla="*/ 361 h 745"/>
              <a:gd name="T48" fmla="*/ 351 w 1505"/>
              <a:gd name="T49" fmla="*/ 372 h 745"/>
              <a:gd name="T50" fmla="*/ 317 w 1505"/>
              <a:gd name="T51" fmla="*/ 384 h 745"/>
              <a:gd name="T52" fmla="*/ 294 w 1505"/>
              <a:gd name="T53" fmla="*/ 395 h 745"/>
              <a:gd name="T54" fmla="*/ 272 w 1505"/>
              <a:gd name="T55" fmla="*/ 395 h 745"/>
              <a:gd name="T56" fmla="*/ 227 w 1505"/>
              <a:gd name="T57" fmla="*/ 372 h 745"/>
              <a:gd name="T58" fmla="*/ 159 w 1505"/>
              <a:gd name="T59" fmla="*/ 361 h 745"/>
              <a:gd name="T60" fmla="*/ 91 w 1505"/>
              <a:gd name="T61" fmla="*/ 327 h 745"/>
              <a:gd name="T62" fmla="*/ 57 w 1505"/>
              <a:gd name="T63" fmla="*/ 305 h 745"/>
              <a:gd name="T64" fmla="*/ 12 w 1505"/>
              <a:gd name="T65" fmla="*/ 260 h 745"/>
              <a:gd name="T66" fmla="*/ 0 w 1505"/>
              <a:gd name="T67" fmla="*/ 237 h 745"/>
              <a:gd name="T68" fmla="*/ 12 w 1505"/>
              <a:gd name="T69" fmla="*/ 226 h 745"/>
              <a:gd name="T70" fmla="*/ 34 w 1505"/>
              <a:gd name="T71" fmla="*/ 214 h 745"/>
              <a:gd name="T72" fmla="*/ 79 w 1505"/>
              <a:gd name="T73" fmla="*/ 203 h 745"/>
              <a:gd name="T74" fmla="*/ 147 w 1505"/>
              <a:gd name="T75" fmla="*/ 192 h 745"/>
              <a:gd name="T76" fmla="*/ 317 w 1505"/>
              <a:gd name="T77" fmla="*/ 192 h 745"/>
              <a:gd name="T78" fmla="*/ 532 w 1505"/>
              <a:gd name="T79" fmla="*/ 158 h 745"/>
              <a:gd name="T80" fmla="*/ 724 w 1505"/>
              <a:gd name="T81" fmla="*/ 135 h 745"/>
              <a:gd name="T82" fmla="*/ 906 w 1505"/>
              <a:gd name="T83" fmla="*/ 101 h 745"/>
              <a:gd name="T84" fmla="*/ 973 w 1505"/>
              <a:gd name="T85" fmla="*/ 79 h 745"/>
              <a:gd name="T86" fmla="*/ 1041 w 1505"/>
              <a:gd name="T87" fmla="*/ 56 h 745"/>
              <a:gd name="T88" fmla="*/ 1087 w 1505"/>
              <a:gd name="T89" fmla="*/ 45 h 745"/>
              <a:gd name="T90" fmla="*/ 1121 w 1505"/>
              <a:gd name="T91" fmla="*/ 22 h 745"/>
              <a:gd name="T92" fmla="*/ 1166 w 1505"/>
              <a:gd name="T93" fmla="*/ 11 h 745"/>
              <a:gd name="T94" fmla="*/ 1200 w 1505"/>
              <a:gd name="T95" fmla="*/ 0 h 745"/>
              <a:gd name="T96" fmla="*/ 1222 w 1505"/>
              <a:gd name="T97" fmla="*/ 11 h 745"/>
              <a:gd name="T98" fmla="*/ 1279 w 1505"/>
              <a:gd name="T99" fmla="*/ 34 h 745"/>
              <a:gd name="T100" fmla="*/ 1358 w 1505"/>
              <a:gd name="T101" fmla="*/ 79 h 745"/>
              <a:gd name="T102" fmla="*/ 1426 w 1505"/>
              <a:gd name="T103" fmla="*/ 124 h 745"/>
              <a:gd name="T104" fmla="*/ 1483 w 1505"/>
              <a:gd name="T105" fmla="*/ 169 h 745"/>
              <a:gd name="T106" fmla="*/ 1505 w 1505"/>
              <a:gd name="T107" fmla="*/ 214 h 745"/>
              <a:gd name="T108" fmla="*/ 1505 w 1505"/>
              <a:gd name="T109" fmla="*/ 237 h 745"/>
              <a:gd name="T110" fmla="*/ 1460 w 1505"/>
              <a:gd name="T111" fmla="*/ 260 h 745"/>
              <a:gd name="T112" fmla="*/ 1392 w 1505"/>
              <a:gd name="T113" fmla="*/ 271 h 745"/>
              <a:gd name="T114" fmla="*/ 1302 w 1505"/>
              <a:gd name="T115" fmla="*/ 316 h 745"/>
              <a:gd name="T116" fmla="*/ 1256 w 1505"/>
              <a:gd name="T117" fmla="*/ 339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05" h="745">
                <a:moveTo>
                  <a:pt x="1256" y="339"/>
                </a:moveTo>
                <a:lnTo>
                  <a:pt x="1222" y="361"/>
                </a:lnTo>
                <a:lnTo>
                  <a:pt x="1188" y="395"/>
                </a:lnTo>
                <a:lnTo>
                  <a:pt x="1143" y="440"/>
                </a:lnTo>
                <a:lnTo>
                  <a:pt x="1098" y="485"/>
                </a:lnTo>
                <a:lnTo>
                  <a:pt x="1030" y="542"/>
                </a:lnTo>
                <a:lnTo>
                  <a:pt x="962" y="598"/>
                </a:lnTo>
                <a:lnTo>
                  <a:pt x="883" y="666"/>
                </a:lnTo>
                <a:lnTo>
                  <a:pt x="804" y="745"/>
                </a:lnTo>
                <a:lnTo>
                  <a:pt x="747" y="700"/>
                </a:lnTo>
                <a:lnTo>
                  <a:pt x="804" y="644"/>
                </a:lnTo>
                <a:lnTo>
                  <a:pt x="849" y="587"/>
                </a:lnTo>
                <a:lnTo>
                  <a:pt x="883" y="531"/>
                </a:lnTo>
                <a:lnTo>
                  <a:pt x="928" y="474"/>
                </a:lnTo>
                <a:lnTo>
                  <a:pt x="962" y="429"/>
                </a:lnTo>
                <a:lnTo>
                  <a:pt x="985" y="395"/>
                </a:lnTo>
                <a:lnTo>
                  <a:pt x="1019" y="350"/>
                </a:lnTo>
                <a:lnTo>
                  <a:pt x="1041" y="316"/>
                </a:lnTo>
                <a:lnTo>
                  <a:pt x="1064" y="282"/>
                </a:lnTo>
                <a:lnTo>
                  <a:pt x="1087" y="260"/>
                </a:lnTo>
                <a:lnTo>
                  <a:pt x="1098" y="237"/>
                </a:lnTo>
                <a:lnTo>
                  <a:pt x="1109" y="214"/>
                </a:lnTo>
                <a:lnTo>
                  <a:pt x="1121" y="192"/>
                </a:lnTo>
                <a:lnTo>
                  <a:pt x="1132" y="180"/>
                </a:lnTo>
                <a:lnTo>
                  <a:pt x="1132" y="169"/>
                </a:lnTo>
                <a:lnTo>
                  <a:pt x="1121" y="169"/>
                </a:lnTo>
                <a:lnTo>
                  <a:pt x="1109" y="169"/>
                </a:lnTo>
                <a:lnTo>
                  <a:pt x="1098" y="169"/>
                </a:lnTo>
                <a:lnTo>
                  <a:pt x="1075" y="169"/>
                </a:lnTo>
                <a:lnTo>
                  <a:pt x="1053" y="180"/>
                </a:lnTo>
                <a:lnTo>
                  <a:pt x="1030" y="180"/>
                </a:lnTo>
                <a:lnTo>
                  <a:pt x="1007" y="192"/>
                </a:lnTo>
                <a:lnTo>
                  <a:pt x="985" y="192"/>
                </a:lnTo>
                <a:lnTo>
                  <a:pt x="951" y="203"/>
                </a:lnTo>
                <a:lnTo>
                  <a:pt x="917" y="214"/>
                </a:lnTo>
                <a:lnTo>
                  <a:pt x="883" y="226"/>
                </a:lnTo>
                <a:lnTo>
                  <a:pt x="838" y="237"/>
                </a:lnTo>
                <a:lnTo>
                  <a:pt x="792" y="248"/>
                </a:lnTo>
                <a:lnTo>
                  <a:pt x="747" y="260"/>
                </a:lnTo>
                <a:lnTo>
                  <a:pt x="702" y="271"/>
                </a:lnTo>
                <a:lnTo>
                  <a:pt x="657" y="282"/>
                </a:lnTo>
                <a:lnTo>
                  <a:pt x="611" y="305"/>
                </a:lnTo>
                <a:lnTo>
                  <a:pt x="566" y="316"/>
                </a:lnTo>
                <a:lnTo>
                  <a:pt x="532" y="327"/>
                </a:lnTo>
                <a:lnTo>
                  <a:pt x="487" y="339"/>
                </a:lnTo>
                <a:lnTo>
                  <a:pt x="464" y="350"/>
                </a:lnTo>
                <a:lnTo>
                  <a:pt x="430" y="361"/>
                </a:lnTo>
                <a:lnTo>
                  <a:pt x="396" y="361"/>
                </a:lnTo>
                <a:lnTo>
                  <a:pt x="374" y="372"/>
                </a:lnTo>
                <a:lnTo>
                  <a:pt x="351" y="372"/>
                </a:lnTo>
                <a:lnTo>
                  <a:pt x="340" y="384"/>
                </a:lnTo>
                <a:lnTo>
                  <a:pt x="317" y="384"/>
                </a:lnTo>
                <a:lnTo>
                  <a:pt x="306" y="384"/>
                </a:lnTo>
                <a:lnTo>
                  <a:pt x="294" y="395"/>
                </a:lnTo>
                <a:lnTo>
                  <a:pt x="283" y="395"/>
                </a:lnTo>
                <a:lnTo>
                  <a:pt x="272" y="395"/>
                </a:lnTo>
                <a:lnTo>
                  <a:pt x="249" y="384"/>
                </a:lnTo>
                <a:lnTo>
                  <a:pt x="227" y="372"/>
                </a:lnTo>
                <a:lnTo>
                  <a:pt x="204" y="372"/>
                </a:lnTo>
                <a:lnTo>
                  <a:pt x="159" y="361"/>
                </a:lnTo>
                <a:lnTo>
                  <a:pt x="125" y="350"/>
                </a:lnTo>
                <a:lnTo>
                  <a:pt x="91" y="327"/>
                </a:lnTo>
                <a:lnTo>
                  <a:pt x="79" y="316"/>
                </a:lnTo>
                <a:lnTo>
                  <a:pt x="57" y="305"/>
                </a:lnTo>
                <a:lnTo>
                  <a:pt x="34" y="282"/>
                </a:lnTo>
                <a:lnTo>
                  <a:pt x="12" y="260"/>
                </a:lnTo>
                <a:lnTo>
                  <a:pt x="0" y="248"/>
                </a:lnTo>
                <a:lnTo>
                  <a:pt x="0" y="237"/>
                </a:lnTo>
                <a:lnTo>
                  <a:pt x="0" y="226"/>
                </a:lnTo>
                <a:lnTo>
                  <a:pt x="12" y="226"/>
                </a:lnTo>
                <a:lnTo>
                  <a:pt x="23" y="214"/>
                </a:lnTo>
                <a:lnTo>
                  <a:pt x="34" y="214"/>
                </a:lnTo>
                <a:lnTo>
                  <a:pt x="57" y="214"/>
                </a:lnTo>
                <a:lnTo>
                  <a:pt x="79" y="203"/>
                </a:lnTo>
                <a:lnTo>
                  <a:pt x="113" y="203"/>
                </a:lnTo>
                <a:lnTo>
                  <a:pt x="147" y="192"/>
                </a:lnTo>
                <a:lnTo>
                  <a:pt x="227" y="192"/>
                </a:lnTo>
                <a:lnTo>
                  <a:pt x="317" y="192"/>
                </a:lnTo>
                <a:lnTo>
                  <a:pt x="419" y="180"/>
                </a:lnTo>
                <a:lnTo>
                  <a:pt x="532" y="158"/>
                </a:lnTo>
                <a:lnTo>
                  <a:pt x="623" y="147"/>
                </a:lnTo>
                <a:lnTo>
                  <a:pt x="724" y="135"/>
                </a:lnTo>
                <a:lnTo>
                  <a:pt x="815" y="113"/>
                </a:lnTo>
                <a:lnTo>
                  <a:pt x="906" y="101"/>
                </a:lnTo>
                <a:lnTo>
                  <a:pt x="939" y="90"/>
                </a:lnTo>
                <a:lnTo>
                  <a:pt x="973" y="79"/>
                </a:lnTo>
                <a:lnTo>
                  <a:pt x="1007" y="68"/>
                </a:lnTo>
                <a:lnTo>
                  <a:pt x="1041" y="56"/>
                </a:lnTo>
                <a:lnTo>
                  <a:pt x="1064" y="56"/>
                </a:lnTo>
                <a:lnTo>
                  <a:pt x="1087" y="45"/>
                </a:lnTo>
                <a:lnTo>
                  <a:pt x="1098" y="34"/>
                </a:lnTo>
                <a:lnTo>
                  <a:pt x="1121" y="22"/>
                </a:lnTo>
                <a:lnTo>
                  <a:pt x="1143" y="11"/>
                </a:lnTo>
                <a:lnTo>
                  <a:pt x="1166" y="11"/>
                </a:lnTo>
                <a:lnTo>
                  <a:pt x="1188" y="0"/>
                </a:lnTo>
                <a:lnTo>
                  <a:pt x="1200" y="0"/>
                </a:lnTo>
                <a:lnTo>
                  <a:pt x="1211" y="0"/>
                </a:lnTo>
                <a:lnTo>
                  <a:pt x="1222" y="11"/>
                </a:lnTo>
                <a:lnTo>
                  <a:pt x="1245" y="22"/>
                </a:lnTo>
                <a:lnTo>
                  <a:pt x="1279" y="34"/>
                </a:lnTo>
                <a:lnTo>
                  <a:pt x="1313" y="45"/>
                </a:lnTo>
                <a:lnTo>
                  <a:pt x="1358" y="79"/>
                </a:lnTo>
                <a:lnTo>
                  <a:pt x="1392" y="101"/>
                </a:lnTo>
                <a:lnTo>
                  <a:pt x="1426" y="124"/>
                </a:lnTo>
                <a:lnTo>
                  <a:pt x="1460" y="147"/>
                </a:lnTo>
                <a:lnTo>
                  <a:pt x="1483" y="169"/>
                </a:lnTo>
                <a:lnTo>
                  <a:pt x="1494" y="192"/>
                </a:lnTo>
                <a:lnTo>
                  <a:pt x="1505" y="214"/>
                </a:lnTo>
                <a:lnTo>
                  <a:pt x="1505" y="226"/>
                </a:lnTo>
                <a:lnTo>
                  <a:pt x="1505" y="237"/>
                </a:lnTo>
                <a:lnTo>
                  <a:pt x="1483" y="248"/>
                </a:lnTo>
                <a:lnTo>
                  <a:pt x="1460" y="260"/>
                </a:lnTo>
                <a:lnTo>
                  <a:pt x="1426" y="260"/>
                </a:lnTo>
                <a:lnTo>
                  <a:pt x="1392" y="271"/>
                </a:lnTo>
                <a:lnTo>
                  <a:pt x="1347" y="282"/>
                </a:lnTo>
                <a:lnTo>
                  <a:pt x="1302" y="316"/>
                </a:lnTo>
                <a:lnTo>
                  <a:pt x="1279" y="327"/>
                </a:lnTo>
                <a:lnTo>
                  <a:pt x="1256" y="33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99" name="Freeform 67"/>
          <p:cNvSpPr>
            <a:spLocks noChangeArrowheads="1"/>
          </p:cNvSpPr>
          <p:nvPr/>
        </p:nvSpPr>
        <p:spPr bwMode="auto">
          <a:xfrm>
            <a:off x="6121400" y="2457450"/>
            <a:ext cx="1373188" cy="276225"/>
          </a:xfrm>
          <a:custGeom>
            <a:avLst/>
            <a:gdLst>
              <a:gd name="T0" fmla="*/ 2094 w 2558"/>
              <a:gd name="T1" fmla="*/ 530 h 598"/>
              <a:gd name="T2" fmla="*/ 2015 w 2558"/>
              <a:gd name="T3" fmla="*/ 598 h 598"/>
              <a:gd name="T4" fmla="*/ 1981 w 2558"/>
              <a:gd name="T5" fmla="*/ 587 h 598"/>
              <a:gd name="T6" fmla="*/ 2003 w 2558"/>
              <a:gd name="T7" fmla="*/ 519 h 598"/>
              <a:gd name="T8" fmla="*/ 2071 w 2558"/>
              <a:gd name="T9" fmla="*/ 406 h 598"/>
              <a:gd name="T10" fmla="*/ 2128 w 2558"/>
              <a:gd name="T11" fmla="*/ 282 h 598"/>
              <a:gd name="T12" fmla="*/ 2150 w 2558"/>
              <a:gd name="T13" fmla="*/ 214 h 598"/>
              <a:gd name="T14" fmla="*/ 2139 w 2558"/>
              <a:gd name="T15" fmla="*/ 192 h 598"/>
              <a:gd name="T16" fmla="*/ 2083 w 2558"/>
              <a:gd name="T17" fmla="*/ 180 h 598"/>
              <a:gd name="T18" fmla="*/ 1992 w 2558"/>
              <a:gd name="T19" fmla="*/ 180 h 598"/>
              <a:gd name="T20" fmla="*/ 1845 w 2558"/>
              <a:gd name="T21" fmla="*/ 192 h 598"/>
              <a:gd name="T22" fmla="*/ 1630 w 2558"/>
              <a:gd name="T23" fmla="*/ 203 h 598"/>
              <a:gd name="T24" fmla="*/ 1256 w 2558"/>
              <a:gd name="T25" fmla="*/ 259 h 598"/>
              <a:gd name="T26" fmla="*/ 645 w 2558"/>
              <a:gd name="T27" fmla="*/ 384 h 598"/>
              <a:gd name="T28" fmla="*/ 510 w 2558"/>
              <a:gd name="T29" fmla="*/ 418 h 598"/>
              <a:gd name="T30" fmla="*/ 396 w 2558"/>
              <a:gd name="T31" fmla="*/ 440 h 598"/>
              <a:gd name="T32" fmla="*/ 306 w 2558"/>
              <a:gd name="T33" fmla="*/ 463 h 598"/>
              <a:gd name="T34" fmla="*/ 249 w 2558"/>
              <a:gd name="T35" fmla="*/ 474 h 598"/>
              <a:gd name="T36" fmla="*/ 215 w 2558"/>
              <a:gd name="T37" fmla="*/ 474 h 598"/>
              <a:gd name="T38" fmla="*/ 181 w 2558"/>
              <a:gd name="T39" fmla="*/ 463 h 598"/>
              <a:gd name="T40" fmla="*/ 91 w 2558"/>
              <a:gd name="T41" fmla="*/ 429 h 598"/>
              <a:gd name="T42" fmla="*/ 34 w 2558"/>
              <a:gd name="T43" fmla="*/ 395 h 598"/>
              <a:gd name="T44" fmla="*/ 0 w 2558"/>
              <a:gd name="T45" fmla="*/ 361 h 598"/>
              <a:gd name="T46" fmla="*/ 12 w 2558"/>
              <a:gd name="T47" fmla="*/ 327 h 598"/>
              <a:gd name="T48" fmla="*/ 57 w 2558"/>
              <a:gd name="T49" fmla="*/ 316 h 598"/>
              <a:gd name="T50" fmla="*/ 136 w 2558"/>
              <a:gd name="T51" fmla="*/ 316 h 598"/>
              <a:gd name="T52" fmla="*/ 249 w 2558"/>
              <a:gd name="T53" fmla="*/ 305 h 598"/>
              <a:gd name="T54" fmla="*/ 430 w 2558"/>
              <a:gd name="T55" fmla="*/ 282 h 598"/>
              <a:gd name="T56" fmla="*/ 668 w 2558"/>
              <a:gd name="T57" fmla="*/ 259 h 598"/>
              <a:gd name="T58" fmla="*/ 951 w 2558"/>
              <a:gd name="T59" fmla="*/ 214 h 598"/>
              <a:gd name="T60" fmla="*/ 1290 w 2558"/>
              <a:gd name="T61" fmla="*/ 146 h 598"/>
              <a:gd name="T62" fmla="*/ 1585 w 2558"/>
              <a:gd name="T63" fmla="*/ 101 h 598"/>
              <a:gd name="T64" fmla="*/ 1822 w 2558"/>
              <a:gd name="T65" fmla="*/ 67 h 598"/>
              <a:gd name="T66" fmla="*/ 1981 w 2558"/>
              <a:gd name="T67" fmla="*/ 45 h 598"/>
              <a:gd name="T68" fmla="*/ 2083 w 2558"/>
              <a:gd name="T69" fmla="*/ 34 h 598"/>
              <a:gd name="T70" fmla="*/ 2139 w 2558"/>
              <a:gd name="T71" fmla="*/ 22 h 598"/>
              <a:gd name="T72" fmla="*/ 2184 w 2558"/>
              <a:gd name="T73" fmla="*/ 0 h 598"/>
              <a:gd name="T74" fmla="*/ 2230 w 2558"/>
              <a:gd name="T75" fmla="*/ 0 h 598"/>
              <a:gd name="T76" fmla="*/ 2331 w 2558"/>
              <a:gd name="T77" fmla="*/ 56 h 598"/>
              <a:gd name="T78" fmla="*/ 2445 w 2558"/>
              <a:gd name="T79" fmla="*/ 158 h 598"/>
              <a:gd name="T80" fmla="*/ 2546 w 2558"/>
              <a:gd name="T81" fmla="*/ 248 h 598"/>
              <a:gd name="T82" fmla="*/ 2558 w 2558"/>
              <a:gd name="T83" fmla="*/ 293 h 598"/>
              <a:gd name="T84" fmla="*/ 2490 w 2558"/>
              <a:gd name="T85" fmla="*/ 316 h 598"/>
              <a:gd name="T86" fmla="*/ 2388 w 2558"/>
              <a:gd name="T87" fmla="*/ 316 h 598"/>
              <a:gd name="T88" fmla="*/ 2286 w 2558"/>
              <a:gd name="T89" fmla="*/ 361 h 598"/>
              <a:gd name="T90" fmla="*/ 2162 w 2558"/>
              <a:gd name="T91" fmla="*/ 463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58" h="598">
                <a:moveTo>
                  <a:pt x="2162" y="463"/>
                </a:moveTo>
                <a:lnTo>
                  <a:pt x="2128" y="508"/>
                </a:lnTo>
                <a:lnTo>
                  <a:pt x="2094" y="530"/>
                </a:lnTo>
                <a:lnTo>
                  <a:pt x="2060" y="564"/>
                </a:lnTo>
                <a:lnTo>
                  <a:pt x="2037" y="576"/>
                </a:lnTo>
                <a:lnTo>
                  <a:pt x="2015" y="598"/>
                </a:lnTo>
                <a:lnTo>
                  <a:pt x="1992" y="598"/>
                </a:lnTo>
                <a:lnTo>
                  <a:pt x="1981" y="598"/>
                </a:lnTo>
                <a:lnTo>
                  <a:pt x="1981" y="587"/>
                </a:lnTo>
                <a:lnTo>
                  <a:pt x="1981" y="564"/>
                </a:lnTo>
                <a:lnTo>
                  <a:pt x="1992" y="542"/>
                </a:lnTo>
                <a:lnTo>
                  <a:pt x="2003" y="519"/>
                </a:lnTo>
                <a:lnTo>
                  <a:pt x="2015" y="485"/>
                </a:lnTo>
                <a:lnTo>
                  <a:pt x="2037" y="451"/>
                </a:lnTo>
                <a:lnTo>
                  <a:pt x="2071" y="406"/>
                </a:lnTo>
                <a:lnTo>
                  <a:pt x="2083" y="361"/>
                </a:lnTo>
                <a:lnTo>
                  <a:pt x="2105" y="316"/>
                </a:lnTo>
                <a:lnTo>
                  <a:pt x="2128" y="282"/>
                </a:lnTo>
                <a:lnTo>
                  <a:pt x="2139" y="259"/>
                </a:lnTo>
                <a:lnTo>
                  <a:pt x="2150" y="237"/>
                </a:lnTo>
                <a:lnTo>
                  <a:pt x="2150" y="214"/>
                </a:lnTo>
                <a:lnTo>
                  <a:pt x="2162" y="203"/>
                </a:lnTo>
                <a:lnTo>
                  <a:pt x="2150" y="192"/>
                </a:lnTo>
                <a:lnTo>
                  <a:pt x="2139" y="192"/>
                </a:lnTo>
                <a:lnTo>
                  <a:pt x="2128" y="180"/>
                </a:lnTo>
                <a:lnTo>
                  <a:pt x="2105" y="180"/>
                </a:lnTo>
                <a:lnTo>
                  <a:pt x="2083" y="180"/>
                </a:lnTo>
                <a:lnTo>
                  <a:pt x="2060" y="180"/>
                </a:lnTo>
                <a:lnTo>
                  <a:pt x="2026" y="180"/>
                </a:lnTo>
                <a:lnTo>
                  <a:pt x="1992" y="180"/>
                </a:lnTo>
                <a:lnTo>
                  <a:pt x="1947" y="180"/>
                </a:lnTo>
                <a:lnTo>
                  <a:pt x="1901" y="180"/>
                </a:lnTo>
                <a:lnTo>
                  <a:pt x="1845" y="192"/>
                </a:lnTo>
                <a:lnTo>
                  <a:pt x="1777" y="192"/>
                </a:lnTo>
                <a:lnTo>
                  <a:pt x="1709" y="203"/>
                </a:lnTo>
                <a:lnTo>
                  <a:pt x="1630" y="203"/>
                </a:lnTo>
                <a:lnTo>
                  <a:pt x="1551" y="214"/>
                </a:lnTo>
                <a:lnTo>
                  <a:pt x="1449" y="237"/>
                </a:lnTo>
                <a:lnTo>
                  <a:pt x="1256" y="259"/>
                </a:lnTo>
                <a:lnTo>
                  <a:pt x="1053" y="293"/>
                </a:lnTo>
                <a:lnTo>
                  <a:pt x="849" y="338"/>
                </a:lnTo>
                <a:lnTo>
                  <a:pt x="645" y="384"/>
                </a:lnTo>
                <a:lnTo>
                  <a:pt x="600" y="395"/>
                </a:lnTo>
                <a:lnTo>
                  <a:pt x="555" y="406"/>
                </a:lnTo>
                <a:lnTo>
                  <a:pt x="510" y="418"/>
                </a:lnTo>
                <a:lnTo>
                  <a:pt x="464" y="418"/>
                </a:lnTo>
                <a:lnTo>
                  <a:pt x="430" y="429"/>
                </a:lnTo>
                <a:lnTo>
                  <a:pt x="396" y="440"/>
                </a:lnTo>
                <a:lnTo>
                  <a:pt x="362" y="451"/>
                </a:lnTo>
                <a:lnTo>
                  <a:pt x="340" y="451"/>
                </a:lnTo>
                <a:lnTo>
                  <a:pt x="306" y="463"/>
                </a:lnTo>
                <a:lnTo>
                  <a:pt x="295" y="463"/>
                </a:lnTo>
                <a:lnTo>
                  <a:pt x="272" y="463"/>
                </a:lnTo>
                <a:lnTo>
                  <a:pt x="249" y="474"/>
                </a:lnTo>
                <a:lnTo>
                  <a:pt x="238" y="474"/>
                </a:lnTo>
                <a:lnTo>
                  <a:pt x="227" y="474"/>
                </a:lnTo>
                <a:lnTo>
                  <a:pt x="215" y="474"/>
                </a:lnTo>
                <a:lnTo>
                  <a:pt x="204" y="474"/>
                </a:lnTo>
                <a:lnTo>
                  <a:pt x="193" y="474"/>
                </a:lnTo>
                <a:lnTo>
                  <a:pt x="181" y="463"/>
                </a:lnTo>
                <a:lnTo>
                  <a:pt x="136" y="451"/>
                </a:lnTo>
                <a:lnTo>
                  <a:pt x="113" y="440"/>
                </a:lnTo>
                <a:lnTo>
                  <a:pt x="91" y="429"/>
                </a:lnTo>
                <a:lnTo>
                  <a:pt x="68" y="418"/>
                </a:lnTo>
                <a:lnTo>
                  <a:pt x="57" y="406"/>
                </a:lnTo>
                <a:lnTo>
                  <a:pt x="34" y="395"/>
                </a:lnTo>
                <a:lnTo>
                  <a:pt x="23" y="384"/>
                </a:lnTo>
                <a:lnTo>
                  <a:pt x="12" y="372"/>
                </a:lnTo>
                <a:lnTo>
                  <a:pt x="0" y="361"/>
                </a:lnTo>
                <a:lnTo>
                  <a:pt x="0" y="350"/>
                </a:lnTo>
                <a:lnTo>
                  <a:pt x="0" y="338"/>
                </a:lnTo>
                <a:lnTo>
                  <a:pt x="12" y="327"/>
                </a:lnTo>
                <a:lnTo>
                  <a:pt x="23" y="327"/>
                </a:lnTo>
                <a:lnTo>
                  <a:pt x="46" y="316"/>
                </a:lnTo>
                <a:lnTo>
                  <a:pt x="57" y="316"/>
                </a:lnTo>
                <a:lnTo>
                  <a:pt x="80" y="316"/>
                </a:lnTo>
                <a:lnTo>
                  <a:pt x="102" y="316"/>
                </a:lnTo>
                <a:lnTo>
                  <a:pt x="136" y="316"/>
                </a:lnTo>
                <a:lnTo>
                  <a:pt x="170" y="316"/>
                </a:lnTo>
                <a:lnTo>
                  <a:pt x="204" y="305"/>
                </a:lnTo>
                <a:lnTo>
                  <a:pt x="249" y="305"/>
                </a:lnTo>
                <a:lnTo>
                  <a:pt x="306" y="293"/>
                </a:lnTo>
                <a:lnTo>
                  <a:pt x="362" y="293"/>
                </a:lnTo>
                <a:lnTo>
                  <a:pt x="430" y="282"/>
                </a:lnTo>
                <a:lnTo>
                  <a:pt x="510" y="271"/>
                </a:lnTo>
                <a:lnTo>
                  <a:pt x="577" y="271"/>
                </a:lnTo>
                <a:lnTo>
                  <a:pt x="668" y="259"/>
                </a:lnTo>
                <a:lnTo>
                  <a:pt x="759" y="248"/>
                </a:lnTo>
                <a:lnTo>
                  <a:pt x="849" y="226"/>
                </a:lnTo>
                <a:lnTo>
                  <a:pt x="951" y="214"/>
                </a:lnTo>
                <a:lnTo>
                  <a:pt x="1064" y="192"/>
                </a:lnTo>
                <a:lnTo>
                  <a:pt x="1177" y="169"/>
                </a:lnTo>
                <a:lnTo>
                  <a:pt x="1290" y="146"/>
                </a:lnTo>
                <a:lnTo>
                  <a:pt x="1392" y="124"/>
                </a:lnTo>
                <a:lnTo>
                  <a:pt x="1494" y="113"/>
                </a:lnTo>
                <a:lnTo>
                  <a:pt x="1585" y="101"/>
                </a:lnTo>
                <a:lnTo>
                  <a:pt x="1675" y="79"/>
                </a:lnTo>
                <a:lnTo>
                  <a:pt x="1743" y="79"/>
                </a:lnTo>
                <a:lnTo>
                  <a:pt x="1822" y="67"/>
                </a:lnTo>
                <a:lnTo>
                  <a:pt x="1879" y="56"/>
                </a:lnTo>
                <a:lnTo>
                  <a:pt x="1935" y="56"/>
                </a:lnTo>
                <a:lnTo>
                  <a:pt x="1981" y="45"/>
                </a:lnTo>
                <a:lnTo>
                  <a:pt x="2026" y="45"/>
                </a:lnTo>
                <a:lnTo>
                  <a:pt x="2060" y="45"/>
                </a:lnTo>
                <a:lnTo>
                  <a:pt x="2083" y="34"/>
                </a:lnTo>
                <a:lnTo>
                  <a:pt x="2105" y="34"/>
                </a:lnTo>
                <a:lnTo>
                  <a:pt x="2128" y="22"/>
                </a:lnTo>
                <a:lnTo>
                  <a:pt x="2139" y="22"/>
                </a:lnTo>
                <a:lnTo>
                  <a:pt x="2150" y="11"/>
                </a:lnTo>
                <a:lnTo>
                  <a:pt x="2173" y="11"/>
                </a:lnTo>
                <a:lnTo>
                  <a:pt x="2184" y="0"/>
                </a:lnTo>
                <a:lnTo>
                  <a:pt x="2207" y="0"/>
                </a:lnTo>
                <a:lnTo>
                  <a:pt x="2218" y="0"/>
                </a:lnTo>
                <a:lnTo>
                  <a:pt x="2230" y="0"/>
                </a:lnTo>
                <a:lnTo>
                  <a:pt x="2264" y="11"/>
                </a:lnTo>
                <a:lnTo>
                  <a:pt x="2298" y="34"/>
                </a:lnTo>
                <a:lnTo>
                  <a:pt x="2331" y="56"/>
                </a:lnTo>
                <a:lnTo>
                  <a:pt x="2354" y="67"/>
                </a:lnTo>
                <a:lnTo>
                  <a:pt x="2411" y="113"/>
                </a:lnTo>
                <a:lnTo>
                  <a:pt x="2445" y="158"/>
                </a:lnTo>
                <a:lnTo>
                  <a:pt x="2490" y="192"/>
                </a:lnTo>
                <a:lnTo>
                  <a:pt x="2513" y="214"/>
                </a:lnTo>
                <a:lnTo>
                  <a:pt x="2546" y="248"/>
                </a:lnTo>
                <a:lnTo>
                  <a:pt x="2558" y="271"/>
                </a:lnTo>
                <a:lnTo>
                  <a:pt x="2558" y="282"/>
                </a:lnTo>
                <a:lnTo>
                  <a:pt x="2558" y="293"/>
                </a:lnTo>
                <a:lnTo>
                  <a:pt x="2546" y="305"/>
                </a:lnTo>
                <a:lnTo>
                  <a:pt x="2513" y="305"/>
                </a:lnTo>
                <a:lnTo>
                  <a:pt x="2490" y="316"/>
                </a:lnTo>
                <a:lnTo>
                  <a:pt x="2445" y="305"/>
                </a:lnTo>
                <a:lnTo>
                  <a:pt x="2422" y="305"/>
                </a:lnTo>
                <a:lnTo>
                  <a:pt x="2388" y="316"/>
                </a:lnTo>
                <a:lnTo>
                  <a:pt x="2354" y="327"/>
                </a:lnTo>
                <a:lnTo>
                  <a:pt x="2320" y="338"/>
                </a:lnTo>
                <a:lnTo>
                  <a:pt x="2286" y="361"/>
                </a:lnTo>
                <a:lnTo>
                  <a:pt x="2252" y="395"/>
                </a:lnTo>
                <a:lnTo>
                  <a:pt x="2207" y="429"/>
                </a:lnTo>
                <a:lnTo>
                  <a:pt x="2162" y="4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0" name="Freeform 68"/>
          <p:cNvSpPr>
            <a:spLocks noChangeArrowheads="1"/>
          </p:cNvSpPr>
          <p:nvPr/>
        </p:nvSpPr>
        <p:spPr bwMode="auto">
          <a:xfrm>
            <a:off x="6577013" y="2555875"/>
            <a:ext cx="369887" cy="795338"/>
          </a:xfrm>
          <a:custGeom>
            <a:avLst/>
            <a:gdLst>
              <a:gd name="T0" fmla="*/ 487 w 690"/>
              <a:gd name="T1" fmla="*/ 1649 h 1728"/>
              <a:gd name="T2" fmla="*/ 453 w 690"/>
              <a:gd name="T3" fmla="*/ 1694 h 1728"/>
              <a:gd name="T4" fmla="*/ 419 w 690"/>
              <a:gd name="T5" fmla="*/ 1717 h 1728"/>
              <a:gd name="T6" fmla="*/ 396 w 690"/>
              <a:gd name="T7" fmla="*/ 1728 h 1728"/>
              <a:gd name="T8" fmla="*/ 373 w 690"/>
              <a:gd name="T9" fmla="*/ 1728 h 1728"/>
              <a:gd name="T10" fmla="*/ 362 w 690"/>
              <a:gd name="T11" fmla="*/ 1706 h 1728"/>
              <a:gd name="T12" fmla="*/ 351 w 690"/>
              <a:gd name="T13" fmla="*/ 1683 h 1728"/>
              <a:gd name="T14" fmla="*/ 340 w 690"/>
              <a:gd name="T15" fmla="*/ 1649 h 1728"/>
              <a:gd name="T16" fmla="*/ 317 w 690"/>
              <a:gd name="T17" fmla="*/ 1593 h 1728"/>
              <a:gd name="T18" fmla="*/ 283 w 690"/>
              <a:gd name="T19" fmla="*/ 1548 h 1728"/>
              <a:gd name="T20" fmla="*/ 238 w 690"/>
              <a:gd name="T21" fmla="*/ 1502 h 1728"/>
              <a:gd name="T22" fmla="*/ 158 w 690"/>
              <a:gd name="T23" fmla="*/ 1457 h 1728"/>
              <a:gd name="T24" fmla="*/ 91 w 690"/>
              <a:gd name="T25" fmla="*/ 1412 h 1728"/>
              <a:gd name="T26" fmla="*/ 34 w 690"/>
              <a:gd name="T27" fmla="*/ 1367 h 1728"/>
              <a:gd name="T28" fmla="*/ 11 w 690"/>
              <a:gd name="T29" fmla="*/ 1344 h 1728"/>
              <a:gd name="T30" fmla="*/ 0 w 690"/>
              <a:gd name="T31" fmla="*/ 1322 h 1728"/>
              <a:gd name="T32" fmla="*/ 23 w 690"/>
              <a:gd name="T33" fmla="*/ 1310 h 1728"/>
              <a:gd name="T34" fmla="*/ 68 w 690"/>
              <a:gd name="T35" fmla="*/ 1310 h 1728"/>
              <a:gd name="T36" fmla="*/ 136 w 690"/>
              <a:gd name="T37" fmla="*/ 1322 h 1728"/>
              <a:gd name="T38" fmla="*/ 215 w 690"/>
              <a:gd name="T39" fmla="*/ 1333 h 1728"/>
              <a:gd name="T40" fmla="*/ 283 w 690"/>
              <a:gd name="T41" fmla="*/ 1344 h 1728"/>
              <a:gd name="T42" fmla="*/ 340 w 690"/>
              <a:gd name="T43" fmla="*/ 1344 h 1728"/>
              <a:gd name="T44" fmla="*/ 373 w 690"/>
              <a:gd name="T45" fmla="*/ 1344 h 1728"/>
              <a:gd name="T46" fmla="*/ 407 w 690"/>
              <a:gd name="T47" fmla="*/ 1333 h 1728"/>
              <a:gd name="T48" fmla="*/ 430 w 690"/>
              <a:gd name="T49" fmla="*/ 1299 h 1728"/>
              <a:gd name="T50" fmla="*/ 453 w 690"/>
              <a:gd name="T51" fmla="*/ 1265 h 1728"/>
              <a:gd name="T52" fmla="*/ 464 w 690"/>
              <a:gd name="T53" fmla="*/ 1209 h 1728"/>
              <a:gd name="T54" fmla="*/ 487 w 690"/>
              <a:gd name="T55" fmla="*/ 1141 h 1728"/>
              <a:gd name="T56" fmla="*/ 498 w 690"/>
              <a:gd name="T57" fmla="*/ 1062 h 1728"/>
              <a:gd name="T58" fmla="*/ 509 w 690"/>
              <a:gd name="T59" fmla="*/ 949 h 1728"/>
              <a:gd name="T60" fmla="*/ 509 w 690"/>
              <a:gd name="T61" fmla="*/ 825 h 1728"/>
              <a:gd name="T62" fmla="*/ 509 w 690"/>
              <a:gd name="T63" fmla="*/ 667 h 1728"/>
              <a:gd name="T64" fmla="*/ 487 w 690"/>
              <a:gd name="T65" fmla="*/ 497 h 1728"/>
              <a:gd name="T66" fmla="*/ 419 w 690"/>
              <a:gd name="T67" fmla="*/ 305 h 1728"/>
              <a:gd name="T68" fmla="*/ 328 w 690"/>
              <a:gd name="T69" fmla="*/ 113 h 1728"/>
              <a:gd name="T70" fmla="*/ 464 w 690"/>
              <a:gd name="T71" fmla="*/ 0 h 1728"/>
              <a:gd name="T72" fmla="*/ 555 w 690"/>
              <a:gd name="T73" fmla="*/ 260 h 1728"/>
              <a:gd name="T74" fmla="*/ 622 w 690"/>
              <a:gd name="T75" fmla="*/ 486 h 1728"/>
              <a:gd name="T76" fmla="*/ 668 w 690"/>
              <a:gd name="T77" fmla="*/ 689 h 1728"/>
              <a:gd name="T78" fmla="*/ 690 w 690"/>
              <a:gd name="T79" fmla="*/ 870 h 1728"/>
              <a:gd name="T80" fmla="*/ 690 w 690"/>
              <a:gd name="T81" fmla="*/ 1028 h 1728"/>
              <a:gd name="T82" fmla="*/ 690 w 690"/>
              <a:gd name="T83" fmla="*/ 1152 h 1728"/>
              <a:gd name="T84" fmla="*/ 679 w 690"/>
              <a:gd name="T85" fmla="*/ 1265 h 1728"/>
              <a:gd name="T86" fmla="*/ 668 w 690"/>
              <a:gd name="T87" fmla="*/ 1356 h 1728"/>
              <a:gd name="T88" fmla="*/ 634 w 690"/>
              <a:gd name="T89" fmla="*/ 1435 h 1728"/>
              <a:gd name="T90" fmla="*/ 555 w 690"/>
              <a:gd name="T91" fmla="*/ 157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0" h="1728">
                <a:moveTo>
                  <a:pt x="509" y="1627"/>
                </a:moveTo>
                <a:lnTo>
                  <a:pt x="487" y="1649"/>
                </a:lnTo>
                <a:lnTo>
                  <a:pt x="475" y="1672"/>
                </a:lnTo>
                <a:lnTo>
                  <a:pt x="453" y="1694"/>
                </a:lnTo>
                <a:lnTo>
                  <a:pt x="441" y="1706"/>
                </a:lnTo>
                <a:lnTo>
                  <a:pt x="419" y="1717"/>
                </a:lnTo>
                <a:lnTo>
                  <a:pt x="407" y="1728"/>
                </a:lnTo>
                <a:lnTo>
                  <a:pt x="396" y="1728"/>
                </a:lnTo>
                <a:lnTo>
                  <a:pt x="385" y="1728"/>
                </a:lnTo>
                <a:lnTo>
                  <a:pt x="373" y="1728"/>
                </a:lnTo>
                <a:lnTo>
                  <a:pt x="362" y="1717"/>
                </a:lnTo>
                <a:lnTo>
                  <a:pt x="362" y="1706"/>
                </a:lnTo>
                <a:lnTo>
                  <a:pt x="351" y="1694"/>
                </a:lnTo>
                <a:lnTo>
                  <a:pt x="351" y="1683"/>
                </a:lnTo>
                <a:lnTo>
                  <a:pt x="340" y="1660"/>
                </a:lnTo>
                <a:lnTo>
                  <a:pt x="340" y="1649"/>
                </a:lnTo>
                <a:lnTo>
                  <a:pt x="328" y="1615"/>
                </a:lnTo>
                <a:lnTo>
                  <a:pt x="317" y="1593"/>
                </a:lnTo>
                <a:lnTo>
                  <a:pt x="306" y="1570"/>
                </a:lnTo>
                <a:lnTo>
                  <a:pt x="283" y="1548"/>
                </a:lnTo>
                <a:lnTo>
                  <a:pt x="260" y="1525"/>
                </a:lnTo>
                <a:lnTo>
                  <a:pt x="238" y="1502"/>
                </a:lnTo>
                <a:lnTo>
                  <a:pt x="204" y="1480"/>
                </a:lnTo>
                <a:lnTo>
                  <a:pt x="158" y="1457"/>
                </a:lnTo>
                <a:lnTo>
                  <a:pt x="125" y="1435"/>
                </a:lnTo>
                <a:lnTo>
                  <a:pt x="91" y="1412"/>
                </a:lnTo>
                <a:lnTo>
                  <a:pt x="57" y="1389"/>
                </a:lnTo>
                <a:lnTo>
                  <a:pt x="34" y="1367"/>
                </a:lnTo>
                <a:lnTo>
                  <a:pt x="23" y="1356"/>
                </a:lnTo>
                <a:lnTo>
                  <a:pt x="11" y="1344"/>
                </a:lnTo>
                <a:lnTo>
                  <a:pt x="0" y="1333"/>
                </a:lnTo>
                <a:lnTo>
                  <a:pt x="0" y="1322"/>
                </a:lnTo>
                <a:lnTo>
                  <a:pt x="11" y="1322"/>
                </a:lnTo>
                <a:lnTo>
                  <a:pt x="23" y="1310"/>
                </a:lnTo>
                <a:lnTo>
                  <a:pt x="45" y="1310"/>
                </a:lnTo>
                <a:lnTo>
                  <a:pt x="68" y="1310"/>
                </a:lnTo>
                <a:lnTo>
                  <a:pt x="102" y="1322"/>
                </a:lnTo>
                <a:lnTo>
                  <a:pt x="136" y="1322"/>
                </a:lnTo>
                <a:lnTo>
                  <a:pt x="181" y="1322"/>
                </a:lnTo>
                <a:lnTo>
                  <a:pt x="215" y="1333"/>
                </a:lnTo>
                <a:lnTo>
                  <a:pt x="249" y="1333"/>
                </a:lnTo>
                <a:lnTo>
                  <a:pt x="283" y="1344"/>
                </a:lnTo>
                <a:lnTo>
                  <a:pt x="306" y="1344"/>
                </a:lnTo>
                <a:lnTo>
                  <a:pt x="340" y="1344"/>
                </a:lnTo>
                <a:lnTo>
                  <a:pt x="351" y="1344"/>
                </a:lnTo>
                <a:lnTo>
                  <a:pt x="373" y="1344"/>
                </a:lnTo>
                <a:lnTo>
                  <a:pt x="385" y="1333"/>
                </a:lnTo>
                <a:lnTo>
                  <a:pt x="407" y="1333"/>
                </a:lnTo>
                <a:lnTo>
                  <a:pt x="419" y="1322"/>
                </a:lnTo>
                <a:lnTo>
                  <a:pt x="430" y="1299"/>
                </a:lnTo>
                <a:lnTo>
                  <a:pt x="441" y="1288"/>
                </a:lnTo>
                <a:lnTo>
                  <a:pt x="453" y="1265"/>
                </a:lnTo>
                <a:lnTo>
                  <a:pt x="453" y="1231"/>
                </a:lnTo>
                <a:lnTo>
                  <a:pt x="464" y="1209"/>
                </a:lnTo>
                <a:lnTo>
                  <a:pt x="475" y="1175"/>
                </a:lnTo>
                <a:lnTo>
                  <a:pt x="487" y="1141"/>
                </a:lnTo>
                <a:lnTo>
                  <a:pt x="498" y="1096"/>
                </a:lnTo>
                <a:lnTo>
                  <a:pt x="498" y="1062"/>
                </a:lnTo>
                <a:lnTo>
                  <a:pt x="509" y="1005"/>
                </a:lnTo>
                <a:lnTo>
                  <a:pt x="509" y="949"/>
                </a:lnTo>
                <a:lnTo>
                  <a:pt x="509" y="892"/>
                </a:lnTo>
                <a:lnTo>
                  <a:pt x="509" y="825"/>
                </a:lnTo>
                <a:lnTo>
                  <a:pt x="509" y="746"/>
                </a:lnTo>
                <a:lnTo>
                  <a:pt x="509" y="667"/>
                </a:lnTo>
                <a:lnTo>
                  <a:pt x="498" y="576"/>
                </a:lnTo>
                <a:lnTo>
                  <a:pt x="487" y="497"/>
                </a:lnTo>
                <a:lnTo>
                  <a:pt x="453" y="407"/>
                </a:lnTo>
                <a:lnTo>
                  <a:pt x="419" y="305"/>
                </a:lnTo>
                <a:lnTo>
                  <a:pt x="385" y="215"/>
                </a:lnTo>
                <a:lnTo>
                  <a:pt x="328" y="113"/>
                </a:lnTo>
                <a:lnTo>
                  <a:pt x="272" y="0"/>
                </a:lnTo>
                <a:lnTo>
                  <a:pt x="464" y="0"/>
                </a:lnTo>
                <a:lnTo>
                  <a:pt x="509" y="136"/>
                </a:lnTo>
                <a:lnTo>
                  <a:pt x="555" y="260"/>
                </a:lnTo>
                <a:lnTo>
                  <a:pt x="588" y="373"/>
                </a:lnTo>
                <a:lnTo>
                  <a:pt x="622" y="486"/>
                </a:lnTo>
                <a:lnTo>
                  <a:pt x="645" y="588"/>
                </a:lnTo>
                <a:lnTo>
                  <a:pt x="668" y="689"/>
                </a:lnTo>
                <a:lnTo>
                  <a:pt x="679" y="780"/>
                </a:lnTo>
                <a:lnTo>
                  <a:pt x="690" y="870"/>
                </a:lnTo>
                <a:lnTo>
                  <a:pt x="690" y="949"/>
                </a:lnTo>
                <a:lnTo>
                  <a:pt x="690" y="1028"/>
                </a:lnTo>
                <a:lnTo>
                  <a:pt x="690" y="1096"/>
                </a:lnTo>
                <a:lnTo>
                  <a:pt x="690" y="1152"/>
                </a:lnTo>
                <a:lnTo>
                  <a:pt x="690" y="1209"/>
                </a:lnTo>
                <a:lnTo>
                  <a:pt x="679" y="1265"/>
                </a:lnTo>
                <a:lnTo>
                  <a:pt x="679" y="1322"/>
                </a:lnTo>
                <a:lnTo>
                  <a:pt x="668" y="1356"/>
                </a:lnTo>
                <a:lnTo>
                  <a:pt x="645" y="1401"/>
                </a:lnTo>
                <a:lnTo>
                  <a:pt x="634" y="1435"/>
                </a:lnTo>
                <a:lnTo>
                  <a:pt x="600" y="1514"/>
                </a:lnTo>
                <a:lnTo>
                  <a:pt x="555" y="1570"/>
                </a:lnTo>
                <a:lnTo>
                  <a:pt x="509" y="162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1" name="Freeform 69"/>
          <p:cNvSpPr>
            <a:spLocks noChangeArrowheads="1"/>
          </p:cNvSpPr>
          <p:nvPr/>
        </p:nvSpPr>
        <p:spPr bwMode="auto">
          <a:xfrm>
            <a:off x="6127750" y="2555875"/>
            <a:ext cx="692150" cy="561975"/>
          </a:xfrm>
          <a:custGeom>
            <a:avLst/>
            <a:gdLst>
              <a:gd name="T0" fmla="*/ 622 w 1290"/>
              <a:gd name="T1" fmla="*/ 712 h 1220"/>
              <a:gd name="T2" fmla="*/ 679 w 1290"/>
              <a:gd name="T3" fmla="*/ 655 h 1220"/>
              <a:gd name="T4" fmla="*/ 735 w 1290"/>
              <a:gd name="T5" fmla="*/ 588 h 1220"/>
              <a:gd name="T6" fmla="*/ 792 w 1290"/>
              <a:gd name="T7" fmla="*/ 508 h 1220"/>
              <a:gd name="T8" fmla="*/ 860 w 1290"/>
              <a:gd name="T9" fmla="*/ 429 h 1220"/>
              <a:gd name="T10" fmla="*/ 916 w 1290"/>
              <a:gd name="T11" fmla="*/ 339 h 1220"/>
              <a:gd name="T12" fmla="*/ 984 w 1290"/>
              <a:gd name="T13" fmla="*/ 237 h 1220"/>
              <a:gd name="T14" fmla="*/ 1018 w 1290"/>
              <a:gd name="T15" fmla="*/ 181 h 1220"/>
              <a:gd name="T16" fmla="*/ 1052 w 1290"/>
              <a:gd name="T17" fmla="*/ 124 h 1220"/>
              <a:gd name="T18" fmla="*/ 1086 w 1290"/>
              <a:gd name="T19" fmla="*/ 68 h 1220"/>
              <a:gd name="T20" fmla="*/ 1120 w 1290"/>
              <a:gd name="T21" fmla="*/ 0 h 1220"/>
              <a:gd name="T22" fmla="*/ 1290 w 1290"/>
              <a:gd name="T23" fmla="*/ 91 h 1220"/>
              <a:gd name="T24" fmla="*/ 1222 w 1290"/>
              <a:gd name="T25" fmla="*/ 215 h 1220"/>
              <a:gd name="T26" fmla="*/ 1154 w 1290"/>
              <a:gd name="T27" fmla="*/ 328 h 1220"/>
              <a:gd name="T28" fmla="*/ 1075 w 1290"/>
              <a:gd name="T29" fmla="*/ 429 h 1220"/>
              <a:gd name="T30" fmla="*/ 1007 w 1290"/>
              <a:gd name="T31" fmla="*/ 520 h 1220"/>
              <a:gd name="T32" fmla="*/ 939 w 1290"/>
              <a:gd name="T33" fmla="*/ 610 h 1220"/>
              <a:gd name="T34" fmla="*/ 905 w 1290"/>
              <a:gd name="T35" fmla="*/ 644 h 1220"/>
              <a:gd name="T36" fmla="*/ 871 w 1290"/>
              <a:gd name="T37" fmla="*/ 678 h 1220"/>
              <a:gd name="T38" fmla="*/ 837 w 1290"/>
              <a:gd name="T39" fmla="*/ 723 h 1220"/>
              <a:gd name="T40" fmla="*/ 803 w 1290"/>
              <a:gd name="T41" fmla="*/ 746 h 1220"/>
              <a:gd name="T42" fmla="*/ 769 w 1290"/>
              <a:gd name="T43" fmla="*/ 780 h 1220"/>
              <a:gd name="T44" fmla="*/ 735 w 1290"/>
              <a:gd name="T45" fmla="*/ 802 h 1220"/>
              <a:gd name="T46" fmla="*/ 667 w 1290"/>
              <a:gd name="T47" fmla="*/ 859 h 1220"/>
              <a:gd name="T48" fmla="*/ 611 w 1290"/>
              <a:gd name="T49" fmla="*/ 915 h 1220"/>
              <a:gd name="T50" fmla="*/ 543 w 1290"/>
              <a:gd name="T51" fmla="*/ 960 h 1220"/>
              <a:gd name="T52" fmla="*/ 486 w 1290"/>
              <a:gd name="T53" fmla="*/ 1005 h 1220"/>
              <a:gd name="T54" fmla="*/ 418 w 1290"/>
              <a:gd name="T55" fmla="*/ 1039 h 1220"/>
              <a:gd name="T56" fmla="*/ 362 w 1290"/>
              <a:gd name="T57" fmla="*/ 1073 h 1220"/>
              <a:gd name="T58" fmla="*/ 294 w 1290"/>
              <a:gd name="T59" fmla="*/ 1107 h 1220"/>
              <a:gd name="T60" fmla="*/ 237 w 1290"/>
              <a:gd name="T61" fmla="*/ 1141 h 1220"/>
              <a:gd name="T62" fmla="*/ 181 w 1290"/>
              <a:gd name="T63" fmla="*/ 1164 h 1220"/>
              <a:gd name="T64" fmla="*/ 124 w 1290"/>
              <a:gd name="T65" fmla="*/ 1186 h 1220"/>
              <a:gd name="T66" fmla="*/ 90 w 1290"/>
              <a:gd name="T67" fmla="*/ 1197 h 1220"/>
              <a:gd name="T68" fmla="*/ 56 w 1290"/>
              <a:gd name="T69" fmla="*/ 1209 h 1220"/>
              <a:gd name="T70" fmla="*/ 34 w 1290"/>
              <a:gd name="T71" fmla="*/ 1220 h 1220"/>
              <a:gd name="T72" fmla="*/ 11 w 1290"/>
              <a:gd name="T73" fmla="*/ 1220 h 1220"/>
              <a:gd name="T74" fmla="*/ 0 w 1290"/>
              <a:gd name="T75" fmla="*/ 1220 h 1220"/>
              <a:gd name="T76" fmla="*/ 0 w 1290"/>
              <a:gd name="T77" fmla="*/ 1209 h 1220"/>
              <a:gd name="T78" fmla="*/ 0 w 1290"/>
              <a:gd name="T79" fmla="*/ 1197 h 1220"/>
              <a:gd name="T80" fmla="*/ 22 w 1290"/>
              <a:gd name="T81" fmla="*/ 1175 h 1220"/>
              <a:gd name="T82" fmla="*/ 45 w 1290"/>
              <a:gd name="T83" fmla="*/ 1164 h 1220"/>
              <a:gd name="T84" fmla="*/ 68 w 1290"/>
              <a:gd name="T85" fmla="*/ 1141 h 1220"/>
              <a:gd name="T86" fmla="*/ 113 w 1290"/>
              <a:gd name="T87" fmla="*/ 1107 h 1220"/>
              <a:gd name="T88" fmla="*/ 158 w 1290"/>
              <a:gd name="T89" fmla="*/ 1073 h 1220"/>
              <a:gd name="T90" fmla="*/ 215 w 1290"/>
              <a:gd name="T91" fmla="*/ 1039 h 1220"/>
              <a:gd name="T92" fmla="*/ 316 w 1290"/>
              <a:gd name="T93" fmla="*/ 972 h 1220"/>
              <a:gd name="T94" fmla="*/ 418 w 1290"/>
              <a:gd name="T95" fmla="*/ 892 h 1220"/>
              <a:gd name="T96" fmla="*/ 464 w 1290"/>
              <a:gd name="T97" fmla="*/ 847 h 1220"/>
              <a:gd name="T98" fmla="*/ 520 w 1290"/>
              <a:gd name="T99" fmla="*/ 802 h 1220"/>
              <a:gd name="T100" fmla="*/ 577 w 1290"/>
              <a:gd name="T101" fmla="*/ 757 h 1220"/>
              <a:gd name="T102" fmla="*/ 622 w 1290"/>
              <a:gd name="T103" fmla="*/ 712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0" h="1220">
                <a:moveTo>
                  <a:pt x="622" y="712"/>
                </a:moveTo>
                <a:lnTo>
                  <a:pt x="679" y="655"/>
                </a:lnTo>
                <a:lnTo>
                  <a:pt x="735" y="588"/>
                </a:lnTo>
                <a:lnTo>
                  <a:pt x="792" y="508"/>
                </a:lnTo>
                <a:lnTo>
                  <a:pt x="860" y="429"/>
                </a:lnTo>
                <a:lnTo>
                  <a:pt x="916" y="339"/>
                </a:lnTo>
                <a:lnTo>
                  <a:pt x="984" y="237"/>
                </a:lnTo>
                <a:lnTo>
                  <a:pt x="1018" y="181"/>
                </a:lnTo>
                <a:lnTo>
                  <a:pt x="1052" y="124"/>
                </a:lnTo>
                <a:lnTo>
                  <a:pt x="1086" y="68"/>
                </a:lnTo>
                <a:lnTo>
                  <a:pt x="1120" y="0"/>
                </a:lnTo>
                <a:lnTo>
                  <a:pt x="1290" y="91"/>
                </a:lnTo>
                <a:lnTo>
                  <a:pt x="1222" y="215"/>
                </a:lnTo>
                <a:lnTo>
                  <a:pt x="1154" y="328"/>
                </a:lnTo>
                <a:lnTo>
                  <a:pt x="1075" y="429"/>
                </a:lnTo>
                <a:lnTo>
                  <a:pt x="1007" y="520"/>
                </a:lnTo>
                <a:lnTo>
                  <a:pt x="939" y="610"/>
                </a:lnTo>
                <a:lnTo>
                  <a:pt x="905" y="644"/>
                </a:lnTo>
                <a:lnTo>
                  <a:pt x="871" y="678"/>
                </a:lnTo>
                <a:lnTo>
                  <a:pt x="837" y="723"/>
                </a:lnTo>
                <a:lnTo>
                  <a:pt x="803" y="746"/>
                </a:lnTo>
                <a:lnTo>
                  <a:pt x="769" y="780"/>
                </a:lnTo>
                <a:lnTo>
                  <a:pt x="735" y="802"/>
                </a:lnTo>
                <a:lnTo>
                  <a:pt x="667" y="859"/>
                </a:lnTo>
                <a:lnTo>
                  <a:pt x="611" y="915"/>
                </a:lnTo>
                <a:lnTo>
                  <a:pt x="543" y="960"/>
                </a:lnTo>
                <a:lnTo>
                  <a:pt x="486" y="1005"/>
                </a:lnTo>
                <a:lnTo>
                  <a:pt x="418" y="1039"/>
                </a:lnTo>
                <a:lnTo>
                  <a:pt x="362" y="1073"/>
                </a:lnTo>
                <a:lnTo>
                  <a:pt x="294" y="1107"/>
                </a:lnTo>
                <a:lnTo>
                  <a:pt x="237" y="1141"/>
                </a:lnTo>
                <a:lnTo>
                  <a:pt x="181" y="1164"/>
                </a:lnTo>
                <a:lnTo>
                  <a:pt x="124" y="1186"/>
                </a:lnTo>
                <a:lnTo>
                  <a:pt x="90" y="1197"/>
                </a:lnTo>
                <a:lnTo>
                  <a:pt x="56" y="1209"/>
                </a:lnTo>
                <a:lnTo>
                  <a:pt x="34" y="1220"/>
                </a:lnTo>
                <a:lnTo>
                  <a:pt x="11" y="1220"/>
                </a:lnTo>
                <a:lnTo>
                  <a:pt x="0" y="1220"/>
                </a:lnTo>
                <a:lnTo>
                  <a:pt x="0" y="1209"/>
                </a:lnTo>
                <a:lnTo>
                  <a:pt x="0" y="1197"/>
                </a:lnTo>
                <a:lnTo>
                  <a:pt x="22" y="1175"/>
                </a:lnTo>
                <a:lnTo>
                  <a:pt x="45" y="1164"/>
                </a:lnTo>
                <a:lnTo>
                  <a:pt x="68" y="1141"/>
                </a:lnTo>
                <a:lnTo>
                  <a:pt x="113" y="1107"/>
                </a:lnTo>
                <a:lnTo>
                  <a:pt x="158" y="1073"/>
                </a:lnTo>
                <a:lnTo>
                  <a:pt x="215" y="1039"/>
                </a:lnTo>
                <a:lnTo>
                  <a:pt x="316" y="972"/>
                </a:lnTo>
                <a:lnTo>
                  <a:pt x="418" y="892"/>
                </a:lnTo>
                <a:lnTo>
                  <a:pt x="464" y="847"/>
                </a:lnTo>
                <a:lnTo>
                  <a:pt x="520" y="802"/>
                </a:lnTo>
                <a:lnTo>
                  <a:pt x="577" y="757"/>
                </a:lnTo>
                <a:lnTo>
                  <a:pt x="622" y="71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102" name="Freeform 70"/>
          <p:cNvSpPr>
            <a:spLocks noChangeArrowheads="1"/>
          </p:cNvSpPr>
          <p:nvPr/>
        </p:nvSpPr>
        <p:spPr bwMode="auto">
          <a:xfrm>
            <a:off x="6619875" y="2347913"/>
            <a:ext cx="230188" cy="166687"/>
          </a:xfrm>
          <a:custGeom>
            <a:avLst/>
            <a:gdLst>
              <a:gd name="T0" fmla="*/ 419 w 430"/>
              <a:gd name="T1" fmla="*/ 260 h 362"/>
              <a:gd name="T2" fmla="*/ 419 w 430"/>
              <a:gd name="T3" fmla="*/ 283 h 362"/>
              <a:gd name="T4" fmla="*/ 408 w 430"/>
              <a:gd name="T5" fmla="*/ 305 h 362"/>
              <a:gd name="T6" fmla="*/ 408 w 430"/>
              <a:gd name="T7" fmla="*/ 317 h 362"/>
              <a:gd name="T8" fmla="*/ 396 w 430"/>
              <a:gd name="T9" fmla="*/ 328 h 362"/>
              <a:gd name="T10" fmla="*/ 385 w 430"/>
              <a:gd name="T11" fmla="*/ 339 h 362"/>
              <a:gd name="T12" fmla="*/ 374 w 430"/>
              <a:gd name="T13" fmla="*/ 351 h 362"/>
              <a:gd name="T14" fmla="*/ 374 w 430"/>
              <a:gd name="T15" fmla="*/ 362 h 362"/>
              <a:gd name="T16" fmla="*/ 362 w 430"/>
              <a:gd name="T17" fmla="*/ 362 h 362"/>
              <a:gd name="T18" fmla="*/ 340 w 430"/>
              <a:gd name="T19" fmla="*/ 362 h 362"/>
              <a:gd name="T20" fmla="*/ 328 w 430"/>
              <a:gd name="T21" fmla="*/ 351 h 362"/>
              <a:gd name="T22" fmla="*/ 306 w 430"/>
              <a:gd name="T23" fmla="*/ 339 h 362"/>
              <a:gd name="T24" fmla="*/ 283 w 430"/>
              <a:gd name="T25" fmla="*/ 328 h 362"/>
              <a:gd name="T26" fmla="*/ 261 w 430"/>
              <a:gd name="T27" fmla="*/ 305 h 362"/>
              <a:gd name="T28" fmla="*/ 227 w 430"/>
              <a:gd name="T29" fmla="*/ 272 h 362"/>
              <a:gd name="T30" fmla="*/ 193 w 430"/>
              <a:gd name="T31" fmla="*/ 249 h 362"/>
              <a:gd name="T32" fmla="*/ 159 w 430"/>
              <a:gd name="T33" fmla="*/ 215 h 362"/>
              <a:gd name="T34" fmla="*/ 125 w 430"/>
              <a:gd name="T35" fmla="*/ 170 h 362"/>
              <a:gd name="T36" fmla="*/ 91 w 430"/>
              <a:gd name="T37" fmla="*/ 136 h 362"/>
              <a:gd name="T38" fmla="*/ 57 w 430"/>
              <a:gd name="T39" fmla="*/ 113 h 362"/>
              <a:gd name="T40" fmla="*/ 34 w 430"/>
              <a:gd name="T41" fmla="*/ 80 h 362"/>
              <a:gd name="T42" fmla="*/ 23 w 430"/>
              <a:gd name="T43" fmla="*/ 57 h 362"/>
              <a:gd name="T44" fmla="*/ 0 w 430"/>
              <a:gd name="T45" fmla="*/ 34 h 362"/>
              <a:gd name="T46" fmla="*/ 0 w 430"/>
              <a:gd name="T47" fmla="*/ 12 h 362"/>
              <a:gd name="T48" fmla="*/ 0 w 430"/>
              <a:gd name="T49" fmla="*/ 0 h 362"/>
              <a:gd name="T50" fmla="*/ 68 w 430"/>
              <a:gd name="T51" fmla="*/ 12 h 362"/>
              <a:gd name="T52" fmla="*/ 136 w 430"/>
              <a:gd name="T53" fmla="*/ 23 h 362"/>
              <a:gd name="T54" fmla="*/ 181 w 430"/>
              <a:gd name="T55" fmla="*/ 34 h 362"/>
              <a:gd name="T56" fmla="*/ 215 w 430"/>
              <a:gd name="T57" fmla="*/ 46 h 362"/>
              <a:gd name="T58" fmla="*/ 261 w 430"/>
              <a:gd name="T59" fmla="*/ 57 h 362"/>
              <a:gd name="T60" fmla="*/ 294 w 430"/>
              <a:gd name="T61" fmla="*/ 80 h 362"/>
              <a:gd name="T62" fmla="*/ 328 w 430"/>
              <a:gd name="T63" fmla="*/ 91 h 362"/>
              <a:gd name="T64" fmla="*/ 362 w 430"/>
              <a:gd name="T65" fmla="*/ 113 h 362"/>
              <a:gd name="T66" fmla="*/ 385 w 430"/>
              <a:gd name="T67" fmla="*/ 136 h 362"/>
              <a:gd name="T68" fmla="*/ 408 w 430"/>
              <a:gd name="T69" fmla="*/ 159 h 362"/>
              <a:gd name="T70" fmla="*/ 419 w 430"/>
              <a:gd name="T71" fmla="*/ 181 h 362"/>
              <a:gd name="T72" fmla="*/ 419 w 430"/>
              <a:gd name="T73" fmla="*/ 204 h 362"/>
              <a:gd name="T74" fmla="*/ 430 w 430"/>
              <a:gd name="T75" fmla="*/ 238 h 362"/>
              <a:gd name="T76" fmla="*/ 419 w 430"/>
              <a:gd name="T77" fmla="*/ 26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0" h="362">
                <a:moveTo>
                  <a:pt x="419" y="260"/>
                </a:moveTo>
                <a:lnTo>
                  <a:pt x="419" y="283"/>
                </a:lnTo>
                <a:lnTo>
                  <a:pt x="408" y="305"/>
                </a:lnTo>
                <a:lnTo>
                  <a:pt x="408" y="317"/>
                </a:lnTo>
                <a:lnTo>
                  <a:pt x="396" y="328"/>
                </a:lnTo>
                <a:lnTo>
                  <a:pt x="385" y="339"/>
                </a:lnTo>
                <a:lnTo>
                  <a:pt x="374" y="351"/>
                </a:lnTo>
                <a:lnTo>
                  <a:pt x="374" y="362"/>
                </a:lnTo>
                <a:lnTo>
                  <a:pt x="362" y="362"/>
                </a:lnTo>
                <a:lnTo>
                  <a:pt x="340" y="362"/>
                </a:lnTo>
                <a:lnTo>
                  <a:pt x="328" y="351"/>
                </a:lnTo>
                <a:lnTo>
                  <a:pt x="306" y="339"/>
                </a:lnTo>
                <a:lnTo>
                  <a:pt x="283" y="328"/>
                </a:lnTo>
                <a:lnTo>
                  <a:pt x="261" y="305"/>
                </a:lnTo>
                <a:lnTo>
                  <a:pt x="227" y="272"/>
                </a:lnTo>
                <a:lnTo>
                  <a:pt x="193" y="249"/>
                </a:lnTo>
                <a:lnTo>
                  <a:pt x="159" y="215"/>
                </a:lnTo>
                <a:lnTo>
                  <a:pt x="125" y="170"/>
                </a:lnTo>
                <a:lnTo>
                  <a:pt x="91" y="136"/>
                </a:lnTo>
                <a:lnTo>
                  <a:pt x="57" y="113"/>
                </a:lnTo>
                <a:lnTo>
                  <a:pt x="34" y="80"/>
                </a:lnTo>
                <a:lnTo>
                  <a:pt x="23" y="57"/>
                </a:lnTo>
                <a:lnTo>
                  <a:pt x="0" y="34"/>
                </a:lnTo>
                <a:lnTo>
                  <a:pt x="0" y="12"/>
                </a:lnTo>
                <a:lnTo>
                  <a:pt x="0" y="0"/>
                </a:lnTo>
                <a:lnTo>
                  <a:pt x="68" y="12"/>
                </a:lnTo>
                <a:lnTo>
                  <a:pt x="136" y="23"/>
                </a:lnTo>
                <a:lnTo>
                  <a:pt x="181" y="34"/>
                </a:lnTo>
                <a:lnTo>
                  <a:pt x="215" y="46"/>
                </a:lnTo>
                <a:lnTo>
                  <a:pt x="261" y="57"/>
                </a:lnTo>
                <a:lnTo>
                  <a:pt x="294" y="80"/>
                </a:lnTo>
                <a:lnTo>
                  <a:pt x="328" y="91"/>
                </a:lnTo>
                <a:lnTo>
                  <a:pt x="362" y="113"/>
                </a:lnTo>
                <a:lnTo>
                  <a:pt x="385" y="136"/>
                </a:lnTo>
                <a:lnTo>
                  <a:pt x="408" y="159"/>
                </a:lnTo>
                <a:lnTo>
                  <a:pt x="419" y="181"/>
                </a:lnTo>
                <a:lnTo>
                  <a:pt x="419" y="204"/>
                </a:lnTo>
                <a:lnTo>
                  <a:pt x="430" y="238"/>
                </a:lnTo>
                <a:lnTo>
                  <a:pt x="419" y="26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6" name="Freeform 54"/>
          <p:cNvSpPr>
            <a:spLocks noChangeArrowheads="1"/>
          </p:cNvSpPr>
          <p:nvPr/>
        </p:nvSpPr>
        <p:spPr bwMode="auto">
          <a:xfrm>
            <a:off x="6477000" y="1703388"/>
            <a:ext cx="173038" cy="422275"/>
          </a:xfrm>
          <a:custGeom>
            <a:avLst/>
            <a:gdLst>
              <a:gd name="T0" fmla="*/ 130 w 271"/>
              <a:gd name="T1" fmla="*/ 435 h 664"/>
              <a:gd name="T2" fmla="*/ 119 w 271"/>
              <a:gd name="T3" fmla="*/ 348 h 664"/>
              <a:gd name="T4" fmla="*/ 119 w 271"/>
              <a:gd name="T5" fmla="*/ 272 h 664"/>
              <a:gd name="T6" fmla="*/ 108 w 271"/>
              <a:gd name="T7" fmla="*/ 206 h 664"/>
              <a:gd name="T8" fmla="*/ 97 w 271"/>
              <a:gd name="T9" fmla="*/ 152 h 664"/>
              <a:gd name="T10" fmla="*/ 86 w 271"/>
              <a:gd name="T11" fmla="*/ 119 h 664"/>
              <a:gd name="T12" fmla="*/ 65 w 271"/>
              <a:gd name="T13" fmla="*/ 87 h 664"/>
              <a:gd name="T14" fmla="*/ 43 w 271"/>
              <a:gd name="T15" fmla="*/ 65 h 664"/>
              <a:gd name="T16" fmla="*/ 21 w 271"/>
              <a:gd name="T17" fmla="*/ 54 h 664"/>
              <a:gd name="T18" fmla="*/ 0 w 271"/>
              <a:gd name="T19" fmla="*/ 32 h 664"/>
              <a:gd name="T20" fmla="*/ 10 w 271"/>
              <a:gd name="T21" fmla="*/ 11 h 664"/>
              <a:gd name="T22" fmla="*/ 21 w 271"/>
              <a:gd name="T23" fmla="*/ 0 h 664"/>
              <a:gd name="T24" fmla="*/ 54 w 271"/>
              <a:gd name="T25" fmla="*/ 0 h 664"/>
              <a:gd name="T26" fmla="*/ 86 w 271"/>
              <a:gd name="T27" fmla="*/ 0 h 664"/>
              <a:gd name="T28" fmla="*/ 130 w 271"/>
              <a:gd name="T29" fmla="*/ 11 h 664"/>
              <a:gd name="T30" fmla="*/ 184 w 271"/>
              <a:gd name="T31" fmla="*/ 21 h 664"/>
              <a:gd name="T32" fmla="*/ 217 w 271"/>
              <a:gd name="T33" fmla="*/ 32 h 664"/>
              <a:gd name="T34" fmla="*/ 250 w 271"/>
              <a:gd name="T35" fmla="*/ 43 h 664"/>
              <a:gd name="T36" fmla="*/ 260 w 271"/>
              <a:gd name="T37" fmla="*/ 54 h 664"/>
              <a:gd name="T38" fmla="*/ 260 w 271"/>
              <a:gd name="T39" fmla="*/ 87 h 664"/>
              <a:gd name="T40" fmla="*/ 271 w 271"/>
              <a:gd name="T41" fmla="*/ 141 h 664"/>
              <a:gd name="T42" fmla="*/ 260 w 271"/>
              <a:gd name="T43" fmla="*/ 239 h 664"/>
              <a:gd name="T44" fmla="*/ 260 w 271"/>
              <a:gd name="T45" fmla="*/ 359 h 664"/>
              <a:gd name="T46" fmla="*/ 250 w 271"/>
              <a:gd name="T47" fmla="*/ 489 h 664"/>
              <a:gd name="T48" fmla="*/ 239 w 271"/>
              <a:gd name="T49" fmla="*/ 587 h 664"/>
              <a:gd name="T50" fmla="*/ 228 w 271"/>
              <a:gd name="T51" fmla="*/ 631 h 664"/>
              <a:gd name="T52" fmla="*/ 217 w 271"/>
              <a:gd name="T53" fmla="*/ 653 h 664"/>
              <a:gd name="T54" fmla="*/ 206 w 271"/>
              <a:gd name="T55" fmla="*/ 664 h 664"/>
              <a:gd name="T56" fmla="*/ 184 w 271"/>
              <a:gd name="T57" fmla="*/ 653 h 664"/>
              <a:gd name="T58" fmla="*/ 173 w 271"/>
              <a:gd name="T59" fmla="*/ 620 h 664"/>
              <a:gd name="T60" fmla="*/ 152 w 271"/>
              <a:gd name="T61" fmla="*/ 555 h 664"/>
              <a:gd name="T62" fmla="*/ 130 w 271"/>
              <a:gd name="T63" fmla="*/ 479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1" h="664">
                <a:moveTo>
                  <a:pt x="130" y="479"/>
                </a:moveTo>
                <a:lnTo>
                  <a:pt x="130" y="435"/>
                </a:lnTo>
                <a:lnTo>
                  <a:pt x="130" y="391"/>
                </a:lnTo>
                <a:lnTo>
                  <a:pt x="119" y="348"/>
                </a:lnTo>
                <a:lnTo>
                  <a:pt x="119" y="304"/>
                </a:lnTo>
                <a:lnTo>
                  <a:pt x="119" y="272"/>
                </a:lnTo>
                <a:lnTo>
                  <a:pt x="108" y="239"/>
                </a:lnTo>
                <a:lnTo>
                  <a:pt x="108" y="206"/>
                </a:lnTo>
                <a:lnTo>
                  <a:pt x="97" y="185"/>
                </a:lnTo>
                <a:lnTo>
                  <a:pt x="97" y="152"/>
                </a:lnTo>
                <a:lnTo>
                  <a:pt x="86" y="130"/>
                </a:lnTo>
                <a:lnTo>
                  <a:pt x="86" y="119"/>
                </a:lnTo>
                <a:lnTo>
                  <a:pt x="76" y="98"/>
                </a:lnTo>
                <a:lnTo>
                  <a:pt x="65" y="87"/>
                </a:lnTo>
                <a:lnTo>
                  <a:pt x="54" y="76"/>
                </a:lnTo>
                <a:lnTo>
                  <a:pt x="43" y="65"/>
                </a:lnTo>
                <a:lnTo>
                  <a:pt x="32" y="54"/>
                </a:lnTo>
                <a:lnTo>
                  <a:pt x="21" y="54"/>
                </a:lnTo>
                <a:lnTo>
                  <a:pt x="10" y="43"/>
                </a:lnTo>
                <a:lnTo>
                  <a:pt x="0" y="32"/>
                </a:lnTo>
                <a:lnTo>
                  <a:pt x="0" y="21"/>
                </a:lnTo>
                <a:lnTo>
                  <a:pt x="10" y="11"/>
                </a:lnTo>
                <a:lnTo>
                  <a:pt x="21" y="11"/>
                </a:lnTo>
                <a:lnTo>
                  <a:pt x="21" y="0"/>
                </a:lnTo>
                <a:lnTo>
                  <a:pt x="32" y="0"/>
                </a:lnTo>
                <a:lnTo>
                  <a:pt x="54" y="0"/>
                </a:lnTo>
                <a:lnTo>
                  <a:pt x="65" y="0"/>
                </a:lnTo>
                <a:lnTo>
                  <a:pt x="86" y="0"/>
                </a:lnTo>
                <a:lnTo>
                  <a:pt x="108" y="11"/>
                </a:lnTo>
                <a:lnTo>
                  <a:pt x="130" y="11"/>
                </a:lnTo>
                <a:lnTo>
                  <a:pt x="163" y="11"/>
                </a:lnTo>
                <a:lnTo>
                  <a:pt x="184" y="21"/>
                </a:lnTo>
                <a:lnTo>
                  <a:pt x="206" y="32"/>
                </a:lnTo>
                <a:lnTo>
                  <a:pt x="217" y="32"/>
                </a:lnTo>
                <a:lnTo>
                  <a:pt x="228" y="43"/>
                </a:lnTo>
                <a:lnTo>
                  <a:pt x="250" y="43"/>
                </a:lnTo>
                <a:lnTo>
                  <a:pt x="250" y="54"/>
                </a:lnTo>
                <a:lnTo>
                  <a:pt x="260" y="54"/>
                </a:lnTo>
                <a:lnTo>
                  <a:pt x="260" y="65"/>
                </a:lnTo>
                <a:lnTo>
                  <a:pt x="260" y="87"/>
                </a:lnTo>
                <a:lnTo>
                  <a:pt x="271" y="109"/>
                </a:lnTo>
                <a:lnTo>
                  <a:pt x="271" y="141"/>
                </a:lnTo>
                <a:lnTo>
                  <a:pt x="271" y="185"/>
                </a:lnTo>
                <a:lnTo>
                  <a:pt x="260" y="239"/>
                </a:lnTo>
                <a:lnTo>
                  <a:pt x="260" y="294"/>
                </a:lnTo>
                <a:lnTo>
                  <a:pt x="260" y="359"/>
                </a:lnTo>
                <a:lnTo>
                  <a:pt x="250" y="435"/>
                </a:lnTo>
                <a:lnTo>
                  <a:pt x="250" y="489"/>
                </a:lnTo>
                <a:lnTo>
                  <a:pt x="239" y="544"/>
                </a:lnTo>
                <a:lnTo>
                  <a:pt x="239" y="587"/>
                </a:lnTo>
                <a:lnTo>
                  <a:pt x="228" y="620"/>
                </a:lnTo>
                <a:lnTo>
                  <a:pt x="228" y="631"/>
                </a:lnTo>
                <a:lnTo>
                  <a:pt x="217" y="642"/>
                </a:lnTo>
                <a:lnTo>
                  <a:pt x="217" y="653"/>
                </a:lnTo>
                <a:lnTo>
                  <a:pt x="206" y="653"/>
                </a:lnTo>
                <a:lnTo>
                  <a:pt x="206" y="664"/>
                </a:lnTo>
                <a:lnTo>
                  <a:pt x="195" y="653"/>
                </a:lnTo>
                <a:lnTo>
                  <a:pt x="184" y="653"/>
                </a:lnTo>
                <a:lnTo>
                  <a:pt x="173" y="631"/>
                </a:lnTo>
                <a:lnTo>
                  <a:pt x="173" y="620"/>
                </a:lnTo>
                <a:lnTo>
                  <a:pt x="163" y="587"/>
                </a:lnTo>
                <a:lnTo>
                  <a:pt x="152" y="555"/>
                </a:lnTo>
                <a:lnTo>
                  <a:pt x="141" y="522"/>
                </a:lnTo>
                <a:lnTo>
                  <a:pt x="130" y="47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87" name="Freeform 55"/>
          <p:cNvSpPr>
            <a:spLocks noChangeArrowheads="1"/>
          </p:cNvSpPr>
          <p:nvPr/>
        </p:nvSpPr>
        <p:spPr bwMode="auto">
          <a:xfrm>
            <a:off x="6891338" y="1633538"/>
            <a:ext cx="247650" cy="463550"/>
          </a:xfrm>
          <a:custGeom>
            <a:avLst/>
            <a:gdLst>
              <a:gd name="T0" fmla="*/ 141 w 391"/>
              <a:gd name="T1" fmla="*/ 577 h 729"/>
              <a:gd name="T2" fmla="*/ 119 w 391"/>
              <a:gd name="T3" fmla="*/ 609 h 729"/>
              <a:gd name="T4" fmla="*/ 98 w 391"/>
              <a:gd name="T5" fmla="*/ 642 h 729"/>
              <a:gd name="T6" fmla="*/ 76 w 391"/>
              <a:gd name="T7" fmla="*/ 675 h 729"/>
              <a:gd name="T8" fmla="*/ 65 w 391"/>
              <a:gd name="T9" fmla="*/ 696 h 729"/>
              <a:gd name="T10" fmla="*/ 54 w 391"/>
              <a:gd name="T11" fmla="*/ 707 h 729"/>
              <a:gd name="T12" fmla="*/ 32 w 391"/>
              <a:gd name="T13" fmla="*/ 729 h 729"/>
              <a:gd name="T14" fmla="*/ 22 w 391"/>
              <a:gd name="T15" fmla="*/ 729 h 729"/>
              <a:gd name="T16" fmla="*/ 11 w 391"/>
              <a:gd name="T17" fmla="*/ 729 h 729"/>
              <a:gd name="T18" fmla="*/ 0 w 391"/>
              <a:gd name="T19" fmla="*/ 718 h 729"/>
              <a:gd name="T20" fmla="*/ 0 w 391"/>
              <a:gd name="T21" fmla="*/ 707 h 729"/>
              <a:gd name="T22" fmla="*/ 11 w 391"/>
              <a:gd name="T23" fmla="*/ 685 h 729"/>
              <a:gd name="T24" fmla="*/ 11 w 391"/>
              <a:gd name="T25" fmla="*/ 664 h 729"/>
              <a:gd name="T26" fmla="*/ 22 w 391"/>
              <a:gd name="T27" fmla="*/ 631 h 729"/>
              <a:gd name="T28" fmla="*/ 43 w 391"/>
              <a:gd name="T29" fmla="*/ 598 h 729"/>
              <a:gd name="T30" fmla="*/ 54 w 391"/>
              <a:gd name="T31" fmla="*/ 555 h 729"/>
              <a:gd name="T32" fmla="*/ 87 w 391"/>
              <a:gd name="T33" fmla="*/ 457 h 729"/>
              <a:gd name="T34" fmla="*/ 119 w 391"/>
              <a:gd name="T35" fmla="*/ 381 h 729"/>
              <a:gd name="T36" fmla="*/ 141 w 391"/>
              <a:gd name="T37" fmla="*/ 305 h 729"/>
              <a:gd name="T38" fmla="*/ 163 w 391"/>
              <a:gd name="T39" fmla="*/ 218 h 729"/>
              <a:gd name="T40" fmla="*/ 163 w 391"/>
              <a:gd name="T41" fmla="*/ 185 h 729"/>
              <a:gd name="T42" fmla="*/ 163 w 391"/>
              <a:gd name="T43" fmla="*/ 163 h 729"/>
              <a:gd name="T44" fmla="*/ 163 w 391"/>
              <a:gd name="T45" fmla="*/ 130 h 729"/>
              <a:gd name="T46" fmla="*/ 163 w 391"/>
              <a:gd name="T47" fmla="*/ 109 h 729"/>
              <a:gd name="T48" fmla="*/ 163 w 391"/>
              <a:gd name="T49" fmla="*/ 87 h 729"/>
              <a:gd name="T50" fmla="*/ 163 w 391"/>
              <a:gd name="T51" fmla="*/ 65 h 729"/>
              <a:gd name="T52" fmla="*/ 152 w 391"/>
              <a:gd name="T53" fmla="*/ 54 h 729"/>
              <a:gd name="T54" fmla="*/ 141 w 391"/>
              <a:gd name="T55" fmla="*/ 43 h 729"/>
              <a:gd name="T56" fmla="*/ 130 w 391"/>
              <a:gd name="T57" fmla="*/ 33 h 729"/>
              <a:gd name="T58" fmla="*/ 119 w 391"/>
              <a:gd name="T59" fmla="*/ 22 h 729"/>
              <a:gd name="T60" fmla="*/ 109 w 391"/>
              <a:gd name="T61" fmla="*/ 11 h 729"/>
              <a:gd name="T62" fmla="*/ 119 w 391"/>
              <a:gd name="T63" fmla="*/ 11 h 729"/>
              <a:gd name="T64" fmla="*/ 119 w 391"/>
              <a:gd name="T65" fmla="*/ 0 h 729"/>
              <a:gd name="T66" fmla="*/ 130 w 391"/>
              <a:gd name="T67" fmla="*/ 0 h 729"/>
              <a:gd name="T68" fmla="*/ 141 w 391"/>
              <a:gd name="T69" fmla="*/ 0 h 729"/>
              <a:gd name="T70" fmla="*/ 163 w 391"/>
              <a:gd name="T71" fmla="*/ 0 h 729"/>
              <a:gd name="T72" fmla="*/ 196 w 391"/>
              <a:gd name="T73" fmla="*/ 0 h 729"/>
              <a:gd name="T74" fmla="*/ 239 w 391"/>
              <a:gd name="T75" fmla="*/ 22 h 729"/>
              <a:gd name="T76" fmla="*/ 282 w 391"/>
              <a:gd name="T77" fmla="*/ 43 h 729"/>
              <a:gd name="T78" fmla="*/ 326 w 391"/>
              <a:gd name="T79" fmla="*/ 65 h 729"/>
              <a:gd name="T80" fmla="*/ 359 w 391"/>
              <a:gd name="T81" fmla="*/ 87 h 729"/>
              <a:gd name="T82" fmla="*/ 380 w 391"/>
              <a:gd name="T83" fmla="*/ 109 h 729"/>
              <a:gd name="T84" fmla="*/ 391 w 391"/>
              <a:gd name="T85" fmla="*/ 130 h 729"/>
              <a:gd name="T86" fmla="*/ 380 w 391"/>
              <a:gd name="T87" fmla="*/ 152 h 729"/>
              <a:gd name="T88" fmla="*/ 380 w 391"/>
              <a:gd name="T89" fmla="*/ 163 h 729"/>
              <a:gd name="T90" fmla="*/ 369 w 391"/>
              <a:gd name="T91" fmla="*/ 185 h 729"/>
              <a:gd name="T92" fmla="*/ 359 w 391"/>
              <a:gd name="T93" fmla="*/ 196 h 729"/>
              <a:gd name="T94" fmla="*/ 337 w 391"/>
              <a:gd name="T95" fmla="*/ 218 h 729"/>
              <a:gd name="T96" fmla="*/ 315 w 391"/>
              <a:gd name="T97" fmla="*/ 239 h 729"/>
              <a:gd name="T98" fmla="*/ 304 w 391"/>
              <a:gd name="T99" fmla="*/ 272 h 729"/>
              <a:gd name="T100" fmla="*/ 282 w 391"/>
              <a:gd name="T101" fmla="*/ 315 h 729"/>
              <a:gd name="T102" fmla="*/ 272 w 391"/>
              <a:gd name="T103" fmla="*/ 337 h 729"/>
              <a:gd name="T104" fmla="*/ 261 w 391"/>
              <a:gd name="T105" fmla="*/ 359 h 729"/>
              <a:gd name="T106" fmla="*/ 239 w 391"/>
              <a:gd name="T107" fmla="*/ 392 h 729"/>
              <a:gd name="T108" fmla="*/ 228 w 391"/>
              <a:gd name="T109" fmla="*/ 424 h 729"/>
              <a:gd name="T110" fmla="*/ 206 w 391"/>
              <a:gd name="T111" fmla="*/ 457 h 729"/>
              <a:gd name="T112" fmla="*/ 185 w 391"/>
              <a:gd name="T113" fmla="*/ 490 h 729"/>
              <a:gd name="T114" fmla="*/ 163 w 391"/>
              <a:gd name="T115" fmla="*/ 533 h 729"/>
              <a:gd name="T116" fmla="*/ 141 w 391"/>
              <a:gd name="T117" fmla="*/ 577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1" h="729">
                <a:moveTo>
                  <a:pt x="141" y="577"/>
                </a:moveTo>
                <a:lnTo>
                  <a:pt x="119" y="609"/>
                </a:lnTo>
                <a:lnTo>
                  <a:pt x="98" y="642"/>
                </a:lnTo>
                <a:lnTo>
                  <a:pt x="76" y="675"/>
                </a:lnTo>
                <a:lnTo>
                  <a:pt x="65" y="696"/>
                </a:lnTo>
                <a:lnTo>
                  <a:pt x="54" y="707"/>
                </a:lnTo>
                <a:lnTo>
                  <a:pt x="32" y="729"/>
                </a:lnTo>
                <a:lnTo>
                  <a:pt x="22" y="729"/>
                </a:lnTo>
                <a:lnTo>
                  <a:pt x="11" y="729"/>
                </a:lnTo>
                <a:lnTo>
                  <a:pt x="0" y="718"/>
                </a:lnTo>
                <a:lnTo>
                  <a:pt x="0" y="707"/>
                </a:lnTo>
                <a:lnTo>
                  <a:pt x="11" y="685"/>
                </a:lnTo>
                <a:lnTo>
                  <a:pt x="11" y="664"/>
                </a:lnTo>
                <a:lnTo>
                  <a:pt x="22" y="631"/>
                </a:lnTo>
                <a:lnTo>
                  <a:pt x="43" y="598"/>
                </a:lnTo>
                <a:lnTo>
                  <a:pt x="54" y="555"/>
                </a:lnTo>
                <a:lnTo>
                  <a:pt x="87" y="457"/>
                </a:lnTo>
                <a:lnTo>
                  <a:pt x="119" y="381"/>
                </a:lnTo>
                <a:lnTo>
                  <a:pt x="141" y="305"/>
                </a:lnTo>
                <a:lnTo>
                  <a:pt x="163" y="218"/>
                </a:lnTo>
                <a:lnTo>
                  <a:pt x="163" y="185"/>
                </a:lnTo>
                <a:lnTo>
                  <a:pt x="163" y="163"/>
                </a:lnTo>
                <a:lnTo>
                  <a:pt x="163" y="130"/>
                </a:lnTo>
                <a:lnTo>
                  <a:pt x="163" y="109"/>
                </a:lnTo>
                <a:lnTo>
                  <a:pt x="163" y="87"/>
                </a:lnTo>
                <a:lnTo>
                  <a:pt x="163" y="65"/>
                </a:lnTo>
                <a:lnTo>
                  <a:pt x="152" y="54"/>
                </a:lnTo>
                <a:lnTo>
                  <a:pt x="141" y="43"/>
                </a:lnTo>
                <a:lnTo>
                  <a:pt x="130" y="33"/>
                </a:lnTo>
                <a:lnTo>
                  <a:pt x="119" y="22"/>
                </a:lnTo>
                <a:lnTo>
                  <a:pt x="109" y="11"/>
                </a:lnTo>
                <a:lnTo>
                  <a:pt x="119" y="11"/>
                </a:lnTo>
                <a:lnTo>
                  <a:pt x="119" y="0"/>
                </a:lnTo>
                <a:lnTo>
                  <a:pt x="130" y="0"/>
                </a:lnTo>
                <a:lnTo>
                  <a:pt x="141" y="0"/>
                </a:lnTo>
                <a:lnTo>
                  <a:pt x="163" y="0"/>
                </a:lnTo>
                <a:lnTo>
                  <a:pt x="196" y="0"/>
                </a:lnTo>
                <a:lnTo>
                  <a:pt x="239" y="22"/>
                </a:lnTo>
                <a:lnTo>
                  <a:pt x="282" y="43"/>
                </a:lnTo>
                <a:lnTo>
                  <a:pt x="326" y="65"/>
                </a:lnTo>
                <a:lnTo>
                  <a:pt x="359" y="87"/>
                </a:lnTo>
                <a:lnTo>
                  <a:pt x="380" y="109"/>
                </a:lnTo>
                <a:lnTo>
                  <a:pt x="391" y="130"/>
                </a:lnTo>
                <a:lnTo>
                  <a:pt x="380" y="152"/>
                </a:lnTo>
                <a:lnTo>
                  <a:pt x="380" y="163"/>
                </a:lnTo>
                <a:lnTo>
                  <a:pt x="369" y="185"/>
                </a:lnTo>
                <a:lnTo>
                  <a:pt x="359" y="196"/>
                </a:lnTo>
                <a:lnTo>
                  <a:pt x="337" y="218"/>
                </a:lnTo>
                <a:lnTo>
                  <a:pt x="315" y="239"/>
                </a:lnTo>
                <a:lnTo>
                  <a:pt x="304" y="272"/>
                </a:lnTo>
                <a:lnTo>
                  <a:pt x="282" y="315"/>
                </a:lnTo>
                <a:lnTo>
                  <a:pt x="272" y="337"/>
                </a:lnTo>
                <a:lnTo>
                  <a:pt x="261" y="359"/>
                </a:lnTo>
                <a:lnTo>
                  <a:pt x="239" y="392"/>
                </a:lnTo>
                <a:lnTo>
                  <a:pt x="228" y="424"/>
                </a:lnTo>
                <a:lnTo>
                  <a:pt x="206" y="457"/>
                </a:lnTo>
                <a:lnTo>
                  <a:pt x="185" y="490"/>
                </a:lnTo>
                <a:lnTo>
                  <a:pt x="163" y="533"/>
                </a:lnTo>
                <a:lnTo>
                  <a:pt x="141" y="5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4" name="TextBox 2"/>
          <p:cNvSpPr txBox="1">
            <a:spLocks noChangeArrowheads="1"/>
          </p:cNvSpPr>
          <p:nvPr/>
        </p:nvSpPr>
        <p:spPr bwMode="auto">
          <a:xfrm>
            <a:off x="577850" y="170656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095875" y="3608388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矛字上边横撇要扁小、末端有一点，下边的横要长，竖钩的竖稍有弧度。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504" name="矩形 23"/>
          <p:cNvSpPr>
            <a:spLocks noChangeArrowheads="1"/>
          </p:cNvSpPr>
          <p:nvPr/>
        </p:nvSpPr>
        <p:spPr bwMode="auto">
          <a:xfrm>
            <a:off x="2608263" y="186848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5" name="矩形 24"/>
          <p:cNvSpPr>
            <a:spLocks noChangeArrowheads="1"/>
          </p:cNvSpPr>
          <p:nvPr/>
        </p:nvSpPr>
        <p:spPr bwMode="auto">
          <a:xfrm>
            <a:off x="2422525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máo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506" name="TextBox 25"/>
          <p:cNvSpPr txBox="1">
            <a:spLocks noChangeArrowheads="1"/>
          </p:cNvSpPr>
          <p:nvPr/>
        </p:nvSpPr>
        <p:spPr bwMode="auto">
          <a:xfrm>
            <a:off x="688975" y="2944813"/>
            <a:ext cx="23399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上下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20507" name="TextBox 26"/>
          <p:cNvSpPr txBox="1">
            <a:spLocks noChangeArrowheads="1"/>
          </p:cNvSpPr>
          <p:nvPr/>
        </p:nvSpPr>
        <p:spPr bwMode="auto">
          <a:xfrm>
            <a:off x="688975" y="368935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茅舍   名列前茅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508" name="TextBox 29"/>
          <p:cNvSpPr txBox="1">
            <a:spLocks noChangeArrowheads="1"/>
          </p:cNvSpPr>
          <p:nvPr/>
        </p:nvSpPr>
        <p:spPr bwMode="auto">
          <a:xfrm>
            <a:off x="688975" y="408622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大风过后，这座草屋的茅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檐被吹坏了。      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20509" name="TextBox 30"/>
          <p:cNvSpPr txBox="1">
            <a:spLocks noChangeArrowheads="1"/>
          </p:cNvSpPr>
          <p:nvPr/>
        </p:nvSpPr>
        <p:spPr bwMode="auto">
          <a:xfrm>
            <a:off x="688975" y="330200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M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艹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21532" name="组合 31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1535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504" grpId="0"/>
      <p:bldP spid="20505" grpId="0"/>
      <p:bldP spid="20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08" name="Freeform 28"/>
          <p:cNvSpPr>
            <a:spLocks noChangeArrowheads="1"/>
          </p:cNvSpPr>
          <p:nvPr/>
        </p:nvSpPr>
        <p:spPr bwMode="auto">
          <a:xfrm>
            <a:off x="6743700" y="1662113"/>
            <a:ext cx="317500" cy="449262"/>
          </a:xfrm>
          <a:custGeom>
            <a:avLst/>
            <a:gdLst>
              <a:gd name="T0" fmla="*/ 283 w 500"/>
              <a:gd name="T1" fmla="*/ 174 h 707"/>
              <a:gd name="T2" fmla="*/ 294 w 500"/>
              <a:gd name="T3" fmla="*/ 130 h 707"/>
              <a:gd name="T4" fmla="*/ 294 w 500"/>
              <a:gd name="T5" fmla="*/ 98 h 707"/>
              <a:gd name="T6" fmla="*/ 294 w 500"/>
              <a:gd name="T7" fmla="*/ 76 h 707"/>
              <a:gd name="T8" fmla="*/ 283 w 500"/>
              <a:gd name="T9" fmla="*/ 54 h 707"/>
              <a:gd name="T10" fmla="*/ 272 w 500"/>
              <a:gd name="T11" fmla="*/ 43 h 707"/>
              <a:gd name="T12" fmla="*/ 272 w 500"/>
              <a:gd name="T13" fmla="*/ 33 h 707"/>
              <a:gd name="T14" fmla="*/ 272 w 500"/>
              <a:gd name="T15" fmla="*/ 22 h 707"/>
              <a:gd name="T16" fmla="*/ 283 w 500"/>
              <a:gd name="T17" fmla="*/ 11 h 707"/>
              <a:gd name="T18" fmla="*/ 305 w 500"/>
              <a:gd name="T19" fmla="*/ 0 h 707"/>
              <a:gd name="T20" fmla="*/ 337 w 500"/>
              <a:gd name="T21" fmla="*/ 0 h 707"/>
              <a:gd name="T22" fmla="*/ 370 w 500"/>
              <a:gd name="T23" fmla="*/ 11 h 707"/>
              <a:gd name="T24" fmla="*/ 403 w 500"/>
              <a:gd name="T25" fmla="*/ 33 h 707"/>
              <a:gd name="T26" fmla="*/ 424 w 500"/>
              <a:gd name="T27" fmla="*/ 43 h 707"/>
              <a:gd name="T28" fmla="*/ 435 w 500"/>
              <a:gd name="T29" fmla="*/ 43 h 707"/>
              <a:gd name="T30" fmla="*/ 457 w 500"/>
              <a:gd name="T31" fmla="*/ 54 h 707"/>
              <a:gd name="T32" fmla="*/ 468 w 500"/>
              <a:gd name="T33" fmla="*/ 65 h 707"/>
              <a:gd name="T34" fmla="*/ 479 w 500"/>
              <a:gd name="T35" fmla="*/ 87 h 707"/>
              <a:gd name="T36" fmla="*/ 490 w 500"/>
              <a:gd name="T37" fmla="*/ 109 h 707"/>
              <a:gd name="T38" fmla="*/ 500 w 500"/>
              <a:gd name="T39" fmla="*/ 120 h 707"/>
              <a:gd name="T40" fmla="*/ 490 w 500"/>
              <a:gd name="T41" fmla="*/ 141 h 707"/>
              <a:gd name="T42" fmla="*/ 490 w 500"/>
              <a:gd name="T43" fmla="*/ 163 h 707"/>
              <a:gd name="T44" fmla="*/ 490 w 500"/>
              <a:gd name="T45" fmla="*/ 174 h 707"/>
              <a:gd name="T46" fmla="*/ 479 w 500"/>
              <a:gd name="T47" fmla="*/ 196 h 707"/>
              <a:gd name="T48" fmla="*/ 468 w 500"/>
              <a:gd name="T49" fmla="*/ 218 h 707"/>
              <a:gd name="T50" fmla="*/ 435 w 500"/>
              <a:gd name="T51" fmla="*/ 261 h 707"/>
              <a:gd name="T52" fmla="*/ 392 w 500"/>
              <a:gd name="T53" fmla="*/ 315 h 707"/>
              <a:gd name="T54" fmla="*/ 348 w 500"/>
              <a:gd name="T55" fmla="*/ 370 h 707"/>
              <a:gd name="T56" fmla="*/ 305 w 500"/>
              <a:gd name="T57" fmla="*/ 435 h 707"/>
              <a:gd name="T58" fmla="*/ 250 w 500"/>
              <a:gd name="T59" fmla="*/ 500 h 707"/>
              <a:gd name="T60" fmla="*/ 229 w 500"/>
              <a:gd name="T61" fmla="*/ 544 h 707"/>
              <a:gd name="T62" fmla="*/ 196 w 500"/>
              <a:gd name="T63" fmla="*/ 566 h 707"/>
              <a:gd name="T64" fmla="*/ 174 w 500"/>
              <a:gd name="T65" fmla="*/ 598 h 707"/>
              <a:gd name="T66" fmla="*/ 153 w 500"/>
              <a:gd name="T67" fmla="*/ 620 h 707"/>
              <a:gd name="T68" fmla="*/ 131 w 500"/>
              <a:gd name="T69" fmla="*/ 642 h 707"/>
              <a:gd name="T70" fmla="*/ 120 w 500"/>
              <a:gd name="T71" fmla="*/ 653 h 707"/>
              <a:gd name="T72" fmla="*/ 98 w 500"/>
              <a:gd name="T73" fmla="*/ 675 h 707"/>
              <a:gd name="T74" fmla="*/ 87 w 500"/>
              <a:gd name="T75" fmla="*/ 675 h 707"/>
              <a:gd name="T76" fmla="*/ 76 w 500"/>
              <a:gd name="T77" fmla="*/ 696 h 707"/>
              <a:gd name="T78" fmla="*/ 66 w 500"/>
              <a:gd name="T79" fmla="*/ 696 h 707"/>
              <a:gd name="T80" fmla="*/ 55 w 500"/>
              <a:gd name="T81" fmla="*/ 707 h 707"/>
              <a:gd name="T82" fmla="*/ 44 w 500"/>
              <a:gd name="T83" fmla="*/ 707 h 707"/>
              <a:gd name="T84" fmla="*/ 22 w 500"/>
              <a:gd name="T85" fmla="*/ 707 h 707"/>
              <a:gd name="T86" fmla="*/ 11 w 500"/>
              <a:gd name="T87" fmla="*/ 707 h 707"/>
              <a:gd name="T88" fmla="*/ 11 w 500"/>
              <a:gd name="T89" fmla="*/ 696 h 707"/>
              <a:gd name="T90" fmla="*/ 0 w 500"/>
              <a:gd name="T91" fmla="*/ 685 h 707"/>
              <a:gd name="T92" fmla="*/ 11 w 500"/>
              <a:gd name="T93" fmla="*/ 685 h 707"/>
              <a:gd name="T94" fmla="*/ 11 w 500"/>
              <a:gd name="T95" fmla="*/ 664 h 707"/>
              <a:gd name="T96" fmla="*/ 22 w 500"/>
              <a:gd name="T97" fmla="*/ 653 h 707"/>
              <a:gd name="T98" fmla="*/ 33 w 500"/>
              <a:gd name="T99" fmla="*/ 642 h 707"/>
              <a:gd name="T100" fmla="*/ 44 w 500"/>
              <a:gd name="T101" fmla="*/ 620 h 707"/>
              <a:gd name="T102" fmla="*/ 66 w 500"/>
              <a:gd name="T103" fmla="*/ 598 h 707"/>
              <a:gd name="T104" fmla="*/ 98 w 500"/>
              <a:gd name="T105" fmla="*/ 555 h 707"/>
              <a:gd name="T106" fmla="*/ 131 w 500"/>
              <a:gd name="T107" fmla="*/ 500 h 707"/>
              <a:gd name="T108" fmla="*/ 163 w 500"/>
              <a:gd name="T109" fmla="*/ 435 h 707"/>
              <a:gd name="T110" fmla="*/ 196 w 500"/>
              <a:gd name="T111" fmla="*/ 381 h 707"/>
              <a:gd name="T112" fmla="*/ 229 w 500"/>
              <a:gd name="T113" fmla="*/ 315 h 707"/>
              <a:gd name="T114" fmla="*/ 250 w 500"/>
              <a:gd name="T115" fmla="*/ 261 h 707"/>
              <a:gd name="T116" fmla="*/ 272 w 500"/>
              <a:gd name="T117" fmla="*/ 218 h 707"/>
              <a:gd name="T118" fmla="*/ 283 w 500"/>
              <a:gd name="T119" fmla="*/ 174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0" h="707">
                <a:moveTo>
                  <a:pt x="283" y="174"/>
                </a:moveTo>
                <a:lnTo>
                  <a:pt x="294" y="130"/>
                </a:lnTo>
                <a:lnTo>
                  <a:pt x="294" y="98"/>
                </a:lnTo>
                <a:lnTo>
                  <a:pt x="294" y="76"/>
                </a:lnTo>
                <a:lnTo>
                  <a:pt x="283" y="54"/>
                </a:lnTo>
                <a:lnTo>
                  <a:pt x="272" y="43"/>
                </a:lnTo>
                <a:lnTo>
                  <a:pt x="272" y="33"/>
                </a:lnTo>
                <a:lnTo>
                  <a:pt x="272" y="22"/>
                </a:lnTo>
                <a:lnTo>
                  <a:pt x="283" y="11"/>
                </a:lnTo>
                <a:lnTo>
                  <a:pt x="305" y="0"/>
                </a:lnTo>
                <a:lnTo>
                  <a:pt x="337" y="0"/>
                </a:lnTo>
                <a:lnTo>
                  <a:pt x="370" y="11"/>
                </a:lnTo>
                <a:lnTo>
                  <a:pt x="403" y="33"/>
                </a:lnTo>
                <a:lnTo>
                  <a:pt x="424" y="43"/>
                </a:lnTo>
                <a:lnTo>
                  <a:pt x="435" y="43"/>
                </a:lnTo>
                <a:lnTo>
                  <a:pt x="457" y="54"/>
                </a:lnTo>
                <a:lnTo>
                  <a:pt x="468" y="65"/>
                </a:lnTo>
                <a:lnTo>
                  <a:pt x="479" y="87"/>
                </a:lnTo>
                <a:lnTo>
                  <a:pt x="490" y="109"/>
                </a:lnTo>
                <a:lnTo>
                  <a:pt x="500" y="120"/>
                </a:lnTo>
                <a:lnTo>
                  <a:pt x="490" y="141"/>
                </a:lnTo>
                <a:lnTo>
                  <a:pt x="490" y="163"/>
                </a:lnTo>
                <a:lnTo>
                  <a:pt x="490" y="174"/>
                </a:lnTo>
                <a:lnTo>
                  <a:pt x="479" y="196"/>
                </a:lnTo>
                <a:lnTo>
                  <a:pt x="468" y="218"/>
                </a:lnTo>
                <a:lnTo>
                  <a:pt x="435" y="261"/>
                </a:lnTo>
                <a:lnTo>
                  <a:pt x="392" y="315"/>
                </a:lnTo>
                <a:lnTo>
                  <a:pt x="348" y="370"/>
                </a:lnTo>
                <a:lnTo>
                  <a:pt x="305" y="435"/>
                </a:lnTo>
                <a:lnTo>
                  <a:pt x="250" y="500"/>
                </a:lnTo>
                <a:lnTo>
                  <a:pt x="229" y="544"/>
                </a:lnTo>
                <a:lnTo>
                  <a:pt x="196" y="566"/>
                </a:lnTo>
                <a:lnTo>
                  <a:pt x="174" y="598"/>
                </a:lnTo>
                <a:lnTo>
                  <a:pt x="153" y="620"/>
                </a:lnTo>
                <a:lnTo>
                  <a:pt x="131" y="642"/>
                </a:lnTo>
                <a:lnTo>
                  <a:pt x="120" y="653"/>
                </a:lnTo>
                <a:lnTo>
                  <a:pt x="98" y="675"/>
                </a:lnTo>
                <a:lnTo>
                  <a:pt x="87" y="675"/>
                </a:lnTo>
                <a:lnTo>
                  <a:pt x="76" y="696"/>
                </a:lnTo>
                <a:lnTo>
                  <a:pt x="66" y="696"/>
                </a:lnTo>
                <a:lnTo>
                  <a:pt x="55" y="707"/>
                </a:lnTo>
                <a:lnTo>
                  <a:pt x="44" y="707"/>
                </a:lnTo>
                <a:lnTo>
                  <a:pt x="22" y="707"/>
                </a:lnTo>
                <a:lnTo>
                  <a:pt x="11" y="707"/>
                </a:lnTo>
                <a:lnTo>
                  <a:pt x="11" y="696"/>
                </a:lnTo>
                <a:lnTo>
                  <a:pt x="0" y="685"/>
                </a:lnTo>
                <a:lnTo>
                  <a:pt x="11" y="685"/>
                </a:lnTo>
                <a:lnTo>
                  <a:pt x="11" y="664"/>
                </a:lnTo>
                <a:lnTo>
                  <a:pt x="22" y="653"/>
                </a:lnTo>
                <a:lnTo>
                  <a:pt x="33" y="642"/>
                </a:lnTo>
                <a:lnTo>
                  <a:pt x="44" y="620"/>
                </a:lnTo>
                <a:lnTo>
                  <a:pt x="66" y="598"/>
                </a:lnTo>
                <a:lnTo>
                  <a:pt x="98" y="555"/>
                </a:lnTo>
                <a:lnTo>
                  <a:pt x="131" y="500"/>
                </a:lnTo>
                <a:lnTo>
                  <a:pt x="163" y="435"/>
                </a:lnTo>
                <a:lnTo>
                  <a:pt x="196" y="381"/>
                </a:lnTo>
                <a:lnTo>
                  <a:pt x="229" y="315"/>
                </a:lnTo>
                <a:lnTo>
                  <a:pt x="250" y="261"/>
                </a:lnTo>
                <a:lnTo>
                  <a:pt x="272" y="218"/>
                </a:lnTo>
                <a:lnTo>
                  <a:pt x="283" y="1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/>
          <p:cNvSpPr>
            <a:spLocks noChangeArrowheads="1"/>
          </p:cNvSpPr>
          <p:nvPr/>
        </p:nvSpPr>
        <p:spPr bwMode="auto">
          <a:xfrm>
            <a:off x="6908800" y="1828800"/>
            <a:ext cx="393700" cy="317500"/>
          </a:xfrm>
          <a:custGeom>
            <a:avLst/>
            <a:gdLst>
              <a:gd name="T0" fmla="*/ 555 w 620"/>
              <a:gd name="T1" fmla="*/ 185 h 501"/>
              <a:gd name="T2" fmla="*/ 533 w 620"/>
              <a:gd name="T3" fmla="*/ 196 h 501"/>
              <a:gd name="T4" fmla="*/ 511 w 620"/>
              <a:gd name="T5" fmla="*/ 218 h 501"/>
              <a:gd name="T6" fmla="*/ 489 w 620"/>
              <a:gd name="T7" fmla="*/ 239 h 501"/>
              <a:gd name="T8" fmla="*/ 457 w 620"/>
              <a:gd name="T9" fmla="*/ 272 h 501"/>
              <a:gd name="T10" fmla="*/ 413 w 620"/>
              <a:gd name="T11" fmla="*/ 316 h 501"/>
              <a:gd name="T12" fmla="*/ 370 w 620"/>
              <a:gd name="T13" fmla="*/ 370 h 501"/>
              <a:gd name="T14" fmla="*/ 316 w 620"/>
              <a:gd name="T15" fmla="*/ 435 h 501"/>
              <a:gd name="T16" fmla="*/ 261 w 620"/>
              <a:gd name="T17" fmla="*/ 501 h 501"/>
              <a:gd name="T18" fmla="*/ 174 w 620"/>
              <a:gd name="T19" fmla="*/ 501 h 501"/>
              <a:gd name="T20" fmla="*/ 218 w 620"/>
              <a:gd name="T21" fmla="*/ 424 h 501"/>
              <a:gd name="T22" fmla="*/ 250 w 620"/>
              <a:gd name="T23" fmla="*/ 370 h 501"/>
              <a:gd name="T24" fmla="*/ 283 w 620"/>
              <a:gd name="T25" fmla="*/ 316 h 501"/>
              <a:gd name="T26" fmla="*/ 305 w 620"/>
              <a:gd name="T27" fmla="*/ 272 h 501"/>
              <a:gd name="T28" fmla="*/ 326 w 620"/>
              <a:gd name="T29" fmla="*/ 229 h 501"/>
              <a:gd name="T30" fmla="*/ 337 w 620"/>
              <a:gd name="T31" fmla="*/ 218 h 501"/>
              <a:gd name="T32" fmla="*/ 337 w 620"/>
              <a:gd name="T33" fmla="*/ 207 h 501"/>
              <a:gd name="T34" fmla="*/ 337 w 620"/>
              <a:gd name="T35" fmla="*/ 196 h 501"/>
              <a:gd name="T36" fmla="*/ 337 w 620"/>
              <a:gd name="T37" fmla="*/ 185 h 501"/>
              <a:gd name="T38" fmla="*/ 337 w 620"/>
              <a:gd name="T39" fmla="*/ 174 h 501"/>
              <a:gd name="T40" fmla="*/ 326 w 620"/>
              <a:gd name="T41" fmla="*/ 163 h 501"/>
              <a:gd name="T42" fmla="*/ 316 w 620"/>
              <a:gd name="T43" fmla="*/ 163 h 501"/>
              <a:gd name="T44" fmla="*/ 305 w 620"/>
              <a:gd name="T45" fmla="*/ 163 h 501"/>
              <a:gd name="T46" fmla="*/ 283 w 620"/>
              <a:gd name="T47" fmla="*/ 163 h 501"/>
              <a:gd name="T48" fmla="*/ 261 w 620"/>
              <a:gd name="T49" fmla="*/ 163 h 501"/>
              <a:gd name="T50" fmla="*/ 239 w 620"/>
              <a:gd name="T51" fmla="*/ 174 h 501"/>
              <a:gd name="T52" fmla="*/ 218 w 620"/>
              <a:gd name="T53" fmla="*/ 174 h 501"/>
              <a:gd name="T54" fmla="*/ 174 w 620"/>
              <a:gd name="T55" fmla="*/ 185 h 501"/>
              <a:gd name="T56" fmla="*/ 120 w 620"/>
              <a:gd name="T57" fmla="*/ 196 h 501"/>
              <a:gd name="T58" fmla="*/ 55 w 620"/>
              <a:gd name="T59" fmla="*/ 196 h 501"/>
              <a:gd name="T60" fmla="*/ 0 w 620"/>
              <a:gd name="T61" fmla="*/ 196 h 501"/>
              <a:gd name="T62" fmla="*/ 0 w 620"/>
              <a:gd name="T63" fmla="*/ 109 h 501"/>
              <a:gd name="T64" fmla="*/ 55 w 620"/>
              <a:gd name="T65" fmla="*/ 98 h 501"/>
              <a:gd name="T66" fmla="*/ 98 w 620"/>
              <a:gd name="T67" fmla="*/ 98 h 501"/>
              <a:gd name="T68" fmla="*/ 142 w 620"/>
              <a:gd name="T69" fmla="*/ 87 h 501"/>
              <a:gd name="T70" fmla="*/ 174 w 620"/>
              <a:gd name="T71" fmla="*/ 87 h 501"/>
              <a:gd name="T72" fmla="*/ 207 w 620"/>
              <a:gd name="T73" fmla="*/ 87 h 501"/>
              <a:gd name="T74" fmla="*/ 239 w 620"/>
              <a:gd name="T75" fmla="*/ 76 h 501"/>
              <a:gd name="T76" fmla="*/ 261 w 620"/>
              <a:gd name="T77" fmla="*/ 76 h 501"/>
              <a:gd name="T78" fmla="*/ 283 w 620"/>
              <a:gd name="T79" fmla="*/ 65 h 501"/>
              <a:gd name="T80" fmla="*/ 326 w 620"/>
              <a:gd name="T81" fmla="*/ 65 h 501"/>
              <a:gd name="T82" fmla="*/ 359 w 620"/>
              <a:gd name="T83" fmla="*/ 54 h 501"/>
              <a:gd name="T84" fmla="*/ 381 w 620"/>
              <a:gd name="T85" fmla="*/ 44 h 501"/>
              <a:gd name="T86" fmla="*/ 392 w 620"/>
              <a:gd name="T87" fmla="*/ 22 h 501"/>
              <a:gd name="T88" fmla="*/ 424 w 620"/>
              <a:gd name="T89" fmla="*/ 11 h 501"/>
              <a:gd name="T90" fmla="*/ 446 w 620"/>
              <a:gd name="T91" fmla="*/ 0 h 501"/>
              <a:gd name="T92" fmla="*/ 457 w 620"/>
              <a:gd name="T93" fmla="*/ 0 h 501"/>
              <a:gd name="T94" fmla="*/ 468 w 620"/>
              <a:gd name="T95" fmla="*/ 0 h 501"/>
              <a:gd name="T96" fmla="*/ 489 w 620"/>
              <a:gd name="T97" fmla="*/ 11 h 501"/>
              <a:gd name="T98" fmla="*/ 511 w 620"/>
              <a:gd name="T99" fmla="*/ 22 h 501"/>
              <a:gd name="T100" fmla="*/ 555 w 620"/>
              <a:gd name="T101" fmla="*/ 44 h 501"/>
              <a:gd name="T102" fmla="*/ 576 w 620"/>
              <a:gd name="T103" fmla="*/ 76 h 501"/>
              <a:gd name="T104" fmla="*/ 598 w 620"/>
              <a:gd name="T105" fmla="*/ 98 h 501"/>
              <a:gd name="T106" fmla="*/ 609 w 620"/>
              <a:gd name="T107" fmla="*/ 120 h 501"/>
              <a:gd name="T108" fmla="*/ 620 w 620"/>
              <a:gd name="T109" fmla="*/ 131 h 501"/>
              <a:gd name="T110" fmla="*/ 609 w 620"/>
              <a:gd name="T111" fmla="*/ 142 h 501"/>
              <a:gd name="T112" fmla="*/ 587 w 620"/>
              <a:gd name="T113" fmla="*/ 163 h 501"/>
              <a:gd name="T114" fmla="*/ 576 w 620"/>
              <a:gd name="T115" fmla="*/ 174 h 501"/>
              <a:gd name="T116" fmla="*/ 555 w 620"/>
              <a:gd name="T117" fmla="*/ 18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0" h="501">
                <a:moveTo>
                  <a:pt x="555" y="185"/>
                </a:moveTo>
                <a:lnTo>
                  <a:pt x="533" y="196"/>
                </a:lnTo>
                <a:lnTo>
                  <a:pt x="511" y="218"/>
                </a:lnTo>
                <a:lnTo>
                  <a:pt x="489" y="239"/>
                </a:lnTo>
                <a:lnTo>
                  <a:pt x="457" y="272"/>
                </a:lnTo>
                <a:lnTo>
                  <a:pt x="413" y="316"/>
                </a:lnTo>
                <a:lnTo>
                  <a:pt x="370" y="370"/>
                </a:lnTo>
                <a:lnTo>
                  <a:pt x="316" y="435"/>
                </a:lnTo>
                <a:lnTo>
                  <a:pt x="261" y="501"/>
                </a:lnTo>
                <a:lnTo>
                  <a:pt x="174" y="501"/>
                </a:lnTo>
                <a:lnTo>
                  <a:pt x="218" y="424"/>
                </a:lnTo>
                <a:lnTo>
                  <a:pt x="250" y="370"/>
                </a:lnTo>
                <a:lnTo>
                  <a:pt x="283" y="316"/>
                </a:lnTo>
                <a:lnTo>
                  <a:pt x="305" y="272"/>
                </a:lnTo>
                <a:lnTo>
                  <a:pt x="326" y="229"/>
                </a:lnTo>
                <a:lnTo>
                  <a:pt x="337" y="218"/>
                </a:lnTo>
                <a:lnTo>
                  <a:pt x="337" y="207"/>
                </a:lnTo>
                <a:lnTo>
                  <a:pt x="337" y="196"/>
                </a:lnTo>
                <a:lnTo>
                  <a:pt x="337" y="185"/>
                </a:lnTo>
                <a:lnTo>
                  <a:pt x="337" y="174"/>
                </a:lnTo>
                <a:lnTo>
                  <a:pt x="326" y="163"/>
                </a:lnTo>
                <a:lnTo>
                  <a:pt x="316" y="163"/>
                </a:lnTo>
                <a:lnTo>
                  <a:pt x="305" y="163"/>
                </a:lnTo>
                <a:lnTo>
                  <a:pt x="283" y="163"/>
                </a:lnTo>
                <a:lnTo>
                  <a:pt x="261" y="163"/>
                </a:lnTo>
                <a:lnTo>
                  <a:pt x="239" y="174"/>
                </a:lnTo>
                <a:lnTo>
                  <a:pt x="218" y="174"/>
                </a:lnTo>
                <a:lnTo>
                  <a:pt x="174" y="185"/>
                </a:lnTo>
                <a:lnTo>
                  <a:pt x="120" y="196"/>
                </a:lnTo>
                <a:lnTo>
                  <a:pt x="55" y="196"/>
                </a:lnTo>
                <a:lnTo>
                  <a:pt x="0" y="196"/>
                </a:lnTo>
                <a:lnTo>
                  <a:pt x="0" y="109"/>
                </a:lnTo>
                <a:lnTo>
                  <a:pt x="55" y="98"/>
                </a:lnTo>
                <a:lnTo>
                  <a:pt x="98" y="98"/>
                </a:lnTo>
                <a:lnTo>
                  <a:pt x="142" y="87"/>
                </a:lnTo>
                <a:lnTo>
                  <a:pt x="174" y="87"/>
                </a:lnTo>
                <a:lnTo>
                  <a:pt x="207" y="87"/>
                </a:lnTo>
                <a:lnTo>
                  <a:pt x="239" y="76"/>
                </a:lnTo>
                <a:lnTo>
                  <a:pt x="261" y="76"/>
                </a:lnTo>
                <a:lnTo>
                  <a:pt x="283" y="65"/>
                </a:lnTo>
                <a:lnTo>
                  <a:pt x="326" y="65"/>
                </a:lnTo>
                <a:lnTo>
                  <a:pt x="359" y="54"/>
                </a:lnTo>
                <a:lnTo>
                  <a:pt x="381" y="44"/>
                </a:lnTo>
                <a:lnTo>
                  <a:pt x="392" y="22"/>
                </a:lnTo>
                <a:lnTo>
                  <a:pt x="424" y="11"/>
                </a:lnTo>
                <a:lnTo>
                  <a:pt x="446" y="0"/>
                </a:lnTo>
                <a:lnTo>
                  <a:pt x="457" y="0"/>
                </a:lnTo>
                <a:lnTo>
                  <a:pt x="468" y="0"/>
                </a:lnTo>
                <a:lnTo>
                  <a:pt x="489" y="11"/>
                </a:lnTo>
                <a:lnTo>
                  <a:pt x="511" y="22"/>
                </a:lnTo>
                <a:lnTo>
                  <a:pt x="555" y="44"/>
                </a:lnTo>
                <a:lnTo>
                  <a:pt x="576" y="76"/>
                </a:lnTo>
                <a:lnTo>
                  <a:pt x="598" y="98"/>
                </a:lnTo>
                <a:lnTo>
                  <a:pt x="609" y="120"/>
                </a:lnTo>
                <a:lnTo>
                  <a:pt x="620" y="131"/>
                </a:lnTo>
                <a:lnTo>
                  <a:pt x="609" y="142"/>
                </a:lnTo>
                <a:lnTo>
                  <a:pt x="587" y="163"/>
                </a:lnTo>
                <a:lnTo>
                  <a:pt x="576" y="174"/>
                </a:lnTo>
                <a:lnTo>
                  <a:pt x="555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Freeform 31"/>
          <p:cNvSpPr>
            <a:spLocks noChangeArrowheads="1"/>
          </p:cNvSpPr>
          <p:nvPr/>
        </p:nvSpPr>
        <p:spPr bwMode="auto">
          <a:xfrm>
            <a:off x="6723063" y="2055813"/>
            <a:ext cx="711200" cy="187325"/>
          </a:xfrm>
          <a:custGeom>
            <a:avLst/>
            <a:gdLst>
              <a:gd name="T0" fmla="*/ 369 w 1120"/>
              <a:gd name="T1" fmla="*/ 250 h 294"/>
              <a:gd name="T2" fmla="*/ 315 w 1120"/>
              <a:gd name="T3" fmla="*/ 261 h 294"/>
              <a:gd name="T4" fmla="*/ 250 w 1120"/>
              <a:gd name="T5" fmla="*/ 272 h 294"/>
              <a:gd name="T6" fmla="*/ 195 w 1120"/>
              <a:gd name="T7" fmla="*/ 272 h 294"/>
              <a:gd name="T8" fmla="*/ 152 w 1120"/>
              <a:gd name="T9" fmla="*/ 283 h 294"/>
              <a:gd name="T10" fmla="*/ 108 w 1120"/>
              <a:gd name="T11" fmla="*/ 283 h 294"/>
              <a:gd name="T12" fmla="*/ 65 w 1120"/>
              <a:gd name="T13" fmla="*/ 294 h 294"/>
              <a:gd name="T14" fmla="*/ 32 w 1120"/>
              <a:gd name="T15" fmla="*/ 294 h 294"/>
              <a:gd name="T16" fmla="*/ 0 w 1120"/>
              <a:gd name="T17" fmla="*/ 294 h 294"/>
              <a:gd name="T18" fmla="*/ 0 w 1120"/>
              <a:gd name="T19" fmla="*/ 196 h 294"/>
              <a:gd name="T20" fmla="*/ 11 w 1120"/>
              <a:gd name="T21" fmla="*/ 196 h 294"/>
              <a:gd name="T22" fmla="*/ 32 w 1120"/>
              <a:gd name="T23" fmla="*/ 196 h 294"/>
              <a:gd name="T24" fmla="*/ 54 w 1120"/>
              <a:gd name="T25" fmla="*/ 196 h 294"/>
              <a:gd name="T26" fmla="*/ 87 w 1120"/>
              <a:gd name="T27" fmla="*/ 185 h 294"/>
              <a:gd name="T28" fmla="*/ 119 w 1120"/>
              <a:gd name="T29" fmla="*/ 185 h 294"/>
              <a:gd name="T30" fmla="*/ 163 w 1120"/>
              <a:gd name="T31" fmla="*/ 174 h 294"/>
              <a:gd name="T32" fmla="*/ 206 w 1120"/>
              <a:gd name="T33" fmla="*/ 163 h 294"/>
              <a:gd name="T34" fmla="*/ 261 w 1120"/>
              <a:gd name="T35" fmla="*/ 153 h 294"/>
              <a:gd name="T36" fmla="*/ 369 w 1120"/>
              <a:gd name="T37" fmla="*/ 131 h 294"/>
              <a:gd name="T38" fmla="*/ 478 w 1120"/>
              <a:gd name="T39" fmla="*/ 109 h 294"/>
              <a:gd name="T40" fmla="*/ 587 w 1120"/>
              <a:gd name="T41" fmla="*/ 87 h 294"/>
              <a:gd name="T42" fmla="*/ 696 w 1120"/>
              <a:gd name="T43" fmla="*/ 55 h 294"/>
              <a:gd name="T44" fmla="*/ 750 w 1120"/>
              <a:gd name="T45" fmla="*/ 44 h 294"/>
              <a:gd name="T46" fmla="*/ 793 w 1120"/>
              <a:gd name="T47" fmla="*/ 33 h 294"/>
              <a:gd name="T48" fmla="*/ 837 w 1120"/>
              <a:gd name="T49" fmla="*/ 22 h 294"/>
              <a:gd name="T50" fmla="*/ 869 w 1120"/>
              <a:gd name="T51" fmla="*/ 22 h 294"/>
              <a:gd name="T52" fmla="*/ 902 w 1120"/>
              <a:gd name="T53" fmla="*/ 11 h 294"/>
              <a:gd name="T54" fmla="*/ 924 w 1120"/>
              <a:gd name="T55" fmla="*/ 11 h 294"/>
              <a:gd name="T56" fmla="*/ 946 w 1120"/>
              <a:gd name="T57" fmla="*/ 0 h 294"/>
              <a:gd name="T58" fmla="*/ 956 w 1120"/>
              <a:gd name="T59" fmla="*/ 0 h 294"/>
              <a:gd name="T60" fmla="*/ 967 w 1120"/>
              <a:gd name="T61" fmla="*/ 0 h 294"/>
              <a:gd name="T62" fmla="*/ 1000 w 1120"/>
              <a:gd name="T63" fmla="*/ 11 h 294"/>
              <a:gd name="T64" fmla="*/ 1022 w 1120"/>
              <a:gd name="T65" fmla="*/ 22 h 294"/>
              <a:gd name="T66" fmla="*/ 1054 w 1120"/>
              <a:gd name="T67" fmla="*/ 33 h 294"/>
              <a:gd name="T68" fmla="*/ 1076 w 1120"/>
              <a:gd name="T69" fmla="*/ 65 h 294"/>
              <a:gd name="T70" fmla="*/ 1098 w 1120"/>
              <a:gd name="T71" fmla="*/ 76 h 294"/>
              <a:gd name="T72" fmla="*/ 1109 w 1120"/>
              <a:gd name="T73" fmla="*/ 98 h 294"/>
              <a:gd name="T74" fmla="*/ 1120 w 1120"/>
              <a:gd name="T75" fmla="*/ 109 h 294"/>
              <a:gd name="T76" fmla="*/ 1120 w 1120"/>
              <a:gd name="T77" fmla="*/ 120 h 294"/>
              <a:gd name="T78" fmla="*/ 1109 w 1120"/>
              <a:gd name="T79" fmla="*/ 120 h 294"/>
              <a:gd name="T80" fmla="*/ 1109 w 1120"/>
              <a:gd name="T81" fmla="*/ 131 h 294"/>
              <a:gd name="T82" fmla="*/ 1098 w 1120"/>
              <a:gd name="T83" fmla="*/ 131 h 294"/>
              <a:gd name="T84" fmla="*/ 1087 w 1120"/>
              <a:gd name="T85" fmla="*/ 142 h 294"/>
              <a:gd name="T86" fmla="*/ 1076 w 1120"/>
              <a:gd name="T87" fmla="*/ 142 h 294"/>
              <a:gd name="T88" fmla="*/ 1065 w 1120"/>
              <a:gd name="T89" fmla="*/ 153 h 294"/>
              <a:gd name="T90" fmla="*/ 1043 w 1120"/>
              <a:gd name="T91" fmla="*/ 153 h 294"/>
              <a:gd name="T92" fmla="*/ 1022 w 1120"/>
              <a:gd name="T93" fmla="*/ 153 h 294"/>
              <a:gd name="T94" fmla="*/ 989 w 1120"/>
              <a:gd name="T95" fmla="*/ 163 h 294"/>
              <a:gd name="T96" fmla="*/ 967 w 1120"/>
              <a:gd name="T97" fmla="*/ 163 h 294"/>
              <a:gd name="T98" fmla="*/ 935 w 1120"/>
              <a:gd name="T99" fmla="*/ 163 h 294"/>
              <a:gd name="T100" fmla="*/ 869 w 1120"/>
              <a:gd name="T101" fmla="*/ 174 h 294"/>
              <a:gd name="T102" fmla="*/ 804 w 1120"/>
              <a:gd name="T103" fmla="*/ 174 h 294"/>
              <a:gd name="T104" fmla="*/ 761 w 1120"/>
              <a:gd name="T105" fmla="*/ 185 h 294"/>
              <a:gd name="T106" fmla="*/ 706 w 1120"/>
              <a:gd name="T107" fmla="*/ 185 h 294"/>
              <a:gd name="T108" fmla="*/ 663 w 1120"/>
              <a:gd name="T109" fmla="*/ 196 h 294"/>
              <a:gd name="T110" fmla="*/ 609 w 1120"/>
              <a:gd name="T111" fmla="*/ 207 h 294"/>
              <a:gd name="T112" fmla="*/ 554 w 1120"/>
              <a:gd name="T113" fmla="*/ 207 h 294"/>
              <a:gd name="T114" fmla="*/ 500 w 1120"/>
              <a:gd name="T115" fmla="*/ 218 h 294"/>
              <a:gd name="T116" fmla="*/ 435 w 1120"/>
              <a:gd name="T117" fmla="*/ 229 h 294"/>
              <a:gd name="T118" fmla="*/ 369 w 1120"/>
              <a:gd name="T119" fmla="*/ 25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0" h="294">
                <a:moveTo>
                  <a:pt x="369" y="250"/>
                </a:moveTo>
                <a:lnTo>
                  <a:pt x="315" y="261"/>
                </a:lnTo>
                <a:lnTo>
                  <a:pt x="250" y="272"/>
                </a:lnTo>
                <a:lnTo>
                  <a:pt x="195" y="272"/>
                </a:lnTo>
                <a:lnTo>
                  <a:pt x="152" y="283"/>
                </a:lnTo>
                <a:lnTo>
                  <a:pt x="108" y="283"/>
                </a:lnTo>
                <a:lnTo>
                  <a:pt x="65" y="294"/>
                </a:lnTo>
                <a:lnTo>
                  <a:pt x="32" y="294"/>
                </a:lnTo>
                <a:lnTo>
                  <a:pt x="0" y="294"/>
                </a:lnTo>
                <a:lnTo>
                  <a:pt x="0" y="196"/>
                </a:lnTo>
                <a:lnTo>
                  <a:pt x="11" y="196"/>
                </a:lnTo>
                <a:lnTo>
                  <a:pt x="32" y="196"/>
                </a:lnTo>
                <a:lnTo>
                  <a:pt x="54" y="196"/>
                </a:lnTo>
                <a:lnTo>
                  <a:pt x="87" y="185"/>
                </a:lnTo>
                <a:lnTo>
                  <a:pt x="119" y="185"/>
                </a:lnTo>
                <a:lnTo>
                  <a:pt x="163" y="174"/>
                </a:lnTo>
                <a:lnTo>
                  <a:pt x="206" y="163"/>
                </a:lnTo>
                <a:lnTo>
                  <a:pt x="261" y="153"/>
                </a:lnTo>
                <a:lnTo>
                  <a:pt x="369" y="131"/>
                </a:lnTo>
                <a:lnTo>
                  <a:pt x="478" y="109"/>
                </a:lnTo>
                <a:lnTo>
                  <a:pt x="587" y="87"/>
                </a:lnTo>
                <a:lnTo>
                  <a:pt x="696" y="55"/>
                </a:lnTo>
                <a:lnTo>
                  <a:pt x="750" y="44"/>
                </a:lnTo>
                <a:lnTo>
                  <a:pt x="793" y="33"/>
                </a:lnTo>
                <a:lnTo>
                  <a:pt x="837" y="22"/>
                </a:lnTo>
                <a:lnTo>
                  <a:pt x="869" y="22"/>
                </a:lnTo>
                <a:lnTo>
                  <a:pt x="902" y="11"/>
                </a:lnTo>
                <a:lnTo>
                  <a:pt x="924" y="11"/>
                </a:lnTo>
                <a:lnTo>
                  <a:pt x="946" y="0"/>
                </a:lnTo>
                <a:lnTo>
                  <a:pt x="956" y="0"/>
                </a:lnTo>
                <a:lnTo>
                  <a:pt x="967" y="0"/>
                </a:lnTo>
                <a:lnTo>
                  <a:pt x="1000" y="11"/>
                </a:lnTo>
                <a:lnTo>
                  <a:pt x="1022" y="22"/>
                </a:lnTo>
                <a:lnTo>
                  <a:pt x="1054" y="33"/>
                </a:lnTo>
                <a:lnTo>
                  <a:pt x="1076" y="65"/>
                </a:lnTo>
                <a:lnTo>
                  <a:pt x="1098" y="76"/>
                </a:lnTo>
                <a:lnTo>
                  <a:pt x="1109" y="98"/>
                </a:lnTo>
                <a:lnTo>
                  <a:pt x="1120" y="109"/>
                </a:lnTo>
                <a:lnTo>
                  <a:pt x="1120" y="120"/>
                </a:lnTo>
                <a:lnTo>
                  <a:pt x="1109" y="120"/>
                </a:lnTo>
                <a:lnTo>
                  <a:pt x="1109" y="131"/>
                </a:lnTo>
                <a:lnTo>
                  <a:pt x="1098" y="131"/>
                </a:lnTo>
                <a:lnTo>
                  <a:pt x="1087" y="142"/>
                </a:lnTo>
                <a:lnTo>
                  <a:pt x="1076" y="142"/>
                </a:lnTo>
                <a:lnTo>
                  <a:pt x="1065" y="153"/>
                </a:lnTo>
                <a:lnTo>
                  <a:pt x="1043" y="153"/>
                </a:lnTo>
                <a:lnTo>
                  <a:pt x="1022" y="153"/>
                </a:lnTo>
                <a:lnTo>
                  <a:pt x="989" y="163"/>
                </a:lnTo>
                <a:lnTo>
                  <a:pt x="967" y="163"/>
                </a:lnTo>
                <a:lnTo>
                  <a:pt x="935" y="163"/>
                </a:lnTo>
                <a:lnTo>
                  <a:pt x="869" y="174"/>
                </a:lnTo>
                <a:lnTo>
                  <a:pt x="804" y="174"/>
                </a:lnTo>
                <a:lnTo>
                  <a:pt x="761" y="185"/>
                </a:lnTo>
                <a:lnTo>
                  <a:pt x="706" y="185"/>
                </a:lnTo>
                <a:lnTo>
                  <a:pt x="663" y="196"/>
                </a:lnTo>
                <a:lnTo>
                  <a:pt x="609" y="207"/>
                </a:lnTo>
                <a:lnTo>
                  <a:pt x="554" y="207"/>
                </a:lnTo>
                <a:lnTo>
                  <a:pt x="500" y="218"/>
                </a:lnTo>
                <a:lnTo>
                  <a:pt x="435" y="229"/>
                </a:lnTo>
                <a:lnTo>
                  <a:pt x="369" y="2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2" name="Freeform 32"/>
          <p:cNvSpPr>
            <a:spLocks noChangeArrowheads="1"/>
          </p:cNvSpPr>
          <p:nvPr/>
        </p:nvSpPr>
        <p:spPr bwMode="auto">
          <a:xfrm>
            <a:off x="6826250" y="2243138"/>
            <a:ext cx="207963" cy="220662"/>
          </a:xfrm>
          <a:custGeom>
            <a:avLst/>
            <a:gdLst>
              <a:gd name="T0" fmla="*/ 326 w 326"/>
              <a:gd name="T1" fmla="*/ 120 h 348"/>
              <a:gd name="T2" fmla="*/ 326 w 326"/>
              <a:gd name="T3" fmla="*/ 120 h 348"/>
              <a:gd name="T4" fmla="*/ 326 w 326"/>
              <a:gd name="T5" fmla="*/ 131 h 348"/>
              <a:gd name="T6" fmla="*/ 326 w 326"/>
              <a:gd name="T7" fmla="*/ 141 h 348"/>
              <a:gd name="T8" fmla="*/ 326 w 326"/>
              <a:gd name="T9" fmla="*/ 152 h 348"/>
              <a:gd name="T10" fmla="*/ 315 w 326"/>
              <a:gd name="T11" fmla="*/ 174 h 348"/>
              <a:gd name="T12" fmla="*/ 304 w 326"/>
              <a:gd name="T13" fmla="*/ 185 h 348"/>
              <a:gd name="T14" fmla="*/ 272 w 326"/>
              <a:gd name="T15" fmla="*/ 207 h 348"/>
              <a:gd name="T16" fmla="*/ 239 w 326"/>
              <a:gd name="T17" fmla="*/ 229 h 348"/>
              <a:gd name="T18" fmla="*/ 196 w 326"/>
              <a:gd name="T19" fmla="*/ 261 h 348"/>
              <a:gd name="T20" fmla="*/ 152 w 326"/>
              <a:gd name="T21" fmla="*/ 283 h 348"/>
              <a:gd name="T22" fmla="*/ 109 w 326"/>
              <a:gd name="T23" fmla="*/ 316 h 348"/>
              <a:gd name="T24" fmla="*/ 87 w 326"/>
              <a:gd name="T25" fmla="*/ 326 h 348"/>
              <a:gd name="T26" fmla="*/ 65 w 326"/>
              <a:gd name="T27" fmla="*/ 337 h 348"/>
              <a:gd name="T28" fmla="*/ 43 w 326"/>
              <a:gd name="T29" fmla="*/ 337 h 348"/>
              <a:gd name="T30" fmla="*/ 32 w 326"/>
              <a:gd name="T31" fmla="*/ 348 h 348"/>
              <a:gd name="T32" fmla="*/ 22 w 326"/>
              <a:gd name="T33" fmla="*/ 348 h 348"/>
              <a:gd name="T34" fmla="*/ 11 w 326"/>
              <a:gd name="T35" fmla="*/ 348 h 348"/>
              <a:gd name="T36" fmla="*/ 0 w 326"/>
              <a:gd name="T37" fmla="*/ 348 h 348"/>
              <a:gd name="T38" fmla="*/ 0 w 326"/>
              <a:gd name="T39" fmla="*/ 337 h 348"/>
              <a:gd name="T40" fmla="*/ 0 w 326"/>
              <a:gd name="T41" fmla="*/ 326 h 348"/>
              <a:gd name="T42" fmla="*/ 11 w 326"/>
              <a:gd name="T43" fmla="*/ 316 h 348"/>
              <a:gd name="T44" fmla="*/ 22 w 326"/>
              <a:gd name="T45" fmla="*/ 305 h 348"/>
              <a:gd name="T46" fmla="*/ 32 w 326"/>
              <a:gd name="T47" fmla="*/ 283 h 348"/>
              <a:gd name="T48" fmla="*/ 43 w 326"/>
              <a:gd name="T49" fmla="*/ 272 h 348"/>
              <a:gd name="T50" fmla="*/ 65 w 326"/>
              <a:gd name="T51" fmla="*/ 250 h 348"/>
              <a:gd name="T52" fmla="*/ 98 w 326"/>
              <a:gd name="T53" fmla="*/ 218 h 348"/>
              <a:gd name="T54" fmla="*/ 119 w 326"/>
              <a:gd name="T55" fmla="*/ 196 h 348"/>
              <a:gd name="T56" fmla="*/ 141 w 326"/>
              <a:gd name="T57" fmla="*/ 163 h 348"/>
              <a:gd name="T58" fmla="*/ 163 w 326"/>
              <a:gd name="T59" fmla="*/ 141 h 348"/>
              <a:gd name="T60" fmla="*/ 174 w 326"/>
              <a:gd name="T61" fmla="*/ 109 h 348"/>
              <a:gd name="T62" fmla="*/ 185 w 326"/>
              <a:gd name="T63" fmla="*/ 98 h 348"/>
              <a:gd name="T64" fmla="*/ 185 w 326"/>
              <a:gd name="T65" fmla="*/ 76 h 348"/>
              <a:gd name="T66" fmla="*/ 185 w 326"/>
              <a:gd name="T67" fmla="*/ 54 h 348"/>
              <a:gd name="T68" fmla="*/ 185 w 326"/>
              <a:gd name="T69" fmla="*/ 44 h 348"/>
              <a:gd name="T70" fmla="*/ 185 w 326"/>
              <a:gd name="T71" fmla="*/ 33 h 348"/>
              <a:gd name="T72" fmla="*/ 185 w 326"/>
              <a:gd name="T73" fmla="*/ 22 h 348"/>
              <a:gd name="T74" fmla="*/ 196 w 326"/>
              <a:gd name="T75" fmla="*/ 11 h 348"/>
              <a:gd name="T76" fmla="*/ 206 w 326"/>
              <a:gd name="T77" fmla="*/ 0 h 348"/>
              <a:gd name="T78" fmla="*/ 228 w 326"/>
              <a:gd name="T79" fmla="*/ 11 h 348"/>
              <a:gd name="T80" fmla="*/ 250 w 326"/>
              <a:gd name="T81" fmla="*/ 22 h 348"/>
              <a:gd name="T82" fmla="*/ 272 w 326"/>
              <a:gd name="T83" fmla="*/ 33 h 348"/>
              <a:gd name="T84" fmla="*/ 293 w 326"/>
              <a:gd name="T85" fmla="*/ 54 h 348"/>
              <a:gd name="T86" fmla="*/ 315 w 326"/>
              <a:gd name="T87" fmla="*/ 65 h 348"/>
              <a:gd name="T88" fmla="*/ 326 w 326"/>
              <a:gd name="T89" fmla="*/ 87 h 348"/>
              <a:gd name="T90" fmla="*/ 326 w 326"/>
              <a:gd name="T91" fmla="*/ 120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6" h="348">
                <a:moveTo>
                  <a:pt x="326" y="120"/>
                </a:moveTo>
                <a:lnTo>
                  <a:pt x="326" y="120"/>
                </a:lnTo>
                <a:lnTo>
                  <a:pt x="326" y="131"/>
                </a:lnTo>
                <a:lnTo>
                  <a:pt x="326" y="141"/>
                </a:lnTo>
                <a:lnTo>
                  <a:pt x="326" y="152"/>
                </a:lnTo>
                <a:lnTo>
                  <a:pt x="315" y="174"/>
                </a:lnTo>
                <a:lnTo>
                  <a:pt x="304" y="185"/>
                </a:lnTo>
                <a:lnTo>
                  <a:pt x="272" y="207"/>
                </a:lnTo>
                <a:lnTo>
                  <a:pt x="239" y="229"/>
                </a:lnTo>
                <a:lnTo>
                  <a:pt x="196" y="261"/>
                </a:lnTo>
                <a:lnTo>
                  <a:pt x="152" y="283"/>
                </a:lnTo>
                <a:lnTo>
                  <a:pt x="109" y="316"/>
                </a:lnTo>
                <a:lnTo>
                  <a:pt x="87" y="326"/>
                </a:lnTo>
                <a:lnTo>
                  <a:pt x="65" y="337"/>
                </a:lnTo>
                <a:lnTo>
                  <a:pt x="43" y="337"/>
                </a:lnTo>
                <a:lnTo>
                  <a:pt x="32" y="348"/>
                </a:lnTo>
                <a:lnTo>
                  <a:pt x="22" y="348"/>
                </a:lnTo>
                <a:lnTo>
                  <a:pt x="11" y="348"/>
                </a:lnTo>
                <a:lnTo>
                  <a:pt x="0" y="348"/>
                </a:lnTo>
                <a:lnTo>
                  <a:pt x="0" y="337"/>
                </a:lnTo>
                <a:lnTo>
                  <a:pt x="0" y="326"/>
                </a:lnTo>
                <a:lnTo>
                  <a:pt x="11" y="316"/>
                </a:lnTo>
                <a:lnTo>
                  <a:pt x="22" y="305"/>
                </a:lnTo>
                <a:lnTo>
                  <a:pt x="32" y="283"/>
                </a:lnTo>
                <a:lnTo>
                  <a:pt x="43" y="272"/>
                </a:lnTo>
                <a:lnTo>
                  <a:pt x="65" y="250"/>
                </a:lnTo>
                <a:lnTo>
                  <a:pt x="98" y="218"/>
                </a:lnTo>
                <a:lnTo>
                  <a:pt x="119" y="196"/>
                </a:lnTo>
                <a:lnTo>
                  <a:pt x="141" y="163"/>
                </a:lnTo>
                <a:lnTo>
                  <a:pt x="163" y="141"/>
                </a:lnTo>
                <a:lnTo>
                  <a:pt x="174" y="109"/>
                </a:lnTo>
                <a:lnTo>
                  <a:pt x="185" y="98"/>
                </a:lnTo>
                <a:lnTo>
                  <a:pt x="185" y="76"/>
                </a:lnTo>
                <a:lnTo>
                  <a:pt x="185" y="54"/>
                </a:lnTo>
                <a:lnTo>
                  <a:pt x="185" y="44"/>
                </a:lnTo>
                <a:lnTo>
                  <a:pt x="185" y="33"/>
                </a:lnTo>
                <a:lnTo>
                  <a:pt x="185" y="22"/>
                </a:lnTo>
                <a:lnTo>
                  <a:pt x="196" y="11"/>
                </a:lnTo>
                <a:lnTo>
                  <a:pt x="206" y="0"/>
                </a:lnTo>
                <a:lnTo>
                  <a:pt x="228" y="11"/>
                </a:lnTo>
                <a:lnTo>
                  <a:pt x="250" y="22"/>
                </a:lnTo>
                <a:lnTo>
                  <a:pt x="272" y="33"/>
                </a:lnTo>
                <a:lnTo>
                  <a:pt x="293" y="54"/>
                </a:lnTo>
                <a:lnTo>
                  <a:pt x="315" y="65"/>
                </a:lnTo>
                <a:lnTo>
                  <a:pt x="326" y="87"/>
                </a:lnTo>
                <a:lnTo>
                  <a:pt x="326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3" name="Freeform 33"/>
          <p:cNvSpPr>
            <a:spLocks noChangeArrowheads="1"/>
          </p:cNvSpPr>
          <p:nvPr/>
        </p:nvSpPr>
        <p:spPr bwMode="auto">
          <a:xfrm>
            <a:off x="7151688" y="2228850"/>
            <a:ext cx="171450" cy="152400"/>
          </a:xfrm>
          <a:custGeom>
            <a:avLst/>
            <a:gdLst>
              <a:gd name="T0" fmla="*/ 0 w 272"/>
              <a:gd name="T1" fmla="*/ 33 h 240"/>
              <a:gd name="T2" fmla="*/ 11 w 272"/>
              <a:gd name="T3" fmla="*/ 22 h 240"/>
              <a:gd name="T4" fmla="*/ 22 w 272"/>
              <a:gd name="T5" fmla="*/ 11 h 240"/>
              <a:gd name="T6" fmla="*/ 43 w 272"/>
              <a:gd name="T7" fmla="*/ 0 h 240"/>
              <a:gd name="T8" fmla="*/ 76 w 272"/>
              <a:gd name="T9" fmla="*/ 0 h 240"/>
              <a:gd name="T10" fmla="*/ 98 w 272"/>
              <a:gd name="T11" fmla="*/ 11 h 240"/>
              <a:gd name="T12" fmla="*/ 130 w 272"/>
              <a:gd name="T13" fmla="*/ 22 h 240"/>
              <a:gd name="T14" fmla="*/ 174 w 272"/>
              <a:gd name="T15" fmla="*/ 44 h 240"/>
              <a:gd name="T16" fmla="*/ 217 w 272"/>
              <a:gd name="T17" fmla="*/ 66 h 240"/>
              <a:gd name="T18" fmla="*/ 228 w 272"/>
              <a:gd name="T19" fmla="*/ 76 h 240"/>
              <a:gd name="T20" fmla="*/ 250 w 272"/>
              <a:gd name="T21" fmla="*/ 98 h 240"/>
              <a:gd name="T22" fmla="*/ 261 w 272"/>
              <a:gd name="T23" fmla="*/ 109 h 240"/>
              <a:gd name="T24" fmla="*/ 272 w 272"/>
              <a:gd name="T25" fmla="*/ 120 h 240"/>
              <a:gd name="T26" fmla="*/ 272 w 272"/>
              <a:gd name="T27" fmla="*/ 142 h 240"/>
              <a:gd name="T28" fmla="*/ 272 w 272"/>
              <a:gd name="T29" fmla="*/ 153 h 240"/>
              <a:gd name="T30" fmla="*/ 272 w 272"/>
              <a:gd name="T31" fmla="*/ 174 h 240"/>
              <a:gd name="T32" fmla="*/ 272 w 272"/>
              <a:gd name="T33" fmla="*/ 185 h 240"/>
              <a:gd name="T34" fmla="*/ 250 w 272"/>
              <a:gd name="T35" fmla="*/ 207 h 240"/>
              <a:gd name="T36" fmla="*/ 239 w 272"/>
              <a:gd name="T37" fmla="*/ 229 h 240"/>
              <a:gd name="T38" fmla="*/ 228 w 272"/>
              <a:gd name="T39" fmla="*/ 240 h 240"/>
              <a:gd name="T40" fmla="*/ 217 w 272"/>
              <a:gd name="T41" fmla="*/ 240 h 240"/>
              <a:gd name="T42" fmla="*/ 206 w 272"/>
              <a:gd name="T43" fmla="*/ 240 h 240"/>
              <a:gd name="T44" fmla="*/ 195 w 272"/>
              <a:gd name="T45" fmla="*/ 240 h 240"/>
              <a:gd name="T46" fmla="*/ 185 w 272"/>
              <a:gd name="T47" fmla="*/ 240 h 240"/>
              <a:gd name="T48" fmla="*/ 174 w 272"/>
              <a:gd name="T49" fmla="*/ 229 h 240"/>
              <a:gd name="T50" fmla="*/ 163 w 272"/>
              <a:gd name="T51" fmla="*/ 207 h 240"/>
              <a:gd name="T52" fmla="*/ 141 w 272"/>
              <a:gd name="T53" fmla="*/ 196 h 240"/>
              <a:gd name="T54" fmla="*/ 119 w 272"/>
              <a:gd name="T55" fmla="*/ 174 h 240"/>
              <a:gd name="T56" fmla="*/ 108 w 272"/>
              <a:gd name="T57" fmla="*/ 153 h 240"/>
              <a:gd name="T58" fmla="*/ 76 w 272"/>
              <a:gd name="T59" fmla="*/ 131 h 240"/>
              <a:gd name="T60" fmla="*/ 65 w 272"/>
              <a:gd name="T61" fmla="*/ 109 h 240"/>
              <a:gd name="T62" fmla="*/ 43 w 272"/>
              <a:gd name="T63" fmla="*/ 87 h 240"/>
              <a:gd name="T64" fmla="*/ 32 w 272"/>
              <a:gd name="T65" fmla="*/ 76 h 240"/>
              <a:gd name="T66" fmla="*/ 22 w 272"/>
              <a:gd name="T67" fmla="*/ 55 h 240"/>
              <a:gd name="T68" fmla="*/ 11 w 272"/>
              <a:gd name="T69" fmla="*/ 44 h 240"/>
              <a:gd name="T70" fmla="*/ 11 w 272"/>
              <a:gd name="T71" fmla="*/ 33 h 240"/>
              <a:gd name="T72" fmla="*/ 0 w 272"/>
              <a:gd name="T73" fmla="*/ 3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2" h="240">
                <a:moveTo>
                  <a:pt x="0" y="33"/>
                </a:moveTo>
                <a:lnTo>
                  <a:pt x="11" y="22"/>
                </a:lnTo>
                <a:lnTo>
                  <a:pt x="22" y="11"/>
                </a:lnTo>
                <a:lnTo>
                  <a:pt x="43" y="0"/>
                </a:lnTo>
                <a:lnTo>
                  <a:pt x="76" y="0"/>
                </a:lnTo>
                <a:lnTo>
                  <a:pt x="98" y="11"/>
                </a:lnTo>
                <a:lnTo>
                  <a:pt x="130" y="22"/>
                </a:lnTo>
                <a:lnTo>
                  <a:pt x="174" y="44"/>
                </a:lnTo>
                <a:lnTo>
                  <a:pt x="217" y="66"/>
                </a:lnTo>
                <a:lnTo>
                  <a:pt x="228" y="76"/>
                </a:lnTo>
                <a:lnTo>
                  <a:pt x="250" y="98"/>
                </a:lnTo>
                <a:lnTo>
                  <a:pt x="261" y="109"/>
                </a:lnTo>
                <a:lnTo>
                  <a:pt x="272" y="120"/>
                </a:lnTo>
                <a:lnTo>
                  <a:pt x="272" y="142"/>
                </a:lnTo>
                <a:lnTo>
                  <a:pt x="272" y="153"/>
                </a:lnTo>
                <a:lnTo>
                  <a:pt x="272" y="174"/>
                </a:lnTo>
                <a:lnTo>
                  <a:pt x="272" y="185"/>
                </a:lnTo>
                <a:lnTo>
                  <a:pt x="250" y="207"/>
                </a:lnTo>
                <a:lnTo>
                  <a:pt x="239" y="229"/>
                </a:lnTo>
                <a:lnTo>
                  <a:pt x="228" y="240"/>
                </a:lnTo>
                <a:lnTo>
                  <a:pt x="217" y="240"/>
                </a:lnTo>
                <a:lnTo>
                  <a:pt x="206" y="240"/>
                </a:lnTo>
                <a:lnTo>
                  <a:pt x="195" y="240"/>
                </a:lnTo>
                <a:lnTo>
                  <a:pt x="185" y="240"/>
                </a:lnTo>
                <a:lnTo>
                  <a:pt x="174" y="229"/>
                </a:lnTo>
                <a:lnTo>
                  <a:pt x="163" y="207"/>
                </a:lnTo>
                <a:lnTo>
                  <a:pt x="141" y="196"/>
                </a:lnTo>
                <a:lnTo>
                  <a:pt x="119" y="174"/>
                </a:lnTo>
                <a:lnTo>
                  <a:pt x="108" y="153"/>
                </a:lnTo>
                <a:lnTo>
                  <a:pt x="76" y="131"/>
                </a:lnTo>
                <a:lnTo>
                  <a:pt x="65" y="109"/>
                </a:lnTo>
                <a:lnTo>
                  <a:pt x="43" y="87"/>
                </a:lnTo>
                <a:lnTo>
                  <a:pt x="32" y="76"/>
                </a:lnTo>
                <a:lnTo>
                  <a:pt x="22" y="55"/>
                </a:lnTo>
                <a:lnTo>
                  <a:pt x="11" y="44"/>
                </a:lnTo>
                <a:lnTo>
                  <a:pt x="11" y="33"/>
                </a:lnTo>
                <a:lnTo>
                  <a:pt x="0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4" name="Freeform 34"/>
          <p:cNvSpPr>
            <a:spLocks noChangeArrowheads="1"/>
          </p:cNvSpPr>
          <p:nvPr/>
        </p:nvSpPr>
        <p:spPr bwMode="auto">
          <a:xfrm>
            <a:off x="6999288" y="2401888"/>
            <a:ext cx="138112" cy="146050"/>
          </a:xfrm>
          <a:custGeom>
            <a:avLst/>
            <a:gdLst>
              <a:gd name="T0" fmla="*/ 54 w 217"/>
              <a:gd name="T1" fmla="*/ 120 h 229"/>
              <a:gd name="T2" fmla="*/ 32 w 217"/>
              <a:gd name="T3" fmla="*/ 76 h 229"/>
              <a:gd name="T4" fmla="*/ 21 w 217"/>
              <a:gd name="T5" fmla="*/ 55 h 229"/>
              <a:gd name="T6" fmla="*/ 10 w 217"/>
              <a:gd name="T7" fmla="*/ 33 h 229"/>
              <a:gd name="T8" fmla="*/ 0 w 217"/>
              <a:gd name="T9" fmla="*/ 11 h 229"/>
              <a:gd name="T10" fmla="*/ 10 w 217"/>
              <a:gd name="T11" fmla="*/ 11 h 229"/>
              <a:gd name="T12" fmla="*/ 21 w 217"/>
              <a:gd name="T13" fmla="*/ 0 h 229"/>
              <a:gd name="T14" fmla="*/ 32 w 217"/>
              <a:gd name="T15" fmla="*/ 0 h 229"/>
              <a:gd name="T16" fmla="*/ 43 w 217"/>
              <a:gd name="T17" fmla="*/ 0 h 229"/>
              <a:gd name="T18" fmla="*/ 65 w 217"/>
              <a:gd name="T19" fmla="*/ 0 h 229"/>
              <a:gd name="T20" fmla="*/ 76 w 217"/>
              <a:gd name="T21" fmla="*/ 0 h 229"/>
              <a:gd name="T22" fmla="*/ 108 w 217"/>
              <a:gd name="T23" fmla="*/ 11 h 229"/>
              <a:gd name="T24" fmla="*/ 141 w 217"/>
              <a:gd name="T25" fmla="*/ 11 h 229"/>
              <a:gd name="T26" fmla="*/ 163 w 217"/>
              <a:gd name="T27" fmla="*/ 33 h 229"/>
              <a:gd name="T28" fmla="*/ 184 w 217"/>
              <a:gd name="T29" fmla="*/ 55 h 229"/>
              <a:gd name="T30" fmla="*/ 195 w 217"/>
              <a:gd name="T31" fmla="*/ 66 h 229"/>
              <a:gd name="T32" fmla="*/ 206 w 217"/>
              <a:gd name="T33" fmla="*/ 76 h 229"/>
              <a:gd name="T34" fmla="*/ 217 w 217"/>
              <a:gd name="T35" fmla="*/ 98 h 229"/>
              <a:gd name="T36" fmla="*/ 217 w 217"/>
              <a:gd name="T37" fmla="*/ 120 h 229"/>
              <a:gd name="T38" fmla="*/ 217 w 217"/>
              <a:gd name="T39" fmla="*/ 164 h 229"/>
              <a:gd name="T40" fmla="*/ 206 w 217"/>
              <a:gd name="T41" fmla="*/ 229 h 229"/>
              <a:gd name="T42" fmla="*/ 163 w 217"/>
              <a:gd name="T43" fmla="*/ 207 h 229"/>
              <a:gd name="T44" fmla="*/ 119 w 217"/>
              <a:gd name="T45" fmla="*/ 185 h 229"/>
              <a:gd name="T46" fmla="*/ 87 w 217"/>
              <a:gd name="T47" fmla="*/ 153 h 229"/>
              <a:gd name="T48" fmla="*/ 54 w 217"/>
              <a:gd name="T49" fmla="*/ 12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17" h="229">
                <a:moveTo>
                  <a:pt x="54" y="120"/>
                </a:moveTo>
                <a:lnTo>
                  <a:pt x="32" y="76"/>
                </a:lnTo>
                <a:lnTo>
                  <a:pt x="21" y="55"/>
                </a:lnTo>
                <a:lnTo>
                  <a:pt x="10" y="33"/>
                </a:lnTo>
                <a:lnTo>
                  <a:pt x="0" y="11"/>
                </a:lnTo>
                <a:lnTo>
                  <a:pt x="10" y="11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76" y="0"/>
                </a:lnTo>
                <a:lnTo>
                  <a:pt x="108" y="11"/>
                </a:lnTo>
                <a:lnTo>
                  <a:pt x="141" y="11"/>
                </a:lnTo>
                <a:lnTo>
                  <a:pt x="163" y="33"/>
                </a:lnTo>
                <a:lnTo>
                  <a:pt x="184" y="55"/>
                </a:lnTo>
                <a:lnTo>
                  <a:pt x="195" y="66"/>
                </a:lnTo>
                <a:lnTo>
                  <a:pt x="206" y="76"/>
                </a:lnTo>
                <a:lnTo>
                  <a:pt x="217" y="98"/>
                </a:lnTo>
                <a:lnTo>
                  <a:pt x="217" y="120"/>
                </a:lnTo>
                <a:lnTo>
                  <a:pt x="217" y="164"/>
                </a:lnTo>
                <a:lnTo>
                  <a:pt x="206" y="229"/>
                </a:lnTo>
                <a:lnTo>
                  <a:pt x="163" y="207"/>
                </a:lnTo>
                <a:lnTo>
                  <a:pt x="119" y="185"/>
                </a:lnTo>
                <a:lnTo>
                  <a:pt x="87" y="153"/>
                </a:lnTo>
                <a:lnTo>
                  <a:pt x="54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5" name="Freeform 35"/>
          <p:cNvSpPr>
            <a:spLocks noChangeArrowheads="1"/>
          </p:cNvSpPr>
          <p:nvPr/>
        </p:nvSpPr>
        <p:spPr bwMode="auto">
          <a:xfrm>
            <a:off x="6875463" y="2643188"/>
            <a:ext cx="412750" cy="117475"/>
          </a:xfrm>
          <a:custGeom>
            <a:avLst/>
            <a:gdLst>
              <a:gd name="T0" fmla="*/ 609 w 652"/>
              <a:gd name="T1" fmla="*/ 98 h 185"/>
              <a:gd name="T2" fmla="*/ 587 w 652"/>
              <a:gd name="T3" fmla="*/ 109 h 185"/>
              <a:gd name="T4" fmla="*/ 576 w 652"/>
              <a:gd name="T5" fmla="*/ 109 h 185"/>
              <a:gd name="T6" fmla="*/ 543 w 652"/>
              <a:gd name="T7" fmla="*/ 120 h 185"/>
              <a:gd name="T8" fmla="*/ 522 w 652"/>
              <a:gd name="T9" fmla="*/ 120 h 185"/>
              <a:gd name="T10" fmla="*/ 489 w 652"/>
              <a:gd name="T11" fmla="*/ 131 h 185"/>
              <a:gd name="T12" fmla="*/ 446 w 652"/>
              <a:gd name="T13" fmla="*/ 131 h 185"/>
              <a:gd name="T14" fmla="*/ 402 w 652"/>
              <a:gd name="T15" fmla="*/ 142 h 185"/>
              <a:gd name="T16" fmla="*/ 348 w 652"/>
              <a:gd name="T17" fmla="*/ 142 h 185"/>
              <a:gd name="T18" fmla="*/ 304 w 652"/>
              <a:gd name="T19" fmla="*/ 153 h 185"/>
              <a:gd name="T20" fmla="*/ 261 w 652"/>
              <a:gd name="T21" fmla="*/ 163 h 185"/>
              <a:gd name="T22" fmla="*/ 217 w 652"/>
              <a:gd name="T23" fmla="*/ 163 h 185"/>
              <a:gd name="T24" fmla="*/ 185 w 652"/>
              <a:gd name="T25" fmla="*/ 174 h 185"/>
              <a:gd name="T26" fmla="*/ 152 w 652"/>
              <a:gd name="T27" fmla="*/ 174 h 185"/>
              <a:gd name="T28" fmla="*/ 130 w 652"/>
              <a:gd name="T29" fmla="*/ 174 h 185"/>
              <a:gd name="T30" fmla="*/ 109 w 652"/>
              <a:gd name="T31" fmla="*/ 185 h 185"/>
              <a:gd name="T32" fmla="*/ 98 w 652"/>
              <a:gd name="T33" fmla="*/ 185 h 185"/>
              <a:gd name="T34" fmla="*/ 76 w 652"/>
              <a:gd name="T35" fmla="*/ 174 h 185"/>
              <a:gd name="T36" fmla="*/ 54 w 652"/>
              <a:gd name="T37" fmla="*/ 163 h 185"/>
              <a:gd name="T38" fmla="*/ 22 w 652"/>
              <a:gd name="T39" fmla="*/ 142 h 185"/>
              <a:gd name="T40" fmla="*/ 0 w 652"/>
              <a:gd name="T41" fmla="*/ 120 h 185"/>
              <a:gd name="T42" fmla="*/ 65 w 652"/>
              <a:gd name="T43" fmla="*/ 109 h 185"/>
              <a:gd name="T44" fmla="*/ 120 w 652"/>
              <a:gd name="T45" fmla="*/ 98 h 185"/>
              <a:gd name="T46" fmla="*/ 185 w 652"/>
              <a:gd name="T47" fmla="*/ 76 h 185"/>
              <a:gd name="T48" fmla="*/ 239 w 652"/>
              <a:gd name="T49" fmla="*/ 65 h 185"/>
              <a:gd name="T50" fmla="*/ 283 w 652"/>
              <a:gd name="T51" fmla="*/ 55 h 185"/>
              <a:gd name="T52" fmla="*/ 326 w 652"/>
              <a:gd name="T53" fmla="*/ 44 h 185"/>
              <a:gd name="T54" fmla="*/ 370 w 652"/>
              <a:gd name="T55" fmla="*/ 33 h 185"/>
              <a:gd name="T56" fmla="*/ 413 w 652"/>
              <a:gd name="T57" fmla="*/ 33 h 185"/>
              <a:gd name="T58" fmla="*/ 446 w 652"/>
              <a:gd name="T59" fmla="*/ 22 h 185"/>
              <a:gd name="T60" fmla="*/ 478 w 652"/>
              <a:gd name="T61" fmla="*/ 11 h 185"/>
              <a:gd name="T62" fmla="*/ 511 w 652"/>
              <a:gd name="T63" fmla="*/ 11 h 185"/>
              <a:gd name="T64" fmla="*/ 533 w 652"/>
              <a:gd name="T65" fmla="*/ 11 h 185"/>
              <a:gd name="T66" fmla="*/ 554 w 652"/>
              <a:gd name="T67" fmla="*/ 0 h 185"/>
              <a:gd name="T68" fmla="*/ 565 w 652"/>
              <a:gd name="T69" fmla="*/ 0 h 185"/>
              <a:gd name="T70" fmla="*/ 587 w 652"/>
              <a:gd name="T71" fmla="*/ 0 h 185"/>
              <a:gd name="T72" fmla="*/ 598 w 652"/>
              <a:gd name="T73" fmla="*/ 11 h 185"/>
              <a:gd name="T74" fmla="*/ 620 w 652"/>
              <a:gd name="T75" fmla="*/ 11 h 185"/>
              <a:gd name="T76" fmla="*/ 630 w 652"/>
              <a:gd name="T77" fmla="*/ 22 h 185"/>
              <a:gd name="T78" fmla="*/ 641 w 652"/>
              <a:gd name="T79" fmla="*/ 33 h 185"/>
              <a:gd name="T80" fmla="*/ 652 w 652"/>
              <a:gd name="T81" fmla="*/ 44 h 185"/>
              <a:gd name="T82" fmla="*/ 641 w 652"/>
              <a:gd name="T83" fmla="*/ 55 h 185"/>
              <a:gd name="T84" fmla="*/ 641 w 652"/>
              <a:gd name="T85" fmla="*/ 65 h 185"/>
              <a:gd name="T86" fmla="*/ 620 w 652"/>
              <a:gd name="T87" fmla="*/ 87 h 185"/>
              <a:gd name="T88" fmla="*/ 609 w 652"/>
              <a:gd name="T89" fmla="*/ 9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52" h="185">
                <a:moveTo>
                  <a:pt x="609" y="98"/>
                </a:moveTo>
                <a:lnTo>
                  <a:pt x="587" y="109"/>
                </a:lnTo>
                <a:lnTo>
                  <a:pt x="576" y="109"/>
                </a:lnTo>
                <a:lnTo>
                  <a:pt x="543" y="120"/>
                </a:lnTo>
                <a:lnTo>
                  <a:pt x="522" y="120"/>
                </a:lnTo>
                <a:lnTo>
                  <a:pt x="489" y="131"/>
                </a:lnTo>
                <a:lnTo>
                  <a:pt x="446" y="131"/>
                </a:lnTo>
                <a:lnTo>
                  <a:pt x="402" y="142"/>
                </a:lnTo>
                <a:lnTo>
                  <a:pt x="348" y="142"/>
                </a:lnTo>
                <a:lnTo>
                  <a:pt x="304" y="153"/>
                </a:lnTo>
                <a:lnTo>
                  <a:pt x="261" y="163"/>
                </a:lnTo>
                <a:lnTo>
                  <a:pt x="217" y="163"/>
                </a:lnTo>
                <a:lnTo>
                  <a:pt x="185" y="174"/>
                </a:lnTo>
                <a:lnTo>
                  <a:pt x="152" y="174"/>
                </a:lnTo>
                <a:lnTo>
                  <a:pt x="130" y="174"/>
                </a:lnTo>
                <a:lnTo>
                  <a:pt x="109" y="185"/>
                </a:lnTo>
                <a:lnTo>
                  <a:pt x="98" y="185"/>
                </a:lnTo>
                <a:lnTo>
                  <a:pt x="76" y="174"/>
                </a:lnTo>
                <a:lnTo>
                  <a:pt x="54" y="163"/>
                </a:lnTo>
                <a:lnTo>
                  <a:pt x="22" y="142"/>
                </a:lnTo>
                <a:lnTo>
                  <a:pt x="0" y="120"/>
                </a:lnTo>
                <a:lnTo>
                  <a:pt x="65" y="109"/>
                </a:lnTo>
                <a:lnTo>
                  <a:pt x="120" y="98"/>
                </a:lnTo>
                <a:lnTo>
                  <a:pt x="185" y="76"/>
                </a:lnTo>
                <a:lnTo>
                  <a:pt x="239" y="65"/>
                </a:lnTo>
                <a:lnTo>
                  <a:pt x="283" y="55"/>
                </a:lnTo>
                <a:lnTo>
                  <a:pt x="326" y="44"/>
                </a:lnTo>
                <a:lnTo>
                  <a:pt x="370" y="33"/>
                </a:lnTo>
                <a:lnTo>
                  <a:pt x="413" y="33"/>
                </a:lnTo>
                <a:lnTo>
                  <a:pt x="446" y="22"/>
                </a:lnTo>
                <a:lnTo>
                  <a:pt x="478" y="11"/>
                </a:lnTo>
                <a:lnTo>
                  <a:pt x="511" y="11"/>
                </a:lnTo>
                <a:lnTo>
                  <a:pt x="533" y="11"/>
                </a:lnTo>
                <a:lnTo>
                  <a:pt x="554" y="0"/>
                </a:lnTo>
                <a:lnTo>
                  <a:pt x="565" y="0"/>
                </a:lnTo>
                <a:lnTo>
                  <a:pt x="587" y="0"/>
                </a:lnTo>
                <a:lnTo>
                  <a:pt x="598" y="11"/>
                </a:lnTo>
                <a:lnTo>
                  <a:pt x="620" y="11"/>
                </a:lnTo>
                <a:lnTo>
                  <a:pt x="630" y="22"/>
                </a:lnTo>
                <a:lnTo>
                  <a:pt x="641" y="33"/>
                </a:lnTo>
                <a:lnTo>
                  <a:pt x="652" y="44"/>
                </a:lnTo>
                <a:lnTo>
                  <a:pt x="641" y="55"/>
                </a:lnTo>
                <a:lnTo>
                  <a:pt x="641" y="65"/>
                </a:lnTo>
                <a:lnTo>
                  <a:pt x="620" y="87"/>
                </a:lnTo>
                <a:lnTo>
                  <a:pt x="609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6" name="Freeform 36"/>
          <p:cNvSpPr>
            <a:spLocks noChangeArrowheads="1"/>
          </p:cNvSpPr>
          <p:nvPr/>
        </p:nvSpPr>
        <p:spPr bwMode="auto">
          <a:xfrm>
            <a:off x="6889750" y="2816225"/>
            <a:ext cx="392113" cy="103188"/>
          </a:xfrm>
          <a:custGeom>
            <a:avLst/>
            <a:gdLst>
              <a:gd name="T0" fmla="*/ 0 w 619"/>
              <a:gd name="T1" fmla="*/ 109 h 163"/>
              <a:gd name="T2" fmla="*/ 65 w 619"/>
              <a:gd name="T3" fmla="*/ 87 h 163"/>
              <a:gd name="T4" fmla="*/ 119 w 619"/>
              <a:gd name="T5" fmla="*/ 76 h 163"/>
              <a:gd name="T6" fmla="*/ 184 w 619"/>
              <a:gd name="T7" fmla="*/ 66 h 163"/>
              <a:gd name="T8" fmla="*/ 228 w 619"/>
              <a:gd name="T9" fmla="*/ 55 h 163"/>
              <a:gd name="T10" fmla="*/ 282 w 619"/>
              <a:gd name="T11" fmla="*/ 44 h 163"/>
              <a:gd name="T12" fmla="*/ 326 w 619"/>
              <a:gd name="T13" fmla="*/ 33 h 163"/>
              <a:gd name="T14" fmla="*/ 369 w 619"/>
              <a:gd name="T15" fmla="*/ 22 h 163"/>
              <a:gd name="T16" fmla="*/ 402 w 619"/>
              <a:gd name="T17" fmla="*/ 22 h 163"/>
              <a:gd name="T18" fmla="*/ 435 w 619"/>
              <a:gd name="T19" fmla="*/ 11 h 163"/>
              <a:gd name="T20" fmla="*/ 467 w 619"/>
              <a:gd name="T21" fmla="*/ 11 h 163"/>
              <a:gd name="T22" fmla="*/ 500 w 619"/>
              <a:gd name="T23" fmla="*/ 0 h 163"/>
              <a:gd name="T24" fmla="*/ 521 w 619"/>
              <a:gd name="T25" fmla="*/ 0 h 163"/>
              <a:gd name="T26" fmla="*/ 532 w 619"/>
              <a:gd name="T27" fmla="*/ 0 h 163"/>
              <a:gd name="T28" fmla="*/ 554 w 619"/>
              <a:gd name="T29" fmla="*/ 0 h 163"/>
              <a:gd name="T30" fmla="*/ 565 w 619"/>
              <a:gd name="T31" fmla="*/ 0 h 163"/>
              <a:gd name="T32" fmla="*/ 576 w 619"/>
              <a:gd name="T33" fmla="*/ 0 h 163"/>
              <a:gd name="T34" fmla="*/ 587 w 619"/>
              <a:gd name="T35" fmla="*/ 11 h 163"/>
              <a:gd name="T36" fmla="*/ 608 w 619"/>
              <a:gd name="T37" fmla="*/ 22 h 163"/>
              <a:gd name="T38" fmla="*/ 608 w 619"/>
              <a:gd name="T39" fmla="*/ 33 h 163"/>
              <a:gd name="T40" fmla="*/ 619 w 619"/>
              <a:gd name="T41" fmla="*/ 44 h 163"/>
              <a:gd name="T42" fmla="*/ 608 w 619"/>
              <a:gd name="T43" fmla="*/ 55 h 163"/>
              <a:gd name="T44" fmla="*/ 598 w 619"/>
              <a:gd name="T45" fmla="*/ 66 h 163"/>
              <a:gd name="T46" fmla="*/ 587 w 619"/>
              <a:gd name="T47" fmla="*/ 76 h 163"/>
              <a:gd name="T48" fmla="*/ 554 w 619"/>
              <a:gd name="T49" fmla="*/ 87 h 163"/>
              <a:gd name="T50" fmla="*/ 532 w 619"/>
              <a:gd name="T51" fmla="*/ 98 h 163"/>
              <a:gd name="T52" fmla="*/ 489 w 619"/>
              <a:gd name="T53" fmla="*/ 109 h 163"/>
              <a:gd name="T54" fmla="*/ 445 w 619"/>
              <a:gd name="T55" fmla="*/ 120 h 163"/>
              <a:gd name="T56" fmla="*/ 391 w 619"/>
              <a:gd name="T57" fmla="*/ 131 h 163"/>
              <a:gd name="T58" fmla="*/ 348 w 619"/>
              <a:gd name="T59" fmla="*/ 142 h 163"/>
              <a:gd name="T60" fmla="*/ 293 w 619"/>
              <a:gd name="T61" fmla="*/ 153 h 163"/>
              <a:gd name="T62" fmla="*/ 250 w 619"/>
              <a:gd name="T63" fmla="*/ 163 h 163"/>
              <a:gd name="T64" fmla="*/ 217 w 619"/>
              <a:gd name="T65" fmla="*/ 163 h 163"/>
              <a:gd name="T66" fmla="*/ 184 w 619"/>
              <a:gd name="T67" fmla="*/ 163 h 163"/>
              <a:gd name="T68" fmla="*/ 152 w 619"/>
              <a:gd name="T69" fmla="*/ 163 h 163"/>
              <a:gd name="T70" fmla="*/ 130 w 619"/>
              <a:gd name="T71" fmla="*/ 163 h 163"/>
              <a:gd name="T72" fmla="*/ 108 w 619"/>
              <a:gd name="T73" fmla="*/ 163 h 163"/>
              <a:gd name="T74" fmla="*/ 76 w 619"/>
              <a:gd name="T75" fmla="*/ 163 h 163"/>
              <a:gd name="T76" fmla="*/ 54 w 619"/>
              <a:gd name="T77" fmla="*/ 153 h 163"/>
              <a:gd name="T78" fmla="*/ 21 w 619"/>
              <a:gd name="T79" fmla="*/ 131 h 163"/>
              <a:gd name="T80" fmla="*/ 0 w 619"/>
              <a:gd name="T81" fmla="*/ 10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19" h="163">
                <a:moveTo>
                  <a:pt x="0" y="109"/>
                </a:moveTo>
                <a:lnTo>
                  <a:pt x="65" y="87"/>
                </a:lnTo>
                <a:lnTo>
                  <a:pt x="119" y="76"/>
                </a:lnTo>
                <a:lnTo>
                  <a:pt x="184" y="66"/>
                </a:lnTo>
                <a:lnTo>
                  <a:pt x="228" y="55"/>
                </a:lnTo>
                <a:lnTo>
                  <a:pt x="282" y="44"/>
                </a:lnTo>
                <a:lnTo>
                  <a:pt x="326" y="33"/>
                </a:lnTo>
                <a:lnTo>
                  <a:pt x="369" y="22"/>
                </a:lnTo>
                <a:lnTo>
                  <a:pt x="402" y="22"/>
                </a:lnTo>
                <a:lnTo>
                  <a:pt x="435" y="11"/>
                </a:lnTo>
                <a:lnTo>
                  <a:pt x="467" y="11"/>
                </a:lnTo>
                <a:lnTo>
                  <a:pt x="500" y="0"/>
                </a:lnTo>
                <a:lnTo>
                  <a:pt x="521" y="0"/>
                </a:lnTo>
                <a:lnTo>
                  <a:pt x="532" y="0"/>
                </a:lnTo>
                <a:lnTo>
                  <a:pt x="554" y="0"/>
                </a:lnTo>
                <a:lnTo>
                  <a:pt x="565" y="0"/>
                </a:lnTo>
                <a:lnTo>
                  <a:pt x="576" y="0"/>
                </a:lnTo>
                <a:lnTo>
                  <a:pt x="587" y="11"/>
                </a:lnTo>
                <a:lnTo>
                  <a:pt x="608" y="22"/>
                </a:lnTo>
                <a:lnTo>
                  <a:pt x="608" y="33"/>
                </a:lnTo>
                <a:lnTo>
                  <a:pt x="619" y="44"/>
                </a:lnTo>
                <a:lnTo>
                  <a:pt x="608" y="55"/>
                </a:lnTo>
                <a:lnTo>
                  <a:pt x="598" y="66"/>
                </a:lnTo>
                <a:lnTo>
                  <a:pt x="587" y="76"/>
                </a:lnTo>
                <a:lnTo>
                  <a:pt x="554" y="87"/>
                </a:lnTo>
                <a:lnTo>
                  <a:pt x="532" y="98"/>
                </a:lnTo>
                <a:lnTo>
                  <a:pt x="489" y="109"/>
                </a:lnTo>
                <a:lnTo>
                  <a:pt x="445" y="120"/>
                </a:lnTo>
                <a:lnTo>
                  <a:pt x="391" y="131"/>
                </a:lnTo>
                <a:lnTo>
                  <a:pt x="348" y="142"/>
                </a:lnTo>
                <a:lnTo>
                  <a:pt x="293" y="153"/>
                </a:lnTo>
                <a:lnTo>
                  <a:pt x="250" y="163"/>
                </a:lnTo>
                <a:lnTo>
                  <a:pt x="217" y="163"/>
                </a:lnTo>
                <a:lnTo>
                  <a:pt x="184" y="163"/>
                </a:lnTo>
                <a:lnTo>
                  <a:pt x="152" y="163"/>
                </a:lnTo>
                <a:lnTo>
                  <a:pt x="130" y="163"/>
                </a:lnTo>
                <a:lnTo>
                  <a:pt x="108" y="163"/>
                </a:lnTo>
                <a:lnTo>
                  <a:pt x="76" y="163"/>
                </a:lnTo>
                <a:lnTo>
                  <a:pt x="54" y="153"/>
                </a:lnTo>
                <a:lnTo>
                  <a:pt x="21" y="131"/>
                </a:lnTo>
                <a:lnTo>
                  <a:pt x="0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7" name="Freeform 37"/>
          <p:cNvSpPr>
            <a:spLocks noChangeArrowheads="1"/>
          </p:cNvSpPr>
          <p:nvPr/>
        </p:nvSpPr>
        <p:spPr bwMode="auto">
          <a:xfrm>
            <a:off x="6799263" y="3017838"/>
            <a:ext cx="131762" cy="338137"/>
          </a:xfrm>
          <a:custGeom>
            <a:avLst/>
            <a:gdLst>
              <a:gd name="T0" fmla="*/ 207 w 207"/>
              <a:gd name="T1" fmla="*/ 22 h 533"/>
              <a:gd name="T2" fmla="*/ 207 w 207"/>
              <a:gd name="T3" fmla="*/ 76 h 533"/>
              <a:gd name="T4" fmla="*/ 207 w 207"/>
              <a:gd name="T5" fmla="*/ 130 h 533"/>
              <a:gd name="T6" fmla="*/ 207 w 207"/>
              <a:gd name="T7" fmla="*/ 174 h 533"/>
              <a:gd name="T8" fmla="*/ 207 w 207"/>
              <a:gd name="T9" fmla="*/ 217 h 533"/>
              <a:gd name="T10" fmla="*/ 207 w 207"/>
              <a:gd name="T11" fmla="*/ 261 h 533"/>
              <a:gd name="T12" fmla="*/ 207 w 207"/>
              <a:gd name="T13" fmla="*/ 294 h 533"/>
              <a:gd name="T14" fmla="*/ 207 w 207"/>
              <a:gd name="T15" fmla="*/ 326 h 533"/>
              <a:gd name="T16" fmla="*/ 207 w 207"/>
              <a:gd name="T17" fmla="*/ 359 h 533"/>
              <a:gd name="T18" fmla="*/ 207 w 207"/>
              <a:gd name="T19" fmla="*/ 392 h 533"/>
              <a:gd name="T20" fmla="*/ 207 w 207"/>
              <a:gd name="T21" fmla="*/ 413 h 533"/>
              <a:gd name="T22" fmla="*/ 207 w 207"/>
              <a:gd name="T23" fmla="*/ 435 h 533"/>
              <a:gd name="T24" fmla="*/ 207 w 207"/>
              <a:gd name="T25" fmla="*/ 457 h 533"/>
              <a:gd name="T26" fmla="*/ 207 w 207"/>
              <a:gd name="T27" fmla="*/ 479 h 533"/>
              <a:gd name="T28" fmla="*/ 196 w 207"/>
              <a:gd name="T29" fmla="*/ 490 h 533"/>
              <a:gd name="T30" fmla="*/ 196 w 207"/>
              <a:gd name="T31" fmla="*/ 500 h 533"/>
              <a:gd name="T32" fmla="*/ 196 w 207"/>
              <a:gd name="T33" fmla="*/ 511 h 533"/>
              <a:gd name="T34" fmla="*/ 196 w 207"/>
              <a:gd name="T35" fmla="*/ 522 h 533"/>
              <a:gd name="T36" fmla="*/ 185 w 207"/>
              <a:gd name="T37" fmla="*/ 533 h 533"/>
              <a:gd name="T38" fmla="*/ 174 w 207"/>
              <a:gd name="T39" fmla="*/ 533 h 533"/>
              <a:gd name="T40" fmla="*/ 163 w 207"/>
              <a:gd name="T41" fmla="*/ 533 h 533"/>
              <a:gd name="T42" fmla="*/ 153 w 207"/>
              <a:gd name="T43" fmla="*/ 533 h 533"/>
              <a:gd name="T44" fmla="*/ 153 w 207"/>
              <a:gd name="T45" fmla="*/ 522 h 533"/>
              <a:gd name="T46" fmla="*/ 142 w 207"/>
              <a:gd name="T47" fmla="*/ 511 h 533"/>
              <a:gd name="T48" fmla="*/ 142 w 207"/>
              <a:gd name="T49" fmla="*/ 500 h 533"/>
              <a:gd name="T50" fmla="*/ 131 w 207"/>
              <a:gd name="T51" fmla="*/ 479 h 533"/>
              <a:gd name="T52" fmla="*/ 120 w 207"/>
              <a:gd name="T53" fmla="*/ 457 h 533"/>
              <a:gd name="T54" fmla="*/ 109 w 207"/>
              <a:gd name="T55" fmla="*/ 424 h 533"/>
              <a:gd name="T56" fmla="*/ 109 w 207"/>
              <a:gd name="T57" fmla="*/ 392 h 533"/>
              <a:gd name="T58" fmla="*/ 98 w 207"/>
              <a:gd name="T59" fmla="*/ 359 h 533"/>
              <a:gd name="T60" fmla="*/ 98 w 207"/>
              <a:gd name="T61" fmla="*/ 315 h 533"/>
              <a:gd name="T62" fmla="*/ 98 w 207"/>
              <a:gd name="T63" fmla="*/ 272 h 533"/>
              <a:gd name="T64" fmla="*/ 87 w 207"/>
              <a:gd name="T65" fmla="*/ 239 h 533"/>
              <a:gd name="T66" fmla="*/ 76 w 207"/>
              <a:gd name="T67" fmla="*/ 207 h 533"/>
              <a:gd name="T68" fmla="*/ 76 w 207"/>
              <a:gd name="T69" fmla="*/ 174 h 533"/>
              <a:gd name="T70" fmla="*/ 66 w 207"/>
              <a:gd name="T71" fmla="*/ 152 h 533"/>
              <a:gd name="T72" fmla="*/ 55 w 207"/>
              <a:gd name="T73" fmla="*/ 130 h 533"/>
              <a:gd name="T74" fmla="*/ 55 w 207"/>
              <a:gd name="T75" fmla="*/ 120 h 533"/>
              <a:gd name="T76" fmla="*/ 44 w 207"/>
              <a:gd name="T77" fmla="*/ 109 h 533"/>
              <a:gd name="T78" fmla="*/ 22 w 207"/>
              <a:gd name="T79" fmla="*/ 87 h 533"/>
              <a:gd name="T80" fmla="*/ 11 w 207"/>
              <a:gd name="T81" fmla="*/ 65 h 533"/>
              <a:gd name="T82" fmla="*/ 0 w 207"/>
              <a:gd name="T83" fmla="*/ 43 h 533"/>
              <a:gd name="T84" fmla="*/ 0 w 207"/>
              <a:gd name="T85" fmla="*/ 22 h 533"/>
              <a:gd name="T86" fmla="*/ 0 w 207"/>
              <a:gd name="T87" fmla="*/ 11 h 533"/>
              <a:gd name="T88" fmla="*/ 11 w 207"/>
              <a:gd name="T89" fmla="*/ 0 h 533"/>
              <a:gd name="T90" fmla="*/ 22 w 207"/>
              <a:gd name="T91" fmla="*/ 0 h 533"/>
              <a:gd name="T92" fmla="*/ 55 w 207"/>
              <a:gd name="T93" fmla="*/ 0 h 533"/>
              <a:gd name="T94" fmla="*/ 76 w 207"/>
              <a:gd name="T95" fmla="*/ 0 h 533"/>
              <a:gd name="T96" fmla="*/ 120 w 207"/>
              <a:gd name="T97" fmla="*/ 0 h 533"/>
              <a:gd name="T98" fmla="*/ 153 w 207"/>
              <a:gd name="T99" fmla="*/ 11 h 533"/>
              <a:gd name="T100" fmla="*/ 207 w 207"/>
              <a:gd name="T101" fmla="*/ 2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" h="533">
                <a:moveTo>
                  <a:pt x="207" y="22"/>
                </a:moveTo>
                <a:lnTo>
                  <a:pt x="207" y="76"/>
                </a:lnTo>
                <a:lnTo>
                  <a:pt x="207" y="130"/>
                </a:lnTo>
                <a:lnTo>
                  <a:pt x="207" y="174"/>
                </a:lnTo>
                <a:lnTo>
                  <a:pt x="207" y="217"/>
                </a:lnTo>
                <a:lnTo>
                  <a:pt x="207" y="261"/>
                </a:lnTo>
                <a:lnTo>
                  <a:pt x="207" y="294"/>
                </a:lnTo>
                <a:lnTo>
                  <a:pt x="207" y="326"/>
                </a:lnTo>
                <a:lnTo>
                  <a:pt x="207" y="359"/>
                </a:lnTo>
                <a:lnTo>
                  <a:pt x="207" y="392"/>
                </a:lnTo>
                <a:lnTo>
                  <a:pt x="207" y="413"/>
                </a:lnTo>
                <a:lnTo>
                  <a:pt x="207" y="435"/>
                </a:lnTo>
                <a:lnTo>
                  <a:pt x="207" y="457"/>
                </a:lnTo>
                <a:lnTo>
                  <a:pt x="207" y="479"/>
                </a:lnTo>
                <a:lnTo>
                  <a:pt x="196" y="490"/>
                </a:lnTo>
                <a:lnTo>
                  <a:pt x="196" y="500"/>
                </a:lnTo>
                <a:lnTo>
                  <a:pt x="196" y="511"/>
                </a:lnTo>
                <a:lnTo>
                  <a:pt x="196" y="522"/>
                </a:lnTo>
                <a:lnTo>
                  <a:pt x="185" y="533"/>
                </a:lnTo>
                <a:lnTo>
                  <a:pt x="174" y="533"/>
                </a:lnTo>
                <a:lnTo>
                  <a:pt x="163" y="533"/>
                </a:lnTo>
                <a:lnTo>
                  <a:pt x="153" y="533"/>
                </a:lnTo>
                <a:lnTo>
                  <a:pt x="153" y="522"/>
                </a:lnTo>
                <a:lnTo>
                  <a:pt x="142" y="511"/>
                </a:lnTo>
                <a:lnTo>
                  <a:pt x="142" y="500"/>
                </a:lnTo>
                <a:lnTo>
                  <a:pt x="131" y="479"/>
                </a:lnTo>
                <a:lnTo>
                  <a:pt x="120" y="457"/>
                </a:lnTo>
                <a:lnTo>
                  <a:pt x="109" y="424"/>
                </a:lnTo>
                <a:lnTo>
                  <a:pt x="109" y="392"/>
                </a:lnTo>
                <a:lnTo>
                  <a:pt x="98" y="359"/>
                </a:lnTo>
                <a:lnTo>
                  <a:pt x="98" y="315"/>
                </a:lnTo>
                <a:lnTo>
                  <a:pt x="98" y="272"/>
                </a:lnTo>
                <a:lnTo>
                  <a:pt x="87" y="239"/>
                </a:lnTo>
                <a:lnTo>
                  <a:pt x="76" y="207"/>
                </a:lnTo>
                <a:lnTo>
                  <a:pt x="76" y="174"/>
                </a:lnTo>
                <a:lnTo>
                  <a:pt x="66" y="152"/>
                </a:lnTo>
                <a:lnTo>
                  <a:pt x="55" y="130"/>
                </a:lnTo>
                <a:lnTo>
                  <a:pt x="55" y="120"/>
                </a:lnTo>
                <a:lnTo>
                  <a:pt x="44" y="109"/>
                </a:lnTo>
                <a:lnTo>
                  <a:pt x="22" y="87"/>
                </a:lnTo>
                <a:lnTo>
                  <a:pt x="11" y="65"/>
                </a:lnTo>
                <a:lnTo>
                  <a:pt x="0" y="43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55" y="0"/>
                </a:lnTo>
                <a:lnTo>
                  <a:pt x="76" y="0"/>
                </a:lnTo>
                <a:lnTo>
                  <a:pt x="120" y="0"/>
                </a:lnTo>
                <a:lnTo>
                  <a:pt x="153" y="11"/>
                </a:lnTo>
                <a:lnTo>
                  <a:pt x="207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8" name="Freeform 38"/>
          <p:cNvSpPr>
            <a:spLocks noChangeArrowheads="1"/>
          </p:cNvSpPr>
          <p:nvPr/>
        </p:nvSpPr>
        <p:spPr bwMode="auto">
          <a:xfrm>
            <a:off x="6875463" y="2954338"/>
            <a:ext cx="558800" cy="263525"/>
          </a:xfrm>
          <a:custGeom>
            <a:avLst/>
            <a:gdLst>
              <a:gd name="T0" fmla="*/ 620 w 881"/>
              <a:gd name="T1" fmla="*/ 152 h 413"/>
              <a:gd name="T2" fmla="*/ 576 w 881"/>
              <a:gd name="T3" fmla="*/ 152 h 413"/>
              <a:gd name="T4" fmla="*/ 511 w 881"/>
              <a:gd name="T5" fmla="*/ 152 h 413"/>
              <a:gd name="T6" fmla="*/ 424 w 881"/>
              <a:gd name="T7" fmla="*/ 163 h 413"/>
              <a:gd name="T8" fmla="*/ 304 w 881"/>
              <a:gd name="T9" fmla="*/ 174 h 413"/>
              <a:gd name="T10" fmla="*/ 196 w 881"/>
              <a:gd name="T11" fmla="*/ 185 h 413"/>
              <a:gd name="T12" fmla="*/ 109 w 881"/>
              <a:gd name="T13" fmla="*/ 196 h 413"/>
              <a:gd name="T14" fmla="*/ 33 w 881"/>
              <a:gd name="T15" fmla="*/ 196 h 413"/>
              <a:gd name="T16" fmla="*/ 0 w 881"/>
              <a:gd name="T17" fmla="*/ 109 h 413"/>
              <a:gd name="T18" fmla="*/ 174 w 881"/>
              <a:gd name="T19" fmla="*/ 109 h 413"/>
              <a:gd name="T20" fmla="*/ 359 w 881"/>
              <a:gd name="T21" fmla="*/ 87 h 413"/>
              <a:gd name="T22" fmla="*/ 457 w 881"/>
              <a:gd name="T23" fmla="*/ 65 h 413"/>
              <a:gd name="T24" fmla="*/ 522 w 881"/>
              <a:gd name="T25" fmla="*/ 54 h 413"/>
              <a:gd name="T26" fmla="*/ 565 w 881"/>
              <a:gd name="T27" fmla="*/ 43 h 413"/>
              <a:gd name="T28" fmla="*/ 598 w 881"/>
              <a:gd name="T29" fmla="*/ 33 h 413"/>
              <a:gd name="T30" fmla="*/ 620 w 881"/>
              <a:gd name="T31" fmla="*/ 11 h 413"/>
              <a:gd name="T32" fmla="*/ 663 w 881"/>
              <a:gd name="T33" fmla="*/ 0 h 413"/>
              <a:gd name="T34" fmla="*/ 707 w 881"/>
              <a:gd name="T35" fmla="*/ 11 h 413"/>
              <a:gd name="T36" fmla="*/ 794 w 881"/>
              <a:gd name="T37" fmla="*/ 54 h 413"/>
              <a:gd name="T38" fmla="*/ 848 w 881"/>
              <a:gd name="T39" fmla="*/ 87 h 413"/>
              <a:gd name="T40" fmla="*/ 870 w 881"/>
              <a:gd name="T41" fmla="*/ 109 h 413"/>
              <a:gd name="T42" fmla="*/ 881 w 881"/>
              <a:gd name="T43" fmla="*/ 130 h 413"/>
              <a:gd name="T44" fmla="*/ 881 w 881"/>
              <a:gd name="T45" fmla="*/ 163 h 413"/>
              <a:gd name="T46" fmla="*/ 859 w 881"/>
              <a:gd name="T47" fmla="*/ 196 h 413"/>
              <a:gd name="T48" fmla="*/ 837 w 881"/>
              <a:gd name="T49" fmla="*/ 207 h 413"/>
              <a:gd name="T50" fmla="*/ 804 w 881"/>
              <a:gd name="T51" fmla="*/ 239 h 413"/>
              <a:gd name="T52" fmla="*/ 772 w 881"/>
              <a:gd name="T53" fmla="*/ 294 h 413"/>
              <a:gd name="T54" fmla="*/ 739 w 881"/>
              <a:gd name="T55" fmla="*/ 370 h 413"/>
              <a:gd name="T56" fmla="*/ 587 w 881"/>
              <a:gd name="T57" fmla="*/ 413 h 413"/>
              <a:gd name="T58" fmla="*/ 609 w 881"/>
              <a:gd name="T59" fmla="*/ 305 h 413"/>
              <a:gd name="T60" fmla="*/ 620 w 881"/>
              <a:gd name="T61" fmla="*/ 228 h 413"/>
              <a:gd name="T62" fmla="*/ 630 w 881"/>
              <a:gd name="T63" fmla="*/ 174 h 413"/>
              <a:gd name="T64" fmla="*/ 630 w 881"/>
              <a:gd name="T65" fmla="*/ 152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1" h="413">
                <a:moveTo>
                  <a:pt x="630" y="152"/>
                </a:moveTo>
                <a:lnTo>
                  <a:pt x="620" y="152"/>
                </a:lnTo>
                <a:lnTo>
                  <a:pt x="609" y="152"/>
                </a:lnTo>
                <a:lnTo>
                  <a:pt x="576" y="152"/>
                </a:lnTo>
                <a:lnTo>
                  <a:pt x="554" y="152"/>
                </a:lnTo>
                <a:lnTo>
                  <a:pt x="511" y="152"/>
                </a:lnTo>
                <a:lnTo>
                  <a:pt x="467" y="152"/>
                </a:lnTo>
                <a:lnTo>
                  <a:pt x="424" y="163"/>
                </a:lnTo>
                <a:lnTo>
                  <a:pt x="359" y="163"/>
                </a:lnTo>
                <a:lnTo>
                  <a:pt x="304" y="174"/>
                </a:lnTo>
                <a:lnTo>
                  <a:pt x="250" y="185"/>
                </a:lnTo>
                <a:lnTo>
                  <a:pt x="196" y="185"/>
                </a:lnTo>
                <a:lnTo>
                  <a:pt x="152" y="196"/>
                </a:lnTo>
                <a:lnTo>
                  <a:pt x="109" y="196"/>
                </a:lnTo>
                <a:lnTo>
                  <a:pt x="65" y="196"/>
                </a:lnTo>
                <a:lnTo>
                  <a:pt x="33" y="196"/>
                </a:lnTo>
                <a:lnTo>
                  <a:pt x="0" y="207"/>
                </a:lnTo>
                <a:lnTo>
                  <a:pt x="0" y="109"/>
                </a:lnTo>
                <a:lnTo>
                  <a:pt x="87" y="109"/>
                </a:lnTo>
                <a:lnTo>
                  <a:pt x="174" y="109"/>
                </a:lnTo>
                <a:lnTo>
                  <a:pt x="261" y="98"/>
                </a:lnTo>
                <a:lnTo>
                  <a:pt x="359" y="87"/>
                </a:lnTo>
                <a:lnTo>
                  <a:pt x="413" y="76"/>
                </a:lnTo>
                <a:lnTo>
                  <a:pt x="457" y="65"/>
                </a:lnTo>
                <a:lnTo>
                  <a:pt x="489" y="65"/>
                </a:lnTo>
                <a:lnTo>
                  <a:pt x="522" y="54"/>
                </a:lnTo>
                <a:lnTo>
                  <a:pt x="543" y="43"/>
                </a:lnTo>
                <a:lnTo>
                  <a:pt x="565" y="43"/>
                </a:lnTo>
                <a:lnTo>
                  <a:pt x="587" y="33"/>
                </a:lnTo>
                <a:lnTo>
                  <a:pt x="598" y="33"/>
                </a:lnTo>
                <a:lnTo>
                  <a:pt x="609" y="22"/>
                </a:lnTo>
                <a:lnTo>
                  <a:pt x="620" y="11"/>
                </a:lnTo>
                <a:lnTo>
                  <a:pt x="641" y="11"/>
                </a:lnTo>
                <a:lnTo>
                  <a:pt x="663" y="0"/>
                </a:lnTo>
                <a:lnTo>
                  <a:pt x="685" y="11"/>
                </a:lnTo>
                <a:lnTo>
                  <a:pt x="707" y="11"/>
                </a:lnTo>
                <a:lnTo>
                  <a:pt x="750" y="33"/>
                </a:lnTo>
                <a:lnTo>
                  <a:pt x="794" y="54"/>
                </a:lnTo>
                <a:lnTo>
                  <a:pt x="826" y="76"/>
                </a:lnTo>
                <a:lnTo>
                  <a:pt x="848" y="87"/>
                </a:lnTo>
                <a:lnTo>
                  <a:pt x="859" y="98"/>
                </a:lnTo>
                <a:lnTo>
                  <a:pt x="870" y="109"/>
                </a:lnTo>
                <a:lnTo>
                  <a:pt x="870" y="120"/>
                </a:lnTo>
                <a:lnTo>
                  <a:pt x="881" y="130"/>
                </a:lnTo>
                <a:lnTo>
                  <a:pt x="881" y="141"/>
                </a:lnTo>
                <a:lnTo>
                  <a:pt x="881" y="163"/>
                </a:lnTo>
                <a:lnTo>
                  <a:pt x="870" y="174"/>
                </a:lnTo>
                <a:lnTo>
                  <a:pt x="859" y="196"/>
                </a:lnTo>
                <a:lnTo>
                  <a:pt x="848" y="207"/>
                </a:lnTo>
                <a:lnTo>
                  <a:pt x="837" y="207"/>
                </a:lnTo>
                <a:lnTo>
                  <a:pt x="815" y="218"/>
                </a:lnTo>
                <a:lnTo>
                  <a:pt x="804" y="239"/>
                </a:lnTo>
                <a:lnTo>
                  <a:pt x="794" y="261"/>
                </a:lnTo>
                <a:lnTo>
                  <a:pt x="772" y="294"/>
                </a:lnTo>
                <a:lnTo>
                  <a:pt x="750" y="326"/>
                </a:lnTo>
                <a:lnTo>
                  <a:pt x="739" y="370"/>
                </a:lnTo>
                <a:lnTo>
                  <a:pt x="717" y="413"/>
                </a:lnTo>
                <a:lnTo>
                  <a:pt x="587" y="413"/>
                </a:lnTo>
                <a:lnTo>
                  <a:pt x="598" y="359"/>
                </a:lnTo>
                <a:lnTo>
                  <a:pt x="609" y="305"/>
                </a:lnTo>
                <a:lnTo>
                  <a:pt x="620" y="272"/>
                </a:lnTo>
                <a:lnTo>
                  <a:pt x="620" y="228"/>
                </a:lnTo>
                <a:lnTo>
                  <a:pt x="630" y="207"/>
                </a:lnTo>
                <a:lnTo>
                  <a:pt x="630" y="174"/>
                </a:lnTo>
                <a:lnTo>
                  <a:pt x="630" y="163"/>
                </a:lnTo>
                <a:lnTo>
                  <a:pt x="630" y="1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9" name="Freeform 39"/>
          <p:cNvSpPr>
            <a:spLocks noChangeArrowheads="1"/>
          </p:cNvSpPr>
          <p:nvPr/>
        </p:nvSpPr>
        <p:spPr bwMode="auto">
          <a:xfrm>
            <a:off x="6896100" y="3197225"/>
            <a:ext cx="455613" cy="103188"/>
          </a:xfrm>
          <a:custGeom>
            <a:avLst/>
            <a:gdLst>
              <a:gd name="T0" fmla="*/ 652 w 717"/>
              <a:gd name="T1" fmla="*/ 0 h 163"/>
              <a:gd name="T2" fmla="*/ 674 w 717"/>
              <a:gd name="T3" fmla="*/ 0 h 163"/>
              <a:gd name="T4" fmla="*/ 684 w 717"/>
              <a:gd name="T5" fmla="*/ 11 h 163"/>
              <a:gd name="T6" fmla="*/ 706 w 717"/>
              <a:gd name="T7" fmla="*/ 22 h 163"/>
              <a:gd name="T8" fmla="*/ 717 w 717"/>
              <a:gd name="T9" fmla="*/ 43 h 163"/>
              <a:gd name="T10" fmla="*/ 717 w 717"/>
              <a:gd name="T11" fmla="*/ 65 h 163"/>
              <a:gd name="T12" fmla="*/ 717 w 717"/>
              <a:gd name="T13" fmla="*/ 87 h 163"/>
              <a:gd name="T14" fmla="*/ 717 w 717"/>
              <a:gd name="T15" fmla="*/ 98 h 163"/>
              <a:gd name="T16" fmla="*/ 717 w 717"/>
              <a:gd name="T17" fmla="*/ 109 h 163"/>
              <a:gd name="T18" fmla="*/ 706 w 717"/>
              <a:gd name="T19" fmla="*/ 109 h 163"/>
              <a:gd name="T20" fmla="*/ 695 w 717"/>
              <a:gd name="T21" fmla="*/ 119 h 163"/>
              <a:gd name="T22" fmla="*/ 674 w 717"/>
              <a:gd name="T23" fmla="*/ 119 h 163"/>
              <a:gd name="T24" fmla="*/ 652 w 717"/>
              <a:gd name="T25" fmla="*/ 119 h 163"/>
              <a:gd name="T26" fmla="*/ 630 w 717"/>
              <a:gd name="T27" fmla="*/ 119 h 163"/>
              <a:gd name="T28" fmla="*/ 597 w 717"/>
              <a:gd name="T29" fmla="*/ 130 h 163"/>
              <a:gd name="T30" fmla="*/ 565 w 717"/>
              <a:gd name="T31" fmla="*/ 130 h 163"/>
              <a:gd name="T32" fmla="*/ 521 w 717"/>
              <a:gd name="T33" fmla="*/ 130 h 163"/>
              <a:gd name="T34" fmla="*/ 467 w 717"/>
              <a:gd name="T35" fmla="*/ 130 h 163"/>
              <a:gd name="T36" fmla="*/ 424 w 717"/>
              <a:gd name="T37" fmla="*/ 130 h 163"/>
              <a:gd name="T38" fmla="*/ 358 w 717"/>
              <a:gd name="T39" fmla="*/ 141 h 163"/>
              <a:gd name="T40" fmla="*/ 293 w 717"/>
              <a:gd name="T41" fmla="*/ 141 h 163"/>
              <a:gd name="T42" fmla="*/ 228 w 717"/>
              <a:gd name="T43" fmla="*/ 141 h 163"/>
              <a:gd name="T44" fmla="*/ 163 w 717"/>
              <a:gd name="T45" fmla="*/ 152 h 163"/>
              <a:gd name="T46" fmla="*/ 87 w 717"/>
              <a:gd name="T47" fmla="*/ 152 h 163"/>
              <a:gd name="T48" fmla="*/ 0 w 717"/>
              <a:gd name="T49" fmla="*/ 163 h 163"/>
              <a:gd name="T50" fmla="*/ 0 w 717"/>
              <a:gd name="T51" fmla="*/ 54 h 163"/>
              <a:gd name="T52" fmla="*/ 97 w 717"/>
              <a:gd name="T53" fmla="*/ 54 h 163"/>
              <a:gd name="T54" fmla="*/ 195 w 717"/>
              <a:gd name="T55" fmla="*/ 43 h 163"/>
              <a:gd name="T56" fmla="*/ 304 w 717"/>
              <a:gd name="T57" fmla="*/ 32 h 163"/>
              <a:gd name="T58" fmla="*/ 402 w 717"/>
              <a:gd name="T59" fmla="*/ 22 h 163"/>
              <a:gd name="T60" fmla="*/ 456 w 717"/>
              <a:gd name="T61" fmla="*/ 11 h 163"/>
              <a:gd name="T62" fmla="*/ 500 w 717"/>
              <a:gd name="T63" fmla="*/ 11 h 163"/>
              <a:gd name="T64" fmla="*/ 543 w 717"/>
              <a:gd name="T65" fmla="*/ 11 h 163"/>
              <a:gd name="T66" fmla="*/ 576 w 717"/>
              <a:gd name="T67" fmla="*/ 0 h 163"/>
              <a:gd name="T68" fmla="*/ 597 w 717"/>
              <a:gd name="T69" fmla="*/ 0 h 163"/>
              <a:gd name="T70" fmla="*/ 619 w 717"/>
              <a:gd name="T71" fmla="*/ 0 h 163"/>
              <a:gd name="T72" fmla="*/ 641 w 717"/>
              <a:gd name="T73" fmla="*/ 0 h 163"/>
              <a:gd name="T74" fmla="*/ 652 w 717"/>
              <a:gd name="T75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17" h="163">
                <a:moveTo>
                  <a:pt x="652" y="0"/>
                </a:moveTo>
                <a:lnTo>
                  <a:pt x="674" y="0"/>
                </a:lnTo>
                <a:lnTo>
                  <a:pt x="684" y="11"/>
                </a:lnTo>
                <a:lnTo>
                  <a:pt x="706" y="22"/>
                </a:lnTo>
                <a:lnTo>
                  <a:pt x="717" y="43"/>
                </a:lnTo>
                <a:lnTo>
                  <a:pt x="717" y="65"/>
                </a:lnTo>
                <a:lnTo>
                  <a:pt x="717" y="87"/>
                </a:lnTo>
                <a:lnTo>
                  <a:pt x="717" y="98"/>
                </a:lnTo>
                <a:lnTo>
                  <a:pt x="717" y="109"/>
                </a:lnTo>
                <a:lnTo>
                  <a:pt x="706" y="109"/>
                </a:lnTo>
                <a:lnTo>
                  <a:pt x="695" y="119"/>
                </a:lnTo>
                <a:lnTo>
                  <a:pt x="674" y="119"/>
                </a:lnTo>
                <a:lnTo>
                  <a:pt x="652" y="119"/>
                </a:lnTo>
                <a:lnTo>
                  <a:pt x="630" y="119"/>
                </a:lnTo>
                <a:lnTo>
                  <a:pt x="597" y="130"/>
                </a:lnTo>
                <a:lnTo>
                  <a:pt x="565" y="130"/>
                </a:lnTo>
                <a:lnTo>
                  <a:pt x="521" y="130"/>
                </a:lnTo>
                <a:lnTo>
                  <a:pt x="467" y="130"/>
                </a:lnTo>
                <a:lnTo>
                  <a:pt x="424" y="130"/>
                </a:lnTo>
                <a:lnTo>
                  <a:pt x="358" y="141"/>
                </a:lnTo>
                <a:lnTo>
                  <a:pt x="293" y="141"/>
                </a:lnTo>
                <a:lnTo>
                  <a:pt x="228" y="141"/>
                </a:lnTo>
                <a:lnTo>
                  <a:pt x="163" y="152"/>
                </a:lnTo>
                <a:lnTo>
                  <a:pt x="87" y="152"/>
                </a:lnTo>
                <a:lnTo>
                  <a:pt x="0" y="163"/>
                </a:lnTo>
                <a:lnTo>
                  <a:pt x="0" y="54"/>
                </a:lnTo>
                <a:lnTo>
                  <a:pt x="97" y="54"/>
                </a:lnTo>
                <a:lnTo>
                  <a:pt x="195" y="43"/>
                </a:lnTo>
                <a:lnTo>
                  <a:pt x="304" y="32"/>
                </a:lnTo>
                <a:lnTo>
                  <a:pt x="402" y="22"/>
                </a:lnTo>
                <a:lnTo>
                  <a:pt x="456" y="11"/>
                </a:lnTo>
                <a:lnTo>
                  <a:pt x="500" y="11"/>
                </a:lnTo>
                <a:lnTo>
                  <a:pt x="543" y="11"/>
                </a:lnTo>
                <a:lnTo>
                  <a:pt x="576" y="0"/>
                </a:lnTo>
                <a:lnTo>
                  <a:pt x="597" y="0"/>
                </a:lnTo>
                <a:lnTo>
                  <a:pt x="619" y="0"/>
                </a:lnTo>
                <a:lnTo>
                  <a:pt x="641" y="0"/>
                </a:lnTo>
                <a:lnTo>
                  <a:pt x="652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0" name="Freeform 40"/>
          <p:cNvSpPr>
            <a:spLocks noChangeArrowheads="1"/>
          </p:cNvSpPr>
          <p:nvPr/>
        </p:nvSpPr>
        <p:spPr bwMode="auto">
          <a:xfrm>
            <a:off x="6073775" y="2187575"/>
            <a:ext cx="539750" cy="152400"/>
          </a:xfrm>
          <a:custGeom>
            <a:avLst/>
            <a:gdLst>
              <a:gd name="T0" fmla="*/ 315 w 848"/>
              <a:gd name="T1" fmla="*/ 76 h 239"/>
              <a:gd name="T2" fmla="*/ 391 w 848"/>
              <a:gd name="T3" fmla="*/ 54 h 239"/>
              <a:gd name="T4" fmla="*/ 467 w 848"/>
              <a:gd name="T5" fmla="*/ 43 h 239"/>
              <a:gd name="T6" fmla="*/ 522 w 848"/>
              <a:gd name="T7" fmla="*/ 33 h 239"/>
              <a:gd name="T8" fmla="*/ 576 w 848"/>
              <a:gd name="T9" fmla="*/ 22 h 239"/>
              <a:gd name="T10" fmla="*/ 619 w 848"/>
              <a:gd name="T11" fmla="*/ 11 h 239"/>
              <a:gd name="T12" fmla="*/ 652 w 848"/>
              <a:gd name="T13" fmla="*/ 11 h 239"/>
              <a:gd name="T14" fmla="*/ 685 w 848"/>
              <a:gd name="T15" fmla="*/ 0 h 239"/>
              <a:gd name="T16" fmla="*/ 696 w 848"/>
              <a:gd name="T17" fmla="*/ 0 h 239"/>
              <a:gd name="T18" fmla="*/ 728 w 848"/>
              <a:gd name="T19" fmla="*/ 11 h 239"/>
              <a:gd name="T20" fmla="*/ 750 w 848"/>
              <a:gd name="T21" fmla="*/ 11 h 239"/>
              <a:gd name="T22" fmla="*/ 804 w 848"/>
              <a:gd name="T23" fmla="*/ 22 h 239"/>
              <a:gd name="T24" fmla="*/ 815 w 848"/>
              <a:gd name="T25" fmla="*/ 43 h 239"/>
              <a:gd name="T26" fmla="*/ 837 w 848"/>
              <a:gd name="T27" fmla="*/ 65 h 239"/>
              <a:gd name="T28" fmla="*/ 837 w 848"/>
              <a:gd name="T29" fmla="*/ 76 h 239"/>
              <a:gd name="T30" fmla="*/ 848 w 848"/>
              <a:gd name="T31" fmla="*/ 87 h 239"/>
              <a:gd name="T32" fmla="*/ 837 w 848"/>
              <a:gd name="T33" fmla="*/ 87 h 239"/>
              <a:gd name="T34" fmla="*/ 837 w 848"/>
              <a:gd name="T35" fmla="*/ 98 h 239"/>
              <a:gd name="T36" fmla="*/ 826 w 848"/>
              <a:gd name="T37" fmla="*/ 98 h 239"/>
              <a:gd name="T38" fmla="*/ 815 w 848"/>
              <a:gd name="T39" fmla="*/ 98 h 239"/>
              <a:gd name="T40" fmla="*/ 793 w 848"/>
              <a:gd name="T41" fmla="*/ 109 h 239"/>
              <a:gd name="T42" fmla="*/ 783 w 848"/>
              <a:gd name="T43" fmla="*/ 109 h 239"/>
              <a:gd name="T44" fmla="*/ 761 w 848"/>
              <a:gd name="T45" fmla="*/ 120 h 239"/>
              <a:gd name="T46" fmla="*/ 739 w 848"/>
              <a:gd name="T47" fmla="*/ 120 h 239"/>
              <a:gd name="T48" fmla="*/ 717 w 848"/>
              <a:gd name="T49" fmla="*/ 131 h 239"/>
              <a:gd name="T50" fmla="*/ 696 w 848"/>
              <a:gd name="T51" fmla="*/ 131 h 239"/>
              <a:gd name="T52" fmla="*/ 663 w 848"/>
              <a:gd name="T53" fmla="*/ 141 h 239"/>
              <a:gd name="T54" fmla="*/ 630 w 848"/>
              <a:gd name="T55" fmla="*/ 141 h 239"/>
              <a:gd name="T56" fmla="*/ 598 w 848"/>
              <a:gd name="T57" fmla="*/ 152 h 239"/>
              <a:gd name="T58" fmla="*/ 565 w 848"/>
              <a:gd name="T59" fmla="*/ 163 h 239"/>
              <a:gd name="T60" fmla="*/ 522 w 848"/>
              <a:gd name="T61" fmla="*/ 163 h 239"/>
              <a:gd name="T62" fmla="*/ 446 w 848"/>
              <a:gd name="T63" fmla="*/ 185 h 239"/>
              <a:gd name="T64" fmla="*/ 380 w 848"/>
              <a:gd name="T65" fmla="*/ 196 h 239"/>
              <a:gd name="T66" fmla="*/ 326 w 848"/>
              <a:gd name="T67" fmla="*/ 207 h 239"/>
              <a:gd name="T68" fmla="*/ 272 w 848"/>
              <a:gd name="T69" fmla="*/ 218 h 239"/>
              <a:gd name="T70" fmla="*/ 228 w 848"/>
              <a:gd name="T71" fmla="*/ 228 h 239"/>
              <a:gd name="T72" fmla="*/ 185 w 848"/>
              <a:gd name="T73" fmla="*/ 228 h 239"/>
              <a:gd name="T74" fmla="*/ 163 w 848"/>
              <a:gd name="T75" fmla="*/ 239 h 239"/>
              <a:gd name="T76" fmla="*/ 141 w 848"/>
              <a:gd name="T77" fmla="*/ 239 h 239"/>
              <a:gd name="T78" fmla="*/ 109 w 848"/>
              <a:gd name="T79" fmla="*/ 239 h 239"/>
              <a:gd name="T80" fmla="*/ 87 w 848"/>
              <a:gd name="T81" fmla="*/ 228 h 239"/>
              <a:gd name="T82" fmla="*/ 65 w 848"/>
              <a:gd name="T83" fmla="*/ 218 h 239"/>
              <a:gd name="T84" fmla="*/ 43 w 848"/>
              <a:gd name="T85" fmla="*/ 218 h 239"/>
              <a:gd name="T86" fmla="*/ 22 w 848"/>
              <a:gd name="T87" fmla="*/ 207 h 239"/>
              <a:gd name="T88" fmla="*/ 11 w 848"/>
              <a:gd name="T89" fmla="*/ 185 h 239"/>
              <a:gd name="T90" fmla="*/ 0 w 848"/>
              <a:gd name="T91" fmla="*/ 174 h 239"/>
              <a:gd name="T92" fmla="*/ 0 w 848"/>
              <a:gd name="T93" fmla="*/ 163 h 239"/>
              <a:gd name="T94" fmla="*/ 11 w 848"/>
              <a:gd name="T95" fmla="*/ 163 h 239"/>
              <a:gd name="T96" fmla="*/ 22 w 848"/>
              <a:gd name="T97" fmla="*/ 152 h 239"/>
              <a:gd name="T98" fmla="*/ 32 w 848"/>
              <a:gd name="T99" fmla="*/ 152 h 239"/>
              <a:gd name="T100" fmla="*/ 43 w 848"/>
              <a:gd name="T101" fmla="*/ 141 h 239"/>
              <a:gd name="T102" fmla="*/ 54 w 848"/>
              <a:gd name="T103" fmla="*/ 141 h 239"/>
              <a:gd name="T104" fmla="*/ 76 w 848"/>
              <a:gd name="T105" fmla="*/ 131 h 239"/>
              <a:gd name="T106" fmla="*/ 98 w 848"/>
              <a:gd name="T107" fmla="*/ 131 h 239"/>
              <a:gd name="T108" fmla="*/ 119 w 848"/>
              <a:gd name="T109" fmla="*/ 120 h 239"/>
              <a:gd name="T110" fmla="*/ 152 w 848"/>
              <a:gd name="T111" fmla="*/ 109 h 239"/>
              <a:gd name="T112" fmla="*/ 174 w 848"/>
              <a:gd name="T113" fmla="*/ 109 h 239"/>
              <a:gd name="T114" fmla="*/ 206 w 848"/>
              <a:gd name="T115" fmla="*/ 98 h 239"/>
              <a:gd name="T116" fmla="*/ 239 w 848"/>
              <a:gd name="T117" fmla="*/ 87 h 239"/>
              <a:gd name="T118" fmla="*/ 282 w 848"/>
              <a:gd name="T119" fmla="*/ 87 h 239"/>
              <a:gd name="T120" fmla="*/ 315 w 848"/>
              <a:gd name="T121" fmla="*/ 76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8" h="239">
                <a:moveTo>
                  <a:pt x="315" y="76"/>
                </a:moveTo>
                <a:lnTo>
                  <a:pt x="391" y="54"/>
                </a:lnTo>
                <a:lnTo>
                  <a:pt x="467" y="43"/>
                </a:lnTo>
                <a:lnTo>
                  <a:pt x="522" y="33"/>
                </a:lnTo>
                <a:lnTo>
                  <a:pt x="576" y="22"/>
                </a:lnTo>
                <a:lnTo>
                  <a:pt x="619" y="11"/>
                </a:lnTo>
                <a:lnTo>
                  <a:pt x="652" y="11"/>
                </a:lnTo>
                <a:lnTo>
                  <a:pt x="685" y="0"/>
                </a:lnTo>
                <a:lnTo>
                  <a:pt x="696" y="0"/>
                </a:lnTo>
                <a:lnTo>
                  <a:pt x="728" y="11"/>
                </a:lnTo>
                <a:lnTo>
                  <a:pt x="750" y="11"/>
                </a:lnTo>
                <a:lnTo>
                  <a:pt x="804" y="22"/>
                </a:lnTo>
                <a:lnTo>
                  <a:pt x="815" y="43"/>
                </a:lnTo>
                <a:lnTo>
                  <a:pt x="837" y="65"/>
                </a:lnTo>
                <a:lnTo>
                  <a:pt x="837" y="76"/>
                </a:lnTo>
                <a:lnTo>
                  <a:pt x="848" y="87"/>
                </a:lnTo>
                <a:lnTo>
                  <a:pt x="837" y="87"/>
                </a:lnTo>
                <a:lnTo>
                  <a:pt x="837" y="98"/>
                </a:lnTo>
                <a:lnTo>
                  <a:pt x="826" y="98"/>
                </a:lnTo>
                <a:lnTo>
                  <a:pt x="815" y="98"/>
                </a:lnTo>
                <a:lnTo>
                  <a:pt x="793" y="109"/>
                </a:lnTo>
                <a:lnTo>
                  <a:pt x="783" y="109"/>
                </a:lnTo>
                <a:lnTo>
                  <a:pt x="761" y="120"/>
                </a:lnTo>
                <a:lnTo>
                  <a:pt x="739" y="120"/>
                </a:lnTo>
                <a:lnTo>
                  <a:pt x="717" y="131"/>
                </a:lnTo>
                <a:lnTo>
                  <a:pt x="696" y="131"/>
                </a:lnTo>
                <a:lnTo>
                  <a:pt x="663" y="141"/>
                </a:lnTo>
                <a:lnTo>
                  <a:pt x="630" y="141"/>
                </a:lnTo>
                <a:lnTo>
                  <a:pt x="598" y="152"/>
                </a:lnTo>
                <a:lnTo>
                  <a:pt x="565" y="163"/>
                </a:lnTo>
                <a:lnTo>
                  <a:pt x="522" y="163"/>
                </a:lnTo>
                <a:lnTo>
                  <a:pt x="446" y="185"/>
                </a:lnTo>
                <a:lnTo>
                  <a:pt x="380" y="196"/>
                </a:lnTo>
                <a:lnTo>
                  <a:pt x="326" y="207"/>
                </a:lnTo>
                <a:lnTo>
                  <a:pt x="272" y="218"/>
                </a:lnTo>
                <a:lnTo>
                  <a:pt x="228" y="228"/>
                </a:lnTo>
                <a:lnTo>
                  <a:pt x="185" y="228"/>
                </a:lnTo>
                <a:lnTo>
                  <a:pt x="163" y="239"/>
                </a:lnTo>
                <a:lnTo>
                  <a:pt x="141" y="239"/>
                </a:lnTo>
                <a:lnTo>
                  <a:pt x="109" y="239"/>
                </a:lnTo>
                <a:lnTo>
                  <a:pt x="87" y="228"/>
                </a:lnTo>
                <a:lnTo>
                  <a:pt x="65" y="218"/>
                </a:lnTo>
                <a:lnTo>
                  <a:pt x="43" y="218"/>
                </a:lnTo>
                <a:lnTo>
                  <a:pt x="22" y="207"/>
                </a:lnTo>
                <a:lnTo>
                  <a:pt x="11" y="185"/>
                </a:lnTo>
                <a:lnTo>
                  <a:pt x="0" y="174"/>
                </a:lnTo>
                <a:lnTo>
                  <a:pt x="0" y="163"/>
                </a:lnTo>
                <a:lnTo>
                  <a:pt x="11" y="163"/>
                </a:lnTo>
                <a:lnTo>
                  <a:pt x="22" y="152"/>
                </a:lnTo>
                <a:lnTo>
                  <a:pt x="32" y="152"/>
                </a:lnTo>
                <a:lnTo>
                  <a:pt x="43" y="141"/>
                </a:lnTo>
                <a:lnTo>
                  <a:pt x="54" y="141"/>
                </a:lnTo>
                <a:lnTo>
                  <a:pt x="76" y="131"/>
                </a:lnTo>
                <a:lnTo>
                  <a:pt x="98" y="131"/>
                </a:lnTo>
                <a:lnTo>
                  <a:pt x="119" y="120"/>
                </a:lnTo>
                <a:lnTo>
                  <a:pt x="152" y="109"/>
                </a:lnTo>
                <a:lnTo>
                  <a:pt x="174" y="109"/>
                </a:lnTo>
                <a:lnTo>
                  <a:pt x="206" y="98"/>
                </a:lnTo>
                <a:lnTo>
                  <a:pt x="239" y="87"/>
                </a:lnTo>
                <a:lnTo>
                  <a:pt x="282" y="87"/>
                </a:lnTo>
                <a:lnTo>
                  <a:pt x="315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1" name="Freeform 41"/>
          <p:cNvSpPr>
            <a:spLocks noChangeArrowheads="1"/>
          </p:cNvSpPr>
          <p:nvPr/>
        </p:nvSpPr>
        <p:spPr bwMode="auto">
          <a:xfrm>
            <a:off x="6288088" y="1717675"/>
            <a:ext cx="152400" cy="1597025"/>
          </a:xfrm>
          <a:custGeom>
            <a:avLst/>
            <a:gdLst>
              <a:gd name="T0" fmla="*/ 206 w 239"/>
              <a:gd name="T1" fmla="*/ 337 h 2514"/>
              <a:gd name="T2" fmla="*/ 206 w 239"/>
              <a:gd name="T3" fmla="*/ 392 h 2514"/>
              <a:gd name="T4" fmla="*/ 206 w 239"/>
              <a:gd name="T5" fmla="*/ 457 h 2514"/>
              <a:gd name="T6" fmla="*/ 196 w 239"/>
              <a:gd name="T7" fmla="*/ 555 h 2514"/>
              <a:gd name="T8" fmla="*/ 196 w 239"/>
              <a:gd name="T9" fmla="*/ 675 h 2514"/>
              <a:gd name="T10" fmla="*/ 196 w 239"/>
              <a:gd name="T11" fmla="*/ 816 h 2514"/>
              <a:gd name="T12" fmla="*/ 196 w 239"/>
              <a:gd name="T13" fmla="*/ 968 h 2514"/>
              <a:gd name="T14" fmla="*/ 185 w 239"/>
              <a:gd name="T15" fmla="*/ 1153 h 2514"/>
              <a:gd name="T16" fmla="*/ 185 w 239"/>
              <a:gd name="T17" fmla="*/ 1360 h 2514"/>
              <a:gd name="T18" fmla="*/ 185 w 239"/>
              <a:gd name="T19" fmla="*/ 1534 h 2514"/>
              <a:gd name="T20" fmla="*/ 185 w 239"/>
              <a:gd name="T21" fmla="*/ 1698 h 2514"/>
              <a:gd name="T22" fmla="*/ 174 w 239"/>
              <a:gd name="T23" fmla="*/ 1839 h 2514"/>
              <a:gd name="T24" fmla="*/ 174 w 239"/>
              <a:gd name="T25" fmla="*/ 1948 h 2514"/>
              <a:gd name="T26" fmla="*/ 174 w 239"/>
              <a:gd name="T27" fmla="*/ 2046 h 2514"/>
              <a:gd name="T28" fmla="*/ 174 w 239"/>
              <a:gd name="T29" fmla="*/ 2111 h 2514"/>
              <a:gd name="T30" fmla="*/ 174 w 239"/>
              <a:gd name="T31" fmla="*/ 2155 h 2514"/>
              <a:gd name="T32" fmla="*/ 163 w 239"/>
              <a:gd name="T33" fmla="*/ 2274 h 2514"/>
              <a:gd name="T34" fmla="*/ 141 w 239"/>
              <a:gd name="T35" fmla="*/ 2394 h 2514"/>
              <a:gd name="T36" fmla="*/ 130 w 239"/>
              <a:gd name="T37" fmla="*/ 2448 h 2514"/>
              <a:gd name="T38" fmla="*/ 130 w 239"/>
              <a:gd name="T39" fmla="*/ 2481 h 2514"/>
              <a:gd name="T40" fmla="*/ 119 w 239"/>
              <a:gd name="T41" fmla="*/ 2503 h 2514"/>
              <a:gd name="T42" fmla="*/ 109 w 239"/>
              <a:gd name="T43" fmla="*/ 2514 h 2514"/>
              <a:gd name="T44" fmla="*/ 98 w 239"/>
              <a:gd name="T45" fmla="*/ 2492 h 2514"/>
              <a:gd name="T46" fmla="*/ 76 w 239"/>
              <a:gd name="T47" fmla="*/ 2470 h 2514"/>
              <a:gd name="T48" fmla="*/ 54 w 239"/>
              <a:gd name="T49" fmla="*/ 2427 h 2514"/>
              <a:gd name="T50" fmla="*/ 32 w 239"/>
              <a:gd name="T51" fmla="*/ 2372 h 2514"/>
              <a:gd name="T52" fmla="*/ 22 w 239"/>
              <a:gd name="T53" fmla="*/ 2318 h 2514"/>
              <a:gd name="T54" fmla="*/ 22 w 239"/>
              <a:gd name="T55" fmla="*/ 2253 h 2514"/>
              <a:gd name="T56" fmla="*/ 32 w 239"/>
              <a:gd name="T57" fmla="*/ 2133 h 2514"/>
              <a:gd name="T58" fmla="*/ 43 w 239"/>
              <a:gd name="T59" fmla="*/ 2089 h 2514"/>
              <a:gd name="T60" fmla="*/ 43 w 239"/>
              <a:gd name="T61" fmla="*/ 2024 h 2514"/>
              <a:gd name="T62" fmla="*/ 54 w 239"/>
              <a:gd name="T63" fmla="*/ 1937 h 2514"/>
              <a:gd name="T64" fmla="*/ 54 w 239"/>
              <a:gd name="T65" fmla="*/ 1828 h 2514"/>
              <a:gd name="T66" fmla="*/ 65 w 239"/>
              <a:gd name="T67" fmla="*/ 1708 h 2514"/>
              <a:gd name="T68" fmla="*/ 65 w 239"/>
              <a:gd name="T69" fmla="*/ 1567 h 2514"/>
              <a:gd name="T70" fmla="*/ 76 w 239"/>
              <a:gd name="T71" fmla="*/ 1404 h 2514"/>
              <a:gd name="T72" fmla="*/ 76 w 239"/>
              <a:gd name="T73" fmla="*/ 1219 h 2514"/>
              <a:gd name="T74" fmla="*/ 76 w 239"/>
              <a:gd name="T75" fmla="*/ 1045 h 2514"/>
              <a:gd name="T76" fmla="*/ 87 w 239"/>
              <a:gd name="T77" fmla="*/ 881 h 2514"/>
              <a:gd name="T78" fmla="*/ 87 w 239"/>
              <a:gd name="T79" fmla="*/ 729 h 2514"/>
              <a:gd name="T80" fmla="*/ 87 w 239"/>
              <a:gd name="T81" fmla="*/ 609 h 2514"/>
              <a:gd name="T82" fmla="*/ 87 w 239"/>
              <a:gd name="T83" fmla="*/ 490 h 2514"/>
              <a:gd name="T84" fmla="*/ 87 w 239"/>
              <a:gd name="T85" fmla="*/ 403 h 2514"/>
              <a:gd name="T86" fmla="*/ 76 w 239"/>
              <a:gd name="T87" fmla="*/ 326 h 2514"/>
              <a:gd name="T88" fmla="*/ 76 w 239"/>
              <a:gd name="T89" fmla="*/ 272 h 2514"/>
              <a:gd name="T90" fmla="*/ 65 w 239"/>
              <a:gd name="T91" fmla="*/ 185 h 2514"/>
              <a:gd name="T92" fmla="*/ 54 w 239"/>
              <a:gd name="T93" fmla="*/ 120 h 2514"/>
              <a:gd name="T94" fmla="*/ 43 w 239"/>
              <a:gd name="T95" fmla="*/ 76 h 2514"/>
              <a:gd name="T96" fmla="*/ 22 w 239"/>
              <a:gd name="T97" fmla="*/ 43 h 2514"/>
              <a:gd name="T98" fmla="*/ 11 w 239"/>
              <a:gd name="T99" fmla="*/ 33 h 2514"/>
              <a:gd name="T100" fmla="*/ 11 w 239"/>
              <a:gd name="T101" fmla="*/ 11 h 2514"/>
              <a:gd name="T102" fmla="*/ 32 w 239"/>
              <a:gd name="T103" fmla="*/ 0 h 2514"/>
              <a:gd name="T104" fmla="*/ 87 w 239"/>
              <a:gd name="T105" fmla="*/ 0 h 2514"/>
              <a:gd name="T106" fmla="*/ 152 w 239"/>
              <a:gd name="T107" fmla="*/ 22 h 2514"/>
              <a:gd name="T108" fmla="*/ 206 w 239"/>
              <a:gd name="T109" fmla="*/ 54 h 2514"/>
              <a:gd name="T110" fmla="*/ 228 w 239"/>
              <a:gd name="T111" fmla="*/ 87 h 2514"/>
              <a:gd name="T112" fmla="*/ 239 w 239"/>
              <a:gd name="T113" fmla="*/ 109 h 2514"/>
              <a:gd name="T114" fmla="*/ 228 w 239"/>
              <a:gd name="T115" fmla="*/ 163 h 2514"/>
              <a:gd name="T116" fmla="*/ 217 w 239"/>
              <a:gd name="T117" fmla="*/ 228 h 2514"/>
              <a:gd name="T118" fmla="*/ 206 w 239"/>
              <a:gd name="T119" fmla="*/ 326 h 2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9" h="2514">
                <a:moveTo>
                  <a:pt x="206" y="326"/>
                </a:moveTo>
                <a:lnTo>
                  <a:pt x="206" y="337"/>
                </a:lnTo>
                <a:lnTo>
                  <a:pt x="206" y="359"/>
                </a:lnTo>
                <a:lnTo>
                  <a:pt x="206" y="392"/>
                </a:lnTo>
                <a:lnTo>
                  <a:pt x="206" y="424"/>
                </a:lnTo>
                <a:lnTo>
                  <a:pt x="206" y="457"/>
                </a:lnTo>
                <a:lnTo>
                  <a:pt x="196" y="511"/>
                </a:lnTo>
                <a:lnTo>
                  <a:pt x="196" y="555"/>
                </a:lnTo>
                <a:lnTo>
                  <a:pt x="196" y="609"/>
                </a:lnTo>
                <a:lnTo>
                  <a:pt x="196" y="675"/>
                </a:lnTo>
                <a:lnTo>
                  <a:pt x="196" y="740"/>
                </a:lnTo>
                <a:lnTo>
                  <a:pt x="196" y="816"/>
                </a:lnTo>
                <a:lnTo>
                  <a:pt x="196" y="892"/>
                </a:lnTo>
                <a:lnTo>
                  <a:pt x="196" y="968"/>
                </a:lnTo>
                <a:lnTo>
                  <a:pt x="196" y="1066"/>
                </a:lnTo>
                <a:lnTo>
                  <a:pt x="185" y="1153"/>
                </a:lnTo>
                <a:lnTo>
                  <a:pt x="185" y="1251"/>
                </a:lnTo>
                <a:lnTo>
                  <a:pt x="185" y="1360"/>
                </a:lnTo>
                <a:lnTo>
                  <a:pt x="185" y="1447"/>
                </a:lnTo>
                <a:lnTo>
                  <a:pt x="185" y="1534"/>
                </a:lnTo>
                <a:lnTo>
                  <a:pt x="185" y="1621"/>
                </a:lnTo>
                <a:lnTo>
                  <a:pt x="185" y="1698"/>
                </a:lnTo>
                <a:lnTo>
                  <a:pt x="185" y="1774"/>
                </a:lnTo>
                <a:lnTo>
                  <a:pt x="174" y="1839"/>
                </a:lnTo>
                <a:lnTo>
                  <a:pt x="174" y="1893"/>
                </a:lnTo>
                <a:lnTo>
                  <a:pt x="174" y="1948"/>
                </a:lnTo>
                <a:lnTo>
                  <a:pt x="174" y="2002"/>
                </a:lnTo>
                <a:lnTo>
                  <a:pt x="174" y="2046"/>
                </a:lnTo>
                <a:lnTo>
                  <a:pt x="174" y="2078"/>
                </a:lnTo>
                <a:lnTo>
                  <a:pt x="174" y="2111"/>
                </a:lnTo>
                <a:lnTo>
                  <a:pt x="174" y="2144"/>
                </a:lnTo>
                <a:lnTo>
                  <a:pt x="174" y="2155"/>
                </a:lnTo>
                <a:lnTo>
                  <a:pt x="174" y="2176"/>
                </a:lnTo>
                <a:lnTo>
                  <a:pt x="163" y="2274"/>
                </a:lnTo>
                <a:lnTo>
                  <a:pt x="152" y="2340"/>
                </a:lnTo>
                <a:lnTo>
                  <a:pt x="141" y="2394"/>
                </a:lnTo>
                <a:lnTo>
                  <a:pt x="141" y="2427"/>
                </a:lnTo>
                <a:lnTo>
                  <a:pt x="130" y="2448"/>
                </a:lnTo>
                <a:lnTo>
                  <a:pt x="130" y="2470"/>
                </a:lnTo>
                <a:lnTo>
                  <a:pt x="130" y="2481"/>
                </a:lnTo>
                <a:lnTo>
                  <a:pt x="119" y="2492"/>
                </a:lnTo>
                <a:lnTo>
                  <a:pt x="119" y="2503"/>
                </a:lnTo>
                <a:lnTo>
                  <a:pt x="119" y="2514"/>
                </a:lnTo>
                <a:lnTo>
                  <a:pt x="109" y="2514"/>
                </a:lnTo>
                <a:lnTo>
                  <a:pt x="98" y="2503"/>
                </a:lnTo>
                <a:lnTo>
                  <a:pt x="98" y="2492"/>
                </a:lnTo>
                <a:lnTo>
                  <a:pt x="87" y="2481"/>
                </a:lnTo>
                <a:lnTo>
                  <a:pt x="76" y="2470"/>
                </a:lnTo>
                <a:lnTo>
                  <a:pt x="65" y="2448"/>
                </a:lnTo>
                <a:lnTo>
                  <a:pt x="54" y="2427"/>
                </a:lnTo>
                <a:lnTo>
                  <a:pt x="43" y="2405"/>
                </a:lnTo>
                <a:lnTo>
                  <a:pt x="32" y="2372"/>
                </a:lnTo>
                <a:lnTo>
                  <a:pt x="22" y="2340"/>
                </a:lnTo>
                <a:lnTo>
                  <a:pt x="22" y="2318"/>
                </a:lnTo>
                <a:lnTo>
                  <a:pt x="22" y="2285"/>
                </a:lnTo>
                <a:lnTo>
                  <a:pt x="22" y="2253"/>
                </a:lnTo>
                <a:lnTo>
                  <a:pt x="22" y="2209"/>
                </a:lnTo>
                <a:lnTo>
                  <a:pt x="32" y="2133"/>
                </a:lnTo>
                <a:lnTo>
                  <a:pt x="32" y="2111"/>
                </a:lnTo>
                <a:lnTo>
                  <a:pt x="43" y="2089"/>
                </a:lnTo>
                <a:lnTo>
                  <a:pt x="43" y="2057"/>
                </a:lnTo>
                <a:lnTo>
                  <a:pt x="43" y="2024"/>
                </a:lnTo>
                <a:lnTo>
                  <a:pt x="43" y="1981"/>
                </a:lnTo>
                <a:lnTo>
                  <a:pt x="54" y="1937"/>
                </a:lnTo>
                <a:lnTo>
                  <a:pt x="54" y="1883"/>
                </a:lnTo>
                <a:lnTo>
                  <a:pt x="54" y="1828"/>
                </a:lnTo>
                <a:lnTo>
                  <a:pt x="54" y="1774"/>
                </a:lnTo>
                <a:lnTo>
                  <a:pt x="65" y="1708"/>
                </a:lnTo>
                <a:lnTo>
                  <a:pt x="65" y="1643"/>
                </a:lnTo>
                <a:lnTo>
                  <a:pt x="65" y="1567"/>
                </a:lnTo>
                <a:lnTo>
                  <a:pt x="76" y="1491"/>
                </a:lnTo>
                <a:lnTo>
                  <a:pt x="76" y="1404"/>
                </a:lnTo>
                <a:lnTo>
                  <a:pt x="76" y="1317"/>
                </a:lnTo>
                <a:lnTo>
                  <a:pt x="76" y="1219"/>
                </a:lnTo>
                <a:lnTo>
                  <a:pt x="76" y="1132"/>
                </a:lnTo>
                <a:lnTo>
                  <a:pt x="76" y="1045"/>
                </a:lnTo>
                <a:lnTo>
                  <a:pt x="87" y="958"/>
                </a:lnTo>
                <a:lnTo>
                  <a:pt x="87" y="881"/>
                </a:lnTo>
                <a:lnTo>
                  <a:pt x="87" y="805"/>
                </a:lnTo>
                <a:lnTo>
                  <a:pt x="87" y="729"/>
                </a:lnTo>
                <a:lnTo>
                  <a:pt x="87" y="664"/>
                </a:lnTo>
                <a:lnTo>
                  <a:pt x="87" y="609"/>
                </a:lnTo>
                <a:lnTo>
                  <a:pt x="87" y="544"/>
                </a:lnTo>
                <a:lnTo>
                  <a:pt x="87" y="490"/>
                </a:lnTo>
                <a:lnTo>
                  <a:pt x="87" y="446"/>
                </a:lnTo>
                <a:lnTo>
                  <a:pt x="87" y="403"/>
                </a:lnTo>
                <a:lnTo>
                  <a:pt x="87" y="359"/>
                </a:lnTo>
                <a:lnTo>
                  <a:pt x="76" y="326"/>
                </a:lnTo>
                <a:lnTo>
                  <a:pt x="76" y="294"/>
                </a:lnTo>
                <a:lnTo>
                  <a:pt x="76" y="272"/>
                </a:lnTo>
                <a:lnTo>
                  <a:pt x="76" y="218"/>
                </a:lnTo>
                <a:lnTo>
                  <a:pt x="65" y="185"/>
                </a:lnTo>
                <a:lnTo>
                  <a:pt x="65" y="152"/>
                </a:lnTo>
                <a:lnTo>
                  <a:pt x="54" y="120"/>
                </a:lnTo>
                <a:lnTo>
                  <a:pt x="43" y="98"/>
                </a:lnTo>
                <a:lnTo>
                  <a:pt x="43" y="76"/>
                </a:lnTo>
                <a:lnTo>
                  <a:pt x="32" y="54"/>
                </a:lnTo>
                <a:lnTo>
                  <a:pt x="22" y="43"/>
                </a:lnTo>
                <a:lnTo>
                  <a:pt x="11" y="43"/>
                </a:lnTo>
                <a:lnTo>
                  <a:pt x="11" y="33"/>
                </a:lnTo>
                <a:lnTo>
                  <a:pt x="0" y="22"/>
                </a:lnTo>
                <a:lnTo>
                  <a:pt x="11" y="11"/>
                </a:lnTo>
                <a:lnTo>
                  <a:pt x="22" y="0"/>
                </a:lnTo>
                <a:lnTo>
                  <a:pt x="32" y="0"/>
                </a:lnTo>
                <a:lnTo>
                  <a:pt x="54" y="0"/>
                </a:lnTo>
                <a:lnTo>
                  <a:pt x="87" y="0"/>
                </a:lnTo>
                <a:lnTo>
                  <a:pt x="119" y="11"/>
                </a:lnTo>
                <a:lnTo>
                  <a:pt x="152" y="22"/>
                </a:lnTo>
                <a:lnTo>
                  <a:pt x="185" y="43"/>
                </a:lnTo>
                <a:lnTo>
                  <a:pt x="206" y="54"/>
                </a:lnTo>
                <a:lnTo>
                  <a:pt x="217" y="76"/>
                </a:lnTo>
                <a:lnTo>
                  <a:pt x="228" y="87"/>
                </a:lnTo>
                <a:lnTo>
                  <a:pt x="239" y="98"/>
                </a:lnTo>
                <a:lnTo>
                  <a:pt x="239" y="109"/>
                </a:lnTo>
                <a:lnTo>
                  <a:pt x="239" y="141"/>
                </a:lnTo>
                <a:lnTo>
                  <a:pt x="228" y="163"/>
                </a:lnTo>
                <a:lnTo>
                  <a:pt x="228" y="196"/>
                </a:lnTo>
                <a:lnTo>
                  <a:pt x="217" y="228"/>
                </a:lnTo>
                <a:lnTo>
                  <a:pt x="217" y="272"/>
                </a:lnTo>
                <a:lnTo>
                  <a:pt x="206" y="32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2" name="Freeform 42"/>
          <p:cNvSpPr>
            <a:spLocks noChangeArrowheads="1"/>
          </p:cNvSpPr>
          <p:nvPr/>
        </p:nvSpPr>
        <p:spPr bwMode="auto">
          <a:xfrm>
            <a:off x="5964238" y="2243138"/>
            <a:ext cx="414337" cy="684212"/>
          </a:xfrm>
          <a:custGeom>
            <a:avLst/>
            <a:gdLst>
              <a:gd name="T0" fmla="*/ 641 w 652"/>
              <a:gd name="T1" fmla="*/ 0 h 1077"/>
              <a:gd name="T2" fmla="*/ 652 w 652"/>
              <a:gd name="T3" fmla="*/ 316 h 1077"/>
              <a:gd name="T4" fmla="*/ 620 w 652"/>
              <a:gd name="T5" fmla="*/ 370 h 1077"/>
              <a:gd name="T6" fmla="*/ 587 w 652"/>
              <a:gd name="T7" fmla="*/ 424 h 1077"/>
              <a:gd name="T8" fmla="*/ 554 w 652"/>
              <a:gd name="T9" fmla="*/ 479 h 1077"/>
              <a:gd name="T10" fmla="*/ 533 w 652"/>
              <a:gd name="T11" fmla="*/ 533 h 1077"/>
              <a:gd name="T12" fmla="*/ 500 w 652"/>
              <a:gd name="T13" fmla="*/ 577 h 1077"/>
              <a:gd name="T14" fmla="*/ 467 w 652"/>
              <a:gd name="T15" fmla="*/ 620 h 1077"/>
              <a:gd name="T16" fmla="*/ 435 w 652"/>
              <a:gd name="T17" fmla="*/ 664 h 1077"/>
              <a:gd name="T18" fmla="*/ 413 w 652"/>
              <a:gd name="T19" fmla="*/ 707 h 1077"/>
              <a:gd name="T20" fmla="*/ 380 w 652"/>
              <a:gd name="T21" fmla="*/ 740 h 1077"/>
              <a:gd name="T22" fmla="*/ 359 w 652"/>
              <a:gd name="T23" fmla="*/ 773 h 1077"/>
              <a:gd name="T24" fmla="*/ 326 w 652"/>
              <a:gd name="T25" fmla="*/ 805 h 1077"/>
              <a:gd name="T26" fmla="*/ 304 w 652"/>
              <a:gd name="T27" fmla="*/ 838 h 1077"/>
              <a:gd name="T28" fmla="*/ 272 w 652"/>
              <a:gd name="T29" fmla="*/ 871 h 1077"/>
              <a:gd name="T30" fmla="*/ 250 w 652"/>
              <a:gd name="T31" fmla="*/ 892 h 1077"/>
              <a:gd name="T32" fmla="*/ 228 w 652"/>
              <a:gd name="T33" fmla="*/ 914 h 1077"/>
              <a:gd name="T34" fmla="*/ 206 w 652"/>
              <a:gd name="T35" fmla="*/ 936 h 1077"/>
              <a:gd name="T36" fmla="*/ 163 w 652"/>
              <a:gd name="T37" fmla="*/ 979 h 1077"/>
              <a:gd name="T38" fmla="*/ 119 w 652"/>
              <a:gd name="T39" fmla="*/ 1012 h 1077"/>
              <a:gd name="T40" fmla="*/ 87 w 652"/>
              <a:gd name="T41" fmla="*/ 1034 h 1077"/>
              <a:gd name="T42" fmla="*/ 65 w 652"/>
              <a:gd name="T43" fmla="*/ 1056 h 1077"/>
              <a:gd name="T44" fmla="*/ 43 w 652"/>
              <a:gd name="T45" fmla="*/ 1066 h 1077"/>
              <a:gd name="T46" fmla="*/ 22 w 652"/>
              <a:gd name="T47" fmla="*/ 1077 h 1077"/>
              <a:gd name="T48" fmla="*/ 11 w 652"/>
              <a:gd name="T49" fmla="*/ 1077 h 1077"/>
              <a:gd name="T50" fmla="*/ 0 w 652"/>
              <a:gd name="T51" fmla="*/ 1066 h 1077"/>
              <a:gd name="T52" fmla="*/ 11 w 652"/>
              <a:gd name="T53" fmla="*/ 1056 h 1077"/>
              <a:gd name="T54" fmla="*/ 22 w 652"/>
              <a:gd name="T55" fmla="*/ 1045 h 1077"/>
              <a:gd name="T56" fmla="*/ 32 w 652"/>
              <a:gd name="T57" fmla="*/ 1023 h 1077"/>
              <a:gd name="T58" fmla="*/ 54 w 652"/>
              <a:gd name="T59" fmla="*/ 990 h 1077"/>
              <a:gd name="T60" fmla="*/ 76 w 652"/>
              <a:gd name="T61" fmla="*/ 958 h 1077"/>
              <a:gd name="T62" fmla="*/ 109 w 652"/>
              <a:gd name="T63" fmla="*/ 914 h 1077"/>
              <a:gd name="T64" fmla="*/ 152 w 652"/>
              <a:gd name="T65" fmla="*/ 871 h 1077"/>
              <a:gd name="T66" fmla="*/ 174 w 652"/>
              <a:gd name="T67" fmla="*/ 849 h 1077"/>
              <a:gd name="T68" fmla="*/ 196 w 652"/>
              <a:gd name="T69" fmla="*/ 816 h 1077"/>
              <a:gd name="T70" fmla="*/ 217 w 652"/>
              <a:gd name="T71" fmla="*/ 784 h 1077"/>
              <a:gd name="T72" fmla="*/ 239 w 652"/>
              <a:gd name="T73" fmla="*/ 740 h 1077"/>
              <a:gd name="T74" fmla="*/ 272 w 652"/>
              <a:gd name="T75" fmla="*/ 707 h 1077"/>
              <a:gd name="T76" fmla="*/ 293 w 652"/>
              <a:gd name="T77" fmla="*/ 653 h 1077"/>
              <a:gd name="T78" fmla="*/ 326 w 652"/>
              <a:gd name="T79" fmla="*/ 609 h 1077"/>
              <a:gd name="T80" fmla="*/ 359 w 652"/>
              <a:gd name="T81" fmla="*/ 555 h 1077"/>
              <a:gd name="T82" fmla="*/ 391 w 652"/>
              <a:gd name="T83" fmla="*/ 501 h 1077"/>
              <a:gd name="T84" fmla="*/ 424 w 652"/>
              <a:gd name="T85" fmla="*/ 435 h 1077"/>
              <a:gd name="T86" fmla="*/ 456 w 652"/>
              <a:gd name="T87" fmla="*/ 381 h 1077"/>
              <a:gd name="T88" fmla="*/ 489 w 652"/>
              <a:gd name="T89" fmla="*/ 305 h 1077"/>
              <a:gd name="T90" fmla="*/ 522 w 652"/>
              <a:gd name="T91" fmla="*/ 239 h 1077"/>
              <a:gd name="T92" fmla="*/ 565 w 652"/>
              <a:gd name="T93" fmla="*/ 163 h 1077"/>
              <a:gd name="T94" fmla="*/ 609 w 652"/>
              <a:gd name="T95" fmla="*/ 87 h 1077"/>
              <a:gd name="T96" fmla="*/ 641 w 652"/>
              <a:gd name="T97" fmla="*/ 0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2" h="1077">
                <a:moveTo>
                  <a:pt x="641" y="0"/>
                </a:moveTo>
                <a:lnTo>
                  <a:pt x="652" y="316"/>
                </a:lnTo>
                <a:lnTo>
                  <a:pt x="620" y="370"/>
                </a:lnTo>
                <a:lnTo>
                  <a:pt x="587" y="424"/>
                </a:lnTo>
                <a:lnTo>
                  <a:pt x="554" y="479"/>
                </a:lnTo>
                <a:lnTo>
                  <a:pt x="533" y="533"/>
                </a:lnTo>
                <a:lnTo>
                  <a:pt x="500" y="577"/>
                </a:lnTo>
                <a:lnTo>
                  <a:pt x="467" y="620"/>
                </a:lnTo>
                <a:lnTo>
                  <a:pt x="435" y="664"/>
                </a:lnTo>
                <a:lnTo>
                  <a:pt x="413" y="707"/>
                </a:lnTo>
                <a:lnTo>
                  <a:pt x="380" y="740"/>
                </a:lnTo>
                <a:lnTo>
                  <a:pt x="359" y="773"/>
                </a:lnTo>
                <a:lnTo>
                  <a:pt x="326" y="805"/>
                </a:lnTo>
                <a:lnTo>
                  <a:pt x="304" y="838"/>
                </a:lnTo>
                <a:lnTo>
                  <a:pt x="272" y="871"/>
                </a:lnTo>
                <a:lnTo>
                  <a:pt x="250" y="892"/>
                </a:lnTo>
                <a:lnTo>
                  <a:pt x="228" y="914"/>
                </a:lnTo>
                <a:lnTo>
                  <a:pt x="206" y="936"/>
                </a:lnTo>
                <a:lnTo>
                  <a:pt x="163" y="979"/>
                </a:lnTo>
                <a:lnTo>
                  <a:pt x="119" y="1012"/>
                </a:lnTo>
                <a:lnTo>
                  <a:pt x="87" y="1034"/>
                </a:lnTo>
                <a:lnTo>
                  <a:pt x="65" y="1056"/>
                </a:lnTo>
                <a:lnTo>
                  <a:pt x="43" y="1066"/>
                </a:lnTo>
                <a:lnTo>
                  <a:pt x="22" y="1077"/>
                </a:lnTo>
                <a:lnTo>
                  <a:pt x="11" y="1077"/>
                </a:lnTo>
                <a:lnTo>
                  <a:pt x="0" y="1066"/>
                </a:lnTo>
                <a:lnTo>
                  <a:pt x="11" y="1056"/>
                </a:lnTo>
                <a:lnTo>
                  <a:pt x="22" y="1045"/>
                </a:lnTo>
                <a:lnTo>
                  <a:pt x="32" y="1023"/>
                </a:lnTo>
                <a:lnTo>
                  <a:pt x="54" y="990"/>
                </a:lnTo>
                <a:lnTo>
                  <a:pt x="76" y="958"/>
                </a:lnTo>
                <a:lnTo>
                  <a:pt x="109" y="914"/>
                </a:lnTo>
                <a:lnTo>
                  <a:pt x="152" y="871"/>
                </a:lnTo>
                <a:lnTo>
                  <a:pt x="174" y="849"/>
                </a:lnTo>
                <a:lnTo>
                  <a:pt x="196" y="816"/>
                </a:lnTo>
                <a:lnTo>
                  <a:pt x="217" y="784"/>
                </a:lnTo>
                <a:lnTo>
                  <a:pt x="239" y="740"/>
                </a:lnTo>
                <a:lnTo>
                  <a:pt x="272" y="707"/>
                </a:lnTo>
                <a:lnTo>
                  <a:pt x="293" y="653"/>
                </a:lnTo>
                <a:lnTo>
                  <a:pt x="326" y="609"/>
                </a:lnTo>
                <a:lnTo>
                  <a:pt x="359" y="555"/>
                </a:lnTo>
                <a:lnTo>
                  <a:pt x="391" y="501"/>
                </a:lnTo>
                <a:lnTo>
                  <a:pt x="424" y="435"/>
                </a:lnTo>
                <a:lnTo>
                  <a:pt x="456" y="381"/>
                </a:lnTo>
                <a:lnTo>
                  <a:pt x="489" y="305"/>
                </a:lnTo>
                <a:lnTo>
                  <a:pt x="522" y="239"/>
                </a:lnTo>
                <a:lnTo>
                  <a:pt x="565" y="163"/>
                </a:lnTo>
                <a:lnTo>
                  <a:pt x="609" y="87"/>
                </a:lnTo>
                <a:lnTo>
                  <a:pt x="641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3" name="Freeform 43"/>
          <p:cNvSpPr>
            <a:spLocks noChangeArrowheads="1"/>
          </p:cNvSpPr>
          <p:nvPr/>
        </p:nvSpPr>
        <p:spPr bwMode="auto">
          <a:xfrm>
            <a:off x="6419850" y="2484438"/>
            <a:ext cx="179388" cy="166687"/>
          </a:xfrm>
          <a:custGeom>
            <a:avLst/>
            <a:gdLst>
              <a:gd name="T0" fmla="*/ 240 w 283"/>
              <a:gd name="T1" fmla="*/ 261 h 261"/>
              <a:gd name="T2" fmla="*/ 229 w 283"/>
              <a:gd name="T3" fmla="*/ 250 h 261"/>
              <a:gd name="T4" fmla="*/ 218 w 283"/>
              <a:gd name="T5" fmla="*/ 250 h 261"/>
              <a:gd name="T6" fmla="*/ 207 w 283"/>
              <a:gd name="T7" fmla="*/ 239 h 261"/>
              <a:gd name="T8" fmla="*/ 196 w 283"/>
              <a:gd name="T9" fmla="*/ 228 h 261"/>
              <a:gd name="T10" fmla="*/ 174 w 283"/>
              <a:gd name="T11" fmla="*/ 218 h 261"/>
              <a:gd name="T12" fmla="*/ 153 w 283"/>
              <a:gd name="T13" fmla="*/ 196 h 261"/>
              <a:gd name="T14" fmla="*/ 131 w 283"/>
              <a:gd name="T15" fmla="*/ 174 h 261"/>
              <a:gd name="T16" fmla="*/ 98 w 283"/>
              <a:gd name="T17" fmla="*/ 141 h 261"/>
              <a:gd name="T18" fmla="*/ 76 w 283"/>
              <a:gd name="T19" fmla="*/ 120 h 261"/>
              <a:gd name="T20" fmla="*/ 55 w 283"/>
              <a:gd name="T21" fmla="*/ 87 h 261"/>
              <a:gd name="T22" fmla="*/ 33 w 283"/>
              <a:gd name="T23" fmla="*/ 76 h 261"/>
              <a:gd name="T24" fmla="*/ 22 w 283"/>
              <a:gd name="T25" fmla="*/ 54 h 261"/>
              <a:gd name="T26" fmla="*/ 11 w 283"/>
              <a:gd name="T27" fmla="*/ 43 h 261"/>
              <a:gd name="T28" fmla="*/ 0 w 283"/>
              <a:gd name="T29" fmla="*/ 33 h 261"/>
              <a:gd name="T30" fmla="*/ 0 w 283"/>
              <a:gd name="T31" fmla="*/ 22 h 261"/>
              <a:gd name="T32" fmla="*/ 0 w 283"/>
              <a:gd name="T33" fmla="*/ 11 h 261"/>
              <a:gd name="T34" fmla="*/ 11 w 283"/>
              <a:gd name="T35" fmla="*/ 11 h 261"/>
              <a:gd name="T36" fmla="*/ 33 w 283"/>
              <a:gd name="T37" fmla="*/ 0 h 261"/>
              <a:gd name="T38" fmla="*/ 66 w 283"/>
              <a:gd name="T39" fmla="*/ 11 h 261"/>
              <a:gd name="T40" fmla="*/ 98 w 283"/>
              <a:gd name="T41" fmla="*/ 11 h 261"/>
              <a:gd name="T42" fmla="*/ 142 w 283"/>
              <a:gd name="T43" fmla="*/ 22 h 261"/>
              <a:gd name="T44" fmla="*/ 185 w 283"/>
              <a:gd name="T45" fmla="*/ 33 h 261"/>
              <a:gd name="T46" fmla="*/ 218 w 283"/>
              <a:gd name="T47" fmla="*/ 54 h 261"/>
              <a:gd name="T48" fmla="*/ 250 w 283"/>
              <a:gd name="T49" fmla="*/ 65 h 261"/>
              <a:gd name="T50" fmla="*/ 261 w 283"/>
              <a:gd name="T51" fmla="*/ 87 h 261"/>
              <a:gd name="T52" fmla="*/ 283 w 283"/>
              <a:gd name="T53" fmla="*/ 109 h 261"/>
              <a:gd name="T54" fmla="*/ 283 w 283"/>
              <a:gd name="T55" fmla="*/ 141 h 261"/>
              <a:gd name="T56" fmla="*/ 283 w 283"/>
              <a:gd name="T57" fmla="*/ 174 h 261"/>
              <a:gd name="T58" fmla="*/ 272 w 283"/>
              <a:gd name="T59" fmla="*/ 196 h 261"/>
              <a:gd name="T60" fmla="*/ 272 w 283"/>
              <a:gd name="T61" fmla="*/ 218 h 261"/>
              <a:gd name="T62" fmla="*/ 261 w 283"/>
              <a:gd name="T63" fmla="*/ 228 h 261"/>
              <a:gd name="T64" fmla="*/ 261 w 283"/>
              <a:gd name="T65" fmla="*/ 239 h 261"/>
              <a:gd name="T66" fmla="*/ 250 w 283"/>
              <a:gd name="T67" fmla="*/ 250 h 261"/>
              <a:gd name="T68" fmla="*/ 240 w 283"/>
              <a:gd name="T69" fmla="*/ 250 h 261"/>
              <a:gd name="T70" fmla="*/ 240 w 283"/>
              <a:gd name="T71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3" h="261">
                <a:moveTo>
                  <a:pt x="240" y="261"/>
                </a:moveTo>
                <a:lnTo>
                  <a:pt x="229" y="250"/>
                </a:lnTo>
                <a:lnTo>
                  <a:pt x="218" y="250"/>
                </a:lnTo>
                <a:lnTo>
                  <a:pt x="207" y="239"/>
                </a:lnTo>
                <a:lnTo>
                  <a:pt x="196" y="228"/>
                </a:lnTo>
                <a:lnTo>
                  <a:pt x="174" y="218"/>
                </a:lnTo>
                <a:lnTo>
                  <a:pt x="153" y="196"/>
                </a:lnTo>
                <a:lnTo>
                  <a:pt x="131" y="174"/>
                </a:lnTo>
                <a:lnTo>
                  <a:pt x="98" y="141"/>
                </a:lnTo>
                <a:lnTo>
                  <a:pt x="76" y="120"/>
                </a:lnTo>
                <a:lnTo>
                  <a:pt x="55" y="87"/>
                </a:lnTo>
                <a:lnTo>
                  <a:pt x="33" y="76"/>
                </a:lnTo>
                <a:lnTo>
                  <a:pt x="22" y="54"/>
                </a:lnTo>
                <a:lnTo>
                  <a:pt x="11" y="43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33" y="0"/>
                </a:lnTo>
                <a:lnTo>
                  <a:pt x="66" y="11"/>
                </a:lnTo>
                <a:lnTo>
                  <a:pt x="98" y="11"/>
                </a:lnTo>
                <a:lnTo>
                  <a:pt x="142" y="22"/>
                </a:lnTo>
                <a:lnTo>
                  <a:pt x="185" y="33"/>
                </a:lnTo>
                <a:lnTo>
                  <a:pt x="218" y="54"/>
                </a:lnTo>
                <a:lnTo>
                  <a:pt x="250" y="65"/>
                </a:lnTo>
                <a:lnTo>
                  <a:pt x="261" y="87"/>
                </a:lnTo>
                <a:lnTo>
                  <a:pt x="283" y="109"/>
                </a:lnTo>
                <a:lnTo>
                  <a:pt x="283" y="141"/>
                </a:lnTo>
                <a:lnTo>
                  <a:pt x="283" y="174"/>
                </a:lnTo>
                <a:lnTo>
                  <a:pt x="272" y="196"/>
                </a:lnTo>
                <a:lnTo>
                  <a:pt x="272" y="218"/>
                </a:lnTo>
                <a:lnTo>
                  <a:pt x="261" y="228"/>
                </a:lnTo>
                <a:lnTo>
                  <a:pt x="261" y="239"/>
                </a:lnTo>
                <a:lnTo>
                  <a:pt x="250" y="250"/>
                </a:lnTo>
                <a:lnTo>
                  <a:pt x="240" y="250"/>
                </a:lnTo>
                <a:lnTo>
                  <a:pt x="240" y="2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>
            <a:spLocks noChangeArrowheads="1"/>
          </p:cNvSpPr>
          <p:nvPr/>
        </p:nvSpPr>
        <p:spPr bwMode="auto">
          <a:xfrm>
            <a:off x="6461125" y="2173288"/>
            <a:ext cx="317500" cy="1127125"/>
          </a:xfrm>
          <a:custGeom>
            <a:avLst/>
            <a:gdLst>
              <a:gd name="T0" fmla="*/ 0 w 500"/>
              <a:gd name="T1" fmla="*/ 1763 h 1774"/>
              <a:gd name="T2" fmla="*/ 0 w 500"/>
              <a:gd name="T3" fmla="*/ 1741 h 1774"/>
              <a:gd name="T4" fmla="*/ 10 w 500"/>
              <a:gd name="T5" fmla="*/ 1698 h 1774"/>
              <a:gd name="T6" fmla="*/ 43 w 500"/>
              <a:gd name="T7" fmla="*/ 1643 h 1774"/>
              <a:gd name="T8" fmla="*/ 76 w 500"/>
              <a:gd name="T9" fmla="*/ 1567 h 1774"/>
              <a:gd name="T10" fmla="*/ 119 w 500"/>
              <a:gd name="T11" fmla="*/ 1480 h 1774"/>
              <a:gd name="T12" fmla="*/ 163 w 500"/>
              <a:gd name="T13" fmla="*/ 1382 h 1774"/>
              <a:gd name="T14" fmla="*/ 206 w 500"/>
              <a:gd name="T15" fmla="*/ 1263 h 1774"/>
              <a:gd name="T16" fmla="*/ 261 w 500"/>
              <a:gd name="T17" fmla="*/ 1078 h 1774"/>
              <a:gd name="T18" fmla="*/ 315 w 500"/>
              <a:gd name="T19" fmla="*/ 795 h 1774"/>
              <a:gd name="T20" fmla="*/ 337 w 500"/>
              <a:gd name="T21" fmla="*/ 566 h 1774"/>
              <a:gd name="T22" fmla="*/ 348 w 500"/>
              <a:gd name="T23" fmla="*/ 425 h 1774"/>
              <a:gd name="T24" fmla="*/ 348 w 500"/>
              <a:gd name="T25" fmla="*/ 305 h 1774"/>
              <a:gd name="T26" fmla="*/ 348 w 500"/>
              <a:gd name="T27" fmla="*/ 207 h 1774"/>
              <a:gd name="T28" fmla="*/ 337 w 500"/>
              <a:gd name="T29" fmla="*/ 131 h 1774"/>
              <a:gd name="T30" fmla="*/ 337 w 500"/>
              <a:gd name="T31" fmla="*/ 76 h 1774"/>
              <a:gd name="T32" fmla="*/ 326 w 500"/>
              <a:gd name="T33" fmla="*/ 33 h 1774"/>
              <a:gd name="T34" fmla="*/ 326 w 500"/>
              <a:gd name="T35" fmla="*/ 11 h 1774"/>
              <a:gd name="T36" fmla="*/ 348 w 500"/>
              <a:gd name="T37" fmla="*/ 0 h 1774"/>
              <a:gd name="T38" fmla="*/ 380 w 500"/>
              <a:gd name="T39" fmla="*/ 0 h 1774"/>
              <a:gd name="T40" fmla="*/ 434 w 500"/>
              <a:gd name="T41" fmla="*/ 11 h 1774"/>
              <a:gd name="T42" fmla="*/ 500 w 500"/>
              <a:gd name="T43" fmla="*/ 11 h 1774"/>
              <a:gd name="T44" fmla="*/ 500 w 500"/>
              <a:gd name="T45" fmla="*/ 65 h 1774"/>
              <a:gd name="T46" fmla="*/ 500 w 500"/>
              <a:gd name="T47" fmla="*/ 142 h 1774"/>
              <a:gd name="T48" fmla="*/ 489 w 500"/>
              <a:gd name="T49" fmla="*/ 250 h 1774"/>
              <a:gd name="T50" fmla="*/ 489 w 500"/>
              <a:gd name="T51" fmla="*/ 381 h 1774"/>
              <a:gd name="T52" fmla="*/ 456 w 500"/>
              <a:gd name="T53" fmla="*/ 686 h 1774"/>
              <a:gd name="T54" fmla="*/ 413 w 500"/>
              <a:gd name="T55" fmla="*/ 1012 h 1774"/>
              <a:gd name="T56" fmla="*/ 369 w 500"/>
              <a:gd name="T57" fmla="*/ 1175 h 1774"/>
              <a:gd name="T58" fmla="*/ 315 w 500"/>
              <a:gd name="T59" fmla="*/ 1317 h 1774"/>
              <a:gd name="T60" fmla="*/ 261 w 500"/>
              <a:gd name="T61" fmla="*/ 1448 h 1774"/>
              <a:gd name="T62" fmla="*/ 195 w 500"/>
              <a:gd name="T63" fmla="*/ 1556 h 1774"/>
              <a:gd name="T64" fmla="*/ 119 w 500"/>
              <a:gd name="T65" fmla="*/ 1654 h 1774"/>
              <a:gd name="T66" fmla="*/ 65 w 500"/>
              <a:gd name="T67" fmla="*/ 1730 h 1774"/>
              <a:gd name="T68" fmla="*/ 32 w 500"/>
              <a:gd name="T69" fmla="*/ 1763 h 1774"/>
              <a:gd name="T70" fmla="*/ 0 w 500"/>
              <a:gd name="T71" fmla="*/ 1774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0" h="1774">
                <a:moveTo>
                  <a:pt x="0" y="1774"/>
                </a:moveTo>
                <a:lnTo>
                  <a:pt x="0" y="1763"/>
                </a:lnTo>
                <a:lnTo>
                  <a:pt x="0" y="1752"/>
                </a:lnTo>
                <a:lnTo>
                  <a:pt x="0" y="1741"/>
                </a:lnTo>
                <a:lnTo>
                  <a:pt x="0" y="1720"/>
                </a:lnTo>
                <a:lnTo>
                  <a:pt x="10" y="1698"/>
                </a:lnTo>
                <a:lnTo>
                  <a:pt x="21" y="1676"/>
                </a:lnTo>
                <a:lnTo>
                  <a:pt x="43" y="1643"/>
                </a:lnTo>
                <a:lnTo>
                  <a:pt x="54" y="1611"/>
                </a:lnTo>
                <a:lnTo>
                  <a:pt x="76" y="1567"/>
                </a:lnTo>
                <a:lnTo>
                  <a:pt x="97" y="1524"/>
                </a:lnTo>
                <a:lnTo>
                  <a:pt x="119" y="1480"/>
                </a:lnTo>
                <a:lnTo>
                  <a:pt x="141" y="1426"/>
                </a:lnTo>
                <a:lnTo>
                  <a:pt x="163" y="1382"/>
                </a:lnTo>
                <a:lnTo>
                  <a:pt x="184" y="1317"/>
                </a:lnTo>
                <a:lnTo>
                  <a:pt x="206" y="1263"/>
                </a:lnTo>
                <a:lnTo>
                  <a:pt x="228" y="1197"/>
                </a:lnTo>
                <a:lnTo>
                  <a:pt x="261" y="1078"/>
                </a:lnTo>
                <a:lnTo>
                  <a:pt x="293" y="936"/>
                </a:lnTo>
                <a:lnTo>
                  <a:pt x="315" y="795"/>
                </a:lnTo>
                <a:lnTo>
                  <a:pt x="337" y="642"/>
                </a:lnTo>
                <a:lnTo>
                  <a:pt x="337" y="566"/>
                </a:lnTo>
                <a:lnTo>
                  <a:pt x="348" y="490"/>
                </a:lnTo>
                <a:lnTo>
                  <a:pt x="348" y="425"/>
                </a:lnTo>
                <a:lnTo>
                  <a:pt x="348" y="359"/>
                </a:lnTo>
                <a:lnTo>
                  <a:pt x="348" y="305"/>
                </a:lnTo>
                <a:lnTo>
                  <a:pt x="348" y="250"/>
                </a:lnTo>
                <a:lnTo>
                  <a:pt x="348" y="207"/>
                </a:lnTo>
                <a:lnTo>
                  <a:pt x="348" y="163"/>
                </a:lnTo>
                <a:lnTo>
                  <a:pt x="337" y="131"/>
                </a:lnTo>
                <a:lnTo>
                  <a:pt x="337" y="98"/>
                </a:lnTo>
                <a:lnTo>
                  <a:pt x="337" y="76"/>
                </a:lnTo>
                <a:lnTo>
                  <a:pt x="326" y="44"/>
                </a:lnTo>
                <a:lnTo>
                  <a:pt x="326" y="33"/>
                </a:lnTo>
                <a:lnTo>
                  <a:pt x="326" y="22"/>
                </a:lnTo>
                <a:lnTo>
                  <a:pt x="326" y="11"/>
                </a:lnTo>
                <a:lnTo>
                  <a:pt x="337" y="0"/>
                </a:lnTo>
                <a:lnTo>
                  <a:pt x="348" y="0"/>
                </a:lnTo>
                <a:lnTo>
                  <a:pt x="369" y="0"/>
                </a:lnTo>
                <a:lnTo>
                  <a:pt x="380" y="0"/>
                </a:lnTo>
                <a:lnTo>
                  <a:pt x="402" y="0"/>
                </a:lnTo>
                <a:lnTo>
                  <a:pt x="434" y="11"/>
                </a:lnTo>
                <a:lnTo>
                  <a:pt x="467" y="11"/>
                </a:lnTo>
                <a:lnTo>
                  <a:pt x="500" y="11"/>
                </a:lnTo>
                <a:lnTo>
                  <a:pt x="500" y="33"/>
                </a:lnTo>
                <a:lnTo>
                  <a:pt x="500" y="65"/>
                </a:lnTo>
                <a:lnTo>
                  <a:pt x="500" y="98"/>
                </a:lnTo>
                <a:lnTo>
                  <a:pt x="500" y="142"/>
                </a:lnTo>
                <a:lnTo>
                  <a:pt x="500" y="196"/>
                </a:lnTo>
                <a:lnTo>
                  <a:pt x="489" y="250"/>
                </a:lnTo>
                <a:lnTo>
                  <a:pt x="489" y="316"/>
                </a:lnTo>
                <a:lnTo>
                  <a:pt x="489" y="381"/>
                </a:lnTo>
                <a:lnTo>
                  <a:pt x="478" y="533"/>
                </a:lnTo>
                <a:lnTo>
                  <a:pt x="456" y="686"/>
                </a:lnTo>
                <a:lnTo>
                  <a:pt x="434" y="849"/>
                </a:lnTo>
                <a:lnTo>
                  <a:pt x="413" y="1012"/>
                </a:lnTo>
                <a:lnTo>
                  <a:pt x="391" y="1099"/>
                </a:lnTo>
                <a:lnTo>
                  <a:pt x="369" y="1175"/>
                </a:lnTo>
                <a:lnTo>
                  <a:pt x="348" y="1252"/>
                </a:lnTo>
                <a:lnTo>
                  <a:pt x="315" y="1317"/>
                </a:lnTo>
                <a:lnTo>
                  <a:pt x="293" y="1382"/>
                </a:lnTo>
                <a:lnTo>
                  <a:pt x="261" y="1448"/>
                </a:lnTo>
                <a:lnTo>
                  <a:pt x="228" y="1502"/>
                </a:lnTo>
                <a:lnTo>
                  <a:pt x="195" y="1556"/>
                </a:lnTo>
                <a:lnTo>
                  <a:pt x="152" y="1611"/>
                </a:lnTo>
                <a:lnTo>
                  <a:pt x="119" y="1654"/>
                </a:lnTo>
                <a:lnTo>
                  <a:pt x="97" y="1698"/>
                </a:lnTo>
                <a:lnTo>
                  <a:pt x="65" y="1730"/>
                </a:lnTo>
                <a:lnTo>
                  <a:pt x="43" y="1752"/>
                </a:lnTo>
                <a:lnTo>
                  <a:pt x="32" y="1763"/>
                </a:lnTo>
                <a:lnTo>
                  <a:pt x="10" y="1774"/>
                </a:lnTo>
                <a:lnTo>
                  <a:pt x="0" y="177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24" name="Freeform 44"/>
          <p:cNvSpPr>
            <a:spLocks noChangeArrowheads="1"/>
          </p:cNvSpPr>
          <p:nvPr/>
        </p:nvSpPr>
        <p:spPr bwMode="auto">
          <a:xfrm>
            <a:off x="6708775" y="2449513"/>
            <a:ext cx="855663" cy="187325"/>
          </a:xfrm>
          <a:custGeom>
            <a:avLst/>
            <a:gdLst>
              <a:gd name="T0" fmla="*/ 565 w 1348"/>
              <a:gd name="T1" fmla="*/ 240 h 294"/>
              <a:gd name="T2" fmla="*/ 467 w 1348"/>
              <a:gd name="T3" fmla="*/ 251 h 294"/>
              <a:gd name="T4" fmla="*/ 381 w 1348"/>
              <a:gd name="T5" fmla="*/ 273 h 294"/>
              <a:gd name="T6" fmla="*/ 315 w 1348"/>
              <a:gd name="T7" fmla="*/ 273 h 294"/>
              <a:gd name="T8" fmla="*/ 250 w 1348"/>
              <a:gd name="T9" fmla="*/ 283 h 294"/>
              <a:gd name="T10" fmla="*/ 196 w 1348"/>
              <a:gd name="T11" fmla="*/ 294 h 294"/>
              <a:gd name="T12" fmla="*/ 163 w 1348"/>
              <a:gd name="T13" fmla="*/ 294 h 294"/>
              <a:gd name="T14" fmla="*/ 141 w 1348"/>
              <a:gd name="T15" fmla="*/ 294 h 294"/>
              <a:gd name="T16" fmla="*/ 120 w 1348"/>
              <a:gd name="T17" fmla="*/ 294 h 294"/>
              <a:gd name="T18" fmla="*/ 87 w 1348"/>
              <a:gd name="T19" fmla="*/ 283 h 294"/>
              <a:gd name="T20" fmla="*/ 54 w 1348"/>
              <a:gd name="T21" fmla="*/ 262 h 294"/>
              <a:gd name="T22" fmla="*/ 22 w 1348"/>
              <a:gd name="T23" fmla="*/ 229 h 294"/>
              <a:gd name="T24" fmla="*/ 11 w 1348"/>
              <a:gd name="T25" fmla="*/ 207 h 294"/>
              <a:gd name="T26" fmla="*/ 54 w 1348"/>
              <a:gd name="T27" fmla="*/ 207 h 294"/>
              <a:gd name="T28" fmla="*/ 109 w 1348"/>
              <a:gd name="T29" fmla="*/ 196 h 294"/>
              <a:gd name="T30" fmla="*/ 174 w 1348"/>
              <a:gd name="T31" fmla="*/ 185 h 294"/>
              <a:gd name="T32" fmla="*/ 250 w 1348"/>
              <a:gd name="T33" fmla="*/ 175 h 294"/>
              <a:gd name="T34" fmla="*/ 337 w 1348"/>
              <a:gd name="T35" fmla="*/ 153 h 294"/>
              <a:gd name="T36" fmla="*/ 435 w 1348"/>
              <a:gd name="T37" fmla="*/ 142 h 294"/>
              <a:gd name="T38" fmla="*/ 554 w 1348"/>
              <a:gd name="T39" fmla="*/ 120 h 294"/>
              <a:gd name="T40" fmla="*/ 674 w 1348"/>
              <a:gd name="T41" fmla="*/ 88 h 294"/>
              <a:gd name="T42" fmla="*/ 783 w 1348"/>
              <a:gd name="T43" fmla="*/ 66 h 294"/>
              <a:gd name="T44" fmla="*/ 881 w 1348"/>
              <a:gd name="T45" fmla="*/ 44 h 294"/>
              <a:gd name="T46" fmla="*/ 957 w 1348"/>
              <a:gd name="T47" fmla="*/ 33 h 294"/>
              <a:gd name="T48" fmla="*/ 1022 w 1348"/>
              <a:gd name="T49" fmla="*/ 22 h 294"/>
              <a:gd name="T50" fmla="*/ 1076 w 1348"/>
              <a:gd name="T51" fmla="*/ 11 h 294"/>
              <a:gd name="T52" fmla="*/ 1120 w 1348"/>
              <a:gd name="T53" fmla="*/ 0 h 294"/>
              <a:gd name="T54" fmla="*/ 1142 w 1348"/>
              <a:gd name="T55" fmla="*/ 0 h 294"/>
              <a:gd name="T56" fmla="*/ 1174 w 1348"/>
              <a:gd name="T57" fmla="*/ 0 h 294"/>
              <a:gd name="T58" fmla="*/ 1239 w 1348"/>
              <a:gd name="T59" fmla="*/ 22 h 294"/>
              <a:gd name="T60" fmla="*/ 1294 w 1348"/>
              <a:gd name="T61" fmla="*/ 55 h 294"/>
              <a:gd name="T62" fmla="*/ 1315 w 1348"/>
              <a:gd name="T63" fmla="*/ 77 h 294"/>
              <a:gd name="T64" fmla="*/ 1337 w 1348"/>
              <a:gd name="T65" fmla="*/ 98 h 294"/>
              <a:gd name="T66" fmla="*/ 1348 w 1348"/>
              <a:gd name="T67" fmla="*/ 109 h 294"/>
              <a:gd name="T68" fmla="*/ 1337 w 1348"/>
              <a:gd name="T69" fmla="*/ 131 h 294"/>
              <a:gd name="T70" fmla="*/ 1315 w 1348"/>
              <a:gd name="T71" fmla="*/ 142 h 294"/>
              <a:gd name="T72" fmla="*/ 1272 w 1348"/>
              <a:gd name="T73" fmla="*/ 142 h 294"/>
              <a:gd name="T74" fmla="*/ 1218 w 1348"/>
              <a:gd name="T75" fmla="*/ 153 h 294"/>
              <a:gd name="T76" fmla="*/ 1174 w 1348"/>
              <a:gd name="T77" fmla="*/ 153 h 294"/>
              <a:gd name="T78" fmla="*/ 1120 w 1348"/>
              <a:gd name="T79" fmla="*/ 153 h 294"/>
              <a:gd name="T80" fmla="*/ 1065 w 1348"/>
              <a:gd name="T81" fmla="*/ 164 h 294"/>
              <a:gd name="T82" fmla="*/ 989 w 1348"/>
              <a:gd name="T83" fmla="*/ 164 h 294"/>
              <a:gd name="T84" fmla="*/ 913 w 1348"/>
              <a:gd name="T85" fmla="*/ 175 h 294"/>
              <a:gd name="T86" fmla="*/ 826 w 1348"/>
              <a:gd name="T87" fmla="*/ 196 h 294"/>
              <a:gd name="T88" fmla="*/ 728 w 1348"/>
              <a:gd name="T89" fmla="*/ 207 h 294"/>
              <a:gd name="T90" fmla="*/ 620 w 1348"/>
              <a:gd name="T91" fmla="*/ 22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8" h="294">
                <a:moveTo>
                  <a:pt x="620" y="229"/>
                </a:moveTo>
                <a:lnTo>
                  <a:pt x="565" y="240"/>
                </a:lnTo>
                <a:lnTo>
                  <a:pt x="522" y="251"/>
                </a:lnTo>
                <a:lnTo>
                  <a:pt x="467" y="251"/>
                </a:lnTo>
                <a:lnTo>
                  <a:pt x="424" y="262"/>
                </a:lnTo>
                <a:lnTo>
                  <a:pt x="381" y="273"/>
                </a:lnTo>
                <a:lnTo>
                  <a:pt x="348" y="273"/>
                </a:lnTo>
                <a:lnTo>
                  <a:pt x="315" y="273"/>
                </a:lnTo>
                <a:lnTo>
                  <a:pt x="283" y="283"/>
                </a:lnTo>
                <a:lnTo>
                  <a:pt x="250" y="283"/>
                </a:lnTo>
                <a:lnTo>
                  <a:pt x="217" y="294"/>
                </a:lnTo>
                <a:lnTo>
                  <a:pt x="196" y="294"/>
                </a:lnTo>
                <a:lnTo>
                  <a:pt x="174" y="294"/>
                </a:lnTo>
                <a:lnTo>
                  <a:pt x="163" y="294"/>
                </a:lnTo>
                <a:lnTo>
                  <a:pt x="152" y="294"/>
                </a:lnTo>
                <a:lnTo>
                  <a:pt x="141" y="294"/>
                </a:lnTo>
                <a:lnTo>
                  <a:pt x="130" y="294"/>
                </a:lnTo>
                <a:lnTo>
                  <a:pt x="120" y="294"/>
                </a:lnTo>
                <a:lnTo>
                  <a:pt x="98" y="294"/>
                </a:lnTo>
                <a:lnTo>
                  <a:pt x="87" y="283"/>
                </a:lnTo>
                <a:lnTo>
                  <a:pt x="76" y="273"/>
                </a:lnTo>
                <a:lnTo>
                  <a:pt x="54" y="262"/>
                </a:lnTo>
                <a:lnTo>
                  <a:pt x="33" y="251"/>
                </a:lnTo>
                <a:lnTo>
                  <a:pt x="22" y="229"/>
                </a:lnTo>
                <a:lnTo>
                  <a:pt x="0" y="207"/>
                </a:lnTo>
                <a:lnTo>
                  <a:pt x="11" y="207"/>
                </a:lnTo>
                <a:lnTo>
                  <a:pt x="33" y="207"/>
                </a:lnTo>
                <a:lnTo>
                  <a:pt x="54" y="207"/>
                </a:lnTo>
                <a:lnTo>
                  <a:pt x="76" y="196"/>
                </a:lnTo>
                <a:lnTo>
                  <a:pt x="109" y="196"/>
                </a:lnTo>
                <a:lnTo>
                  <a:pt x="141" y="196"/>
                </a:lnTo>
                <a:lnTo>
                  <a:pt x="174" y="185"/>
                </a:lnTo>
                <a:lnTo>
                  <a:pt x="207" y="185"/>
                </a:lnTo>
                <a:lnTo>
                  <a:pt x="250" y="175"/>
                </a:lnTo>
                <a:lnTo>
                  <a:pt x="294" y="164"/>
                </a:lnTo>
                <a:lnTo>
                  <a:pt x="337" y="153"/>
                </a:lnTo>
                <a:lnTo>
                  <a:pt x="391" y="153"/>
                </a:lnTo>
                <a:lnTo>
                  <a:pt x="435" y="142"/>
                </a:lnTo>
                <a:lnTo>
                  <a:pt x="500" y="131"/>
                </a:lnTo>
                <a:lnTo>
                  <a:pt x="554" y="120"/>
                </a:lnTo>
                <a:lnTo>
                  <a:pt x="609" y="98"/>
                </a:lnTo>
                <a:lnTo>
                  <a:pt x="674" y="88"/>
                </a:lnTo>
                <a:lnTo>
                  <a:pt x="728" y="77"/>
                </a:lnTo>
                <a:lnTo>
                  <a:pt x="783" y="66"/>
                </a:lnTo>
                <a:lnTo>
                  <a:pt x="826" y="55"/>
                </a:lnTo>
                <a:lnTo>
                  <a:pt x="881" y="44"/>
                </a:lnTo>
                <a:lnTo>
                  <a:pt x="924" y="33"/>
                </a:lnTo>
                <a:lnTo>
                  <a:pt x="957" y="33"/>
                </a:lnTo>
                <a:lnTo>
                  <a:pt x="989" y="22"/>
                </a:lnTo>
                <a:lnTo>
                  <a:pt x="1022" y="22"/>
                </a:lnTo>
                <a:lnTo>
                  <a:pt x="1055" y="11"/>
                </a:lnTo>
                <a:lnTo>
                  <a:pt x="1076" y="11"/>
                </a:lnTo>
                <a:lnTo>
                  <a:pt x="1098" y="0"/>
                </a:lnTo>
                <a:lnTo>
                  <a:pt x="1120" y="0"/>
                </a:lnTo>
                <a:lnTo>
                  <a:pt x="1131" y="0"/>
                </a:lnTo>
                <a:lnTo>
                  <a:pt x="1142" y="0"/>
                </a:lnTo>
                <a:lnTo>
                  <a:pt x="1152" y="0"/>
                </a:lnTo>
                <a:lnTo>
                  <a:pt x="1174" y="0"/>
                </a:lnTo>
                <a:lnTo>
                  <a:pt x="1207" y="11"/>
                </a:lnTo>
                <a:lnTo>
                  <a:pt x="1239" y="22"/>
                </a:lnTo>
                <a:lnTo>
                  <a:pt x="1272" y="44"/>
                </a:lnTo>
                <a:lnTo>
                  <a:pt x="1294" y="55"/>
                </a:lnTo>
                <a:lnTo>
                  <a:pt x="1305" y="66"/>
                </a:lnTo>
                <a:lnTo>
                  <a:pt x="1315" y="77"/>
                </a:lnTo>
                <a:lnTo>
                  <a:pt x="1326" y="88"/>
                </a:lnTo>
                <a:lnTo>
                  <a:pt x="1337" y="98"/>
                </a:lnTo>
                <a:lnTo>
                  <a:pt x="1348" y="98"/>
                </a:lnTo>
                <a:lnTo>
                  <a:pt x="1348" y="109"/>
                </a:lnTo>
                <a:lnTo>
                  <a:pt x="1348" y="120"/>
                </a:lnTo>
                <a:lnTo>
                  <a:pt x="1337" y="131"/>
                </a:lnTo>
                <a:lnTo>
                  <a:pt x="1326" y="131"/>
                </a:lnTo>
                <a:lnTo>
                  <a:pt x="1315" y="142"/>
                </a:lnTo>
                <a:lnTo>
                  <a:pt x="1294" y="142"/>
                </a:lnTo>
                <a:lnTo>
                  <a:pt x="1272" y="142"/>
                </a:lnTo>
                <a:lnTo>
                  <a:pt x="1250" y="153"/>
                </a:lnTo>
                <a:lnTo>
                  <a:pt x="1218" y="153"/>
                </a:lnTo>
                <a:lnTo>
                  <a:pt x="1196" y="153"/>
                </a:lnTo>
                <a:lnTo>
                  <a:pt x="1174" y="153"/>
                </a:lnTo>
                <a:lnTo>
                  <a:pt x="1152" y="153"/>
                </a:lnTo>
                <a:lnTo>
                  <a:pt x="1120" y="153"/>
                </a:lnTo>
                <a:lnTo>
                  <a:pt x="1098" y="153"/>
                </a:lnTo>
                <a:lnTo>
                  <a:pt x="1065" y="164"/>
                </a:lnTo>
                <a:lnTo>
                  <a:pt x="1033" y="164"/>
                </a:lnTo>
                <a:lnTo>
                  <a:pt x="989" y="164"/>
                </a:lnTo>
                <a:lnTo>
                  <a:pt x="957" y="175"/>
                </a:lnTo>
                <a:lnTo>
                  <a:pt x="913" y="175"/>
                </a:lnTo>
                <a:lnTo>
                  <a:pt x="870" y="185"/>
                </a:lnTo>
                <a:lnTo>
                  <a:pt x="826" y="196"/>
                </a:lnTo>
                <a:lnTo>
                  <a:pt x="783" y="196"/>
                </a:lnTo>
                <a:lnTo>
                  <a:pt x="728" y="207"/>
                </a:lnTo>
                <a:lnTo>
                  <a:pt x="674" y="218"/>
                </a:lnTo>
                <a:lnTo>
                  <a:pt x="620" y="2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81" name="TextBox 2"/>
          <p:cNvSpPr txBox="1">
            <a:spLocks noChangeArrowheads="1"/>
          </p:cNvSpPr>
          <p:nvPr/>
        </p:nvSpPr>
        <p:spPr bwMode="auto">
          <a:xfrm>
            <a:off x="577850" y="1714500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095875" y="3616325"/>
            <a:ext cx="36099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左窄右宽，詹字要紧凑，厂字竖撇要长、下边的八字要小，言字上横最长。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1537" name="矩形 31"/>
          <p:cNvSpPr>
            <a:spLocks noChangeArrowheads="1"/>
          </p:cNvSpPr>
          <p:nvPr/>
        </p:nvSpPr>
        <p:spPr bwMode="auto">
          <a:xfrm>
            <a:off x="2608263" y="1876425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8" name="矩形 32"/>
          <p:cNvSpPr>
            <a:spLocks noChangeArrowheads="1"/>
          </p:cNvSpPr>
          <p:nvPr/>
        </p:nvSpPr>
        <p:spPr bwMode="auto">
          <a:xfrm>
            <a:off x="2722563" y="1150938"/>
            <a:ext cx="2232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yán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539" name="TextBox 25"/>
          <p:cNvSpPr txBox="1">
            <a:spLocks noChangeArrowheads="1"/>
          </p:cNvSpPr>
          <p:nvPr/>
        </p:nvSpPr>
        <p:spPr bwMode="auto">
          <a:xfrm>
            <a:off x="688975" y="29527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 dirty="0">
                <a:latin typeface="宋体" panose="02010600030101010101" pitchFamily="2" charset="-122"/>
              </a:rPr>
              <a:t>左右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21540" name="TextBox 26"/>
          <p:cNvSpPr txBox="1">
            <a:spLocks noChangeArrowheads="1"/>
          </p:cNvSpPr>
          <p:nvPr/>
        </p:nvSpPr>
        <p:spPr bwMode="auto">
          <a:xfrm>
            <a:off x="688975" y="3697288"/>
            <a:ext cx="34972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房檐   飞檐走壁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41" name="TextBox 29"/>
          <p:cNvSpPr txBox="1">
            <a:spLocks noChangeArrowheads="1"/>
          </p:cNvSpPr>
          <p:nvPr/>
        </p:nvSpPr>
        <p:spPr bwMode="auto">
          <a:xfrm>
            <a:off x="688975" y="4094163"/>
            <a:ext cx="41671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 dirty="0">
                <a:latin typeface="宋体" panose="02010600030101010101" pitchFamily="2" charset="-122"/>
              </a:rPr>
              <a:t>大雨来得太突然了，我急</a:t>
            </a:r>
            <a:endParaRPr lang="en-US" altLang="zh-CN" sz="2200" b="1" dirty="0">
              <a:latin typeface="宋体" panose="02010600030101010101" pitchFamily="2" charset="-122"/>
            </a:endParaRPr>
          </a:p>
          <a:p>
            <a:r>
              <a:rPr lang="en-US" altLang="zh-CN" sz="2200" b="1" dirty="0">
                <a:latin typeface="宋体" panose="02010600030101010101" pitchFamily="2" charset="-122"/>
              </a:rPr>
              <a:t>      </a:t>
            </a:r>
            <a:r>
              <a:rPr lang="zh-CN" altLang="en-US" sz="2200" b="1" dirty="0">
                <a:latin typeface="宋体" panose="02010600030101010101" pitchFamily="2" charset="-122"/>
              </a:rPr>
              <a:t>忙躲到茅檐下避雨。 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sp>
        <p:nvSpPr>
          <p:cNvPr id="21542" name="TextBox 30"/>
          <p:cNvSpPr txBox="1">
            <a:spLocks noChangeArrowheads="1"/>
          </p:cNvSpPr>
          <p:nvPr/>
        </p:nvSpPr>
        <p:spPr bwMode="auto">
          <a:xfrm>
            <a:off x="688975" y="3309938"/>
            <a:ext cx="2905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 dirty="0">
                <a:latin typeface="宋体" panose="02010600030101010101" pitchFamily="2" charset="-122"/>
              </a:rPr>
              <a:t>Y  </a:t>
            </a:r>
            <a:r>
              <a:rPr lang="zh-CN" altLang="en-US" sz="2200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 dirty="0">
                <a:latin typeface="宋体" panose="02010600030101010101" pitchFamily="2" charset="-122"/>
              </a:rPr>
              <a:t>木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grpSp>
        <p:nvGrpSpPr>
          <p:cNvPr id="23589" name="组合 37"/>
          <p:cNvGrpSpPr/>
          <p:nvPr/>
        </p:nvGrpSpPr>
        <p:grpSpPr bwMode="auto">
          <a:xfrm>
            <a:off x="552450" y="733425"/>
            <a:ext cx="1331913" cy="530225"/>
            <a:chOff x="579880" y="770997"/>
            <a:chExt cx="1331484" cy="531209"/>
          </a:xfrm>
        </p:grpSpPr>
        <p:sp>
          <p:nvSpPr>
            <p:cNvPr id="39" name="圆角矩形 38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359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6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6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6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1537" grpId="0"/>
      <p:bldP spid="21538" grpId="0"/>
      <p:bldP spid="21539" grpId="0"/>
      <p:bldP spid="21540" grpId="0"/>
      <p:bldP spid="21541" grpId="0"/>
      <p:bldP spid="215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73" name="Freeform 45"/>
          <p:cNvSpPr>
            <a:spLocks noChangeArrowheads="1"/>
          </p:cNvSpPr>
          <p:nvPr/>
        </p:nvSpPr>
        <p:spPr bwMode="auto">
          <a:xfrm>
            <a:off x="6435725" y="1903413"/>
            <a:ext cx="628650" cy="463550"/>
          </a:xfrm>
          <a:custGeom>
            <a:avLst/>
            <a:gdLst>
              <a:gd name="T0" fmla="*/ 87 w 990"/>
              <a:gd name="T1" fmla="*/ 730 h 730"/>
              <a:gd name="T2" fmla="*/ 65 w 990"/>
              <a:gd name="T3" fmla="*/ 697 h 730"/>
              <a:gd name="T4" fmla="*/ 22 w 990"/>
              <a:gd name="T5" fmla="*/ 653 h 730"/>
              <a:gd name="T6" fmla="*/ 0 w 990"/>
              <a:gd name="T7" fmla="*/ 610 h 730"/>
              <a:gd name="T8" fmla="*/ 0 w 990"/>
              <a:gd name="T9" fmla="*/ 588 h 730"/>
              <a:gd name="T10" fmla="*/ 33 w 990"/>
              <a:gd name="T11" fmla="*/ 566 h 730"/>
              <a:gd name="T12" fmla="*/ 98 w 990"/>
              <a:gd name="T13" fmla="*/ 534 h 730"/>
              <a:gd name="T14" fmla="*/ 185 w 990"/>
              <a:gd name="T15" fmla="*/ 479 h 730"/>
              <a:gd name="T16" fmla="*/ 229 w 990"/>
              <a:gd name="T17" fmla="*/ 447 h 730"/>
              <a:gd name="T18" fmla="*/ 326 w 990"/>
              <a:gd name="T19" fmla="*/ 349 h 730"/>
              <a:gd name="T20" fmla="*/ 403 w 990"/>
              <a:gd name="T21" fmla="*/ 251 h 730"/>
              <a:gd name="T22" fmla="*/ 457 w 990"/>
              <a:gd name="T23" fmla="*/ 196 h 730"/>
              <a:gd name="T24" fmla="*/ 489 w 990"/>
              <a:gd name="T25" fmla="*/ 142 h 730"/>
              <a:gd name="T26" fmla="*/ 500 w 990"/>
              <a:gd name="T27" fmla="*/ 98 h 730"/>
              <a:gd name="T28" fmla="*/ 500 w 990"/>
              <a:gd name="T29" fmla="*/ 66 h 730"/>
              <a:gd name="T30" fmla="*/ 479 w 990"/>
              <a:gd name="T31" fmla="*/ 44 h 730"/>
              <a:gd name="T32" fmla="*/ 479 w 990"/>
              <a:gd name="T33" fmla="*/ 22 h 730"/>
              <a:gd name="T34" fmla="*/ 511 w 990"/>
              <a:gd name="T35" fmla="*/ 0 h 730"/>
              <a:gd name="T36" fmla="*/ 555 w 990"/>
              <a:gd name="T37" fmla="*/ 11 h 730"/>
              <a:gd name="T38" fmla="*/ 598 w 990"/>
              <a:gd name="T39" fmla="*/ 22 h 730"/>
              <a:gd name="T40" fmla="*/ 631 w 990"/>
              <a:gd name="T41" fmla="*/ 44 h 730"/>
              <a:gd name="T42" fmla="*/ 663 w 990"/>
              <a:gd name="T43" fmla="*/ 66 h 730"/>
              <a:gd name="T44" fmla="*/ 696 w 990"/>
              <a:gd name="T45" fmla="*/ 98 h 730"/>
              <a:gd name="T46" fmla="*/ 696 w 990"/>
              <a:gd name="T47" fmla="*/ 131 h 730"/>
              <a:gd name="T48" fmla="*/ 674 w 990"/>
              <a:gd name="T49" fmla="*/ 175 h 730"/>
              <a:gd name="T50" fmla="*/ 620 w 990"/>
              <a:gd name="T51" fmla="*/ 229 h 730"/>
              <a:gd name="T52" fmla="*/ 544 w 990"/>
              <a:gd name="T53" fmla="*/ 294 h 730"/>
              <a:gd name="T54" fmla="*/ 446 w 990"/>
              <a:gd name="T55" fmla="*/ 381 h 730"/>
              <a:gd name="T56" fmla="*/ 359 w 990"/>
              <a:gd name="T57" fmla="*/ 447 h 730"/>
              <a:gd name="T58" fmla="*/ 316 w 990"/>
              <a:gd name="T59" fmla="*/ 490 h 730"/>
              <a:gd name="T60" fmla="*/ 283 w 990"/>
              <a:gd name="T61" fmla="*/ 512 h 730"/>
              <a:gd name="T62" fmla="*/ 294 w 990"/>
              <a:gd name="T63" fmla="*/ 523 h 730"/>
              <a:gd name="T64" fmla="*/ 337 w 990"/>
              <a:gd name="T65" fmla="*/ 534 h 730"/>
              <a:gd name="T66" fmla="*/ 403 w 990"/>
              <a:gd name="T67" fmla="*/ 523 h 730"/>
              <a:gd name="T68" fmla="*/ 511 w 990"/>
              <a:gd name="T69" fmla="*/ 512 h 730"/>
              <a:gd name="T70" fmla="*/ 576 w 990"/>
              <a:gd name="T71" fmla="*/ 501 h 730"/>
              <a:gd name="T72" fmla="*/ 707 w 990"/>
              <a:gd name="T73" fmla="*/ 479 h 730"/>
              <a:gd name="T74" fmla="*/ 816 w 990"/>
              <a:gd name="T75" fmla="*/ 457 h 730"/>
              <a:gd name="T76" fmla="*/ 903 w 990"/>
              <a:gd name="T77" fmla="*/ 447 h 730"/>
              <a:gd name="T78" fmla="*/ 968 w 990"/>
              <a:gd name="T79" fmla="*/ 447 h 730"/>
              <a:gd name="T80" fmla="*/ 946 w 990"/>
              <a:gd name="T81" fmla="*/ 523 h 730"/>
              <a:gd name="T82" fmla="*/ 837 w 990"/>
              <a:gd name="T83" fmla="*/ 545 h 730"/>
              <a:gd name="T84" fmla="*/ 718 w 990"/>
              <a:gd name="T85" fmla="*/ 566 h 730"/>
              <a:gd name="T86" fmla="*/ 587 w 990"/>
              <a:gd name="T87" fmla="*/ 588 h 730"/>
              <a:gd name="T88" fmla="*/ 446 w 990"/>
              <a:gd name="T89" fmla="*/ 621 h 730"/>
              <a:gd name="T90" fmla="*/ 326 w 990"/>
              <a:gd name="T91" fmla="*/ 653 h 730"/>
              <a:gd name="T92" fmla="*/ 250 w 990"/>
              <a:gd name="T93" fmla="*/ 675 h 730"/>
              <a:gd name="T94" fmla="*/ 196 w 990"/>
              <a:gd name="T95" fmla="*/ 686 h 730"/>
              <a:gd name="T96" fmla="*/ 152 w 990"/>
              <a:gd name="T97" fmla="*/ 708 h 730"/>
              <a:gd name="T98" fmla="*/ 120 w 990"/>
              <a:gd name="T99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0" h="730">
                <a:moveTo>
                  <a:pt x="98" y="730"/>
                </a:moveTo>
                <a:lnTo>
                  <a:pt x="87" y="730"/>
                </a:lnTo>
                <a:lnTo>
                  <a:pt x="76" y="719"/>
                </a:lnTo>
                <a:lnTo>
                  <a:pt x="65" y="697"/>
                </a:lnTo>
                <a:lnTo>
                  <a:pt x="44" y="675"/>
                </a:lnTo>
                <a:lnTo>
                  <a:pt x="22" y="653"/>
                </a:lnTo>
                <a:lnTo>
                  <a:pt x="11" y="632"/>
                </a:lnTo>
                <a:lnTo>
                  <a:pt x="0" y="610"/>
                </a:lnTo>
                <a:lnTo>
                  <a:pt x="0" y="599"/>
                </a:lnTo>
                <a:lnTo>
                  <a:pt x="0" y="588"/>
                </a:lnTo>
                <a:lnTo>
                  <a:pt x="22" y="577"/>
                </a:lnTo>
                <a:lnTo>
                  <a:pt x="33" y="566"/>
                </a:lnTo>
                <a:lnTo>
                  <a:pt x="65" y="545"/>
                </a:lnTo>
                <a:lnTo>
                  <a:pt x="98" y="534"/>
                </a:lnTo>
                <a:lnTo>
                  <a:pt x="142" y="512"/>
                </a:lnTo>
                <a:lnTo>
                  <a:pt x="185" y="479"/>
                </a:lnTo>
                <a:lnTo>
                  <a:pt x="207" y="457"/>
                </a:lnTo>
                <a:lnTo>
                  <a:pt x="229" y="447"/>
                </a:lnTo>
                <a:lnTo>
                  <a:pt x="272" y="392"/>
                </a:lnTo>
                <a:lnTo>
                  <a:pt x="326" y="349"/>
                </a:lnTo>
                <a:lnTo>
                  <a:pt x="370" y="283"/>
                </a:lnTo>
                <a:lnTo>
                  <a:pt x="403" y="251"/>
                </a:lnTo>
                <a:lnTo>
                  <a:pt x="424" y="218"/>
                </a:lnTo>
                <a:lnTo>
                  <a:pt x="457" y="196"/>
                </a:lnTo>
                <a:lnTo>
                  <a:pt x="468" y="164"/>
                </a:lnTo>
                <a:lnTo>
                  <a:pt x="489" y="142"/>
                </a:lnTo>
                <a:lnTo>
                  <a:pt x="500" y="120"/>
                </a:lnTo>
                <a:lnTo>
                  <a:pt x="500" y="98"/>
                </a:lnTo>
                <a:lnTo>
                  <a:pt x="500" y="77"/>
                </a:lnTo>
                <a:lnTo>
                  <a:pt x="500" y="66"/>
                </a:lnTo>
                <a:lnTo>
                  <a:pt x="500" y="55"/>
                </a:lnTo>
                <a:lnTo>
                  <a:pt x="479" y="44"/>
                </a:lnTo>
                <a:lnTo>
                  <a:pt x="479" y="33"/>
                </a:lnTo>
                <a:lnTo>
                  <a:pt x="479" y="22"/>
                </a:lnTo>
                <a:lnTo>
                  <a:pt x="500" y="11"/>
                </a:lnTo>
                <a:lnTo>
                  <a:pt x="511" y="0"/>
                </a:lnTo>
                <a:lnTo>
                  <a:pt x="544" y="0"/>
                </a:lnTo>
                <a:lnTo>
                  <a:pt x="555" y="11"/>
                </a:lnTo>
                <a:lnTo>
                  <a:pt x="576" y="11"/>
                </a:lnTo>
                <a:lnTo>
                  <a:pt x="598" y="22"/>
                </a:lnTo>
                <a:lnTo>
                  <a:pt x="620" y="33"/>
                </a:lnTo>
                <a:lnTo>
                  <a:pt x="631" y="44"/>
                </a:lnTo>
                <a:lnTo>
                  <a:pt x="653" y="55"/>
                </a:lnTo>
                <a:lnTo>
                  <a:pt x="663" y="66"/>
                </a:lnTo>
                <a:lnTo>
                  <a:pt x="674" y="77"/>
                </a:lnTo>
                <a:lnTo>
                  <a:pt x="696" y="98"/>
                </a:lnTo>
                <a:lnTo>
                  <a:pt x="707" y="120"/>
                </a:lnTo>
                <a:lnTo>
                  <a:pt x="696" y="131"/>
                </a:lnTo>
                <a:lnTo>
                  <a:pt x="696" y="153"/>
                </a:lnTo>
                <a:lnTo>
                  <a:pt x="674" y="175"/>
                </a:lnTo>
                <a:lnTo>
                  <a:pt x="653" y="196"/>
                </a:lnTo>
                <a:lnTo>
                  <a:pt x="620" y="229"/>
                </a:lnTo>
                <a:lnTo>
                  <a:pt x="587" y="262"/>
                </a:lnTo>
                <a:lnTo>
                  <a:pt x="544" y="294"/>
                </a:lnTo>
                <a:lnTo>
                  <a:pt x="500" y="338"/>
                </a:lnTo>
                <a:lnTo>
                  <a:pt x="446" y="381"/>
                </a:lnTo>
                <a:lnTo>
                  <a:pt x="403" y="414"/>
                </a:lnTo>
                <a:lnTo>
                  <a:pt x="359" y="447"/>
                </a:lnTo>
                <a:lnTo>
                  <a:pt x="337" y="468"/>
                </a:lnTo>
                <a:lnTo>
                  <a:pt x="316" y="490"/>
                </a:lnTo>
                <a:lnTo>
                  <a:pt x="294" y="501"/>
                </a:lnTo>
                <a:lnTo>
                  <a:pt x="283" y="512"/>
                </a:lnTo>
                <a:lnTo>
                  <a:pt x="283" y="523"/>
                </a:lnTo>
                <a:lnTo>
                  <a:pt x="294" y="523"/>
                </a:lnTo>
                <a:lnTo>
                  <a:pt x="305" y="534"/>
                </a:lnTo>
                <a:lnTo>
                  <a:pt x="337" y="534"/>
                </a:lnTo>
                <a:lnTo>
                  <a:pt x="359" y="534"/>
                </a:lnTo>
                <a:lnTo>
                  <a:pt x="403" y="523"/>
                </a:lnTo>
                <a:lnTo>
                  <a:pt x="446" y="523"/>
                </a:lnTo>
                <a:lnTo>
                  <a:pt x="511" y="512"/>
                </a:lnTo>
                <a:lnTo>
                  <a:pt x="533" y="501"/>
                </a:lnTo>
                <a:lnTo>
                  <a:pt x="576" y="501"/>
                </a:lnTo>
                <a:lnTo>
                  <a:pt x="642" y="490"/>
                </a:lnTo>
                <a:lnTo>
                  <a:pt x="707" y="479"/>
                </a:lnTo>
                <a:lnTo>
                  <a:pt x="761" y="468"/>
                </a:lnTo>
                <a:lnTo>
                  <a:pt x="816" y="457"/>
                </a:lnTo>
                <a:lnTo>
                  <a:pt x="859" y="457"/>
                </a:lnTo>
                <a:lnTo>
                  <a:pt x="903" y="447"/>
                </a:lnTo>
                <a:lnTo>
                  <a:pt x="935" y="447"/>
                </a:lnTo>
                <a:lnTo>
                  <a:pt x="968" y="447"/>
                </a:lnTo>
                <a:lnTo>
                  <a:pt x="990" y="523"/>
                </a:lnTo>
                <a:lnTo>
                  <a:pt x="946" y="523"/>
                </a:lnTo>
                <a:lnTo>
                  <a:pt x="892" y="534"/>
                </a:lnTo>
                <a:lnTo>
                  <a:pt x="837" y="545"/>
                </a:lnTo>
                <a:lnTo>
                  <a:pt x="783" y="555"/>
                </a:lnTo>
                <a:lnTo>
                  <a:pt x="718" y="566"/>
                </a:lnTo>
                <a:lnTo>
                  <a:pt x="653" y="577"/>
                </a:lnTo>
                <a:lnTo>
                  <a:pt x="587" y="588"/>
                </a:lnTo>
                <a:lnTo>
                  <a:pt x="522" y="599"/>
                </a:lnTo>
                <a:lnTo>
                  <a:pt x="446" y="621"/>
                </a:lnTo>
                <a:lnTo>
                  <a:pt x="381" y="632"/>
                </a:lnTo>
                <a:lnTo>
                  <a:pt x="326" y="653"/>
                </a:lnTo>
                <a:lnTo>
                  <a:pt x="283" y="664"/>
                </a:lnTo>
                <a:lnTo>
                  <a:pt x="250" y="675"/>
                </a:lnTo>
                <a:lnTo>
                  <a:pt x="218" y="686"/>
                </a:lnTo>
                <a:lnTo>
                  <a:pt x="196" y="686"/>
                </a:lnTo>
                <a:lnTo>
                  <a:pt x="174" y="697"/>
                </a:lnTo>
                <a:lnTo>
                  <a:pt x="152" y="708"/>
                </a:lnTo>
                <a:lnTo>
                  <a:pt x="131" y="719"/>
                </a:lnTo>
                <a:lnTo>
                  <a:pt x="120" y="730"/>
                </a:lnTo>
                <a:lnTo>
                  <a:pt x="98" y="73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4" name="Freeform 46"/>
          <p:cNvSpPr>
            <a:spLocks noChangeArrowheads="1"/>
          </p:cNvSpPr>
          <p:nvPr/>
        </p:nvSpPr>
        <p:spPr bwMode="auto">
          <a:xfrm>
            <a:off x="6926263" y="2068513"/>
            <a:ext cx="234950" cy="249237"/>
          </a:xfrm>
          <a:custGeom>
            <a:avLst/>
            <a:gdLst>
              <a:gd name="T0" fmla="*/ 218 w 370"/>
              <a:gd name="T1" fmla="*/ 98 h 391"/>
              <a:gd name="T2" fmla="*/ 250 w 370"/>
              <a:gd name="T3" fmla="*/ 119 h 391"/>
              <a:gd name="T4" fmla="*/ 272 w 370"/>
              <a:gd name="T5" fmla="*/ 141 h 391"/>
              <a:gd name="T6" fmla="*/ 294 w 370"/>
              <a:gd name="T7" fmla="*/ 163 h 391"/>
              <a:gd name="T8" fmla="*/ 315 w 370"/>
              <a:gd name="T9" fmla="*/ 185 h 391"/>
              <a:gd name="T10" fmla="*/ 337 w 370"/>
              <a:gd name="T11" fmla="*/ 206 h 391"/>
              <a:gd name="T12" fmla="*/ 348 w 370"/>
              <a:gd name="T13" fmla="*/ 228 h 391"/>
              <a:gd name="T14" fmla="*/ 359 w 370"/>
              <a:gd name="T15" fmla="*/ 239 h 391"/>
              <a:gd name="T16" fmla="*/ 359 w 370"/>
              <a:gd name="T17" fmla="*/ 261 h 391"/>
              <a:gd name="T18" fmla="*/ 370 w 370"/>
              <a:gd name="T19" fmla="*/ 304 h 391"/>
              <a:gd name="T20" fmla="*/ 359 w 370"/>
              <a:gd name="T21" fmla="*/ 326 h 391"/>
              <a:gd name="T22" fmla="*/ 348 w 370"/>
              <a:gd name="T23" fmla="*/ 348 h 391"/>
              <a:gd name="T24" fmla="*/ 337 w 370"/>
              <a:gd name="T25" fmla="*/ 370 h 391"/>
              <a:gd name="T26" fmla="*/ 315 w 370"/>
              <a:gd name="T27" fmla="*/ 380 h 391"/>
              <a:gd name="T28" fmla="*/ 294 w 370"/>
              <a:gd name="T29" fmla="*/ 391 h 391"/>
              <a:gd name="T30" fmla="*/ 283 w 370"/>
              <a:gd name="T31" fmla="*/ 391 h 391"/>
              <a:gd name="T32" fmla="*/ 272 w 370"/>
              <a:gd name="T33" fmla="*/ 391 h 391"/>
              <a:gd name="T34" fmla="*/ 272 w 370"/>
              <a:gd name="T35" fmla="*/ 380 h 391"/>
              <a:gd name="T36" fmla="*/ 261 w 370"/>
              <a:gd name="T37" fmla="*/ 380 h 391"/>
              <a:gd name="T38" fmla="*/ 239 w 370"/>
              <a:gd name="T39" fmla="*/ 370 h 391"/>
              <a:gd name="T40" fmla="*/ 228 w 370"/>
              <a:gd name="T41" fmla="*/ 348 h 391"/>
              <a:gd name="T42" fmla="*/ 207 w 370"/>
              <a:gd name="T43" fmla="*/ 326 h 391"/>
              <a:gd name="T44" fmla="*/ 185 w 370"/>
              <a:gd name="T45" fmla="*/ 293 h 391"/>
              <a:gd name="T46" fmla="*/ 152 w 370"/>
              <a:gd name="T47" fmla="*/ 261 h 391"/>
              <a:gd name="T48" fmla="*/ 131 w 370"/>
              <a:gd name="T49" fmla="*/ 217 h 391"/>
              <a:gd name="T50" fmla="*/ 98 w 370"/>
              <a:gd name="T51" fmla="*/ 174 h 391"/>
              <a:gd name="T52" fmla="*/ 76 w 370"/>
              <a:gd name="T53" fmla="*/ 141 h 391"/>
              <a:gd name="T54" fmla="*/ 54 w 370"/>
              <a:gd name="T55" fmla="*/ 108 h 391"/>
              <a:gd name="T56" fmla="*/ 33 w 370"/>
              <a:gd name="T57" fmla="*/ 87 h 391"/>
              <a:gd name="T58" fmla="*/ 22 w 370"/>
              <a:gd name="T59" fmla="*/ 65 h 391"/>
              <a:gd name="T60" fmla="*/ 11 w 370"/>
              <a:gd name="T61" fmla="*/ 43 h 391"/>
              <a:gd name="T62" fmla="*/ 0 w 370"/>
              <a:gd name="T63" fmla="*/ 32 h 391"/>
              <a:gd name="T64" fmla="*/ 0 w 370"/>
              <a:gd name="T65" fmla="*/ 21 h 391"/>
              <a:gd name="T66" fmla="*/ 11 w 370"/>
              <a:gd name="T67" fmla="*/ 10 h 391"/>
              <a:gd name="T68" fmla="*/ 33 w 370"/>
              <a:gd name="T69" fmla="*/ 10 h 391"/>
              <a:gd name="T70" fmla="*/ 54 w 370"/>
              <a:gd name="T71" fmla="*/ 0 h 391"/>
              <a:gd name="T72" fmla="*/ 65 w 370"/>
              <a:gd name="T73" fmla="*/ 10 h 391"/>
              <a:gd name="T74" fmla="*/ 87 w 370"/>
              <a:gd name="T75" fmla="*/ 10 h 391"/>
              <a:gd name="T76" fmla="*/ 98 w 370"/>
              <a:gd name="T77" fmla="*/ 21 h 391"/>
              <a:gd name="T78" fmla="*/ 120 w 370"/>
              <a:gd name="T79" fmla="*/ 32 h 391"/>
              <a:gd name="T80" fmla="*/ 141 w 370"/>
              <a:gd name="T81" fmla="*/ 43 h 391"/>
              <a:gd name="T82" fmla="*/ 163 w 370"/>
              <a:gd name="T83" fmla="*/ 54 h 391"/>
              <a:gd name="T84" fmla="*/ 196 w 370"/>
              <a:gd name="T85" fmla="*/ 76 h 391"/>
              <a:gd name="T86" fmla="*/ 218 w 370"/>
              <a:gd name="T87" fmla="*/ 98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0" h="391">
                <a:moveTo>
                  <a:pt x="218" y="98"/>
                </a:moveTo>
                <a:lnTo>
                  <a:pt x="250" y="119"/>
                </a:lnTo>
                <a:lnTo>
                  <a:pt x="272" y="141"/>
                </a:lnTo>
                <a:lnTo>
                  <a:pt x="294" y="163"/>
                </a:lnTo>
                <a:lnTo>
                  <a:pt x="315" y="185"/>
                </a:lnTo>
                <a:lnTo>
                  <a:pt x="337" y="206"/>
                </a:lnTo>
                <a:lnTo>
                  <a:pt x="348" y="228"/>
                </a:lnTo>
                <a:lnTo>
                  <a:pt x="359" y="239"/>
                </a:lnTo>
                <a:lnTo>
                  <a:pt x="359" y="261"/>
                </a:lnTo>
                <a:lnTo>
                  <a:pt x="370" y="304"/>
                </a:lnTo>
                <a:lnTo>
                  <a:pt x="359" y="326"/>
                </a:lnTo>
                <a:lnTo>
                  <a:pt x="348" y="348"/>
                </a:lnTo>
                <a:lnTo>
                  <a:pt x="337" y="370"/>
                </a:lnTo>
                <a:lnTo>
                  <a:pt x="315" y="380"/>
                </a:lnTo>
                <a:lnTo>
                  <a:pt x="294" y="391"/>
                </a:lnTo>
                <a:lnTo>
                  <a:pt x="283" y="391"/>
                </a:lnTo>
                <a:lnTo>
                  <a:pt x="272" y="391"/>
                </a:lnTo>
                <a:lnTo>
                  <a:pt x="272" y="380"/>
                </a:lnTo>
                <a:lnTo>
                  <a:pt x="261" y="380"/>
                </a:lnTo>
                <a:lnTo>
                  <a:pt x="239" y="370"/>
                </a:lnTo>
                <a:lnTo>
                  <a:pt x="228" y="348"/>
                </a:lnTo>
                <a:lnTo>
                  <a:pt x="207" y="326"/>
                </a:lnTo>
                <a:lnTo>
                  <a:pt x="185" y="293"/>
                </a:lnTo>
                <a:lnTo>
                  <a:pt x="152" y="261"/>
                </a:lnTo>
                <a:lnTo>
                  <a:pt x="131" y="217"/>
                </a:lnTo>
                <a:lnTo>
                  <a:pt x="98" y="174"/>
                </a:lnTo>
                <a:lnTo>
                  <a:pt x="76" y="141"/>
                </a:lnTo>
                <a:lnTo>
                  <a:pt x="54" y="108"/>
                </a:lnTo>
                <a:lnTo>
                  <a:pt x="33" y="87"/>
                </a:lnTo>
                <a:lnTo>
                  <a:pt x="22" y="65"/>
                </a:lnTo>
                <a:lnTo>
                  <a:pt x="11" y="43"/>
                </a:lnTo>
                <a:lnTo>
                  <a:pt x="0" y="32"/>
                </a:lnTo>
                <a:lnTo>
                  <a:pt x="0" y="21"/>
                </a:lnTo>
                <a:lnTo>
                  <a:pt x="11" y="10"/>
                </a:lnTo>
                <a:lnTo>
                  <a:pt x="33" y="10"/>
                </a:lnTo>
                <a:lnTo>
                  <a:pt x="54" y="0"/>
                </a:lnTo>
                <a:lnTo>
                  <a:pt x="65" y="10"/>
                </a:lnTo>
                <a:lnTo>
                  <a:pt x="87" y="10"/>
                </a:lnTo>
                <a:lnTo>
                  <a:pt x="98" y="21"/>
                </a:lnTo>
                <a:lnTo>
                  <a:pt x="120" y="32"/>
                </a:lnTo>
                <a:lnTo>
                  <a:pt x="141" y="43"/>
                </a:lnTo>
                <a:lnTo>
                  <a:pt x="163" y="54"/>
                </a:lnTo>
                <a:lnTo>
                  <a:pt x="196" y="76"/>
                </a:lnTo>
                <a:lnTo>
                  <a:pt x="218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5" name="Freeform 47"/>
          <p:cNvSpPr>
            <a:spLocks noChangeArrowheads="1"/>
          </p:cNvSpPr>
          <p:nvPr/>
        </p:nvSpPr>
        <p:spPr bwMode="auto">
          <a:xfrm>
            <a:off x="6851650" y="1674813"/>
            <a:ext cx="779463" cy="442912"/>
          </a:xfrm>
          <a:custGeom>
            <a:avLst/>
            <a:gdLst>
              <a:gd name="T0" fmla="*/ 43 w 1228"/>
              <a:gd name="T1" fmla="*/ 66 h 697"/>
              <a:gd name="T2" fmla="*/ 10 w 1228"/>
              <a:gd name="T3" fmla="*/ 44 h 697"/>
              <a:gd name="T4" fmla="*/ 0 w 1228"/>
              <a:gd name="T5" fmla="*/ 22 h 697"/>
              <a:gd name="T6" fmla="*/ 10 w 1228"/>
              <a:gd name="T7" fmla="*/ 0 h 697"/>
              <a:gd name="T8" fmla="*/ 32 w 1228"/>
              <a:gd name="T9" fmla="*/ 0 h 697"/>
              <a:gd name="T10" fmla="*/ 65 w 1228"/>
              <a:gd name="T11" fmla="*/ 0 h 697"/>
              <a:gd name="T12" fmla="*/ 97 w 1228"/>
              <a:gd name="T13" fmla="*/ 0 h 697"/>
              <a:gd name="T14" fmla="*/ 130 w 1228"/>
              <a:gd name="T15" fmla="*/ 11 h 697"/>
              <a:gd name="T16" fmla="*/ 239 w 1228"/>
              <a:gd name="T17" fmla="*/ 66 h 697"/>
              <a:gd name="T18" fmla="*/ 358 w 1228"/>
              <a:gd name="T19" fmla="*/ 153 h 697"/>
              <a:gd name="T20" fmla="*/ 500 w 1228"/>
              <a:gd name="T21" fmla="*/ 251 h 697"/>
              <a:gd name="T22" fmla="*/ 587 w 1228"/>
              <a:gd name="T23" fmla="*/ 316 h 697"/>
              <a:gd name="T24" fmla="*/ 684 w 1228"/>
              <a:gd name="T25" fmla="*/ 370 h 697"/>
              <a:gd name="T26" fmla="*/ 804 w 1228"/>
              <a:gd name="T27" fmla="*/ 425 h 697"/>
              <a:gd name="T28" fmla="*/ 945 w 1228"/>
              <a:gd name="T29" fmla="*/ 490 h 697"/>
              <a:gd name="T30" fmla="*/ 1065 w 1228"/>
              <a:gd name="T31" fmla="*/ 544 h 697"/>
              <a:gd name="T32" fmla="*/ 1152 w 1228"/>
              <a:gd name="T33" fmla="*/ 588 h 697"/>
              <a:gd name="T34" fmla="*/ 1206 w 1228"/>
              <a:gd name="T35" fmla="*/ 621 h 697"/>
              <a:gd name="T36" fmla="*/ 1228 w 1228"/>
              <a:gd name="T37" fmla="*/ 631 h 697"/>
              <a:gd name="T38" fmla="*/ 1217 w 1228"/>
              <a:gd name="T39" fmla="*/ 653 h 697"/>
              <a:gd name="T40" fmla="*/ 1185 w 1228"/>
              <a:gd name="T41" fmla="*/ 664 h 697"/>
              <a:gd name="T42" fmla="*/ 1130 w 1228"/>
              <a:gd name="T43" fmla="*/ 675 h 697"/>
              <a:gd name="T44" fmla="*/ 1054 w 1228"/>
              <a:gd name="T45" fmla="*/ 686 h 697"/>
              <a:gd name="T46" fmla="*/ 967 w 1228"/>
              <a:gd name="T47" fmla="*/ 697 h 697"/>
              <a:gd name="T48" fmla="*/ 891 w 1228"/>
              <a:gd name="T49" fmla="*/ 697 h 697"/>
              <a:gd name="T50" fmla="*/ 837 w 1228"/>
              <a:gd name="T51" fmla="*/ 697 h 697"/>
              <a:gd name="T52" fmla="*/ 782 w 1228"/>
              <a:gd name="T53" fmla="*/ 697 h 697"/>
              <a:gd name="T54" fmla="*/ 739 w 1228"/>
              <a:gd name="T55" fmla="*/ 675 h 697"/>
              <a:gd name="T56" fmla="*/ 684 w 1228"/>
              <a:gd name="T57" fmla="*/ 631 h 697"/>
              <a:gd name="T58" fmla="*/ 608 w 1228"/>
              <a:gd name="T59" fmla="*/ 566 h 697"/>
              <a:gd name="T60" fmla="*/ 521 w 1228"/>
              <a:gd name="T61" fmla="*/ 479 h 697"/>
              <a:gd name="T62" fmla="*/ 434 w 1228"/>
              <a:gd name="T63" fmla="*/ 381 h 697"/>
              <a:gd name="T64" fmla="*/ 358 w 1228"/>
              <a:gd name="T65" fmla="*/ 305 h 697"/>
              <a:gd name="T66" fmla="*/ 293 w 1228"/>
              <a:gd name="T67" fmla="*/ 240 h 697"/>
              <a:gd name="T68" fmla="*/ 239 w 1228"/>
              <a:gd name="T69" fmla="*/ 185 h 697"/>
              <a:gd name="T70" fmla="*/ 184 w 1228"/>
              <a:gd name="T71" fmla="*/ 142 h 697"/>
              <a:gd name="T72" fmla="*/ 97 w 1228"/>
              <a:gd name="T73" fmla="*/ 98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28" h="697">
                <a:moveTo>
                  <a:pt x="65" y="76"/>
                </a:moveTo>
                <a:lnTo>
                  <a:pt x="43" y="66"/>
                </a:lnTo>
                <a:lnTo>
                  <a:pt x="21" y="55"/>
                </a:lnTo>
                <a:lnTo>
                  <a:pt x="10" y="44"/>
                </a:lnTo>
                <a:lnTo>
                  <a:pt x="10" y="22"/>
                </a:lnTo>
                <a:lnTo>
                  <a:pt x="0" y="22"/>
                </a:lnTo>
                <a:lnTo>
                  <a:pt x="10" y="11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76" y="0"/>
                </a:lnTo>
                <a:lnTo>
                  <a:pt x="97" y="0"/>
                </a:lnTo>
                <a:lnTo>
                  <a:pt x="108" y="11"/>
                </a:lnTo>
                <a:lnTo>
                  <a:pt x="130" y="11"/>
                </a:lnTo>
                <a:lnTo>
                  <a:pt x="184" y="33"/>
                </a:lnTo>
                <a:lnTo>
                  <a:pt x="239" y="66"/>
                </a:lnTo>
                <a:lnTo>
                  <a:pt x="293" y="109"/>
                </a:lnTo>
                <a:lnTo>
                  <a:pt x="358" y="153"/>
                </a:lnTo>
                <a:lnTo>
                  <a:pt x="434" y="207"/>
                </a:lnTo>
                <a:lnTo>
                  <a:pt x="500" y="251"/>
                </a:lnTo>
                <a:lnTo>
                  <a:pt x="543" y="283"/>
                </a:lnTo>
                <a:lnTo>
                  <a:pt x="587" y="316"/>
                </a:lnTo>
                <a:lnTo>
                  <a:pt x="630" y="338"/>
                </a:lnTo>
                <a:lnTo>
                  <a:pt x="684" y="370"/>
                </a:lnTo>
                <a:lnTo>
                  <a:pt x="739" y="403"/>
                </a:lnTo>
                <a:lnTo>
                  <a:pt x="804" y="425"/>
                </a:lnTo>
                <a:lnTo>
                  <a:pt x="869" y="457"/>
                </a:lnTo>
                <a:lnTo>
                  <a:pt x="945" y="490"/>
                </a:lnTo>
                <a:lnTo>
                  <a:pt x="1011" y="512"/>
                </a:lnTo>
                <a:lnTo>
                  <a:pt x="1065" y="544"/>
                </a:lnTo>
                <a:lnTo>
                  <a:pt x="1108" y="566"/>
                </a:lnTo>
                <a:lnTo>
                  <a:pt x="1152" y="588"/>
                </a:lnTo>
                <a:lnTo>
                  <a:pt x="1185" y="610"/>
                </a:lnTo>
                <a:lnTo>
                  <a:pt x="1206" y="621"/>
                </a:lnTo>
                <a:lnTo>
                  <a:pt x="1217" y="631"/>
                </a:lnTo>
                <a:lnTo>
                  <a:pt x="1228" y="631"/>
                </a:lnTo>
                <a:lnTo>
                  <a:pt x="1228" y="642"/>
                </a:lnTo>
                <a:lnTo>
                  <a:pt x="1217" y="653"/>
                </a:lnTo>
                <a:lnTo>
                  <a:pt x="1206" y="653"/>
                </a:lnTo>
                <a:lnTo>
                  <a:pt x="1185" y="664"/>
                </a:lnTo>
                <a:lnTo>
                  <a:pt x="1163" y="664"/>
                </a:lnTo>
                <a:lnTo>
                  <a:pt x="1130" y="675"/>
                </a:lnTo>
                <a:lnTo>
                  <a:pt x="1098" y="675"/>
                </a:lnTo>
                <a:lnTo>
                  <a:pt x="1054" y="686"/>
                </a:lnTo>
                <a:lnTo>
                  <a:pt x="1011" y="686"/>
                </a:lnTo>
                <a:lnTo>
                  <a:pt x="967" y="697"/>
                </a:lnTo>
                <a:lnTo>
                  <a:pt x="935" y="697"/>
                </a:lnTo>
                <a:lnTo>
                  <a:pt x="891" y="697"/>
                </a:lnTo>
                <a:lnTo>
                  <a:pt x="858" y="697"/>
                </a:lnTo>
                <a:lnTo>
                  <a:pt x="837" y="697"/>
                </a:lnTo>
                <a:lnTo>
                  <a:pt x="815" y="697"/>
                </a:lnTo>
                <a:lnTo>
                  <a:pt x="782" y="697"/>
                </a:lnTo>
                <a:lnTo>
                  <a:pt x="761" y="686"/>
                </a:lnTo>
                <a:lnTo>
                  <a:pt x="739" y="675"/>
                </a:lnTo>
                <a:lnTo>
                  <a:pt x="706" y="653"/>
                </a:lnTo>
                <a:lnTo>
                  <a:pt x="684" y="631"/>
                </a:lnTo>
                <a:lnTo>
                  <a:pt x="641" y="599"/>
                </a:lnTo>
                <a:lnTo>
                  <a:pt x="608" y="566"/>
                </a:lnTo>
                <a:lnTo>
                  <a:pt x="565" y="523"/>
                </a:lnTo>
                <a:lnTo>
                  <a:pt x="521" y="479"/>
                </a:lnTo>
                <a:lnTo>
                  <a:pt x="478" y="425"/>
                </a:lnTo>
                <a:lnTo>
                  <a:pt x="434" y="381"/>
                </a:lnTo>
                <a:lnTo>
                  <a:pt x="402" y="338"/>
                </a:lnTo>
                <a:lnTo>
                  <a:pt x="358" y="305"/>
                </a:lnTo>
                <a:lnTo>
                  <a:pt x="326" y="272"/>
                </a:lnTo>
                <a:lnTo>
                  <a:pt x="293" y="240"/>
                </a:lnTo>
                <a:lnTo>
                  <a:pt x="260" y="207"/>
                </a:lnTo>
                <a:lnTo>
                  <a:pt x="239" y="185"/>
                </a:lnTo>
                <a:lnTo>
                  <a:pt x="206" y="164"/>
                </a:lnTo>
                <a:lnTo>
                  <a:pt x="184" y="142"/>
                </a:lnTo>
                <a:lnTo>
                  <a:pt x="141" y="120"/>
                </a:lnTo>
                <a:lnTo>
                  <a:pt x="97" y="98"/>
                </a:lnTo>
                <a:lnTo>
                  <a:pt x="65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6" name="Freeform 48"/>
          <p:cNvSpPr>
            <a:spLocks noChangeArrowheads="1"/>
          </p:cNvSpPr>
          <p:nvPr/>
        </p:nvSpPr>
        <p:spPr bwMode="auto">
          <a:xfrm>
            <a:off x="6159500" y="1751013"/>
            <a:ext cx="498475" cy="476250"/>
          </a:xfrm>
          <a:custGeom>
            <a:avLst/>
            <a:gdLst>
              <a:gd name="T0" fmla="*/ 783 w 783"/>
              <a:gd name="T1" fmla="*/ 131 h 751"/>
              <a:gd name="T2" fmla="*/ 783 w 783"/>
              <a:gd name="T3" fmla="*/ 141 h 751"/>
              <a:gd name="T4" fmla="*/ 783 w 783"/>
              <a:gd name="T5" fmla="*/ 152 h 751"/>
              <a:gd name="T6" fmla="*/ 772 w 783"/>
              <a:gd name="T7" fmla="*/ 174 h 751"/>
              <a:gd name="T8" fmla="*/ 751 w 783"/>
              <a:gd name="T9" fmla="*/ 185 h 751"/>
              <a:gd name="T10" fmla="*/ 740 w 783"/>
              <a:gd name="T11" fmla="*/ 207 h 751"/>
              <a:gd name="T12" fmla="*/ 718 w 783"/>
              <a:gd name="T13" fmla="*/ 229 h 751"/>
              <a:gd name="T14" fmla="*/ 696 w 783"/>
              <a:gd name="T15" fmla="*/ 261 h 751"/>
              <a:gd name="T16" fmla="*/ 664 w 783"/>
              <a:gd name="T17" fmla="*/ 283 h 751"/>
              <a:gd name="T18" fmla="*/ 598 w 783"/>
              <a:gd name="T19" fmla="*/ 348 h 751"/>
              <a:gd name="T20" fmla="*/ 533 w 783"/>
              <a:gd name="T21" fmla="*/ 403 h 751"/>
              <a:gd name="T22" fmla="*/ 479 w 783"/>
              <a:gd name="T23" fmla="*/ 457 h 751"/>
              <a:gd name="T24" fmla="*/ 414 w 783"/>
              <a:gd name="T25" fmla="*/ 501 h 751"/>
              <a:gd name="T26" fmla="*/ 348 w 783"/>
              <a:gd name="T27" fmla="*/ 555 h 751"/>
              <a:gd name="T28" fmla="*/ 283 w 783"/>
              <a:gd name="T29" fmla="*/ 599 h 751"/>
              <a:gd name="T30" fmla="*/ 153 w 783"/>
              <a:gd name="T31" fmla="*/ 696 h 751"/>
              <a:gd name="T32" fmla="*/ 120 w 783"/>
              <a:gd name="T33" fmla="*/ 707 h 751"/>
              <a:gd name="T34" fmla="*/ 87 w 783"/>
              <a:gd name="T35" fmla="*/ 729 h 751"/>
              <a:gd name="T36" fmla="*/ 66 w 783"/>
              <a:gd name="T37" fmla="*/ 740 h 751"/>
              <a:gd name="T38" fmla="*/ 44 w 783"/>
              <a:gd name="T39" fmla="*/ 751 h 751"/>
              <a:gd name="T40" fmla="*/ 22 w 783"/>
              <a:gd name="T41" fmla="*/ 751 h 751"/>
              <a:gd name="T42" fmla="*/ 11 w 783"/>
              <a:gd name="T43" fmla="*/ 751 h 751"/>
              <a:gd name="T44" fmla="*/ 0 w 783"/>
              <a:gd name="T45" fmla="*/ 751 h 751"/>
              <a:gd name="T46" fmla="*/ 0 w 783"/>
              <a:gd name="T47" fmla="*/ 740 h 751"/>
              <a:gd name="T48" fmla="*/ 0 w 783"/>
              <a:gd name="T49" fmla="*/ 729 h 751"/>
              <a:gd name="T50" fmla="*/ 11 w 783"/>
              <a:gd name="T51" fmla="*/ 718 h 751"/>
              <a:gd name="T52" fmla="*/ 33 w 783"/>
              <a:gd name="T53" fmla="*/ 686 h 751"/>
              <a:gd name="T54" fmla="*/ 55 w 783"/>
              <a:gd name="T55" fmla="*/ 664 h 751"/>
              <a:gd name="T56" fmla="*/ 87 w 783"/>
              <a:gd name="T57" fmla="*/ 631 h 751"/>
              <a:gd name="T58" fmla="*/ 131 w 783"/>
              <a:gd name="T59" fmla="*/ 588 h 751"/>
              <a:gd name="T60" fmla="*/ 185 w 783"/>
              <a:gd name="T61" fmla="*/ 544 h 751"/>
              <a:gd name="T62" fmla="*/ 240 w 783"/>
              <a:gd name="T63" fmla="*/ 501 h 751"/>
              <a:gd name="T64" fmla="*/ 283 w 783"/>
              <a:gd name="T65" fmla="*/ 457 h 751"/>
              <a:gd name="T66" fmla="*/ 327 w 783"/>
              <a:gd name="T67" fmla="*/ 414 h 751"/>
              <a:gd name="T68" fmla="*/ 370 w 783"/>
              <a:gd name="T69" fmla="*/ 381 h 751"/>
              <a:gd name="T70" fmla="*/ 403 w 783"/>
              <a:gd name="T71" fmla="*/ 337 h 751"/>
              <a:gd name="T72" fmla="*/ 435 w 783"/>
              <a:gd name="T73" fmla="*/ 305 h 751"/>
              <a:gd name="T74" fmla="*/ 468 w 783"/>
              <a:gd name="T75" fmla="*/ 272 h 751"/>
              <a:gd name="T76" fmla="*/ 500 w 783"/>
              <a:gd name="T77" fmla="*/ 239 h 751"/>
              <a:gd name="T78" fmla="*/ 533 w 783"/>
              <a:gd name="T79" fmla="*/ 207 h 751"/>
              <a:gd name="T80" fmla="*/ 544 w 783"/>
              <a:gd name="T81" fmla="*/ 185 h 751"/>
              <a:gd name="T82" fmla="*/ 566 w 783"/>
              <a:gd name="T83" fmla="*/ 152 h 751"/>
              <a:gd name="T84" fmla="*/ 577 w 783"/>
              <a:gd name="T85" fmla="*/ 131 h 751"/>
              <a:gd name="T86" fmla="*/ 587 w 783"/>
              <a:gd name="T87" fmla="*/ 120 h 751"/>
              <a:gd name="T88" fmla="*/ 587 w 783"/>
              <a:gd name="T89" fmla="*/ 98 h 751"/>
              <a:gd name="T90" fmla="*/ 587 w 783"/>
              <a:gd name="T91" fmla="*/ 87 h 751"/>
              <a:gd name="T92" fmla="*/ 587 w 783"/>
              <a:gd name="T93" fmla="*/ 76 h 751"/>
              <a:gd name="T94" fmla="*/ 577 w 783"/>
              <a:gd name="T95" fmla="*/ 54 h 751"/>
              <a:gd name="T96" fmla="*/ 577 w 783"/>
              <a:gd name="T97" fmla="*/ 44 h 751"/>
              <a:gd name="T98" fmla="*/ 577 w 783"/>
              <a:gd name="T99" fmla="*/ 33 h 751"/>
              <a:gd name="T100" fmla="*/ 577 w 783"/>
              <a:gd name="T101" fmla="*/ 22 h 751"/>
              <a:gd name="T102" fmla="*/ 587 w 783"/>
              <a:gd name="T103" fmla="*/ 11 h 751"/>
              <a:gd name="T104" fmla="*/ 598 w 783"/>
              <a:gd name="T105" fmla="*/ 0 h 751"/>
              <a:gd name="T106" fmla="*/ 609 w 783"/>
              <a:gd name="T107" fmla="*/ 0 h 751"/>
              <a:gd name="T108" fmla="*/ 631 w 783"/>
              <a:gd name="T109" fmla="*/ 11 h 751"/>
              <a:gd name="T110" fmla="*/ 664 w 783"/>
              <a:gd name="T111" fmla="*/ 22 h 751"/>
              <a:gd name="T112" fmla="*/ 685 w 783"/>
              <a:gd name="T113" fmla="*/ 33 h 751"/>
              <a:gd name="T114" fmla="*/ 707 w 783"/>
              <a:gd name="T115" fmla="*/ 44 h 751"/>
              <a:gd name="T116" fmla="*/ 729 w 783"/>
              <a:gd name="T117" fmla="*/ 54 h 751"/>
              <a:gd name="T118" fmla="*/ 751 w 783"/>
              <a:gd name="T119" fmla="*/ 65 h 751"/>
              <a:gd name="T120" fmla="*/ 772 w 783"/>
              <a:gd name="T121" fmla="*/ 87 h 751"/>
              <a:gd name="T122" fmla="*/ 783 w 783"/>
              <a:gd name="T123" fmla="*/ 109 h 751"/>
              <a:gd name="T124" fmla="*/ 783 w 783"/>
              <a:gd name="T125" fmla="*/ 131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3" h="751">
                <a:moveTo>
                  <a:pt x="783" y="131"/>
                </a:moveTo>
                <a:lnTo>
                  <a:pt x="783" y="141"/>
                </a:lnTo>
                <a:lnTo>
                  <a:pt x="783" y="152"/>
                </a:lnTo>
                <a:lnTo>
                  <a:pt x="772" y="174"/>
                </a:lnTo>
                <a:lnTo>
                  <a:pt x="751" y="185"/>
                </a:lnTo>
                <a:lnTo>
                  <a:pt x="740" y="207"/>
                </a:lnTo>
                <a:lnTo>
                  <a:pt x="718" y="229"/>
                </a:lnTo>
                <a:lnTo>
                  <a:pt x="696" y="261"/>
                </a:lnTo>
                <a:lnTo>
                  <a:pt x="664" y="283"/>
                </a:lnTo>
                <a:lnTo>
                  <a:pt x="598" y="348"/>
                </a:lnTo>
                <a:lnTo>
                  <a:pt x="533" y="403"/>
                </a:lnTo>
                <a:lnTo>
                  <a:pt x="479" y="457"/>
                </a:lnTo>
                <a:lnTo>
                  <a:pt x="414" y="501"/>
                </a:lnTo>
                <a:lnTo>
                  <a:pt x="348" y="555"/>
                </a:lnTo>
                <a:lnTo>
                  <a:pt x="283" y="599"/>
                </a:lnTo>
                <a:lnTo>
                  <a:pt x="153" y="696"/>
                </a:lnTo>
                <a:lnTo>
                  <a:pt x="120" y="707"/>
                </a:lnTo>
                <a:lnTo>
                  <a:pt x="87" y="729"/>
                </a:lnTo>
                <a:lnTo>
                  <a:pt x="66" y="740"/>
                </a:lnTo>
                <a:lnTo>
                  <a:pt x="44" y="751"/>
                </a:lnTo>
                <a:lnTo>
                  <a:pt x="22" y="751"/>
                </a:lnTo>
                <a:lnTo>
                  <a:pt x="11" y="751"/>
                </a:lnTo>
                <a:lnTo>
                  <a:pt x="0" y="751"/>
                </a:lnTo>
                <a:lnTo>
                  <a:pt x="0" y="740"/>
                </a:lnTo>
                <a:lnTo>
                  <a:pt x="0" y="729"/>
                </a:lnTo>
                <a:lnTo>
                  <a:pt x="11" y="718"/>
                </a:lnTo>
                <a:lnTo>
                  <a:pt x="33" y="686"/>
                </a:lnTo>
                <a:lnTo>
                  <a:pt x="55" y="664"/>
                </a:lnTo>
                <a:lnTo>
                  <a:pt x="87" y="631"/>
                </a:lnTo>
                <a:lnTo>
                  <a:pt x="131" y="588"/>
                </a:lnTo>
                <a:lnTo>
                  <a:pt x="185" y="544"/>
                </a:lnTo>
                <a:lnTo>
                  <a:pt x="240" y="501"/>
                </a:lnTo>
                <a:lnTo>
                  <a:pt x="283" y="457"/>
                </a:lnTo>
                <a:lnTo>
                  <a:pt x="327" y="414"/>
                </a:lnTo>
                <a:lnTo>
                  <a:pt x="370" y="381"/>
                </a:lnTo>
                <a:lnTo>
                  <a:pt x="403" y="337"/>
                </a:lnTo>
                <a:lnTo>
                  <a:pt x="435" y="305"/>
                </a:lnTo>
                <a:lnTo>
                  <a:pt x="468" y="272"/>
                </a:lnTo>
                <a:lnTo>
                  <a:pt x="500" y="239"/>
                </a:lnTo>
                <a:lnTo>
                  <a:pt x="533" y="207"/>
                </a:lnTo>
                <a:lnTo>
                  <a:pt x="544" y="185"/>
                </a:lnTo>
                <a:lnTo>
                  <a:pt x="566" y="152"/>
                </a:lnTo>
                <a:lnTo>
                  <a:pt x="577" y="131"/>
                </a:lnTo>
                <a:lnTo>
                  <a:pt x="587" y="120"/>
                </a:lnTo>
                <a:lnTo>
                  <a:pt x="587" y="98"/>
                </a:lnTo>
                <a:lnTo>
                  <a:pt x="587" y="87"/>
                </a:lnTo>
                <a:lnTo>
                  <a:pt x="587" y="76"/>
                </a:lnTo>
                <a:lnTo>
                  <a:pt x="577" y="54"/>
                </a:lnTo>
                <a:lnTo>
                  <a:pt x="577" y="44"/>
                </a:lnTo>
                <a:lnTo>
                  <a:pt x="577" y="33"/>
                </a:lnTo>
                <a:lnTo>
                  <a:pt x="577" y="22"/>
                </a:lnTo>
                <a:lnTo>
                  <a:pt x="587" y="11"/>
                </a:lnTo>
                <a:lnTo>
                  <a:pt x="598" y="0"/>
                </a:lnTo>
                <a:lnTo>
                  <a:pt x="609" y="0"/>
                </a:lnTo>
                <a:lnTo>
                  <a:pt x="631" y="11"/>
                </a:lnTo>
                <a:lnTo>
                  <a:pt x="664" y="22"/>
                </a:lnTo>
                <a:lnTo>
                  <a:pt x="685" y="33"/>
                </a:lnTo>
                <a:lnTo>
                  <a:pt x="707" y="44"/>
                </a:lnTo>
                <a:lnTo>
                  <a:pt x="729" y="54"/>
                </a:lnTo>
                <a:lnTo>
                  <a:pt x="751" y="65"/>
                </a:lnTo>
                <a:lnTo>
                  <a:pt x="772" y="87"/>
                </a:lnTo>
                <a:lnTo>
                  <a:pt x="783" y="109"/>
                </a:lnTo>
                <a:lnTo>
                  <a:pt x="783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7" name="Freeform 49"/>
          <p:cNvSpPr>
            <a:spLocks noChangeArrowheads="1"/>
          </p:cNvSpPr>
          <p:nvPr/>
        </p:nvSpPr>
        <p:spPr bwMode="auto">
          <a:xfrm>
            <a:off x="6235700" y="2470150"/>
            <a:ext cx="463550" cy="877888"/>
          </a:xfrm>
          <a:custGeom>
            <a:avLst/>
            <a:gdLst>
              <a:gd name="T0" fmla="*/ 304 w 728"/>
              <a:gd name="T1" fmla="*/ 1132 h 1382"/>
              <a:gd name="T2" fmla="*/ 272 w 728"/>
              <a:gd name="T3" fmla="*/ 1088 h 1382"/>
              <a:gd name="T4" fmla="*/ 261 w 728"/>
              <a:gd name="T5" fmla="*/ 1066 h 1382"/>
              <a:gd name="T6" fmla="*/ 283 w 728"/>
              <a:gd name="T7" fmla="*/ 1055 h 1382"/>
              <a:gd name="T8" fmla="*/ 337 w 728"/>
              <a:gd name="T9" fmla="*/ 1055 h 1382"/>
              <a:gd name="T10" fmla="*/ 424 w 728"/>
              <a:gd name="T11" fmla="*/ 1066 h 1382"/>
              <a:gd name="T12" fmla="*/ 467 w 728"/>
              <a:gd name="T13" fmla="*/ 1077 h 1382"/>
              <a:gd name="T14" fmla="*/ 489 w 728"/>
              <a:gd name="T15" fmla="*/ 1066 h 1382"/>
              <a:gd name="T16" fmla="*/ 500 w 728"/>
              <a:gd name="T17" fmla="*/ 1012 h 1382"/>
              <a:gd name="T18" fmla="*/ 511 w 728"/>
              <a:gd name="T19" fmla="*/ 936 h 1382"/>
              <a:gd name="T20" fmla="*/ 522 w 728"/>
              <a:gd name="T21" fmla="*/ 805 h 1382"/>
              <a:gd name="T22" fmla="*/ 522 w 728"/>
              <a:gd name="T23" fmla="*/ 642 h 1382"/>
              <a:gd name="T24" fmla="*/ 522 w 728"/>
              <a:gd name="T25" fmla="*/ 435 h 1382"/>
              <a:gd name="T26" fmla="*/ 522 w 728"/>
              <a:gd name="T27" fmla="*/ 272 h 1382"/>
              <a:gd name="T28" fmla="*/ 511 w 728"/>
              <a:gd name="T29" fmla="*/ 185 h 1382"/>
              <a:gd name="T30" fmla="*/ 478 w 728"/>
              <a:gd name="T31" fmla="*/ 163 h 1382"/>
              <a:gd name="T32" fmla="*/ 413 w 728"/>
              <a:gd name="T33" fmla="*/ 163 h 1382"/>
              <a:gd name="T34" fmla="*/ 304 w 728"/>
              <a:gd name="T35" fmla="*/ 174 h 1382"/>
              <a:gd name="T36" fmla="*/ 196 w 728"/>
              <a:gd name="T37" fmla="*/ 196 h 1382"/>
              <a:gd name="T38" fmla="*/ 141 w 728"/>
              <a:gd name="T39" fmla="*/ 207 h 1382"/>
              <a:gd name="T40" fmla="*/ 87 w 728"/>
              <a:gd name="T41" fmla="*/ 207 h 1382"/>
              <a:gd name="T42" fmla="*/ 22 w 728"/>
              <a:gd name="T43" fmla="*/ 174 h 1382"/>
              <a:gd name="T44" fmla="*/ 0 w 728"/>
              <a:gd name="T45" fmla="*/ 141 h 1382"/>
              <a:gd name="T46" fmla="*/ 76 w 728"/>
              <a:gd name="T47" fmla="*/ 119 h 1382"/>
              <a:gd name="T48" fmla="*/ 185 w 728"/>
              <a:gd name="T49" fmla="*/ 98 h 1382"/>
              <a:gd name="T50" fmla="*/ 315 w 728"/>
              <a:gd name="T51" fmla="*/ 76 h 1382"/>
              <a:gd name="T52" fmla="*/ 413 w 728"/>
              <a:gd name="T53" fmla="*/ 54 h 1382"/>
              <a:gd name="T54" fmla="*/ 478 w 728"/>
              <a:gd name="T55" fmla="*/ 32 h 1382"/>
              <a:gd name="T56" fmla="*/ 511 w 728"/>
              <a:gd name="T57" fmla="*/ 0 h 1382"/>
              <a:gd name="T58" fmla="*/ 544 w 728"/>
              <a:gd name="T59" fmla="*/ 11 h 1382"/>
              <a:gd name="T60" fmla="*/ 576 w 728"/>
              <a:gd name="T61" fmla="*/ 22 h 1382"/>
              <a:gd name="T62" fmla="*/ 685 w 728"/>
              <a:gd name="T63" fmla="*/ 87 h 1382"/>
              <a:gd name="T64" fmla="*/ 718 w 728"/>
              <a:gd name="T65" fmla="*/ 119 h 1382"/>
              <a:gd name="T66" fmla="*/ 728 w 728"/>
              <a:gd name="T67" fmla="*/ 163 h 1382"/>
              <a:gd name="T68" fmla="*/ 696 w 728"/>
              <a:gd name="T69" fmla="*/ 196 h 1382"/>
              <a:gd name="T70" fmla="*/ 685 w 728"/>
              <a:gd name="T71" fmla="*/ 228 h 1382"/>
              <a:gd name="T72" fmla="*/ 674 w 728"/>
              <a:gd name="T73" fmla="*/ 283 h 1382"/>
              <a:gd name="T74" fmla="*/ 663 w 728"/>
              <a:gd name="T75" fmla="*/ 370 h 1382"/>
              <a:gd name="T76" fmla="*/ 663 w 728"/>
              <a:gd name="T77" fmla="*/ 489 h 1382"/>
              <a:gd name="T78" fmla="*/ 652 w 728"/>
              <a:gd name="T79" fmla="*/ 642 h 1382"/>
              <a:gd name="T80" fmla="*/ 652 w 728"/>
              <a:gd name="T81" fmla="*/ 805 h 1382"/>
              <a:gd name="T82" fmla="*/ 641 w 728"/>
              <a:gd name="T83" fmla="*/ 957 h 1382"/>
              <a:gd name="T84" fmla="*/ 631 w 728"/>
              <a:gd name="T85" fmla="*/ 1077 h 1382"/>
              <a:gd name="T86" fmla="*/ 620 w 728"/>
              <a:gd name="T87" fmla="*/ 1175 h 1382"/>
              <a:gd name="T88" fmla="*/ 598 w 728"/>
              <a:gd name="T89" fmla="*/ 1240 h 1382"/>
              <a:gd name="T90" fmla="*/ 576 w 728"/>
              <a:gd name="T91" fmla="*/ 1306 h 1382"/>
              <a:gd name="T92" fmla="*/ 533 w 728"/>
              <a:gd name="T93" fmla="*/ 1360 h 1382"/>
              <a:gd name="T94" fmla="*/ 489 w 728"/>
              <a:gd name="T95" fmla="*/ 1382 h 1382"/>
              <a:gd name="T96" fmla="*/ 457 w 728"/>
              <a:gd name="T97" fmla="*/ 1382 h 1382"/>
              <a:gd name="T98" fmla="*/ 446 w 728"/>
              <a:gd name="T99" fmla="*/ 1349 h 1382"/>
              <a:gd name="T100" fmla="*/ 446 w 728"/>
              <a:gd name="T101" fmla="*/ 1306 h 1382"/>
              <a:gd name="T102" fmla="*/ 435 w 728"/>
              <a:gd name="T103" fmla="*/ 1240 h 1382"/>
              <a:gd name="T104" fmla="*/ 391 w 728"/>
              <a:gd name="T105" fmla="*/ 1197 h 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1382">
                <a:moveTo>
                  <a:pt x="348" y="1164"/>
                </a:moveTo>
                <a:lnTo>
                  <a:pt x="326" y="1142"/>
                </a:lnTo>
                <a:lnTo>
                  <a:pt x="304" y="1132"/>
                </a:lnTo>
                <a:lnTo>
                  <a:pt x="294" y="1121"/>
                </a:lnTo>
                <a:lnTo>
                  <a:pt x="272" y="1099"/>
                </a:lnTo>
                <a:lnTo>
                  <a:pt x="272" y="1088"/>
                </a:lnTo>
                <a:lnTo>
                  <a:pt x="261" y="1088"/>
                </a:lnTo>
                <a:lnTo>
                  <a:pt x="261" y="1077"/>
                </a:lnTo>
                <a:lnTo>
                  <a:pt x="261" y="1066"/>
                </a:lnTo>
                <a:lnTo>
                  <a:pt x="272" y="1066"/>
                </a:lnTo>
                <a:lnTo>
                  <a:pt x="272" y="1055"/>
                </a:lnTo>
                <a:lnTo>
                  <a:pt x="283" y="1055"/>
                </a:lnTo>
                <a:lnTo>
                  <a:pt x="304" y="1055"/>
                </a:lnTo>
                <a:lnTo>
                  <a:pt x="315" y="1055"/>
                </a:lnTo>
                <a:lnTo>
                  <a:pt x="337" y="1055"/>
                </a:lnTo>
                <a:lnTo>
                  <a:pt x="359" y="1055"/>
                </a:lnTo>
                <a:lnTo>
                  <a:pt x="402" y="1066"/>
                </a:lnTo>
                <a:lnTo>
                  <a:pt x="424" y="1066"/>
                </a:lnTo>
                <a:lnTo>
                  <a:pt x="446" y="1077"/>
                </a:lnTo>
                <a:lnTo>
                  <a:pt x="457" y="1077"/>
                </a:lnTo>
                <a:lnTo>
                  <a:pt x="467" y="1077"/>
                </a:lnTo>
                <a:lnTo>
                  <a:pt x="478" y="1077"/>
                </a:lnTo>
                <a:lnTo>
                  <a:pt x="478" y="1066"/>
                </a:lnTo>
                <a:lnTo>
                  <a:pt x="489" y="1066"/>
                </a:lnTo>
                <a:lnTo>
                  <a:pt x="489" y="1055"/>
                </a:lnTo>
                <a:lnTo>
                  <a:pt x="500" y="1034"/>
                </a:lnTo>
                <a:lnTo>
                  <a:pt x="500" y="1012"/>
                </a:lnTo>
                <a:lnTo>
                  <a:pt x="511" y="990"/>
                </a:lnTo>
                <a:lnTo>
                  <a:pt x="511" y="968"/>
                </a:lnTo>
                <a:lnTo>
                  <a:pt x="511" y="936"/>
                </a:lnTo>
                <a:lnTo>
                  <a:pt x="522" y="892"/>
                </a:lnTo>
                <a:lnTo>
                  <a:pt x="522" y="849"/>
                </a:lnTo>
                <a:lnTo>
                  <a:pt x="522" y="805"/>
                </a:lnTo>
                <a:lnTo>
                  <a:pt x="522" y="751"/>
                </a:lnTo>
                <a:lnTo>
                  <a:pt x="522" y="696"/>
                </a:lnTo>
                <a:lnTo>
                  <a:pt x="522" y="642"/>
                </a:lnTo>
                <a:lnTo>
                  <a:pt x="522" y="577"/>
                </a:lnTo>
                <a:lnTo>
                  <a:pt x="522" y="500"/>
                </a:lnTo>
                <a:lnTo>
                  <a:pt x="522" y="435"/>
                </a:lnTo>
                <a:lnTo>
                  <a:pt x="522" y="370"/>
                </a:lnTo>
                <a:lnTo>
                  <a:pt x="522" y="315"/>
                </a:lnTo>
                <a:lnTo>
                  <a:pt x="522" y="272"/>
                </a:lnTo>
                <a:lnTo>
                  <a:pt x="511" y="239"/>
                </a:lnTo>
                <a:lnTo>
                  <a:pt x="511" y="207"/>
                </a:lnTo>
                <a:lnTo>
                  <a:pt x="511" y="185"/>
                </a:lnTo>
                <a:lnTo>
                  <a:pt x="500" y="174"/>
                </a:lnTo>
                <a:lnTo>
                  <a:pt x="489" y="163"/>
                </a:lnTo>
                <a:lnTo>
                  <a:pt x="478" y="163"/>
                </a:lnTo>
                <a:lnTo>
                  <a:pt x="457" y="163"/>
                </a:lnTo>
                <a:lnTo>
                  <a:pt x="435" y="163"/>
                </a:lnTo>
                <a:lnTo>
                  <a:pt x="413" y="163"/>
                </a:lnTo>
                <a:lnTo>
                  <a:pt x="380" y="163"/>
                </a:lnTo>
                <a:lnTo>
                  <a:pt x="348" y="163"/>
                </a:lnTo>
                <a:lnTo>
                  <a:pt x="304" y="174"/>
                </a:lnTo>
                <a:lnTo>
                  <a:pt x="261" y="185"/>
                </a:lnTo>
                <a:lnTo>
                  <a:pt x="228" y="196"/>
                </a:lnTo>
                <a:lnTo>
                  <a:pt x="196" y="196"/>
                </a:lnTo>
                <a:lnTo>
                  <a:pt x="174" y="207"/>
                </a:lnTo>
                <a:lnTo>
                  <a:pt x="152" y="207"/>
                </a:lnTo>
                <a:lnTo>
                  <a:pt x="141" y="207"/>
                </a:lnTo>
                <a:lnTo>
                  <a:pt x="120" y="207"/>
                </a:lnTo>
                <a:lnTo>
                  <a:pt x="98" y="207"/>
                </a:lnTo>
                <a:lnTo>
                  <a:pt x="87" y="207"/>
                </a:lnTo>
                <a:lnTo>
                  <a:pt x="65" y="196"/>
                </a:lnTo>
                <a:lnTo>
                  <a:pt x="43" y="185"/>
                </a:lnTo>
                <a:lnTo>
                  <a:pt x="22" y="174"/>
                </a:lnTo>
                <a:lnTo>
                  <a:pt x="11" y="163"/>
                </a:lnTo>
                <a:lnTo>
                  <a:pt x="0" y="152"/>
                </a:lnTo>
                <a:lnTo>
                  <a:pt x="0" y="141"/>
                </a:lnTo>
                <a:lnTo>
                  <a:pt x="22" y="141"/>
                </a:lnTo>
                <a:lnTo>
                  <a:pt x="43" y="130"/>
                </a:lnTo>
                <a:lnTo>
                  <a:pt x="76" y="119"/>
                </a:lnTo>
                <a:lnTo>
                  <a:pt x="109" y="119"/>
                </a:lnTo>
                <a:lnTo>
                  <a:pt x="141" y="109"/>
                </a:lnTo>
                <a:lnTo>
                  <a:pt x="185" y="98"/>
                </a:lnTo>
                <a:lnTo>
                  <a:pt x="228" y="87"/>
                </a:lnTo>
                <a:lnTo>
                  <a:pt x="272" y="87"/>
                </a:lnTo>
                <a:lnTo>
                  <a:pt x="315" y="76"/>
                </a:lnTo>
                <a:lnTo>
                  <a:pt x="359" y="65"/>
                </a:lnTo>
                <a:lnTo>
                  <a:pt x="391" y="54"/>
                </a:lnTo>
                <a:lnTo>
                  <a:pt x="413" y="54"/>
                </a:lnTo>
                <a:lnTo>
                  <a:pt x="446" y="43"/>
                </a:lnTo>
                <a:lnTo>
                  <a:pt x="457" y="32"/>
                </a:lnTo>
                <a:lnTo>
                  <a:pt x="478" y="32"/>
                </a:lnTo>
                <a:lnTo>
                  <a:pt x="478" y="22"/>
                </a:lnTo>
                <a:lnTo>
                  <a:pt x="500" y="11"/>
                </a:lnTo>
                <a:lnTo>
                  <a:pt x="511" y="0"/>
                </a:lnTo>
                <a:lnTo>
                  <a:pt x="522" y="0"/>
                </a:lnTo>
                <a:lnTo>
                  <a:pt x="533" y="0"/>
                </a:lnTo>
                <a:lnTo>
                  <a:pt x="544" y="11"/>
                </a:lnTo>
                <a:lnTo>
                  <a:pt x="554" y="11"/>
                </a:lnTo>
                <a:lnTo>
                  <a:pt x="565" y="22"/>
                </a:lnTo>
                <a:lnTo>
                  <a:pt x="576" y="22"/>
                </a:lnTo>
                <a:lnTo>
                  <a:pt x="598" y="32"/>
                </a:lnTo>
                <a:lnTo>
                  <a:pt x="641" y="54"/>
                </a:lnTo>
                <a:lnTo>
                  <a:pt x="685" y="87"/>
                </a:lnTo>
                <a:lnTo>
                  <a:pt x="696" y="98"/>
                </a:lnTo>
                <a:lnTo>
                  <a:pt x="707" y="109"/>
                </a:lnTo>
                <a:lnTo>
                  <a:pt x="718" y="119"/>
                </a:lnTo>
                <a:lnTo>
                  <a:pt x="728" y="130"/>
                </a:lnTo>
                <a:lnTo>
                  <a:pt x="728" y="141"/>
                </a:lnTo>
                <a:lnTo>
                  <a:pt x="728" y="163"/>
                </a:lnTo>
                <a:lnTo>
                  <a:pt x="728" y="174"/>
                </a:lnTo>
                <a:lnTo>
                  <a:pt x="718" y="185"/>
                </a:lnTo>
                <a:lnTo>
                  <a:pt x="696" y="196"/>
                </a:lnTo>
                <a:lnTo>
                  <a:pt x="696" y="207"/>
                </a:lnTo>
                <a:lnTo>
                  <a:pt x="685" y="217"/>
                </a:lnTo>
                <a:lnTo>
                  <a:pt x="685" y="228"/>
                </a:lnTo>
                <a:lnTo>
                  <a:pt x="685" y="239"/>
                </a:lnTo>
                <a:lnTo>
                  <a:pt x="674" y="261"/>
                </a:lnTo>
                <a:lnTo>
                  <a:pt x="674" y="283"/>
                </a:lnTo>
                <a:lnTo>
                  <a:pt x="674" y="315"/>
                </a:lnTo>
                <a:lnTo>
                  <a:pt x="663" y="337"/>
                </a:lnTo>
                <a:lnTo>
                  <a:pt x="663" y="370"/>
                </a:lnTo>
                <a:lnTo>
                  <a:pt x="663" y="413"/>
                </a:lnTo>
                <a:lnTo>
                  <a:pt x="663" y="446"/>
                </a:lnTo>
                <a:lnTo>
                  <a:pt x="663" y="489"/>
                </a:lnTo>
                <a:lnTo>
                  <a:pt x="663" y="533"/>
                </a:lnTo>
                <a:lnTo>
                  <a:pt x="652" y="587"/>
                </a:lnTo>
                <a:lnTo>
                  <a:pt x="652" y="642"/>
                </a:lnTo>
                <a:lnTo>
                  <a:pt x="652" y="696"/>
                </a:lnTo>
                <a:lnTo>
                  <a:pt x="652" y="751"/>
                </a:lnTo>
                <a:lnTo>
                  <a:pt x="652" y="805"/>
                </a:lnTo>
                <a:lnTo>
                  <a:pt x="652" y="859"/>
                </a:lnTo>
                <a:lnTo>
                  <a:pt x="641" y="914"/>
                </a:lnTo>
                <a:lnTo>
                  <a:pt x="641" y="957"/>
                </a:lnTo>
                <a:lnTo>
                  <a:pt x="641" y="1001"/>
                </a:lnTo>
                <a:lnTo>
                  <a:pt x="631" y="1034"/>
                </a:lnTo>
                <a:lnTo>
                  <a:pt x="631" y="1077"/>
                </a:lnTo>
                <a:lnTo>
                  <a:pt x="631" y="1110"/>
                </a:lnTo>
                <a:lnTo>
                  <a:pt x="620" y="1142"/>
                </a:lnTo>
                <a:lnTo>
                  <a:pt x="620" y="1175"/>
                </a:lnTo>
                <a:lnTo>
                  <a:pt x="609" y="1197"/>
                </a:lnTo>
                <a:lnTo>
                  <a:pt x="609" y="1219"/>
                </a:lnTo>
                <a:lnTo>
                  <a:pt x="598" y="1240"/>
                </a:lnTo>
                <a:lnTo>
                  <a:pt x="598" y="1262"/>
                </a:lnTo>
                <a:lnTo>
                  <a:pt x="587" y="1284"/>
                </a:lnTo>
                <a:lnTo>
                  <a:pt x="576" y="1306"/>
                </a:lnTo>
                <a:lnTo>
                  <a:pt x="554" y="1327"/>
                </a:lnTo>
                <a:lnTo>
                  <a:pt x="544" y="1338"/>
                </a:lnTo>
                <a:lnTo>
                  <a:pt x="533" y="1360"/>
                </a:lnTo>
                <a:lnTo>
                  <a:pt x="522" y="1371"/>
                </a:lnTo>
                <a:lnTo>
                  <a:pt x="511" y="1382"/>
                </a:lnTo>
                <a:lnTo>
                  <a:pt x="489" y="1382"/>
                </a:lnTo>
                <a:lnTo>
                  <a:pt x="478" y="1382"/>
                </a:lnTo>
                <a:lnTo>
                  <a:pt x="467" y="1382"/>
                </a:lnTo>
                <a:lnTo>
                  <a:pt x="457" y="1382"/>
                </a:lnTo>
                <a:lnTo>
                  <a:pt x="457" y="1371"/>
                </a:lnTo>
                <a:lnTo>
                  <a:pt x="446" y="1360"/>
                </a:lnTo>
                <a:lnTo>
                  <a:pt x="446" y="1349"/>
                </a:lnTo>
                <a:lnTo>
                  <a:pt x="446" y="1338"/>
                </a:lnTo>
                <a:lnTo>
                  <a:pt x="446" y="1327"/>
                </a:lnTo>
                <a:lnTo>
                  <a:pt x="446" y="1306"/>
                </a:lnTo>
                <a:lnTo>
                  <a:pt x="446" y="1284"/>
                </a:lnTo>
                <a:lnTo>
                  <a:pt x="446" y="1262"/>
                </a:lnTo>
                <a:lnTo>
                  <a:pt x="435" y="1240"/>
                </a:lnTo>
                <a:lnTo>
                  <a:pt x="424" y="1229"/>
                </a:lnTo>
                <a:lnTo>
                  <a:pt x="413" y="1208"/>
                </a:lnTo>
                <a:lnTo>
                  <a:pt x="391" y="1197"/>
                </a:lnTo>
                <a:lnTo>
                  <a:pt x="370" y="1175"/>
                </a:lnTo>
                <a:lnTo>
                  <a:pt x="348" y="116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8" name="Freeform 50"/>
          <p:cNvSpPr>
            <a:spLocks noChangeArrowheads="1"/>
          </p:cNvSpPr>
          <p:nvPr/>
        </p:nvSpPr>
        <p:spPr bwMode="auto">
          <a:xfrm>
            <a:off x="6215063" y="2684463"/>
            <a:ext cx="152400" cy="171450"/>
          </a:xfrm>
          <a:custGeom>
            <a:avLst/>
            <a:gdLst>
              <a:gd name="T0" fmla="*/ 196 w 240"/>
              <a:gd name="T1" fmla="*/ 76 h 272"/>
              <a:gd name="T2" fmla="*/ 218 w 240"/>
              <a:gd name="T3" fmla="*/ 98 h 272"/>
              <a:gd name="T4" fmla="*/ 229 w 240"/>
              <a:gd name="T5" fmla="*/ 120 h 272"/>
              <a:gd name="T6" fmla="*/ 240 w 240"/>
              <a:gd name="T7" fmla="*/ 142 h 272"/>
              <a:gd name="T8" fmla="*/ 240 w 240"/>
              <a:gd name="T9" fmla="*/ 152 h 272"/>
              <a:gd name="T10" fmla="*/ 240 w 240"/>
              <a:gd name="T11" fmla="*/ 174 h 272"/>
              <a:gd name="T12" fmla="*/ 240 w 240"/>
              <a:gd name="T13" fmla="*/ 185 h 272"/>
              <a:gd name="T14" fmla="*/ 240 w 240"/>
              <a:gd name="T15" fmla="*/ 207 h 272"/>
              <a:gd name="T16" fmla="*/ 229 w 240"/>
              <a:gd name="T17" fmla="*/ 229 h 272"/>
              <a:gd name="T18" fmla="*/ 229 w 240"/>
              <a:gd name="T19" fmla="*/ 240 h 272"/>
              <a:gd name="T20" fmla="*/ 218 w 240"/>
              <a:gd name="T21" fmla="*/ 250 h 272"/>
              <a:gd name="T22" fmla="*/ 218 w 240"/>
              <a:gd name="T23" fmla="*/ 261 h 272"/>
              <a:gd name="T24" fmla="*/ 207 w 240"/>
              <a:gd name="T25" fmla="*/ 261 h 272"/>
              <a:gd name="T26" fmla="*/ 196 w 240"/>
              <a:gd name="T27" fmla="*/ 272 h 272"/>
              <a:gd name="T28" fmla="*/ 185 w 240"/>
              <a:gd name="T29" fmla="*/ 272 h 272"/>
              <a:gd name="T30" fmla="*/ 174 w 240"/>
              <a:gd name="T31" fmla="*/ 272 h 272"/>
              <a:gd name="T32" fmla="*/ 163 w 240"/>
              <a:gd name="T33" fmla="*/ 261 h 272"/>
              <a:gd name="T34" fmla="*/ 142 w 240"/>
              <a:gd name="T35" fmla="*/ 250 h 272"/>
              <a:gd name="T36" fmla="*/ 131 w 240"/>
              <a:gd name="T37" fmla="*/ 240 h 272"/>
              <a:gd name="T38" fmla="*/ 120 w 240"/>
              <a:gd name="T39" fmla="*/ 229 h 272"/>
              <a:gd name="T40" fmla="*/ 109 w 240"/>
              <a:gd name="T41" fmla="*/ 207 h 272"/>
              <a:gd name="T42" fmla="*/ 87 w 240"/>
              <a:gd name="T43" fmla="*/ 185 h 272"/>
              <a:gd name="T44" fmla="*/ 76 w 240"/>
              <a:gd name="T45" fmla="*/ 152 h 272"/>
              <a:gd name="T46" fmla="*/ 55 w 240"/>
              <a:gd name="T47" fmla="*/ 131 h 272"/>
              <a:gd name="T48" fmla="*/ 44 w 240"/>
              <a:gd name="T49" fmla="*/ 109 h 272"/>
              <a:gd name="T50" fmla="*/ 22 w 240"/>
              <a:gd name="T51" fmla="*/ 87 h 272"/>
              <a:gd name="T52" fmla="*/ 11 w 240"/>
              <a:gd name="T53" fmla="*/ 65 h 272"/>
              <a:gd name="T54" fmla="*/ 11 w 240"/>
              <a:gd name="T55" fmla="*/ 44 h 272"/>
              <a:gd name="T56" fmla="*/ 0 w 240"/>
              <a:gd name="T57" fmla="*/ 33 h 272"/>
              <a:gd name="T58" fmla="*/ 0 w 240"/>
              <a:gd name="T59" fmla="*/ 22 h 272"/>
              <a:gd name="T60" fmla="*/ 0 w 240"/>
              <a:gd name="T61" fmla="*/ 11 h 272"/>
              <a:gd name="T62" fmla="*/ 0 w 240"/>
              <a:gd name="T63" fmla="*/ 0 h 272"/>
              <a:gd name="T64" fmla="*/ 11 w 240"/>
              <a:gd name="T65" fmla="*/ 0 h 272"/>
              <a:gd name="T66" fmla="*/ 22 w 240"/>
              <a:gd name="T67" fmla="*/ 0 h 272"/>
              <a:gd name="T68" fmla="*/ 44 w 240"/>
              <a:gd name="T69" fmla="*/ 0 h 272"/>
              <a:gd name="T70" fmla="*/ 55 w 240"/>
              <a:gd name="T71" fmla="*/ 0 h 272"/>
              <a:gd name="T72" fmla="*/ 76 w 240"/>
              <a:gd name="T73" fmla="*/ 0 h 272"/>
              <a:gd name="T74" fmla="*/ 109 w 240"/>
              <a:gd name="T75" fmla="*/ 11 h 272"/>
              <a:gd name="T76" fmla="*/ 142 w 240"/>
              <a:gd name="T77" fmla="*/ 33 h 272"/>
              <a:gd name="T78" fmla="*/ 163 w 240"/>
              <a:gd name="T79" fmla="*/ 44 h 272"/>
              <a:gd name="T80" fmla="*/ 196 w 240"/>
              <a:gd name="T81" fmla="*/ 7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40" h="272">
                <a:moveTo>
                  <a:pt x="196" y="76"/>
                </a:moveTo>
                <a:lnTo>
                  <a:pt x="218" y="98"/>
                </a:lnTo>
                <a:lnTo>
                  <a:pt x="229" y="120"/>
                </a:lnTo>
                <a:lnTo>
                  <a:pt x="240" y="142"/>
                </a:lnTo>
                <a:lnTo>
                  <a:pt x="240" y="152"/>
                </a:lnTo>
                <a:lnTo>
                  <a:pt x="240" y="174"/>
                </a:lnTo>
                <a:lnTo>
                  <a:pt x="240" y="185"/>
                </a:lnTo>
                <a:lnTo>
                  <a:pt x="240" y="207"/>
                </a:lnTo>
                <a:lnTo>
                  <a:pt x="229" y="229"/>
                </a:lnTo>
                <a:lnTo>
                  <a:pt x="229" y="240"/>
                </a:lnTo>
                <a:lnTo>
                  <a:pt x="218" y="250"/>
                </a:lnTo>
                <a:lnTo>
                  <a:pt x="218" y="261"/>
                </a:lnTo>
                <a:lnTo>
                  <a:pt x="207" y="261"/>
                </a:lnTo>
                <a:lnTo>
                  <a:pt x="196" y="272"/>
                </a:lnTo>
                <a:lnTo>
                  <a:pt x="185" y="272"/>
                </a:lnTo>
                <a:lnTo>
                  <a:pt x="174" y="272"/>
                </a:lnTo>
                <a:lnTo>
                  <a:pt x="163" y="261"/>
                </a:lnTo>
                <a:lnTo>
                  <a:pt x="142" y="250"/>
                </a:lnTo>
                <a:lnTo>
                  <a:pt x="131" y="240"/>
                </a:lnTo>
                <a:lnTo>
                  <a:pt x="120" y="229"/>
                </a:lnTo>
                <a:lnTo>
                  <a:pt x="109" y="207"/>
                </a:lnTo>
                <a:lnTo>
                  <a:pt x="87" y="185"/>
                </a:lnTo>
                <a:lnTo>
                  <a:pt x="76" y="152"/>
                </a:lnTo>
                <a:lnTo>
                  <a:pt x="55" y="131"/>
                </a:lnTo>
                <a:lnTo>
                  <a:pt x="44" y="109"/>
                </a:lnTo>
                <a:lnTo>
                  <a:pt x="22" y="87"/>
                </a:lnTo>
                <a:lnTo>
                  <a:pt x="11" y="65"/>
                </a:lnTo>
                <a:lnTo>
                  <a:pt x="11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44" y="0"/>
                </a:lnTo>
                <a:lnTo>
                  <a:pt x="55" y="0"/>
                </a:lnTo>
                <a:lnTo>
                  <a:pt x="76" y="0"/>
                </a:lnTo>
                <a:lnTo>
                  <a:pt x="109" y="11"/>
                </a:lnTo>
                <a:lnTo>
                  <a:pt x="142" y="33"/>
                </a:lnTo>
                <a:lnTo>
                  <a:pt x="163" y="44"/>
                </a:lnTo>
                <a:lnTo>
                  <a:pt x="196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9" name="Freeform 51"/>
          <p:cNvSpPr>
            <a:spLocks noChangeArrowheads="1"/>
          </p:cNvSpPr>
          <p:nvPr/>
        </p:nvSpPr>
        <p:spPr bwMode="auto">
          <a:xfrm>
            <a:off x="6105525" y="2878138"/>
            <a:ext cx="420688" cy="261937"/>
          </a:xfrm>
          <a:custGeom>
            <a:avLst/>
            <a:gdLst>
              <a:gd name="T0" fmla="*/ 120 w 664"/>
              <a:gd name="T1" fmla="*/ 413 h 413"/>
              <a:gd name="T2" fmla="*/ 109 w 664"/>
              <a:gd name="T3" fmla="*/ 413 h 413"/>
              <a:gd name="T4" fmla="*/ 98 w 664"/>
              <a:gd name="T5" fmla="*/ 413 h 413"/>
              <a:gd name="T6" fmla="*/ 87 w 664"/>
              <a:gd name="T7" fmla="*/ 402 h 413"/>
              <a:gd name="T8" fmla="*/ 77 w 664"/>
              <a:gd name="T9" fmla="*/ 392 h 413"/>
              <a:gd name="T10" fmla="*/ 66 w 664"/>
              <a:gd name="T11" fmla="*/ 381 h 413"/>
              <a:gd name="T12" fmla="*/ 55 w 664"/>
              <a:gd name="T13" fmla="*/ 359 h 413"/>
              <a:gd name="T14" fmla="*/ 44 w 664"/>
              <a:gd name="T15" fmla="*/ 348 h 413"/>
              <a:gd name="T16" fmla="*/ 33 w 664"/>
              <a:gd name="T17" fmla="*/ 326 h 413"/>
              <a:gd name="T18" fmla="*/ 11 w 664"/>
              <a:gd name="T19" fmla="*/ 283 h 413"/>
              <a:gd name="T20" fmla="*/ 0 w 664"/>
              <a:gd name="T21" fmla="*/ 272 h 413"/>
              <a:gd name="T22" fmla="*/ 0 w 664"/>
              <a:gd name="T23" fmla="*/ 250 h 413"/>
              <a:gd name="T24" fmla="*/ 0 w 664"/>
              <a:gd name="T25" fmla="*/ 239 h 413"/>
              <a:gd name="T26" fmla="*/ 0 w 664"/>
              <a:gd name="T27" fmla="*/ 228 h 413"/>
              <a:gd name="T28" fmla="*/ 11 w 664"/>
              <a:gd name="T29" fmla="*/ 217 h 413"/>
              <a:gd name="T30" fmla="*/ 11 w 664"/>
              <a:gd name="T31" fmla="*/ 207 h 413"/>
              <a:gd name="T32" fmla="*/ 33 w 664"/>
              <a:gd name="T33" fmla="*/ 207 h 413"/>
              <a:gd name="T34" fmla="*/ 44 w 664"/>
              <a:gd name="T35" fmla="*/ 207 h 413"/>
              <a:gd name="T36" fmla="*/ 66 w 664"/>
              <a:gd name="T37" fmla="*/ 207 h 413"/>
              <a:gd name="T38" fmla="*/ 77 w 664"/>
              <a:gd name="T39" fmla="*/ 217 h 413"/>
              <a:gd name="T40" fmla="*/ 98 w 664"/>
              <a:gd name="T41" fmla="*/ 217 h 413"/>
              <a:gd name="T42" fmla="*/ 109 w 664"/>
              <a:gd name="T43" fmla="*/ 228 h 413"/>
              <a:gd name="T44" fmla="*/ 131 w 664"/>
              <a:gd name="T45" fmla="*/ 217 h 413"/>
              <a:gd name="T46" fmla="*/ 153 w 664"/>
              <a:gd name="T47" fmla="*/ 207 h 413"/>
              <a:gd name="T48" fmla="*/ 174 w 664"/>
              <a:gd name="T49" fmla="*/ 196 h 413"/>
              <a:gd name="T50" fmla="*/ 207 w 664"/>
              <a:gd name="T51" fmla="*/ 185 h 413"/>
              <a:gd name="T52" fmla="*/ 250 w 664"/>
              <a:gd name="T53" fmla="*/ 163 h 413"/>
              <a:gd name="T54" fmla="*/ 294 w 664"/>
              <a:gd name="T55" fmla="*/ 141 h 413"/>
              <a:gd name="T56" fmla="*/ 348 w 664"/>
              <a:gd name="T57" fmla="*/ 120 h 413"/>
              <a:gd name="T58" fmla="*/ 403 w 664"/>
              <a:gd name="T59" fmla="*/ 87 h 413"/>
              <a:gd name="T60" fmla="*/ 457 w 664"/>
              <a:gd name="T61" fmla="*/ 65 h 413"/>
              <a:gd name="T62" fmla="*/ 511 w 664"/>
              <a:gd name="T63" fmla="*/ 43 h 413"/>
              <a:gd name="T64" fmla="*/ 555 w 664"/>
              <a:gd name="T65" fmla="*/ 22 h 413"/>
              <a:gd name="T66" fmla="*/ 587 w 664"/>
              <a:gd name="T67" fmla="*/ 11 h 413"/>
              <a:gd name="T68" fmla="*/ 620 w 664"/>
              <a:gd name="T69" fmla="*/ 0 h 413"/>
              <a:gd name="T70" fmla="*/ 642 w 664"/>
              <a:gd name="T71" fmla="*/ 0 h 413"/>
              <a:gd name="T72" fmla="*/ 653 w 664"/>
              <a:gd name="T73" fmla="*/ 0 h 413"/>
              <a:gd name="T74" fmla="*/ 664 w 664"/>
              <a:gd name="T75" fmla="*/ 0 h 413"/>
              <a:gd name="T76" fmla="*/ 664 w 664"/>
              <a:gd name="T77" fmla="*/ 11 h 413"/>
              <a:gd name="T78" fmla="*/ 653 w 664"/>
              <a:gd name="T79" fmla="*/ 22 h 413"/>
              <a:gd name="T80" fmla="*/ 642 w 664"/>
              <a:gd name="T81" fmla="*/ 43 h 413"/>
              <a:gd name="T82" fmla="*/ 609 w 664"/>
              <a:gd name="T83" fmla="*/ 65 h 413"/>
              <a:gd name="T84" fmla="*/ 577 w 664"/>
              <a:gd name="T85" fmla="*/ 98 h 413"/>
              <a:gd name="T86" fmla="*/ 533 w 664"/>
              <a:gd name="T87" fmla="*/ 130 h 413"/>
              <a:gd name="T88" fmla="*/ 479 w 664"/>
              <a:gd name="T89" fmla="*/ 174 h 413"/>
              <a:gd name="T90" fmla="*/ 424 w 664"/>
              <a:gd name="T91" fmla="*/ 217 h 413"/>
              <a:gd name="T92" fmla="*/ 370 w 664"/>
              <a:gd name="T93" fmla="*/ 261 h 413"/>
              <a:gd name="T94" fmla="*/ 316 w 664"/>
              <a:gd name="T95" fmla="*/ 305 h 413"/>
              <a:gd name="T96" fmla="*/ 261 w 664"/>
              <a:gd name="T97" fmla="*/ 337 h 413"/>
              <a:gd name="T98" fmla="*/ 218 w 664"/>
              <a:gd name="T99" fmla="*/ 359 h 413"/>
              <a:gd name="T100" fmla="*/ 185 w 664"/>
              <a:gd name="T101" fmla="*/ 381 h 413"/>
              <a:gd name="T102" fmla="*/ 153 w 664"/>
              <a:gd name="T103" fmla="*/ 402 h 413"/>
              <a:gd name="T104" fmla="*/ 131 w 664"/>
              <a:gd name="T105" fmla="*/ 413 h 413"/>
              <a:gd name="T106" fmla="*/ 120 w 664"/>
              <a:gd name="T107" fmla="*/ 41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64" h="413">
                <a:moveTo>
                  <a:pt x="120" y="413"/>
                </a:moveTo>
                <a:lnTo>
                  <a:pt x="109" y="413"/>
                </a:lnTo>
                <a:lnTo>
                  <a:pt x="98" y="413"/>
                </a:lnTo>
                <a:lnTo>
                  <a:pt x="87" y="402"/>
                </a:lnTo>
                <a:lnTo>
                  <a:pt x="77" y="392"/>
                </a:lnTo>
                <a:lnTo>
                  <a:pt x="66" y="381"/>
                </a:lnTo>
                <a:lnTo>
                  <a:pt x="55" y="359"/>
                </a:lnTo>
                <a:lnTo>
                  <a:pt x="44" y="348"/>
                </a:lnTo>
                <a:lnTo>
                  <a:pt x="33" y="326"/>
                </a:lnTo>
                <a:lnTo>
                  <a:pt x="11" y="283"/>
                </a:lnTo>
                <a:lnTo>
                  <a:pt x="0" y="272"/>
                </a:lnTo>
                <a:lnTo>
                  <a:pt x="0" y="250"/>
                </a:lnTo>
                <a:lnTo>
                  <a:pt x="0" y="239"/>
                </a:lnTo>
                <a:lnTo>
                  <a:pt x="0" y="228"/>
                </a:lnTo>
                <a:lnTo>
                  <a:pt x="11" y="217"/>
                </a:lnTo>
                <a:lnTo>
                  <a:pt x="11" y="207"/>
                </a:lnTo>
                <a:lnTo>
                  <a:pt x="33" y="207"/>
                </a:lnTo>
                <a:lnTo>
                  <a:pt x="44" y="207"/>
                </a:lnTo>
                <a:lnTo>
                  <a:pt x="66" y="207"/>
                </a:lnTo>
                <a:lnTo>
                  <a:pt x="77" y="217"/>
                </a:lnTo>
                <a:lnTo>
                  <a:pt x="98" y="217"/>
                </a:lnTo>
                <a:lnTo>
                  <a:pt x="109" y="228"/>
                </a:lnTo>
                <a:lnTo>
                  <a:pt x="131" y="217"/>
                </a:lnTo>
                <a:lnTo>
                  <a:pt x="153" y="207"/>
                </a:lnTo>
                <a:lnTo>
                  <a:pt x="174" y="196"/>
                </a:lnTo>
                <a:lnTo>
                  <a:pt x="207" y="185"/>
                </a:lnTo>
                <a:lnTo>
                  <a:pt x="250" y="163"/>
                </a:lnTo>
                <a:lnTo>
                  <a:pt x="294" y="141"/>
                </a:lnTo>
                <a:lnTo>
                  <a:pt x="348" y="120"/>
                </a:lnTo>
                <a:lnTo>
                  <a:pt x="403" y="87"/>
                </a:lnTo>
                <a:lnTo>
                  <a:pt x="457" y="65"/>
                </a:lnTo>
                <a:lnTo>
                  <a:pt x="511" y="43"/>
                </a:lnTo>
                <a:lnTo>
                  <a:pt x="555" y="22"/>
                </a:lnTo>
                <a:lnTo>
                  <a:pt x="587" y="11"/>
                </a:lnTo>
                <a:lnTo>
                  <a:pt x="620" y="0"/>
                </a:lnTo>
                <a:lnTo>
                  <a:pt x="642" y="0"/>
                </a:lnTo>
                <a:lnTo>
                  <a:pt x="653" y="0"/>
                </a:lnTo>
                <a:lnTo>
                  <a:pt x="664" y="0"/>
                </a:lnTo>
                <a:lnTo>
                  <a:pt x="664" y="11"/>
                </a:lnTo>
                <a:lnTo>
                  <a:pt x="653" y="22"/>
                </a:lnTo>
                <a:lnTo>
                  <a:pt x="642" y="43"/>
                </a:lnTo>
                <a:lnTo>
                  <a:pt x="609" y="65"/>
                </a:lnTo>
                <a:lnTo>
                  <a:pt x="577" y="98"/>
                </a:lnTo>
                <a:lnTo>
                  <a:pt x="533" y="130"/>
                </a:lnTo>
                <a:lnTo>
                  <a:pt x="479" y="174"/>
                </a:lnTo>
                <a:lnTo>
                  <a:pt x="424" y="217"/>
                </a:lnTo>
                <a:lnTo>
                  <a:pt x="370" y="261"/>
                </a:lnTo>
                <a:lnTo>
                  <a:pt x="316" y="305"/>
                </a:lnTo>
                <a:lnTo>
                  <a:pt x="261" y="337"/>
                </a:lnTo>
                <a:lnTo>
                  <a:pt x="218" y="359"/>
                </a:lnTo>
                <a:lnTo>
                  <a:pt x="185" y="381"/>
                </a:lnTo>
                <a:lnTo>
                  <a:pt x="153" y="402"/>
                </a:lnTo>
                <a:lnTo>
                  <a:pt x="131" y="413"/>
                </a:lnTo>
                <a:lnTo>
                  <a:pt x="120" y="41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0" name="Freeform 52"/>
          <p:cNvSpPr>
            <a:spLocks noChangeArrowheads="1"/>
          </p:cNvSpPr>
          <p:nvPr/>
        </p:nvSpPr>
        <p:spPr bwMode="auto">
          <a:xfrm>
            <a:off x="6802438" y="2620963"/>
            <a:ext cx="179387" cy="166687"/>
          </a:xfrm>
          <a:custGeom>
            <a:avLst/>
            <a:gdLst>
              <a:gd name="T0" fmla="*/ 33 w 283"/>
              <a:gd name="T1" fmla="*/ 98 h 261"/>
              <a:gd name="T2" fmla="*/ 22 w 283"/>
              <a:gd name="T3" fmla="*/ 87 h 261"/>
              <a:gd name="T4" fmla="*/ 11 w 283"/>
              <a:gd name="T5" fmla="*/ 65 h 261"/>
              <a:gd name="T6" fmla="*/ 0 w 283"/>
              <a:gd name="T7" fmla="*/ 55 h 261"/>
              <a:gd name="T8" fmla="*/ 0 w 283"/>
              <a:gd name="T9" fmla="*/ 44 h 261"/>
              <a:gd name="T10" fmla="*/ 0 w 283"/>
              <a:gd name="T11" fmla="*/ 22 h 261"/>
              <a:gd name="T12" fmla="*/ 11 w 283"/>
              <a:gd name="T13" fmla="*/ 11 h 261"/>
              <a:gd name="T14" fmla="*/ 22 w 283"/>
              <a:gd name="T15" fmla="*/ 0 h 261"/>
              <a:gd name="T16" fmla="*/ 44 w 283"/>
              <a:gd name="T17" fmla="*/ 0 h 261"/>
              <a:gd name="T18" fmla="*/ 66 w 283"/>
              <a:gd name="T19" fmla="*/ 0 h 261"/>
              <a:gd name="T20" fmla="*/ 109 w 283"/>
              <a:gd name="T21" fmla="*/ 0 h 261"/>
              <a:gd name="T22" fmla="*/ 142 w 283"/>
              <a:gd name="T23" fmla="*/ 11 h 261"/>
              <a:gd name="T24" fmla="*/ 185 w 283"/>
              <a:gd name="T25" fmla="*/ 22 h 261"/>
              <a:gd name="T26" fmla="*/ 207 w 283"/>
              <a:gd name="T27" fmla="*/ 44 h 261"/>
              <a:gd name="T28" fmla="*/ 240 w 283"/>
              <a:gd name="T29" fmla="*/ 65 h 261"/>
              <a:gd name="T30" fmla="*/ 261 w 283"/>
              <a:gd name="T31" fmla="*/ 98 h 261"/>
              <a:gd name="T32" fmla="*/ 272 w 283"/>
              <a:gd name="T33" fmla="*/ 120 h 261"/>
              <a:gd name="T34" fmla="*/ 283 w 283"/>
              <a:gd name="T35" fmla="*/ 142 h 261"/>
              <a:gd name="T36" fmla="*/ 283 w 283"/>
              <a:gd name="T37" fmla="*/ 153 h 261"/>
              <a:gd name="T38" fmla="*/ 283 w 283"/>
              <a:gd name="T39" fmla="*/ 174 h 261"/>
              <a:gd name="T40" fmla="*/ 283 w 283"/>
              <a:gd name="T41" fmla="*/ 196 h 261"/>
              <a:gd name="T42" fmla="*/ 272 w 283"/>
              <a:gd name="T43" fmla="*/ 218 h 261"/>
              <a:gd name="T44" fmla="*/ 261 w 283"/>
              <a:gd name="T45" fmla="*/ 240 h 261"/>
              <a:gd name="T46" fmla="*/ 250 w 283"/>
              <a:gd name="T47" fmla="*/ 261 h 261"/>
              <a:gd name="T48" fmla="*/ 240 w 283"/>
              <a:gd name="T49" fmla="*/ 261 h 261"/>
              <a:gd name="T50" fmla="*/ 229 w 283"/>
              <a:gd name="T51" fmla="*/ 261 h 261"/>
              <a:gd name="T52" fmla="*/ 207 w 283"/>
              <a:gd name="T53" fmla="*/ 250 h 261"/>
              <a:gd name="T54" fmla="*/ 185 w 283"/>
              <a:gd name="T55" fmla="*/ 229 h 261"/>
              <a:gd name="T56" fmla="*/ 153 w 283"/>
              <a:gd name="T57" fmla="*/ 207 h 261"/>
              <a:gd name="T58" fmla="*/ 87 w 283"/>
              <a:gd name="T59" fmla="*/ 153 h 261"/>
              <a:gd name="T60" fmla="*/ 55 w 283"/>
              <a:gd name="T61" fmla="*/ 131 h 261"/>
              <a:gd name="T62" fmla="*/ 33 w 283"/>
              <a:gd name="T63" fmla="*/ 9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3" h="261">
                <a:moveTo>
                  <a:pt x="33" y="98"/>
                </a:moveTo>
                <a:lnTo>
                  <a:pt x="22" y="87"/>
                </a:lnTo>
                <a:lnTo>
                  <a:pt x="11" y="65"/>
                </a:lnTo>
                <a:lnTo>
                  <a:pt x="0" y="55"/>
                </a:lnTo>
                <a:lnTo>
                  <a:pt x="0" y="44"/>
                </a:lnTo>
                <a:lnTo>
                  <a:pt x="0" y="22"/>
                </a:lnTo>
                <a:lnTo>
                  <a:pt x="11" y="11"/>
                </a:lnTo>
                <a:lnTo>
                  <a:pt x="22" y="0"/>
                </a:lnTo>
                <a:lnTo>
                  <a:pt x="44" y="0"/>
                </a:lnTo>
                <a:lnTo>
                  <a:pt x="66" y="0"/>
                </a:lnTo>
                <a:lnTo>
                  <a:pt x="109" y="0"/>
                </a:lnTo>
                <a:lnTo>
                  <a:pt x="142" y="11"/>
                </a:lnTo>
                <a:lnTo>
                  <a:pt x="185" y="22"/>
                </a:lnTo>
                <a:lnTo>
                  <a:pt x="207" y="44"/>
                </a:lnTo>
                <a:lnTo>
                  <a:pt x="240" y="65"/>
                </a:lnTo>
                <a:lnTo>
                  <a:pt x="261" y="98"/>
                </a:lnTo>
                <a:lnTo>
                  <a:pt x="272" y="120"/>
                </a:lnTo>
                <a:lnTo>
                  <a:pt x="283" y="142"/>
                </a:lnTo>
                <a:lnTo>
                  <a:pt x="283" y="153"/>
                </a:lnTo>
                <a:lnTo>
                  <a:pt x="283" y="174"/>
                </a:lnTo>
                <a:lnTo>
                  <a:pt x="283" y="196"/>
                </a:lnTo>
                <a:lnTo>
                  <a:pt x="272" y="218"/>
                </a:lnTo>
                <a:lnTo>
                  <a:pt x="261" y="240"/>
                </a:lnTo>
                <a:lnTo>
                  <a:pt x="250" y="261"/>
                </a:lnTo>
                <a:lnTo>
                  <a:pt x="240" y="261"/>
                </a:lnTo>
                <a:lnTo>
                  <a:pt x="229" y="261"/>
                </a:lnTo>
                <a:lnTo>
                  <a:pt x="207" y="250"/>
                </a:lnTo>
                <a:lnTo>
                  <a:pt x="185" y="229"/>
                </a:lnTo>
                <a:lnTo>
                  <a:pt x="153" y="207"/>
                </a:lnTo>
                <a:lnTo>
                  <a:pt x="87" y="153"/>
                </a:lnTo>
                <a:lnTo>
                  <a:pt x="55" y="131"/>
                </a:lnTo>
                <a:lnTo>
                  <a:pt x="33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1" name="Freeform 53"/>
          <p:cNvSpPr>
            <a:spLocks noChangeArrowheads="1"/>
          </p:cNvSpPr>
          <p:nvPr/>
        </p:nvSpPr>
        <p:spPr bwMode="auto">
          <a:xfrm>
            <a:off x="6719888" y="2814638"/>
            <a:ext cx="427037" cy="257175"/>
          </a:xfrm>
          <a:custGeom>
            <a:avLst/>
            <a:gdLst>
              <a:gd name="T0" fmla="*/ 424 w 674"/>
              <a:gd name="T1" fmla="*/ 228 h 403"/>
              <a:gd name="T2" fmla="*/ 370 w 674"/>
              <a:gd name="T3" fmla="*/ 261 h 403"/>
              <a:gd name="T4" fmla="*/ 315 w 674"/>
              <a:gd name="T5" fmla="*/ 305 h 403"/>
              <a:gd name="T6" fmla="*/ 272 w 674"/>
              <a:gd name="T7" fmla="*/ 326 h 403"/>
              <a:gd name="T8" fmla="*/ 228 w 674"/>
              <a:gd name="T9" fmla="*/ 359 h 403"/>
              <a:gd name="T10" fmla="*/ 196 w 674"/>
              <a:gd name="T11" fmla="*/ 370 h 403"/>
              <a:gd name="T12" fmla="*/ 163 w 674"/>
              <a:gd name="T13" fmla="*/ 392 h 403"/>
              <a:gd name="T14" fmla="*/ 152 w 674"/>
              <a:gd name="T15" fmla="*/ 392 h 403"/>
              <a:gd name="T16" fmla="*/ 141 w 674"/>
              <a:gd name="T17" fmla="*/ 403 h 403"/>
              <a:gd name="T18" fmla="*/ 120 w 674"/>
              <a:gd name="T19" fmla="*/ 392 h 403"/>
              <a:gd name="T20" fmla="*/ 98 w 674"/>
              <a:gd name="T21" fmla="*/ 381 h 403"/>
              <a:gd name="T22" fmla="*/ 76 w 674"/>
              <a:gd name="T23" fmla="*/ 370 h 403"/>
              <a:gd name="T24" fmla="*/ 54 w 674"/>
              <a:gd name="T25" fmla="*/ 337 h 403"/>
              <a:gd name="T26" fmla="*/ 33 w 674"/>
              <a:gd name="T27" fmla="*/ 315 h 403"/>
              <a:gd name="T28" fmla="*/ 11 w 674"/>
              <a:gd name="T29" fmla="*/ 294 h 403"/>
              <a:gd name="T30" fmla="*/ 11 w 674"/>
              <a:gd name="T31" fmla="*/ 283 h 403"/>
              <a:gd name="T32" fmla="*/ 0 w 674"/>
              <a:gd name="T33" fmla="*/ 272 h 403"/>
              <a:gd name="T34" fmla="*/ 0 w 674"/>
              <a:gd name="T35" fmla="*/ 261 h 403"/>
              <a:gd name="T36" fmla="*/ 11 w 674"/>
              <a:gd name="T37" fmla="*/ 250 h 403"/>
              <a:gd name="T38" fmla="*/ 11 w 674"/>
              <a:gd name="T39" fmla="*/ 228 h 403"/>
              <a:gd name="T40" fmla="*/ 11 w 674"/>
              <a:gd name="T41" fmla="*/ 218 h 403"/>
              <a:gd name="T42" fmla="*/ 33 w 674"/>
              <a:gd name="T43" fmla="*/ 218 h 403"/>
              <a:gd name="T44" fmla="*/ 54 w 674"/>
              <a:gd name="T45" fmla="*/ 228 h 403"/>
              <a:gd name="T46" fmla="*/ 65 w 674"/>
              <a:gd name="T47" fmla="*/ 228 h 403"/>
              <a:gd name="T48" fmla="*/ 87 w 674"/>
              <a:gd name="T49" fmla="*/ 239 h 403"/>
              <a:gd name="T50" fmla="*/ 98 w 674"/>
              <a:gd name="T51" fmla="*/ 239 h 403"/>
              <a:gd name="T52" fmla="*/ 120 w 674"/>
              <a:gd name="T53" fmla="*/ 239 h 403"/>
              <a:gd name="T54" fmla="*/ 120 w 674"/>
              <a:gd name="T55" fmla="*/ 228 h 403"/>
              <a:gd name="T56" fmla="*/ 141 w 674"/>
              <a:gd name="T57" fmla="*/ 228 h 403"/>
              <a:gd name="T58" fmla="*/ 163 w 674"/>
              <a:gd name="T59" fmla="*/ 218 h 403"/>
              <a:gd name="T60" fmla="*/ 196 w 674"/>
              <a:gd name="T61" fmla="*/ 207 h 403"/>
              <a:gd name="T62" fmla="*/ 239 w 674"/>
              <a:gd name="T63" fmla="*/ 185 h 403"/>
              <a:gd name="T64" fmla="*/ 283 w 674"/>
              <a:gd name="T65" fmla="*/ 163 h 403"/>
              <a:gd name="T66" fmla="*/ 337 w 674"/>
              <a:gd name="T67" fmla="*/ 130 h 403"/>
              <a:gd name="T68" fmla="*/ 402 w 674"/>
              <a:gd name="T69" fmla="*/ 98 h 403"/>
              <a:gd name="T70" fmla="*/ 467 w 674"/>
              <a:gd name="T71" fmla="*/ 65 h 403"/>
              <a:gd name="T72" fmla="*/ 522 w 674"/>
              <a:gd name="T73" fmla="*/ 43 h 403"/>
              <a:gd name="T74" fmla="*/ 565 w 674"/>
              <a:gd name="T75" fmla="*/ 22 h 403"/>
              <a:gd name="T76" fmla="*/ 598 w 674"/>
              <a:gd name="T77" fmla="*/ 11 h 403"/>
              <a:gd name="T78" fmla="*/ 631 w 674"/>
              <a:gd name="T79" fmla="*/ 0 h 403"/>
              <a:gd name="T80" fmla="*/ 652 w 674"/>
              <a:gd name="T81" fmla="*/ 0 h 403"/>
              <a:gd name="T82" fmla="*/ 663 w 674"/>
              <a:gd name="T83" fmla="*/ 0 h 403"/>
              <a:gd name="T84" fmla="*/ 674 w 674"/>
              <a:gd name="T85" fmla="*/ 0 h 403"/>
              <a:gd name="T86" fmla="*/ 674 w 674"/>
              <a:gd name="T87" fmla="*/ 11 h 403"/>
              <a:gd name="T88" fmla="*/ 663 w 674"/>
              <a:gd name="T89" fmla="*/ 33 h 403"/>
              <a:gd name="T90" fmla="*/ 641 w 674"/>
              <a:gd name="T91" fmla="*/ 54 h 403"/>
              <a:gd name="T92" fmla="*/ 609 w 674"/>
              <a:gd name="T93" fmla="*/ 76 h 403"/>
              <a:gd name="T94" fmla="*/ 576 w 674"/>
              <a:gd name="T95" fmla="*/ 109 h 403"/>
              <a:gd name="T96" fmla="*/ 533 w 674"/>
              <a:gd name="T97" fmla="*/ 141 h 403"/>
              <a:gd name="T98" fmla="*/ 478 w 674"/>
              <a:gd name="T99" fmla="*/ 174 h 403"/>
              <a:gd name="T100" fmla="*/ 424 w 674"/>
              <a:gd name="T101" fmla="*/ 228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74" h="403">
                <a:moveTo>
                  <a:pt x="424" y="228"/>
                </a:moveTo>
                <a:lnTo>
                  <a:pt x="370" y="261"/>
                </a:lnTo>
                <a:lnTo>
                  <a:pt x="315" y="305"/>
                </a:lnTo>
                <a:lnTo>
                  <a:pt x="272" y="326"/>
                </a:lnTo>
                <a:lnTo>
                  <a:pt x="228" y="359"/>
                </a:lnTo>
                <a:lnTo>
                  <a:pt x="196" y="370"/>
                </a:lnTo>
                <a:lnTo>
                  <a:pt x="163" y="392"/>
                </a:lnTo>
                <a:lnTo>
                  <a:pt x="152" y="392"/>
                </a:lnTo>
                <a:lnTo>
                  <a:pt x="141" y="403"/>
                </a:lnTo>
                <a:lnTo>
                  <a:pt x="120" y="392"/>
                </a:lnTo>
                <a:lnTo>
                  <a:pt x="98" y="381"/>
                </a:lnTo>
                <a:lnTo>
                  <a:pt x="76" y="370"/>
                </a:lnTo>
                <a:lnTo>
                  <a:pt x="54" y="337"/>
                </a:lnTo>
                <a:lnTo>
                  <a:pt x="33" y="315"/>
                </a:lnTo>
                <a:lnTo>
                  <a:pt x="11" y="294"/>
                </a:lnTo>
                <a:lnTo>
                  <a:pt x="11" y="283"/>
                </a:lnTo>
                <a:lnTo>
                  <a:pt x="0" y="272"/>
                </a:lnTo>
                <a:lnTo>
                  <a:pt x="0" y="261"/>
                </a:lnTo>
                <a:lnTo>
                  <a:pt x="11" y="250"/>
                </a:lnTo>
                <a:lnTo>
                  <a:pt x="11" y="228"/>
                </a:lnTo>
                <a:lnTo>
                  <a:pt x="11" y="218"/>
                </a:lnTo>
                <a:lnTo>
                  <a:pt x="33" y="218"/>
                </a:lnTo>
                <a:lnTo>
                  <a:pt x="54" y="228"/>
                </a:lnTo>
                <a:lnTo>
                  <a:pt x="65" y="228"/>
                </a:lnTo>
                <a:lnTo>
                  <a:pt x="87" y="239"/>
                </a:lnTo>
                <a:lnTo>
                  <a:pt x="98" y="239"/>
                </a:lnTo>
                <a:lnTo>
                  <a:pt x="120" y="239"/>
                </a:lnTo>
                <a:lnTo>
                  <a:pt x="120" y="228"/>
                </a:lnTo>
                <a:lnTo>
                  <a:pt x="141" y="228"/>
                </a:lnTo>
                <a:lnTo>
                  <a:pt x="163" y="218"/>
                </a:lnTo>
                <a:lnTo>
                  <a:pt x="196" y="207"/>
                </a:lnTo>
                <a:lnTo>
                  <a:pt x="239" y="185"/>
                </a:lnTo>
                <a:lnTo>
                  <a:pt x="283" y="163"/>
                </a:lnTo>
                <a:lnTo>
                  <a:pt x="337" y="130"/>
                </a:lnTo>
                <a:lnTo>
                  <a:pt x="402" y="98"/>
                </a:lnTo>
                <a:lnTo>
                  <a:pt x="467" y="65"/>
                </a:lnTo>
                <a:lnTo>
                  <a:pt x="522" y="43"/>
                </a:lnTo>
                <a:lnTo>
                  <a:pt x="565" y="22"/>
                </a:lnTo>
                <a:lnTo>
                  <a:pt x="598" y="11"/>
                </a:lnTo>
                <a:lnTo>
                  <a:pt x="631" y="0"/>
                </a:lnTo>
                <a:lnTo>
                  <a:pt x="652" y="0"/>
                </a:lnTo>
                <a:lnTo>
                  <a:pt x="663" y="0"/>
                </a:lnTo>
                <a:lnTo>
                  <a:pt x="674" y="0"/>
                </a:lnTo>
                <a:lnTo>
                  <a:pt x="674" y="11"/>
                </a:lnTo>
                <a:lnTo>
                  <a:pt x="663" y="33"/>
                </a:lnTo>
                <a:lnTo>
                  <a:pt x="641" y="54"/>
                </a:lnTo>
                <a:lnTo>
                  <a:pt x="609" y="76"/>
                </a:lnTo>
                <a:lnTo>
                  <a:pt x="576" y="109"/>
                </a:lnTo>
                <a:lnTo>
                  <a:pt x="533" y="141"/>
                </a:lnTo>
                <a:lnTo>
                  <a:pt x="478" y="174"/>
                </a:lnTo>
                <a:lnTo>
                  <a:pt x="424" y="22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2" name="Freeform 54"/>
          <p:cNvSpPr>
            <a:spLocks noChangeArrowheads="1"/>
          </p:cNvSpPr>
          <p:nvPr/>
        </p:nvSpPr>
        <p:spPr bwMode="auto">
          <a:xfrm>
            <a:off x="6802438" y="2393950"/>
            <a:ext cx="511175" cy="995363"/>
          </a:xfrm>
          <a:custGeom>
            <a:avLst/>
            <a:gdLst>
              <a:gd name="T0" fmla="*/ 740 w 805"/>
              <a:gd name="T1" fmla="*/ 522 h 1567"/>
              <a:gd name="T2" fmla="*/ 751 w 805"/>
              <a:gd name="T3" fmla="*/ 707 h 1567"/>
              <a:gd name="T4" fmla="*/ 751 w 805"/>
              <a:gd name="T5" fmla="*/ 936 h 1567"/>
              <a:gd name="T6" fmla="*/ 751 w 805"/>
              <a:gd name="T7" fmla="*/ 1164 h 1567"/>
              <a:gd name="T8" fmla="*/ 729 w 805"/>
              <a:gd name="T9" fmla="*/ 1339 h 1567"/>
              <a:gd name="T10" fmla="*/ 696 w 805"/>
              <a:gd name="T11" fmla="*/ 1458 h 1567"/>
              <a:gd name="T12" fmla="*/ 642 w 805"/>
              <a:gd name="T13" fmla="*/ 1524 h 1567"/>
              <a:gd name="T14" fmla="*/ 598 w 805"/>
              <a:gd name="T15" fmla="*/ 1556 h 1567"/>
              <a:gd name="T16" fmla="*/ 566 w 805"/>
              <a:gd name="T17" fmla="*/ 1556 h 1567"/>
              <a:gd name="T18" fmla="*/ 533 w 805"/>
              <a:gd name="T19" fmla="*/ 1534 h 1567"/>
              <a:gd name="T20" fmla="*/ 533 w 805"/>
              <a:gd name="T21" fmla="*/ 1480 h 1567"/>
              <a:gd name="T22" fmla="*/ 511 w 805"/>
              <a:gd name="T23" fmla="*/ 1415 h 1567"/>
              <a:gd name="T24" fmla="*/ 468 w 805"/>
              <a:gd name="T25" fmla="*/ 1339 h 1567"/>
              <a:gd name="T26" fmla="*/ 381 w 805"/>
              <a:gd name="T27" fmla="*/ 1273 h 1567"/>
              <a:gd name="T28" fmla="*/ 327 w 805"/>
              <a:gd name="T29" fmla="*/ 1208 h 1567"/>
              <a:gd name="T30" fmla="*/ 305 w 805"/>
              <a:gd name="T31" fmla="*/ 1175 h 1567"/>
              <a:gd name="T32" fmla="*/ 327 w 805"/>
              <a:gd name="T33" fmla="*/ 1164 h 1567"/>
              <a:gd name="T34" fmla="*/ 381 w 805"/>
              <a:gd name="T35" fmla="*/ 1175 h 1567"/>
              <a:gd name="T36" fmla="*/ 468 w 805"/>
              <a:gd name="T37" fmla="*/ 1197 h 1567"/>
              <a:gd name="T38" fmla="*/ 566 w 805"/>
              <a:gd name="T39" fmla="*/ 1197 h 1567"/>
              <a:gd name="T40" fmla="*/ 577 w 805"/>
              <a:gd name="T41" fmla="*/ 1175 h 1567"/>
              <a:gd name="T42" fmla="*/ 588 w 805"/>
              <a:gd name="T43" fmla="*/ 1132 h 1567"/>
              <a:gd name="T44" fmla="*/ 598 w 805"/>
              <a:gd name="T45" fmla="*/ 1045 h 1567"/>
              <a:gd name="T46" fmla="*/ 598 w 805"/>
              <a:gd name="T47" fmla="*/ 936 h 1567"/>
              <a:gd name="T48" fmla="*/ 598 w 805"/>
              <a:gd name="T49" fmla="*/ 794 h 1567"/>
              <a:gd name="T50" fmla="*/ 598 w 805"/>
              <a:gd name="T51" fmla="*/ 631 h 1567"/>
              <a:gd name="T52" fmla="*/ 598 w 805"/>
              <a:gd name="T53" fmla="*/ 501 h 1567"/>
              <a:gd name="T54" fmla="*/ 598 w 805"/>
              <a:gd name="T55" fmla="*/ 392 h 1567"/>
              <a:gd name="T56" fmla="*/ 598 w 805"/>
              <a:gd name="T57" fmla="*/ 305 h 1567"/>
              <a:gd name="T58" fmla="*/ 598 w 805"/>
              <a:gd name="T59" fmla="*/ 239 h 1567"/>
              <a:gd name="T60" fmla="*/ 577 w 805"/>
              <a:gd name="T61" fmla="*/ 185 h 1567"/>
              <a:gd name="T62" fmla="*/ 511 w 805"/>
              <a:gd name="T63" fmla="*/ 131 h 1567"/>
              <a:gd name="T64" fmla="*/ 457 w 805"/>
              <a:gd name="T65" fmla="*/ 142 h 1567"/>
              <a:gd name="T66" fmla="*/ 381 w 805"/>
              <a:gd name="T67" fmla="*/ 152 h 1567"/>
              <a:gd name="T68" fmla="*/ 283 w 805"/>
              <a:gd name="T69" fmla="*/ 174 h 1567"/>
              <a:gd name="T70" fmla="*/ 185 w 805"/>
              <a:gd name="T71" fmla="*/ 196 h 1567"/>
              <a:gd name="T72" fmla="*/ 120 w 805"/>
              <a:gd name="T73" fmla="*/ 207 h 1567"/>
              <a:gd name="T74" fmla="*/ 55 w 805"/>
              <a:gd name="T75" fmla="*/ 196 h 1567"/>
              <a:gd name="T76" fmla="*/ 11 w 805"/>
              <a:gd name="T77" fmla="*/ 152 h 1567"/>
              <a:gd name="T78" fmla="*/ 11 w 805"/>
              <a:gd name="T79" fmla="*/ 120 h 1567"/>
              <a:gd name="T80" fmla="*/ 55 w 805"/>
              <a:gd name="T81" fmla="*/ 109 h 1567"/>
              <a:gd name="T82" fmla="*/ 131 w 805"/>
              <a:gd name="T83" fmla="*/ 98 h 1567"/>
              <a:gd name="T84" fmla="*/ 272 w 805"/>
              <a:gd name="T85" fmla="*/ 76 h 1567"/>
              <a:gd name="T86" fmla="*/ 414 w 805"/>
              <a:gd name="T87" fmla="*/ 44 h 1567"/>
              <a:gd name="T88" fmla="*/ 490 w 805"/>
              <a:gd name="T89" fmla="*/ 0 h 1567"/>
              <a:gd name="T90" fmla="*/ 555 w 805"/>
              <a:gd name="T91" fmla="*/ 0 h 1567"/>
              <a:gd name="T92" fmla="*/ 696 w 805"/>
              <a:gd name="T93" fmla="*/ 65 h 1567"/>
              <a:gd name="T94" fmla="*/ 772 w 805"/>
              <a:gd name="T95" fmla="*/ 109 h 1567"/>
              <a:gd name="T96" fmla="*/ 805 w 805"/>
              <a:gd name="T97" fmla="*/ 142 h 1567"/>
              <a:gd name="T98" fmla="*/ 805 w 805"/>
              <a:gd name="T99" fmla="*/ 185 h 1567"/>
              <a:gd name="T100" fmla="*/ 772 w 805"/>
              <a:gd name="T101" fmla="*/ 229 h 1567"/>
              <a:gd name="T102" fmla="*/ 751 w 805"/>
              <a:gd name="T103" fmla="*/ 283 h 1567"/>
              <a:gd name="T104" fmla="*/ 740 w 805"/>
              <a:gd name="T105" fmla="*/ 381 h 1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05" h="1567">
                <a:moveTo>
                  <a:pt x="740" y="424"/>
                </a:moveTo>
                <a:lnTo>
                  <a:pt x="740" y="468"/>
                </a:lnTo>
                <a:lnTo>
                  <a:pt x="740" y="522"/>
                </a:lnTo>
                <a:lnTo>
                  <a:pt x="740" y="577"/>
                </a:lnTo>
                <a:lnTo>
                  <a:pt x="751" y="642"/>
                </a:lnTo>
                <a:lnTo>
                  <a:pt x="751" y="707"/>
                </a:lnTo>
                <a:lnTo>
                  <a:pt x="751" y="773"/>
                </a:lnTo>
                <a:lnTo>
                  <a:pt x="751" y="849"/>
                </a:lnTo>
                <a:lnTo>
                  <a:pt x="751" y="936"/>
                </a:lnTo>
                <a:lnTo>
                  <a:pt x="761" y="1023"/>
                </a:lnTo>
                <a:lnTo>
                  <a:pt x="761" y="1099"/>
                </a:lnTo>
                <a:lnTo>
                  <a:pt x="751" y="1164"/>
                </a:lnTo>
                <a:lnTo>
                  <a:pt x="751" y="1230"/>
                </a:lnTo>
                <a:lnTo>
                  <a:pt x="740" y="1284"/>
                </a:lnTo>
                <a:lnTo>
                  <a:pt x="729" y="1339"/>
                </a:lnTo>
                <a:lnTo>
                  <a:pt x="718" y="1382"/>
                </a:lnTo>
                <a:lnTo>
                  <a:pt x="707" y="1426"/>
                </a:lnTo>
                <a:lnTo>
                  <a:pt x="696" y="1458"/>
                </a:lnTo>
                <a:lnTo>
                  <a:pt x="674" y="1480"/>
                </a:lnTo>
                <a:lnTo>
                  <a:pt x="664" y="1513"/>
                </a:lnTo>
                <a:lnTo>
                  <a:pt x="642" y="1524"/>
                </a:lnTo>
                <a:lnTo>
                  <a:pt x="631" y="1545"/>
                </a:lnTo>
                <a:lnTo>
                  <a:pt x="620" y="1556"/>
                </a:lnTo>
                <a:lnTo>
                  <a:pt x="598" y="1556"/>
                </a:lnTo>
                <a:lnTo>
                  <a:pt x="588" y="1567"/>
                </a:lnTo>
                <a:lnTo>
                  <a:pt x="577" y="1556"/>
                </a:lnTo>
                <a:lnTo>
                  <a:pt x="566" y="1556"/>
                </a:lnTo>
                <a:lnTo>
                  <a:pt x="555" y="1556"/>
                </a:lnTo>
                <a:lnTo>
                  <a:pt x="544" y="1545"/>
                </a:lnTo>
                <a:lnTo>
                  <a:pt x="533" y="1534"/>
                </a:lnTo>
                <a:lnTo>
                  <a:pt x="533" y="1513"/>
                </a:lnTo>
                <a:lnTo>
                  <a:pt x="533" y="1502"/>
                </a:lnTo>
                <a:lnTo>
                  <a:pt x="533" y="1480"/>
                </a:lnTo>
                <a:lnTo>
                  <a:pt x="533" y="1458"/>
                </a:lnTo>
                <a:lnTo>
                  <a:pt x="522" y="1437"/>
                </a:lnTo>
                <a:lnTo>
                  <a:pt x="511" y="1415"/>
                </a:lnTo>
                <a:lnTo>
                  <a:pt x="501" y="1393"/>
                </a:lnTo>
                <a:lnTo>
                  <a:pt x="490" y="1360"/>
                </a:lnTo>
                <a:lnTo>
                  <a:pt x="468" y="1339"/>
                </a:lnTo>
                <a:lnTo>
                  <a:pt x="446" y="1317"/>
                </a:lnTo>
                <a:lnTo>
                  <a:pt x="414" y="1295"/>
                </a:lnTo>
                <a:lnTo>
                  <a:pt x="381" y="1273"/>
                </a:lnTo>
                <a:lnTo>
                  <a:pt x="359" y="1252"/>
                </a:lnTo>
                <a:lnTo>
                  <a:pt x="337" y="1230"/>
                </a:lnTo>
                <a:lnTo>
                  <a:pt x="327" y="1208"/>
                </a:lnTo>
                <a:lnTo>
                  <a:pt x="316" y="1197"/>
                </a:lnTo>
                <a:lnTo>
                  <a:pt x="305" y="1186"/>
                </a:lnTo>
                <a:lnTo>
                  <a:pt x="305" y="1175"/>
                </a:lnTo>
                <a:lnTo>
                  <a:pt x="305" y="1164"/>
                </a:lnTo>
                <a:lnTo>
                  <a:pt x="316" y="1164"/>
                </a:lnTo>
                <a:lnTo>
                  <a:pt x="327" y="1164"/>
                </a:lnTo>
                <a:lnTo>
                  <a:pt x="348" y="1164"/>
                </a:lnTo>
                <a:lnTo>
                  <a:pt x="359" y="1164"/>
                </a:lnTo>
                <a:lnTo>
                  <a:pt x="381" y="1175"/>
                </a:lnTo>
                <a:lnTo>
                  <a:pt x="403" y="1175"/>
                </a:lnTo>
                <a:lnTo>
                  <a:pt x="424" y="1175"/>
                </a:lnTo>
                <a:lnTo>
                  <a:pt x="468" y="1197"/>
                </a:lnTo>
                <a:lnTo>
                  <a:pt x="511" y="1208"/>
                </a:lnTo>
                <a:lnTo>
                  <a:pt x="544" y="1208"/>
                </a:lnTo>
                <a:lnTo>
                  <a:pt x="566" y="1197"/>
                </a:lnTo>
                <a:lnTo>
                  <a:pt x="577" y="1197"/>
                </a:lnTo>
                <a:lnTo>
                  <a:pt x="577" y="1186"/>
                </a:lnTo>
                <a:lnTo>
                  <a:pt x="577" y="1175"/>
                </a:lnTo>
                <a:lnTo>
                  <a:pt x="588" y="1164"/>
                </a:lnTo>
                <a:lnTo>
                  <a:pt x="588" y="1154"/>
                </a:lnTo>
                <a:lnTo>
                  <a:pt x="588" y="1132"/>
                </a:lnTo>
                <a:lnTo>
                  <a:pt x="588" y="1110"/>
                </a:lnTo>
                <a:lnTo>
                  <a:pt x="588" y="1077"/>
                </a:lnTo>
                <a:lnTo>
                  <a:pt x="598" y="1045"/>
                </a:lnTo>
                <a:lnTo>
                  <a:pt x="598" y="1012"/>
                </a:lnTo>
                <a:lnTo>
                  <a:pt x="598" y="979"/>
                </a:lnTo>
                <a:lnTo>
                  <a:pt x="598" y="936"/>
                </a:lnTo>
                <a:lnTo>
                  <a:pt x="598" y="892"/>
                </a:lnTo>
                <a:lnTo>
                  <a:pt x="598" y="849"/>
                </a:lnTo>
                <a:lnTo>
                  <a:pt x="598" y="794"/>
                </a:lnTo>
                <a:lnTo>
                  <a:pt x="598" y="740"/>
                </a:lnTo>
                <a:lnTo>
                  <a:pt x="598" y="686"/>
                </a:lnTo>
                <a:lnTo>
                  <a:pt x="598" y="631"/>
                </a:lnTo>
                <a:lnTo>
                  <a:pt x="598" y="588"/>
                </a:lnTo>
                <a:lnTo>
                  <a:pt x="598" y="544"/>
                </a:lnTo>
                <a:lnTo>
                  <a:pt x="598" y="501"/>
                </a:lnTo>
                <a:lnTo>
                  <a:pt x="598" y="457"/>
                </a:lnTo>
                <a:lnTo>
                  <a:pt x="598" y="424"/>
                </a:lnTo>
                <a:lnTo>
                  <a:pt x="598" y="392"/>
                </a:lnTo>
                <a:lnTo>
                  <a:pt x="598" y="359"/>
                </a:lnTo>
                <a:lnTo>
                  <a:pt x="598" y="327"/>
                </a:lnTo>
                <a:lnTo>
                  <a:pt x="598" y="305"/>
                </a:lnTo>
                <a:lnTo>
                  <a:pt x="598" y="283"/>
                </a:lnTo>
                <a:lnTo>
                  <a:pt x="598" y="261"/>
                </a:lnTo>
                <a:lnTo>
                  <a:pt x="598" y="239"/>
                </a:lnTo>
                <a:lnTo>
                  <a:pt x="588" y="229"/>
                </a:lnTo>
                <a:lnTo>
                  <a:pt x="588" y="218"/>
                </a:lnTo>
                <a:lnTo>
                  <a:pt x="577" y="185"/>
                </a:lnTo>
                <a:lnTo>
                  <a:pt x="555" y="163"/>
                </a:lnTo>
                <a:lnTo>
                  <a:pt x="533" y="142"/>
                </a:lnTo>
                <a:lnTo>
                  <a:pt x="511" y="131"/>
                </a:lnTo>
                <a:lnTo>
                  <a:pt x="501" y="131"/>
                </a:lnTo>
                <a:lnTo>
                  <a:pt x="479" y="131"/>
                </a:lnTo>
                <a:lnTo>
                  <a:pt x="457" y="142"/>
                </a:lnTo>
                <a:lnTo>
                  <a:pt x="435" y="142"/>
                </a:lnTo>
                <a:lnTo>
                  <a:pt x="414" y="142"/>
                </a:lnTo>
                <a:lnTo>
                  <a:pt x="381" y="152"/>
                </a:lnTo>
                <a:lnTo>
                  <a:pt x="348" y="163"/>
                </a:lnTo>
                <a:lnTo>
                  <a:pt x="316" y="163"/>
                </a:lnTo>
                <a:lnTo>
                  <a:pt x="283" y="174"/>
                </a:lnTo>
                <a:lnTo>
                  <a:pt x="250" y="185"/>
                </a:lnTo>
                <a:lnTo>
                  <a:pt x="218" y="185"/>
                </a:lnTo>
                <a:lnTo>
                  <a:pt x="185" y="196"/>
                </a:lnTo>
                <a:lnTo>
                  <a:pt x="164" y="196"/>
                </a:lnTo>
                <a:lnTo>
                  <a:pt x="142" y="196"/>
                </a:lnTo>
                <a:lnTo>
                  <a:pt x="120" y="207"/>
                </a:lnTo>
                <a:lnTo>
                  <a:pt x="109" y="207"/>
                </a:lnTo>
                <a:lnTo>
                  <a:pt x="77" y="196"/>
                </a:lnTo>
                <a:lnTo>
                  <a:pt x="55" y="196"/>
                </a:lnTo>
                <a:lnTo>
                  <a:pt x="33" y="185"/>
                </a:lnTo>
                <a:lnTo>
                  <a:pt x="22" y="163"/>
                </a:lnTo>
                <a:lnTo>
                  <a:pt x="11" y="152"/>
                </a:lnTo>
                <a:lnTo>
                  <a:pt x="0" y="142"/>
                </a:lnTo>
                <a:lnTo>
                  <a:pt x="0" y="131"/>
                </a:lnTo>
                <a:lnTo>
                  <a:pt x="11" y="120"/>
                </a:lnTo>
                <a:lnTo>
                  <a:pt x="22" y="120"/>
                </a:lnTo>
                <a:lnTo>
                  <a:pt x="33" y="120"/>
                </a:lnTo>
                <a:lnTo>
                  <a:pt x="55" y="109"/>
                </a:lnTo>
                <a:lnTo>
                  <a:pt x="77" y="109"/>
                </a:lnTo>
                <a:lnTo>
                  <a:pt x="98" y="109"/>
                </a:lnTo>
                <a:lnTo>
                  <a:pt x="131" y="98"/>
                </a:lnTo>
                <a:lnTo>
                  <a:pt x="164" y="98"/>
                </a:lnTo>
                <a:lnTo>
                  <a:pt x="218" y="87"/>
                </a:lnTo>
                <a:lnTo>
                  <a:pt x="272" y="76"/>
                </a:lnTo>
                <a:lnTo>
                  <a:pt x="327" y="65"/>
                </a:lnTo>
                <a:lnTo>
                  <a:pt x="370" y="54"/>
                </a:lnTo>
                <a:lnTo>
                  <a:pt x="414" y="44"/>
                </a:lnTo>
                <a:lnTo>
                  <a:pt x="446" y="33"/>
                </a:lnTo>
                <a:lnTo>
                  <a:pt x="468" y="22"/>
                </a:lnTo>
                <a:lnTo>
                  <a:pt x="490" y="0"/>
                </a:lnTo>
                <a:lnTo>
                  <a:pt x="501" y="0"/>
                </a:lnTo>
                <a:lnTo>
                  <a:pt x="522" y="0"/>
                </a:lnTo>
                <a:lnTo>
                  <a:pt x="555" y="0"/>
                </a:lnTo>
                <a:lnTo>
                  <a:pt x="588" y="0"/>
                </a:lnTo>
                <a:lnTo>
                  <a:pt x="653" y="44"/>
                </a:lnTo>
                <a:lnTo>
                  <a:pt x="696" y="65"/>
                </a:lnTo>
                <a:lnTo>
                  <a:pt x="729" y="87"/>
                </a:lnTo>
                <a:lnTo>
                  <a:pt x="751" y="98"/>
                </a:lnTo>
                <a:lnTo>
                  <a:pt x="772" y="109"/>
                </a:lnTo>
                <a:lnTo>
                  <a:pt x="783" y="120"/>
                </a:lnTo>
                <a:lnTo>
                  <a:pt x="794" y="131"/>
                </a:lnTo>
                <a:lnTo>
                  <a:pt x="805" y="142"/>
                </a:lnTo>
                <a:lnTo>
                  <a:pt x="805" y="152"/>
                </a:lnTo>
                <a:lnTo>
                  <a:pt x="805" y="163"/>
                </a:lnTo>
                <a:lnTo>
                  <a:pt x="805" y="185"/>
                </a:lnTo>
                <a:lnTo>
                  <a:pt x="805" y="196"/>
                </a:lnTo>
                <a:lnTo>
                  <a:pt x="794" y="218"/>
                </a:lnTo>
                <a:lnTo>
                  <a:pt x="772" y="229"/>
                </a:lnTo>
                <a:lnTo>
                  <a:pt x="761" y="250"/>
                </a:lnTo>
                <a:lnTo>
                  <a:pt x="761" y="261"/>
                </a:lnTo>
                <a:lnTo>
                  <a:pt x="751" y="283"/>
                </a:lnTo>
                <a:lnTo>
                  <a:pt x="751" y="316"/>
                </a:lnTo>
                <a:lnTo>
                  <a:pt x="751" y="348"/>
                </a:lnTo>
                <a:lnTo>
                  <a:pt x="740" y="381"/>
                </a:lnTo>
                <a:lnTo>
                  <a:pt x="740" y="42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2" name="TextBox 2"/>
          <p:cNvSpPr txBox="1">
            <a:spLocks noChangeArrowheads="1"/>
          </p:cNvSpPr>
          <p:nvPr/>
        </p:nvSpPr>
        <p:spPr bwMode="auto">
          <a:xfrm>
            <a:off x="577850" y="170656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095875" y="3608388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公字要扁、撇和捺分开，羽字稍宽、右边习字的折竖稍长、行笔有力。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554" name="矩形 23"/>
          <p:cNvSpPr>
            <a:spLocks noChangeArrowheads="1"/>
          </p:cNvSpPr>
          <p:nvPr/>
        </p:nvSpPr>
        <p:spPr bwMode="auto">
          <a:xfrm>
            <a:off x="2608263" y="186848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55" name="矩形 24"/>
          <p:cNvSpPr>
            <a:spLocks noChangeArrowheads="1"/>
          </p:cNvSpPr>
          <p:nvPr/>
        </p:nvSpPr>
        <p:spPr bwMode="auto">
          <a:xfrm>
            <a:off x="2386013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wēng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556" name="TextBox 25"/>
          <p:cNvSpPr txBox="1">
            <a:spLocks noChangeArrowheads="1"/>
          </p:cNvSpPr>
          <p:nvPr/>
        </p:nvSpPr>
        <p:spPr bwMode="auto">
          <a:xfrm>
            <a:off x="688975" y="2944813"/>
            <a:ext cx="23399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上下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2557" name="TextBox 26"/>
          <p:cNvSpPr txBox="1">
            <a:spLocks noChangeArrowheads="1"/>
          </p:cNvSpPr>
          <p:nvPr/>
        </p:nvSpPr>
        <p:spPr bwMode="auto">
          <a:xfrm>
            <a:off x="688975" y="368935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富翁   塞翁失马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558" name="TextBox 29"/>
          <p:cNvSpPr txBox="1">
            <a:spLocks noChangeArrowheads="1"/>
          </p:cNvSpPr>
          <p:nvPr/>
        </p:nvSpPr>
        <p:spPr bwMode="auto">
          <a:xfrm>
            <a:off x="688975" y="408622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小河边，一个老翁正在悠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闲地钓鱼。      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2559" name="TextBox 30"/>
          <p:cNvSpPr txBox="1">
            <a:spLocks noChangeArrowheads="1"/>
          </p:cNvSpPr>
          <p:nvPr/>
        </p:nvSpPr>
        <p:spPr bwMode="auto">
          <a:xfrm>
            <a:off x="688975" y="330200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W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羽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5630" name="组合 31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563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8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554" grpId="0"/>
      <p:bldP spid="22555" grpId="0"/>
      <p:bldP spid="22556" grpId="0"/>
      <p:bldP spid="22557" grpId="0"/>
      <p:bldP spid="22558" grpId="0"/>
      <p:bldP spid="225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231" name="Freeform 55"/>
          <p:cNvSpPr>
            <a:spLocks noChangeArrowheads="1"/>
          </p:cNvSpPr>
          <p:nvPr/>
        </p:nvSpPr>
        <p:spPr bwMode="auto">
          <a:xfrm>
            <a:off x="5926138" y="1687513"/>
            <a:ext cx="585787" cy="906462"/>
          </a:xfrm>
          <a:custGeom>
            <a:avLst/>
            <a:gdLst>
              <a:gd name="T0" fmla="*/ 695 w 924"/>
              <a:gd name="T1" fmla="*/ 240 h 1426"/>
              <a:gd name="T2" fmla="*/ 706 w 924"/>
              <a:gd name="T3" fmla="*/ 174 h 1426"/>
              <a:gd name="T4" fmla="*/ 717 w 924"/>
              <a:gd name="T5" fmla="*/ 120 h 1426"/>
              <a:gd name="T6" fmla="*/ 717 w 924"/>
              <a:gd name="T7" fmla="*/ 76 h 1426"/>
              <a:gd name="T8" fmla="*/ 706 w 924"/>
              <a:gd name="T9" fmla="*/ 44 h 1426"/>
              <a:gd name="T10" fmla="*/ 706 w 924"/>
              <a:gd name="T11" fmla="*/ 22 h 1426"/>
              <a:gd name="T12" fmla="*/ 717 w 924"/>
              <a:gd name="T13" fmla="*/ 0 h 1426"/>
              <a:gd name="T14" fmla="*/ 739 w 924"/>
              <a:gd name="T15" fmla="*/ 0 h 1426"/>
              <a:gd name="T16" fmla="*/ 793 w 924"/>
              <a:gd name="T17" fmla="*/ 11 h 1426"/>
              <a:gd name="T18" fmla="*/ 858 w 924"/>
              <a:gd name="T19" fmla="*/ 55 h 1426"/>
              <a:gd name="T20" fmla="*/ 913 w 924"/>
              <a:gd name="T21" fmla="*/ 109 h 1426"/>
              <a:gd name="T22" fmla="*/ 924 w 924"/>
              <a:gd name="T23" fmla="*/ 163 h 1426"/>
              <a:gd name="T24" fmla="*/ 902 w 924"/>
              <a:gd name="T25" fmla="*/ 229 h 1426"/>
              <a:gd name="T26" fmla="*/ 880 w 924"/>
              <a:gd name="T27" fmla="*/ 272 h 1426"/>
              <a:gd name="T28" fmla="*/ 858 w 924"/>
              <a:gd name="T29" fmla="*/ 327 h 1426"/>
              <a:gd name="T30" fmla="*/ 826 w 924"/>
              <a:gd name="T31" fmla="*/ 392 h 1426"/>
              <a:gd name="T32" fmla="*/ 782 w 924"/>
              <a:gd name="T33" fmla="*/ 468 h 1426"/>
              <a:gd name="T34" fmla="*/ 685 w 924"/>
              <a:gd name="T35" fmla="*/ 653 h 1426"/>
              <a:gd name="T36" fmla="*/ 554 w 924"/>
              <a:gd name="T37" fmla="*/ 849 h 1426"/>
              <a:gd name="T38" fmla="*/ 434 w 924"/>
              <a:gd name="T39" fmla="*/ 1023 h 1426"/>
              <a:gd name="T40" fmla="*/ 293 w 924"/>
              <a:gd name="T41" fmla="*/ 1186 h 1426"/>
              <a:gd name="T42" fmla="*/ 152 w 924"/>
              <a:gd name="T43" fmla="*/ 1328 h 1426"/>
              <a:gd name="T44" fmla="*/ 87 w 924"/>
              <a:gd name="T45" fmla="*/ 1371 h 1426"/>
              <a:gd name="T46" fmla="*/ 43 w 924"/>
              <a:gd name="T47" fmla="*/ 1415 h 1426"/>
              <a:gd name="T48" fmla="*/ 21 w 924"/>
              <a:gd name="T49" fmla="*/ 1426 h 1426"/>
              <a:gd name="T50" fmla="*/ 0 w 924"/>
              <a:gd name="T51" fmla="*/ 1415 h 1426"/>
              <a:gd name="T52" fmla="*/ 0 w 924"/>
              <a:gd name="T53" fmla="*/ 1393 h 1426"/>
              <a:gd name="T54" fmla="*/ 32 w 924"/>
              <a:gd name="T55" fmla="*/ 1350 h 1426"/>
              <a:gd name="T56" fmla="*/ 76 w 924"/>
              <a:gd name="T57" fmla="*/ 1273 h 1426"/>
              <a:gd name="T58" fmla="*/ 152 w 924"/>
              <a:gd name="T59" fmla="*/ 1186 h 1426"/>
              <a:gd name="T60" fmla="*/ 315 w 924"/>
              <a:gd name="T61" fmla="*/ 958 h 1426"/>
              <a:gd name="T62" fmla="*/ 478 w 924"/>
              <a:gd name="T63" fmla="*/ 708 h 1426"/>
              <a:gd name="T64" fmla="*/ 543 w 924"/>
              <a:gd name="T65" fmla="*/ 577 h 1426"/>
              <a:gd name="T66" fmla="*/ 598 w 924"/>
              <a:gd name="T67" fmla="*/ 468 h 1426"/>
              <a:gd name="T68" fmla="*/ 652 w 924"/>
              <a:gd name="T69" fmla="*/ 370 h 1426"/>
              <a:gd name="T70" fmla="*/ 685 w 924"/>
              <a:gd name="T71" fmla="*/ 283 h 1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24" h="1426">
                <a:moveTo>
                  <a:pt x="685" y="283"/>
                </a:moveTo>
                <a:lnTo>
                  <a:pt x="695" y="240"/>
                </a:lnTo>
                <a:lnTo>
                  <a:pt x="706" y="207"/>
                </a:lnTo>
                <a:lnTo>
                  <a:pt x="706" y="174"/>
                </a:lnTo>
                <a:lnTo>
                  <a:pt x="717" y="142"/>
                </a:lnTo>
                <a:lnTo>
                  <a:pt x="717" y="120"/>
                </a:lnTo>
                <a:lnTo>
                  <a:pt x="717" y="87"/>
                </a:lnTo>
                <a:lnTo>
                  <a:pt x="717" y="76"/>
                </a:lnTo>
                <a:lnTo>
                  <a:pt x="717" y="55"/>
                </a:lnTo>
                <a:lnTo>
                  <a:pt x="706" y="44"/>
                </a:lnTo>
                <a:lnTo>
                  <a:pt x="706" y="33"/>
                </a:lnTo>
                <a:lnTo>
                  <a:pt x="706" y="22"/>
                </a:lnTo>
                <a:lnTo>
                  <a:pt x="706" y="11"/>
                </a:lnTo>
                <a:lnTo>
                  <a:pt x="717" y="0"/>
                </a:lnTo>
                <a:lnTo>
                  <a:pt x="728" y="0"/>
                </a:lnTo>
                <a:lnTo>
                  <a:pt x="739" y="0"/>
                </a:lnTo>
                <a:lnTo>
                  <a:pt x="761" y="0"/>
                </a:lnTo>
                <a:lnTo>
                  <a:pt x="793" y="11"/>
                </a:lnTo>
                <a:lnTo>
                  <a:pt x="826" y="33"/>
                </a:lnTo>
                <a:lnTo>
                  <a:pt x="858" y="55"/>
                </a:lnTo>
                <a:lnTo>
                  <a:pt x="891" y="87"/>
                </a:lnTo>
                <a:lnTo>
                  <a:pt x="913" y="109"/>
                </a:lnTo>
                <a:lnTo>
                  <a:pt x="924" y="131"/>
                </a:lnTo>
                <a:lnTo>
                  <a:pt x="924" y="163"/>
                </a:lnTo>
                <a:lnTo>
                  <a:pt x="913" y="196"/>
                </a:lnTo>
                <a:lnTo>
                  <a:pt x="902" y="229"/>
                </a:lnTo>
                <a:lnTo>
                  <a:pt x="891" y="250"/>
                </a:lnTo>
                <a:lnTo>
                  <a:pt x="880" y="272"/>
                </a:lnTo>
                <a:lnTo>
                  <a:pt x="869" y="294"/>
                </a:lnTo>
                <a:lnTo>
                  <a:pt x="858" y="327"/>
                </a:lnTo>
                <a:lnTo>
                  <a:pt x="848" y="359"/>
                </a:lnTo>
                <a:lnTo>
                  <a:pt x="826" y="392"/>
                </a:lnTo>
                <a:lnTo>
                  <a:pt x="804" y="425"/>
                </a:lnTo>
                <a:lnTo>
                  <a:pt x="782" y="468"/>
                </a:lnTo>
                <a:lnTo>
                  <a:pt x="739" y="555"/>
                </a:lnTo>
                <a:lnTo>
                  <a:pt x="685" y="653"/>
                </a:lnTo>
                <a:lnTo>
                  <a:pt x="619" y="751"/>
                </a:lnTo>
                <a:lnTo>
                  <a:pt x="554" y="849"/>
                </a:lnTo>
                <a:lnTo>
                  <a:pt x="489" y="936"/>
                </a:lnTo>
                <a:lnTo>
                  <a:pt x="434" y="1023"/>
                </a:lnTo>
                <a:lnTo>
                  <a:pt x="358" y="1110"/>
                </a:lnTo>
                <a:lnTo>
                  <a:pt x="293" y="1186"/>
                </a:lnTo>
                <a:lnTo>
                  <a:pt x="228" y="1263"/>
                </a:lnTo>
                <a:lnTo>
                  <a:pt x="152" y="1328"/>
                </a:lnTo>
                <a:lnTo>
                  <a:pt x="119" y="1350"/>
                </a:lnTo>
                <a:lnTo>
                  <a:pt x="87" y="1371"/>
                </a:lnTo>
                <a:lnTo>
                  <a:pt x="65" y="1393"/>
                </a:lnTo>
                <a:lnTo>
                  <a:pt x="43" y="1415"/>
                </a:lnTo>
                <a:lnTo>
                  <a:pt x="32" y="1415"/>
                </a:lnTo>
                <a:lnTo>
                  <a:pt x="21" y="1426"/>
                </a:lnTo>
                <a:lnTo>
                  <a:pt x="10" y="1426"/>
                </a:lnTo>
                <a:lnTo>
                  <a:pt x="0" y="1415"/>
                </a:lnTo>
                <a:lnTo>
                  <a:pt x="0" y="1404"/>
                </a:lnTo>
                <a:lnTo>
                  <a:pt x="0" y="1393"/>
                </a:lnTo>
                <a:lnTo>
                  <a:pt x="10" y="1371"/>
                </a:lnTo>
                <a:lnTo>
                  <a:pt x="32" y="1350"/>
                </a:lnTo>
                <a:lnTo>
                  <a:pt x="54" y="1317"/>
                </a:lnTo>
                <a:lnTo>
                  <a:pt x="76" y="1273"/>
                </a:lnTo>
                <a:lnTo>
                  <a:pt x="108" y="1230"/>
                </a:lnTo>
                <a:lnTo>
                  <a:pt x="152" y="1186"/>
                </a:lnTo>
                <a:lnTo>
                  <a:pt x="239" y="1078"/>
                </a:lnTo>
                <a:lnTo>
                  <a:pt x="315" y="958"/>
                </a:lnTo>
                <a:lnTo>
                  <a:pt x="402" y="838"/>
                </a:lnTo>
                <a:lnTo>
                  <a:pt x="478" y="708"/>
                </a:lnTo>
                <a:lnTo>
                  <a:pt x="511" y="642"/>
                </a:lnTo>
                <a:lnTo>
                  <a:pt x="543" y="577"/>
                </a:lnTo>
                <a:lnTo>
                  <a:pt x="576" y="523"/>
                </a:lnTo>
                <a:lnTo>
                  <a:pt x="598" y="468"/>
                </a:lnTo>
                <a:lnTo>
                  <a:pt x="630" y="414"/>
                </a:lnTo>
                <a:lnTo>
                  <a:pt x="652" y="370"/>
                </a:lnTo>
                <a:lnTo>
                  <a:pt x="663" y="316"/>
                </a:lnTo>
                <a:lnTo>
                  <a:pt x="685" y="28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2" name="Freeform 56"/>
          <p:cNvSpPr>
            <a:spLocks noChangeArrowheads="1"/>
          </p:cNvSpPr>
          <p:nvPr/>
        </p:nvSpPr>
        <p:spPr bwMode="auto">
          <a:xfrm>
            <a:off x="6284913" y="1998663"/>
            <a:ext cx="330200" cy="117475"/>
          </a:xfrm>
          <a:custGeom>
            <a:avLst/>
            <a:gdLst>
              <a:gd name="T0" fmla="*/ 489 w 522"/>
              <a:gd name="T1" fmla="*/ 109 h 185"/>
              <a:gd name="T2" fmla="*/ 489 w 522"/>
              <a:gd name="T3" fmla="*/ 120 h 185"/>
              <a:gd name="T4" fmla="*/ 478 w 522"/>
              <a:gd name="T5" fmla="*/ 120 h 185"/>
              <a:gd name="T6" fmla="*/ 457 w 522"/>
              <a:gd name="T7" fmla="*/ 130 h 185"/>
              <a:gd name="T8" fmla="*/ 446 w 522"/>
              <a:gd name="T9" fmla="*/ 130 h 185"/>
              <a:gd name="T10" fmla="*/ 424 w 522"/>
              <a:gd name="T11" fmla="*/ 130 h 185"/>
              <a:gd name="T12" fmla="*/ 391 w 522"/>
              <a:gd name="T13" fmla="*/ 141 h 185"/>
              <a:gd name="T14" fmla="*/ 359 w 522"/>
              <a:gd name="T15" fmla="*/ 141 h 185"/>
              <a:gd name="T16" fmla="*/ 326 w 522"/>
              <a:gd name="T17" fmla="*/ 152 h 185"/>
              <a:gd name="T18" fmla="*/ 250 w 522"/>
              <a:gd name="T19" fmla="*/ 163 h 185"/>
              <a:gd name="T20" fmla="*/ 174 w 522"/>
              <a:gd name="T21" fmla="*/ 174 h 185"/>
              <a:gd name="T22" fmla="*/ 87 w 522"/>
              <a:gd name="T23" fmla="*/ 185 h 185"/>
              <a:gd name="T24" fmla="*/ 0 w 522"/>
              <a:gd name="T25" fmla="*/ 185 h 185"/>
              <a:gd name="T26" fmla="*/ 54 w 522"/>
              <a:gd name="T27" fmla="*/ 87 h 185"/>
              <a:gd name="T28" fmla="*/ 130 w 522"/>
              <a:gd name="T29" fmla="*/ 65 h 185"/>
              <a:gd name="T30" fmla="*/ 196 w 522"/>
              <a:gd name="T31" fmla="*/ 54 h 185"/>
              <a:gd name="T32" fmla="*/ 261 w 522"/>
              <a:gd name="T33" fmla="*/ 33 h 185"/>
              <a:gd name="T34" fmla="*/ 315 w 522"/>
              <a:gd name="T35" fmla="*/ 22 h 185"/>
              <a:gd name="T36" fmla="*/ 359 w 522"/>
              <a:gd name="T37" fmla="*/ 11 h 185"/>
              <a:gd name="T38" fmla="*/ 391 w 522"/>
              <a:gd name="T39" fmla="*/ 0 h 185"/>
              <a:gd name="T40" fmla="*/ 402 w 522"/>
              <a:gd name="T41" fmla="*/ 0 h 185"/>
              <a:gd name="T42" fmla="*/ 424 w 522"/>
              <a:gd name="T43" fmla="*/ 0 h 185"/>
              <a:gd name="T44" fmla="*/ 435 w 522"/>
              <a:gd name="T45" fmla="*/ 0 h 185"/>
              <a:gd name="T46" fmla="*/ 457 w 522"/>
              <a:gd name="T47" fmla="*/ 0 h 185"/>
              <a:gd name="T48" fmla="*/ 478 w 522"/>
              <a:gd name="T49" fmla="*/ 0 h 185"/>
              <a:gd name="T50" fmla="*/ 500 w 522"/>
              <a:gd name="T51" fmla="*/ 0 h 185"/>
              <a:gd name="T52" fmla="*/ 511 w 522"/>
              <a:gd name="T53" fmla="*/ 11 h 185"/>
              <a:gd name="T54" fmla="*/ 522 w 522"/>
              <a:gd name="T55" fmla="*/ 22 h 185"/>
              <a:gd name="T56" fmla="*/ 522 w 522"/>
              <a:gd name="T57" fmla="*/ 33 h 185"/>
              <a:gd name="T58" fmla="*/ 522 w 522"/>
              <a:gd name="T59" fmla="*/ 43 h 185"/>
              <a:gd name="T60" fmla="*/ 522 w 522"/>
              <a:gd name="T61" fmla="*/ 54 h 185"/>
              <a:gd name="T62" fmla="*/ 522 w 522"/>
              <a:gd name="T63" fmla="*/ 76 h 185"/>
              <a:gd name="T64" fmla="*/ 511 w 522"/>
              <a:gd name="T65" fmla="*/ 87 h 185"/>
              <a:gd name="T66" fmla="*/ 500 w 522"/>
              <a:gd name="T67" fmla="*/ 98 h 185"/>
              <a:gd name="T68" fmla="*/ 489 w 522"/>
              <a:gd name="T69" fmla="*/ 109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22" h="185">
                <a:moveTo>
                  <a:pt x="489" y="109"/>
                </a:moveTo>
                <a:lnTo>
                  <a:pt x="489" y="120"/>
                </a:lnTo>
                <a:lnTo>
                  <a:pt x="478" y="120"/>
                </a:lnTo>
                <a:lnTo>
                  <a:pt x="457" y="130"/>
                </a:lnTo>
                <a:lnTo>
                  <a:pt x="446" y="130"/>
                </a:lnTo>
                <a:lnTo>
                  <a:pt x="424" y="130"/>
                </a:lnTo>
                <a:lnTo>
                  <a:pt x="391" y="141"/>
                </a:lnTo>
                <a:lnTo>
                  <a:pt x="359" y="141"/>
                </a:lnTo>
                <a:lnTo>
                  <a:pt x="326" y="152"/>
                </a:lnTo>
                <a:lnTo>
                  <a:pt x="250" y="163"/>
                </a:lnTo>
                <a:lnTo>
                  <a:pt x="174" y="174"/>
                </a:lnTo>
                <a:lnTo>
                  <a:pt x="87" y="185"/>
                </a:lnTo>
                <a:lnTo>
                  <a:pt x="0" y="185"/>
                </a:lnTo>
                <a:lnTo>
                  <a:pt x="54" y="87"/>
                </a:lnTo>
                <a:lnTo>
                  <a:pt x="130" y="65"/>
                </a:lnTo>
                <a:lnTo>
                  <a:pt x="196" y="54"/>
                </a:lnTo>
                <a:lnTo>
                  <a:pt x="261" y="33"/>
                </a:lnTo>
                <a:lnTo>
                  <a:pt x="315" y="22"/>
                </a:lnTo>
                <a:lnTo>
                  <a:pt x="359" y="11"/>
                </a:lnTo>
                <a:lnTo>
                  <a:pt x="391" y="0"/>
                </a:lnTo>
                <a:lnTo>
                  <a:pt x="402" y="0"/>
                </a:lnTo>
                <a:lnTo>
                  <a:pt x="424" y="0"/>
                </a:lnTo>
                <a:lnTo>
                  <a:pt x="435" y="0"/>
                </a:lnTo>
                <a:lnTo>
                  <a:pt x="457" y="0"/>
                </a:lnTo>
                <a:lnTo>
                  <a:pt x="478" y="0"/>
                </a:lnTo>
                <a:lnTo>
                  <a:pt x="500" y="0"/>
                </a:lnTo>
                <a:lnTo>
                  <a:pt x="511" y="11"/>
                </a:lnTo>
                <a:lnTo>
                  <a:pt x="522" y="22"/>
                </a:lnTo>
                <a:lnTo>
                  <a:pt x="522" y="33"/>
                </a:lnTo>
                <a:lnTo>
                  <a:pt x="522" y="43"/>
                </a:lnTo>
                <a:lnTo>
                  <a:pt x="522" y="54"/>
                </a:lnTo>
                <a:lnTo>
                  <a:pt x="522" y="76"/>
                </a:lnTo>
                <a:lnTo>
                  <a:pt x="511" y="87"/>
                </a:lnTo>
                <a:lnTo>
                  <a:pt x="500" y="98"/>
                </a:lnTo>
                <a:lnTo>
                  <a:pt x="489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3" name="Freeform 57"/>
          <p:cNvSpPr>
            <a:spLocks noChangeArrowheads="1"/>
          </p:cNvSpPr>
          <p:nvPr/>
        </p:nvSpPr>
        <p:spPr bwMode="auto">
          <a:xfrm>
            <a:off x="6194425" y="2233613"/>
            <a:ext cx="365125" cy="117475"/>
          </a:xfrm>
          <a:custGeom>
            <a:avLst/>
            <a:gdLst>
              <a:gd name="T0" fmla="*/ 500 w 576"/>
              <a:gd name="T1" fmla="*/ 120 h 185"/>
              <a:gd name="T2" fmla="*/ 467 w 576"/>
              <a:gd name="T3" fmla="*/ 130 h 185"/>
              <a:gd name="T4" fmla="*/ 445 w 576"/>
              <a:gd name="T5" fmla="*/ 141 h 185"/>
              <a:gd name="T6" fmla="*/ 413 w 576"/>
              <a:gd name="T7" fmla="*/ 152 h 185"/>
              <a:gd name="T8" fmla="*/ 391 w 576"/>
              <a:gd name="T9" fmla="*/ 152 h 185"/>
              <a:gd name="T10" fmla="*/ 358 w 576"/>
              <a:gd name="T11" fmla="*/ 152 h 185"/>
              <a:gd name="T12" fmla="*/ 326 w 576"/>
              <a:gd name="T13" fmla="*/ 163 h 185"/>
              <a:gd name="T14" fmla="*/ 293 w 576"/>
              <a:gd name="T15" fmla="*/ 163 h 185"/>
              <a:gd name="T16" fmla="*/ 250 w 576"/>
              <a:gd name="T17" fmla="*/ 174 h 185"/>
              <a:gd name="T18" fmla="*/ 217 w 576"/>
              <a:gd name="T19" fmla="*/ 174 h 185"/>
              <a:gd name="T20" fmla="*/ 195 w 576"/>
              <a:gd name="T21" fmla="*/ 185 h 185"/>
              <a:gd name="T22" fmla="*/ 174 w 576"/>
              <a:gd name="T23" fmla="*/ 185 h 185"/>
              <a:gd name="T24" fmla="*/ 152 w 576"/>
              <a:gd name="T25" fmla="*/ 185 h 185"/>
              <a:gd name="T26" fmla="*/ 119 w 576"/>
              <a:gd name="T27" fmla="*/ 185 h 185"/>
              <a:gd name="T28" fmla="*/ 97 w 576"/>
              <a:gd name="T29" fmla="*/ 185 h 185"/>
              <a:gd name="T30" fmla="*/ 65 w 576"/>
              <a:gd name="T31" fmla="*/ 174 h 185"/>
              <a:gd name="T32" fmla="*/ 43 w 576"/>
              <a:gd name="T33" fmla="*/ 152 h 185"/>
              <a:gd name="T34" fmla="*/ 32 w 576"/>
              <a:gd name="T35" fmla="*/ 141 h 185"/>
              <a:gd name="T36" fmla="*/ 21 w 576"/>
              <a:gd name="T37" fmla="*/ 130 h 185"/>
              <a:gd name="T38" fmla="*/ 10 w 576"/>
              <a:gd name="T39" fmla="*/ 109 h 185"/>
              <a:gd name="T40" fmla="*/ 0 w 576"/>
              <a:gd name="T41" fmla="*/ 87 h 185"/>
              <a:gd name="T42" fmla="*/ 87 w 576"/>
              <a:gd name="T43" fmla="*/ 87 h 185"/>
              <a:gd name="T44" fmla="*/ 163 w 576"/>
              <a:gd name="T45" fmla="*/ 76 h 185"/>
              <a:gd name="T46" fmla="*/ 239 w 576"/>
              <a:gd name="T47" fmla="*/ 54 h 185"/>
              <a:gd name="T48" fmla="*/ 271 w 576"/>
              <a:gd name="T49" fmla="*/ 43 h 185"/>
              <a:gd name="T50" fmla="*/ 304 w 576"/>
              <a:gd name="T51" fmla="*/ 33 h 185"/>
              <a:gd name="T52" fmla="*/ 369 w 576"/>
              <a:gd name="T53" fmla="*/ 22 h 185"/>
              <a:gd name="T54" fmla="*/ 424 w 576"/>
              <a:gd name="T55" fmla="*/ 11 h 185"/>
              <a:gd name="T56" fmla="*/ 467 w 576"/>
              <a:gd name="T57" fmla="*/ 0 h 185"/>
              <a:gd name="T58" fmla="*/ 511 w 576"/>
              <a:gd name="T59" fmla="*/ 0 h 185"/>
              <a:gd name="T60" fmla="*/ 543 w 576"/>
              <a:gd name="T61" fmla="*/ 0 h 185"/>
              <a:gd name="T62" fmla="*/ 565 w 576"/>
              <a:gd name="T63" fmla="*/ 11 h 185"/>
              <a:gd name="T64" fmla="*/ 576 w 576"/>
              <a:gd name="T65" fmla="*/ 22 h 185"/>
              <a:gd name="T66" fmla="*/ 576 w 576"/>
              <a:gd name="T67" fmla="*/ 33 h 185"/>
              <a:gd name="T68" fmla="*/ 576 w 576"/>
              <a:gd name="T69" fmla="*/ 43 h 185"/>
              <a:gd name="T70" fmla="*/ 576 w 576"/>
              <a:gd name="T71" fmla="*/ 54 h 185"/>
              <a:gd name="T72" fmla="*/ 565 w 576"/>
              <a:gd name="T73" fmla="*/ 65 h 185"/>
              <a:gd name="T74" fmla="*/ 554 w 576"/>
              <a:gd name="T75" fmla="*/ 76 h 185"/>
              <a:gd name="T76" fmla="*/ 543 w 576"/>
              <a:gd name="T77" fmla="*/ 87 h 185"/>
              <a:gd name="T78" fmla="*/ 532 w 576"/>
              <a:gd name="T79" fmla="*/ 98 h 185"/>
              <a:gd name="T80" fmla="*/ 521 w 576"/>
              <a:gd name="T81" fmla="*/ 109 h 185"/>
              <a:gd name="T82" fmla="*/ 500 w 576"/>
              <a:gd name="T83" fmla="*/ 12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76" h="185">
                <a:moveTo>
                  <a:pt x="500" y="120"/>
                </a:moveTo>
                <a:lnTo>
                  <a:pt x="467" y="130"/>
                </a:lnTo>
                <a:lnTo>
                  <a:pt x="445" y="141"/>
                </a:lnTo>
                <a:lnTo>
                  <a:pt x="413" y="152"/>
                </a:lnTo>
                <a:lnTo>
                  <a:pt x="391" y="152"/>
                </a:lnTo>
                <a:lnTo>
                  <a:pt x="358" y="152"/>
                </a:lnTo>
                <a:lnTo>
                  <a:pt x="326" y="163"/>
                </a:lnTo>
                <a:lnTo>
                  <a:pt x="293" y="163"/>
                </a:lnTo>
                <a:lnTo>
                  <a:pt x="250" y="174"/>
                </a:lnTo>
                <a:lnTo>
                  <a:pt x="217" y="174"/>
                </a:lnTo>
                <a:lnTo>
                  <a:pt x="195" y="185"/>
                </a:lnTo>
                <a:lnTo>
                  <a:pt x="174" y="185"/>
                </a:lnTo>
                <a:lnTo>
                  <a:pt x="152" y="185"/>
                </a:lnTo>
                <a:lnTo>
                  <a:pt x="119" y="185"/>
                </a:lnTo>
                <a:lnTo>
                  <a:pt x="97" y="185"/>
                </a:lnTo>
                <a:lnTo>
                  <a:pt x="65" y="174"/>
                </a:lnTo>
                <a:lnTo>
                  <a:pt x="43" y="152"/>
                </a:lnTo>
                <a:lnTo>
                  <a:pt x="32" y="141"/>
                </a:lnTo>
                <a:lnTo>
                  <a:pt x="21" y="130"/>
                </a:lnTo>
                <a:lnTo>
                  <a:pt x="10" y="109"/>
                </a:lnTo>
                <a:lnTo>
                  <a:pt x="0" y="87"/>
                </a:lnTo>
                <a:lnTo>
                  <a:pt x="87" y="87"/>
                </a:lnTo>
                <a:lnTo>
                  <a:pt x="163" y="76"/>
                </a:lnTo>
                <a:lnTo>
                  <a:pt x="239" y="54"/>
                </a:lnTo>
                <a:lnTo>
                  <a:pt x="271" y="43"/>
                </a:lnTo>
                <a:lnTo>
                  <a:pt x="304" y="33"/>
                </a:lnTo>
                <a:lnTo>
                  <a:pt x="369" y="22"/>
                </a:lnTo>
                <a:lnTo>
                  <a:pt x="424" y="11"/>
                </a:lnTo>
                <a:lnTo>
                  <a:pt x="467" y="0"/>
                </a:lnTo>
                <a:lnTo>
                  <a:pt x="511" y="0"/>
                </a:lnTo>
                <a:lnTo>
                  <a:pt x="543" y="0"/>
                </a:lnTo>
                <a:lnTo>
                  <a:pt x="565" y="11"/>
                </a:lnTo>
                <a:lnTo>
                  <a:pt x="576" y="22"/>
                </a:lnTo>
                <a:lnTo>
                  <a:pt x="576" y="33"/>
                </a:lnTo>
                <a:lnTo>
                  <a:pt x="576" y="43"/>
                </a:lnTo>
                <a:lnTo>
                  <a:pt x="576" y="54"/>
                </a:lnTo>
                <a:lnTo>
                  <a:pt x="565" y="65"/>
                </a:lnTo>
                <a:lnTo>
                  <a:pt x="554" y="76"/>
                </a:lnTo>
                <a:lnTo>
                  <a:pt x="543" y="87"/>
                </a:lnTo>
                <a:lnTo>
                  <a:pt x="532" y="98"/>
                </a:lnTo>
                <a:lnTo>
                  <a:pt x="521" y="109"/>
                </a:lnTo>
                <a:lnTo>
                  <a:pt x="500" y="12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4" name="Freeform 58"/>
          <p:cNvSpPr>
            <a:spLocks noChangeArrowheads="1"/>
          </p:cNvSpPr>
          <p:nvPr/>
        </p:nvSpPr>
        <p:spPr bwMode="auto">
          <a:xfrm>
            <a:off x="6091238" y="2482850"/>
            <a:ext cx="509587" cy="166688"/>
          </a:xfrm>
          <a:custGeom>
            <a:avLst/>
            <a:gdLst>
              <a:gd name="T0" fmla="*/ 804 w 804"/>
              <a:gd name="T1" fmla="*/ 87 h 261"/>
              <a:gd name="T2" fmla="*/ 804 w 804"/>
              <a:gd name="T3" fmla="*/ 98 h 261"/>
              <a:gd name="T4" fmla="*/ 793 w 804"/>
              <a:gd name="T5" fmla="*/ 108 h 261"/>
              <a:gd name="T6" fmla="*/ 782 w 804"/>
              <a:gd name="T7" fmla="*/ 119 h 261"/>
              <a:gd name="T8" fmla="*/ 761 w 804"/>
              <a:gd name="T9" fmla="*/ 130 h 261"/>
              <a:gd name="T10" fmla="*/ 728 w 804"/>
              <a:gd name="T11" fmla="*/ 141 h 261"/>
              <a:gd name="T12" fmla="*/ 695 w 804"/>
              <a:gd name="T13" fmla="*/ 152 h 261"/>
              <a:gd name="T14" fmla="*/ 663 w 804"/>
              <a:gd name="T15" fmla="*/ 152 h 261"/>
              <a:gd name="T16" fmla="*/ 619 w 804"/>
              <a:gd name="T17" fmla="*/ 163 h 261"/>
              <a:gd name="T18" fmla="*/ 521 w 804"/>
              <a:gd name="T19" fmla="*/ 185 h 261"/>
              <a:gd name="T20" fmla="*/ 434 w 804"/>
              <a:gd name="T21" fmla="*/ 196 h 261"/>
              <a:gd name="T22" fmla="*/ 358 w 804"/>
              <a:gd name="T23" fmla="*/ 217 h 261"/>
              <a:gd name="T24" fmla="*/ 293 w 804"/>
              <a:gd name="T25" fmla="*/ 228 h 261"/>
              <a:gd name="T26" fmla="*/ 260 w 804"/>
              <a:gd name="T27" fmla="*/ 228 h 261"/>
              <a:gd name="T28" fmla="*/ 228 w 804"/>
              <a:gd name="T29" fmla="*/ 239 h 261"/>
              <a:gd name="T30" fmla="*/ 206 w 804"/>
              <a:gd name="T31" fmla="*/ 239 h 261"/>
              <a:gd name="T32" fmla="*/ 184 w 804"/>
              <a:gd name="T33" fmla="*/ 250 h 261"/>
              <a:gd name="T34" fmla="*/ 163 w 804"/>
              <a:gd name="T35" fmla="*/ 250 h 261"/>
              <a:gd name="T36" fmla="*/ 141 w 804"/>
              <a:gd name="T37" fmla="*/ 261 h 261"/>
              <a:gd name="T38" fmla="*/ 130 w 804"/>
              <a:gd name="T39" fmla="*/ 261 h 261"/>
              <a:gd name="T40" fmla="*/ 108 w 804"/>
              <a:gd name="T41" fmla="*/ 261 h 261"/>
              <a:gd name="T42" fmla="*/ 86 w 804"/>
              <a:gd name="T43" fmla="*/ 261 h 261"/>
              <a:gd name="T44" fmla="*/ 65 w 804"/>
              <a:gd name="T45" fmla="*/ 250 h 261"/>
              <a:gd name="T46" fmla="*/ 54 w 804"/>
              <a:gd name="T47" fmla="*/ 239 h 261"/>
              <a:gd name="T48" fmla="*/ 21 w 804"/>
              <a:gd name="T49" fmla="*/ 228 h 261"/>
              <a:gd name="T50" fmla="*/ 10 w 804"/>
              <a:gd name="T51" fmla="*/ 217 h 261"/>
              <a:gd name="T52" fmla="*/ 0 w 804"/>
              <a:gd name="T53" fmla="*/ 206 h 261"/>
              <a:gd name="T54" fmla="*/ 0 w 804"/>
              <a:gd name="T55" fmla="*/ 196 h 261"/>
              <a:gd name="T56" fmla="*/ 0 w 804"/>
              <a:gd name="T57" fmla="*/ 185 h 261"/>
              <a:gd name="T58" fmla="*/ 10 w 804"/>
              <a:gd name="T59" fmla="*/ 185 h 261"/>
              <a:gd name="T60" fmla="*/ 21 w 804"/>
              <a:gd name="T61" fmla="*/ 174 h 261"/>
              <a:gd name="T62" fmla="*/ 54 w 804"/>
              <a:gd name="T63" fmla="*/ 174 h 261"/>
              <a:gd name="T64" fmla="*/ 76 w 804"/>
              <a:gd name="T65" fmla="*/ 163 h 261"/>
              <a:gd name="T66" fmla="*/ 119 w 804"/>
              <a:gd name="T67" fmla="*/ 152 h 261"/>
              <a:gd name="T68" fmla="*/ 163 w 804"/>
              <a:gd name="T69" fmla="*/ 141 h 261"/>
              <a:gd name="T70" fmla="*/ 206 w 804"/>
              <a:gd name="T71" fmla="*/ 130 h 261"/>
              <a:gd name="T72" fmla="*/ 271 w 804"/>
              <a:gd name="T73" fmla="*/ 119 h 261"/>
              <a:gd name="T74" fmla="*/ 326 w 804"/>
              <a:gd name="T75" fmla="*/ 108 h 261"/>
              <a:gd name="T76" fmla="*/ 380 w 804"/>
              <a:gd name="T77" fmla="*/ 98 h 261"/>
              <a:gd name="T78" fmla="*/ 434 w 804"/>
              <a:gd name="T79" fmla="*/ 87 h 261"/>
              <a:gd name="T80" fmla="*/ 478 w 804"/>
              <a:gd name="T81" fmla="*/ 76 h 261"/>
              <a:gd name="T82" fmla="*/ 521 w 804"/>
              <a:gd name="T83" fmla="*/ 65 h 261"/>
              <a:gd name="T84" fmla="*/ 565 w 804"/>
              <a:gd name="T85" fmla="*/ 54 h 261"/>
              <a:gd name="T86" fmla="*/ 597 w 804"/>
              <a:gd name="T87" fmla="*/ 43 h 261"/>
              <a:gd name="T88" fmla="*/ 630 w 804"/>
              <a:gd name="T89" fmla="*/ 21 h 261"/>
              <a:gd name="T90" fmla="*/ 663 w 804"/>
              <a:gd name="T91" fmla="*/ 11 h 261"/>
              <a:gd name="T92" fmla="*/ 684 w 804"/>
              <a:gd name="T93" fmla="*/ 0 h 261"/>
              <a:gd name="T94" fmla="*/ 706 w 804"/>
              <a:gd name="T95" fmla="*/ 0 h 261"/>
              <a:gd name="T96" fmla="*/ 717 w 804"/>
              <a:gd name="T97" fmla="*/ 0 h 261"/>
              <a:gd name="T98" fmla="*/ 739 w 804"/>
              <a:gd name="T99" fmla="*/ 0 h 261"/>
              <a:gd name="T100" fmla="*/ 750 w 804"/>
              <a:gd name="T101" fmla="*/ 0 h 261"/>
              <a:gd name="T102" fmla="*/ 761 w 804"/>
              <a:gd name="T103" fmla="*/ 0 h 261"/>
              <a:gd name="T104" fmla="*/ 771 w 804"/>
              <a:gd name="T105" fmla="*/ 0 h 261"/>
              <a:gd name="T106" fmla="*/ 782 w 804"/>
              <a:gd name="T107" fmla="*/ 21 h 261"/>
              <a:gd name="T108" fmla="*/ 793 w 804"/>
              <a:gd name="T109" fmla="*/ 43 h 261"/>
              <a:gd name="T110" fmla="*/ 804 w 804"/>
              <a:gd name="T111" fmla="*/ 54 h 261"/>
              <a:gd name="T112" fmla="*/ 804 w 804"/>
              <a:gd name="T113" fmla="*/ 87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04" h="261">
                <a:moveTo>
                  <a:pt x="804" y="87"/>
                </a:moveTo>
                <a:lnTo>
                  <a:pt x="804" y="98"/>
                </a:lnTo>
                <a:lnTo>
                  <a:pt x="793" y="108"/>
                </a:lnTo>
                <a:lnTo>
                  <a:pt x="782" y="119"/>
                </a:lnTo>
                <a:lnTo>
                  <a:pt x="761" y="130"/>
                </a:lnTo>
                <a:lnTo>
                  <a:pt x="728" y="141"/>
                </a:lnTo>
                <a:lnTo>
                  <a:pt x="695" y="152"/>
                </a:lnTo>
                <a:lnTo>
                  <a:pt x="663" y="152"/>
                </a:lnTo>
                <a:lnTo>
                  <a:pt x="619" y="163"/>
                </a:lnTo>
                <a:lnTo>
                  <a:pt x="521" y="185"/>
                </a:lnTo>
                <a:lnTo>
                  <a:pt x="434" y="196"/>
                </a:lnTo>
                <a:lnTo>
                  <a:pt x="358" y="217"/>
                </a:lnTo>
                <a:lnTo>
                  <a:pt x="293" y="228"/>
                </a:lnTo>
                <a:lnTo>
                  <a:pt x="260" y="228"/>
                </a:lnTo>
                <a:lnTo>
                  <a:pt x="228" y="239"/>
                </a:lnTo>
                <a:lnTo>
                  <a:pt x="206" y="239"/>
                </a:lnTo>
                <a:lnTo>
                  <a:pt x="184" y="250"/>
                </a:lnTo>
                <a:lnTo>
                  <a:pt x="163" y="250"/>
                </a:lnTo>
                <a:lnTo>
                  <a:pt x="141" y="261"/>
                </a:lnTo>
                <a:lnTo>
                  <a:pt x="130" y="261"/>
                </a:lnTo>
                <a:lnTo>
                  <a:pt x="108" y="261"/>
                </a:lnTo>
                <a:lnTo>
                  <a:pt x="86" y="261"/>
                </a:lnTo>
                <a:lnTo>
                  <a:pt x="65" y="250"/>
                </a:lnTo>
                <a:lnTo>
                  <a:pt x="54" y="239"/>
                </a:lnTo>
                <a:lnTo>
                  <a:pt x="21" y="228"/>
                </a:lnTo>
                <a:lnTo>
                  <a:pt x="10" y="217"/>
                </a:lnTo>
                <a:lnTo>
                  <a:pt x="0" y="206"/>
                </a:lnTo>
                <a:lnTo>
                  <a:pt x="0" y="196"/>
                </a:lnTo>
                <a:lnTo>
                  <a:pt x="0" y="185"/>
                </a:lnTo>
                <a:lnTo>
                  <a:pt x="10" y="185"/>
                </a:lnTo>
                <a:lnTo>
                  <a:pt x="21" y="174"/>
                </a:lnTo>
                <a:lnTo>
                  <a:pt x="54" y="174"/>
                </a:lnTo>
                <a:lnTo>
                  <a:pt x="76" y="163"/>
                </a:lnTo>
                <a:lnTo>
                  <a:pt x="119" y="152"/>
                </a:lnTo>
                <a:lnTo>
                  <a:pt x="163" y="141"/>
                </a:lnTo>
                <a:lnTo>
                  <a:pt x="206" y="130"/>
                </a:lnTo>
                <a:lnTo>
                  <a:pt x="271" y="119"/>
                </a:lnTo>
                <a:lnTo>
                  <a:pt x="326" y="108"/>
                </a:lnTo>
                <a:lnTo>
                  <a:pt x="380" y="98"/>
                </a:lnTo>
                <a:lnTo>
                  <a:pt x="434" y="87"/>
                </a:lnTo>
                <a:lnTo>
                  <a:pt x="478" y="76"/>
                </a:lnTo>
                <a:lnTo>
                  <a:pt x="521" y="65"/>
                </a:lnTo>
                <a:lnTo>
                  <a:pt x="565" y="54"/>
                </a:lnTo>
                <a:lnTo>
                  <a:pt x="597" y="43"/>
                </a:lnTo>
                <a:lnTo>
                  <a:pt x="630" y="21"/>
                </a:lnTo>
                <a:lnTo>
                  <a:pt x="663" y="11"/>
                </a:lnTo>
                <a:lnTo>
                  <a:pt x="684" y="0"/>
                </a:lnTo>
                <a:lnTo>
                  <a:pt x="706" y="0"/>
                </a:lnTo>
                <a:lnTo>
                  <a:pt x="717" y="0"/>
                </a:lnTo>
                <a:lnTo>
                  <a:pt x="739" y="0"/>
                </a:lnTo>
                <a:lnTo>
                  <a:pt x="750" y="0"/>
                </a:lnTo>
                <a:lnTo>
                  <a:pt x="761" y="0"/>
                </a:lnTo>
                <a:lnTo>
                  <a:pt x="771" y="0"/>
                </a:lnTo>
                <a:lnTo>
                  <a:pt x="782" y="21"/>
                </a:lnTo>
                <a:lnTo>
                  <a:pt x="793" y="43"/>
                </a:lnTo>
                <a:lnTo>
                  <a:pt x="804" y="54"/>
                </a:lnTo>
                <a:lnTo>
                  <a:pt x="804" y="8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5" name="Freeform 59"/>
          <p:cNvSpPr>
            <a:spLocks noChangeArrowheads="1"/>
          </p:cNvSpPr>
          <p:nvPr/>
        </p:nvSpPr>
        <p:spPr bwMode="auto">
          <a:xfrm>
            <a:off x="6229350" y="2316163"/>
            <a:ext cx="385763" cy="774700"/>
          </a:xfrm>
          <a:custGeom>
            <a:avLst/>
            <a:gdLst>
              <a:gd name="T0" fmla="*/ 152 w 609"/>
              <a:gd name="T1" fmla="*/ 697 h 1219"/>
              <a:gd name="T2" fmla="*/ 174 w 609"/>
              <a:gd name="T3" fmla="*/ 534 h 1219"/>
              <a:gd name="T4" fmla="*/ 185 w 609"/>
              <a:gd name="T5" fmla="*/ 414 h 1219"/>
              <a:gd name="T6" fmla="*/ 174 w 609"/>
              <a:gd name="T7" fmla="*/ 316 h 1219"/>
              <a:gd name="T8" fmla="*/ 163 w 609"/>
              <a:gd name="T9" fmla="*/ 196 h 1219"/>
              <a:gd name="T10" fmla="*/ 152 w 609"/>
              <a:gd name="T11" fmla="*/ 66 h 1219"/>
              <a:gd name="T12" fmla="*/ 185 w 609"/>
              <a:gd name="T13" fmla="*/ 11 h 1219"/>
              <a:gd name="T14" fmla="*/ 250 w 609"/>
              <a:gd name="T15" fmla="*/ 44 h 1219"/>
              <a:gd name="T16" fmla="*/ 293 w 609"/>
              <a:gd name="T17" fmla="*/ 66 h 1219"/>
              <a:gd name="T18" fmla="*/ 315 w 609"/>
              <a:gd name="T19" fmla="*/ 88 h 1219"/>
              <a:gd name="T20" fmla="*/ 326 w 609"/>
              <a:gd name="T21" fmla="*/ 98 h 1219"/>
              <a:gd name="T22" fmla="*/ 326 w 609"/>
              <a:gd name="T23" fmla="*/ 131 h 1219"/>
              <a:gd name="T24" fmla="*/ 315 w 609"/>
              <a:gd name="T25" fmla="*/ 164 h 1219"/>
              <a:gd name="T26" fmla="*/ 315 w 609"/>
              <a:gd name="T27" fmla="*/ 207 h 1219"/>
              <a:gd name="T28" fmla="*/ 315 w 609"/>
              <a:gd name="T29" fmla="*/ 251 h 1219"/>
              <a:gd name="T30" fmla="*/ 304 w 609"/>
              <a:gd name="T31" fmla="*/ 316 h 1219"/>
              <a:gd name="T32" fmla="*/ 304 w 609"/>
              <a:gd name="T33" fmla="*/ 392 h 1219"/>
              <a:gd name="T34" fmla="*/ 293 w 609"/>
              <a:gd name="T35" fmla="*/ 468 h 1219"/>
              <a:gd name="T36" fmla="*/ 283 w 609"/>
              <a:gd name="T37" fmla="*/ 555 h 1219"/>
              <a:gd name="T38" fmla="*/ 283 w 609"/>
              <a:gd name="T39" fmla="*/ 632 h 1219"/>
              <a:gd name="T40" fmla="*/ 272 w 609"/>
              <a:gd name="T41" fmla="*/ 697 h 1219"/>
              <a:gd name="T42" fmla="*/ 272 w 609"/>
              <a:gd name="T43" fmla="*/ 751 h 1219"/>
              <a:gd name="T44" fmla="*/ 272 w 609"/>
              <a:gd name="T45" fmla="*/ 784 h 1219"/>
              <a:gd name="T46" fmla="*/ 272 w 609"/>
              <a:gd name="T47" fmla="*/ 817 h 1219"/>
              <a:gd name="T48" fmla="*/ 283 w 609"/>
              <a:gd name="T49" fmla="*/ 838 h 1219"/>
              <a:gd name="T50" fmla="*/ 293 w 609"/>
              <a:gd name="T51" fmla="*/ 849 h 1219"/>
              <a:gd name="T52" fmla="*/ 337 w 609"/>
              <a:gd name="T53" fmla="*/ 838 h 1219"/>
              <a:gd name="T54" fmla="*/ 380 w 609"/>
              <a:gd name="T55" fmla="*/ 828 h 1219"/>
              <a:gd name="T56" fmla="*/ 457 w 609"/>
              <a:gd name="T57" fmla="*/ 784 h 1219"/>
              <a:gd name="T58" fmla="*/ 522 w 609"/>
              <a:gd name="T59" fmla="*/ 751 h 1219"/>
              <a:gd name="T60" fmla="*/ 576 w 609"/>
              <a:gd name="T61" fmla="*/ 730 h 1219"/>
              <a:gd name="T62" fmla="*/ 598 w 609"/>
              <a:gd name="T63" fmla="*/ 730 h 1219"/>
              <a:gd name="T64" fmla="*/ 609 w 609"/>
              <a:gd name="T65" fmla="*/ 740 h 1219"/>
              <a:gd name="T66" fmla="*/ 598 w 609"/>
              <a:gd name="T67" fmla="*/ 762 h 1219"/>
              <a:gd name="T68" fmla="*/ 565 w 609"/>
              <a:gd name="T69" fmla="*/ 806 h 1219"/>
              <a:gd name="T70" fmla="*/ 500 w 609"/>
              <a:gd name="T71" fmla="*/ 860 h 1219"/>
              <a:gd name="T72" fmla="*/ 424 w 609"/>
              <a:gd name="T73" fmla="*/ 925 h 1219"/>
              <a:gd name="T74" fmla="*/ 337 w 609"/>
              <a:gd name="T75" fmla="*/ 1002 h 1219"/>
              <a:gd name="T76" fmla="*/ 272 w 609"/>
              <a:gd name="T77" fmla="*/ 1056 h 1219"/>
              <a:gd name="T78" fmla="*/ 228 w 609"/>
              <a:gd name="T79" fmla="*/ 1110 h 1219"/>
              <a:gd name="T80" fmla="*/ 196 w 609"/>
              <a:gd name="T81" fmla="*/ 1143 h 1219"/>
              <a:gd name="T82" fmla="*/ 152 w 609"/>
              <a:gd name="T83" fmla="*/ 1198 h 1219"/>
              <a:gd name="T84" fmla="*/ 120 w 609"/>
              <a:gd name="T85" fmla="*/ 1219 h 1219"/>
              <a:gd name="T86" fmla="*/ 98 w 609"/>
              <a:gd name="T87" fmla="*/ 1219 h 1219"/>
              <a:gd name="T88" fmla="*/ 87 w 609"/>
              <a:gd name="T89" fmla="*/ 1198 h 1219"/>
              <a:gd name="T90" fmla="*/ 65 w 609"/>
              <a:gd name="T91" fmla="*/ 1176 h 1219"/>
              <a:gd name="T92" fmla="*/ 33 w 609"/>
              <a:gd name="T93" fmla="*/ 1121 h 1219"/>
              <a:gd name="T94" fmla="*/ 11 w 609"/>
              <a:gd name="T95" fmla="*/ 1078 h 1219"/>
              <a:gd name="T96" fmla="*/ 0 w 609"/>
              <a:gd name="T97" fmla="*/ 1056 h 1219"/>
              <a:gd name="T98" fmla="*/ 11 w 609"/>
              <a:gd name="T99" fmla="*/ 1023 h 1219"/>
              <a:gd name="T100" fmla="*/ 43 w 609"/>
              <a:gd name="T101" fmla="*/ 991 h 1219"/>
              <a:gd name="T102" fmla="*/ 76 w 609"/>
              <a:gd name="T103" fmla="*/ 947 h 1219"/>
              <a:gd name="T104" fmla="*/ 98 w 609"/>
              <a:gd name="T105" fmla="*/ 915 h 1219"/>
              <a:gd name="T106" fmla="*/ 120 w 609"/>
              <a:gd name="T107" fmla="*/ 871 h 1219"/>
              <a:gd name="T108" fmla="*/ 130 w 609"/>
              <a:gd name="T109" fmla="*/ 817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09" h="1219">
                <a:moveTo>
                  <a:pt x="141" y="773"/>
                </a:moveTo>
                <a:lnTo>
                  <a:pt x="152" y="697"/>
                </a:lnTo>
                <a:lnTo>
                  <a:pt x="163" y="610"/>
                </a:lnTo>
                <a:lnTo>
                  <a:pt x="174" y="534"/>
                </a:lnTo>
                <a:lnTo>
                  <a:pt x="185" y="447"/>
                </a:lnTo>
                <a:lnTo>
                  <a:pt x="185" y="414"/>
                </a:lnTo>
                <a:lnTo>
                  <a:pt x="185" y="360"/>
                </a:lnTo>
                <a:lnTo>
                  <a:pt x="174" y="316"/>
                </a:lnTo>
                <a:lnTo>
                  <a:pt x="174" y="262"/>
                </a:lnTo>
                <a:lnTo>
                  <a:pt x="163" y="196"/>
                </a:lnTo>
                <a:lnTo>
                  <a:pt x="163" y="131"/>
                </a:lnTo>
                <a:lnTo>
                  <a:pt x="152" y="66"/>
                </a:lnTo>
                <a:lnTo>
                  <a:pt x="141" y="0"/>
                </a:lnTo>
                <a:lnTo>
                  <a:pt x="185" y="11"/>
                </a:lnTo>
                <a:lnTo>
                  <a:pt x="217" y="33"/>
                </a:lnTo>
                <a:lnTo>
                  <a:pt x="250" y="44"/>
                </a:lnTo>
                <a:lnTo>
                  <a:pt x="272" y="55"/>
                </a:lnTo>
                <a:lnTo>
                  <a:pt x="293" y="66"/>
                </a:lnTo>
                <a:lnTo>
                  <a:pt x="304" y="77"/>
                </a:lnTo>
                <a:lnTo>
                  <a:pt x="315" y="88"/>
                </a:lnTo>
                <a:lnTo>
                  <a:pt x="326" y="88"/>
                </a:lnTo>
                <a:lnTo>
                  <a:pt x="326" y="98"/>
                </a:lnTo>
                <a:lnTo>
                  <a:pt x="326" y="109"/>
                </a:lnTo>
                <a:lnTo>
                  <a:pt x="326" y="131"/>
                </a:lnTo>
                <a:lnTo>
                  <a:pt x="326" y="142"/>
                </a:lnTo>
                <a:lnTo>
                  <a:pt x="315" y="164"/>
                </a:lnTo>
                <a:lnTo>
                  <a:pt x="315" y="185"/>
                </a:lnTo>
                <a:lnTo>
                  <a:pt x="315" y="207"/>
                </a:lnTo>
                <a:lnTo>
                  <a:pt x="315" y="229"/>
                </a:lnTo>
                <a:lnTo>
                  <a:pt x="315" y="251"/>
                </a:lnTo>
                <a:lnTo>
                  <a:pt x="304" y="283"/>
                </a:lnTo>
                <a:lnTo>
                  <a:pt x="304" y="316"/>
                </a:lnTo>
                <a:lnTo>
                  <a:pt x="304" y="349"/>
                </a:lnTo>
                <a:lnTo>
                  <a:pt x="304" y="392"/>
                </a:lnTo>
                <a:lnTo>
                  <a:pt x="293" y="436"/>
                </a:lnTo>
                <a:lnTo>
                  <a:pt x="293" y="468"/>
                </a:lnTo>
                <a:lnTo>
                  <a:pt x="293" y="523"/>
                </a:lnTo>
                <a:lnTo>
                  <a:pt x="283" y="555"/>
                </a:lnTo>
                <a:lnTo>
                  <a:pt x="283" y="599"/>
                </a:lnTo>
                <a:lnTo>
                  <a:pt x="283" y="632"/>
                </a:lnTo>
                <a:lnTo>
                  <a:pt x="283" y="664"/>
                </a:lnTo>
                <a:lnTo>
                  <a:pt x="272" y="697"/>
                </a:lnTo>
                <a:lnTo>
                  <a:pt x="272" y="719"/>
                </a:lnTo>
                <a:lnTo>
                  <a:pt x="272" y="751"/>
                </a:lnTo>
                <a:lnTo>
                  <a:pt x="272" y="773"/>
                </a:lnTo>
                <a:lnTo>
                  <a:pt x="272" y="784"/>
                </a:lnTo>
                <a:lnTo>
                  <a:pt x="272" y="806"/>
                </a:lnTo>
                <a:lnTo>
                  <a:pt x="272" y="817"/>
                </a:lnTo>
                <a:lnTo>
                  <a:pt x="272" y="828"/>
                </a:lnTo>
                <a:lnTo>
                  <a:pt x="283" y="838"/>
                </a:lnTo>
                <a:lnTo>
                  <a:pt x="283" y="849"/>
                </a:lnTo>
                <a:lnTo>
                  <a:pt x="293" y="849"/>
                </a:lnTo>
                <a:lnTo>
                  <a:pt x="315" y="849"/>
                </a:lnTo>
                <a:lnTo>
                  <a:pt x="337" y="838"/>
                </a:lnTo>
                <a:lnTo>
                  <a:pt x="359" y="838"/>
                </a:lnTo>
                <a:lnTo>
                  <a:pt x="380" y="828"/>
                </a:lnTo>
                <a:lnTo>
                  <a:pt x="424" y="806"/>
                </a:lnTo>
                <a:lnTo>
                  <a:pt x="457" y="784"/>
                </a:lnTo>
                <a:lnTo>
                  <a:pt x="489" y="762"/>
                </a:lnTo>
                <a:lnTo>
                  <a:pt x="522" y="751"/>
                </a:lnTo>
                <a:lnTo>
                  <a:pt x="554" y="740"/>
                </a:lnTo>
                <a:lnTo>
                  <a:pt x="576" y="730"/>
                </a:lnTo>
                <a:lnTo>
                  <a:pt x="587" y="730"/>
                </a:lnTo>
                <a:lnTo>
                  <a:pt x="598" y="730"/>
                </a:lnTo>
                <a:lnTo>
                  <a:pt x="609" y="730"/>
                </a:lnTo>
                <a:lnTo>
                  <a:pt x="609" y="740"/>
                </a:lnTo>
                <a:lnTo>
                  <a:pt x="609" y="751"/>
                </a:lnTo>
                <a:lnTo>
                  <a:pt x="598" y="762"/>
                </a:lnTo>
                <a:lnTo>
                  <a:pt x="587" y="784"/>
                </a:lnTo>
                <a:lnTo>
                  <a:pt x="565" y="806"/>
                </a:lnTo>
                <a:lnTo>
                  <a:pt x="533" y="828"/>
                </a:lnTo>
                <a:lnTo>
                  <a:pt x="500" y="860"/>
                </a:lnTo>
                <a:lnTo>
                  <a:pt x="467" y="893"/>
                </a:lnTo>
                <a:lnTo>
                  <a:pt x="424" y="925"/>
                </a:lnTo>
                <a:lnTo>
                  <a:pt x="380" y="969"/>
                </a:lnTo>
                <a:lnTo>
                  <a:pt x="337" y="1002"/>
                </a:lnTo>
                <a:lnTo>
                  <a:pt x="304" y="1034"/>
                </a:lnTo>
                <a:lnTo>
                  <a:pt x="272" y="1056"/>
                </a:lnTo>
                <a:lnTo>
                  <a:pt x="250" y="1089"/>
                </a:lnTo>
                <a:lnTo>
                  <a:pt x="228" y="1110"/>
                </a:lnTo>
                <a:lnTo>
                  <a:pt x="207" y="1132"/>
                </a:lnTo>
                <a:lnTo>
                  <a:pt x="196" y="1143"/>
                </a:lnTo>
                <a:lnTo>
                  <a:pt x="174" y="1176"/>
                </a:lnTo>
                <a:lnTo>
                  <a:pt x="152" y="1198"/>
                </a:lnTo>
                <a:lnTo>
                  <a:pt x="130" y="1208"/>
                </a:lnTo>
                <a:lnTo>
                  <a:pt x="120" y="1219"/>
                </a:lnTo>
                <a:lnTo>
                  <a:pt x="109" y="1219"/>
                </a:lnTo>
                <a:lnTo>
                  <a:pt x="98" y="1219"/>
                </a:lnTo>
                <a:lnTo>
                  <a:pt x="87" y="1208"/>
                </a:lnTo>
                <a:lnTo>
                  <a:pt x="87" y="1198"/>
                </a:lnTo>
                <a:lnTo>
                  <a:pt x="76" y="1187"/>
                </a:lnTo>
                <a:lnTo>
                  <a:pt x="65" y="1176"/>
                </a:lnTo>
                <a:lnTo>
                  <a:pt x="54" y="1154"/>
                </a:lnTo>
                <a:lnTo>
                  <a:pt x="33" y="1121"/>
                </a:lnTo>
                <a:lnTo>
                  <a:pt x="11" y="1100"/>
                </a:lnTo>
                <a:lnTo>
                  <a:pt x="11" y="1078"/>
                </a:lnTo>
                <a:lnTo>
                  <a:pt x="0" y="1067"/>
                </a:lnTo>
                <a:lnTo>
                  <a:pt x="0" y="1056"/>
                </a:lnTo>
                <a:lnTo>
                  <a:pt x="11" y="1045"/>
                </a:lnTo>
                <a:lnTo>
                  <a:pt x="11" y="1023"/>
                </a:lnTo>
                <a:lnTo>
                  <a:pt x="22" y="1002"/>
                </a:lnTo>
                <a:lnTo>
                  <a:pt x="43" y="991"/>
                </a:lnTo>
                <a:lnTo>
                  <a:pt x="65" y="958"/>
                </a:lnTo>
                <a:lnTo>
                  <a:pt x="76" y="947"/>
                </a:lnTo>
                <a:lnTo>
                  <a:pt x="87" y="936"/>
                </a:lnTo>
                <a:lnTo>
                  <a:pt x="98" y="915"/>
                </a:lnTo>
                <a:lnTo>
                  <a:pt x="109" y="904"/>
                </a:lnTo>
                <a:lnTo>
                  <a:pt x="120" y="871"/>
                </a:lnTo>
                <a:lnTo>
                  <a:pt x="130" y="849"/>
                </a:lnTo>
                <a:lnTo>
                  <a:pt x="130" y="817"/>
                </a:lnTo>
                <a:lnTo>
                  <a:pt x="141" y="77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6" name="Freeform 60"/>
          <p:cNvSpPr>
            <a:spLocks noChangeArrowheads="1"/>
          </p:cNvSpPr>
          <p:nvPr/>
        </p:nvSpPr>
        <p:spPr bwMode="auto">
          <a:xfrm>
            <a:off x="6650038" y="2039938"/>
            <a:ext cx="109537" cy="877887"/>
          </a:xfrm>
          <a:custGeom>
            <a:avLst/>
            <a:gdLst>
              <a:gd name="T0" fmla="*/ 174 w 174"/>
              <a:gd name="T1" fmla="*/ 22 h 1382"/>
              <a:gd name="T2" fmla="*/ 174 w 174"/>
              <a:gd name="T3" fmla="*/ 153 h 1382"/>
              <a:gd name="T4" fmla="*/ 174 w 174"/>
              <a:gd name="T5" fmla="*/ 272 h 1382"/>
              <a:gd name="T6" fmla="*/ 174 w 174"/>
              <a:gd name="T7" fmla="*/ 381 h 1382"/>
              <a:gd name="T8" fmla="*/ 174 w 174"/>
              <a:gd name="T9" fmla="*/ 501 h 1382"/>
              <a:gd name="T10" fmla="*/ 174 w 174"/>
              <a:gd name="T11" fmla="*/ 599 h 1382"/>
              <a:gd name="T12" fmla="*/ 163 w 174"/>
              <a:gd name="T13" fmla="*/ 697 h 1382"/>
              <a:gd name="T14" fmla="*/ 163 w 174"/>
              <a:gd name="T15" fmla="*/ 795 h 1382"/>
              <a:gd name="T16" fmla="*/ 163 w 174"/>
              <a:gd name="T17" fmla="*/ 882 h 1382"/>
              <a:gd name="T18" fmla="*/ 163 w 174"/>
              <a:gd name="T19" fmla="*/ 958 h 1382"/>
              <a:gd name="T20" fmla="*/ 163 w 174"/>
              <a:gd name="T21" fmla="*/ 1034 h 1382"/>
              <a:gd name="T22" fmla="*/ 163 w 174"/>
              <a:gd name="T23" fmla="*/ 1110 h 1382"/>
              <a:gd name="T24" fmla="*/ 163 w 174"/>
              <a:gd name="T25" fmla="*/ 1175 h 1382"/>
              <a:gd name="T26" fmla="*/ 163 w 174"/>
              <a:gd name="T27" fmla="*/ 1241 h 1382"/>
              <a:gd name="T28" fmla="*/ 152 w 174"/>
              <a:gd name="T29" fmla="*/ 1295 h 1382"/>
              <a:gd name="T30" fmla="*/ 152 w 174"/>
              <a:gd name="T31" fmla="*/ 1339 h 1382"/>
              <a:gd name="T32" fmla="*/ 152 w 174"/>
              <a:gd name="T33" fmla="*/ 1382 h 1382"/>
              <a:gd name="T34" fmla="*/ 44 w 174"/>
              <a:gd name="T35" fmla="*/ 1382 h 1382"/>
              <a:gd name="T36" fmla="*/ 44 w 174"/>
              <a:gd name="T37" fmla="*/ 1328 h 1382"/>
              <a:gd name="T38" fmla="*/ 44 w 174"/>
              <a:gd name="T39" fmla="*/ 1263 h 1382"/>
              <a:gd name="T40" fmla="*/ 44 w 174"/>
              <a:gd name="T41" fmla="*/ 1197 h 1382"/>
              <a:gd name="T42" fmla="*/ 44 w 174"/>
              <a:gd name="T43" fmla="*/ 1132 h 1382"/>
              <a:gd name="T44" fmla="*/ 44 w 174"/>
              <a:gd name="T45" fmla="*/ 1056 h 1382"/>
              <a:gd name="T46" fmla="*/ 44 w 174"/>
              <a:gd name="T47" fmla="*/ 980 h 1382"/>
              <a:gd name="T48" fmla="*/ 44 w 174"/>
              <a:gd name="T49" fmla="*/ 893 h 1382"/>
              <a:gd name="T50" fmla="*/ 44 w 174"/>
              <a:gd name="T51" fmla="*/ 805 h 1382"/>
              <a:gd name="T52" fmla="*/ 44 w 174"/>
              <a:gd name="T53" fmla="*/ 718 h 1382"/>
              <a:gd name="T54" fmla="*/ 44 w 174"/>
              <a:gd name="T55" fmla="*/ 631 h 1382"/>
              <a:gd name="T56" fmla="*/ 44 w 174"/>
              <a:gd name="T57" fmla="*/ 555 h 1382"/>
              <a:gd name="T58" fmla="*/ 44 w 174"/>
              <a:gd name="T59" fmla="*/ 490 h 1382"/>
              <a:gd name="T60" fmla="*/ 44 w 174"/>
              <a:gd name="T61" fmla="*/ 425 h 1382"/>
              <a:gd name="T62" fmla="*/ 44 w 174"/>
              <a:gd name="T63" fmla="*/ 370 h 1382"/>
              <a:gd name="T64" fmla="*/ 44 w 174"/>
              <a:gd name="T65" fmla="*/ 316 h 1382"/>
              <a:gd name="T66" fmla="*/ 44 w 174"/>
              <a:gd name="T67" fmla="*/ 272 h 1382"/>
              <a:gd name="T68" fmla="*/ 44 w 174"/>
              <a:gd name="T69" fmla="*/ 229 h 1382"/>
              <a:gd name="T70" fmla="*/ 44 w 174"/>
              <a:gd name="T71" fmla="*/ 196 h 1382"/>
              <a:gd name="T72" fmla="*/ 33 w 174"/>
              <a:gd name="T73" fmla="*/ 163 h 1382"/>
              <a:gd name="T74" fmla="*/ 33 w 174"/>
              <a:gd name="T75" fmla="*/ 142 h 1382"/>
              <a:gd name="T76" fmla="*/ 22 w 174"/>
              <a:gd name="T77" fmla="*/ 109 h 1382"/>
              <a:gd name="T78" fmla="*/ 22 w 174"/>
              <a:gd name="T79" fmla="*/ 98 h 1382"/>
              <a:gd name="T80" fmla="*/ 22 w 174"/>
              <a:gd name="T81" fmla="*/ 76 h 1382"/>
              <a:gd name="T82" fmla="*/ 11 w 174"/>
              <a:gd name="T83" fmla="*/ 55 h 1382"/>
              <a:gd name="T84" fmla="*/ 11 w 174"/>
              <a:gd name="T85" fmla="*/ 44 h 1382"/>
              <a:gd name="T86" fmla="*/ 0 w 174"/>
              <a:gd name="T87" fmla="*/ 33 h 1382"/>
              <a:gd name="T88" fmla="*/ 0 w 174"/>
              <a:gd name="T89" fmla="*/ 22 h 1382"/>
              <a:gd name="T90" fmla="*/ 0 w 174"/>
              <a:gd name="T91" fmla="*/ 11 h 1382"/>
              <a:gd name="T92" fmla="*/ 11 w 174"/>
              <a:gd name="T93" fmla="*/ 11 h 1382"/>
              <a:gd name="T94" fmla="*/ 22 w 174"/>
              <a:gd name="T95" fmla="*/ 0 h 1382"/>
              <a:gd name="T96" fmla="*/ 54 w 174"/>
              <a:gd name="T97" fmla="*/ 0 h 1382"/>
              <a:gd name="T98" fmla="*/ 87 w 174"/>
              <a:gd name="T99" fmla="*/ 0 h 1382"/>
              <a:gd name="T100" fmla="*/ 109 w 174"/>
              <a:gd name="T101" fmla="*/ 0 h 1382"/>
              <a:gd name="T102" fmla="*/ 131 w 174"/>
              <a:gd name="T103" fmla="*/ 11 h 1382"/>
              <a:gd name="T104" fmla="*/ 152 w 174"/>
              <a:gd name="T105" fmla="*/ 22 h 1382"/>
              <a:gd name="T106" fmla="*/ 174 w 174"/>
              <a:gd name="T107" fmla="*/ 22 h 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4" h="1382">
                <a:moveTo>
                  <a:pt x="174" y="22"/>
                </a:moveTo>
                <a:lnTo>
                  <a:pt x="174" y="153"/>
                </a:lnTo>
                <a:lnTo>
                  <a:pt x="174" y="272"/>
                </a:lnTo>
                <a:lnTo>
                  <a:pt x="174" y="381"/>
                </a:lnTo>
                <a:lnTo>
                  <a:pt x="174" y="501"/>
                </a:lnTo>
                <a:lnTo>
                  <a:pt x="174" y="599"/>
                </a:lnTo>
                <a:lnTo>
                  <a:pt x="163" y="697"/>
                </a:lnTo>
                <a:lnTo>
                  <a:pt x="163" y="795"/>
                </a:lnTo>
                <a:lnTo>
                  <a:pt x="163" y="882"/>
                </a:lnTo>
                <a:lnTo>
                  <a:pt x="163" y="958"/>
                </a:lnTo>
                <a:lnTo>
                  <a:pt x="163" y="1034"/>
                </a:lnTo>
                <a:lnTo>
                  <a:pt x="163" y="1110"/>
                </a:lnTo>
                <a:lnTo>
                  <a:pt x="163" y="1175"/>
                </a:lnTo>
                <a:lnTo>
                  <a:pt x="163" y="1241"/>
                </a:lnTo>
                <a:lnTo>
                  <a:pt x="152" y="1295"/>
                </a:lnTo>
                <a:lnTo>
                  <a:pt x="152" y="1339"/>
                </a:lnTo>
                <a:lnTo>
                  <a:pt x="152" y="1382"/>
                </a:lnTo>
                <a:lnTo>
                  <a:pt x="44" y="1382"/>
                </a:lnTo>
                <a:lnTo>
                  <a:pt x="44" y="1328"/>
                </a:lnTo>
                <a:lnTo>
                  <a:pt x="44" y="1263"/>
                </a:lnTo>
                <a:lnTo>
                  <a:pt x="44" y="1197"/>
                </a:lnTo>
                <a:lnTo>
                  <a:pt x="44" y="1132"/>
                </a:lnTo>
                <a:lnTo>
                  <a:pt x="44" y="1056"/>
                </a:lnTo>
                <a:lnTo>
                  <a:pt x="44" y="980"/>
                </a:lnTo>
                <a:lnTo>
                  <a:pt x="44" y="893"/>
                </a:lnTo>
                <a:lnTo>
                  <a:pt x="44" y="805"/>
                </a:lnTo>
                <a:lnTo>
                  <a:pt x="44" y="718"/>
                </a:lnTo>
                <a:lnTo>
                  <a:pt x="44" y="631"/>
                </a:lnTo>
                <a:lnTo>
                  <a:pt x="44" y="555"/>
                </a:lnTo>
                <a:lnTo>
                  <a:pt x="44" y="490"/>
                </a:lnTo>
                <a:lnTo>
                  <a:pt x="44" y="425"/>
                </a:lnTo>
                <a:lnTo>
                  <a:pt x="44" y="370"/>
                </a:lnTo>
                <a:lnTo>
                  <a:pt x="44" y="316"/>
                </a:lnTo>
                <a:lnTo>
                  <a:pt x="44" y="272"/>
                </a:lnTo>
                <a:lnTo>
                  <a:pt x="44" y="229"/>
                </a:lnTo>
                <a:lnTo>
                  <a:pt x="44" y="196"/>
                </a:lnTo>
                <a:lnTo>
                  <a:pt x="33" y="163"/>
                </a:lnTo>
                <a:lnTo>
                  <a:pt x="33" y="142"/>
                </a:lnTo>
                <a:lnTo>
                  <a:pt x="22" y="109"/>
                </a:lnTo>
                <a:lnTo>
                  <a:pt x="22" y="98"/>
                </a:lnTo>
                <a:lnTo>
                  <a:pt x="22" y="76"/>
                </a:lnTo>
                <a:lnTo>
                  <a:pt x="11" y="55"/>
                </a:lnTo>
                <a:lnTo>
                  <a:pt x="11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54" y="0"/>
                </a:lnTo>
                <a:lnTo>
                  <a:pt x="87" y="0"/>
                </a:lnTo>
                <a:lnTo>
                  <a:pt x="109" y="0"/>
                </a:lnTo>
                <a:lnTo>
                  <a:pt x="131" y="11"/>
                </a:lnTo>
                <a:lnTo>
                  <a:pt x="152" y="22"/>
                </a:lnTo>
                <a:lnTo>
                  <a:pt x="174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7" name="Freeform 61"/>
          <p:cNvSpPr>
            <a:spLocks noChangeArrowheads="1"/>
          </p:cNvSpPr>
          <p:nvPr/>
        </p:nvSpPr>
        <p:spPr bwMode="auto">
          <a:xfrm>
            <a:off x="6746875" y="1992313"/>
            <a:ext cx="344488" cy="857250"/>
          </a:xfrm>
          <a:custGeom>
            <a:avLst/>
            <a:gdLst>
              <a:gd name="T0" fmla="*/ 66 w 544"/>
              <a:gd name="T1" fmla="*/ 98 h 1349"/>
              <a:gd name="T2" fmla="*/ 163 w 544"/>
              <a:gd name="T3" fmla="*/ 87 h 1349"/>
              <a:gd name="T4" fmla="*/ 250 w 544"/>
              <a:gd name="T5" fmla="*/ 65 h 1349"/>
              <a:gd name="T6" fmla="*/ 305 w 544"/>
              <a:gd name="T7" fmla="*/ 33 h 1349"/>
              <a:gd name="T8" fmla="*/ 359 w 544"/>
              <a:gd name="T9" fmla="*/ 0 h 1349"/>
              <a:gd name="T10" fmla="*/ 392 w 544"/>
              <a:gd name="T11" fmla="*/ 0 h 1349"/>
              <a:gd name="T12" fmla="*/ 424 w 544"/>
              <a:gd name="T13" fmla="*/ 22 h 1349"/>
              <a:gd name="T14" fmla="*/ 479 w 544"/>
              <a:gd name="T15" fmla="*/ 54 h 1349"/>
              <a:gd name="T16" fmla="*/ 522 w 544"/>
              <a:gd name="T17" fmla="*/ 98 h 1349"/>
              <a:gd name="T18" fmla="*/ 544 w 544"/>
              <a:gd name="T19" fmla="*/ 131 h 1349"/>
              <a:gd name="T20" fmla="*/ 544 w 544"/>
              <a:gd name="T21" fmla="*/ 174 h 1349"/>
              <a:gd name="T22" fmla="*/ 511 w 544"/>
              <a:gd name="T23" fmla="*/ 207 h 1349"/>
              <a:gd name="T24" fmla="*/ 500 w 544"/>
              <a:gd name="T25" fmla="*/ 229 h 1349"/>
              <a:gd name="T26" fmla="*/ 490 w 544"/>
              <a:gd name="T27" fmla="*/ 294 h 1349"/>
              <a:gd name="T28" fmla="*/ 468 w 544"/>
              <a:gd name="T29" fmla="*/ 381 h 1349"/>
              <a:gd name="T30" fmla="*/ 457 w 544"/>
              <a:gd name="T31" fmla="*/ 501 h 1349"/>
              <a:gd name="T32" fmla="*/ 446 w 544"/>
              <a:gd name="T33" fmla="*/ 664 h 1349"/>
              <a:gd name="T34" fmla="*/ 435 w 544"/>
              <a:gd name="T35" fmla="*/ 849 h 1349"/>
              <a:gd name="T36" fmla="*/ 413 w 544"/>
              <a:gd name="T37" fmla="*/ 1077 h 1349"/>
              <a:gd name="T38" fmla="*/ 403 w 544"/>
              <a:gd name="T39" fmla="*/ 1328 h 1349"/>
              <a:gd name="T40" fmla="*/ 294 w 544"/>
              <a:gd name="T41" fmla="*/ 1251 h 1349"/>
              <a:gd name="T42" fmla="*/ 305 w 544"/>
              <a:gd name="T43" fmla="*/ 1077 h 1349"/>
              <a:gd name="T44" fmla="*/ 316 w 544"/>
              <a:gd name="T45" fmla="*/ 925 h 1349"/>
              <a:gd name="T46" fmla="*/ 326 w 544"/>
              <a:gd name="T47" fmla="*/ 794 h 1349"/>
              <a:gd name="T48" fmla="*/ 326 w 544"/>
              <a:gd name="T49" fmla="*/ 664 h 1349"/>
              <a:gd name="T50" fmla="*/ 337 w 544"/>
              <a:gd name="T51" fmla="*/ 566 h 1349"/>
              <a:gd name="T52" fmla="*/ 337 w 544"/>
              <a:gd name="T53" fmla="*/ 479 h 1349"/>
              <a:gd name="T54" fmla="*/ 348 w 544"/>
              <a:gd name="T55" fmla="*/ 414 h 1349"/>
              <a:gd name="T56" fmla="*/ 348 w 544"/>
              <a:gd name="T57" fmla="*/ 337 h 1349"/>
              <a:gd name="T58" fmla="*/ 337 w 544"/>
              <a:gd name="T59" fmla="*/ 261 h 1349"/>
              <a:gd name="T60" fmla="*/ 337 w 544"/>
              <a:gd name="T61" fmla="*/ 207 h 1349"/>
              <a:gd name="T62" fmla="*/ 326 w 544"/>
              <a:gd name="T63" fmla="*/ 174 h 1349"/>
              <a:gd name="T64" fmla="*/ 294 w 544"/>
              <a:gd name="T65" fmla="*/ 163 h 1349"/>
              <a:gd name="T66" fmla="*/ 229 w 544"/>
              <a:gd name="T67" fmla="*/ 174 h 1349"/>
              <a:gd name="T68" fmla="*/ 131 w 544"/>
              <a:gd name="T69" fmla="*/ 185 h 1349"/>
              <a:gd name="T70" fmla="*/ 0 w 544"/>
              <a:gd name="T71" fmla="*/ 207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4" h="1349">
                <a:moveTo>
                  <a:pt x="0" y="98"/>
                </a:moveTo>
                <a:lnTo>
                  <a:pt x="66" y="98"/>
                </a:lnTo>
                <a:lnTo>
                  <a:pt x="120" y="98"/>
                </a:lnTo>
                <a:lnTo>
                  <a:pt x="163" y="87"/>
                </a:lnTo>
                <a:lnTo>
                  <a:pt x="218" y="76"/>
                </a:lnTo>
                <a:lnTo>
                  <a:pt x="250" y="65"/>
                </a:lnTo>
                <a:lnTo>
                  <a:pt x="283" y="54"/>
                </a:lnTo>
                <a:lnTo>
                  <a:pt x="305" y="33"/>
                </a:lnTo>
                <a:lnTo>
                  <a:pt x="326" y="22"/>
                </a:lnTo>
                <a:lnTo>
                  <a:pt x="359" y="0"/>
                </a:lnTo>
                <a:lnTo>
                  <a:pt x="370" y="0"/>
                </a:lnTo>
                <a:lnTo>
                  <a:pt x="392" y="0"/>
                </a:lnTo>
                <a:lnTo>
                  <a:pt x="403" y="11"/>
                </a:lnTo>
                <a:lnTo>
                  <a:pt x="424" y="22"/>
                </a:lnTo>
                <a:lnTo>
                  <a:pt x="446" y="33"/>
                </a:lnTo>
                <a:lnTo>
                  <a:pt x="479" y="54"/>
                </a:lnTo>
                <a:lnTo>
                  <a:pt x="500" y="76"/>
                </a:lnTo>
                <a:lnTo>
                  <a:pt x="522" y="98"/>
                </a:lnTo>
                <a:lnTo>
                  <a:pt x="533" y="120"/>
                </a:lnTo>
                <a:lnTo>
                  <a:pt x="544" y="131"/>
                </a:lnTo>
                <a:lnTo>
                  <a:pt x="544" y="152"/>
                </a:lnTo>
                <a:lnTo>
                  <a:pt x="544" y="174"/>
                </a:lnTo>
                <a:lnTo>
                  <a:pt x="533" y="185"/>
                </a:lnTo>
                <a:lnTo>
                  <a:pt x="511" y="207"/>
                </a:lnTo>
                <a:lnTo>
                  <a:pt x="500" y="218"/>
                </a:lnTo>
                <a:lnTo>
                  <a:pt x="500" y="229"/>
                </a:lnTo>
                <a:lnTo>
                  <a:pt x="490" y="261"/>
                </a:lnTo>
                <a:lnTo>
                  <a:pt x="490" y="294"/>
                </a:lnTo>
                <a:lnTo>
                  <a:pt x="479" y="326"/>
                </a:lnTo>
                <a:lnTo>
                  <a:pt x="468" y="381"/>
                </a:lnTo>
                <a:lnTo>
                  <a:pt x="468" y="435"/>
                </a:lnTo>
                <a:lnTo>
                  <a:pt x="457" y="501"/>
                </a:lnTo>
                <a:lnTo>
                  <a:pt x="457" y="577"/>
                </a:lnTo>
                <a:lnTo>
                  <a:pt x="446" y="664"/>
                </a:lnTo>
                <a:lnTo>
                  <a:pt x="435" y="751"/>
                </a:lnTo>
                <a:lnTo>
                  <a:pt x="435" y="849"/>
                </a:lnTo>
                <a:lnTo>
                  <a:pt x="424" y="958"/>
                </a:lnTo>
                <a:lnTo>
                  <a:pt x="413" y="1077"/>
                </a:lnTo>
                <a:lnTo>
                  <a:pt x="413" y="1197"/>
                </a:lnTo>
                <a:lnTo>
                  <a:pt x="403" y="1328"/>
                </a:lnTo>
                <a:lnTo>
                  <a:pt x="294" y="1349"/>
                </a:lnTo>
                <a:lnTo>
                  <a:pt x="294" y="1251"/>
                </a:lnTo>
                <a:lnTo>
                  <a:pt x="305" y="1164"/>
                </a:lnTo>
                <a:lnTo>
                  <a:pt x="305" y="1077"/>
                </a:lnTo>
                <a:lnTo>
                  <a:pt x="316" y="1001"/>
                </a:lnTo>
                <a:lnTo>
                  <a:pt x="316" y="925"/>
                </a:lnTo>
                <a:lnTo>
                  <a:pt x="316" y="860"/>
                </a:lnTo>
                <a:lnTo>
                  <a:pt x="326" y="794"/>
                </a:lnTo>
                <a:lnTo>
                  <a:pt x="326" y="729"/>
                </a:lnTo>
                <a:lnTo>
                  <a:pt x="326" y="664"/>
                </a:lnTo>
                <a:lnTo>
                  <a:pt x="326" y="609"/>
                </a:lnTo>
                <a:lnTo>
                  <a:pt x="337" y="566"/>
                </a:lnTo>
                <a:lnTo>
                  <a:pt x="337" y="522"/>
                </a:lnTo>
                <a:lnTo>
                  <a:pt x="337" y="479"/>
                </a:lnTo>
                <a:lnTo>
                  <a:pt x="337" y="446"/>
                </a:lnTo>
                <a:lnTo>
                  <a:pt x="348" y="414"/>
                </a:lnTo>
                <a:lnTo>
                  <a:pt x="348" y="381"/>
                </a:lnTo>
                <a:lnTo>
                  <a:pt x="348" y="337"/>
                </a:lnTo>
                <a:lnTo>
                  <a:pt x="348" y="294"/>
                </a:lnTo>
                <a:lnTo>
                  <a:pt x="337" y="261"/>
                </a:lnTo>
                <a:lnTo>
                  <a:pt x="337" y="229"/>
                </a:lnTo>
                <a:lnTo>
                  <a:pt x="337" y="207"/>
                </a:lnTo>
                <a:lnTo>
                  <a:pt x="326" y="196"/>
                </a:lnTo>
                <a:lnTo>
                  <a:pt x="326" y="174"/>
                </a:lnTo>
                <a:lnTo>
                  <a:pt x="316" y="163"/>
                </a:lnTo>
                <a:lnTo>
                  <a:pt x="294" y="163"/>
                </a:lnTo>
                <a:lnTo>
                  <a:pt x="261" y="163"/>
                </a:lnTo>
                <a:lnTo>
                  <a:pt x="229" y="174"/>
                </a:lnTo>
                <a:lnTo>
                  <a:pt x="185" y="174"/>
                </a:lnTo>
                <a:lnTo>
                  <a:pt x="131" y="185"/>
                </a:lnTo>
                <a:lnTo>
                  <a:pt x="66" y="196"/>
                </a:lnTo>
                <a:lnTo>
                  <a:pt x="0" y="207"/>
                </a:lnTo>
                <a:lnTo>
                  <a:pt x="0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8" name="Freeform 62"/>
          <p:cNvSpPr>
            <a:spLocks noChangeArrowheads="1"/>
          </p:cNvSpPr>
          <p:nvPr/>
        </p:nvSpPr>
        <p:spPr bwMode="auto">
          <a:xfrm>
            <a:off x="6726238" y="2316163"/>
            <a:ext cx="192087" cy="76200"/>
          </a:xfrm>
          <a:custGeom>
            <a:avLst/>
            <a:gdLst>
              <a:gd name="T0" fmla="*/ 195 w 304"/>
              <a:gd name="T1" fmla="*/ 98 h 120"/>
              <a:gd name="T2" fmla="*/ 141 w 304"/>
              <a:gd name="T3" fmla="*/ 109 h 120"/>
              <a:gd name="T4" fmla="*/ 108 w 304"/>
              <a:gd name="T5" fmla="*/ 120 h 120"/>
              <a:gd name="T6" fmla="*/ 76 w 304"/>
              <a:gd name="T7" fmla="*/ 120 h 120"/>
              <a:gd name="T8" fmla="*/ 43 w 304"/>
              <a:gd name="T9" fmla="*/ 120 h 120"/>
              <a:gd name="T10" fmla="*/ 32 w 304"/>
              <a:gd name="T11" fmla="*/ 120 h 120"/>
              <a:gd name="T12" fmla="*/ 11 w 304"/>
              <a:gd name="T13" fmla="*/ 120 h 120"/>
              <a:gd name="T14" fmla="*/ 11 w 304"/>
              <a:gd name="T15" fmla="*/ 109 h 120"/>
              <a:gd name="T16" fmla="*/ 0 w 304"/>
              <a:gd name="T17" fmla="*/ 88 h 120"/>
              <a:gd name="T18" fmla="*/ 0 w 304"/>
              <a:gd name="T19" fmla="*/ 77 h 120"/>
              <a:gd name="T20" fmla="*/ 11 w 304"/>
              <a:gd name="T21" fmla="*/ 77 h 120"/>
              <a:gd name="T22" fmla="*/ 11 w 304"/>
              <a:gd name="T23" fmla="*/ 66 h 120"/>
              <a:gd name="T24" fmla="*/ 21 w 304"/>
              <a:gd name="T25" fmla="*/ 55 h 120"/>
              <a:gd name="T26" fmla="*/ 32 w 304"/>
              <a:gd name="T27" fmla="*/ 44 h 120"/>
              <a:gd name="T28" fmla="*/ 43 w 304"/>
              <a:gd name="T29" fmla="*/ 33 h 120"/>
              <a:gd name="T30" fmla="*/ 65 w 304"/>
              <a:gd name="T31" fmla="*/ 33 h 120"/>
              <a:gd name="T32" fmla="*/ 76 w 304"/>
              <a:gd name="T33" fmla="*/ 22 h 120"/>
              <a:gd name="T34" fmla="*/ 108 w 304"/>
              <a:gd name="T35" fmla="*/ 11 h 120"/>
              <a:gd name="T36" fmla="*/ 141 w 304"/>
              <a:gd name="T37" fmla="*/ 0 h 120"/>
              <a:gd name="T38" fmla="*/ 163 w 304"/>
              <a:gd name="T39" fmla="*/ 0 h 120"/>
              <a:gd name="T40" fmla="*/ 185 w 304"/>
              <a:gd name="T41" fmla="*/ 0 h 120"/>
              <a:gd name="T42" fmla="*/ 217 w 304"/>
              <a:gd name="T43" fmla="*/ 0 h 120"/>
              <a:gd name="T44" fmla="*/ 239 w 304"/>
              <a:gd name="T45" fmla="*/ 0 h 120"/>
              <a:gd name="T46" fmla="*/ 261 w 304"/>
              <a:gd name="T47" fmla="*/ 11 h 120"/>
              <a:gd name="T48" fmla="*/ 282 w 304"/>
              <a:gd name="T49" fmla="*/ 22 h 120"/>
              <a:gd name="T50" fmla="*/ 293 w 304"/>
              <a:gd name="T51" fmla="*/ 33 h 120"/>
              <a:gd name="T52" fmla="*/ 293 w 304"/>
              <a:gd name="T53" fmla="*/ 44 h 120"/>
              <a:gd name="T54" fmla="*/ 304 w 304"/>
              <a:gd name="T55" fmla="*/ 55 h 120"/>
              <a:gd name="T56" fmla="*/ 293 w 304"/>
              <a:gd name="T57" fmla="*/ 66 h 120"/>
              <a:gd name="T58" fmla="*/ 282 w 304"/>
              <a:gd name="T59" fmla="*/ 77 h 120"/>
              <a:gd name="T60" fmla="*/ 271 w 304"/>
              <a:gd name="T61" fmla="*/ 77 h 120"/>
              <a:gd name="T62" fmla="*/ 261 w 304"/>
              <a:gd name="T63" fmla="*/ 88 h 120"/>
              <a:gd name="T64" fmla="*/ 239 w 304"/>
              <a:gd name="T65" fmla="*/ 88 h 120"/>
              <a:gd name="T66" fmla="*/ 217 w 304"/>
              <a:gd name="T67" fmla="*/ 98 h 120"/>
              <a:gd name="T68" fmla="*/ 195 w 304"/>
              <a:gd name="T69" fmla="*/ 9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4" h="120">
                <a:moveTo>
                  <a:pt x="195" y="98"/>
                </a:moveTo>
                <a:lnTo>
                  <a:pt x="141" y="109"/>
                </a:lnTo>
                <a:lnTo>
                  <a:pt x="108" y="120"/>
                </a:lnTo>
                <a:lnTo>
                  <a:pt x="76" y="120"/>
                </a:lnTo>
                <a:lnTo>
                  <a:pt x="43" y="120"/>
                </a:lnTo>
                <a:lnTo>
                  <a:pt x="32" y="120"/>
                </a:lnTo>
                <a:lnTo>
                  <a:pt x="11" y="120"/>
                </a:lnTo>
                <a:lnTo>
                  <a:pt x="11" y="109"/>
                </a:lnTo>
                <a:lnTo>
                  <a:pt x="0" y="88"/>
                </a:lnTo>
                <a:lnTo>
                  <a:pt x="0" y="77"/>
                </a:lnTo>
                <a:lnTo>
                  <a:pt x="11" y="77"/>
                </a:lnTo>
                <a:lnTo>
                  <a:pt x="11" y="66"/>
                </a:lnTo>
                <a:lnTo>
                  <a:pt x="21" y="55"/>
                </a:lnTo>
                <a:lnTo>
                  <a:pt x="32" y="44"/>
                </a:lnTo>
                <a:lnTo>
                  <a:pt x="43" y="33"/>
                </a:lnTo>
                <a:lnTo>
                  <a:pt x="65" y="33"/>
                </a:lnTo>
                <a:lnTo>
                  <a:pt x="76" y="22"/>
                </a:lnTo>
                <a:lnTo>
                  <a:pt x="108" y="11"/>
                </a:lnTo>
                <a:lnTo>
                  <a:pt x="141" y="0"/>
                </a:lnTo>
                <a:lnTo>
                  <a:pt x="163" y="0"/>
                </a:lnTo>
                <a:lnTo>
                  <a:pt x="185" y="0"/>
                </a:lnTo>
                <a:lnTo>
                  <a:pt x="217" y="0"/>
                </a:lnTo>
                <a:lnTo>
                  <a:pt x="239" y="0"/>
                </a:lnTo>
                <a:lnTo>
                  <a:pt x="261" y="11"/>
                </a:lnTo>
                <a:lnTo>
                  <a:pt x="282" y="22"/>
                </a:lnTo>
                <a:lnTo>
                  <a:pt x="293" y="33"/>
                </a:lnTo>
                <a:lnTo>
                  <a:pt x="293" y="44"/>
                </a:lnTo>
                <a:lnTo>
                  <a:pt x="304" y="55"/>
                </a:lnTo>
                <a:lnTo>
                  <a:pt x="293" y="66"/>
                </a:lnTo>
                <a:lnTo>
                  <a:pt x="282" y="77"/>
                </a:lnTo>
                <a:lnTo>
                  <a:pt x="271" y="77"/>
                </a:lnTo>
                <a:lnTo>
                  <a:pt x="261" y="88"/>
                </a:lnTo>
                <a:lnTo>
                  <a:pt x="239" y="88"/>
                </a:lnTo>
                <a:lnTo>
                  <a:pt x="217" y="98"/>
                </a:lnTo>
                <a:lnTo>
                  <a:pt x="195" y="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39" name="Freeform 63"/>
          <p:cNvSpPr>
            <a:spLocks noChangeArrowheads="1"/>
          </p:cNvSpPr>
          <p:nvPr/>
        </p:nvSpPr>
        <p:spPr bwMode="auto">
          <a:xfrm>
            <a:off x="6726238" y="2565400"/>
            <a:ext cx="171450" cy="84138"/>
          </a:xfrm>
          <a:custGeom>
            <a:avLst/>
            <a:gdLst>
              <a:gd name="T0" fmla="*/ 0 w 271"/>
              <a:gd name="T1" fmla="*/ 131 h 131"/>
              <a:gd name="T2" fmla="*/ 0 w 271"/>
              <a:gd name="T3" fmla="*/ 55 h 131"/>
              <a:gd name="T4" fmla="*/ 43 w 271"/>
              <a:gd name="T5" fmla="*/ 44 h 131"/>
              <a:gd name="T6" fmla="*/ 87 w 271"/>
              <a:gd name="T7" fmla="*/ 33 h 131"/>
              <a:gd name="T8" fmla="*/ 119 w 271"/>
              <a:gd name="T9" fmla="*/ 22 h 131"/>
              <a:gd name="T10" fmla="*/ 141 w 271"/>
              <a:gd name="T11" fmla="*/ 11 h 131"/>
              <a:gd name="T12" fmla="*/ 163 w 271"/>
              <a:gd name="T13" fmla="*/ 11 h 131"/>
              <a:gd name="T14" fmla="*/ 185 w 271"/>
              <a:gd name="T15" fmla="*/ 0 h 131"/>
              <a:gd name="T16" fmla="*/ 195 w 271"/>
              <a:gd name="T17" fmla="*/ 0 h 131"/>
              <a:gd name="T18" fmla="*/ 206 w 271"/>
              <a:gd name="T19" fmla="*/ 0 h 131"/>
              <a:gd name="T20" fmla="*/ 217 w 271"/>
              <a:gd name="T21" fmla="*/ 11 h 131"/>
              <a:gd name="T22" fmla="*/ 239 w 271"/>
              <a:gd name="T23" fmla="*/ 11 h 131"/>
              <a:gd name="T24" fmla="*/ 261 w 271"/>
              <a:gd name="T25" fmla="*/ 22 h 131"/>
              <a:gd name="T26" fmla="*/ 271 w 271"/>
              <a:gd name="T27" fmla="*/ 33 h 131"/>
              <a:gd name="T28" fmla="*/ 271 w 271"/>
              <a:gd name="T29" fmla="*/ 44 h 131"/>
              <a:gd name="T30" fmla="*/ 271 w 271"/>
              <a:gd name="T31" fmla="*/ 55 h 131"/>
              <a:gd name="T32" fmla="*/ 271 w 271"/>
              <a:gd name="T33" fmla="*/ 66 h 131"/>
              <a:gd name="T34" fmla="*/ 261 w 271"/>
              <a:gd name="T35" fmla="*/ 76 h 131"/>
              <a:gd name="T36" fmla="*/ 239 w 271"/>
              <a:gd name="T37" fmla="*/ 87 h 131"/>
              <a:gd name="T38" fmla="*/ 228 w 271"/>
              <a:gd name="T39" fmla="*/ 98 h 131"/>
              <a:gd name="T40" fmla="*/ 174 w 271"/>
              <a:gd name="T41" fmla="*/ 109 h 131"/>
              <a:gd name="T42" fmla="*/ 130 w 271"/>
              <a:gd name="T43" fmla="*/ 120 h 131"/>
              <a:gd name="T44" fmla="*/ 65 w 271"/>
              <a:gd name="T45" fmla="*/ 131 h 131"/>
              <a:gd name="T46" fmla="*/ 0 w 271"/>
              <a:gd name="T4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1" h="131">
                <a:moveTo>
                  <a:pt x="0" y="131"/>
                </a:moveTo>
                <a:lnTo>
                  <a:pt x="0" y="55"/>
                </a:lnTo>
                <a:lnTo>
                  <a:pt x="43" y="44"/>
                </a:lnTo>
                <a:lnTo>
                  <a:pt x="87" y="33"/>
                </a:lnTo>
                <a:lnTo>
                  <a:pt x="119" y="22"/>
                </a:lnTo>
                <a:lnTo>
                  <a:pt x="141" y="11"/>
                </a:lnTo>
                <a:lnTo>
                  <a:pt x="163" y="11"/>
                </a:lnTo>
                <a:lnTo>
                  <a:pt x="185" y="0"/>
                </a:lnTo>
                <a:lnTo>
                  <a:pt x="195" y="0"/>
                </a:lnTo>
                <a:lnTo>
                  <a:pt x="206" y="0"/>
                </a:lnTo>
                <a:lnTo>
                  <a:pt x="217" y="11"/>
                </a:lnTo>
                <a:lnTo>
                  <a:pt x="239" y="11"/>
                </a:lnTo>
                <a:lnTo>
                  <a:pt x="261" y="22"/>
                </a:lnTo>
                <a:lnTo>
                  <a:pt x="271" y="33"/>
                </a:lnTo>
                <a:lnTo>
                  <a:pt x="271" y="44"/>
                </a:lnTo>
                <a:lnTo>
                  <a:pt x="271" y="55"/>
                </a:lnTo>
                <a:lnTo>
                  <a:pt x="271" y="66"/>
                </a:lnTo>
                <a:lnTo>
                  <a:pt x="261" y="76"/>
                </a:lnTo>
                <a:lnTo>
                  <a:pt x="239" y="87"/>
                </a:lnTo>
                <a:lnTo>
                  <a:pt x="228" y="98"/>
                </a:lnTo>
                <a:lnTo>
                  <a:pt x="174" y="109"/>
                </a:lnTo>
                <a:lnTo>
                  <a:pt x="130" y="120"/>
                </a:lnTo>
                <a:lnTo>
                  <a:pt x="65" y="131"/>
                </a:lnTo>
                <a:lnTo>
                  <a:pt x="0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40" name="Freeform 64"/>
          <p:cNvSpPr>
            <a:spLocks noChangeArrowheads="1"/>
          </p:cNvSpPr>
          <p:nvPr/>
        </p:nvSpPr>
        <p:spPr bwMode="auto">
          <a:xfrm>
            <a:off x="6524625" y="2794000"/>
            <a:ext cx="533400" cy="249238"/>
          </a:xfrm>
          <a:custGeom>
            <a:avLst/>
            <a:gdLst>
              <a:gd name="T0" fmla="*/ 838 w 838"/>
              <a:gd name="T1" fmla="*/ 22 h 392"/>
              <a:gd name="T2" fmla="*/ 827 w 838"/>
              <a:gd name="T3" fmla="*/ 44 h 392"/>
              <a:gd name="T4" fmla="*/ 794 w 838"/>
              <a:gd name="T5" fmla="*/ 55 h 392"/>
              <a:gd name="T6" fmla="*/ 761 w 838"/>
              <a:gd name="T7" fmla="*/ 77 h 392"/>
              <a:gd name="T8" fmla="*/ 718 w 838"/>
              <a:gd name="T9" fmla="*/ 109 h 392"/>
              <a:gd name="T10" fmla="*/ 664 w 838"/>
              <a:gd name="T11" fmla="*/ 142 h 392"/>
              <a:gd name="T12" fmla="*/ 598 w 838"/>
              <a:gd name="T13" fmla="*/ 174 h 392"/>
              <a:gd name="T14" fmla="*/ 522 w 838"/>
              <a:gd name="T15" fmla="*/ 207 h 392"/>
              <a:gd name="T16" fmla="*/ 370 w 838"/>
              <a:gd name="T17" fmla="*/ 283 h 392"/>
              <a:gd name="T18" fmla="*/ 316 w 838"/>
              <a:gd name="T19" fmla="*/ 316 h 392"/>
              <a:gd name="T20" fmla="*/ 261 w 838"/>
              <a:gd name="T21" fmla="*/ 338 h 392"/>
              <a:gd name="T22" fmla="*/ 218 w 838"/>
              <a:gd name="T23" fmla="*/ 359 h 392"/>
              <a:gd name="T24" fmla="*/ 185 w 838"/>
              <a:gd name="T25" fmla="*/ 370 h 392"/>
              <a:gd name="T26" fmla="*/ 163 w 838"/>
              <a:gd name="T27" fmla="*/ 381 h 392"/>
              <a:gd name="T28" fmla="*/ 142 w 838"/>
              <a:gd name="T29" fmla="*/ 392 h 392"/>
              <a:gd name="T30" fmla="*/ 120 w 838"/>
              <a:gd name="T31" fmla="*/ 381 h 392"/>
              <a:gd name="T32" fmla="*/ 87 w 838"/>
              <a:gd name="T33" fmla="*/ 359 h 392"/>
              <a:gd name="T34" fmla="*/ 66 w 838"/>
              <a:gd name="T35" fmla="*/ 327 h 392"/>
              <a:gd name="T36" fmla="*/ 22 w 838"/>
              <a:gd name="T37" fmla="*/ 272 h 392"/>
              <a:gd name="T38" fmla="*/ 0 w 838"/>
              <a:gd name="T39" fmla="*/ 229 h 392"/>
              <a:gd name="T40" fmla="*/ 22 w 838"/>
              <a:gd name="T41" fmla="*/ 207 h 392"/>
              <a:gd name="T42" fmla="*/ 66 w 838"/>
              <a:gd name="T43" fmla="*/ 207 h 392"/>
              <a:gd name="T44" fmla="*/ 120 w 838"/>
              <a:gd name="T45" fmla="*/ 207 h 392"/>
              <a:gd name="T46" fmla="*/ 142 w 838"/>
              <a:gd name="T47" fmla="*/ 207 h 392"/>
              <a:gd name="T48" fmla="*/ 163 w 838"/>
              <a:gd name="T49" fmla="*/ 207 h 392"/>
              <a:gd name="T50" fmla="*/ 207 w 838"/>
              <a:gd name="T51" fmla="*/ 196 h 392"/>
              <a:gd name="T52" fmla="*/ 250 w 838"/>
              <a:gd name="T53" fmla="*/ 174 h 392"/>
              <a:gd name="T54" fmla="*/ 305 w 838"/>
              <a:gd name="T55" fmla="*/ 164 h 392"/>
              <a:gd name="T56" fmla="*/ 381 w 838"/>
              <a:gd name="T57" fmla="*/ 142 h 392"/>
              <a:gd name="T58" fmla="*/ 457 w 838"/>
              <a:gd name="T59" fmla="*/ 109 h 392"/>
              <a:gd name="T60" fmla="*/ 533 w 838"/>
              <a:gd name="T61" fmla="*/ 77 h 392"/>
              <a:gd name="T62" fmla="*/ 609 w 838"/>
              <a:gd name="T63" fmla="*/ 55 h 392"/>
              <a:gd name="T64" fmla="*/ 674 w 838"/>
              <a:gd name="T65" fmla="*/ 33 h 392"/>
              <a:gd name="T66" fmla="*/ 729 w 838"/>
              <a:gd name="T67" fmla="*/ 22 h 392"/>
              <a:gd name="T68" fmla="*/ 772 w 838"/>
              <a:gd name="T69" fmla="*/ 11 h 392"/>
              <a:gd name="T70" fmla="*/ 805 w 838"/>
              <a:gd name="T71" fmla="*/ 0 h 392"/>
              <a:gd name="T72" fmla="*/ 827 w 838"/>
              <a:gd name="T73" fmla="*/ 0 h 392"/>
              <a:gd name="T74" fmla="*/ 838 w 838"/>
              <a:gd name="T75" fmla="*/ 1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8" h="392">
                <a:moveTo>
                  <a:pt x="838" y="11"/>
                </a:moveTo>
                <a:lnTo>
                  <a:pt x="838" y="22"/>
                </a:lnTo>
                <a:lnTo>
                  <a:pt x="827" y="33"/>
                </a:lnTo>
                <a:lnTo>
                  <a:pt x="827" y="44"/>
                </a:lnTo>
                <a:lnTo>
                  <a:pt x="816" y="44"/>
                </a:lnTo>
                <a:lnTo>
                  <a:pt x="794" y="55"/>
                </a:lnTo>
                <a:lnTo>
                  <a:pt x="783" y="66"/>
                </a:lnTo>
                <a:lnTo>
                  <a:pt x="761" y="77"/>
                </a:lnTo>
                <a:lnTo>
                  <a:pt x="740" y="98"/>
                </a:lnTo>
                <a:lnTo>
                  <a:pt x="718" y="109"/>
                </a:lnTo>
                <a:lnTo>
                  <a:pt x="685" y="120"/>
                </a:lnTo>
                <a:lnTo>
                  <a:pt x="664" y="142"/>
                </a:lnTo>
                <a:lnTo>
                  <a:pt x="631" y="153"/>
                </a:lnTo>
                <a:lnTo>
                  <a:pt x="598" y="174"/>
                </a:lnTo>
                <a:lnTo>
                  <a:pt x="555" y="185"/>
                </a:lnTo>
                <a:lnTo>
                  <a:pt x="522" y="207"/>
                </a:lnTo>
                <a:lnTo>
                  <a:pt x="435" y="251"/>
                </a:lnTo>
                <a:lnTo>
                  <a:pt x="370" y="283"/>
                </a:lnTo>
                <a:lnTo>
                  <a:pt x="337" y="305"/>
                </a:lnTo>
                <a:lnTo>
                  <a:pt x="316" y="316"/>
                </a:lnTo>
                <a:lnTo>
                  <a:pt x="283" y="327"/>
                </a:lnTo>
                <a:lnTo>
                  <a:pt x="261" y="338"/>
                </a:lnTo>
                <a:lnTo>
                  <a:pt x="240" y="349"/>
                </a:lnTo>
                <a:lnTo>
                  <a:pt x="218" y="359"/>
                </a:lnTo>
                <a:lnTo>
                  <a:pt x="207" y="370"/>
                </a:lnTo>
                <a:lnTo>
                  <a:pt x="185" y="370"/>
                </a:lnTo>
                <a:lnTo>
                  <a:pt x="174" y="381"/>
                </a:lnTo>
                <a:lnTo>
                  <a:pt x="163" y="381"/>
                </a:lnTo>
                <a:lnTo>
                  <a:pt x="153" y="381"/>
                </a:lnTo>
                <a:lnTo>
                  <a:pt x="142" y="392"/>
                </a:lnTo>
                <a:lnTo>
                  <a:pt x="131" y="381"/>
                </a:lnTo>
                <a:lnTo>
                  <a:pt x="120" y="381"/>
                </a:lnTo>
                <a:lnTo>
                  <a:pt x="98" y="370"/>
                </a:lnTo>
                <a:lnTo>
                  <a:pt x="87" y="359"/>
                </a:lnTo>
                <a:lnTo>
                  <a:pt x="77" y="338"/>
                </a:lnTo>
                <a:lnTo>
                  <a:pt x="66" y="327"/>
                </a:lnTo>
                <a:lnTo>
                  <a:pt x="33" y="305"/>
                </a:lnTo>
                <a:lnTo>
                  <a:pt x="22" y="272"/>
                </a:lnTo>
                <a:lnTo>
                  <a:pt x="0" y="251"/>
                </a:lnTo>
                <a:lnTo>
                  <a:pt x="0" y="229"/>
                </a:lnTo>
                <a:lnTo>
                  <a:pt x="11" y="218"/>
                </a:lnTo>
                <a:lnTo>
                  <a:pt x="22" y="207"/>
                </a:lnTo>
                <a:lnTo>
                  <a:pt x="44" y="207"/>
                </a:lnTo>
                <a:lnTo>
                  <a:pt x="66" y="207"/>
                </a:lnTo>
                <a:lnTo>
                  <a:pt x="87" y="207"/>
                </a:lnTo>
                <a:lnTo>
                  <a:pt x="120" y="207"/>
                </a:lnTo>
                <a:lnTo>
                  <a:pt x="131" y="207"/>
                </a:lnTo>
                <a:lnTo>
                  <a:pt x="142" y="207"/>
                </a:lnTo>
                <a:lnTo>
                  <a:pt x="153" y="207"/>
                </a:lnTo>
                <a:lnTo>
                  <a:pt x="163" y="207"/>
                </a:lnTo>
                <a:lnTo>
                  <a:pt x="185" y="196"/>
                </a:lnTo>
                <a:lnTo>
                  <a:pt x="207" y="196"/>
                </a:lnTo>
                <a:lnTo>
                  <a:pt x="229" y="185"/>
                </a:lnTo>
                <a:lnTo>
                  <a:pt x="250" y="174"/>
                </a:lnTo>
                <a:lnTo>
                  <a:pt x="283" y="174"/>
                </a:lnTo>
                <a:lnTo>
                  <a:pt x="305" y="164"/>
                </a:lnTo>
                <a:lnTo>
                  <a:pt x="337" y="153"/>
                </a:lnTo>
                <a:lnTo>
                  <a:pt x="381" y="142"/>
                </a:lnTo>
                <a:lnTo>
                  <a:pt x="414" y="120"/>
                </a:lnTo>
                <a:lnTo>
                  <a:pt x="457" y="109"/>
                </a:lnTo>
                <a:lnTo>
                  <a:pt x="501" y="98"/>
                </a:lnTo>
                <a:lnTo>
                  <a:pt x="533" y="77"/>
                </a:lnTo>
                <a:lnTo>
                  <a:pt x="577" y="66"/>
                </a:lnTo>
                <a:lnTo>
                  <a:pt x="609" y="55"/>
                </a:lnTo>
                <a:lnTo>
                  <a:pt x="642" y="44"/>
                </a:lnTo>
                <a:lnTo>
                  <a:pt x="674" y="33"/>
                </a:lnTo>
                <a:lnTo>
                  <a:pt x="707" y="22"/>
                </a:lnTo>
                <a:lnTo>
                  <a:pt x="729" y="22"/>
                </a:lnTo>
                <a:lnTo>
                  <a:pt x="751" y="11"/>
                </a:lnTo>
                <a:lnTo>
                  <a:pt x="772" y="11"/>
                </a:lnTo>
                <a:lnTo>
                  <a:pt x="794" y="11"/>
                </a:lnTo>
                <a:lnTo>
                  <a:pt x="805" y="0"/>
                </a:lnTo>
                <a:lnTo>
                  <a:pt x="816" y="0"/>
                </a:lnTo>
                <a:lnTo>
                  <a:pt x="827" y="0"/>
                </a:lnTo>
                <a:lnTo>
                  <a:pt x="827" y="11"/>
                </a:lnTo>
                <a:lnTo>
                  <a:pt x="838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41" name="Freeform 65"/>
          <p:cNvSpPr>
            <a:spLocks noChangeArrowheads="1"/>
          </p:cNvSpPr>
          <p:nvPr/>
        </p:nvSpPr>
        <p:spPr bwMode="auto">
          <a:xfrm>
            <a:off x="7043738" y="2255838"/>
            <a:ext cx="558800" cy="987425"/>
          </a:xfrm>
          <a:custGeom>
            <a:avLst/>
            <a:gdLst>
              <a:gd name="T0" fmla="*/ 641 w 880"/>
              <a:gd name="T1" fmla="*/ 10 h 1556"/>
              <a:gd name="T2" fmla="*/ 696 w 880"/>
              <a:gd name="T3" fmla="*/ 10 h 1556"/>
              <a:gd name="T4" fmla="*/ 804 w 880"/>
              <a:gd name="T5" fmla="*/ 76 h 1556"/>
              <a:gd name="T6" fmla="*/ 848 w 880"/>
              <a:gd name="T7" fmla="*/ 108 h 1556"/>
              <a:gd name="T8" fmla="*/ 870 w 880"/>
              <a:gd name="T9" fmla="*/ 141 h 1556"/>
              <a:gd name="T10" fmla="*/ 880 w 880"/>
              <a:gd name="T11" fmla="*/ 185 h 1556"/>
              <a:gd name="T12" fmla="*/ 848 w 880"/>
              <a:gd name="T13" fmla="*/ 228 h 1556"/>
              <a:gd name="T14" fmla="*/ 815 w 880"/>
              <a:gd name="T15" fmla="*/ 304 h 1556"/>
              <a:gd name="T16" fmla="*/ 804 w 880"/>
              <a:gd name="T17" fmla="*/ 391 h 1556"/>
              <a:gd name="T18" fmla="*/ 783 w 880"/>
              <a:gd name="T19" fmla="*/ 522 h 1556"/>
              <a:gd name="T20" fmla="*/ 761 w 880"/>
              <a:gd name="T21" fmla="*/ 707 h 1556"/>
              <a:gd name="T22" fmla="*/ 717 w 880"/>
              <a:gd name="T23" fmla="*/ 914 h 1556"/>
              <a:gd name="T24" fmla="*/ 663 w 880"/>
              <a:gd name="T25" fmla="*/ 1088 h 1556"/>
              <a:gd name="T26" fmla="*/ 598 w 880"/>
              <a:gd name="T27" fmla="*/ 1273 h 1556"/>
              <a:gd name="T28" fmla="*/ 489 w 880"/>
              <a:gd name="T29" fmla="*/ 1469 h 1556"/>
              <a:gd name="T30" fmla="*/ 435 w 880"/>
              <a:gd name="T31" fmla="*/ 1523 h 1556"/>
              <a:gd name="T32" fmla="*/ 402 w 880"/>
              <a:gd name="T33" fmla="*/ 1556 h 1556"/>
              <a:gd name="T34" fmla="*/ 359 w 880"/>
              <a:gd name="T35" fmla="*/ 1545 h 1556"/>
              <a:gd name="T36" fmla="*/ 348 w 880"/>
              <a:gd name="T37" fmla="*/ 1512 h 1556"/>
              <a:gd name="T38" fmla="*/ 348 w 880"/>
              <a:gd name="T39" fmla="*/ 1458 h 1556"/>
              <a:gd name="T40" fmla="*/ 337 w 880"/>
              <a:gd name="T41" fmla="*/ 1392 h 1556"/>
              <a:gd name="T42" fmla="*/ 304 w 880"/>
              <a:gd name="T43" fmla="*/ 1327 h 1556"/>
              <a:gd name="T44" fmla="*/ 250 w 880"/>
              <a:gd name="T45" fmla="*/ 1273 h 1556"/>
              <a:gd name="T46" fmla="*/ 217 w 880"/>
              <a:gd name="T47" fmla="*/ 1218 h 1556"/>
              <a:gd name="T48" fmla="*/ 206 w 880"/>
              <a:gd name="T49" fmla="*/ 1186 h 1556"/>
              <a:gd name="T50" fmla="*/ 228 w 880"/>
              <a:gd name="T51" fmla="*/ 1164 h 1556"/>
              <a:gd name="T52" fmla="*/ 282 w 880"/>
              <a:gd name="T53" fmla="*/ 1186 h 1556"/>
              <a:gd name="T54" fmla="*/ 348 w 880"/>
              <a:gd name="T55" fmla="*/ 1218 h 1556"/>
              <a:gd name="T56" fmla="*/ 402 w 880"/>
              <a:gd name="T57" fmla="*/ 1218 h 1556"/>
              <a:gd name="T58" fmla="*/ 435 w 880"/>
              <a:gd name="T59" fmla="*/ 1197 h 1556"/>
              <a:gd name="T60" fmla="*/ 467 w 880"/>
              <a:gd name="T61" fmla="*/ 1164 h 1556"/>
              <a:gd name="T62" fmla="*/ 489 w 880"/>
              <a:gd name="T63" fmla="*/ 1099 h 1556"/>
              <a:gd name="T64" fmla="*/ 522 w 880"/>
              <a:gd name="T65" fmla="*/ 1012 h 1556"/>
              <a:gd name="T66" fmla="*/ 554 w 880"/>
              <a:gd name="T67" fmla="*/ 892 h 1556"/>
              <a:gd name="T68" fmla="*/ 587 w 880"/>
              <a:gd name="T69" fmla="*/ 740 h 1556"/>
              <a:gd name="T70" fmla="*/ 619 w 880"/>
              <a:gd name="T71" fmla="*/ 555 h 1556"/>
              <a:gd name="T72" fmla="*/ 641 w 880"/>
              <a:gd name="T73" fmla="*/ 413 h 1556"/>
              <a:gd name="T74" fmla="*/ 641 w 880"/>
              <a:gd name="T75" fmla="*/ 304 h 1556"/>
              <a:gd name="T76" fmla="*/ 641 w 880"/>
              <a:gd name="T77" fmla="*/ 228 h 1556"/>
              <a:gd name="T78" fmla="*/ 641 w 880"/>
              <a:gd name="T79" fmla="*/ 174 h 1556"/>
              <a:gd name="T80" fmla="*/ 609 w 880"/>
              <a:gd name="T81" fmla="*/ 152 h 1556"/>
              <a:gd name="T82" fmla="*/ 522 w 880"/>
              <a:gd name="T83" fmla="*/ 174 h 1556"/>
              <a:gd name="T84" fmla="*/ 446 w 880"/>
              <a:gd name="T85" fmla="*/ 185 h 1556"/>
              <a:gd name="T86" fmla="*/ 348 w 880"/>
              <a:gd name="T87" fmla="*/ 217 h 1556"/>
              <a:gd name="T88" fmla="*/ 228 w 880"/>
              <a:gd name="T89" fmla="*/ 239 h 1556"/>
              <a:gd name="T90" fmla="*/ 152 w 880"/>
              <a:gd name="T91" fmla="*/ 250 h 1556"/>
              <a:gd name="T92" fmla="*/ 109 w 880"/>
              <a:gd name="T93" fmla="*/ 250 h 1556"/>
              <a:gd name="T94" fmla="*/ 32 w 880"/>
              <a:gd name="T95" fmla="*/ 206 h 1556"/>
              <a:gd name="T96" fmla="*/ 130 w 880"/>
              <a:gd name="T97" fmla="*/ 152 h 1556"/>
              <a:gd name="T98" fmla="*/ 304 w 880"/>
              <a:gd name="T99" fmla="*/ 119 h 1556"/>
              <a:gd name="T100" fmla="*/ 446 w 880"/>
              <a:gd name="T101" fmla="*/ 87 h 1556"/>
              <a:gd name="T102" fmla="*/ 543 w 880"/>
              <a:gd name="T103" fmla="*/ 54 h 1556"/>
              <a:gd name="T104" fmla="*/ 598 w 880"/>
              <a:gd name="T105" fmla="*/ 43 h 1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0" h="1556">
                <a:moveTo>
                  <a:pt x="609" y="32"/>
                </a:moveTo>
                <a:lnTo>
                  <a:pt x="630" y="21"/>
                </a:lnTo>
                <a:lnTo>
                  <a:pt x="641" y="10"/>
                </a:lnTo>
                <a:lnTo>
                  <a:pt x="663" y="0"/>
                </a:lnTo>
                <a:lnTo>
                  <a:pt x="685" y="0"/>
                </a:lnTo>
                <a:lnTo>
                  <a:pt x="696" y="10"/>
                </a:lnTo>
                <a:lnTo>
                  <a:pt x="728" y="32"/>
                </a:lnTo>
                <a:lnTo>
                  <a:pt x="761" y="43"/>
                </a:lnTo>
                <a:lnTo>
                  <a:pt x="804" y="76"/>
                </a:lnTo>
                <a:lnTo>
                  <a:pt x="815" y="87"/>
                </a:lnTo>
                <a:lnTo>
                  <a:pt x="837" y="97"/>
                </a:lnTo>
                <a:lnTo>
                  <a:pt x="848" y="108"/>
                </a:lnTo>
                <a:lnTo>
                  <a:pt x="859" y="119"/>
                </a:lnTo>
                <a:lnTo>
                  <a:pt x="870" y="130"/>
                </a:lnTo>
                <a:lnTo>
                  <a:pt x="870" y="141"/>
                </a:lnTo>
                <a:lnTo>
                  <a:pt x="880" y="152"/>
                </a:lnTo>
                <a:lnTo>
                  <a:pt x="880" y="163"/>
                </a:lnTo>
                <a:lnTo>
                  <a:pt x="880" y="185"/>
                </a:lnTo>
                <a:lnTo>
                  <a:pt x="870" y="195"/>
                </a:lnTo>
                <a:lnTo>
                  <a:pt x="859" y="217"/>
                </a:lnTo>
                <a:lnTo>
                  <a:pt x="848" y="228"/>
                </a:lnTo>
                <a:lnTo>
                  <a:pt x="826" y="250"/>
                </a:lnTo>
                <a:lnTo>
                  <a:pt x="815" y="282"/>
                </a:lnTo>
                <a:lnTo>
                  <a:pt x="815" y="304"/>
                </a:lnTo>
                <a:lnTo>
                  <a:pt x="815" y="337"/>
                </a:lnTo>
                <a:lnTo>
                  <a:pt x="804" y="359"/>
                </a:lnTo>
                <a:lnTo>
                  <a:pt x="804" y="391"/>
                </a:lnTo>
                <a:lnTo>
                  <a:pt x="793" y="424"/>
                </a:lnTo>
                <a:lnTo>
                  <a:pt x="793" y="467"/>
                </a:lnTo>
                <a:lnTo>
                  <a:pt x="783" y="522"/>
                </a:lnTo>
                <a:lnTo>
                  <a:pt x="783" y="576"/>
                </a:lnTo>
                <a:lnTo>
                  <a:pt x="772" y="642"/>
                </a:lnTo>
                <a:lnTo>
                  <a:pt x="761" y="707"/>
                </a:lnTo>
                <a:lnTo>
                  <a:pt x="739" y="783"/>
                </a:lnTo>
                <a:lnTo>
                  <a:pt x="728" y="848"/>
                </a:lnTo>
                <a:lnTo>
                  <a:pt x="717" y="914"/>
                </a:lnTo>
                <a:lnTo>
                  <a:pt x="696" y="979"/>
                </a:lnTo>
                <a:lnTo>
                  <a:pt x="685" y="1033"/>
                </a:lnTo>
                <a:lnTo>
                  <a:pt x="663" y="1088"/>
                </a:lnTo>
                <a:lnTo>
                  <a:pt x="652" y="1142"/>
                </a:lnTo>
                <a:lnTo>
                  <a:pt x="630" y="1186"/>
                </a:lnTo>
                <a:lnTo>
                  <a:pt x="598" y="1273"/>
                </a:lnTo>
                <a:lnTo>
                  <a:pt x="565" y="1338"/>
                </a:lnTo>
                <a:lnTo>
                  <a:pt x="532" y="1403"/>
                </a:lnTo>
                <a:lnTo>
                  <a:pt x="489" y="1469"/>
                </a:lnTo>
                <a:lnTo>
                  <a:pt x="478" y="1490"/>
                </a:lnTo>
                <a:lnTo>
                  <a:pt x="456" y="1512"/>
                </a:lnTo>
                <a:lnTo>
                  <a:pt x="435" y="1523"/>
                </a:lnTo>
                <a:lnTo>
                  <a:pt x="424" y="1545"/>
                </a:lnTo>
                <a:lnTo>
                  <a:pt x="413" y="1556"/>
                </a:lnTo>
                <a:lnTo>
                  <a:pt x="402" y="1556"/>
                </a:lnTo>
                <a:lnTo>
                  <a:pt x="391" y="1556"/>
                </a:lnTo>
                <a:lnTo>
                  <a:pt x="380" y="1556"/>
                </a:lnTo>
                <a:lnTo>
                  <a:pt x="359" y="1545"/>
                </a:lnTo>
                <a:lnTo>
                  <a:pt x="359" y="1534"/>
                </a:lnTo>
                <a:lnTo>
                  <a:pt x="348" y="1523"/>
                </a:lnTo>
                <a:lnTo>
                  <a:pt x="348" y="1512"/>
                </a:lnTo>
                <a:lnTo>
                  <a:pt x="348" y="1501"/>
                </a:lnTo>
                <a:lnTo>
                  <a:pt x="348" y="1480"/>
                </a:lnTo>
                <a:lnTo>
                  <a:pt x="348" y="1458"/>
                </a:lnTo>
                <a:lnTo>
                  <a:pt x="348" y="1436"/>
                </a:lnTo>
                <a:lnTo>
                  <a:pt x="348" y="1414"/>
                </a:lnTo>
                <a:lnTo>
                  <a:pt x="337" y="1392"/>
                </a:lnTo>
                <a:lnTo>
                  <a:pt x="337" y="1371"/>
                </a:lnTo>
                <a:lnTo>
                  <a:pt x="326" y="1349"/>
                </a:lnTo>
                <a:lnTo>
                  <a:pt x="304" y="1327"/>
                </a:lnTo>
                <a:lnTo>
                  <a:pt x="293" y="1316"/>
                </a:lnTo>
                <a:lnTo>
                  <a:pt x="272" y="1295"/>
                </a:lnTo>
                <a:lnTo>
                  <a:pt x="250" y="1273"/>
                </a:lnTo>
                <a:lnTo>
                  <a:pt x="239" y="1251"/>
                </a:lnTo>
                <a:lnTo>
                  <a:pt x="228" y="1229"/>
                </a:lnTo>
                <a:lnTo>
                  <a:pt x="217" y="1218"/>
                </a:lnTo>
                <a:lnTo>
                  <a:pt x="206" y="1207"/>
                </a:lnTo>
                <a:lnTo>
                  <a:pt x="206" y="1197"/>
                </a:lnTo>
                <a:lnTo>
                  <a:pt x="206" y="1186"/>
                </a:lnTo>
                <a:lnTo>
                  <a:pt x="206" y="1175"/>
                </a:lnTo>
                <a:lnTo>
                  <a:pt x="217" y="1164"/>
                </a:lnTo>
                <a:lnTo>
                  <a:pt x="228" y="1164"/>
                </a:lnTo>
                <a:lnTo>
                  <a:pt x="250" y="1175"/>
                </a:lnTo>
                <a:lnTo>
                  <a:pt x="261" y="1175"/>
                </a:lnTo>
                <a:lnTo>
                  <a:pt x="282" y="1186"/>
                </a:lnTo>
                <a:lnTo>
                  <a:pt x="304" y="1197"/>
                </a:lnTo>
                <a:lnTo>
                  <a:pt x="326" y="1207"/>
                </a:lnTo>
                <a:lnTo>
                  <a:pt x="348" y="1218"/>
                </a:lnTo>
                <a:lnTo>
                  <a:pt x="369" y="1218"/>
                </a:lnTo>
                <a:lnTo>
                  <a:pt x="391" y="1229"/>
                </a:lnTo>
                <a:lnTo>
                  <a:pt x="402" y="1218"/>
                </a:lnTo>
                <a:lnTo>
                  <a:pt x="413" y="1218"/>
                </a:lnTo>
                <a:lnTo>
                  <a:pt x="424" y="1207"/>
                </a:lnTo>
                <a:lnTo>
                  <a:pt x="435" y="1197"/>
                </a:lnTo>
                <a:lnTo>
                  <a:pt x="446" y="1186"/>
                </a:lnTo>
                <a:lnTo>
                  <a:pt x="456" y="1175"/>
                </a:lnTo>
                <a:lnTo>
                  <a:pt x="467" y="1164"/>
                </a:lnTo>
                <a:lnTo>
                  <a:pt x="467" y="1142"/>
                </a:lnTo>
                <a:lnTo>
                  <a:pt x="478" y="1120"/>
                </a:lnTo>
                <a:lnTo>
                  <a:pt x="489" y="1099"/>
                </a:lnTo>
                <a:lnTo>
                  <a:pt x="500" y="1077"/>
                </a:lnTo>
                <a:lnTo>
                  <a:pt x="511" y="1044"/>
                </a:lnTo>
                <a:lnTo>
                  <a:pt x="522" y="1012"/>
                </a:lnTo>
                <a:lnTo>
                  <a:pt x="532" y="979"/>
                </a:lnTo>
                <a:lnTo>
                  <a:pt x="543" y="935"/>
                </a:lnTo>
                <a:lnTo>
                  <a:pt x="554" y="892"/>
                </a:lnTo>
                <a:lnTo>
                  <a:pt x="565" y="848"/>
                </a:lnTo>
                <a:lnTo>
                  <a:pt x="576" y="794"/>
                </a:lnTo>
                <a:lnTo>
                  <a:pt x="587" y="740"/>
                </a:lnTo>
                <a:lnTo>
                  <a:pt x="598" y="674"/>
                </a:lnTo>
                <a:lnTo>
                  <a:pt x="609" y="620"/>
                </a:lnTo>
                <a:lnTo>
                  <a:pt x="619" y="555"/>
                </a:lnTo>
                <a:lnTo>
                  <a:pt x="630" y="511"/>
                </a:lnTo>
                <a:lnTo>
                  <a:pt x="641" y="457"/>
                </a:lnTo>
                <a:lnTo>
                  <a:pt x="641" y="413"/>
                </a:lnTo>
                <a:lnTo>
                  <a:pt x="641" y="370"/>
                </a:lnTo>
                <a:lnTo>
                  <a:pt x="641" y="337"/>
                </a:lnTo>
                <a:lnTo>
                  <a:pt x="641" y="304"/>
                </a:lnTo>
                <a:lnTo>
                  <a:pt x="641" y="272"/>
                </a:lnTo>
                <a:lnTo>
                  <a:pt x="641" y="250"/>
                </a:lnTo>
                <a:lnTo>
                  <a:pt x="641" y="228"/>
                </a:lnTo>
                <a:lnTo>
                  <a:pt x="641" y="206"/>
                </a:lnTo>
                <a:lnTo>
                  <a:pt x="641" y="195"/>
                </a:lnTo>
                <a:lnTo>
                  <a:pt x="641" y="174"/>
                </a:lnTo>
                <a:lnTo>
                  <a:pt x="630" y="163"/>
                </a:lnTo>
                <a:lnTo>
                  <a:pt x="619" y="152"/>
                </a:lnTo>
                <a:lnTo>
                  <a:pt x="609" y="152"/>
                </a:lnTo>
                <a:lnTo>
                  <a:pt x="576" y="152"/>
                </a:lnTo>
                <a:lnTo>
                  <a:pt x="543" y="163"/>
                </a:lnTo>
                <a:lnTo>
                  <a:pt x="522" y="174"/>
                </a:lnTo>
                <a:lnTo>
                  <a:pt x="500" y="174"/>
                </a:lnTo>
                <a:lnTo>
                  <a:pt x="478" y="185"/>
                </a:lnTo>
                <a:lnTo>
                  <a:pt x="446" y="185"/>
                </a:lnTo>
                <a:lnTo>
                  <a:pt x="413" y="195"/>
                </a:lnTo>
                <a:lnTo>
                  <a:pt x="380" y="206"/>
                </a:lnTo>
                <a:lnTo>
                  <a:pt x="348" y="217"/>
                </a:lnTo>
                <a:lnTo>
                  <a:pt x="304" y="217"/>
                </a:lnTo>
                <a:lnTo>
                  <a:pt x="272" y="228"/>
                </a:lnTo>
                <a:lnTo>
                  <a:pt x="228" y="239"/>
                </a:lnTo>
                <a:lnTo>
                  <a:pt x="206" y="239"/>
                </a:lnTo>
                <a:lnTo>
                  <a:pt x="174" y="250"/>
                </a:lnTo>
                <a:lnTo>
                  <a:pt x="152" y="250"/>
                </a:lnTo>
                <a:lnTo>
                  <a:pt x="130" y="250"/>
                </a:lnTo>
                <a:lnTo>
                  <a:pt x="119" y="250"/>
                </a:lnTo>
                <a:lnTo>
                  <a:pt x="109" y="250"/>
                </a:lnTo>
                <a:lnTo>
                  <a:pt x="87" y="239"/>
                </a:lnTo>
                <a:lnTo>
                  <a:pt x="54" y="228"/>
                </a:lnTo>
                <a:lnTo>
                  <a:pt x="32" y="206"/>
                </a:lnTo>
                <a:lnTo>
                  <a:pt x="0" y="185"/>
                </a:lnTo>
                <a:lnTo>
                  <a:pt x="65" y="174"/>
                </a:lnTo>
                <a:lnTo>
                  <a:pt x="130" y="152"/>
                </a:lnTo>
                <a:lnTo>
                  <a:pt x="195" y="141"/>
                </a:lnTo>
                <a:lnTo>
                  <a:pt x="250" y="130"/>
                </a:lnTo>
                <a:lnTo>
                  <a:pt x="304" y="119"/>
                </a:lnTo>
                <a:lnTo>
                  <a:pt x="359" y="108"/>
                </a:lnTo>
                <a:lnTo>
                  <a:pt x="402" y="97"/>
                </a:lnTo>
                <a:lnTo>
                  <a:pt x="446" y="87"/>
                </a:lnTo>
                <a:lnTo>
                  <a:pt x="478" y="76"/>
                </a:lnTo>
                <a:lnTo>
                  <a:pt x="511" y="65"/>
                </a:lnTo>
                <a:lnTo>
                  <a:pt x="543" y="54"/>
                </a:lnTo>
                <a:lnTo>
                  <a:pt x="565" y="54"/>
                </a:lnTo>
                <a:lnTo>
                  <a:pt x="587" y="43"/>
                </a:lnTo>
                <a:lnTo>
                  <a:pt x="598" y="43"/>
                </a:lnTo>
                <a:lnTo>
                  <a:pt x="609" y="43"/>
                </a:lnTo>
                <a:lnTo>
                  <a:pt x="609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42" name="Freeform 66"/>
          <p:cNvSpPr>
            <a:spLocks noChangeArrowheads="1"/>
          </p:cNvSpPr>
          <p:nvPr/>
        </p:nvSpPr>
        <p:spPr bwMode="auto">
          <a:xfrm>
            <a:off x="6759575" y="1827213"/>
            <a:ext cx="635000" cy="1477962"/>
          </a:xfrm>
          <a:custGeom>
            <a:avLst/>
            <a:gdLst>
              <a:gd name="T0" fmla="*/ 978 w 1000"/>
              <a:gd name="T1" fmla="*/ 370 h 2329"/>
              <a:gd name="T2" fmla="*/ 968 w 1000"/>
              <a:gd name="T3" fmla="*/ 446 h 2329"/>
              <a:gd name="T4" fmla="*/ 946 w 1000"/>
              <a:gd name="T5" fmla="*/ 533 h 2329"/>
              <a:gd name="T6" fmla="*/ 924 w 1000"/>
              <a:gd name="T7" fmla="*/ 653 h 2329"/>
              <a:gd name="T8" fmla="*/ 892 w 1000"/>
              <a:gd name="T9" fmla="*/ 838 h 2329"/>
              <a:gd name="T10" fmla="*/ 815 w 1000"/>
              <a:gd name="T11" fmla="*/ 1110 h 2329"/>
              <a:gd name="T12" fmla="*/ 750 w 1000"/>
              <a:gd name="T13" fmla="*/ 1327 h 2329"/>
              <a:gd name="T14" fmla="*/ 696 w 1000"/>
              <a:gd name="T15" fmla="*/ 1480 h 2329"/>
              <a:gd name="T16" fmla="*/ 631 w 1000"/>
              <a:gd name="T17" fmla="*/ 1621 h 2329"/>
              <a:gd name="T18" fmla="*/ 555 w 1000"/>
              <a:gd name="T19" fmla="*/ 1763 h 2329"/>
              <a:gd name="T20" fmla="*/ 468 w 1000"/>
              <a:gd name="T21" fmla="*/ 1893 h 2329"/>
              <a:gd name="T22" fmla="*/ 381 w 1000"/>
              <a:gd name="T23" fmla="*/ 2002 h 2329"/>
              <a:gd name="T24" fmla="*/ 294 w 1000"/>
              <a:gd name="T25" fmla="*/ 2100 h 2329"/>
              <a:gd name="T26" fmla="*/ 217 w 1000"/>
              <a:gd name="T27" fmla="*/ 2187 h 2329"/>
              <a:gd name="T28" fmla="*/ 141 w 1000"/>
              <a:gd name="T29" fmla="*/ 2252 h 2329"/>
              <a:gd name="T30" fmla="*/ 87 w 1000"/>
              <a:gd name="T31" fmla="*/ 2296 h 2329"/>
              <a:gd name="T32" fmla="*/ 44 w 1000"/>
              <a:gd name="T33" fmla="*/ 2318 h 2329"/>
              <a:gd name="T34" fmla="*/ 11 w 1000"/>
              <a:gd name="T35" fmla="*/ 2329 h 2329"/>
              <a:gd name="T36" fmla="*/ 0 w 1000"/>
              <a:gd name="T37" fmla="*/ 2318 h 2329"/>
              <a:gd name="T38" fmla="*/ 11 w 1000"/>
              <a:gd name="T39" fmla="*/ 2296 h 2329"/>
              <a:gd name="T40" fmla="*/ 44 w 1000"/>
              <a:gd name="T41" fmla="*/ 2252 h 2329"/>
              <a:gd name="T42" fmla="*/ 98 w 1000"/>
              <a:gd name="T43" fmla="*/ 2176 h 2329"/>
              <a:gd name="T44" fmla="*/ 174 w 1000"/>
              <a:gd name="T45" fmla="*/ 2100 h 2329"/>
              <a:gd name="T46" fmla="*/ 250 w 1000"/>
              <a:gd name="T47" fmla="*/ 2002 h 2329"/>
              <a:gd name="T48" fmla="*/ 326 w 1000"/>
              <a:gd name="T49" fmla="*/ 1893 h 2329"/>
              <a:gd name="T50" fmla="*/ 402 w 1000"/>
              <a:gd name="T51" fmla="*/ 1763 h 2329"/>
              <a:gd name="T52" fmla="*/ 511 w 1000"/>
              <a:gd name="T53" fmla="*/ 1556 h 2329"/>
              <a:gd name="T54" fmla="*/ 609 w 1000"/>
              <a:gd name="T55" fmla="*/ 1338 h 2329"/>
              <a:gd name="T56" fmla="*/ 663 w 1000"/>
              <a:gd name="T57" fmla="*/ 1175 h 2329"/>
              <a:gd name="T58" fmla="*/ 718 w 1000"/>
              <a:gd name="T59" fmla="*/ 936 h 2329"/>
              <a:gd name="T60" fmla="*/ 772 w 1000"/>
              <a:gd name="T61" fmla="*/ 620 h 2329"/>
              <a:gd name="T62" fmla="*/ 805 w 1000"/>
              <a:gd name="T63" fmla="*/ 392 h 2329"/>
              <a:gd name="T64" fmla="*/ 815 w 1000"/>
              <a:gd name="T65" fmla="*/ 283 h 2329"/>
              <a:gd name="T66" fmla="*/ 805 w 1000"/>
              <a:gd name="T67" fmla="*/ 185 h 2329"/>
              <a:gd name="T68" fmla="*/ 794 w 1000"/>
              <a:gd name="T69" fmla="*/ 130 h 2329"/>
              <a:gd name="T70" fmla="*/ 761 w 1000"/>
              <a:gd name="T71" fmla="*/ 76 h 2329"/>
              <a:gd name="T72" fmla="*/ 750 w 1000"/>
              <a:gd name="T73" fmla="*/ 22 h 2329"/>
              <a:gd name="T74" fmla="*/ 761 w 1000"/>
              <a:gd name="T75" fmla="*/ 11 h 2329"/>
              <a:gd name="T76" fmla="*/ 805 w 1000"/>
              <a:gd name="T77" fmla="*/ 11 h 2329"/>
              <a:gd name="T78" fmla="*/ 870 w 1000"/>
              <a:gd name="T79" fmla="*/ 22 h 2329"/>
              <a:gd name="T80" fmla="*/ 935 w 1000"/>
              <a:gd name="T81" fmla="*/ 54 h 2329"/>
              <a:gd name="T82" fmla="*/ 978 w 1000"/>
              <a:gd name="T83" fmla="*/ 98 h 2329"/>
              <a:gd name="T84" fmla="*/ 1000 w 1000"/>
              <a:gd name="T85" fmla="*/ 141 h 2329"/>
              <a:gd name="T86" fmla="*/ 1000 w 1000"/>
              <a:gd name="T87" fmla="*/ 196 h 2329"/>
              <a:gd name="T88" fmla="*/ 989 w 1000"/>
              <a:gd name="T89" fmla="*/ 283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2329">
                <a:moveTo>
                  <a:pt x="978" y="337"/>
                </a:moveTo>
                <a:lnTo>
                  <a:pt x="978" y="370"/>
                </a:lnTo>
                <a:lnTo>
                  <a:pt x="968" y="402"/>
                </a:lnTo>
                <a:lnTo>
                  <a:pt x="968" y="446"/>
                </a:lnTo>
                <a:lnTo>
                  <a:pt x="957" y="490"/>
                </a:lnTo>
                <a:lnTo>
                  <a:pt x="946" y="533"/>
                </a:lnTo>
                <a:lnTo>
                  <a:pt x="935" y="587"/>
                </a:lnTo>
                <a:lnTo>
                  <a:pt x="924" y="653"/>
                </a:lnTo>
                <a:lnTo>
                  <a:pt x="913" y="707"/>
                </a:lnTo>
                <a:lnTo>
                  <a:pt x="892" y="838"/>
                </a:lnTo>
                <a:lnTo>
                  <a:pt x="848" y="979"/>
                </a:lnTo>
                <a:lnTo>
                  <a:pt x="815" y="1110"/>
                </a:lnTo>
                <a:lnTo>
                  <a:pt x="772" y="1262"/>
                </a:lnTo>
                <a:lnTo>
                  <a:pt x="750" y="1327"/>
                </a:lnTo>
                <a:lnTo>
                  <a:pt x="728" y="1404"/>
                </a:lnTo>
                <a:lnTo>
                  <a:pt x="696" y="1480"/>
                </a:lnTo>
                <a:lnTo>
                  <a:pt x="663" y="1545"/>
                </a:lnTo>
                <a:lnTo>
                  <a:pt x="631" y="1621"/>
                </a:lnTo>
                <a:lnTo>
                  <a:pt x="598" y="1687"/>
                </a:lnTo>
                <a:lnTo>
                  <a:pt x="555" y="1763"/>
                </a:lnTo>
                <a:lnTo>
                  <a:pt x="511" y="1828"/>
                </a:lnTo>
                <a:lnTo>
                  <a:pt x="468" y="1893"/>
                </a:lnTo>
                <a:lnTo>
                  <a:pt x="424" y="1948"/>
                </a:lnTo>
                <a:lnTo>
                  <a:pt x="381" y="2002"/>
                </a:lnTo>
                <a:lnTo>
                  <a:pt x="337" y="2057"/>
                </a:lnTo>
                <a:lnTo>
                  <a:pt x="294" y="2100"/>
                </a:lnTo>
                <a:lnTo>
                  <a:pt x="261" y="2144"/>
                </a:lnTo>
                <a:lnTo>
                  <a:pt x="217" y="2187"/>
                </a:lnTo>
                <a:lnTo>
                  <a:pt x="185" y="2220"/>
                </a:lnTo>
                <a:lnTo>
                  <a:pt x="141" y="2252"/>
                </a:lnTo>
                <a:lnTo>
                  <a:pt x="109" y="2274"/>
                </a:lnTo>
                <a:lnTo>
                  <a:pt x="87" y="2296"/>
                </a:lnTo>
                <a:lnTo>
                  <a:pt x="65" y="2307"/>
                </a:lnTo>
                <a:lnTo>
                  <a:pt x="44" y="2318"/>
                </a:lnTo>
                <a:lnTo>
                  <a:pt x="22" y="2329"/>
                </a:lnTo>
                <a:lnTo>
                  <a:pt x="11" y="2329"/>
                </a:lnTo>
                <a:lnTo>
                  <a:pt x="0" y="2329"/>
                </a:lnTo>
                <a:lnTo>
                  <a:pt x="0" y="2318"/>
                </a:lnTo>
                <a:lnTo>
                  <a:pt x="11" y="2307"/>
                </a:lnTo>
                <a:lnTo>
                  <a:pt x="11" y="2296"/>
                </a:lnTo>
                <a:lnTo>
                  <a:pt x="33" y="2274"/>
                </a:lnTo>
                <a:lnTo>
                  <a:pt x="44" y="2252"/>
                </a:lnTo>
                <a:lnTo>
                  <a:pt x="76" y="2220"/>
                </a:lnTo>
                <a:lnTo>
                  <a:pt x="98" y="2176"/>
                </a:lnTo>
                <a:lnTo>
                  <a:pt x="141" y="2144"/>
                </a:lnTo>
                <a:lnTo>
                  <a:pt x="174" y="2100"/>
                </a:lnTo>
                <a:lnTo>
                  <a:pt x="207" y="2057"/>
                </a:lnTo>
                <a:lnTo>
                  <a:pt x="250" y="2002"/>
                </a:lnTo>
                <a:lnTo>
                  <a:pt x="283" y="1948"/>
                </a:lnTo>
                <a:lnTo>
                  <a:pt x="326" y="1893"/>
                </a:lnTo>
                <a:lnTo>
                  <a:pt x="370" y="1828"/>
                </a:lnTo>
                <a:lnTo>
                  <a:pt x="402" y="1763"/>
                </a:lnTo>
                <a:lnTo>
                  <a:pt x="446" y="1697"/>
                </a:lnTo>
                <a:lnTo>
                  <a:pt x="511" y="1556"/>
                </a:lnTo>
                <a:lnTo>
                  <a:pt x="576" y="1404"/>
                </a:lnTo>
                <a:lnTo>
                  <a:pt x="609" y="1338"/>
                </a:lnTo>
                <a:lnTo>
                  <a:pt x="641" y="1251"/>
                </a:lnTo>
                <a:lnTo>
                  <a:pt x="663" y="1175"/>
                </a:lnTo>
                <a:lnTo>
                  <a:pt x="685" y="1099"/>
                </a:lnTo>
                <a:lnTo>
                  <a:pt x="718" y="936"/>
                </a:lnTo>
                <a:lnTo>
                  <a:pt x="750" y="772"/>
                </a:lnTo>
                <a:lnTo>
                  <a:pt x="772" y="620"/>
                </a:lnTo>
                <a:lnTo>
                  <a:pt x="794" y="468"/>
                </a:lnTo>
                <a:lnTo>
                  <a:pt x="805" y="392"/>
                </a:lnTo>
                <a:lnTo>
                  <a:pt x="805" y="337"/>
                </a:lnTo>
                <a:lnTo>
                  <a:pt x="815" y="283"/>
                </a:lnTo>
                <a:lnTo>
                  <a:pt x="815" y="228"/>
                </a:lnTo>
                <a:lnTo>
                  <a:pt x="805" y="185"/>
                </a:lnTo>
                <a:lnTo>
                  <a:pt x="805" y="152"/>
                </a:lnTo>
                <a:lnTo>
                  <a:pt x="794" y="130"/>
                </a:lnTo>
                <a:lnTo>
                  <a:pt x="783" y="109"/>
                </a:lnTo>
                <a:lnTo>
                  <a:pt x="761" y="76"/>
                </a:lnTo>
                <a:lnTo>
                  <a:pt x="750" y="43"/>
                </a:lnTo>
                <a:lnTo>
                  <a:pt x="750" y="22"/>
                </a:lnTo>
                <a:lnTo>
                  <a:pt x="750" y="11"/>
                </a:lnTo>
                <a:lnTo>
                  <a:pt x="761" y="11"/>
                </a:lnTo>
                <a:lnTo>
                  <a:pt x="783" y="0"/>
                </a:lnTo>
                <a:lnTo>
                  <a:pt x="805" y="11"/>
                </a:lnTo>
                <a:lnTo>
                  <a:pt x="837" y="11"/>
                </a:lnTo>
                <a:lnTo>
                  <a:pt x="870" y="22"/>
                </a:lnTo>
                <a:lnTo>
                  <a:pt x="902" y="43"/>
                </a:lnTo>
                <a:lnTo>
                  <a:pt x="935" y="54"/>
                </a:lnTo>
                <a:lnTo>
                  <a:pt x="957" y="76"/>
                </a:lnTo>
                <a:lnTo>
                  <a:pt x="978" y="98"/>
                </a:lnTo>
                <a:lnTo>
                  <a:pt x="1000" y="120"/>
                </a:lnTo>
                <a:lnTo>
                  <a:pt x="1000" y="141"/>
                </a:lnTo>
                <a:lnTo>
                  <a:pt x="1000" y="163"/>
                </a:lnTo>
                <a:lnTo>
                  <a:pt x="1000" y="196"/>
                </a:lnTo>
                <a:lnTo>
                  <a:pt x="1000" y="239"/>
                </a:lnTo>
                <a:lnTo>
                  <a:pt x="989" y="283"/>
                </a:lnTo>
                <a:lnTo>
                  <a:pt x="978" y="33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2" name="TextBox 2"/>
          <p:cNvSpPr txBox="1">
            <a:spLocks noChangeArrowheads="1"/>
          </p:cNvSpPr>
          <p:nvPr/>
        </p:nvSpPr>
        <p:spPr bwMode="auto">
          <a:xfrm>
            <a:off x="577850" y="170656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095875" y="3608388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三部分都要窄、要紧凑，钅旁的撇要长、三横都短，力字的撇要长。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580" name="矩形 25"/>
          <p:cNvSpPr>
            <a:spLocks noChangeArrowheads="1"/>
          </p:cNvSpPr>
          <p:nvPr/>
        </p:nvSpPr>
        <p:spPr bwMode="auto">
          <a:xfrm>
            <a:off x="2608263" y="186848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81" name="矩形 26"/>
          <p:cNvSpPr>
            <a:spLocks noChangeArrowheads="1"/>
          </p:cNvSpPr>
          <p:nvPr/>
        </p:nvSpPr>
        <p:spPr bwMode="auto">
          <a:xfrm>
            <a:off x="2520950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chú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582" name="TextBox 25"/>
          <p:cNvSpPr txBox="1">
            <a:spLocks noChangeArrowheads="1"/>
          </p:cNvSpPr>
          <p:nvPr/>
        </p:nvSpPr>
        <p:spPr bwMode="auto">
          <a:xfrm>
            <a:off x="688975" y="2944813"/>
            <a:ext cx="23399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3583" name="TextBox 26"/>
          <p:cNvSpPr txBox="1">
            <a:spLocks noChangeArrowheads="1"/>
          </p:cNvSpPr>
          <p:nvPr/>
        </p:nvSpPr>
        <p:spPr bwMode="auto">
          <a:xfrm>
            <a:off x="688975" y="368935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锄草   锄禾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84" name="TextBox 29"/>
          <p:cNvSpPr txBox="1">
            <a:spLocks noChangeArrowheads="1"/>
          </p:cNvSpPr>
          <p:nvPr/>
        </p:nvSpPr>
        <p:spPr bwMode="auto">
          <a:xfrm>
            <a:off x="688975" y="408622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烈日下，爷爷正在田里挥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汗如雨地锄豆。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3585" name="TextBox 30"/>
          <p:cNvSpPr txBox="1">
            <a:spLocks noChangeArrowheads="1"/>
          </p:cNvSpPr>
          <p:nvPr/>
        </p:nvSpPr>
        <p:spPr bwMode="auto">
          <a:xfrm>
            <a:off x="688975" y="330200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C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钅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7680" name="组合 33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35" name="圆角矩形 34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7683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0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0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3580" grpId="0"/>
      <p:bldP spid="23581" grpId="0"/>
      <p:bldP spid="23582" grpId="0"/>
      <p:bldP spid="23583" grpId="0"/>
      <p:bldP spid="23584" grpId="0"/>
      <p:bldP spid="235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52" name="Freeform 28"/>
          <p:cNvSpPr>
            <a:spLocks noChangeArrowheads="1"/>
          </p:cNvSpPr>
          <p:nvPr/>
        </p:nvSpPr>
        <p:spPr bwMode="auto">
          <a:xfrm>
            <a:off x="6178550" y="1993900"/>
            <a:ext cx="509588" cy="150813"/>
          </a:xfrm>
          <a:custGeom>
            <a:avLst/>
            <a:gdLst>
              <a:gd name="T0" fmla="*/ 0 w 804"/>
              <a:gd name="T1" fmla="*/ 185 h 239"/>
              <a:gd name="T2" fmla="*/ 76 w 804"/>
              <a:gd name="T3" fmla="*/ 163 h 239"/>
              <a:gd name="T4" fmla="*/ 152 w 804"/>
              <a:gd name="T5" fmla="*/ 141 h 239"/>
              <a:gd name="T6" fmla="*/ 217 w 804"/>
              <a:gd name="T7" fmla="*/ 119 h 239"/>
              <a:gd name="T8" fmla="*/ 271 w 804"/>
              <a:gd name="T9" fmla="*/ 98 h 239"/>
              <a:gd name="T10" fmla="*/ 337 w 804"/>
              <a:gd name="T11" fmla="*/ 87 h 239"/>
              <a:gd name="T12" fmla="*/ 380 w 804"/>
              <a:gd name="T13" fmla="*/ 76 h 239"/>
              <a:gd name="T14" fmla="*/ 434 w 804"/>
              <a:gd name="T15" fmla="*/ 54 h 239"/>
              <a:gd name="T16" fmla="*/ 478 w 804"/>
              <a:gd name="T17" fmla="*/ 43 h 239"/>
              <a:gd name="T18" fmla="*/ 521 w 804"/>
              <a:gd name="T19" fmla="*/ 32 h 239"/>
              <a:gd name="T20" fmla="*/ 554 w 804"/>
              <a:gd name="T21" fmla="*/ 32 h 239"/>
              <a:gd name="T22" fmla="*/ 587 w 804"/>
              <a:gd name="T23" fmla="*/ 22 h 239"/>
              <a:gd name="T24" fmla="*/ 608 w 804"/>
              <a:gd name="T25" fmla="*/ 11 h 239"/>
              <a:gd name="T26" fmla="*/ 630 w 804"/>
              <a:gd name="T27" fmla="*/ 11 h 239"/>
              <a:gd name="T28" fmla="*/ 652 w 804"/>
              <a:gd name="T29" fmla="*/ 11 h 239"/>
              <a:gd name="T30" fmla="*/ 663 w 804"/>
              <a:gd name="T31" fmla="*/ 0 h 239"/>
              <a:gd name="T32" fmla="*/ 674 w 804"/>
              <a:gd name="T33" fmla="*/ 0 h 239"/>
              <a:gd name="T34" fmla="*/ 695 w 804"/>
              <a:gd name="T35" fmla="*/ 0 h 239"/>
              <a:gd name="T36" fmla="*/ 717 w 804"/>
              <a:gd name="T37" fmla="*/ 11 h 239"/>
              <a:gd name="T38" fmla="*/ 739 w 804"/>
              <a:gd name="T39" fmla="*/ 11 h 239"/>
              <a:gd name="T40" fmla="*/ 761 w 804"/>
              <a:gd name="T41" fmla="*/ 11 h 239"/>
              <a:gd name="T42" fmla="*/ 782 w 804"/>
              <a:gd name="T43" fmla="*/ 22 h 239"/>
              <a:gd name="T44" fmla="*/ 793 w 804"/>
              <a:gd name="T45" fmla="*/ 32 h 239"/>
              <a:gd name="T46" fmla="*/ 804 w 804"/>
              <a:gd name="T47" fmla="*/ 54 h 239"/>
              <a:gd name="T48" fmla="*/ 804 w 804"/>
              <a:gd name="T49" fmla="*/ 65 h 239"/>
              <a:gd name="T50" fmla="*/ 793 w 804"/>
              <a:gd name="T51" fmla="*/ 65 h 239"/>
              <a:gd name="T52" fmla="*/ 793 w 804"/>
              <a:gd name="T53" fmla="*/ 76 h 239"/>
              <a:gd name="T54" fmla="*/ 782 w 804"/>
              <a:gd name="T55" fmla="*/ 76 h 239"/>
              <a:gd name="T56" fmla="*/ 771 w 804"/>
              <a:gd name="T57" fmla="*/ 87 h 239"/>
              <a:gd name="T58" fmla="*/ 761 w 804"/>
              <a:gd name="T59" fmla="*/ 87 h 239"/>
              <a:gd name="T60" fmla="*/ 739 w 804"/>
              <a:gd name="T61" fmla="*/ 98 h 239"/>
              <a:gd name="T62" fmla="*/ 717 w 804"/>
              <a:gd name="T63" fmla="*/ 98 h 239"/>
              <a:gd name="T64" fmla="*/ 695 w 804"/>
              <a:gd name="T65" fmla="*/ 109 h 239"/>
              <a:gd name="T66" fmla="*/ 674 w 804"/>
              <a:gd name="T67" fmla="*/ 119 h 239"/>
              <a:gd name="T68" fmla="*/ 652 w 804"/>
              <a:gd name="T69" fmla="*/ 119 h 239"/>
              <a:gd name="T70" fmla="*/ 619 w 804"/>
              <a:gd name="T71" fmla="*/ 130 h 239"/>
              <a:gd name="T72" fmla="*/ 587 w 804"/>
              <a:gd name="T73" fmla="*/ 141 h 239"/>
              <a:gd name="T74" fmla="*/ 554 w 804"/>
              <a:gd name="T75" fmla="*/ 141 h 239"/>
              <a:gd name="T76" fmla="*/ 521 w 804"/>
              <a:gd name="T77" fmla="*/ 152 h 239"/>
              <a:gd name="T78" fmla="*/ 478 w 804"/>
              <a:gd name="T79" fmla="*/ 163 h 239"/>
              <a:gd name="T80" fmla="*/ 445 w 804"/>
              <a:gd name="T81" fmla="*/ 174 h 239"/>
              <a:gd name="T82" fmla="*/ 402 w 804"/>
              <a:gd name="T83" fmla="*/ 185 h 239"/>
              <a:gd name="T84" fmla="*/ 369 w 804"/>
              <a:gd name="T85" fmla="*/ 185 h 239"/>
              <a:gd name="T86" fmla="*/ 337 w 804"/>
              <a:gd name="T87" fmla="*/ 196 h 239"/>
              <a:gd name="T88" fmla="*/ 304 w 804"/>
              <a:gd name="T89" fmla="*/ 207 h 239"/>
              <a:gd name="T90" fmla="*/ 271 w 804"/>
              <a:gd name="T91" fmla="*/ 207 h 239"/>
              <a:gd name="T92" fmla="*/ 250 w 804"/>
              <a:gd name="T93" fmla="*/ 217 h 239"/>
              <a:gd name="T94" fmla="*/ 228 w 804"/>
              <a:gd name="T95" fmla="*/ 217 h 239"/>
              <a:gd name="T96" fmla="*/ 206 w 804"/>
              <a:gd name="T97" fmla="*/ 228 h 239"/>
              <a:gd name="T98" fmla="*/ 184 w 804"/>
              <a:gd name="T99" fmla="*/ 228 h 239"/>
              <a:gd name="T100" fmla="*/ 163 w 804"/>
              <a:gd name="T101" fmla="*/ 228 h 239"/>
              <a:gd name="T102" fmla="*/ 152 w 804"/>
              <a:gd name="T103" fmla="*/ 239 h 239"/>
              <a:gd name="T104" fmla="*/ 141 w 804"/>
              <a:gd name="T105" fmla="*/ 239 h 239"/>
              <a:gd name="T106" fmla="*/ 130 w 804"/>
              <a:gd name="T107" fmla="*/ 239 h 239"/>
              <a:gd name="T108" fmla="*/ 86 w 804"/>
              <a:gd name="T109" fmla="*/ 239 h 239"/>
              <a:gd name="T110" fmla="*/ 76 w 804"/>
              <a:gd name="T111" fmla="*/ 239 h 239"/>
              <a:gd name="T112" fmla="*/ 43 w 804"/>
              <a:gd name="T113" fmla="*/ 228 h 239"/>
              <a:gd name="T114" fmla="*/ 21 w 804"/>
              <a:gd name="T115" fmla="*/ 217 h 239"/>
              <a:gd name="T116" fmla="*/ 10 w 804"/>
              <a:gd name="T117" fmla="*/ 207 h 239"/>
              <a:gd name="T118" fmla="*/ 10 w 804"/>
              <a:gd name="T119" fmla="*/ 196 h 239"/>
              <a:gd name="T120" fmla="*/ 0 w 804"/>
              <a:gd name="T121" fmla="*/ 185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04" h="239">
                <a:moveTo>
                  <a:pt x="0" y="185"/>
                </a:moveTo>
                <a:lnTo>
                  <a:pt x="76" y="163"/>
                </a:lnTo>
                <a:lnTo>
                  <a:pt x="152" y="141"/>
                </a:lnTo>
                <a:lnTo>
                  <a:pt x="217" y="119"/>
                </a:lnTo>
                <a:lnTo>
                  <a:pt x="271" y="98"/>
                </a:lnTo>
                <a:lnTo>
                  <a:pt x="337" y="87"/>
                </a:lnTo>
                <a:lnTo>
                  <a:pt x="380" y="76"/>
                </a:lnTo>
                <a:lnTo>
                  <a:pt x="434" y="54"/>
                </a:lnTo>
                <a:lnTo>
                  <a:pt x="478" y="43"/>
                </a:lnTo>
                <a:lnTo>
                  <a:pt x="521" y="32"/>
                </a:lnTo>
                <a:lnTo>
                  <a:pt x="554" y="32"/>
                </a:lnTo>
                <a:lnTo>
                  <a:pt x="587" y="22"/>
                </a:lnTo>
                <a:lnTo>
                  <a:pt x="608" y="11"/>
                </a:lnTo>
                <a:lnTo>
                  <a:pt x="630" y="11"/>
                </a:lnTo>
                <a:lnTo>
                  <a:pt x="652" y="11"/>
                </a:lnTo>
                <a:lnTo>
                  <a:pt x="663" y="0"/>
                </a:lnTo>
                <a:lnTo>
                  <a:pt x="674" y="0"/>
                </a:lnTo>
                <a:lnTo>
                  <a:pt x="695" y="0"/>
                </a:lnTo>
                <a:lnTo>
                  <a:pt x="717" y="11"/>
                </a:lnTo>
                <a:lnTo>
                  <a:pt x="739" y="11"/>
                </a:lnTo>
                <a:lnTo>
                  <a:pt x="761" y="11"/>
                </a:lnTo>
                <a:lnTo>
                  <a:pt x="782" y="22"/>
                </a:lnTo>
                <a:lnTo>
                  <a:pt x="793" y="32"/>
                </a:lnTo>
                <a:lnTo>
                  <a:pt x="804" y="54"/>
                </a:lnTo>
                <a:lnTo>
                  <a:pt x="804" y="65"/>
                </a:lnTo>
                <a:lnTo>
                  <a:pt x="793" y="65"/>
                </a:lnTo>
                <a:lnTo>
                  <a:pt x="793" y="76"/>
                </a:lnTo>
                <a:lnTo>
                  <a:pt x="782" y="76"/>
                </a:lnTo>
                <a:lnTo>
                  <a:pt x="771" y="87"/>
                </a:lnTo>
                <a:lnTo>
                  <a:pt x="761" y="87"/>
                </a:lnTo>
                <a:lnTo>
                  <a:pt x="739" y="98"/>
                </a:lnTo>
                <a:lnTo>
                  <a:pt x="717" y="98"/>
                </a:lnTo>
                <a:lnTo>
                  <a:pt x="695" y="109"/>
                </a:lnTo>
                <a:lnTo>
                  <a:pt x="674" y="119"/>
                </a:lnTo>
                <a:lnTo>
                  <a:pt x="652" y="119"/>
                </a:lnTo>
                <a:lnTo>
                  <a:pt x="619" y="130"/>
                </a:lnTo>
                <a:lnTo>
                  <a:pt x="587" y="141"/>
                </a:lnTo>
                <a:lnTo>
                  <a:pt x="554" y="141"/>
                </a:lnTo>
                <a:lnTo>
                  <a:pt x="521" y="152"/>
                </a:lnTo>
                <a:lnTo>
                  <a:pt x="478" y="163"/>
                </a:lnTo>
                <a:lnTo>
                  <a:pt x="445" y="174"/>
                </a:lnTo>
                <a:lnTo>
                  <a:pt x="402" y="185"/>
                </a:lnTo>
                <a:lnTo>
                  <a:pt x="369" y="185"/>
                </a:lnTo>
                <a:lnTo>
                  <a:pt x="337" y="196"/>
                </a:lnTo>
                <a:lnTo>
                  <a:pt x="304" y="207"/>
                </a:lnTo>
                <a:lnTo>
                  <a:pt x="271" y="207"/>
                </a:lnTo>
                <a:lnTo>
                  <a:pt x="250" y="217"/>
                </a:lnTo>
                <a:lnTo>
                  <a:pt x="228" y="217"/>
                </a:lnTo>
                <a:lnTo>
                  <a:pt x="206" y="228"/>
                </a:lnTo>
                <a:lnTo>
                  <a:pt x="184" y="228"/>
                </a:lnTo>
                <a:lnTo>
                  <a:pt x="163" y="228"/>
                </a:lnTo>
                <a:lnTo>
                  <a:pt x="152" y="239"/>
                </a:lnTo>
                <a:lnTo>
                  <a:pt x="141" y="239"/>
                </a:lnTo>
                <a:lnTo>
                  <a:pt x="130" y="239"/>
                </a:lnTo>
                <a:lnTo>
                  <a:pt x="86" y="239"/>
                </a:lnTo>
                <a:lnTo>
                  <a:pt x="76" y="239"/>
                </a:lnTo>
                <a:lnTo>
                  <a:pt x="43" y="228"/>
                </a:lnTo>
                <a:lnTo>
                  <a:pt x="21" y="217"/>
                </a:lnTo>
                <a:lnTo>
                  <a:pt x="10" y="207"/>
                </a:lnTo>
                <a:lnTo>
                  <a:pt x="10" y="196"/>
                </a:lnTo>
                <a:lnTo>
                  <a:pt x="0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4" name="Freeform 30"/>
          <p:cNvSpPr>
            <a:spLocks noChangeArrowheads="1"/>
          </p:cNvSpPr>
          <p:nvPr/>
        </p:nvSpPr>
        <p:spPr bwMode="auto">
          <a:xfrm>
            <a:off x="6081713" y="2332038"/>
            <a:ext cx="130175" cy="304800"/>
          </a:xfrm>
          <a:custGeom>
            <a:avLst/>
            <a:gdLst>
              <a:gd name="T0" fmla="*/ 185 w 207"/>
              <a:gd name="T1" fmla="*/ 22 h 479"/>
              <a:gd name="T2" fmla="*/ 196 w 207"/>
              <a:gd name="T3" fmla="*/ 109 h 479"/>
              <a:gd name="T4" fmla="*/ 207 w 207"/>
              <a:gd name="T5" fmla="*/ 196 h 479"/>
              <a:gd name="T6" fmla="*/ 207 w 207"/>
              <a:gd name="T7" fmla="*/ 272 h 479"/>
              <a:gd name="T8" fmla="*/ 207 w 207"/>
              <a:gd name="T9" fmla="*/ 348 h 479"/>
              <a:gd name="T10" fmla="*/ 207 w 207"/>
              <a:gd name="T11" fmla="*/ 381 h 479"/>
              <a:gd name="T12" fmla="*/ 207 w 207"/>
              <a:gd name="T13" fmla="*/ 403 h 479"/>
              <a:gd name="T14" fmla="*/ 207 w 207"/>
              <a:gd name="T15" fmla="*/ 435 h 479"/>
              <a:gd name="T16" fmla="*/ 207 w 207"/>
              <a:gd name="T17" fmla="*/ 446 h 479"/>
              <a:gd name="T18" fmla="*/ 196 w 207"/>
              <a:gd name="T19" fmla="*/ 468 h 479"/>
              <a:gd name="T20" fmla="*/ 196 w 207"/>
              <a:gd name="T21" fmla="*/ 479 h 479"/>
              <a:gd name="T22" fmla="*/ 185 w 207"/>
              <a:gd name="T23" fmla="*/ 479 h 479"/>
              <a:gd name="T24" fmla="*/ 174 w 207"/>
              <a:gd name="T25" fmla="*/ 479 h 479"/>
              <a:gd name="T26" fmla="*/ 163 w 207"/>
              <a:gd name="T27" fmla="*/ 479 h 479"/>
              <a:gd name="T28" fmla="*/ 153 w 207"/>
              <a:gd name="T29" fmla="*/ 479 h 479"/>
              <a:gd name="T30" fmla="*/ 142 w 207"/>
              <a:gd name="T31" fmla="*/ 468 h 479"/>
              <a:gd name="T32" fmla="*/ 131 w 207"/>
              <a:gd name="T33" fmla="*/ 446 h 479"/>
              <a:gd name="T34" fmla="*/ 131 w 207"/>
              <a:gd name="T35" fmla="*/ 414 h 479"/>
              <a:gd name="T36" fmla="*/ 120 w 207"/>
              <a:gd name="T37" fmla="*/ 381 h 479"/>
              <a:gd name="T38" fmla="*/ 109 w 207"/>
              <a:gd name="T39" fmla="*/ 348 h 479"/>
              <a:gd name="T40" fmla="*/ 98 w 207"/>
              <a:gd name="T41" fmla="*/ 305 h 479"/>
              <a:gd name="T42" fmla="*/ 87 w 207"/>
              <a:gd name="T43" fmla="*/ 261 h 479"/>
              <a:gd name="T44" fmla="*/ 87 w 207"/>
              <a:gd name="T45" fmla="*/ 218 h 479"/>
              <a:gd name="T46" fmla="*/ 76 w 207"/>
              <a:gd name="T47" fmla="*/ 185 h 479"/>
              <a:gd name="T48" fmla="*/ 66 w 207"/>
              <a:gd name="T49" fmla="*/ 152 h 479"/>
              <a:gd name="T50" fmla="*/ 55 w 207"/>
              <a:gd name="T51" fmla="*/ 120 h 479"/>
              <a:gd name="T52" fmla="*/ 44 w 207"/>
              <a:gd name="T53" fmla="*/ 98 h 479"/>
              <a:gd name="T54" fmla="*/ 33 w 207"/>
              <a:gd name="T55" fmla="*/ 87 h 479"/>
              <a:gd name="T56" fmla="*/ 22 w 207"/>
              <a:gd name="T57" fmla="*/ 65 h 479"/>
              <a:gd name="T58" fmla="*/ 11 w 207"/>
              <a:gd name="T59" fmla="*/ 54 h 479"/>
              <a:gd name="T60" fmla="*/ 0 w 207"/>
              <a:gd name="T61" fmla="*/ 44 h 479"/>
              <a:gd name="T62" fmla="*/ 0 w 207"/>
              <a:gd name="T63" fmla="*/ 33 h 479"/>
              <a:gd name="T64" fmla="*/ 0 w 207"/>
              <a:gd name="T65" fmla="*/ 22 h 479"/>
              <a:gd name="T66" fmla="*/ 0 w 207"/>
              <a:gd name="T67" fmla="*/ 11 h 479"/>
              <a:gd name="T68" fmla="*/ 0 w 207"/>
              <a:gd name="T69" fmla="*/ 0 h 479"/>
              <a:gd name="T70" fmla="*/ 11 w 207"/>
              <a:gd name="T71" fmla="*/ 0 h 479"/>
              <a:gd name="T72" fmla="*/ 22 w 207"/>
              <a:gd name="T73" fmla="*/ 0 h 479"/>
              <a:gd name="T74" fmla="*/ 33 w 207"/>
              <a:gd name="T75" fmla="*/ 0 h 479"/>
              <a:gd name="T76" fmla="*/ 55 w 207"/>
              <a:gd name="T77" fmla="*/ 0 h 479"/>
              <a:gd name="T78" fmla="*/ 76 w 207"/>
              <a:gd name="T79" fmla="*/ 0 h 479"/>
              <a:gd name="T80" fmla="*/ 98 w 207"/>
              <a:gd name="T81" fmla="*/ 0 h 479"/>
              <a:gd name="T82" fmla="*/ 120 w 207"/>
              <a:gd name="T83" fmla="*/ 11 h 479"/>
              <a:gd name="T84" fmla="*/ 153 w 207"/>
              <a:gd name="T85" fmla="*/ 11 h 479"/>
              <a:gd name="T86" fmla="*/ 185 w 207"/>
              <a:gd name="T87" fmla="*/ 22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7" h="479">
                <a:moveTo>
                  <a:pt x="185" y="22"/>
                </a:moveTo>
                <a:lnTo>
                  <a:pt x="196" y="109"/>
                </a:lnTo>
                <a:lnTo>
                  <a:pt x="207" y="196"/>
                </a:lnTo>
                <a:lnTo>
                  <a:pt x="207" y="272"/>
                </a:lnTo>
                <a:lnTo>
                  <a:pt x="207" y="348"/>
                </a:lnTo>
                <a:lnTo>
                  <a:pt x="207" y="381"/>
                </a:lnTo>
                <a:lnTo>
                  <a:pt x="207" y="403"/>
                </a:lnTo>
                <a:lnTo>
                  <a:pt x="207" y="435"/>
                </a:lnTo>
                <a:lnTo>
                  <a:pt x="207" y="446"/>
                </a:lnTo>
                <a:lnTo>
                  <a:pt x="196" y="468"/>
                </a:lnTo>
                <a:lnTo>
                  <a:pt x="196" y="479"/>
                </a:lnTo>
                <a:lnTo>
                  <a:pt x="185" y="479"/>
                </a:lnTo>
                <a:lnTo>
                  <a:pt x="174" y="479"/>
                </a:lnTo>
                <a:lnTo>
                  <a:pt x="163" y="479"/>
                </a:lnTo>
                <a:lnTo>
                  <a:pt x="153" y="479"/>
                </a:lnTo>
                <a:lnTo>
                  <a:pt x="142" y="468"/>
                </a:lnTo>
                <a:lnTo>
                  <a:pt x="131" y="446"/>
                </a:lnTo>
                <a:lnTo>
                  <a:pt x="131" y="414"/>
                </a:lnTo>
                <a:lnTo>
                  <a:pt x="120" y="381"/>
                </a:lnTo>
                <a:lnTo>
                  <a:pt x="109" y="348"/>
                </a:lnTo>
                <a:lnTo>
                  <a:pt x="98" y="305"/>
                </a:lnTo>
                <a:lnTo>
                  <a:pt x="87" y="261"/>
                </a:lnTo>
                <a:lnTo>
                  <a:pt x="87" y="218"/>
                </a:lnTo>
                <a:lnTo>
                  <a:pt x="76" y="185"/>
                </a:lnTo>
                <a:lnTo>
                  <a:pt x="66" y="152"/>
                </a:lnTo>
                <a:lnTo>
                  <a:pt x="55" y="120"/>
                </a:lnTo>
                <a:lnTo>
                  <a:pt x="44" y="98"/>
                </a:lnTo>
                <a:lnTo>
                  <a:pt x="33" y="87"/>
                </a:lnTo>
                <a:lnTo>
                  <a:pt x="22" y="65"/>
                </a:lnTo>
                <a:lnTo>
                  <a:pt x="11" y="54"/>
                </a:lnTo>
                <a:lnTo>
                  <a:pt x="0" y="44"/>
                </a:lnTo>
                <a:lnTo>
                  <a:pt x="0" y="33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55" y="0"/>
                </a:lnTo>
                <a:lnTo>
                  <a:pt x="76" y="0"/>
                </a:lnTo>
                <a:lnTo>
                  <a:pt x="98" y="0"/>
                </a:lnTo>
                <a:lnTo>
                  <a:pt x="120" y="11"/>
                </a:lnTo>
                <a:lnTo>
                  <a:pt x="153" y="11"/>
                </a:lnTo>
                <a:lnTo>
                  <a:pt x="185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6" name="Freeform 32"/>
          <p:cNvSpPr>
            <a:spLocks noChangeArrowheads="1"/>
          </p:cNvSpPr>
          <p:nvPr/>
        </p:nvSpPr>
        <p:spPr bwMode="auto">
          <a:xfrm>
            <a:off x="6640513" y="2478088"/>
            <a:ext cx="523875" cy="841375"/>
          </a:xfrm>
          <a:custGeom>
            <a:avLst/>
            <a:gdLst>
              <a:gd name="T0" fmla="*/ 0 w 826"/>
              <a:gd name="T1" fmla="*/ 1316 h 1327"/>
              <a:gd name="T2" fmla="*/ 11 w 826"/>
              <a:gd name="T3" fmla="*/ 1295 h 1327"/>
              <a:gd name="T4" fmla="*/ 33 w 826"/>
              <a:gd name="T5" fmla="*/ 1273 h 1327"/>
              <a:gd name="T6" fmla="*/ 76 w 826"/>
              <a:gd name="T7" fmla="*/ 1240 h 1327"/>
              <a:gd name="T8" fmla="*/ 174 w 826"/>
              <a:gd name="T9" fmla="*/ 1164 h 1327"/>
              <a:gd name="T10" fmla="*/ 261 w 826"/>
              <a:gd name="T11" fmla="*/ 1088 h 1327"/>
              <a:gd name="T12" fmla="*/ 359 w 826"/>
              <a:gd name="T13" fmla="*/ 1001 h 1327"/>
              <a:gd name="T14" fmla="*/ 446 w 826"/>
              <a:gd name="T15" fmla="*/ 892 h 1327"/>
              <a:gd name="T16" fmla="*/ 500 w 826"/>
              <a:gd name="T17" fmla="*/ 816 h 1327"/>
              <a:gd name="T18" fmla="*/ 565 w 826"/>
              <a:gd name="T19" fmla="*/ 674 h 1327"/>
              <a:gd name="T20" fmla="*/ 630 w 826"/>
              <a:gd name="T21" fmla="*/ 467 h 1327"/>
              <a:gd name="T22" fmla="*/ 652 w 826"/>
              <a:gd name="T23" fmla="*/ 293 h 1327"/>
              <a:gd name="T24" fmla="*/ 663 w 826"/>
              <a:gd name="T25" fmla="*/ 206 h 1327"/>
              <a:gd name="T26" fmla="*/ 652 w 826"/>
              <a:gd name="T27" fmla="*/ 130 h 1327"/>
              <a:gd name="T28" fmla="*/ 652 w 826"/>
              <a:gd name="T29" fmla="*/ 76 h 1327"/>
              <a:gd name="T30" fmla="*/ 630 w 826"/>
              <a:gd name="T31" fmla="*/ 54 h 1327"/>
              <a:gd name="T32" fmla="*/ 630 w 826"/>
              <a:gd name="T33" fmla="*/ 32 h 1327"/>
              <a:gd name="T34" fmla="*/ 630 w 826"/>
              <a:gd name="T35" fmla="*/ 10 h 1327"/>
              <a:gd name="T36" fmla="*/ 652 w 826"/>
              <a:gd name="T37" fmla="*/ 0 h 1327"/>
              <a:gd name="T38" fmla="*/ 707 w 826"/>
              <a:gd name="T39" fmla="*/ 0 h 1327"/>
              <a:gd name="T40" fmla="*/ 772 w 826"/>
              <a:gd name="T41" fmla="*/ 32 h 1327"/>
              <a:gd name="T42" fmla="*/ 804 w 826"/>
              <a:gd name="T43" fmla="*/ 65 h 1327"/>
              <a:gd name="T44" fmla="*/ 826 w 826"/>
              <a:gd name="T45" fmla="*/ 87 h 1327"/>
              <a:gd name="T46" fmla="*/ 826 w 826"/>
              <a:gd name="T47" fmla="*/ 119 h 1327"/>
              <a:gd name="T48" fmla="*/ 815 w 826"/>
              <a:gd name="T49" fmla="*/ 174 h 1327"/>
              <a:gd name="T50" fmla="*/ 815 w 826"/>
              <a:gd name="T51" fmla="*/ 250 h 1327"/>
              <a:gd name="T52" fmla="*/ 794 w 826"/>
              <a:gd name="T53" fmla="*/ 402 h 1327"/>
              <a:gd name="T54" fmla="*/ 739 w 826"/>
              <a:gd name="T55" fmla="*/ 587 h 1327"/>
              <a:gd name="T56" fmla="*/ 696 w 826"/>
              <a:gd name="T57" fmla="*/ 729 h 1327"/>
              <a:gd name="T58" fmla="*/ 620 w 826"/>
              <a:gd name="T59" fmla="*/ 859 h 1327"/>
              <a:gd name="T60" fmla="*/ 511 w 826"/>
              <a:gd name="T61" fmla="*/ 1012 h 1327"/>
              <a:gd name="T62" fmla="*/ 435 w 826"/>
              <a:gd name="T63" fmla="*/ 1077 h 1327"/>
              <a:gd name="T64" fmla="*/ 283 w 826"/>
              <a:gd name="T65" fmla="*/ 1197 h 1327"/>
              <a:gd name="T66" fmla="*/ 152 w 826"/>
              <a:gd name="T67" fmla="*/ 1273 h 1327"/>
              <a:gd name="T68" fmla="*/ 87 w 826"/>
              <a:gd name="T69" fmla="*/ 1305 h 1327"/>
              <a:gd name="T70" fmla="*/ 33 w 826"/>
              <a:gd name="T71" fmla="*/ 1316 h 1327"/>
              <a:gd name="T72" fmla="*/ 0 w 826"/>
              <a:gd name="T73" fmla="*/ 1327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26" h="1327">
                <a:moveTo>
                  <a:pt x="0" y="1316"/>
                </a:moveTo>
                <a:lnTo>
                  <a:pt x="0" y="1316"/>
                </a:lnTo>
                <a:lnTo>
                  <a:pt x="0" y="1305"/>
                </a:lnTo>
                <a:lnTo>
                  <a:pt x="11" y="1295"/>
                </a:lnTo>
                <a:lnTo>
                  <a:pt x="22" y="1284"/>
                </a:lnTo>
                <a:lnTo>
                  <a:pt x="33" y="1273"/>
                </a:lnTo>
                <a:lnTo>
                  <a:pt x="54" y="1251"/>
                </a:lnTo>
                <a:lnTo>
                  <a:pt x="76" y="1240"/>
                </a:lnTo>
                <a:lnTo>
                  <a:pt x="119" y="1207"/>
                </a:lnTo>
                <a:lnTo>
                  <a:pt x="174" y="1164"/>
                </a:lnTo>
                <a:lnTo>
                  <a:pt x="228" y="1120"/>
                </a:lnTo>
                <a:lnTo>
                  <a:pt x="261" y="1088"/>
                </a:lnTo>
                <a:lnTo>
                  <a:pt x="293" y="1066"/>
                </a:lnTo>
                <a:lnTo>
                  <a:pt x="359" y="1001"/>
                </a:lnTo>
                <a:lnTo>
                  <a:pt x="424" y="935"/>
                </a:lnTo>
                <a:lnTo>
                  <a:pt x="446" y="892"/>
                </a:lnTo>
                <a:lnTo>
                  <a:pt x="478" y="859"/>
                </a:lnTo>
                <a:lnTo>
                  <a:pt x="500" y="816"/>
                </a:lnTo>
                <a:lnTo>
                  <a:pt x="533" y="772"/>
                </a:lnTo>
                <a:lnTo>
                  <a:pt x="565" y="674"/>
                </a:lnTo>
                <a:lnTo>
                  <a:pt x="609" y="576"/>
                </a:lnTo>
                <a:lnTo>
                  <a:pt x="630" y="467"/>
                </a:lnTo>
                <a:lnTo>
                  <a:pt x="652" y="359"/>
                </a:lnTo>
                <a:lnTo>
                  <a:pt x="652" y="293"/>
                </a:lnTo>
                <a:lnTo>
                  <a:pt x="663" y="250"/>
                </a:lnTo>
                <a:lnTo>
                  <a:pt x="663" y="206"/>
                </a:lnTo>
                <a:lnTo>
                  <a:pt x="663" y="163"/>
                </a:lnTo>
                <a:lnTo>
                  <a:pt x="652" y="130"/>
                </a:lnTo>
                <a:lnTo>
                  <a:pt x="652" y="97"/>
                </a:lnTo>
                <a:lnTo>
                  <a:pt x="652" y="76"/>
                </a:lnTo>
                <a:lnTo>
                  <a:pt x="641" y="65"/>
                </a:lnTo>
                <a:lnTo>
                  <a:pt x="630" y="54"/>
                </a:lnTo>
                <a:lnTo>
                  <a:pt x="630" y="43"/>
                </a:lnTo>
                <a:lnTo>
                  <a:pt x="630" y="32"/>
                </a:lnTo>
                <a:lnTo>
                  <a:pt x="630" y="21"/>
                </a:lnTo>
                <a:lnTo>
                  <a:pt x="630" y="10"/>
                </a:lnTo>
                <a:lnTo>
                  <a:pt x="641" y="0"/>
                </a:lnTo>
                <a:lnTo>
                  <a:pt x="652" y="0"/>
                </a:lnTo>
                <a:lnTo>
                  <a:pt x="674" y="0"/>
                </a:lnTo>
                <a:lnTo>
                  <a:pt x="707" y="0"/>
                </a:lnTo>
                <a:lnTo>
                  <a:pt x="750" y="21"/>
                </a:lnTo>
                <a:lnTo>
                  <a:pt x="772" y="32"/>
                </a:lnTo>
                <a:lnTo>
                  <a:pt x="794" y="54"/>
                </a:lnTo>
                <a:lnTo>
                  <a:pt x="804" y="65"/>
                </a:lnTo>
                <a:lnTo>
                  <a:pt x="815" y="76"/>
                </a:lnTo>
                <a:lnTo>
                  <a:pt x="826" y="87"/>
                </a:lnTo>
                <a:lnTo>
                  <a:pt x="826" y="97"/>
                </a:lnTo>
                <a:lnTo>
                  <a:pt x="826" y="119"/>
                </a:lnTo>
                <a:lnTo>
                  <a:pt x="826" y="141"/>
                </a:lnTo>
                <a:lnTo>
                  <a:pt x="815" y="174"/>
                </a:lnTo>
                <a:lnTo>
                  <a:pt x="815" y="206"/>
                </a:lnTo>
                <a:lnTo>
                  <a:pt x="815" y="250"/>
                </a:lnTo>
                <a:lnTo>
                  <a:pt x="804" y="293"/>
                </a:lnTo>
                <a:lnTo>
                  <a:pt x="794" y="402"/>
                </a:lnTo>
                <a:lnTo>
                  <a:pt x="761" y="489"/>
                </a:lnTo>
                <a:lnTo>
                  <a:pt x="739" y="587"/>
                </a:lnTo>
                <a:lnTo>
                  <a:pt x="707" y="685"/>
                </a:lnTo>
                <a:lnTo>
                  <a:pt x="696" y="729"/>
                </a:lnTo>
                <a:lnTo>
                  <a:pt x="674" y="772"/>
                </a:lnTo>
                <a:lnTo>
                  <a:pt x="620" y="859"/>
                </a:lnTo>
                <a:lnTo>
                  <a:pt x="565" y="935"/>
                </a:lnTo>
                <a:lnTo>
                  <a:pt x="511" y="1012"/>
                </a:lnTo>
                <a:lnTo>
                  <a:pt x="478" y="1044"/>
                </a:lnTo>
                <a:lnTo>
                  <a:pt x="435" y="1077"/>
                </a:lnTo>
                <a:lnTo>
                  <a:pt x="370" y="1142"/>
                </a:lnTo>
                <a:lnTo>
                  <a:pt x="283" y="1197"/>
                </a:lnTo>
                <a:lnTo>
                  <a:pt x="196" y="1251"/>
                </a:lnTo>
                <a:lnTo>
                  <a:pt x="152" y="1273"/>
                </a:lnTo>
                <a:lnTo>
                  <a:pt x="119" y="1295"/>
                </a:lnTo>
                <a:lnTo>
                  <a:pt x="87" y="1305"/>
                </a:lnTo>
                <a:lnTo>
                  <a:pt x="54" y="1316"/>
                </a:lnTo>
                <a:lnTo>
                  <a:pt x="33" y="1316"/>
                </a:lnTo>
                <a:lnTo>
                  <a:pt x="11" y="1327"/>
                </a:lnTo>
                <a:lnTo>
                  <a:pt x="0" y="1327"/>
                </a:lnTo>
                <a:lnTo>
                  <a:pt x="0" y="13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7" name="Freeform 33"/>
          <p:cNvSpPr>
            <a:spLocks noChangeArrowheads="1"/>
          </p:cNvSpPr>
          <p:nvPr/>
        </p:nvSpPr>
        <p:spPr bwMode="auto">
          <a:xfrm>
            <a:off x="7151688" y="2947988"/>
            <a:ext cx="315912" cy="317500"/>
          </a:xfrm>
          <a:custGeom>
            <a:avLst/>
            <a:gdLst>
              <a:gd name="T0" fmla="*/ 0 w 500"/>
              <a:gd name="T1" fmla="*/ 0 h 500"/>
              <a:gd name="T2" fmla="*/ 76 w 500"/>
              <a:gd name="T3" fmla="*/ 32 h 500"/>
              <a:gd name="T4" fmla="*/ 153 w 500"/>
              <a:gd name="T5" fmla="*/ 54 h 500"/>
              <a:gd name="T6" fmla="*/ 207 w 500"/>
              <a:gd name="T7" fmla="*/ 87 h 500"/>
              <a:gd name="T8" fmla="*/ 272 w 500"/>
              <a:gd name="T9" fmla="*/ 108 h 500"/>
              <a:gd name="T10" fmla="*/ 316 w 500"/>
              <a:gd name="T11" fmla="*/ 141 h 500"/>
              <a:gd name="T12" fmla="*/ 359 w 500"/>
              <a:gd name="T13" fmla="*/ 163 h 500"/>
              <a:gd name="T14" fmla="*/ 392 w 500"/>
              <a:gd name="T15" fmla="*/ 185 h 500"/>
              <a:gd name="T16" fmla="*/ 414 w 500"/>
              <a:gd name="T17" fmla="*/ 206 h 500"/>
              <a:gd name="T18" fmla="*/ 457 w 500"/>
              <a:gd name="T19" fmla="*/ 250 h 500"/>
              <a:gd name="T20" fmla="*/ 468 w 500"/>
              <a:gd name="T21" fmla="*/ 282 h 500"/>
              <a:gd name="T22" fmla="*/ 479 w 500"/>
              <a:gd name="T23" fmla="*/ 304 h 500"/>
              <a:gd name="T24" fmla="*/ 490 w 500"/>
              <a:gd name="T25" fmla="*/ 326 h 500"/>
              <a:gd name="T26" fmla="*/ 500 w 500"/>
              <a:gd name="T27" fmla="*/ 348 h 500"/>
              <a:gd name="T28" fmla="*/ 500 w 500"/>
              <a:gd name="T29" fmla="*/ 370 h 500"/>
              <a:gd name="T30" fmla="*/ 500 w 500"/>
              <a:gd name="T31" fmla="*/ 391 h 500"/>
              <a:gd name="T32" fmla="*/ 500 w 500"/>
              <a:gd name="T33" fmla="*/ 424 h 500"/>
              <a:gd name="T34" fmla="*/ 500 w 500"/>
              <a:gd name="T35" fmla="*/ 457 h 500"/>
              <a:gd name="T36" fmla="*/ 500 w 500"/>
              <a:gd name="T37" fmla="*/ 478 h 500"/>
              <a:gd name="T38" fmla="*/ 490 w 500"/>
              <a:gd name="T39" fmla="*/ 489 h 500"/>
              <a:gd name="T40" fmla="*/ 490 w 500"/>
              <a:gd name="T41" fmla="*/ 500 h 500"/>
              <a:gd name="T42" fmla="*/ 479 w 500"/>
              <a:gd name="T43" fmla="*/ 500 h 500"/>
              <a:gd name="T44" fmla="*/ 468 w 500"/>
              <a:gd name="T45" fmla="*/ 500 h 500"/>
              <a:gd name="T46" fmla="*/ 446 w 500"/>
              <a:gd name="T47" fmla="*/ 489 h 500"/>
              <a:gd name="T48" fmla="*/ 435 w 500"/>
              <a:gd name="T49" fmla="*/ 478 h 500"/>
              <a:gd name="T50" fmla="*/ 403 w 500"/>
              <a:gd name="T51" fmla="*/ 457 h 500"/>
              <a:gd name="T52" fmla="*/ 381 w 500"/>
              <a:gd name="T53" fmla="*/ 435 h 500"/>
              <a:gd name="T54" fmla="*/ 337 w 500"/>
              <a:gd name="T55" fmla="*/ 402 h 500"/>
              <a:gd name="T56" fmla="*/ 305 w 500"/>
              <a:gd name="T57" fmla="*/ 359 h 500"/>
              <a:gd name="T58" fmla="*/ 261 w 500"/>
              <a:gd name="T59" fmla="*/ 315 h 500"/>
              <a:gd name="T60" fmla="*/ 218 w 500"/>
              <a:gd name="T61" fmla="*/ 261 h 500"/>
              <a:gd name="T62" fmla="*/ 174 w 500"/>
              <a:gd name="T63" fmla="*/ 228 h 500"/>
              <a:gd name="T64" fmla="*/ 142 w 500"/>
              <a:gd name="T65" fmla="*/ 185 h 500"/>
              <a:gd name="T66" fmla="*/ 98 w 500"/>
              <a:gd name="T67" fmla="*/ 141 h 500"/>
              <a:gd name="T68" fmla="*/ 76 w 500"/>
              <a:gd name="T69" fmla="*/ 108 h 500"/>
              <a:gd name="T70" fmla="*/ 44 w 500"/>
              <a:gd name="T71" fmla="*/ 65 h 500"/>
              <a:gd name="T72" fmla="*/ 22 w 500"/>
              <a:gd name="T73" fmla="*/ 32 h 500"/>
              <a:gd name="T74" fmla="*/ 0 w 500"/>
              <a:gd name="T75" fmla="*/ 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00" h="500">
                <a:moveTo>
                  <a:pt x="0" y="0"/>
                </a:moveTo>
                <a:lnTo>
                  <a:pt x="76" y="32"/>
                </a:lnTo>
                <a:lnTo>
                  <a:pt x="153" y="54"/>
                </a:lnTo>
                <a:lnTo>
                  <a:pt x="207" y="87"/>
                </a:lnTo>
                <a:lnTo>
                  <a:pt x="272" y="108"/>
                </a:lnTo>
                <a:lnTo>
                  <a:pt x="316" y="141"/>
                </a:lnTo>
                <a:lnTo>
                  <a:pt x="359" y="163"/>
                </a:lnTo>
                <a:lnTo>
                  <a:pt x="392" y="185"/>
                </a:lnTo>
                <a:lnTo>
                  <a:pt x="414" y="206"/>
                </a:lnTo>
                <a:lnTo>
                  <a:pt x="457" y="250"/>
                </a:lnTo>
                <a:lnTo>
                  <a:pt x="468" y="282"/>
                </a:lnTo>
                <a:lnTo>
                  <a:pt x="479" y="304"/>
                </a:lnTo>
                <a:lnTo>
                  <a:pt x="490" y="326"/>
                </a:lnTo>
                <a:lnTo>
                  <a:pt x="500" y="348"/>
                </a:lnTo>
                <a:lnTo>
                  <a:pt x="500" y="370"/>
                </a:lnTo>
                <a:lnTo>
                  <a:pt x="500" y="391"/>
                </a:lnTo>
                <a:lnTo>
                  <a:pt x="500" y="424"/>
                </a:lnTo>
                <a:lnTo>
                  <a:pt x="500" y="457"/>
                </a:lnTo>
                <a:lnTo>
                  <a:pt x="500" y="478"/>
                </a:lnTo>
                <a:lnTo>
                  <a:pt x="490" y="489"/>
                </a:lnTo>
                <a:lnTo>
                  <a:pt x="490" y="500"/>
                </a:lnTo>
                <a:lnTo>
                  <a:pt x="479" y="500"/>
                </a:lnTo>
                <a:lnTo>
                  <a:pt x="468" y="500"/>
                </a:lnTo>
                <a:lnTo>
                  <a:pt x="446" y="489"/>
                </a:lnTo>
                <a:lnTo>
                  <a:pt x="435" y="478"/>
                </a:lnTo>
                <a:lnTo>
                  <a:pt x="403" y="457"/>
                </a:lnTo>
                <a:lnTo>
                  <a:pt x="381" y="435"/>
                </a:lnTo>
                <a:lnTo>
                  <a:pt x="337" y="402"/>
                </a:lnTo>
                <a:lnTo>
                  <a:pt x="305" y="359"/>
                </a:lnTo>
                <a:lnTo>
                  <a:pt x="261" y="315"/>
                </a:lnTo>
                <a:lnTo>
                  <a:pt x="218" y="261"/>
                </a:lnTo>
                <a:lnTo>
                  <a:pt x="174" y="228"/>
                </a:lnTo>
                <a:lnTo>
                  <a:pt x="142" y="185"/>
                </a:lnTo>
                <a:lnTo>
                  <a:pt x="98" y="141"/>
                </a:lnTo>
                <a:lnTo>
                  <a:pt x="76" y="108"/>
                </a:lnTo>
                <a:lnTo>
                  <a:pt x="44" y="65"/>
                </a:lnTo>
                <a:lnTo>
                  <a:pt x="22" y="3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8" name="Freeform 34"/>
          <p:cNvSpPr>
            <a:spLocks noChangeArrowheads="1"/>
          </p:cNvSpPr>
          <p:nvPr/>
        </p:nvSpPr>
        <p:spPr bwMode="auto">
          <a:xfrm>
            <a:off x="6805613" y="2338388"/>
            <a:ext cx="104775" cy="628650"/>
          </a:xfrm>
          <a:custGeom>
            <a:avLst/>
            <a:gdLst>
              <a:gd name="T0" fmla="*/ 0 w 163"/>
              <a:gd name="T1" fmla="*/ 838 h 990"/>
              <a:gd name="T2" fmla="*/ 11 w 163"/>
              <a:gd name="T3" fmla="*/ 805 h 990"/>
              <a:gd name="T4" fmla="*/ 11 w 163"/>
              <a:gd name="T5" fmla="*/ 762 h 990"/>
              <a:gd name="T6" fmla="*/ 22 w 163"/>
              <a:gd name="T7" fmla="*/ 707 h 990"/>
              <a:gd name="T8" fmla="*/ 32 w 163"/>
              <a:gd name="T9" fmla="*/ 609 h 990"/>
              <a:gd name="T10" fmla="*/ 43 w 163"/>
              <a:gd name="T11" fmla="*/ 446 h 990"/>
              <a:gd name="T12" fmla="*/ 43 w 163"/>
              <a:gd name="T13" fmla="*/ 315 h 990"/>
              <a:gd name="T14" fmla="*/ 43 w 163"/>
              <a:gd name="T15" fmla="*/ 239 h 990"/>
              <a:gd name="T16" fmla="*/ 43 w 163"/>
              <a:gd name="T17" fmla="*/ 163 h 990"/>
              <a:gd name="T18" fmla="*/ 43 w 163"/>
              <a:gd name="T19" fmla="*/ 109 h 990"/>
              <a:gd name="T20" fmla="*/ 32 w 163"/>
              <a:gd name="T21" fmla="*/ 65 h 990"/>
              <a:gd name="T22" fmla="*/ 22 w 163"/>
              <a:gd name="T23" fmla="*/ 43 h 990"/>
              <a:gd name="T24" fmla="*/ 22 w 163"/>
              <a:gd name="T25" fmla="*/ 11 h 990"/>
              <a:gd name="T26" fmla="*/ 32 w 163"/>
              <a:gd name="T27" fmla="*/ 0 h 990"/>
              <a:gd name="T28" fmla="*/ 54 w 163"/>
              <a:gd name="T29" fmla="*/ 0 h 990"/>
              <a:gd name="T30" fmla="*/ 98 w 163"/>
              <a:gd name="T31" fmla="*/ 11 h 990"/>
              <a:gd name="T32" fmla="*/ 163 w 163"/>
              <a:gd name="T33" fmla="*/ 33 h 990"/>
              <a:gd name="T34" fmla="*/ 163 w 163"/>
              <a:gd name="T35" fmla="*/ 174 h 990"/>
              <a:gd name="T36" fmla="*/ 163 w 163"/>
              <a:gd name="T37" fmla="*/ 305 h 990"/>
              <a:gd name="T38" fmla="*/ 152 w 163"/>
              <a:gd name="T39" fmla="*/ 424 h 990"/>
              <a:gd name="T40" fmla="*/ 152 w 163"/>
              <a:gd name="T41" fmla="*/ 522 h 990"/>
              <a:gd name="T42" fmla="*/ 152 w 163"/>
              <a:gd name="T43" fmla="*/ 609 h 990"/>
              <a:gd name="T44" fmla="*/ 152 w 163"/>
              <a:gd name="T45" fmla="*/ 685 h 990"/>
              <a:gd name="T46" fmla="*/ 152 w 163"/>
              <a:gd name="T47" fmla="*/ 751 h 990"/>
              <a:gd name="T48" fmla="*/ 152 w 163"/>
              <a:gd name="T49" fmla="*/ 805 h 990"/>
              <a:gd name="T50" fmla="*/ 141 w 163"/>
              <a:gd name="T51" fmla="*/ 892 h 990"/>
              <a:gd name="T52" fmla="*/ 130 w 163"/>
              <a:gd name="T53" fmla="*/ 947 h 990"/>
              <a:gd name="T54" fmla="*/ 119 w 163"/>
              <a:gd name="T55" fmla="*/ 979 h 990"/>
              <a:gd name="T56" fmla="*/ 109 w 163"/>
              <a:gd name="T57" fmla="*/ 990 h 990"/>
              <a:gd name="T58" fmla="*/ 76 w 163"/>
              <a:gd name="T59" fmla="*/ 968 h 990"/>
              <a:gd name="T60" fmla="*/ 32 w 163"/>
              <a:gd name="T61" fmla="*/ 925 h 990"/>
              <a:gd name="T62" fmla="*/ 11 w 163"/>
              <a:gd name="T63" fmla="*/ 881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3" h="990">
                <a:moveTo>
                  <a:pt x="0" y="849"/>
                </a:moveTo>
                <a:lnTo>
                  <a:pt x="0" y="838"/>
                </a:lnTo>
                <a:lnTo>
                  <a:pt x="0" y="827"/>
                </a:lnTo>
                <a:lnTo>
                  <a:pt x="11" y="805"/>
                </a:lnTo>
                <a:lnTo>
                  <a:pt x="11" y="783"/>
                </a:lnTo>
                <a:lnTo>
                  <a:pt x="11" y="762"/>
                </a:lnTo>
                <a:lnTo>
                  <a:pt x="22" y="740"/>
                </a:lnTo>
                <a:lnTo>
                  <a:pt x="22" y="707"/>
                </a:lnTo>
                <a:lnTo>
                  <a:pt x="22" y="675"/>
                </a:lnTo>
                <a:lnTo>
                  <a:pt x="32" y="609"/>
                </a:lnTo>
                <a:lnTo>
                  <a:pt x="43" y="533"/>
                </a:lnTo>
                <a:lnTo>
                  <a:pt x="43" y="446"/>
                </a:lnTo>
                <a:lnTo>
                  <a:pt x="43" y="359"/>
                </a:lnTo>
                <a:lnTo>
                  <a:pt x="43" y="315"/>
                </a:lnTo>
                <a:lnTo>
                  <a:pt x="43" y="272"/>
                </a:lnTo>
                <a:lnTo>
                  <a:pt x="43" y="239"/>
                </a:lnTo>
                <a:lnTo>
                  <a:pt x="43" y="196"/>
                </a:lnTo>
                <a:lnTo>
                  <a:pt x="43" y="163"/>
                </a:lnTo>
                <a:lnTo>
                  <a:pt x="43" y="141"/>
                </a:lnTo>
                <a:lnTo>
                  <a:pt x="43" y="109"/>
                </a:lnTo>
                <a:lnTo>
                  <a:pt x="32" y="87"/>
                </a:lnTo>
                <a:lnTo>
                  <a:pt x="32" y="65"/>
                </a:lnTo>
                <a:lnTo>
                  <a:pt x="32" y="54"/>
                </a:lnTo>
                <a:lnTo>
                  <a:pt x="22" y="43"/>
                </a:lnTo>
                <a:lnTo>
                  <a:pt x="22" y="33"/>
                </a:lnTo>
                <a:lnTo>
                  <a:pt x="22" y="11"/>
                </a:lnTo>
                <a:lnTo>
                  <a:pt x="22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8" y="11"/>
                </a:lnTo>
                <a:lnTo>
                  <a:pt x="130" y="22"/>
                </a:lnTo>
                <a:lnTo>
                  <a:pt x="163" y="33"/>
                </a:lnTo>
                <a:lnTo>
                  <a:pt x="163" y="109"/>
                </a:lnTo>
                <a:lnTo>
                  <a:pt x="163" y="174"/>
                </a:lnTo>
                <a:lnTo>
                  <a:pt x="163" y="239"/>
                </a:lnTo>
                <a:lnTo>
                  <a:pt x="163" y="305"/>
                </a:lnTo>
                <a:lnTo>
                  <a:pt x="163" y="359"/>
                </a:lnTo>
                <a:lnTo>
                  <a:pt x="152" y="424"/>
                </a:lnTo>
                <a:lnTo>
                  <a:pt x="152" y="468"/>
                </a:lnTo>
                <a:lnTo>
                  <a:pt x="152" y="522"/>
                </a:lnTo>
                <a:lnTo>
                  <a:pt x="152" y="566"/>
                </a:lnTo>
                <a:lnTo>
                  <a:pt x="152" y="609"/>
                </a:lnTo>
                <a:lnTo>
                  <a:pt x="152" y="653"/>
                </a:lnTo>
                <a:lnTo>
                  <a:pt x="152" y="685"/>
                </a:lnTo>
                <a:lnTo>
                  <a:pt x="152" y="729"/>
                </a:lnTo>
                <a:lnTo>
                  <a:pt x="152" y="751"/>
                </a:lnTo>
                <a:lnTo>
                  <a:pt x="152" y="783"/>
                </a:lnTo>
                <a:lnTo>
                  <a:pt x="152" y="805"/>
                </a:lnTo>
                <a:lnTo>
                  <a:pt x="141" y="849"/>
                </a:lnTo>
                <a:lnTo>
                  <a:pt x="141" y="892"/>
                </a:lnTo>
                <a:lnTo>
                  <a:pt x="130" y="925"/>
                </a:lnTo>
                <a:lnTo>
                  <a:pt x="130" y="947"/>
                </a:lnTo>
                <a:lnTo>
                  <a:pt x="130" y="968"/>
                </a:lnTo>
                <a:lnTo>
                  <a:pt x="119" y="979"/>
                </a:lnTo>
                <a:lnTo>
                  <a:pt x="119" y="990"/>
                </a:lnTo>
                <a:lnTo>
                  <a:pt x="109" y="990"/>
                </a:lnTo>
                <a:lnTo>
                  <a:pt x="87" y="979"/>
                </a:lnTo>
                <a:lnTo>
                  <a:pt x="76" y="968"/>
                </a:lnTo>
                <a:lnTo>
                  <a:pt x="54" y="947"/>
                </a:lnTo>
                <a:lnTo>
                  <a:pt x="32" y="925"/>
                </a:lnTo>
                <a:lnTo>
                  <a:pt x="22" y="903"/>
                </a:lnTo>
                <a:lnTo>
                  <a:pt x="11" y="881"/>
                </a:lnTo>
                <a:lnTo>
                  <a:pt x="0" y="84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0" name="Freeform 36"/>
          <p:cNvSpPr>
            <a:spLocks noChangeArrowheads="1"/>
          </p:cNvSpPr>
          <p:nvPr/>
        </p:nvSpPr>
        <p:spPr bwMode="auto">
          <a:xfrm>
            <a:off x="6840538" y="1724025"/>
            <a:ext cx="331787" cy="504825"/>
          </a:xfrm>
          <a:custGeom>
            <a:avLst/>
            <a:gdLst>
              <a:gd name="T0" fmla="*/ 305 w 522"/>
              <a:gd name="T1" fmla="*/ 77 h 795"/>
              <a:gd name="T2" fmla="*/ 294 w 522"/>
              <a:gd name="T3" fmla="*/ 55 h 795"/>
              <a:gd name="T4" fmla="*/ 294 w 522"/>
              <a:gd name="T5" fmla="*/ 33 h 795"/>
              <a:gd name="T6" fmla="*/ 294 w 522"/>
              <a:gd name="T7" fmla="*/ 22 h 795"/>
              <a:gd name="T8" fmla="*/ 294 w 522"/>
              <a:gd name="T9" fmla="*/ 11 h 795"/>
              <a:gd name="T10" fmla="*/ 305 w 522"/>
              <a:gd name="T11" fmla="*/ 11 h 795"/>
              <a:gd name="T12" fmla="*/ 315 w 522"/>
              <a:gd name="T13" fmla="*/ 0 h 795"/>
              <a:gd name="T14" fmla="*/ 326 w 522"/>
              <a:gd name="T15" fmla="*/ 0 h 795"/>
              <a:gd name="T16" fmla="*/ 348 w 522"/>
              <a:gd name="T17" fmla="*/ 0 h 795"/>
              <a:gd name="T18" fmla="*/ 370 w 522"/>
              <a:gd name="T19" fmla="*/ 11 h 795"/>
              <a:gd name="T20" fmla="*/ 392 w 522"/>
              <a:gd name="T21" fmla="*/ 22 h 795"/>
              <a:gd name="T22" fmla="*/ 424 w 522"/>
              <a:gd name="T23" fmla="*/ 44 h 795"/>
              <a:gd name="T24" fmla="*/ 457 w 522"/>
              <a:gd name="T25" fmla="*/ 66 h 795"/>
              <a:gd name="T26" fmla="*/ 479 w 522"/>
              <a:gd name="T27" fmla="*/ 87 h 795"/>
              <a:gd name="T28" fmla="*/ 489 w 522"/>
              <a:gd name="T29" fmla="*/ 98 h 795"/>
              <a:gd name="T30" fmla="*/ 500 w 522"/>
              <a:gd name="T31" fmla="*/ 120 h 795"/>
              <a:gd name="T32" fmla="*/ 511 w 522"/>
              <a:gd name="T33" fmla="*/ 131 h 795"/>
              <a:gd name="T34" fmla="*/ 511 w 522"/>
              <a:gd name="T35" fmla="*/ 142 h 795"/>
              <a:gd name="T36" fmla="*/ 522 w 522"/>
              <a:gd name="T37" fmla="*/ 153 h 795"/>
              <a:gd name="T38" fmla="*/ 522 w 522"/>
              <a:gd name="T39" fmla="*/ 164 h 795"/>
              <a:gd name="T40" fmla="*/ 511 w 522"/>
              <a:gd name="T41" fmla="*/ 174 h 795"/>
              <a:gd name="T42" fmla="*/ 511 w 522"/>
              <a:gd name="T43" fmla="*/ 185 h 795"/>
              <a:gd name="T44" fmla="*/ 500 w 522"/>
              <a:gd name="T45" fmla="*/ 207 h 795"/>
              <a:gd name="T46" fmla="*/ 489 w 522"/>
              <a:gd name="T47" fmla="*/ 218 h 795"/>
              <a:gd name="T48" fmla="*/ 479 w 522"/>
              <a:gd name="T49" fmla="*/ 251 h 795"/>
              <a:gd name="T50" fmla="*/ 457 w 522"/>
              <a:gd name="T51" fmla="*/ 272 h 795"/>
              <a:gd name="T52" fmla="*/ 435 w 522"/>
              <a:gd name="T53" fmla="*/ 305 h 795"/>
              <a:gd name="T54" fmla="*/ 413 w 522"/>
              <a:gd name="T55" fmla="*/ 349 h 795"/>
              <a:gd name="T56" fmla="*/ 381 w 522"/>
              <a:gd name="T57" fmla="*/ 381 h 795"/>
              <a:gd name="T58" fmla="*/ 326 w 522"/>
              <a:gd name="T59" fmla="*/ 468 h 795"/>
              <a:gd name="T60" fmla="*/ 261 w 522"/>
              <a:gd name="T61" fmla="*/ 544 h 795"/>
              <a:gd name="T62" fmla="*/ 207 w 522"/>
              <a:gd name="T63" fmla="*/ 610 h 795"/>
              <a:gd name="T64" fmla="*/ 152 w 522"/>
              <a:gd name="T65" fmla="*/ 675 h 795"/>
              <a:gd name="T66" fmla="*/ 120 w 522"/>
              <a:gd name="T67" fmla="*/ 708 h 795"/>
              <a:gd name="T68" fmla="*/ 87 w 522"/>
              <a:gd name="T69" fmla="*/ 729 h 795"/>
              <a:gd name="T70" fmla="*/ 65 w 522"/>
              <a:gd name="T71" fmla="*/ 751 h 795"/>
              <a:gd name="T72" fmla="*/ 44 w 522"/>
              <a:gd name="T73" fmla="*/ 762 h 795"/>
              <a:gd name="T74" fmla="*/ 33 w 522"/>
              <a:gd name="T75" fmla="*/ 784 h 795"/>
              <a:gd name="T76" fmla="*/ 22 w 522"/>
              <a:gd name="T77" fmla="*/ 784 h 795"/>
              <a:gd name="T78" fmla="*/ 11 w 522"/>
              <a:gd name="T79" fmla="*/ 795 h 795"/>
              <a:gd name="T80" fmla="*/ 0 w 522"/>
              <a:gd name="T81" fmla="*/ 784 h 795"/>
              <a:gd name="T82" fmla="*/ 0 w 522"/>
              <a:gd name="T83" fmla="*/ 773 h 795"/>
              <a:gd name="T84" fmla="*/ 11 w 522"/>
              <a:gd name="T85" fmla="*/ 762 h 795"/>
              <a:gd name="T86" fmla="*/ 22 w 522"/>
              <a:gd name="T87" fmla="*/ 740 h 795"/>
              <a:gd name="T88" fmla="*/ 33 w 522"/>
              <a:gd name="T89" fmla="*/ 708 h 795"/>
              <a:gd name="T90" fmla="*/ 55 w 522"/>
              <a:gd name="T91" fmla="*/ 675 h 795"/>
              <a:gd name="T92" fmla="*/ 76 w 522"/>
              <a:gd name="T93" fmla="*/ 642 h 795"/>
              <a:gd name="T94" fmla="*/ 109 w 522"/>
              <a:gd name="T95" fmla="*/ 599 h 795"/>
              <a:gd name="T96" fmla="*/ 152 w 522"/>
              <a:gd name="T97" fmla="*/ 512 h 795"/>
              <a:gd name="T98" fmla="*/ 207 w 522"/>
              <a:gd name="T99" fmla="*/ 425 h 795"/>
              <a:gd name="T100" fmla="*/ 239 w 522"/>
              <a:gd name="T101" fmla="*/ 338 h 795"/>
              <a:gd name="T102" fmla="*/ 261 w 522"/>
              <a:gd name="T103" fmla="*/ 294 h 795"/>
              <a:gd name="T104" fmla="*/ 272 w 522"/>
              <a:gd name="T105" fmla="*/ 262 h 795"/>
              <a:gd name="T106" fmla="*/ 283 w 522"/>
              <a:gd name="T107" fmla="*/ 229 h 795"/>
              <a:gd name="T108" fmla="*/ 294 w 522"/>
              <a:gd name="T109" fmla="*/ 196 h 795"/>
              <a:gd name="T110" fmla="*/ 294 w 522"/>
              <a:gd name="T111" fmla="*/ 164 h 795"/>
              <a:gd name="T112" fmla="*/ 305 w 522"/>
              <a:gd name="T113" fmla="*/ 142 h 795"/>
              <a:gd name="T114" fmla="*/ 305 w 522"/>
              <a:gd name="T115" fmla="*/ 120 h 795"/>
              <a:gd name="T116" fmla="*/ 305 w 522"/>
              <a:gd name="T117" fmla="*/ 109 h 795"/>
              <a:gd name="T118" fmla="*/ 305 w 522"/>
              <a:gd name="T119" fmla="*/ 87 h 795"/>
              <a:gd name="T120" fmla="*/ 305 w 522"/>
              <a:gd name="T121" fmla="*/ 7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2" h="795">
                <a:moveTo>
                  <a:pt x="305" y="77"/>
                </a:moveTo>
                <a:lnTo>
                  <a:pt x="294" y="55"/>
                </a:lnTo>
                <a:lnTo>
                  <a:pt x="294" y="33"/>
                </a:lnTo>
                <a:lnTo>
                  <a:pt x="294" y="22"/>
                </a:lnTo>
                <a:lnTo>
                  <a:pt x="294" y="11"/>
                </a:lnTo>
                <a:lnTo>
                  <a:pt x="305" y="11"/>
                </a:lnTo>
                <a:lnTo>
                  <a:pt x="315" y="0"/>
                </a:lnTo>
                <a:lnTo>
                  <a:pt x="326" y="0"/>
                </a:lnTo>
                <a:lnTo>
                  <a:pt x="348" y="0"/>
                </a:lnTo>
                <a:lnTo>
                  <a:pt x="370" y="11"/>
                </a:lnTo>
                <a:lnTo>
                  <a:pt x="392" y="22"/>
                </a:lnTo>
                <a:lnTo>
                  <a:pt x="424" y="44"/>
                </a:lnTo>
                <a:lnTo>
                  <a:pt x="457" y="66"/>
                </a:lnTo>
                <a:lnTo>
                  <a:pt x="479" y="87"/>
                </a:lnTo>
                <a:lnTo>
                  <a:pt x="489" y="98"/>
                </a:lnTo>
                <a:lnTo>
                  <a:pt x="500" y="120"/>
                </a:lnTo>
                <a:lnTo>
                  <a:pt x="511" y="131"/>
                </a:lnTo>
                <a:lnTo>
                  <a:pt x="511" y="142"/>
                </a:lnTo>
                <a:lnTo>
                  <a:pt x="522" y="153"/>
                </a:lnTo>
                <a:lnTo>
                  <a:pt x="522" y="164"/>
                </a:lnTo>
                <a:lnTo>
                  <a:pt x="511" y="174"/>
                </a:lnTo>
                <a:lnTo>
                  <a:pt x="511" y="185"/>
                </a:lnTo>
                <a:lnTo>
                  <a:pt x="500" y="207"/>
                </a:lnTo>
                <a:lnTo>
                  <a:pt x="489" y="218"/>
                </a:lnTo>
                <a:lnTo>
                  <a:pt x="479" y="251"/>
                </a:lnTo>
                <a:lnTo>
                  <a:pt x="457" y="272"/>
                </a:lnTo>
                <a:lnTo>
                  <a:pt x="435" y="305"/>
                </a:lnTo>
                <a:lnTo>
                  <a:pt x="413" y="349"/>
                </a:lnTo>
                <a:lnTo>
                  <a:pt x="381" y="381"/>
                </a:lnTo>
                <a:lnTo>
                  <a:pt x="326" y="468"/>
                </a:lnTo>
                <a:lnTo>
                  <a:pt x="261" y="544"/>
                </a:lnTo>
                <a:lnTo>
                  <a:pt x="207" y="610"/>
                </a:lnTo>
                <a:lnTo>
                  <a:pt x="152" y="675"/>
                </a:lnTo>
                <a:lnTo>
                  <a:pt x="120" y="708"/>
                </a:lnTo>
                <a:lnTo>
                  <a:pt x="87" y="729"/>
                </a:lnTo>
                <a:lnTo>
                  <a:pt x="65" y="751"/>
                </a:lnTo>
                <a:lnTo>
                  <a:pt x="44" y="762"/>
                </a:lnTo>
                <a:lnTo>
                  <a:pt x="33" y="784"/>
                </a:lnTo>
                <a:lnTo>
                  <a:pt x="22" y="784"/>
                </a:lnTo>
                <a:lnTo>
                  <a:pt x="11" y="795"/>
                </a:lnTo>
                <a:lnTo>
                  <a:pt x="0" y="784"/>
                </a:lnTo>
                <a:lnTo>
                  <a:pt x="0" y="773"/>
                </a:lnTo>
                <a:lnTo>
                  <a:pt x="11" y="762"/>
                </a:lnTo>
                <a:lnTo>
                  <a:pt x="22" y="740"/>
                </a:lnTo>
                <a:lnTo>
                  <a:pt x="33" y="708"/>
                </a:lnTo>
                <a:lnTo>
                  <a:pt x="55" y="675"/>
                </a:lnTo>
                <a:lnTo>
                  <a:pt x="76" y="642"/>
                </a:lnTo>
                <a:lnTo>
                  <a:pt x="109" y="599"/>
                </a:lnTo>
                <a:lnTo>
                  <a:pt x="152" y="512"/>
                </a:lnTo>
                <a:lnTo>
                  <a:pt x="207" y="425"/>
                </a:lnTo>
                <a:lnTo>
                  <a:pt x="239" y="338"/>
                </a:lnTo>
                <a:lnTo>
                  <a:pt x="261" y="294"/>
                </a:lnTo>
                <a:lnTo>
                  <a:pt x="272" y="262"/>
                </a:lnTo>
                <a:lnTo>
                  <a:pt x="283" y="229"/>
                </a:lnTo>
                <a:lnTo>
                  <a:pt x="294" y="196"/>
                </a:lnTo>
                <a:lnTo>
                  <a:pt x="294" y="164"/>
                </a:lnTo>
                <a:lnTo>
                  <a:pt x="305" y="142"/>
                </a:lnTo>
                <a:lnTo>
                  <a:pt x="305" y="120"/>
                </a:lnTo>
                <a:lnTo>
                  <a:pt x="305" y="109"/>
                </a:lnTo>
                <a:lnTo>
                  <a:pt x="305" y="87"/>
                </a:lnTo>
                <a:lnTo>
                  <a:pt x="305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1" name="Freeform 37"/>
          <p:cNvSpPr>
            <a:spLocks noChangeArrowheads="1"/>
          </p:cNvSpPr>
          <p:nvPr/>
        </p:nvSpPr>
        <p:spPr bwMode="auto">
          <a:xfrm>
            <a:off x="6985000" y="1951038"/>
            <a:ext cx="414338" cy="387350"/>
          </a:xfrm>
          <a:custGeom>
            <a:avLst/>
            <a:gdLst>
              <a:gd name="T0" fmla="*/ 142 w 653"/>
              <a:gd name="T1" fmla="*/ 610 h 610"/>
              <a:gd name="T2" fmla="*/ 196 w 653"/>
              <a:gd name="T3" fmla="*/ 512 h 610"/>
              <a:gd name="T4" fmla="*/ 229 w 653"/>
              <a:gd name="T5" fmla="*/ 425 h 610"/>
              <a:gd name="T6" fmla="*/ 272 w 653"/>
              <a:gd name="T7" fmla="*/ 349 h 610"/>
              <a:gd name="T8" fmla="*/ 294 w 653"/>
              <a:gd name="T9" fmla="*/ 283 h 610"/>
              <a:gd name="T10" fmla="*/ 316 w 653"/>
              <a:gd name="T11" fmla="*/ 240 h 610"/>
              <a:gd name="T12" fmla="*/ 327 w 653"/>
              <a:gd name="T13" fmla="*/ 207 h 610"/>
              <a:gd name="T14" fmla="*/ 337 w 653"/>
              <a:gd name="T15" fmla="*/ 185 h 610"/>
              <a:gd name="T16" fmla="*/ 327 w 653"/>
              <a:gd name="T17" fmla="*/ 175 h 610"/>
              <a:gd name="T18" fmla="*/ 294 w 653"/>
              <a:gd name="T19" fmla="*/ 164 h 610"/>
              <a:gd name="T20" fmla="*/ 229 w 653"/>
              <a:gd name="T21" fmla="*/ 164 h 610"/>
              <a:gd name="T22" fmla="*/ 131 w 653"/>
              <a:gd name="T23" fmla="*/ 175 h 610"/>
              <a:gd name="T24" fmla="*/ 0 w 653"/>
              <a:gd name="T25" fmla="*/ 185 h 610"/>
              <a:gd name="T26" fmla="*/ 44 w 653"/>
              <a:gd name="T27" fmla="*/ 98 h 610"/>
              <a:gd name="T28" fmla="*/ 131 w 653"/>
              <a:gd name="T29" fmla="*/ 88 h 610"/>
              <a:gd name="T30" fmla="*/ 207 w 653"/>
              <a:gd name="T31" fmla="*/ 88 h 610"/>
              <a:gd name="T32" fmla="*/ 261 w 653"/>
              <a:gd name="T33" fmla="*/ 77 h 610"/>
              <a:gd name="T34" fmla="*/ 327 w 653"/>
              <a:gd name="T35" fmla="*/ 66 h 610"/>
              <a:gd name="T36" fmla="*/ 370 w 653"/>
              <a:gd name="T37" fmla="*/ 44 h 610"/>
              <a:gd name="T38" fmla="*/ 392 w 653"/>
              <a:gd name="T39" fmla="*/ 11 h 610"/>
              <a:gd name="T40" fmla="*/ 424 w 653"/>
              <a:gd name="T41" fmla="*/ 0 h 610"/>
              <a:gd name="T42" fmla="*/ 468 w 653"/>
              <a:gd name="T43" fmla="*/ 0 h 610"/>
              <a:gd name="T44" fmla="*/ 522 w 653"/>
              <a:gd name="T45" fmla="*/ 22 h 610"/>
              <a:gd name="T46" fmla="*/ 588 w 653"/>
              <a:gd name="T47" fmla="*/ 44 h 610"/>
              <a:gd name="T48" fmla="*/ 620 w 653"/>
              <a:gd name="T49" fmla="*/ 66 h 610"/>
              <a:gd name="T50" fmla="*/ 642 w 653"/>
              <a:gd name="T51" fmla="*/ 77 h 610"/>
              <a:gd name="T52" fmla="*/ 653 w 653"/>
              <a:gd name="T53" fmla="*/ 98 h 610"/>
              <a:gd name="T54" fmla="*/ 642 w 653"/>
              <a:gd name="T55" fmla="*/ 120 h 610"/>
              <a:gd name="T56" fmla="*/ 620 w 653"/>
              <a:gd name="T57" fmla="*/ 142 h 610"/>
              <a:gd name="T58" fmla="*/ 588 w 653"/>
              <a:gd name="T59" fmla="*/ 164 h 610"/>
              <a:gd name="T60" fmla="*/ 555 w 653"/>
              <a:gd name="T61" fmla="*/ 175 h 610"/>
              <a:gd name="T62" fmla="*/ 522 w 653"/>
              <a:gd name="T63" fmla="*/ 196 h 610"/>
              <a:gd name="T64" fmla="*/ 490 w 653"/>
              <a:gd name="T65" fmla="*/ 229 h 610"/>
              <a:gd name="T66" fmla="*/ 457 w 653"/>
              <a:gd name="T67" fmla="*/ 273 h 610"/>
              <a:gd name="T68" fmla="*/ 414 w 653"/>
              <a:gd name="T69" fmla="*/ 327 h 610"/>
              <a:gd name="T70" fmla="*/ 359 w 653"/>
              <a:gd name="T71" fmla="*/ 392 h 610"/>
              <a:gd name="T72" fmla="*/ 305 w 653"/>
              <a:gd name="T73" fmla="*/ 468 h 610"/>
              <a:gd name="T74" fmla="*/ 251 w 653"/>
              <a:gd name="T75" fmla="*/ 555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53" h="610">
                <a:moveTo>
                  <a:pt x="218" y="599"/>
                </a:moveTo>
                <a:lnTo>
                  <a:pt x="142" y="610"/>
                </a:lnTo>
                <a:lnTo>
                  <a:pt x="164" y="555"/>
                </a:lnTo>
                <a:lnTo>
                  <a:pt x="196" y="512"/>
                </a:lnTo>
                <a:lnTo>
                  <a:pt x="218" y="468"/>
                </a:lnTo>
                <a:lnTo>
                  <a:pt x="229" y="425"/>
                </a:lnTo>
                <a:lnTo>
                  <a:pt x="251" y="381"/>
                </a:lnTo>
                <a:lnTo>
                  <a:pt x="272" y="349"/>
                </a:lnTo>
                <a:lnTo>
                  <a:pt x="283" y="316"/>
                </a:lnTo>
                <a:lnTo>
                  <a:pt x="294" y="283"/>
                </a:lnTo>
                <a:lnTo>
                  <a:pt x="305" y="262"/>
                </a:lnTo>
                <a:lnTo>
                  <a:pt x="316" y="240"/>
                </a:lnTo>
                <a:lnTo>
                  <a:pt x="316" y="218"/>
                </a:lnTo>
                <a:lnTo>
                  <a:pt x="327" y="207"/>
                </a:lnTo>
                <a:lnTo>
                  <a:pt x="327" y="196"/>
                </a:lnTo>
                <a:lnTo>
                  <a:pt x="337" y="185"/>
                </a:lnTo>
                <a:lnTo>
                  <a:pt x="337" y="175"/>
                </a:lnTo>
                <a:lnTo>
                  <a:pt x="327" y="175"/>
                </a:lnTo>
                <a:lnTo>
                  <a:pt x="316" y="164"/>
                </a:lnTo>
                <a:lnTo>
                  <a:pt x="294" y="164"/>
                </a:lnTo>
                <a:lnTo>
                  <a:pt x="272" y="164"/>
                </a:lnTo>
                <a:lnTo>
                  <a:pt x="229" y="164"/>
                </a:lnTo>
                <a:lnTo>
                  <a:pt x="185" y="175"/>
                </a:lnTo>
                <a:lnTo>
                  <a:pt x="131" y="175"/>
                </a:lnTo>
                <a:lnTo>
                  <a:pt x="66" y="175"/>
                </a:lnTo>
                <a:lnTo>
                  <a:pt x="0" y="185"/>
                </a:lnTo>
                <a:lnTo>
                  <a:pt x="0" y="98"/>
                </a:lnTo>
                <a:lnTo>
                  <a:pt x="44" y="98"/>
                </a:lnTo>
                <a:lnTo>
                  <a:pt x="87" y="98"/>
                </a:lnTo>
                <a:lnTo>
                  <a:pt x="131" y="88"/>
                </a:lnTo>
                <a:lnTo>
                  <a:pt x="174" y="88"/>
                </a:lnTo>
                <a:lnTo>
                  <a:pt x="207" y="88"/>
                </a:lnTo>
                <a:lnTo>
                  <a:pt x="240" y="77"/>
                </a:lnTo>
                <a:lnTo>
                  <a:pt x="261" y="77"/>
                </a:lnTo>
                <a:lnTo>
                  <a:pt x="283" y="66"/>
                </a:lnTo>
                <a:lnTo>
                  <a:pt x="327" y="66"/>
                </a:lnTo>
                <a:lnTo>
                  <a:pt x="348" y="55"/>
                </a:lnTo>
                <a:lnTo>
                  <a:pt x="370" y="44"/>
                </a:lnTo>
                <a:lnTo>
                  <a:pt x="392" y="22"/>
                </a:lnTo>
                <a:lnTo>
                  <a:pt x="392" y="11"/>
                </a:lnTo>
                <a:lnTo>
                  <a:pt x="403" y="11"/>
                </a:lnTo>
                <a:lnTo>
                  <a:pt x="424" y="0"/>
                </a:lnTo>
                <a:lnTo>
                  <a:pt x="446" y="0"/>
                </a:lnTo>
                <a:lnTo>
                  <a:pt x="468" y="0"/>
                </a:lnTo>
                <a:lnTo>
                  <a:pt x="490" y="11"/>
                </a:lnTo>
                <a:lnTo>
                  <a:pt x="522" y="22"/>
                </a:lnTo>
                <a:lnTo>
                  <a:pt x="566" y="33"/>
                </a:lnTo>
                <a:lnTo>
                  <a:pt x="588" y="44"/>
                </a:lnTo>
                <a:lnTo>
                  <a:pt x="598" y="55"/>
                </a:lnTo>
                <a:lnTo>
                  <a:pt x="620" y="66"/>
                </a:lnTo>
                <a:lnTo>
                  <a:pt x="631" y="66"/>
                </a:lnTo>
                <a:lnTo>
                  <a:pt x="642" y="77"/>
                </a:lnTo>
                <a:lnTo>
                  <a:pt x="653" y="88"/>
                </a:lnTo>
                <a:lnTo>
                  <a:pt x="653" y="98"/>
                </a:lnTo>
                <a:lnTo>
                  <a:pt x="653" y="109"/>
                </a:lnTo>
                <a:lnTo>
                  <a:pt x="642" y="120"/>
                </a:lnTo>
                <a:lnTo>
                  <a:pt x="631" y="131"/>
                </a:lnTo>
                <a:lnTo>
                  <a:pt x="620" y="142"/>
                </a:lnTo>
                <a:lnTo>
                  <a:pt x="598" y="153"/>
                </a:lnTo>
                <a:lnTo>
                  <a:pt x="588" y="164"/>
                </a:lnTo>
                <a:lnTo>
                  <a:pt x="566" y="175"/>
                </a:lnTo>
                <a:lnTo>
                  <a:pt x="555" y="175"/>
                </a:lnTo>
                <a:lnTo>
                  <a:pt x="544" y="185"/>
                </a:lnTo>
                <a:lnTo>
                  <a:pt x="522" y="196"/>
                </a:lnTo>
                <a:lnTo>
                  <a:pt x="511" y="218"/>
                </a:lnTo>
                <a:lnTo>
                  <a:pt x="490" y="229"/>
                </a:lnTo>
                <a:lnTo>
                  <a:pt x="479" y="251"/>
                </a:lnTo>
                <a:lnTo>
                  <a:pt x="457" y="273"/>
                </a:lnTo>
                <a:lnTo>
                  <a:pt x="435" y="305"/>
                </a:lnTo>
                <a:lnTo>
                  <a:pt x="414" y="327"/>
                </a:lnTo>
                <a:lnTo>
                  <a:pt x="392" y="360"/>
                </a:lnTo>
                <a:lnTo>
                  <a:pt x="359" y="392"/>
                </a:lnTo>
                <a:lnTo>
                  <a:pt x="337" y="425"/>
                </a:lnTo>
                <a:lnTo>
                  <a:pt x="305" y="468"/>
                </a:lnTo>
                <a:lnTo>
                  <a:pt x="283" y="512"/>
                </a:lnTo>
                <a:lnTo>
                  <a:pt x="251" y="555"/>
                </a:lnTo>
                <a:lnTo>
                  <a:pt x="218" y="59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3" name="Freeform 39"/>
          <p:cNvSpPr>
            <a:spLocks noChangeArrowheads="1"/>
          </p:cNvSpPr>
          <p:nvPr/>
        </p:nvSpPr>
        <p:spPr bwMode="auto">
          <a:xfrm>
            <a:off x="6122988" y="2220913"/>
            <a:ext cx="655637" cy="269875"/>
          </a:xfrm>
          <a:custGeom>
            <a:avLst/>
            <a:gdLst>
              <a:gd name="T0" fmla="*/ 826 w 1032"/>
              <a:gd name="T1" fmla="*/ 33 h 424"/>
              <a:gd name="T2" fmla="*/ 858 w 1032"/>
              <a:gd name="T3" fmla="*/ 11 h 424"/>
              <a:gd name="T4" fmla="*/ 869 w 1032"/>
              <a:gd name="T5" fmla="*/ 11 h 424"/>
              <a:gd name="T6" fmla="*/ 891 w 1032"/>
              <a:gd name="T7" fmla="*/ 0 h 424"/>
              <a:gd name="T8" fmla="*/ 913 w 1032"/>
              <a:gd name="T9" fmla="*/ 11 h 424"/>
              <a:gd name="T10" fmla="*/ 934 w 1032"/>
              <a:gd name="T11" fmla="*/ 11 h 424"/>
              <a:gd name="T12" fmla="*/ 956 w 1032"/>
              <a:gd name="T13" fmla="*/ 33 h 424"/>
              <a:gd name="T14" fmla="*/ 978 w 1032"/>
              <a:gd name="T15" fmla="*/ 54 h 424"/>
              <a:gd name="T16" fmla="*/ 1000 w 1032"/>
              <a:gd name="T17" fmla="*/ 76 h 424"/>
              <a:gd name="T18" fmla="*/ 1021 w 1032"/>
              <a:gd name="T19" fmla="*/ 87 h 424"/>
              <a:gd name="T20" fmla="*/ 1032 w 1032"/>
              <a:gd name="T21" fmla="*/ 109 h 424"/>
              <a:gd name="T22" fmla="*/ 1032 w 1032"/>
              <a:gd name="T23" fmla="*/ 120 h 424"/>
              <a:gd name="T24" fmla="*/ 1032 w 1032"/>
              <a:gd name="T25" fmla="*/ 130 h 424"/>
              <a:gd name="T26" fmla="*/ 1021 w 1032"/>
              <a:gd name="T27" fmla="*/ 152 h 424"/>
              <a:gd name="T28" fmla="*/ 1011 w 1032"/>
              <a:gd name="T29" fmla="*/ 163 h 424"/>
              <a:gd name="T30" fmla="*/ 1000 w 1032"/>
              <a:gd name="T31" fmla="*/ 174 h 424"/>
              <a:gd name="T32" fmla="*/ 989 w 1032"/>
              <a:gd name="T33" fmla="*/ 185 h 424"/>
              <a:gd name="T34" fmla="*/ 978 w 1032"/>
              <a:gd name="T35" fmla="*/ 196 h 424"/>
              <a:gd name="T36" fmla="*/ 967 w 1032"/>
              <a:gd name="T37" fmla="*/ 218 h 424"/>
              <a:gd name="T38" fmla="*/ 945 w 1032"/>
              <a:gd name="T39" fmla="*/ 250 h 424"/>
              <a:gd name="T40" fmla="*/ 934 w 1032"/>
              <a:gd name="T41" fmla="*/ 283 h 424"/>
              <a:gd name="T42" fmla="*/ 913 w 1032"/>
              <a:gd name="T43" fmla="*/ 326 h 424"/>
              <a:gd name="T44" fmla="*/ 880 w 1032"/>
              <a:gd name="T45" fmla="*/ 370 h 424"/>
              <a:gd name="T46" fmla="*/ 858 w 1032"/>
              <a:gd name="T47" fmla="*/ 424 h 424"/>
              <a:gd name="T48" fmla="*/ 750 w 1032"/>
              <a:gd name="T49" fmla="*/ 424 h 424"/>
              <a:gd name="T50" fmla="*/ 761 w 1032"/>
              <a:gd name="T51" fmla="*/ 381 h 424"/>
              <a:gd name="T52" fmla="*/ 782 w 1032"/>
              <a:gd name="T53" fmla="*/ 348 h 424"/>
              <a:gd name="T54" fmla="*/ 793 w 1032"/>
              <a:gd name="T55" fmla="*/ 315 h 424"/>
              <a:gd name="T56" fmla="*/ 804 w 1032"/>
              <a:gd name="T57" fmla="*/ 294 h 424"/>
              <a:gd name="T58" fmla="*/ 815 w 1032"/>
              <a:gd name="T59" fmla="*/ 272 h 424"/>
              <a:gd name="T60" fmla="*/ 826 w 1032"/>
              <a:gd name="T61" fmla="*/ 250 h 424"/>
              <a:gd name="T62" fmla="*/ 826 w 1032"/>
              <a:gd name="T63" fmla="*/ 228 h 424"/>
              <a:gd name="T64" fmla="*/ 837 w 1032"/>
              <a:gd name="T65" fmla="*/ 207 h 424"/>
              <a:gd name="T66" fmla="*/ 837 w 1032"/>
              <a:gd name="T67" fmla="*/ 185 h 424"/>
              <a:gd name="T68" fmla="*/ 837 w 1032"/>
              <a:gd name="T69" fmla="*/ 163 h 424"/>
              <a:gd name="T70" fmla="*/ 826 w 1032"/>
              <a:gd name="T71" fmla="*/ 152 h 424"/>
              <a:gd name="T72" fmla="*/ 826 w 1032"/>
              <a:gd name="T73" fmla="*/ 141 h 424"/>
              <a:gd name="T74" fmla="*/ 815 w 1032"/>
              <a:gd name="T75" fmla="*/ 141 h 424"/>
              <a:gd name="T76" fmla="*/ 793 w 1032"/>
              <a:gd name="T77" fmla="*/ 141 h 424"/>
              <a:gd name="T78" fmla="*/ 771 w 1032"/>
              <a:gd name="T79" fmla="*/ 141 h 424"/>
              <a:gd name="T80" fmla="*/ 739 w 1032"/>
              <a:gd name="T81" fmla="*/ 141 h 424"/>
              <a:gd name="T82" fmla="*/ 695 w 1032"/>
              <a:gd name="T83" fmla="*/ 152 h 424"/>
              <a:gd name="T84" fmla="*/ 652 w 1032"/>
              <a:gd name="T85" fmla="*/ 163 h 424"/>
              <a:gd name="T86" fmla="*/ 587 w 1032"/>
              <a:gd name="T87" fmla="*/ 174 h 424"/>
              <a:gd name="T88" fmla="*/ 521 w 1032"/>
              <a:gd name="T89" fmla="*/ 185 h 424"/>
              <a:gd name="T90" fmla="*/ 391 w 1032"/>
              <a:gd name="T91" fmla="*/ 207 h 424"/>
              <a:gd name="T92" fmla="*/ 260 w 1032"/>
              <a:gd name="T93" fmla="*/ 239 h 424"/>
              <a:gd name="T94" fmla="*/ 141 w 1032"/>
              <a:gd name="T95" fmla="*/ 261 h 424"/>
              <a:gd name="T96" fmla="*/ 21 w 1032"/>
              <a:gd name="T97" fmla="*/ 283 h 424"/>
              <a:gd name="T98" fmla="*/ 0 w 1032"/>
              <a:gd name="T99" fmla="*/ 218 h 424"/>
              <a:gd name="T100" fmla="*/ 152 w 1032"/>
              <a:gd name="T101" fmla="*/ 185 h 424"/>
              <a:gd name="T102" fmla="*/ 282 w 1032"/>
              <a:gd name="T103" fmla="*/ 152 h 424"/>
              <a:gd name="T104" fmla="*/ 424 w 1032"/>
              <a:gd name="T105" fmla="*/ 120 h 424"/>
              <a:gd name="T106" fmla="*/ 543 w 1032"/>
              <a:gd name="T107" fmla="*/ 98 h 424"/>
              <a:gd name="T108" fmla="*/ 608 w 1032"/>
              <a:gd name="T109" fmla="*/ 87 h 424"/>
              <a:gd name="T110" fmla="*/ 652 w 1032"/>
              <a:gd name="T111" fmla="*/ 76 h 424"/>
              <a:gd name="T112" fmla="*/ 695 w 1032"/>
              <a:gd name="T113" fmla="*/ 65 h 424"/>
              <a:gd name="T114" fmla="*/ 739 w 1032"/>
              <a:gd name="T115" fmla="*/ 54 h 424"/>
              <a:gd name="T116" fmla="*/ 771 w 1032"/>
              <a:gd name="T117" fmla="*/ 43 h 424"/>
              <a:gd name="T118" fmla="*/ 793 w 1032"/>
              <a:gd name="T119" fmla="*/ 33 h 424"/>
              <a:gd name="T120" fmla="*/ 815 w 1032"/>
              <a:gd name="T121" fmla="*/ 33 h 424"/>
              <a:gd name="T122" fmla="*/ 826 w 1032"/>
              <a:gd name="T123" fmla="*/ 33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32" h="424">
                <a:moveTo>
                  <a:pt x="826" y="33"/>
                </a:moveTo>
                <a:lnTo>
                  <a:pt x="858" y="11"/>
                </a:lnTo>
                <a:lnTo>
                  <a:pt x="869" y="11"/>
                </a:lnTo>
                <a:lnTo>
                  <a:pt x="891" y="0"/>
                </a:lnTo>
                <a:lnTo>
                  <a:pt x="913" y="11"/>
                </a:lnTo>
                <a:lnTo>
                  <a:pt x="934" y="11"/>
                </a:lnTo>
                <a:lnTo>
                  <a:pt x="956" y="33"/>
                </a:lnTo>
                <a:lnTo>
                  <a:pt x="978" y="54"/>
                </a:lnTo>
                <a:lnTo>
                  <a:pt x="1000" y="76"/>
                </a:lnTo>
                <a:lnTo>
                  <a:pt x="1021" y="87"/>
                </a:lnTo>
                <a:lnTo>
                  <a:pt x="1032" y="109"/>
                </a:lnTo>
                <a:lnTo>
                  <a:pt x="1032" y="120"/>
                </a:lnTo>
                <a:lnTo>
                  <a:pt x="1032" y="130"/>
                </a:lnTo>
                <a:lnTo>
                  <a:pt x="1021" y="152"/>
                </a:lnTo>
                <a:lnTo>
                  <a:pt x="1011" y="163"/>
                </a:lnTo>
                <a:lnTo>
                  <a:pt x="1000" y="174"/>
                </a:lnTo>
                <a:lnTo>
                  <a:pt x="989" y="185"/>
                </a:lnTo>
                <a:lnTo>
                  <a:pt x="978" y="196"/>
                </a:lnTo>
                <a:lnTo>
                  <a:pt x="967" y="218"/>
                </a:lnTo>
                <a:lnTo>
                  <a:pt x="945" y="250"/>
                </a:lnTo>
                <a:lnTo>
                  <a:pt x="934" y="283"/>
                </a:lnTo>
                <a:lnTo>
                  <a:pt x="913" y="326"/>
                </a:lnTo>
                <a:lnTo>
                  <a:pt x="880" y="370"/>
                </a:lnTo>
                <a:lnTo>
                  <a:pt x="858" y="424"/>
                </a:lnTo>
                <a:lnTo>
                  <a:pt x="750" y="424"/>
                </a:lnTo>
                <a:lnTo>
                  <a:pt x="761" y="381"/>
                </a:lnTo>
                <a:lnTo>
                  <a:pt x="782" y="348"/>
                </a:lnTo>
                <a:lnTo>
                  <a:pt x="793" y="315"/>
                </a:lnTo>
                <a:lnTo>
                  <a:pt x="804" y="294"/>
                </a:lnTo>
                <a:lnTo>
                  <a:pt x="815" y="272"/>
                </a:lnTo>
                <a:lnTo>
                  <a:pt x="826" y="250"/>
                </a:lnTo>
                <a:lnTo>
                  <a:pt x="826" y="228"/>
                </a:lnTo>
                <a:lnTo>
                  <a:pt x="837" y="207"/>
                </a:lnTo>
                <a:lnTo>
                  <a:pt x="837" y="185"/>
                </a:lnTo>
                <a:lnTo>
                  <a:pt x="837" y="163"/>
                </a:lnTo>
                <a:lnTo>
                  <a:pt x="826" y="152"/>
                </a:lnTo>
                <a:lnTo>
                  <a:pt x="826" y="141"/>
                </a:lnTo>
                <a:lnTo>
                  <a:pt x="815" y="141"/>
                </a:lnTo>
                <a:lnTo>
                  <a:pt x="793" y="141"/>
                </a:lnTo>
                <a:lnTo>
                  <a:pt x="771" y="141"/>
                </a:lnTo>
                <a:lnTo>
                  <a:pt x="739" y="141"/>
                </a:lnTo>
                <a:lnTo>
                  <a:pt x="695" y="152"/>
                </a:lnTo>
                <a:lnTo>
                  <a:pt x="652" y="163"/>
                </a:lnTo>
                <a:lnTo>
                  <a:pt x="587" y="174"/>
                </a:lnTo>
                <a:lnTo>
                  <a:pt x="521" y="185"/>
                </a:lnTo>
                <a:lnTo>
                  <a:pt x="391" y="207"/>
                </a:lnTo>
                <a:lnTo>
                  <a:pt x="260" y="239"/>
                </a:lnTo>
                <a:lnTo>
                  <a:pt x="141" y="261"/>
                </a:lnTo>
                <a:lnTo>
                  <a:pt x="21" y="283"/>
                </a:lnTo>
                <a:lnTo>
                  <a:pt x="0" y="218"/>
                </a:lnTo>
                <a:lnTo>
                  <a:pt x="152" y="185"/>
                </a:lnTo>
                <a:lnTo>
                  <a:pt x="282" y="152"/>
                </a:lnTo>
                <a:lnTo>
                  <a:pt x="424" y="120"/>
                </a:lnTo>
                <a:lnTo>
                  <a:pt x="543" y="98"/>
                </a:lnTo>
                <a:lnTo>
                  <a:pt x="608" y="87"/>
                </a:lnTo>
                <a:lnTo>
                  <a:pt x="652" y="76"/>
                </a:lnTo>
                <a:lnTo>
                  <a:pt x="695" y="65"/>
                </a:lnTo>
                <a:lnTo>
                  <a:pt x="739" y="54"/>
                </a:lnTo>
                <a:lnTo>
                  <a:pt x="771" y="43"/>
                </a:lnTo>
                <a:lnTo>
                  <a:pt x="793" y="33"/>
                </a:lnTo>
                <a:lnTo>
                  <a:pt x="815" y="33"/>
                </a:lnTo>
                <a:lnTo>
                  <a:pt x="826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4" name="Freeform 40"/>
          <p:cNvSpPr>
            <a:spLocks noChangeArrowheads="1"/>
          </p:cNvSpPr>
          <p:nvPr/>
        </p:nvSpPr>
        <p:spPr bwMode="auto">
          <a:xfrm>
            <a:off x="6191250" y="2463800"/>
            <a:ext cx="525463" cy="138113"/>
          </a:xfrm>
          <a:custGeom>
            <a:avLst/>
            <a:gdLst>
              <a:gd name="T0" fmla="*/ 316 w 826"/>
              <a:gd name="T1" fmla="*/ 76 h 217"/>
              <a:gd name="T2" fmla="*/ 370 w 826"/>
              <a:gd name="T3" fmla="*/ 65 h 217"/>
              <a:gd name="T4" fmla="*/ 424 w 826"/>
              <a:gd name="T5" fmla="*/ 54 h 217"/>
              <a:gd name="T6" fmla="*/ 468 w 826"/>
              <a:gd name="T7" fmla="*/ 43 h 217"/>
              <a:gd name="T8" fmla="*/ 511 w 826"/>
              <a:gd name="T9" fmla="*/ 32 h 217"/>
              <a:gd name="T10" fmla="*/ 555 w 826"/>
              <a:gd name="T11" fmla="*/ 22 h 217"/>
              <a:gd name="T12" fmla="*/ 598 w 826"/>
              <a:gd name="T13" fmla="*/ 22 h 217"/>
              <a:gd name="T14" fmla="*/ 631 w 826"/>
              <a:gd name="T15" fmla="*/ 11 h 217"/>
              <a:gd name="T16" fmla="*/ 674 w 826"/>
              <a:gd name="T17" fmla="*/ 11 h 217"/>
              <a:gd name="T18" fmla="*/ 707 w 826"/>
              <a:gd name="T19" fmla="*/ 0 h 217"/>
              <a:gd name="T20" fmla="*/ 729 w 826"/>
              <a:gd name="T21" fmla="*/ 0 h 217"/>
              <a:gd name="T22" fmla="*/ 761 w 826"/>
              <a:gd name="T23" fmla="*/ 0 h 217"/>
              <a:gd name="T24" fmla="*/ 783 w 826"/>
              <a:gd name="T25" fmla="*/ 0 h 217"/>
              <a:gd name="T26" fmla="*/ 794 w 826"/>
              <a:gd name="T27" fmla="*/ 11 h 217"/>
              <a:gd name="T28" fmla="*/ 805 w 826"/>
              <a:gd name="T29" fmla="*/ 11 h 217"/>
              <a:gd name="T30" fmla="*/ 816 w 826"/>
              <a:gd name="T31" fmla="*/ 22 h 217"/>
              <a:gd name="T32" fmla="*/ 826 w 826"/>
              <a:gd name="T33" fmla="*/ 32 h 217"/>
              <a:gd name="T34" fmla="*/ 826 w 826"/>
              <a:gd name="T35" fmla="*/ 54 h 217"/>
              <a:gd name="T36" fmla="*/ 826 w 826"/>
              <a:gd name="T37" fmla="*/ 65 h 217"/>
              <a:gd name="T38" fmla="*/ 826 w 826"/>
              <a:gd name="T39" fmla="*/ 76 h 217"/>
              <a:gd name="T40" fmla="*/ 816 w 826"/>
              <a:gd name="T41" fmla="*/ 87 h 217"/>
              <a:gd name="T42" fmla="*/ 805 w 826"/>
              <a:gd name="T43" fmla="*/ 87 h 217"/>
              <a:gd name="T44" fmla="*/ 794 w 826"/>
              <a:gd name="T45" fmla="*/ 87 h 217"/>
              <a:gd name="T46" fmla="*/ 772 w 826"/>
              <a:gd name="T47" fmla="*/ 98 h 217"/>
              <a:gd name="T48" fmla="*/ 750 w 826"/>
              <a:gd name="T49" fmla="*/ 98 h 217"/>
              <a:gd name="T50" fmla="*/ 718 w 826"/>
              <a:gd name="T51" fmla="*/ 109 h 217"/>
              <a:gd name="T52" fmla="*/ 685 w 826"/>
              <a:gd name="T53" fmla="*/ 109 h 217"/>
              <a:gd name="T54" fmla="*/ 642 w 826"/>
              <a:gd name="T55" fmla="*/ 119 h 217"/>
              <a:gd name="T56" fmla="*/ 598 w 826"/>
              <a:gd name="T57" fmla="*/ 130 h 217"/>
              <a:gd name="T58" fmla="*/ 544 w 826"/>
              <a:gd name="T59" fmla="*/ 130 h 217"/>
              <a:gd name="T60" fmla="*/ 489 w 826"/>
              <a:gd name="T61" fmla="*/ 141 h 217"/>
              <a:gd name="T62" fmla="*/ 424 w 826"/>
              <a:gd name="T63" fmla="*/ 152 h 217"/>
              <a:gd name="T64" fmla="*/ 348 w 826"/>
              <a:gd name="T65" fmla="*/ 163 h 217"/>
              <a:gd name="T66" fmla="*/ 272 w 826"/>
              <a:gd name="T67" fmla="*/ 174 h 217"/>
              <a:gd name="T68" fmla="*/ 185 w 826"/>
              <a:gd name="T69" fmla="*/ 196 h 217"/>
              <a:gd name="T70" fmla="*/ 98 w 826"/>
              <a:gd name="T71" fmla="*/ 207 h 217"/>
              <a:gd name="T72" fmla="*/ 0 w 826"/>
              <a:gd name="T73" fmla="*/ 217 h 217"/>
              <a:gd name="T74" fmla="*/ 0 w 826"/>
              <a:gd name="T75" fmla="*/ 130 h 217"/>
              <a:gd name="T76" fmla="*/ 33 w 826"/>
              <a:gd name="T77" fmla="*/ 130 h 217"/>
              <a:gd name="T78" fmla="*/ 65 w 826"/>
              <a:gd name="T79" fmla="*/ 119 h 217"/>
              <a:gd name="T80" fmla="*/ 98 w 826"/>
              <a:gd name="T81" fmla="*/ 119 h 217"/>
              <a:gd name="T82" fmla="*/ 131 w 826"/>
              <a:gd name="T83" fmla="*/ 109 h 217"/>
              <a:gd name="T84" fmla="*/ 174 w 826"/>
              <a:gd name="T85" fmla="*/ 109 h 217"/>
              <a:gd name="T86" fmla="*/ 218 w 826"/>
              <a:gd name="T87" fmla="*/ 98 h 217"/>
              <a:gd name="T88" fmla="*/ 261 w 826"/>
              <a:gd name="T89" fmla="*/ 87 h 217"/>
              <a:gd name="T90" fmla="*/ 316 w 826"/>
              <a:gd name="T91" fmla="*/ 76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26" h="217">
                <a:moveTo>
                  <a:pt x="316" y="76"/>
                </a:moveTo>
                <a:lnTo>
                  <a:pt x="370" y="65"/>
                </a:lnTo>
                <a:lnTo>
                  <a:pt x="424" y="54"/>
                </a:lnTo>
                <a:lnTo>
                  <a:pt x="468" y="43"/>
                </a:lnTo>
                <a:lnTo>
                  <a:pt x="511" y="32"/>
                </a:lnTo>
                <a:lnTo>
                  <a:pt x="555" y="22"/>
                </a:lnTo>
                <a:lnTo>
                  <a:pt x="598" y="22"/>
                </a:lnTo>
                <a:lnTo>
                  <a:pt x="631" y="11"/>
                </a:lnTo>
                <a:lnTo>
                  <a:pt x="674" y="11"/>
                </a:lnTo>
                <a:lnTo>
                  <a:pt x="707" y="0"/>
                </a:lnTo>
                <a:lnTo>
                  <a:pt x="729" y="0"/>
                </a:lnTo>
                <a:lnTo>
                  <a:pt x="761" y="0"/>
                </a:lnTo>
                <a:lnTo>
                  <a:pt x="783" y="0"/>
                </a:lnTo>
                <a:lnTo>
                  <a:pt x="794" y="11"/>
                </a:lnTo>
                <a:lnTo>
                  <a:pt x="805" y="11"/>
                </a:lnTo>
                <a:lnTo>
                  <a:pt x="816" y="22"/>
                </a:lnTo>
                <a:lnTo>
                  <a:pt x="826" y="32"/>
                </a:lnTo>
                <a:lnTo>
                  <a:pt x="826" y="54"/>
                </a:lnTo>
                <a:lnTo>
                  <a:pt x="826" y="65"/>
                </a:lnTo>
                <a:lnTo>
                  <a:pt x="826" y="76"/>
                </a:lnTo>
                <a:lnTo>
                  <a:pt x="816" y="87"/>
                </a:lnTo>
                <a:lnTo>
                  <a:pt x="805" y="87"/>
                </a:lnTo>
                <a:lnTo>
                  <a:pt x="794" y="87"/>
                </a:lnTo>
                <a:lnTo>
                  <a:pt x="772" y="98"/>
                </a:lnTo>
                <a:lnTo>
                  <a:pt x="750" y="98"/>
                </a:lnTo>
                <a:lnTo>
                  <a:pt x="718" y="109"/>
                </a:lnTo>
                <a:lnTo>
                  <a:pt x="685" y="109"/>
                </a:lnTo>
                <a:lnTo>
                  <a:pt x="642" y="119"/>
                </a:lnTo>
                <a:lnTo>
                  <a:pt x="598" y="130"/>
                </a:lnTo>
                <a:lnTo>
                  <a:pt x="544" y="130"/>
                </a:lnTo>
                <a:lnTo>
                  <a:pt x="489" y="141"/>
                </a:lnTo>
                <a:lnTo>
                  <a:pt x="424" y="152"/>
                </a:lnTo>
                <a:lnTo>
                  <a:pt x="348" y="163"/>
                </a:lnTo>
                <a:lnTo>
                  <a:pt x="272" y="174"/>
                </a:lnTo>
                <a:lnTo>
                  <a:pt x="185" y="196"/>
                </a:lnTo>
                <a:lnTo>
                  <a:pt x="98" y="207"/>
                </a:lnTo>
                <a:lnTo>
                  <a:pt x="0" y="217"/>
                </a:lnTo>
                <a:lnTo>
                  <a:pt x="0" y="130"/>
                </a:lnTo>
                <a:lnTo>
                  <a:pt x="33" y="130"/>
                </a:lnTo>
                <a:lnTo>
                  <a:pt x="65" y="119"/>
                </a:lnTo>
                <a:lnTo>
                  <a:pt x="98" y="119"/>
                </a:lnTo>
                <a:lnTo>
                  <a:pt x="131" y="109"/>
                </a:lnTo>
                <a:lnTo>
                  <a:pt x="174" y="109"/>
                </a:lnTo>
                <a:lnTo>
                  <a:pt x="218" y="98"/>
                </a:lnTo>
                <a:lnTo>
                  <a:pt x="261" y="87"/>
                </a:lnTo>
                <a:lnTo>
                  <a:pt x="316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3" name="Freeform 29"/>
          <p:cNvSpPr>
            <a:spLocks noChangeArrowheads="1"/>
          </p:cNvSpPr>
          <p:nvPr/>
        </p:nvSpPr>
        <p:spPr bwMode="auto">
          <a:xfrm>
            <a:off x="6337300" y="1738313"/>
            <a:ext cx="158750" cy="1512887"/>
          </a:xfrm>
          <a:custGeom>
            <a:avLst/>
            <a:gdLst>
              <a:gd name="T0" fmla="*/ 21 w 250"/>
              <a:gd name="T1" fmla="*/ 0 h 2383"/>
              <a:gd name="T2" fmla="*/ 54 w 250"/>
              <a:gd name="T3" fmla="*/ 0 h 2383"/>
              <a:gd name="T4" fmla="*/ 119 w 250"/>
              <a:gd name="T5" fmla="*/ 0 h 2383"/>
              <a:gd name="T6" fmla="*/ 184 w 250"/>
              <a:gd name="T7" fmla="*/ 22 h 2383"/>
              <a:gd name="T8" fmla="*/ 228 w 250"/>
              <a:gd name="T9" fmla="*/ 33 h 2383"/>
              <a:gd name="T10" fmla="*/ 250 w 250"/>
              <a:gd name="T11" fmla="*/ 76 h 2383"/>
              <a:gd name="T12" fmla="*/ 239 w 250"/>
              <a:gd name="T13" fmla="*/ 142 h 2383"/>
              <a:gd name="T14" fmla="*/ 228 w 250"/>
              <a:gd name="T15" fmla="*/ 207 h 2383"/>
              <a:gd name="T16" fmla="*/ 228 w 250"/>
              <a:gd name="T17" fmla="*/ 305 h 2383"/>
              <a:gd name="T18" fmla="*/ 217 w 250"/>
              <a:gd name="T19" fmla="*/ 403 h 2383"/>
              <a:gd name="T20" fmla="*/ 217 w 250"/>
              <a:gd name="T21" fmla="*/ 522 h 2383"/>
              <a:gd name="T22" fmla="*/ 206 w 250"/>
              <a:gd name="T23" fmla="*/ 686 h 2383"/>
              <a:gd name="T24" fmla="*/ 206 w 250"/>
              <a:gd name="T25" fmla="*/ 882 h 2383"/>
              <a:gd name="T26" fmla="*/ 206 w 250"/>
              <a:gd name="T27" fmla="*/ 1132 h 2383"/>
              <a:gd name="T28" fmla="*/ 206 w 250"/>
              <a:gd name="T29" fmla="*/ 1415 h 2383"/>
              <a:gd name="T30" fmla="*/ 206 w 250"/>
              <a:gd name="T31" fmla="*/ 1676 h 2383"/>
              <a:gd name="T32" fmla="*/ 206 w 250"/>
              <a:gd name="T33" fmla="*/ 1883 h 2383"/>
              <a:gd name="T34" fmla="*/ 195 w 250"/>
              <a:gd name="T35" fmla="*/ 2057 h 2383"/>
              <a:gd name="T36" fmla="*/ 195 w 250"/>
              <a:gd name="T37" fmla="*/ 2177 h 2383"/>
              <a:gd name="T38" fmla="*/ 184 w 250"/>
              <a:gd name="T39" fmla="*/ 2253 h 2383"/>
              <a:gd name="T40" fmla="*/ 163 w 250"/>
              <a:gd name="T41" fmla="*/ 2329 h 2383"/>
              <a:gd name="T42" fmla="*/ 141 w 250"/>
              <a:gd name="T43" fmla="*/ 2372 h 2383"/>
              <a:gd name="T44" fmla="*/ 119 w 250"/>
              <a:gd name="T45" fmla="*/ 2372 h 2383"/>
              <a:gd name="T46" fmla="*/ 87 w 250"/>
              <a:gd name="T47" fmla="*/ 2329 h 2383"/>
              <a:gd name="T48" fmla="*/ 65 w 250"/>
              <a:gd name="T49" fmla="*/ 2242 h 2383"/>
              <a:gd name="T50" fmla="*/ 54 w 250"/>
              <a:gd name="T51" fmla="*/ 2144 h 2383"/>
              <a:gd name="T52" fmla="*/ 65 w 250"/>
              <a:gd name="T53" fmla="*/ 2079 h 2383"/>
              <a:gd name="T54" fmla="*/ 76 w 250"/>
              <a:gd name="T55" fmla="*/ 1992 h 2383"/>
              <a:gd name="T56" fmla="*/ 87 w 250"/>
              <a:gd name="T57" fmla="*/ 1905 h 2383"/>
              <a:gd name="T58" fmla="*/ 97 w 250"/>
              <a:gd name="T59" fmla="*/ 1796 h 2383"/>
              <a:gd name="T60" fmla="*/ 97 w 250"/>
              <a:gd name="T61" fmla="*/ 1643 h 2383"/>
              <a:gd name="T62" fmla="*/ 108 w 250"/>
              <a:gd name="T63" fmla="*/ 1447 h 2383"/>
              <a:gd name="T64" fmla="*/ 108 w 250"/>
              <a:gd name="T65" fmla="*/ 1219 h 2383"/>
              <a:gd name="T66" fmla="*/ 108 w 250"/>
              <a:gd name="T67" fmla="*/ 947 h 2383"/>
              <a:gd name="T68" fmla="*/ 108 w 250"/>
              <a:gd name="T69" fmla="*/ 707 h 2383"/>
              <a:gd name="T70" fmla="*/ 108 w 250"/>
              <a:gd name="T71" fmla="*/ 512 h 2383"/>
              <a:gd name="T72" fmla="*/ 108 w 250"/>
              <a:gd name="T73" fmla="*/ 359 h 2383"/>
              <a:gd name="T74" fmla="*/ 97 w 250"/>
              <a:gd name="T75" fmla="*/ 250 h 2383"/>
              <a:gd name="T76" fmla="*/ 97 w 250"/>
              <a:gd name="T77" fmla="*/ 196 h 2383"/>
              <a:gd name="T78" fmla="*/ 76 w 250"/>
              <a:gd name="T79" fmla="*/ 131 h 2383"/>
              <a:gd name="T80" fmla="*/ 54 w 250"/>
              <a:gd name="T81" fmla="*/ 87 h 2383"/>
              <a:gd name="T82" fmla="*/ 21 w 250"/>
              <a:gd name="T83" fmla="*/ 55 h 2383"/>
              <a:gd name="T84" fmla="*/ 10 w 250"/>
              <a:gd name="T85" fmla="*/ 11 h 2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0" h="2383">
                <a:moveTo>
                  <a:pt x="10" y="11"/>
                </a:moveTo>
                <a:lnTo>
                  <a:pt x="10" y="11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76" y="0"/>
                </a:lnTo>
                <a:lnTo>
                  <a:pt x="97" y="0"/>
                </a:lnTo>
                <a:lnTo>
                  <a:pt x="119" y="0"/>
                </a:lnTo>
                <a:lnTo>
                  <a:pt x="141" y="11"/>
                </a:lnTo>
                <a:lnTo>
                  <a:pt x="163" y="11"/>
                </a:lnTo>
                <a:lnTo>
                  <a:pt x="184" y="22"/>
                </a:lnTo>
                <a:lnTo>
                  <a:pt x="206" y="22"/>
                </a:lnTo>
                <a:lnTo>
                  <a:pt x="217" y="33"/>
                </a:lnTo>
                <a:lnTo>
                  <a:pt x="228" y="33"/>
                </a:lnTo>
                <a:lnTo>
                  <a:pt x="239" y="44"/>
                </a:lnTo>
                <a:lnTo>
                  <a:pt x="250" y="55"/>
                </a:lnTo>
                <a:lnTo>
                  <a:pt x="250" y="76"/>
                </a:lnTo>
                <a:lnTo>
                  <a:pt x="250" y="98"/>
                </a:lnTo>
                <a:lnTo>
                  <a:pt x="239" y="131"/>
                </a:lnTo>
                <a:lnTo>
                  <a:pt x="239" y="142"/>
                </a:lnTo>
                <a:lnTo>
                  <a:pt x="239" y="163"/>
                </a:lnTo>
                <a:lnTo>
                  <a:pt x="228" y="185"/>
                </a:lnTo>
                <a:lnTo>
                  <a:pt x="228" y="207"/>
                </a:lnTo>
                <a:lnTo>
                  <a:pt x="228" y="240"/>
                </a:lnTo>
                <a:lnTo>
                  <a:pt x="228" y="272"/>
                </a:lnTo>
                <a:lnTo>
                  <a:pt x="228" y="305"/>
                </a:lnTo>
                <a:lnTo>
                  <a:pt x="217" y="348"/>
                </a:lnTo>
                <a:lnTo>
                  <a:pt x="217" y="381"/>
                </a:lnTo>
                <a:lnTo>
                  <a:pt x="217" y="403"/>
                </a:lnTo>
                <a:lnTo>
                  <a:pt x="217" y="435"/>
                </a:lnTo>
                <a:lnTo>
                  <a:pt x="217" y="479"/>
                </a:lnTo>
                <a:lnTo>
                  <a:pt x="217" y="522"/>
                </a:lnTo>
                <a:lnTo>
                  <a:pt x="206" y="577"/>
                </a:lnTo>
                <a:lnTo>
                  <a:pt x="206" y="620"/>
                </a:lnTo>
                <a:lnTo>
                  <a:pt x="206" y="686"/>
                </a:lnTo>
                <a:lnTo>
                  <a:pt x="206" y="740"/>
                </a:lnTo>
                <a:lnTo>
                  <a:pt x="206" y="816"/>
                </a:lnTo>
                <a:lnTo>
                  <a:pt x="206" y="882"/>
                </a:lnTo>
                <a:lnTo>
                  <a:pt x="206" y="958"/>
                </a:lnTo>
                <a:lnTo>
                  <a:pt x="206" y="1045"/>
                </a:lnTo>
                <a:lnTo>
                  <a:pt x="206" y="1132"/>
                </a:lnTo>
                <a:lnTo>
                  <a:pt x="206" y="1219"/>
                </a:lnTo>
                <a:lnTo>
                  <a:pt x="206" y="1317"/>
                </a:lnTo>
                <a:lnTo>
                  <a:pt x="206" y="1415"/>
                </a:lnTo>
                <a:lnTo>
                  <a:pt x="206" y="1502"/>
                </a:lnTo>
                <a:lnTo>
                  <a:pt x="206" y="1589"/>
                </a:lnTo>
                <a:lnTo>
                  <a:pt x="206" y="1676"/>
                </a:lnTo>
                <a:lnTo>
                  <a:pt x="206" y="1752"/>
                </a:lnTo>
                <a:lnTo>
                  <a:pt x="206" y="1817"/>
                </a:lnTo>
                <a:lnTo>
                  <a:pt x="206" y="1883"/>
                </a:lnTo>
                <a:lnTo>
                  <a:pt x="206" y="1948"/>
                </a:lnTo>
                <a:lnTo>
                  <a:pt x="195" y="2002"/>
                </a:lnTo>
                <a:lnTo>
                  <a:pt x="195" y="2057"/>
                </a:lnTo>
                <a:lnTo>
                  <a:pt x="195" y="2100"/>
                </a:lnTo>
                <a:lnTo>
                  <a:pt x="195" y="2144"/>
                </a:lnTo>
                <a:lnTo>
                  <a:pt x="195" y="2177"/>
                </a:lnTo>
                <a:lnTo>
                  <a:pt x="195" y="2209"/>
                </a:lnTo>
                <a:lnTo>
                  <a:pt x="184" y="2231"/>
                </a:lnTo>
                <a:lnTo>
                  <a:pt x="184" y="2253"/>
                </a:lnTo>
                <a:lnTo>
                  <a:pt x="173" y="2285"/>
                </a:lnTo>
                <a:lnTo>
                  <a:pt x="173" y="2307"/>
                </a:lnTo>
                <a:lnTo>
                  <a:pt x="163" y="2329"/>
                </a:lnTo>
                <a:lnTo>
                  <a:pt x="152" y="2351"/>
                </a:lnTo>
                <a:lnTo>
                  <a:pt x="152" y="2362"/>
                </a:lnTo>
                <a:lnTo>
                  <a:pt x="141" y="2372"/>
                </a:lnTo>
                <a:lnTo>
                  <a:pt x="130" y="2383"/>
                </a:lnTo>
                <a:lnTo>
                  <a:pt x="119" y="2383"/>
                </a:lnTo>
                <a:lnTo>
                  <a:pt x="119" y="2372"/>
                </a:lnTo>
                <a:lnTo>
                  <a:pt x="108" y="2362"/>
                </a:lnTo>
                <a:lnTo>
                  <a:pt x="97" y="2351"/>
                </a:lnTo>
                <a:lnTo>
                  <a:pt x="87" y="2329"/>
                </a:lnTo>
                <a:lnTo>
                  <a:pt x="87" y="2307"/>
                </a:lnTo>
                <a:lnTo>
                  <a:pt x="76" y="2285"/>
                </a:lnTo>
                <a:lnTo>
                  <a:pt x="65" y="2242"/>
                </a:lnTo>
                <a:lnTo>
                  <a:pt x="54" y="2198"/>
                </a:lnTo>
                <a:lnTo>
                  <a:pt x="54" y="2166"/>
                </a:lnTo>
                <a:lnTo>
                  <a:pt x="54" y="2144"/>
                </a:lnTo>
                <a:lnTo>
                  <a:pt x="54" y="2122"/>
                </a:lnTo>
                <a:lnTo>
                  <a:pt x="54" y="2100"/>
                </a:lnTo>
                <a:lnTo>
                  <a:pt x="65" y="2079"/>
                </a:lnTo>
                <a:lnTo>
                  <a:pt x="65" y="2057"/>
                </a:lnTo>
                <a:lnTo>
                  <a:pt x="76" y="2024"/>
                </a:lnTo>
                <a:lnTo>
                  <a:pt x="76" y="1992"/>
                </a:lnTo>
                <a:lnTo>
                  <a:pt x="87" y="1948"/>
                </a:lnTo>
                <a:lnTo>
                  <a:pt x="87" y="1926"/>
                </a:lnTo>
                <a:lnTo>
                  <a:pt x="87" y="1905"/>
                </a:lnTo>
                <a:lnTo>
                  <a:pt x="97" y="1872"/>
                </a:lnTo>
                <a:lnTo>
                  <a:pt x="97" y="1828"/>
                </a:lnTo>
                <a:lnTo>
                  <a:pt x="97" y="1796"/>
                </a:lnTo>
                <a:lnTo>
                  <a:pt x="97" y="1752"/>
                </a:lnTo>
                <a:lnTo>
                  <a:pt x="97" y="1698"/>
                </a:lnTo>
                <a:lnTo>
                  <a:pt x="97" y="1643"/>
                </a:lnTo>
                <a:lnTo>
                  <a:pt x="108" y="1589"/>
                </a:lnTo>
                <a:lnTo>
                  <a:pt x="108" y="1524"/>
                </a:lnTo>
                <a:lnTo>
                  <a:pt x="108" y="1447"/>
                </a:lnTo>
                <a:lnTo>
                  <a:pt x="108" y="1382"/>
                </a:lnTo>
                <a:lnTo>
                  <a:pt x="108" y="1295"/>
                </a:lnTo>
                <a:lnTo>
                  <a:pt x="108" y="1219"/>
                </a:lnTo>
                <a:lnTo>
                  <a:pt x="108" y="1132"/>
                </a:lnTo>
                <a:lnTo>
                  <a:pt x="108" y="1034"/>
                </a:lnTo>
                <a:lnTo>
                  <a:pt x="108" y="947"/>
                </a:lnTo>
                <a:lnTo>
                  <a:pt x="108" y="860"/>
                </a:lnTo>
                <a:lnTo>
                  <a:pt x="108" y="784"/>
                </a:lnTo>
                <a:lnTo>
                  <a:pt x="108" y="707"/>
                </a:lnTo>
                <a:lnTo>
                  <a:pt x="108" y="631"/>
                </a:lnTo>
                <a:lnTo>
                  <a:pt x="108" y="566"/>
                </a:lnTo>
                <a:lnTo>
                  <a:pt x="108" y="512"/>
                </a:lnTo>
                <a:lnTo>
                  <a:pt x="108" y="457"/>
                </a:lnTo>
                <a:lnTo>
                  <a:pt x="108" y="403"/>
                </a:lnTo>
                <a:lnTo>
                  <a:pt x="108" y="359"/>
                </a:lnTo>
                <a:lnTo>
                  <a:pt x="108" y="316"/>
                </a:lnTo>
                <a:lnTo>
                  <a:pt x="108" y="283"/>
                </a:lnTo>
                <a:lnTo>
                  <a:pt x="97" y="250"/>
                </a:lnTo>
                <a:lnTo>
                  <a:pt x="97" y="229"/>
                </a:lnTo>
                <a:lnTo>
                  <a:pt x="97" y="207"/>
                </a:lnTo>
                <a:lnTo>
                  <a:pt x="97" y="196"/>
                </a:lnTo>
                <a:lnTo>
                  <a:pt x="97" y="174"/>
                </a:lnTo>
                <a:lnTo>
                  <a:pt x="87" y="152"/>
                </a:lnTo>
                <a:lnTo>
                  <a:pt x="76" y="131"/>
                </a:lnTo>
                <a:lnTo>
                  <a:pt x="76" y="109"/>
                </a:lnTo>
                <a:lnTo>
                  <a:pt x="65" y="98"/>
                </a:lnTo>
                <a:lnTo>
                  <a:pt x="54" y="87"/>
                </a:lnTo>
                <a:lnTo>
                  <a:pt x="54" y="76"/>
                </a:lnTo>
                <a:lnTo>
                  <a:pt x="43" y="65"/>
                </a:lnTo>
                <a:lnTo>
                  <a:pt x="21" y="55"/>
                </a:lnTo>
                <a:lnTo>
                  <a:pt x="10" y="44"/>
                </a:lnTo>
                <a:lnTo>
                  <a:pt x="0" y="33"/>
                </a:lnTo>
                <a:lnTo>
                  <a:pt x="10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5" name="Freeform 31"/>
          <p:cNvSpPr>
            <a:spLocks noChangeArrowheads="1"/>
          </p:cNvSpPr>
          <p:nvPr/>
        </p:nvSpPr>
        <p:spPr bwMode="auto">
          <a:xfrm>
            <a:off x="6461125" y="2684463"/>
            <a:ext cx="206375" cy="146050"/>
          </a:xfrm>
          <a:custGeom>
            <a:avLst/>
            <a:gdLst>
              <a:gd name="T0" fmla="*/ 0 w 326"/>
              <a:gd name="T1" fmla="*/ 0 h 229"/>
              <a:gd name="T2" fmla="*/ 55 w 326"/>
              <a:gd name="T3" fmla="*/ 0 h 229"/>
              <a:gd name="T4" fmla="*/ 98 w 326"/>
              <a:gd name="T5" fmla="*/ 0 h 229"/>
              <a:gd name="T6" fmla="*/ 142 w 326"/>
              <a:gd name="T7" fmla="*/ 0 h 229"/>
              <a:gd name="T8" fmla="*/ 174 w 326"/>
              <a:gd name="T9" fmla="*/ 0 h 229"/>
              <a:gd name="T10" fmla="*/ 207 w 326"/>
              <a:gd name="T11" fmla="*/ 11 h 229"/>
              <a:gd name="T12" fmla="*/ 229 w 326"/>
              <a:gd name="T13" fmla="*/ 22 h 229"/>
              <a:gd name="T14" fmla="*/ 250 w 326"/>
              <a:gd name="T15" fmla="*/ 33 h 229"/>
              <a:gd name="T16" fmla="*/ 272 w 326"/>
              <a:gd name="T17" fmla="*/ 44 h 229"/>
              <a:gd name="T18" fmla="*/ 294 w 326"/>
              <a:gd name="T19" fmla="*/ 65 h 229"/>
              <a:gd name="T20" fmla="*/ 305 w 326"/>
              <a:gd name="T21" fmla="*/ 87 h 229"/>
              <a:gd name="T22" fmla="*/ 316 w 326"/>
              <a:gd name="T23" fmla="*/ 120 h 229"/>
              <a:gd name="T24" fmla="*/ 326 w 326"/>
              <a:gd name="T25" fmla="*/ 152 h 229"/>
              <a:gd name="T26" fmla="*/ 326 w 326"/>
              <a:gd name="T27" fmla="*/ 174 h 229"/>
              <a:gd name="T28" fmla="*/ 326 w 326"/>
              <a:gd name="T29" fmla="*/ 185 h 229"/>
              <a:gd name="T30" fmla="*/ 316 w 326"/>
              <a:gd name="T31" fmla="*/ 207 h 229"/>
              <a:gd name="T32" fmla="*/ 316 w 326"/>
              <a:gd name="T33" fmla="*/ 218 h 229"/>
              <a:gd name="T34" fmla="*/ 316 w 326"/>
              <a:gd name="T35" fmla="*/ 229 h 229"/>
              <a:gd name="T36" fmla="*/ 305 w 326"/>
              <a:gd name="T37" fmla="*/ 229 h 229"/>
              <a:gd name="T38" fmla="*/ 294 w 326"/>
              <a:gd name="T39" fmla="*/ 229 h 229"/>
              <a:gd name="T40" fmla="*/ 272 w 326"/>
              <a:gd name="T41" fmla="*/ 218 h 229"/>
              <a:gd name="T42" fmla="*/ 239 w 326"/>
              <a:gd name="T43" fmla="*/ 196 h 229"/>
              <a:gd name="T44" fmla="*/ 207 w 326"/>
              <a:gd name="T45" fmla="*/ 174 h 229"/>
              <a:gd name="T46" fmla="*/ 163 w 326"/>
              <a:gd name="T47" fmla="*/ 141 h 229"/>
              <a:gd name="T48" fmla="*/ 120 w 326"/>
              <a:gd name="T49" fmla="*/ 98 h 229"/>
              <a:gd name="T50" fmla="*/ 65 w 326"/>
              <a:gd name="T51" fmla="*/ 54 h 229"/>
              <a:gd name="T52" fmla="*/ 0 w 326"/>
              <a:gd name="T5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6" h="229">
                <a:moveTo>
                  <a:pt x="0" y="0"/>
                </a:moveTo>
                <a:lnTo>
                  <a:pt x="55" y="0"/>
                </a:lnTo>
                <a:lnTo>
                  <a:pt x="98" y="0"/>
                </a:lnTo>
                <a:lnTo>
                  <a:pt x="142" y="0"/>
                </a:lnTo>
                <a:lnTo>
                  <a:pt x="174" y="0"/>
                </a:lnTo>
                <a:lnTo>
                  <a:pt x="207" y="11"/>
                </a:lnTo>
                <a:lnTo>
                  <a:pt x="229" y="22"/>
                </a:lnTo>
                <a:lnTo>
                  <a:pt x="250" y="33"/>
                </a:lnTo>
                <a:lnTo>
                  <a:pt x="272" y="44"/>
                </a:lnTo>
                <a:lnTo>
                  <a:pt x="294" y="65"/>
                </a:lnTo>
                <a:lnTo>
                  <a:pt x="305" y="87"/>
                </a:lnTo>
                <a:lnTo>
                  <a:pt x="316" y="120"/>
                </a:lnTo>
                <a:lnTo>
                  <a:pt x="326" y="152"/>
                </a:lnTo>
                <a:lnTo>
                  <a:pt x="326" y="174"/>
                </a:lnTo>
                <a:lnTo>
                  <a:pt x="326" y="185"/>
                </a:lnTo>
                <a:lnTo>
                  <a:pt x="316" y="207"/>
                </a:lnTo>
                <a:lnTo>
                  <a:pt x="316" y="218"/>
                </a:lnTo>
                <a:lnTo>
                  <a:pt x="316" y="229"/>
                </a:lnTo>
                <a:lnTo>
                  <a:pt x="305" y="229"/>
                </a:lnTo>
                <a:lnTo>
                  <a:pt x="294" y="229"/>
                </a:lnTo>
                <a:lnTo>
                  <a:pt x="272" y="218"/>
                </a:lnTo>
                <a:lnTo>
                  <a:pt x="239" y="196"/>
                </a:lnTo>
                <a:lnTo>
                  <a:pt x="207" y="174"/>
                </a:lnTo>
                <a:lnTo>
                  <a:pt x="163" y="141"/>
                </a:lnTo>
                <a:lnTo>
                  <a:pt x="120" y="98"/>
                </a:lnTo>
                <a:lnTo>
                  <a:pt x="65" y="54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2" name="Freeform 38"/>
          <p:cNvSpPr>
            <a:spLocks noChangeArrowheads="1"/>
          </p:cNvSpPr>
          <p:nvPr/>
        </p:nvSpPr>
        <p:spPr bwMode="auto">
          <a:xfrm>
            <a:off x="5943600" y="2532063"/>
            <a:ext cx="496888" cy="574675"/>
          </a:xfrm>
          <a:custGeom>
            <a:avLst/>
            <a:gdLst>
              <a:gd name="T0" fmla="*/ 478 w 783"/>
              <a:gd name="T1" fmla="*/ 544 h 903"/>
              <a:gd name="T2" fmla="*/ 424 w 783"/>
              <a:gd name="T3" fmla="*/ 598 h 903"/>
              <a:gd name="T4" fmla="*/ 380 w 783"/>
              <a:gd name="T5" fmla="*/ 631 h 903"/>
              <a:gd name="T6" fmla="*/ 348 w 783"/>
              <a:gd name="T7" fmla="*/ 674 h 903"/>
              <a:gd name="T8" fmla="*/ 304 w 783"/>
              <a:gd name="T9" fmla="*/ 707 h 903"/>
              <a:gd name="T10" fmla="*/ 272 w 783"/>
              <a:gd name="T11" fmla="*/ 740 h 903"/>
              <a:gd name="T12" fmla="*/ 228 w 783"/>
              <a:gd name="T13" fmla="*/ 772 h 903"/>
              <a:gd name="T14" fmla="*/ 196 w 783"/>
              <a:gd name="T15" fmla="*/ 794 h 903"/>
              <a:gd name="T16" fmla="*/ 163 w 783"/>
              <a:gd name="T17" fmla="*/ 816 h 903"/>
              <a:gd name="T18" fmla="*/ 130 w 783"/>
              <a:gd name="T19" fmla="*/ 838 h 903"/>
              <a:gd name="T20" fmla="*/ 98 w 783"/>
              <a:gd name="T21" fmla="*/ 859 h 903"/>
              <a:gd name="T22" fmla="*/ 76 w 783"/>
              <a:gd name="T23" fmla="*/ 881 h 903"/>
              <a:gd name="T24" fmla="*/ 54 w 783"/>
              <a:gd name="T25" fmla="*/ 892 h 903"/>
              <a:gd name="T26" fmla="*/ 32 w 783"/>
              <a:gd name="T27" fmla="*/ 892 h 903"/>
              <a:gd name="T28" fmla="*/ 22 w 783"/>
              <a:gd name="T29" fmla="*/ 903 h 903"/>
              <a:gd name="T30" fmla="*/ 11 w 783"/>
              <a:gd name="T31" fmla="*/ 903 h 903"/>
              <a:gd name="T32" fmla="*/ 11 w 783"/>
              <a:gd name="T33" fmla="*/ 892 h 903"/>
              <a:gd name="T34" fmla="*/ 0 w 783"/>
              <a:gd name="T35" fmla="*/ 892 h 903"/>
              <a:gd name="T36" fmla="*/ 11 w 783"/>
              <a:gd name="T37" fmla="*/ 881 h 903"/>
              <a:gd name="T38" fmla="*/ 11 w 783"/>
              <a:gd name="T39" fmla="*/ 870 h 903"/>
              <a:gd name="T40" fmla="*/ 22 w 783"/>
              <a:gd name="T41" fmla="*/ 859 h 903"/>
              <a:gd name="T42" fmla="*/ 43 w 783"/>
              <a:gd name="T43" fmla="*/ 838 h 903"/>
              <a:gd name="T44" fmla="*/ 54 w 783"/>
              <a:gd name="T45" fmla="*/ 816 h 903"/>
              <a:gd name="T46" fmla="*/ 76 w 783"/>
              <a:gd name="T47" fmla="*/ 794 h 903"/>
              <a:gd name="T48" fmla="*/ 109 w 783"/>
              <a:gd name="T49" fmla="*/ 772 h 903"/>
              <a:gd name="T50" fmla="*/ 163 w 783"/>
              <a:gd name="T51" fmla="*/ 718 h 903"/>
              <a:gd name="T52" fmla="*/ 228 w 783"/>
              <a:gd name="T53" fmla="*/ 653 h 903"/>
              <a:gd name="T54" fmla="*/ 293 w 783"/>
              <a:gd name="T55" fmla="*/ 587 h 903"/>
              <a:gd name="T56" fmla="*/ 359 w 783"/>
              <a:gd name="T57" fmla="*/ 511 h 903"/>
              <a:gd name="T58" fmla="*/ 402 w 783"/>
              <a:gd name="T59" fmla="*/ 478 h 903"/>
              <a:gd name="T60" fmla="*/ 446 w 783"/>
              <a:gd name="T61" fmla="*/ 424 h 903"/>
              <a:gd name="T62" fmla="*/ 489 w 783"/>
              <a:gd name="T63" fmla="*/ 370 h 903"/>
              <a:gd name="T64" fmla="*/ 533 w 783"/>
              <a:gd name="T65" fmla="*/ 304 h 903"/>
              <a:gd name="T66" fmla="*/ 576 w 783"/>
              <a:gd name="T67" fmla="*/ 239 h 903"/>
              <a:gd name="T68" fmla="*/ 630 w 783"/>
              <a:gd name="T69" fmla="*/ 163 h 903"/>
              <a:gd name="T70" fmla="*/ 674 w 783"/>
              <a:gd name="T71" fmla="*/ 87 h 903"/>
              <a:gd name="T72" fmla="*/ 728 w 783"/>
              <a:gd name="T73" fmla="*/ 0 h 903"/>
              <a:gd name="T74" fmla="*/ 783 w 783"/>
              <a:gd name="T75" fmla="*/ 141 h 903"/>
              <a:gd name="T76" fmla="*/ 750 w 783"/>
              <a:gd name="T77" fmla="*/ 195 h 903"/>
              <a:gd name="T78" fmla="*/ 717 w 783"/>
              <a:gd name="T79" fmla="*/ 250 h 903"/>
              <a:gd name="T80" fmla="*/ 685 w 783"/>
              <a:gd name="T81" fmla="*/ 304 h 903"/>
              <a:gd name="T82" fmla="*/ 641 w 783"/>
              <a:gd name="T83" fmla="*/ 359 h 903"/>
              <a:gd name="T84" fmla="*/ 565 w 783"/>
              <a:gd name="T85" fmla="*/ 457 h 903"/>
              <a:gd name="T86" fmla="*/ 478 w 783"/>
              <a:gd name="T87" fmla="*/ 54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3" h="903">
                <a:moveTo>
                  <a:pt x="478" y="544"/>
                </a:moveTo>
                <a:lnTo>
                  <a:pt x="424" y="598"/>
                </a:lnTo>
                <a:lnTo>
                  <a:pt x="380" y="631"/>
                </a:lnTo>
                <a:lnTo>
                  <a:pt x="348" y="674"/>
                </a:lnTo>
                <a:lnTo>
                  <a:pt x="304" y="707"/>
                </a:lnTo>
                <a:lnTo>
                  <a:pt x="272" y="740"/>
                </a:lnTo>
                <a:lnTo>
                  <a:pt x="228" y="772"/>
                </a:lnTo>
                <a:lnTo>
                  <a:pt x="196" y="794"/>
                </a:lnTo>
                <a:lnTo>
                  <a:pt x="163" y="816"/>
                </a:lnTo>
                <a:lnTo>
                  <a:pt x="130" y="838"/>
                </a:lnTo>
                <a:lnTo>
                  <a:pt x="98" y="859"/>
                </a:lnTo>
                <a:lnTo>
                  <a:pt x="76" y="881"/>
                </a:lnTo>
                <a:lnTo>
                  <a:pt x="54" y="892"/>
                </a:lnTo>
                <a:lnTo>
                  <a:pt x="32" y="892"/>
                </a:lnTo>
                <a:lnTo>
                  <a:pt x="22" y="903"/>
                </a:lnTo>
                <a:lnTo>
                  <a:pt x="11" y="903"/>
                </a:lnTo>
                <a:lnTo>
                  <a:pt x="11" y="892"/>
                </a:lnTo>
                <a:lnTo>
                  <a:pt x="0" y="892"/>
                </a:lnTo>
                <a:lnTo>
                  <a:pt x="11" y="881"/>
                </a:lnTo>
                <a:lnTo>
                  <a:pt x="11" y="870"/>
                </a:lnTo>
                <a:lnTo>
                  <a:pt x="22" y="859"/>
                </a:lnTo>
                <a:lnTo>
                  <a:pt x="43" y="838"/>
                </a:lnTo>
                <a:lnTo>
                  <a:pt x="54" y="816"/>
                </a:lnTo>
                <a:lnTo>
                  <a:pt x="76" y="794"/>
                </a:lnTo>
                <a:lnTo>
                  <a:pt x="109" y="772"/>
                </a:lnTo>
                <a:lnTo>
                  <a:pt x="163" y="718"/>
                </a:lnTo>
                <a:lnTo>
                  <a:pt x="228" y="653"/>
                </a:lnTo>
                <a:lnTo>
                  <a:pt x="293" y="587"/>
                </a:lnTo>
                <a:lnTo>
                  <a:pt x="359" y="511"/>
                </a:lnTo>
                <a:lnTo>
                  <a:pt x="402" y="478"/>
                </a:lnTo>
                <a:lnTo>
                  <a:pt x="446" y="424"/>
                </a:lnTo>
                <a:lnTo>
                  <a:pt x="489" y="370"/>
                </a:lnTo>
                <a:lnTo>
                  <a:pt x="533" y="304"/>
                </a:lnTo>
                <a:lnTo>
                  <a:pt x="576" y="239"/>
                </a:lnTo>
                <a:lnTo>
                  <a:pt x="630" y="163"/>
                </a:lnTo>
                <a:lnTo>
                  <a:pt x="674" y="87"/>
                </a:lnTo>
                <a:lnTo>
                  <a:pt x="728" y="0"/>
                </a:lnTo>
                <a:lnTo>
                  <a:pt x="783" y="141"/>
                </a:lnTo>
                <a:lnTo>
                  <a:pt x="750" y="195"/>
                </a:lnTo>
                <a:lnTo>
                  <a:pt x="717" y="250"/>
                </a:lnTo>
                <a:lnTo>
                  <a:pt x="685" y="304"/>
                </a:lnTo>
                <a:lnTo>
                  <a:pt x="641" y="359"/>
                </a:lnTo>
                <a:lnTo>
                  <a:pt x="565" y="457"/>
                </a:lnTo>
                <a:lnTo>
                  <a:pt x="478" y="54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59" name="Freeform 35"/>
          <p:cNvSpPr>
            <a:spLocks noChangeArrowheads="1"/>
          </p:cNvSpPr>
          <p:nvPr/>
        </p:nvSpPr>
        <p:spPr bwMode="auto">
          <a:xfrm>
            <a:off x="6854825" y="2262188"/>
            <a:ext cx="579438" cy="677862"/>
          </a:xfrm>
          <a:custGeom>
            <a:avLst/>
            <a:gdLst>
              <a:gd name="T0" fmla="*/ 826 w 913"/>
              <a:gd name="T1" fmla="*/ 76 h 1067"/>
              <a:gd name="T2" fmla="*/ 870 w 913"/>
              <a:gd name="T3" fmla="*/ 109 h 1067"/>
              <a:gd name="T4" fmla="*/ 902 w 913"/>
              <a:gd name="T5" fmla="*/ 131 h 1067"/>
              <a:gd name="T6" fmla="*/ 913 w 913"/>
              <a:gd name="T7" fmla="*/ 153 h 1067"/>
              <a:gd name="T8" fmla="*/ 913 w 913"/>
              <a:gd name="T9" fmla="*/ 185 h 1067"/>
              <a:gd name="T10" fmla="*/ 891 w 913"/>
              <a:gd name="T11" fmla="*/ 207 h 1067"/>
              <a:gd name="T12" fmla="*/ 881 w 913"/>
              <a:gd name="T13" fmla="*/ 240 h 1067"/>
              <a:gd name="T14" fmla="*/ 870 w 913"/>
              <a:gd name="T15" fmla="*/ 316 h 1067"/>
              <a:gd name="T16" fmla="*/ 859 w 913"/>
              <a:gd name="T17" fmla="*/ 414 h 1067"/>
              <a:gd name="T18" fmla="*/ 859 w 913"/>
              <a:gd name="T19" fmla="*/ 544 h 1067"/>
              <a:gd name="T20" fmla="*/ 859 w 913"/>
              <a:gd name="T21" fmla="*/ 697 h 1067"/>
              <a:gd name="T22" fmla="*/ 859 w 913"/>
              <a:gd name="T23" fmla="*/ 805 h 1067"/>
              <a:gd name="T24" fmla="*/ 859 w 913"/>
              <a:gd name="T25" fmla="*/ 903 h 1067"/>
              <a:gd name="T26" fmla="*/ 848 w 913"/>
              <a:gd name="T27" fmla="*/ 958 h 1067"/>
              <a:gd name="T28" fmla="*/ 837 w 913"/>
              <a:gd name="T29" fmla="*/ 1012 h 1067"/>
              <a:gd name="T30" fmla="*/ 837 w 913"/>
              <a:gd name="T31" fmla="*/ 1034 h 1067"/>
              <a:gd name="T32" fmla="*/ 826 w 913"/>
              <a:gd name="T33" fmla="*/ 1056 h 1067"/>
              <a:gd name="T34" fmla="*/ 804 w 913"/>
              <a:gd name="T35" fmla="*/ 1067 h 1067"/>
              <a:gd name="T36" fmla="*/ 794 w 913"/>
              <a:gd name="T37" fmla="*/ 1056 h 1067"/>
              <a:gd name="T38" fmla="*/ 772 w 913"/>
              <a:gd name="T39" fmla="*/ 1034 h 1067"/>
              <a:gd name="T40" fmla="*/ 761 w 913"/>
              <a:gd name="T41" fmla="*/ 1001 h 1067"/>
              <a:gd name="T42" fmla="*/ 728 w 913"/>
              <a:gd name="T43" fmla="*/ 936 h 1067"/>
              <a:gd name="T44" fmla="*/ 717 w 913"/>
              <a:gd name="T45" fmla="*/ 882 h 1067"/>
              <a:gd name="T46" fmla="*/ 717 w 913"/>
              <a:gd name="T47" fmla="*/ 849 h 1067"/>
              <a:gd name="T48" fmla="*/ 717 w 913"/>
              <a:gd name="T49" fmla="*/ 816 h 1067"/>
              <a:gd name="T50" fmla="*/ 728 w 913"/>
              <a:gd name="T51" fmla="*/ 762 h 1067"/>
              <a:gd name="T52" fmla="*/ 739 w 913"/>
              <a:gd name="T53" fmla="*/ 708 h 1067"/>
              <a:gd name="T54" fmla="*/ 739 w 913"/>
              <a:gd name="T55" fmla="*/ 631 h 1067"/>
              <a:gd name="T56" fmla="*/ 750 w 913"/>
              <a:gd name="T57" fmla="*/ 555 h 1067"/>
              <a:gd name="T58" fmla="*/ 739 w 913"/>
              <a:gd name="T59" fmla="*/ 457 h 1067"/>
              <a:gd name="T60" fmla="*/ 739 w 913"/>
              <a:gd name="T61" fmla="*/ 359 h 1067"/>
              <a:gd name="T62" fmla="*/ 728 w 913"/>
              <a:gd name="T63" fmla="*/ 261 h 1067"/>
              <a:gd name="T64" fmla="*/ 717 w 913"/>
              <a:gd name="T65" fmla="*/ 196 h 1067"/>
              <a:gd name="T66" fmla="*/ 696 w 913"/>
              <a:gd name="T67" fmla="*/ 153 h 1067"/>
              <a:gd name="T68" fmla="*/ 685 w 913"/>
              <a:gd name="T69" fmla="*/ 131 h 1067"/>
              <a:gd name="T70" fmla="*/ 652 w 913"/>
              <a:gd name="T71" fmla="*/ 131 h 1067"/>
              <a:gd name="T72" fmla="*/ 598 w 913"/>
              <a:gd name="T73" fmla="*/ 131 h 1067"/>
              <a:gd name="T74" fmla="*/ 522 w 913"/>
              <a:gd name="T75" fmla="*/ 142 h 1067"/>
              <a:gd name="T76" fmla="*/ 424 w 913"/>
              <a:gd name="T77" fmla="*/ 153 h 1067"/>
              <a:gd name="T78" fmla="*/ 217 w 913"/>
              <a:gd name="T79" fmla="*/ 185 h 1067"/>
              <a:gd name="T80" fmla="*/ 0 w 913"/>
              <a:gd name="T81" fmla="*/ 207 h 1067"/>
              <a:gd name="T82" fmla="*/ 76 w 913"/>
              <a:gd name="T83" fmla="*/ 131 h 1067"/>
              <a:gd name="T84" fmla="*/ 206 w 913"/>
              <a:gd name="T85" fmla="*/ 109 h 1067"/>
              <a:gd name="T86" fmla="*/ 326 w 913"/>
              <a:gd name="T87" fmla="*/ 87 h 1067"/>
              <a:gd name="T88" fmla="*/ 424 w 913"/>
              <a:gd name="T89" fmla="*/ 76 h 1067"/>
              <a:gd name="T90" fmla="*/ 500 w 913"/>
              <a:gd name="T91" fmla="*/ 55 h 1067"/>
              <a:gd name="T92" fmla="*/ 554 w 913"/>
              <a:gd name="T93" fmla="*/ 44 h 1067"/>
              <a:gd name="T94" fmla="*/ 598 w 913"/>
              <a:gd name="T95" fmla="*/ 33 h 1067"/>
              <a:gd name="T96" fmla="*/ 620 w 913"/>
              <a:gd name="T97" fmla="*/ 22 h 1067"/>
              <a:gd name="T98" fmla="*/ 641 w 913"/>
              <a:gd name="T99" fmla="*/ 11 h 1067"/>
              <a:gd name="T100" fmla="*/ 663 w 913"/>
              <a:gd name="T101" fmla="*/ 0 h 1067"/>
              <a:gd name="T102" fmla="*/ 696 w 913"/>
              <a:gd name="T103" fmla="*/ 0 h 1067"/>
              <a:gd name="T104" fmla="*/ 717 w 913"/>
              <a:gd name="T105" fmla="*/ 11 h 1067"/>
              <a:gd name="T106" fmla="*/ 761 w 913"/>
              <a:gd name="T107" fmla="*/ 33 h 1067"/>
              <a:gd name="T108" fmla="*/ 804 w 913"/>
              <a:gd name="T109" fmla="*/ 65 h 1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13" h="1067">
                <a:moveTo>
                  <a:pt x="804" y="65"/>
                </a:moveTo>
                <a:lnTo>
                  <a:pt x="826" y="76"/>
                </a:lnTo>
                <a:lnTo>
                  <a:pt x="859" y="98"/>
                </a:lnTo>
                <a:lnTo>
                  <a:pt x="870" y="109"/>
                </a:lnTo>
                <a:lnTo>
                  <a:pt x="891" y="120"/>
                </a:lnTo>
                <a:lnTo>
                  <a:pt x="902" y="131"/>
                </a:lnTo>
                <a:lnTo>
                  <a:pt x="913" y="142"/>
                </a:lnTo>
                <a:lnTo>
                  <a:pt x="913" y="153"/>
                </a:lnTo>
                <a:lnTo>
                  <a:pt x="913" y="174"/>
                </a:lnTo>
                <a:lnTo>
                  <a:pt x="913" y="185"/>
                </a:lnTo>
                <a:lnTo>
                  <a:pt x="902" y="196"/>
                </a:lnTo>
                <a:lnTo>
                  <a:pt x="891" y="207"/>
                </a:lnTo>
                <a:lnTo>
                  <a:pt x="881" y="218"/>
                </a:lnTo>
                <a:lnTo>
                  <a:pt x="881" y="240"/>
                </a:lnTo>
                <a:lnTo>
                  <a:pt x="870" y="272"/>
                </a:lnTo>
                <a:lnTo>
                  <a:pt x="870" y="316"/>
                </a:lnTo>
                <a:lnTo>
                  <a:pt x="870" y="359"/>
                </a:lnTo>
                <a:lnTo>
                  <a:pt x="859" y="414"/>
                </a:lnTo>
                <a:lnTo>
                  <a:pt x="859" y="479"/>
                </a:lnTo>
                <a:lnTo>
                  <a:pt x="859" y="544"/>
                </a:lnTo>
                <a:lnTo>
                  <a:pt x="859" y="620"/>
                </a:lnTo>
                <a:lnTo>
                  <a:pt x="859" y="697"/>
                </a:lnTo>
                <a:lnTo>
                  <a:pt x="859" y="751"/>
                </a:lnTo>
                <a:lnTo>
                  <a:pt x="859" y="805"/>
                </a:lnTo>
                <a:lnTo>
                  <a:pt x="859" y="860"/>
                </a:lnTo>
                <a:lnTo>
                  <a:pt x="859" y="903"/>
                </a:lnTo>
                <a:lnTo>
                  <a:pt x="848" y="936"/>
                </a:lnTo>
                <a:lnTo>
                  <a:pt x="848" y="958"/>
                </a:lnTo>
                <a:lnTo>
                  <a:pt x="848" y="990"/>
                </a:lnTo>
                <a:lnTo>
                  <a:pt x="837" y="1012"/>
                </a:lnTo>
                <a:lnTo>
                  <a:pt x="837" y="1023"/>
                </a:lnTo>
                <a:lnTo>
                  <a:pt x="837" y="1034"/>
                </a:lnTo>
                <a:lnTo>
                  <a:pt x="826" y="1045"/>
                </a:lnTo>
                <a:lnTo>
                  <a:pt x="826" y="1056"/>
                </a:lnTo>
                <a:lnTo>
                  <a:pt x="815" y="1067"/>
                </a:lnTo>
                <a:lnTo>
                  <a:pt x="804" y="1067"/>
                </a:lnTo>
                <a:lnTo>
                  <a:pt x="794" y="1067"/>
                </a:lnTo>
                <a:lnTo>
                  <a:pt x="794" y="1056"/>
                </a:lnTo>
                <a:lnTo>
                  <a:pt x="783" y="1045"/>
                </a:lnTo>
                <a:lnTo>
                  <a:pt x="772" y="1034"/>
                </a:lnTo>
                <a:lnTo>
                  <a:pt x="772" y="1012"/>
                </a:lnTo>
                <a:lnTo>
                  <a:pt x="761" y="1001"/>
                </a:lnTo>
                <a:lnTo>
                  <a:pt x="739" y="969"/>
                </a:lnTo>
                <a:lnTo>
                  <a:pt x="728" y="936"/>
                </a:lnTo>
                <a:lnTo>
                  <a:pt x="717" y="914"/>
                </a:lnTo>
                <a:lnTo>
                  <a:pt x="717" y="882"/>
                </a:lnTo>
                <a:lnTo>
                  <a:pt x="717" y="871"/>
                </a:lnTo>
                <a:lnTo>
                  <a:pt x="717" y="849"/>
                </a:lnTo>
                <a:lnTo>
                  <a:pt x="717" y="838"/>
                </a:lnTo>
                <a:lnTo>
                  <a:pt x="717" y="816"/>
                </a:lnTo>
                <a:lnTo>
                  <a:pt x="728" y="795"/>
                </a:lnTo>
                <a:lnTo>
                  <a:pt x="728" y="762"/>
                </a:lnTo>
                <a:lnTo>
                  <a:pt x="728" y="740"/>
                </a:lnTo>
                <a:lnTo>
                  <a:pt x="739" y="708"/>
                </a:lnTo>
                <a:lnTo>
                  <a:pt x="739" y="664"/>
                </a:lnTo>
                <a:lnTo>
                  <a:pt x="739" y="631"/>
                </a:lnTo>
                <a:lnTo>
                  <a:pt x="750" y="588"/>
                </a:lnTo>
                <a:lnTo>
                  <a:pt x="750" y="555"/>
                </a:lnTo>
                <a:lnTo>
                  <a:pt x="750" y="512"/>
                </a:lnTo>
                <a:lnTo>
                  <a:pt x="739" y="457"/>
                </a:lnTo>
                <a:lnTo>
                  <a:pt x="739" y="414"/>
                </a:lnTo>
                <a:lnTo>
                  <a:pt x="739" y="359"/>
                </a:lnTo>
                <a:lnTo>
                  <a:pt x="728" y="305"/>
                </a:lnTo>
                <a:lnTo>
                  <a:pt x="728" y="261"/>
                </a:lnTo>
                <a:lnTo>
                  <a:pt x="717" y="229"/>
                </a:lnTo>
                <a:lnTo>
                  <a:pt x="717" y="196"/>
                </a:lnTo>
                <a:lnTo>
                  <a:pt x="707" y="174"/>
                </a:lnTo>
                <a:lnTo>
                  <a:pt x="696" y="153"/>
                </a:lnTo>
                <a:lnTo>
                  <a:pt x="685" y="142"/>
                </a:lnTo>
                <a:lnTo>
                  <a:pt x="685" y="131"/>
                </a:lnTo>
                <a:lnTo>
                  <a:pt x="663" y="131"/>
                </a:lnTo>
                <a:lnTo>
                  <a:pt x="652" y="131"/>
                </a:lnTo>
                <a:lnTo>
                  <a:pt x="620" y="131"/>
                </a:lnTo>
                <a:lnTo>
                  <a:pt x="598" y="131"/>
                </a:lnTo>
                <a:lnTo>
                  <a:pt x="565" y="131"/>
                </a:lnTo>
                <a:lnTo>
                  <a:pt x="522" y="142"/>
                </a:lnTo>
                <a:lnTo>
                  <a:pt x="478" y="142"/>
                </a:lnTo>
                <a:lnTo>
                  <a:pt x="424" y="153"/>
                </a:lnTo>
                <a:lnTo>
                  <a:pt x="315" y="174"/>
                </a:lnTo>
                <a:lnTo>
                  <a:pt x="217" y="185"/>
                </a:lnTo>
                <a:lnTo>
                  <a:pt x="109" y="196"/>
                </a:lnTo>
                <a:lnTo>
                  <a:pt x="0" y="207"/>
                </a:lnTo>
                <a:lnTo>
                  <a:pt x="0" y="142"/>
                </a:lnTo>
                <a:lnTo>
                  <a:pt x="76" y="131"/>
                </a:lnTo>
                <a:lnTo>
                  <a:pt x="141" y="120"/>
                </a:lnTo>
                <a:lnTo>
                  <a:pt x="206" y="109"/>
                </a:lnTo>
                <a:lnTo>
                  <a:pt x="272" y="98"/>
                </a:lnTo>
                <a:lnTo>
                  <a:pt x="326" y="87"/>
                </a:lnTo>
                <a:lnTo>
                  <a:pt x="370" y="87"/>
                </a:lnTo>
                <a:lnTo>
                  <a:pt x="424" y="76"/>
                </a:lnTo>
                <a:lnTo>
                  <a:pt x="457" y="65"/>
                </a:lnTo>
                <a:lnTo>
                  <a:pt x="500" y="55"/>
                </a:lnTo>
                <a:lnTo>
                  <a:pt x="533" y="55"/>
                </a:lnTo>
                <a:lnTo>
                  <a:pt x="554" y="44"/>
                </a:lnTo>
                <a:lnTo>
                  <a:pt x="576" y="44"/>
                </a:lnTo>
                <a:lnTo>
                  <a:pt x="598" y="33"/>
                </a:lnTo>
                <a:lnTo>
                  <a:pt x="609" y="33"/>
                </a:lnTo>
                <a:lnTo>
                  <a:pt x="620" y="22"/>
                </a:lnTo>
                <a:lnTo>
                  <a:pt x="630" y="22"/>
                </a:lnTo>
                <a:lnTo>
                  <a:pt x="641" y="11"/>
                </a:lnTo>
                <a:lnTo>
                  <a:pt x="652" y="0"/>
                </a:lnTo>
                <a:lnTo>
                  <a:pt x="663" y="0"/>
                </a:lnTo>
                <a:lnTo>
                  <a:pt x="685" y="0"/>
                </a:lnTo>
                <a:lnTo>
                  <a:pt x="696" y="0"/>
                </a:lnTo>
                <a:lnTo>
                  <a:pt x="707" y="0"/>
                </a:lnTo>
                <a:lnTo>
                  <a:pt x="717" y="11"/>
                </a:lnTo>
                <a:lnTo>
                  <a:pt x="739" y="22"/>
                </a:lnTo>
                <a:lnTo>
                  <a:pt x="761" y="33"/>
                </a:lnTo>
                <a:lnTo>
                  <a:pt x="783" y="44"/>
                </a:lnTo>
                <a:lnTo>
                  <a:pt x="804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1" name="TextBox 2"/>
          <p:cNvSpPr txBox="1">
            <a:spLocks noChangeArrowheads="1"/>
          </p:cNvSpPr>
          <p:nvPr/>
        </p:nvSpPr>
        <p:spPr bwMode="auto">
          <a:xfrm>
            <a:off x="577850" y="170656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赖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095875" y="3608388"/>
            <a:ext cx="36099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束字要窄、口字要扁、居中、下边撇长点要小，贝字的撇行笔要轻点有力。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605" name="矩形 36"/>
          <p:cNvSpPr>
            <a:spLocks noChangeArrowheads="1"/>
          </p:cNvSpPr>
          <p:nvPr/>
        </p:nvSpPr>
        <p:spPr bwMode="auto">
          <a:xfrm>
            <a:off x="2608263" y="186848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赖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6" name="矩形 37"/>
          <p:cNvSpPr>
            <a:spLocks noChangeArrowheads="1"/>
          </p:cNvSpPr>
          <p:nvPr/>
        </p:nvSpPr>
        <p:spPr bwMode="auto">
          <a:xfrm>
            <a:off x="2817813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lài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4607" name="TextBox 25"/>
          <p:cNvSpPr txBox="1">
            <a:spLocks noChangeArrowheads="1"/>
          </p:cNvSpPr>
          <p:nvPr/>
        </p:nvSpPr>
        <p:spPr bwMode="auto">
          <a:xfrm>
            <a:off x="688975" y="2944813"/>
            <a:ext cx="23399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4608" name="TextBox 26"/>
          <p:cNvSpPr txBox="1">
            <a:spLocks noChangeArrowheads="1"/>
          </p:cNvSpPr>
          <p:nvPr/>
        </p:nvSpPr>
        <p:spPr bwMode="auto">
          <a:xfrm>
            <a:off x="688975" y="3689350"/>
            <a:ext cx="3497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依赖   百无聊赖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609" name="TextBox 29"/>
          <p:cNvSpPr txBox="1">
            <a:spLocks noChangeArrowheads="1"/>
          </p:cNvSpPr>
          <p:nvPr/>
        </p:nvSpPr>
        <p:spPr bwMode="auto">
          <a:xfrm>
            <a:off x="688975" y="4086225"/>
            <a:ext cx="41671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小强是我们村有名的地皮</a:t>
            </a:r>
            <a:endParaRPr lang="en-US" altLang="zh-CN" sz="2200" b="1">
              <a:latin typeface="宋体" panose="02010600030101010101" pitchFamily="2" charset="-122"/>
            </a:endParaRPr>
          </a:p>
          <a:p>
            <a:r>
              <a:rPr lang="en-US" altLang="zh-CN" sz="2200" b="1">
                <a:latin typeface="宋体" panose="02010600030101010101" pitchFamily="2" charset="-122"/>
              </a:rPr>
              <a:t>      </a:t>
            </a:r>
            <a:r>
              <a:rPr lang="zh-CN" altLang="en-US" sz="2200" b="1">
                <a:latin typeface="宋体" panose="02010600030101010101" pitchFamily="2" charset="-122"/>
              </a:rPr>
              <a:t>无赖。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4610" name="TextBox 30"/>
          <p:cNvSpPr txBox="1">
            <a:spLocks noChangeArrowheads="1"/>
          </p:cNvSpPr>
          <p:nvPr/>
        </p:nvSpPr>
        <p:spPr bwMode="auto">
          <a:xfrm>
            <a:off x="688975" y="3302000"/>
            <a:ext cx="29051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L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贝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29729" name="组合 42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44" name="圆角矩形 43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2973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4605" grpId="0"/>
      <p:bldP spid="24606" grpId="0"/>
      <p:bldP spid="24607" grpId="0"/>
      <p:bldP spid="24608" grpId="0"/>
      <p:bldP spid="24609" grpId="0"/>
      <p:bldP spid="246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13398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13" name="Freeform 41"/>
          <p:cNvSpPr>
            <a:spLocks noChangeArrowheads="1"/>
          </p:cNvSpPr>
          <p:nvPr/>
        </p:nvSpPr>
        <p:spPr bwMode="auto">
          <a:xfrm>
            <a:off x="7015163" y="2093913"/>
            <a:ext cx="150812" cy="739775"/>
          </a:xfrm>
          <a:custGeom>
            <a:avLst/>
            <a:gdLst>
              <a:gd name="T0" fmla="*/ 87 w 239"/>
              <a:gd name="T1" fmla="*/ 294 h 1165"/>
              <a:gd name="T2" fmla="*/ 76 w 239"/>
              <a:gd name="T3" fmla="*/ 218 h 1165"/>
              <a:gd name="T4" fmla="*/ 66 w 239"/>
              <a:gd name="T5" fmla="*/ 152 h 1165"/>
              <a:gd name="T6" fmla="*/ 55 w 239"/>
              <a:gd name="T7" fmla="*/ 120 h 1165"/>
              <a:gd name="T8" fmla="*/ 33 w 239"/>
              <a:gd name="T9" fmla="*/ 87 h 1165"/>
              <a:gd name="T10" fmla="*/ 11 w 239"/>
              <a:gd name="T11" fmla="*/ 65 h 1165"/>
              <a:gd name="T12" fmla="*/ 0 w 239"/>
              <a:gd name="T13" fmla="*/ 44 h 1165"/>
              <a:gd name="T14" fmla="*/ 11 w 239"/>
              <a:gd name="T15" fmla="*/ 22 h 1165"/>
              <a:gd name="T16" fmla="*/ 22 w 239"/>
              <a:gd name="T17" fmla="*/ 0 h 1165"/>
              <a:gd name="T18" fmla="*/ 44 w 239"/>
              <a:gd name="T19" fmla="*/ 0 h 1165"/>
              <a:gd name="T20" fmla="*/ 76 w 239"/>
              <a:gd name="T21" fmla="*/ 0 h 1165"/>
              <a:gd name="T22" fmla="*/ 120 w 239"/>
              <a:gd name="T23" fmla="*/ 22 h 1165"/>
              <a:gd name="T24" fmla="*/ 174 w 239"/>
              <a:gd name="T25" fmla="*/ 44 h 1165"/>
              <a:gd name="T26" fmla="*/ 218 w 239"/>
              <a:gd name="T27" fmla="*/ 76 h 1165"/>
              <a:gd name="T28" fmla="*/ 239 w 239"/>
              <a:gd name="T29" fmla="*/ 109 h 1165"/>
              <a:gd name="T30" fmla="*/ 239 w 239"/>
              <a:gd name="T31" fmla="*/ 142 h 1165"/>
              <a:gd name="T32" fmla="*/ 229 w 239"/>
              <a:gd name="T33" fmla="*/ 196 h 1165"/>
              <a:gd name="T34" fmla="*/ 207 w 239"/>
              <a:gd name="T35" fmla="*/ 283 h 1165"/>
              <a:gd name="T36" fmla="*/ 207 w 239"/>
              <a:gd name="T37" fmla="*/ 348 h 1165"/>
              <a:gd name="T38" fmla="*/ 207 w 239"/>
              <a:gd name="T39" fmla="*/ 425 h 1165"/>
              <a:gd name="T40" fmla="*/ 207 w 239"/>
              <a:gd name="T41" fmla="*/ 522 h 1165"/>
              <a:gd name="T42" fmla="*/ 207 w 239"/>
              <a:gd name="T43" fmla="*/ 631 h 1165"/>
              <a:gd name="T44" fmla="*/ 196 w 239"/>
              <a:gd name="T45" fmla="*/ 773 h 1165"/>
              <a:gd name="T46" fmla="*/ 196 w 239"/>
              <a:gd name="T47" fmla="*/ 892 h 1165"/>
              <a:gd name="T48" fmla="*/ 185 w 239"/>
              <a:gd name="T49" fmla="*/ 958 h 1165"/>
              <a:gd name="T50" fmla="*/ 185 w 239"/>
              <a:gd name="T51" fmla="*/ 1023 h 1165"/>
              <a:gd name="T52" fmla="*/ 174 w 239"/>
              <a:gd name="T53" fmla="*/ 1067 h 1165"/>
              <a:gd name="T54" fmla="*/ 174 w 239"/>
              <a:gd name="T55" fmla="*/ 1110 h 1165"/>
              <a:gd name="T56" fmla="*/ 174 w 239"/>
              <a:gd name="T57" fmla="*/ 1132 h 1165"/>
              <a:gd name="T58" fmla="*/ 163 w 239"/>
              <a:gd name="T59" fmla="*/ 1154 h 1165"/>
              <a:gd name="T60" fmla="*/ 153 w 239"/>
              <a:gd name="T61" fmla="*/ 1165 h 1165"/>
              <a:gd name="T62" fmla="*/ 120 w 239"/>
              <a:gd name="T63" fmla="*/ 1132 h 1165"/>
              <a:gd name="T64" fmla="*/ 76 w 239"/>
              <a:gd name="T65" fmla="*/ 1067 h 1165"/>
              <a:gd name="T66" fmla="*/ 55 w 239"/>
              <a:gd name="T67" fmla="*/ 990 h 1165"/>
              <a:gd name="T68" fmla="*/ 66 w 239"/>
              <a:gd name="T69" fmla="*/ 936 h 1165"/>
              <a:gd name="T70" fmla="*/ 66 w 239"/>
              <a:gd name="T71" fmla="*/ 882 h 1165"/>
              <a:gd name="T72" fmla="*/ 76 w 239"/>
              <a:gd name="T73" fmla="*/ 816 h 1165"/>
              <a:gd name="T74" fmla="*/ 76 w 239"/>
              <a:gd name="T75" fmla="*/ 740 h 1165"/>
              <a:gd name="T76" fmla="*/ 87 w 239"/>
              <a:gd name="T77" fmla="*/ 610 h 1165"/>
              <a:gd name="T78" fmla="*/ 87 w 239"/>
              <a:gd name="T79" fmla="*/ 425 h 1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9" h="1165">
                <a:moveTo>
                  <a:pt x="87" y="337"/>
                </a:moveTo>
                <a:lnTo>
                  <a:pt x="87" y="294"/>
                </a:lnTo>
                <a:lnTo>
                  <a:pt x="76" y="250"/>
                </a:lnTo>
                <a:lnTo>
                  <a:pt x="76" y="218"/>
                </a:lnTo>
                <a:lnTo>
                  <a:pt x="76" y="185"/>
                </a:lnTo>
                <a:lnTo>
                  <a:pt x="66" y="152"/>
                </a:lnTo>
                <a:lnTo>
                  <a:pt x="55" y="131"/>
                </a:lnTo>
                <a:lnTo>
                  <a:pt x="55" y="120"/>
                </a:lnTo>
                <a:lnTo>
                  <a:pt x="44" y="98"/>
                </a:lnTo>
                <a:lnTo>
                  <a:pt x="33" y="87"/>
                </a:lnTo>
                <a:lnTo>
                  <a:pt x="22" y="76"/>
                </a:lnTo>
                <a:lnTo>
                  <a:pt x="11" y="65"/>
                </a:lnTo>
                <a:lnTo>
                  <a:pt x="11" y="55"/>
                </a:lnTo>
                <a:lnTo>
                  <a:pt x="0" y="44"/>
                </a:lnTo>
                <a:lnTo>
                  <a:pt x="11" y="33"/>
                </a:lnTo>
                <a:lnTo>
                  <a:pt x="11" y="22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4" y="0"/>
                </a:lnTo>
                <a:lnTo>
                  <a:pt x="55" y="0"/>
                </a:lnTo>
                <a:lnTo>
                  <a:pt x="76" y="0"/>
                </a:lnTo>
                <a:lnTo>
                  <a:pt x="98" y="11"/>
                </a:lnTo>
                <a:lnTo>
                  <a:pt x="120" y="22"/>
                </a:lnTo>
                <a:lnTo>
                  <a:pt x="153" y="33"/>
                </a:lnTo>
                <a:lnTo>
                  <a:pt x="174" y="44"/>
                </a:lnTo>
                <a:lnTo>
                  <a:pt x="196" y="55"/>
                </a:lnTo>
                <a:lnTo>
                  <a:pt x="218" y="76"/>
                </a:lnTo>
                <a:lnTo>
                  <a:pt x="229" y="87"/>
                </a:lnTo>
                <a:lnTo>
                  <a:pt x="239" y="109"/>
                </a:lnTo>
                <a:lnTo>
                  <a:pt x="239" y="120"/>
                </a:lnTo>
                <a:lnTo>
                  <a:pt x="239" y="142"/>
                </a:lnTo>
                <a:lnTo>
                  <a:pt x="239" y="152"/>
                </a:lnTo>
                <a:lnTo>
                  <a:pt x="229" y="196"/>
                </a:lnTo>
                <a:lnTo>
                  <a:pt x="218" y="250"/>
                </a:lnTo>
                <a:lnTo>
                  <a:pt x="207" y="283"/>
                </a:lnTo>
                <a:lnTo>
                  <a:pt x="207" y="316"/>
                </a:lnTo>
                <a:lnTo>
                  <a:pt x="207" y="348"/>
                </a:lnTo>
                <a:lnTo>
                  <a:pt x="207" y="381"/>
                </a:lnTo>
                <a:lnTo>
                  <a:pt x="207" y="425"/>
                </a:lnTo>
                <a:lnTo>
                  <a:pt x="207" y="468"/>
                </a:lnTo>
                <a:lnTo>
                  <a:pt x="207" y="522"/>
                </a:lnTo>
                <a:lnTo>
                  <a:pt x="207" y="577"/>
                </a:lnTo>
                <a:lnTo>
                  <a:pt x="207" y="631"/>
                </a:lnTo>
                <a:lnTo>
                  <a:pt x="196" y="707"/>
                </a:lnTo>
                <a:lnTo>
                  <a:pt x="196" y="773"/>
                </a:lnTo>
                <a:lnTo>
                  <a:pt x="196" y="849"/>
                </a:lnTo>
                <a:lnTo>
                  <a:pt x="196" y="892"/>
                </a:lnTo>
                <a:lnTo>
                  <a:pt x="185" y="925"/>
                </a:lnTo>
                <a:lnTo>
                  <a:pt x="185" y="958"/>
                </a:lnTo>
                <a:lnTo>
                  <a:pt x="185" y="990"/>
                </a:lnTo>
                <a:lnTo>
                  <a:pt x="185" y="1023"/>
                </a:lnTo>
                <a:lnTo>
                  <a:pt x="185" y="1045"/>
                </a:lnTo>
                <a:lnTo>
                  <a:pt x="174" y="1067"/>
                </a:lnTo>
                <a:lnTo>
                  <a:pt x="174" y="1088"/>
                </a:lnTo>
                <a:lnTo>
                  <a:pt x="174" y="1110"/>
                </a:lnTo>
                <a:lnTo>
                  <a:pt x="174" y="1121"/>
                </a:lnTo>
                <a:lnTo>
                  <a:pt x="174" y="1132"/>
                </a:lnTo>
                <a:lnTo>
                  <a:pt x="174" y="1143"/>
                </a:lnTo>
                <a:lnTo>
                  <a:pt x="163" y="1154"/>
                </a:lnTo>
                <a:lnTo>
                  <a:pt x="163" y="1165"/>
                </a:lnTo>
                <a:lnTo>
                  <a:pt x="153" y="1165"/>
                </a:lnTo>
                <a:lnTo>
                  <a:pt x="131" y="1154"/>
                </a:lnTo>
                <a:lnTo>
                  <a:pt x="120" y="1132"/>
                </a:lnTo>
                <a:lnTo>
                  <a:pt x="98" y="1099"/>
                </a:lnTo>
                <a:lnTo>
                  <a:pt x="76" y="1067"/>
                </a:lnTo>
                <a:lnTo>
                  <a:pt x="66" y="1034"/>
                </a:lnTo>
                <a:lnTo>
                  <a:pt x="55" y="990"/>
                </a:lnTo>
                <a:lnTo>
                  <a:pt x="66" y="958"/>
                </a:lnTo>
                <a:lnTo>
                  <a:pt x="66" y="936"/>
                </a:lnTo>
                <a:lnTo>
                  <a:pt x="66" y="914"/>
                </a:lnTo>
                <a:lnTo>
                  <a:pt x="66" y="882"/>
                </a:lnTo>
                <a:lnTo>
                  <a:pt x="76" y="849"/>
                </a:lnTo>
                <a:lnTo>
                  <a:pt x="76" y="816"/>
                </a:lnTo>
                <a:lnTo>
                  <a:pt x="76" y="784"/>
                </a:lnTo>
                <a:lnTo>
                  <a:pt x="76" y="740"/>
                </a:lnTo>
                <a:lnTo>
                  <a:pt x="87" y="697"/>
                </a:lnTo>
                <a:lnTo>
                  <a:pt x="87" y="610"/>
                </a:lnTo>
                <a:lnTo>
                  <a:pt x="87" y="512"/>
                </a:lnTo>
                <a:lnTo>
                  <a:pt x="87" y="425"/>
                </a:lnTo>
                <a:lnTo>
                  <a:pt x="87" y="33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4" name="Freeform 42"/>
          <p:cNvSpPr>
            <a:spLocks noChangeArrowheads="1"/>
          </p:cNvSpPr>
          <p:nvPr/>
        </p:nvSpPr>
        <p:spPr bwMode="auto">
          <a:xfrm>
            <a:off x="7105650" y="1719263"/>
            <a:ext cx="323850" cy="1611312"/>
          </a:xfrm>
          <a:custGeom>
            <a:avLst/>
            <a:gdLst>
              <a:gd name="T0" fmla="*/ 65 w 511"/>
              <a:gd name="T1" fmla="*/ 2199 h 2536"/>
              <a:gd name="T2" fmla="*/ 11 w 511"/>
              <a:gd name="T3" fmla="*/ 2155 h 2536"/>
              <a:gd name="T4" fmla="*/ 0 w 511"/>
              <a:gd name="T5" fmla="*/ 2123 h 2536"/>
              <a:gd name="T6" fmla="*/ 32 w 511"/>
              <a:gd name="T7" fmla="*/ 2123 h 2536"/>
              <a:gd name="T8" fmla="*/ 119 w 511"/>
              <a:gd name="T9" fmla="*/ 2133 h 2536"/>
              <a:gd name="T10" fmla="*/ 217 w 511"/>
              <a:gd name="T11" fmla="*/ 2155 h 2536"/>
              <a:gd name="T12" fmla="*/ 293 w 511"/>
              <a:gd name="T13" fmla="*/ 2166 h 2536"/>
              <a:gd name="T14" fmla="*/ 326 w 511"/>
              <a:gd name="T15" fmla="*/ 2144 h 2536"/>
              <a:gd name="T16" fmla="*/ 337 w 511"/>
              <a:gd name="T17" fmla="*/ 2123 h 2536"/>
              <a:gd name="T18" fmla="*/ 337 w 511"/>
              <a:gd name="T19" fmla="*/ 2068 h 2536"/>
              <a:gd name="T20" fmla="*/ 348 w 511"/>
              <a:gd name="T21" fmla="*/ 1981 h 2536"/>
              <a:gd name="T22" fmla="*/ 348 w 511"/>
              <a:gd name="T23" fmla="*/ 1861 h 2536"/>
              <a:gd name="T24" fmla="*/ 348 w 511"/>
              <a:gd name="T25" fmla="*/ 1720 h 2536"/>
              <a:gd name="T26" fmla="*/ 348 w 511"/>
              <a:gd name="T27" fmla="*/ 1448 h 2536"/>
              <a:gd name="T28" fmla="*/ 348 w 511"/>
              <a:gd name="T29" fmla="*/ 1154 h 2536"/>
              <a:gd name="T30" fmla="*/ 348 w 511"/>
              <a:gd name="T31" fmla="*/ 893 h 2536"/>
              <a:gd name="T32" fmla="*/ 348 w 511"/>
              <a:gd name="T33" fmla="*/ 664 h 2536"/>
              <a:gd name="T34" fmla="*/ 348 w 511"/>
              <a:gd name="T35" fmla="*/ 468 h 2536"/>
              <a:gd name="T36" fmla="*/ 337 w 511"/>
              <a:gd name="T37" fmla="*/ 316 h 2536"/>
              <a:gd name="T38" fmla="*/ 315 w 511"/>
              <a:gd name="T39" fmla="*/ 196 h 2536"/>
              <a:gd name="T40" fmla="*/ 271 w 511"/>
              <a:gd name="T41" fmla="*/ 109 h 2536"/>
              <a:gd name="T42" fmla="*/ 239 w 511"/>
              <a:gd name="T43" fmla="*/ 55 h 2536"/>
              <a:gd name="T44" fmla="*/ 228 w 511"/>
              <a:gd name="T45" fmla="*/ 22 h 2536"/>
              <a:gd name="T46" fmla="*/ 261 w 511"/>
              <a:gd name="T47" fmla="*/ 0 h 2536"/>
              <a:gd name="T48" fmla="*/ 315 w 511"/>
              <a:gd name="T49" fmla="*/ 0 h 2536"/>
              <a:gd name="T50" fmla="*/ 380 w 511"/>
              <a:gd name="T51" fmla="*/ 33 h 2536"/>
              <a:gd name="T52" fmla="*/ 456 w 511"/>
              <a:gd name="T53" fmla="*/ 77 h 2536"/>
              <a:gd name="T54" fmla="*/ 489 w 511"/>
              <a:gd name="T55" fmla="*/ 120 h 2536"/>
              <a:gd name="T56" fmla="*/ 511 w 511"/>
              <a:gd name="T57" fmla="*/ 153 h 2536"/>
              <a:gd name="T58" fmla="*/ 489 w 511"/>
              <a:gd name="T59" fmla="*/ 251 h 2536"/>
              <a:gd name="T60" fmla="*/ 478 w 511"/>
              <a:gd name="T61" fmla="*/ 327 h 2536"/>
              <a:gd name="T62" fmla="*/ 478 w 511"/>
              <a:gd name="T63" fmla="*/ 403 h 2536"/>
              <a:gd name="T64" fmla="*/ 467 w 511"/>
              <a:gd name="T65" fmla="*/ 512 h 2536"/>
              <a:gd name="T66" fmla="*/ 467 w 511"/>
              <a:gd name="T67" fmla="*/ 653 h 2536"/>
              <a:gd name="T68" fmla="*/ 467 w 511"/>
              <a:gd name="T69" fmla="*/ 828 h 2536"/>
              <a:gd name="T70" fmla="*/ 478 w 511"/>
              <a:gd name="T71" fmla="*/ 1089 h 2536"/>
              <a:gd name="T72" fmla="*/ 478 w 511"/>
              <a:gd name="T73" fmla="*/ 1448 h 2536"/>
              <a:gd name="T74" fmla="*/ 478 w 511"/>
              <a:gd name="T75" fmla="*/ 1720 h 2536"/>
              <a:gd name="T76" fmla="*/ 489 w 511"/>
              <a:gd name="T77" fmla="*/ 1938 h 2536"/>
              <a:gd name="T78" fmla="*/ 489 w 511"/>
              <a:gd name="T79" fmla="*/ 2101 h 2536"/>
              <a:gd name="T80" fmla="*/ 489 w 511"/>
              <a:gd name="T81" fmla="*/ 2220 h 2536"/>
              <a:gd name="T82" fmla="*/ 424 w 511"/>
              <a:gd name="T83" fmla="*/ 2395 h 2536"/>
              <a:gd name="T84" fmla="*/ 369 w 511"/>
              <a:gd name="T85" fmla="*/ 2482 h 2536"/>
              <a:gd name="T86" fmla="*/ 326 w 511"/>
              <a:gd name="T87" fmla="*/ 2514 h 2536"/>
              <a:gd name="T88" fmla="*/ 304 w 511"/>
              <a:gd name="T89" fmla="*/ 2525 h 2536"/>
              <a:gd name="T90" fmla="*/ 282 w 511"/>
              <a:gd name="T91" fmla="*/ 2503 h 2536"/>
              <a:gd name="T92" fmla="*/ 271 w 511"/>
              <a:gd name="T93" fmla="*/ 2460 h 2536"/>
              <a:gd name="T94" fmla="*/ 250 w 511"/>
              <a:gd name="T95" fmla="*/ 2395 h 2536"/>
              <a:gd name="T96" fmla="*/ 195 w 511"/>
              <a:gd name="T97" fmla="*/ 2318 h 2536"/>
              <a:gd name="T98" fmla="*/ 119 w 511"/>
              <a:gd name="T99" fmla="*/ 225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11" h="2536">
                <a:moveTo>
                  <a:pt x="119" y="2253"/>
                </a:moveTo>
                <a:lnTo>
                  <a:pt x="87" y="2220"/>
                </a:lnTo>
                <a:lnTo>
                  <a:pt x="65" y="2199"/>
                </a:lnTo>
                <a:lnTo>
                  <a:pt x="43" y="2188"/>
                </a:lnTo>
                <a:lnTo>
                  <a:pt x="32" y="2166"/>
                </a:lnTo>
                <a:lnTo>
                  <a:pt x="11" y="2155"/>
                </a:lnTo>
                <a:lnTo>
                  <a:pt x="0" y="2144"/>
                </a:lnTo>
                <a:lnTo>
                  <a:pt x="0" y="2133"/>
                </a:lnTo>
                <a:lnTo>
                  <a:pt x="0" y="2123"/>
                </a:lnTo>
                <a:lnTo>
                  <a:pt x="11" y="2123"/>
                </a:lnTo>
                <a:lnTo>
                  <a:pt x="21" y="2123"/>
                </a:lnTo>
                <a:lnTo>
                  <a:pt x="32" y="2123"/>
                </a:lnTo>
                <a:lnTo>
                  <a:pt x="54" y="2123"/>
                </a:lnTo>
                <a:lnTo>
                  <a:pt x="87" y="2123"/>
                </a:lnTo>
                <a:lnTo>
                  <a:pt x="119" y="2133"/>
                </a:lnTo>
                <a:lnTo>
                  <a:pt x="152" y="2133"/>
                </a:lnTo>
                <a:lnTo>
                  <a:pt x="184" y="2144"/>
                </a:lnTo>
                <a:lnTo>
                  <a:pt x="217" y="2155"/>
                </a:lnTo>
                <a:lnTo>
                  <a:pt x="250" y="2166"/>
                </a:lnTo>
                <a:lnTo>
                  <a:pt x="271" y="2166"/>
                </a:lnTo>
                <a:lnTo>
                  <a:pt x="293" y="2166"/>
                </a:lnTo>
                <a:lnTo>
                  <a:pt x="304" y="2166"/>
                </a:lnTo>
                <a:lnTo>
                  <a:pt x="315" y="2155"/>
                </a:lnTo>
                <a:lnTo>
                  <a:pt x="326" y="2144"/>
                </a:lnTo>
                <a:lnTo>
                  <a:pt x="337" y="2144"/>
                </a:lnTo>
                <a:lnTo>
                  <a:pt x="337" y="2133"/>
                </a:lnTo>
                <a:lnTo>
                  <a:pt x="337" y="2123"/>
                </a:lnTo>
                <a:lnTo>
                  <a:pt x="337" y="2112"/>
                </a:lnTo>
                <a:lnTo>
                  <a:pt x="337" y="2090"/>
                </a:lnTo>
                <a:lnTo>
                  <a:pt x="337" y="2068"/>
                </a:lnTo>
                <a:lnTo>
                  <a:pt x="348" y="2046"/>
                </a:lnTo>
                <a:lnTo>
                  <a:pt x="348" y="2014"/>
                </a:lnTo>
                <a:lnTo>
                  <a:pt x="348" y="1981"/>
                </a:lnTo>
                <a:lnTo>
                  <a:pt x="348" y="1948"/>
                </a:lnTo>
                <a:lnTo>
                  <a:pt x="348" y="1905"/>
                </a:lnTo>
                <a:lnTo>
                  <a:pt x="348" y="1861"/>
                </a:lnTo>
                <a:lnTo>
                  <a:pt x="348" y="1818"/>
                </a:lnTo>
                <a:lnTo>
                  <a:pt x="348" y="1774"/>
                </a:lnTo>
                <a:lnTo>
                  <a:pt x="348" y="1720"/>
                </a:lnTo>
                <a:lnTo>
                  <a:pt x="348" y="1665"/>
                </a:lnTo>
                <a:lnTo>
                  <a:pt x="348" y="1557"/>
                </a:lnTo>
                <a:lnTo>
                  <a:pt x="348" y="1448"/>
                </a:lnTo>
                <a:lnTo>
                  <a:pt x="348" y="1339"/>
                </a:lnTo>
                <a:lnTo>
                  <a:pt x="348" y="1241"/>
                </a:lnTo>
                <a:lnTo>
                  <a:pt x="348" y="1154"/>
                </a:lnTo>
                <a:lnTo>
                  <a:pt x="348" y="1056"/>
                </a:lnTo>
                <a:lnTo>
                  <a:pt x="348" y="969"/>
                </a:lnTo>
                <a:lnTo>
                  <a:pt x="348" y="893"/>
                </a:lnTo>
                <a:lnTo>
                  <a:pt x="348" y="817"/>
                </a:lnTo>
                <a:lnTo>
                  <a:pt x="348" y="740"/>
                </a:lnTo>
                <a:lnTo>
                  <a:pt x="348" y="664"/>
                </a:lnTo>
                <a:lnTo>
                  <a:pt x="348" y="599"/>
                </a:lnTo>
                <a:lnTo>
                  <a:pt x="348" y="534"/>
                </a:lnTo>
                <a:lnTo>
                  <a:pt x="348" y="468"/>
                </a:lnTo>
                <a:lnTo>
                  <a:pt x="348" y="414"/>
                </a:lnTo>
                <a:lnTo>
                  <a:pt x="337" y="360"/>
                </a:lnTo>
                <a:lnTo>
                  <a:pt x="337" y="316"/>
                </a:lnTo>
                <a:lnTo>
                  <a:pt x="326" y="273"/>
                </a:lnTo>
                <a:lnTo>
                  <a:pt x="315" y="229"/>
                </a:lnTo>
                <a:lnTo>
                  <a:pt x="315" y="196"/>
                </a:lnTo>
                <a:lnTo>
                  <a:pt x="304" y="164"/>
                </a:lnTo>
                <a:lnTo>
                  <a:pt x="293" y="131"/>
                </a:lnTo>
                <a:lnTo>
                  <a:pt x="271" y="109"/>
                </a:lnTo>
                <a:lnTo>
                  <a:pt x="261" y="88"/>
                </a:lnTo>
                <a:lnTo>
                  <a:pt x="250" y="77"/>
                </a:lnTo>
                <a:lnTo>
                  <a:pt x="239" y="55"/>
                </a:lnTo>
                <a:lnTo>
                  <a:pt x="228" y="44"/>
                </a:lnTo>
                <a:lnTo>
                  <a:pt x="228" y="33"/>
                </a:lnTo>
                <a:lnTo>
                  <a:pt x="228" y="22"/>
                </a:lnTo>
                <a:lnTo>
                  <a:pt x="239" y="11"/>
                </a:lnTo>
                <a:lnTo>
                  <a:pt x="250" y="0"/>
                </a:lnTo>
                <a:lnTo>
                  <a:pt x="261" y="0"/>
                </a:lnTo>
                <a:lnTo>
                  <a:pt x="282" y="0"/>
                </a:lnTo>
                <a:lnTo>
                  <a:pt x="293" y="0"/>
                </a:lnTo>
                <a:lnTo>
                  <a:pt x="315" y="0"/>
                </a:lnTo>
                <a:lnTo>
                  <a:pt x="337" y="11"/>
                </a:lnTo>
                <a:lnTo>
                  <a:pt x="358" y="22"/>
                </a:lnTo>
                <a:lnTo>
                  <a:pt x="380" y="33"/>
                </a:lnTo>
                <a:lnTo>
                  <a:pt x="413" y="44"/>
                </a:lnTo>
                <a:lnTo>
                  <a:pt x="435" y="66"/>
                </a:lnTo>
                <a:lnTo>
                  <a:pt x="456" y="77"/>
                </a:lnTo>
                <a:lnTo>
                  <a:pt x="467" y="88"/>
                </a:lnTo>
                <a:lnTo>
                  <a:pt x="478" y="109"/>
                </a:lnTo>
                <a:lnTo>
                  <a:pt x="489" y="120"/>
                </a:lnTo>
                <a:lnTo>
                  <a:pt x="500" y="131"/>
                </a:lnTo>
                <a:lnTo>
                  <a:pt x="511" y="142"/>
                </a:lnTo>
                <a:lnTo>
                  <a:pt x="511" y="153"/>
                </a:lnTo>
                <a:lnTo>
                  <a:pt x="511" y="175"/>
                </a:lnTo>
                <a:lnTo>
                  <a:pt x="500" y="207"/>
                </a:lnTo>
                <a:lnTo>
                  <a:pt x="489" y="251"/>
                </a:lnTo>
                <a:lnTo>
                  <a:pt x="489" y="294"/>
                </a:lnTo>
                <a:lnTo>
                  <a:pt x="478" y="305"/>
                </a:lnTo>
                <a:lnTo>
                  <a:pt x="478" y="327"/>
                </a:lnTo>
                <a:lnTo>
                  <a:pt x="478" y="349"/>
                </a:lnTo>
                <a:lnTo>
                  <a:pt x="478" y="381"/>
                </a:lnTo>
                <a:lnTo>
                  <a:pt x="478" y="403"/>
                </a:lnTo>
                <a:lnTo>
                  <a:pt x="478" y="436"/>
                </a:lnTo>
                <a:lnTo>
                  <a:pt x="478" y="479"/>
                </a:lnTo>
                <a:lnTo>
                  <a:pt x="467" y="512"/>
                </a:lnTo>
                <a:lnTo>
                  <a:pt x="467" y="555"/>
                </a:lnTo>
                <a:lnTo>
                  <a:pt x="467" y="610"/>
                </a:lnTo>
                <a:lnTo>
                  <a:pt x="467" y="653"/>
                </a:lnTo>
                <a:lnTo>
                  <a:pt x="467" y="708"/>
                </a:lnTo>
                <a:lnTo>
                  <a:pt x="467" y="762"/>
                </a:lnTo>
                <a:lnTo>
                  <a:pt x="467" y="828"/>
                </a:lnTo>
                <a:lnTo>
                  <a:pt x="467" y="893"/>
                </a:lnTo>
                <a:lnTo>
                  <a:pt x="478" y="958"/>
                </a:lnTo>
                <a:lnTo>
                  <a:pt x="478" y="1089"/>
                </a:lnTo>
                <a:lnTo>
                  <a:pt x="478" y="1219"/>
                </a:lnTo>
                <a:lnTo>
                  <a:pt x="478" y="1339"/>
                </a:lnTo>
                <a:lnTo>
                  <a:pt x="478" y="1448"/>
                </a:lnTo>
                <a:lnTo>
                  <a:pt x="478" y="1546"/>
                </a:lnTo>
                <a:lnTo>
                  <a:pt x="478" y="1644"/>
                </a:lnTo>
                <a:lnTo>
                  <a:pt x="478" y="1720"/>
                </a:lnTo>
                <a:lnTo>
                  <a:pt x="489" y="1796"/>
                </a:lnTo>
                <a:lnTo>
                  <a:pt x="489" y="1872"/>
                </a:lnTo>
                <a:lnTo>
                  <a:pt x="489" y="1938"/>
                </a:lnTo>
                <a:lnTo>
                  <a:pt x="489" y="1992"/>
                </a:lnTo>
                <a:lnTo>
                  <a:pt x="489" y="2046"/>
                </a:lnTo>
                <a:lnTo>
                  <a:pt x="489" y="2101"/>
                </a:lnTo>
                <a:lnTo>
                  <a:pt x="489" y="2144"/>
                </a:lnTo>
                <a:lnTo>
                  <a:pt x="489" y="2188"/>
                </a:lnTo>
                <a:lnTo>
                  <a:pt x="489" y="2220"/>
                </a:lnTo>
                <a:lnTo>
                  <a:pt x="478" y="2286"/>
                </a:lnTo>
                <a:lnTo>
                  <a:pt x="456" y="2340"/>
                </a:lnTo>
                <a:lnTo>
                  <a:pt x="424" y="2395"/>
                </a:lnTo>
                <a:lnTo>
                  <a:pt x="402" y="2438"/>
                </a:lnTo>
                <a:lnTo>
                  <a:pt x="380" y="2460"/>
                </a:lnTo>
                <a:lnTo>
                  <a:pt x="369" y="2482"/>
                </a:lnTo>
                <a:lnTo>
                  <a:pt x="348" y="2493"/>
                </a:lnTo>
                <a:lnTo>
                  <a:pt x="337" y="2503"/>
                </a:lnTo>
                <a:lnTo>
                  <a:pt x="326" y="2514"/>
                </a:lnTo>
                <a:lnTo>
                  <a:pt x="315" y="2525"/>
                </a:lnTo>
                <a:lnTo>
                  <a:pt x="304" y="2536"/>
                </a:lnTo>
                <a:lnTo>
                  <a:pt x="304" y="2525"/>
                </a:lnTo>
                <a:lnTo>
                  <a:pt x="293" y="2525"/>
                </a:lnTo>
                <a:lnTo>
                  <a:pt x="282" y="2514"/>
                </a:lnTo>
                <a:lnTo>
                  <a:pt x="282" y="2503"/>
                </a:lnTo>
                <a:lnTo>
                  <a:pt x="271" y="2493"/>
                </a:lnTo>
                <a:lnTo>
                  <a:pt x="271" y="2482"/>
                </a:lnTo>
                <a:lnTo>
                  <a:pt x="271" y="2460"/>
                </a:lnTo>
                <a:lnTo>
                  <a:pt x="261" y="2438"/>
                </a:lnTo>
                <a:lnTo>
                  <a:pt x="261" y="2416"/>
                </a:lnTo>
                <a:lnTo>
                  <a:pt x="250" y="2395"/>
                </a:lnTo>
                <a:lnTo>
                  <a:pt x="228" y="2362"/>
                </a:lnTo>
                <a:lnTo>
                  <a:pt x="217" y="2340"/>
                </a:lnTo>
                <a:lnTo>
                  <a:pt x="195" y="2318"/>
                </a:lnTo>
                <a:lnTo>
                  <a:pt x="174" y="2297"/>
                </a:lnTo>
                <a:lnTo>
                  <a:pt x="152" y="2275"/>
                </a:lnTo>
                <a:lnTo>
                  <a:pt x="119" y="225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5" name="Freeform 43"/>
          <p:cNvSpPr>
            <a:spLocks noChangeArrowheads="1"/>
          </p:cNvSpPr>
          <p:nvPr/>
        </p:nvSpPr>
        <p:spPr bwMode="auto">
          <a:xfrm>
            <a:off x="6227763" y="2514600"/>
            <a:ext cx="166687" cy="173038"/>
          </a:xfrm>
          <a:custGeom>
            <a:avLst/>
            <a:gdLst>
              <a:gd name="T0" fmla="*/ 0 w 261"/>
              <a:gd name="T1" fmla="*/ 11 h 272"/>
              <a:gd name="T2" fmla="*/ 11 w 261"/>
              <a:gd name="T3" fmla="*/ 0 h 272"/>
              <a:gd name="T4" fmla="*/ 22 w 261"/>
              <a:gd name="T5" fmla="*/ 0 h 272"/>
              <a:gd name="T6" fmla="*/ 33 w 261"/>
              <a:gd name="T7" fmla="*/ 0 h 272"/>
              <a:gd name="T8" fmla="*/ 54 w 261"/>
              <a:gd name="T9" fmla="*/ 0 h 272"/>
              <a:gd name="T10" fmla="*/ 76 w 261"/>
              <a:gd name="T11" fmla="*/ 11 h 272"/>
              <a:gd name="T12" fmla="*/ 98 w 261"/>
              <a:gd name="T13" fmla="*/ 11 h 272"/>
              <a:gd name="T14" fmla="*/ 120 w 261"/>
              <a:gd name="T15" fmla="*/ 22 h 272"/>
              <a:gd name="T16" fmla="*/ 141 w 261"/>
              <a:gd name="T17" fmla="*/ 33 h 272"/>
              <a:gd name="T18" fmla="*/ 163 w 261"/>
              <a:gd name="T19" fmla="*/ 33 h 272"/>
              <a:gd name="T20" fmla="*/ 185 w 261"/>
              <a:gd name="T21" fmla="*/ 43 h 272"/>
              <a:gd name="T22" fmla="*/ 207 w 261"/>
              <a:gd name="T23" fmla="*/ 54 h 272"/>
              <a:gd name="T24" fmla="*/ 217 w 261"/>
              <a:gd name="T25" fmla="*/ 65 h 272"/>
              <a:gd name="T26" fmla="*/ 228 w 261"/>
              <a:gd name="T27" fmla="*/ 65 h 272"/>
              <a:gd name="T28" fmla="*/ 239 w 261"/>
              <a:gd name="T29" fmla="*/ 76 h 272"/>
              <a:gd name="T30" fmla="*/ 250 w 261"/>
              <a:gd name="T31" fmla="*/ 87 h 272"/>
              <a:gd name="T32" fmla="*/ 250 w 261"/>
              <a:gd name="T33" fmla="*/ 109 h 272"/>
              <a:gd name="T34" fmla="*/ 250 w 261"/>
              <a:gd name="T35" fmla="*/ 131 h 272"/>
              <a:gd name="T36" fmla="*/ 261 w 261"/>
              <a:gd name="T37" fmla="*/ 174 h 272"/>
              <a:gd name="T38" fmla="*/ 261 w 261"/>
              <a:gd name="T39" fmla="*/ 196 h 272"/>
              <a:gd name="T40" fmla="*/ 250 w 261"/>
              <a:gd name="T41" fmla="*/ 218 h 272"/>
              <a:gd name="T42" fmla="*/ 250 w 261"/>
              <a:gd name="T43" fmla="*/ 239 h 272"/>
              <a:gd name="T44" fmla="*/ 250 w 261"/>
              <a:gd name="T45" fmla="*/ 250 h 272"/>
              <a:gd name="T46" fmla="*/ 228 w 261"/>
              <a:gd name="T47" fmla="*/ 261 h 272"/>
              <a:gd name="T48" fmla="*/ 217 w 261"/>
              <a:gd name="T49" fmla="*/ 261 h 272"/>
              <a:gd name="T50" fmla="*/ 207 w 261"/>
              <a:gd name="T51" fmla="*/ 272 h 272"/>
              <a:gd name="T52" fmla="*/ 207 w 261"/>
              <a:gd name="T53" fmla="*/ 261 h 272"/>
              <a:gd name="T54" fmla="*/ 196 w 261"/>
              <a:gd name="T55" fmla="*/ 261 h 272"/>
              <a:gd name="T56" fmla="*/ 185 w 261"/>
              <a:gd name="T57" fmla="*/ 250 h 272"/>
              <a:gd name="T58" fmla="*/ 174 w 261"/>
              <a:gd name="T59" fmla="*/ 239 h 272"/>
              <a:gd name="T60" fmla="*/ 163 w 261"/>
              <a:gd name="T61" fmla="*/ 218 h 272"/>
              <a:gd name="T62" fmla="*/ 141 w 261"/>
              <a:gd name="T63" fmla="*/ 196 h 272"/>
              <a:gd name="T64" fmla="*/ 120 w 261"/>
              <a:gd name="T65" fmla="*/ 174 h 272"/>
              <a:gd name="T66" fmla="*/ 98 w 261"/>
              <a:gd name="T67" fmla="*/ 141 h 272"/>
              <a:gd name="T68" fmla="*/ 76 w 261"/>
              <a:gd name="T69" fmla="*/ 120 h 272"/>
              <a:gd name="T70" fmla="*/ 54 w 261"/>
              <a:gd name="T71" fmla="*/ 87 h 272"/>
              <a:gd name="T72" fmla="*/ 33 w 261"/>
              <a:gd name="T73" fmla="*/ 65 h 272"/>
              <a:gd name="T74" fmla="*/ 22 w 261"/>
              <a:gd name="T75" fmla="*/ 54 h 272"/>
              <a:gd name="T76" fmla="*/ 11 w 261"/>
              <a:gd name="T77" fmla="*/ 33 h 272"/>
              <a:gd name="T78" fmla="*/ 0 w 261"/>
              <a:gd name="T79" fmla="*/ 22 h 272"/>
              <a:gd name="T80" fmla="*/ 0 w 261"/>
              <a:gd name="T81" fmla="*/ 1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1" h="272">
                <a:moveTo>
                  <a:pt x="0" y="11"/>
                </a:move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54" y="0"/>
                </a:lnTo>
                <a:lnTo>
                  <a:pt x="76" y="11"/>
                </a:lnTo>
                <a:lnTo>
                  <a:pt x="98" y="11"/>
                </a:lnTo>
                <a:lnTo>
                  <a:pt x="120" y="22"/>
                </a:lnTo>
                <a:lnTo>
                  <a:pt x="141" y="33"/>
                </a:lnTo>
                <a:lnTo>
                  <a:pt x="163" y="33"/>
                </a:lnTo>
                <a:lnTo>
                  <a:pt x="185" y="43"/>
                </a:lnTo>
                <a:lnTo>
                  <a:pt x="207" y="54"/>
                </a:lnTo>
                <a:lnTo>
                  <a:pt x="217" y="65"/>
                </a:lnTo>
                <a:lnTo>
                  <a:pt x="228" y="65"/>
                </a:lnTo>
                <a:lnTo>
                  <a:pt x="239" y="76"/>
                </a:lnTo>
                <a:lnTo>
                  <a:pt x="250" y="87"/>
                </a:lnTo>
                <a:lnTo>
                  <a:pt x="250" y="109"/>
                </a:lnTo>
                <a:lnTo>
                  <a:pt x="250" y="131"/>
                </a:lnTo>
                <a:lnTo>
                  <a:pt x="261" y="174"/>
                </a:lnTo>
                <a:lnTo>
                  <a:pt x="261" y="196"/>
                </a:lnTo>
                <a:lnTo>
                  <a:pt x="250" y="218"/>
                </a:lnTo>
                <a:lnTo>
                  <a:pt x="250" y="239"/>
                </a:lnTo>
                <a:lnTo>
                  <a:pt x="250" y="250"/>
                </a:lnTo>
                <a:lnTo>
                  <a:pt x="228" y="261"/>
                </a:lnTo>
                <a:lnTo>
                  <a:pt x="217" y="261"/>
                </a:lnTo>
                <a:lnTo>
                  <a:pt x="207" y="272"/>
                </a:lnTo>
                <a:lnTo>
                  <a:pt x="207" y="261"/>
                </a:lnTo>
                <a:lnTo>
                  <a:pt x="196" y="261"/>
                </a:lnTo>
                <a:lnTo>
                  <a:pt x="185" y="250"/>
                </a:lnTo>
                <a:lnTo>
                  <a:pt x="174" y="239"/>
                </a:lnTo>
                <a:lnTo>
                  <a:pt x="163" y="218"/>
                </a:lnTo>
                <a:lnTo>
                  <a:pt x="141" y="196"/>
                </a:lnTo>
                <a:lnTo>
                  <a:pt x="120" y="174"/>
                </a:lnTo>
                <a:lnTo>
                  <a:pt x="98" y="141"/>
                </a:lnTo>
                <a:lnTo>
                  <a:pt x="76" y="120"/>
                </a:lnTo>
                <a:lnTo>
                  <a:pt x="54" y="87"/>
                </a:lnTo>
                <a:lnTo>
                  <a:pt x="33" y="65"/>
                </a:lnTo>
                <a:lnTo>
                  <a:pt x="22" y="54"/>
                </a:lnTo>
                <a:lnTo>
                  <a:pt x="11" y="33"/>
                </a:lnTo>
                <a:lnTo>
                  <a:pt x="0" y="22"/>
                </a:lnTo>
                <a:lnTo>
                  <a:pt x="0" y="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6" name="Freeform 44"/>
          <p:cNvSpPr>
            <a:spLocks noChangeArrowheads="1"/>
          </p:cNvSpPr>
          <p:nvPr/>
        </p:nvSpPr>
        <p:spPr bwMode="auto">
          <a:xfrm>
            <a:off x="6035675" y="2708275"/>
            <a:ext cx="427038" cy="296863"/>
          </a:xfrm>
          <a:custGeom>
            <a:avLst/>
            <a:gdLst>
              <a:gd name="T0" fmla="*/ 76 w 674"/>
              <a:gd name="T1" fmla="*/ 272 h 468"/>
              <a:gd name="T2" fmla="*/ 97 w 674"/>
              <a:gd name="T3" fmla="*/ 272 h 468"/>
              <a:gd name="T4" fmla="*/ 130 w 674"/>
              <a:gd name="T5" fmla="*/ 272 h 468"/>
              <a:gd name="T6" fmla="*/ 152 w 674"/>
              <a:gd name="T7" fmla="*/ 272 h 468"/>
              <a:gd name="T8" fmla="*/ 173 w 674"/>
              <a:gd name="T9" fmla="*/ 261 h 468"/>
              <a:gd name="T10" fmla="*/ 184 w 674"/>
              <a:gd name="T11" fmla="*/ 261 h 468"/>
              <a:gd name="T12" fmla="*/ 195 w 674"/>
              <a:gd name="T13" fmla="*/ 250 h 468"/>
              <a:gd name="T14" fmla="*/ 228 w 674"/>
              <a:gd name="T15" fmla="*/ 239 h 468"/>
              <a:gd name="T16" fmla="*/ 250 w 674"/>
              <a:gd name="T17" fmla="*/ 217 h 468"/>
              <a:gd name="T18" fmla="*/ 293 w 674"/>
              <a:gd name="T19" fmla="*/ 206 h 468"/>
              <a:gd name="T20" fmla="*/ 326 w 674"/>
              <a:gd name="T21" fmla="*/ 185 h 468"/>
              <a:gd name="T22" fmla="*/ 380 w 674"/>
              <a:gd name="T23" fmla="*/ 152 h 468"/>
              <a:gd name="T24" fmla="*/ 424 w 674"/>
              <a:gd name="T25" fmla="*/ 119 h 468"/>
              <a:gd name="T26" fmla="*/ 478 w 674"/>
              <a:gd name="T27" fmla="*/ 87 h 468"/>
              <a:gd name="T28" fmla="*/ 521 w 674"/>
              <a:gd name="T29" fmla="*/ 65 h 468"/>
              <a:gd name="T30" fmla="*/ 565 w 674"/>
              <a:gd name="T31" fmla="*/ 43 h 468"/>
              <a:gd name="T32" fmla="*/ 597 w 674"/>
              <a:gd name="T33" fmla="*/ 32 h 468"/>
              <a:gd name="T34" fmla="*/ 619 w 674"/>
              <a:gd name="T35" fmla="*/ 11 h 468"/>
              <a:gd name="T36" fmla="*/ 641 w 674"/>
              <a:gd name="T37" fmla="*/ 0 h 468"/>
              <a:gd name="T38" fmla="*/ 652 w 674"/>
              <a:gd name="T39" fmla="*/ 0 h 468"/>
              <a:gd name="T40" fmla="*/ 663 w 674"/>
              <a:gd name="T41" fmla="*/ 0 h 468"/>
              <a:gd name="T42" fmla="*/ 674 w 674"/>
              <a:gd name="T43" fmla="*/ 0 h 468"/>
              <a:gd name="T44" fmla="*/ 674 w 674"/>
              <a:gd name="T45" fmla="*/ 21 h 468"/>
              <a:gd name="T46" fmla="*/ 663 w 674"/>
              <a:gd name="T47" fmla="*/ 32 h 468"/>
              <a:gd name="T48" fmla="*/ 652 w 674"/>
              <a:gd name="T49" fmla="*/ 43 h 468"/>
              <a:gd name="T50" fmla="*/ 641 w 674"/>
              <a:gd name="T51" fmla="*/ 65 h 468"/>
              <a:gd name="T52" fmla="*/ 608 w 674"/>
              <a:gd name="T53" fmla="*/ 98 h 468"/>
              <a:gd name="T54" fmla="*/ 576 w 674"/>
              <a:gd name="T55" fmla="*/ 130 h 468"/>
              <a:gd name="T56" fmla="*/ 532 w 674"/>
              <a:gd name="T57" fmla="*/ 163 h 468"/>
              <a:gd name="T58" fmla="*/ 489 w 674"/>
              <a:gd name="T59" fmla="*/ 206 h 468"/>
              <a:gd name="T60" fmla="*/ 424 w 674"/>
              <a:gd name="T61" fmla="*/ 250 h 468"/>
              <a:gd name="T62" fmla="*/ 369 w 674"/>
              <a:gd name="T63" fmla="*/ 304 h 468"/>
              <a:gd name="T64" fmla="*/ 315 w 674"/>
              <a:gd name="T65" fmla="*/ 348 h 468"/>
              <a:gd name="T66" fmla="*/ 271 w 674"/>
              <a:gd name="T67" fmla="*/ 391 h 468"/>
              <a:gd name="T68" fmla="*/ 239 w 674"/>
              <a:gd name="T69" fmla="*/ 413 h 468"/>
              <a:gd name="T70" fmla="*/ 206 w 674"/>
              <a:gd name="T71" fmla="*/ 435 h 468"/>
              <a:gd name="T72" fmla="*/ 173 w 674"/>
              <a:gd name="T73" fmla="*/ 457 h 468"/>
              <a:gd name="T74" fmla="*/ 163 w 674"/>
              <a:gd name="T75" fmla="*/ 468 h 468"/>
              <a:gd name="T76" fmla="*/ 152 w 674"/>
              <a:gd name="T77" fmla="*/ 468 h 468"/>
              <a:gd name="T78" fmla="*/ 130 w 674"/>
              <a:gd name="T79" fmla="*/ 468 h 468"/>
              <a:gd name="T80" fmla="*/ 108 w 674"/>
              <a:gd name="T81" fmla="*/ 457 h 468"/>
              <a:gd name="T82" fmla="*/ 87 w 674"/>
              <a:gd name="T83" fmla="*/ 435 h 468"/>
              <a:gd name="T84" fmla="*/ 65 w 674"/>
              <a:gd name="T85" fmla="*/ 402 h 468"/>
              <a:gd name="T86" fmla="*/ 32 w 674"/>
              <a:gd name="T87" fmla="*/ 370 h 468"/>
              <a:gd name="T88" fmla="*/ 21 w 674"/>
              <a:gd name="T89" fmla="*/ 359 h 468"/>
              <a:gd name="T90" fmla="*/ 10 w 674"/>
              <a:gd name="T91" fmla="*/ 337 h 468"/>
              <a:gd name="T92" fmla="*/ 10 w 674"/>
              <a:gd name="T93" fmla="*/ 326 h 468"/>
              <a:gd name="T94" fmla="*/ 0 w 674"/>
              <a:gd name="T95" fmla="*/ 315 h 468"/>
              <a:gd name="T96" fmla="*/ 0 w 674"/>
              <a:gd name="T97" fmla="*/ 304 h 468"/>
              <a:gd name="T98" fmla="*/ 10 w 674"/>
              <a:gd name="T99" fmla="*/ 293 h 468"/>
              <a:gd name="T100" fmla="*/ 21 w 674"/>
              <a:gd name="T101" fmla="*/ 283 h 468"/>
              <a:gd name="T102" fmla="*/ 43 w 674"/>
              <a:gd name="T103" fmla="*/ 283 h 468"/>
              <a:gd name="T104" fmla="*/ 76 w 674"/>
              <a:gd name="T105" fmla="*/ 27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74" h="468">
                <a:moveTo>
                  <a:pt x="76" y="272"/>
                </a:moveTo>
                <a:lnTo>
                  <a:pt x="97" y="272"/>
                </a:lnTo>
                <a:lnTo>
                  <a:pt x="130" y="272"/>
                </a:lnTo>
                <a:lnTo>
                  <a:pt x="152" y="272"/>
                </a:lnTo>
                <a:lnTo>
                  <a:pt x="173" y="261"/>
                </a:lnTo>
                <a:lnTo>
                  <a:pt x="184" y="261"/>
                </a:lnTo>
                <a:lnTo>
                  <a:pt x="195" y="250"/>
                </a:lnTo>
                <a:lnTo>
                  <a:pt x="228" y="239"/>
                </a:lnTo>
                <a:lnTo>
                  <a:pt x="250" y="217"/>
                </a:lnTo>
                <a:lnTo>
                  <a:pt x="293" y="206"/>
                </a:lnTo>
                <a:lnTo>
                  <a:pt x="326" y="185"/>
                </a:lnTo>
                <a:lnTo>
                  <a:pt x="380" y="152"/>
                </a:lnTo>
                <a:lnTo>
                  <a:pt x="424" y="119"/>
                </a:lnTo>
                <a:lnTo>
                  <a:pt x="478" y="87"/>
                </a:lnTo>
                <a:lnTo>
                  <a:pt x="521" y="65"/>
                </a:lnTo>
                <a:lnTo>
                  <a:pt x="565" y="43"/>
                </a:lnTo>
                <a:lnTo>
                  <a:pt x="597" y="32"/>
                </a:lnTo>
                <a:lnTo>
                  <a:pt x="619" y="11"/>
                </a:lnTo>
                <a:lnTo>
                  <a:pt x="641" y="0"/>
                </a:lnTo>
                <a:lnTo>
                  <a:pt x="652" y="0"/>
                </a:lnTo>
                <a:lnTo>
                  <a:pt x="663" y="0"/>
                </a:lnTo>
                <a:lnTo>
                  <a:pt x="674" y="0"/>
                </a:lnTo>
                <a:lnTo>
                  <a:pt x="674" y="21"/>
                </a:lnTo>
                <a:lnTo>
                  <a:pt x="663" y="32"/>
                </a:lnTo>
                <a:lnTo>
                  <a:pt x="652" y="43"/>
                </a:lnTo>
                <a:lnTo>
                  <a:pt x="641" y="65"/>
                </a:lnTo>
                <a:lnTo>
                  <a:pt x="608" y="98"/>
                </a:lnTo>
                <a:lnTo>
                  <a:pt x="576" y="130"/>
                </a:lnTo>
                <a:lnTo>
                  <a:pt x="532" y="163"/>
                </a:lnTo>
                <a:lnTo>
                  <a:pt x="489" y="206"/>
                </a:lnTo>
                <a:lnTo>
                  <a:pt x="424" y="250"/>
                </a:lnTo>
                <a:lnTo>
                  <a:pt x="369" y="304"/>
                </a:lnTo>
                <a:lnTo>
                  <a:pt x="315" y="348"/>
                </a:lnTo>
                <a:lnTo>
                  <a:pt x="271" y="391"/>
                </a:lnTo>
                <a:lnTo>
                  <a:pt x="239" y="413"/>
                </a:lnTo>
                <a:lnTo>
                  <a:pt x="206" y="435"/>
                </a:lnTo>
                <a:lnTo>
                  <a:pt x="173" y="457"/>
                </a:lnTo>
                <a:lnTo>
                  <a:pt x="163" y="468"/>
                </a:lnTo>
                <a:lnTo>
                  <a:pt x="152" y="468"/>
                </a:lnTo>
                <a:lnTo>
                  <a:pt x="130" y="468"/>
                </a:lnTo>
                <a:lnTo>
                  <a:pt x="108" y="457"/>
                </a:lnTo>
                <a:lnTo>
                  <a:pt x="87" y="435"/>
                </a:lnTo>
                <a:lnTo>
                  <a:pt x="65" y="402"/>
                </a:lnTo>
                <a:lnTo>
                  <a:pt x="32" y="370"/>
                </a:lnTo>
                <a:lnTo>
                  <a:pt x="21" y="359"/>
                </a:lnTo>
                <a:lnTo>
                  <a:pt x="10" y="337"/>
                </a:lnTo>
                <a:lnTo>
                  <a:pt x="10" y="326"/>
                </a:lnTo>
                <a:lnTo>
                  <a:pt x="0" y="315"/>
                </a:lnTo>
                <a:lnTo>
                  <a:pt x="0" y="304"/>
                </a:lnTo>
                <a:lnTo>
                  <a:pt x="10" y="293"/>
                </a:lnTo>
                <a:lnTo>
                  <a:pt x="21" y="283"/>
                </a:lnTo>
                <a:lnTo>
                  <a:pt x="43" y="283"/>
                </a:lnTo>
                <a:lnTo>
                  <a:pt x="76" y="27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7" name="Freeform 45"/>
          <p:cNvSpPr>
            <a:spLocks noChangeArrowheads="1"/>
          </p:cNvSpPr>
          <p:nvPr/>
        </p:nvSpPr>
        <p:spPr bwMode="auto">
          <a:xfrm>
            <a:off x="6297613" y="2058988"/>
            <a:ext cx="338137" cy="82550"/>
          </a:xfrm>
          <a:custGeom>
            <a:avLst/>
            <a:gdLst>
              <a:gd name="T0" fmla="*/ 0 w 532"/>
              <a:gd name="T1" fmla="*/ 54 h 130"/>
              <a:gd name="T2" fmla="*/ 108 w 532"/>
              <a:gd name="T3" fmla="*/ 32 h 130"/>
              <a:gd name="T4" fmla="*/ 206 w 532"/>
              <a:gd name="T5" fmla="*/ 11 h 130"/>
              <a:gd name="T6" fmla="*/ 293 w 532"/>
              <a:gd name="T7" fmla="*/ 0 h 130"/>
              <a:gd name="T8" fmla="*/ 380 w 532"/>
              <a:gd name="T9" fmla="*/ 0 h 130"/>
              <a:gd name="T10" fmla="*/ 413 w 532"/>
              <a:gd name="T11" fmla="*/ 0 h 130"/>
              <a:gd name="T12" fmla="*/ 445 w 532"/>
              <a:gd name="T13" fmla="*/ 0 h 130"/>
              <a:gd name="T14" fmla="*/ 478 w 532"/>
              <a:gd name="T15" fmla="*/ 0 h 130"/>
              <a:gd name="T16" fmla="*/ 500 w 532"/>
              <a:gd name="T17" fmla="*/ 0 h 130"/>
              <a:gd name="T18" fmla="*/ 511 w 532"/>
              <a:gd name="T19" fmla="*/ 11 h 130"/>
              <a:gd name="T20" fmla="*/ 522 w 532"/>
              <a:gd name="T21" fmla="*/ 11 h 130"/>
              <a:gd name="T22" fmla="*/ 532 w 532"/>
              <a:gd name="T23" fmla="*/ 21 h 130"/>
              <a:gd name="T24" fmla="*/ 532 w 532"/>
              <a:gd name="T25" fmla="*/ 32 h 130"/>
              <a:gd name="T26" fmla="*/ 532 w 532"/>
              <a:gd name="T27" fmla="*/ 43 h 130"/>
              <a:gd name="T28" fmla="*/ 522 w 532"/>
              <a:gd name="T29" fmla="*/ 43 h 130"/>
              <a:gd name="T30" fmla="*/ 511 w 532"/>
              <a:gd name="T31" fmla="*/ 54 h 130"/>
              <a:gd name="T32" fmla="*/ 500 w 532"/>
              <a:gd name="T33" fmla="*/ 65 h 130"/>
              <a:gd name="T34" fmla="*/ 478 w 532"/>
              <a:gd name="T35" fmla="*/ 76 h 130"/>
              <a:gd name="T36" fmla="*/ 445 w 532"/>
              <a:gd name="T37" fmla="*/ 76 h 130"/>
              <a:gd name="T38" fmla="*/ 413 w 532"/>
              <a:gd name="T39" fmla="*/ 87 h 130"/>
              <a:gd name="T40" fmla="*/ 380 w 532"/>
              <a:gd name="T41" fmla="*/ 98 h 130"/>
              <a:gd name="T42" fmla="*/ 337 w 532"/>
              <a:gd name="T43" fmla="*/ 109 h 130"/>
              <a:gd name="T44" fmla="*/ 304 w 532"/>
              <a:gd name="T45" fmla="*/ 109 h 130"/>
              <a:gd name="T46" fmla="*/ 271 w 532"/>
              <a:gd name="T47" fmla="*/ 119 h 130"/>
              <a:gd name="T48" fmla="*/ 239 w 532"/>
              <a:gd name="T49" fmla="*/ 119 h 130"/>
              <a:gd name="T50" fmla="*/ 217 w 532"/>
              <a:gd name="T51" fmla="*/ 130 h 130"/>
              <a:gd name="T52" fmla="*/ 195 w 532"/>
              <a:gd name="T53" fmla="*/ 130 h 130"/>
              <a:gd name="T54" fmla="*/ 174 w 532"/>
              <a:gd name="T55" fmla="*/ 130 h 130"/>
              <a:gd name="T56" fmla="*/ 163 w 532"/>
              <a:gd name="T57" fmla="*/ 130 h 130"/>
              <a:gd name="T58" fmla="*/ 130 w 532"/>
              <a:gd name="T59" fmla="*/ 130 h 130"/>
              <a:gd name="T60" fmla="*/ 98 w 532"/>
              <a:gd name="T61" fmla="*/ 119 h 130"/>
              <a:gd name="T62" fmla="*/ 43 w 532"/>
              <a:gd name="T63" fmla="*/ 109 h 130"/>
              <a:gd name="T64" fmla="*/ 21 w 532"/>
              <a:gd name="T65" fmla="*/ 98 h 130"/>
              <a:gd name="T66" fmla="*/ 11 w 532"/>
              <a:gd name="T67" fmla="*/ 87 h 130"/>
              <a:gd name="T68" fmla="*/ 0 w 532"/>
              <a:gd name="T69" fmla="*/ 76 h 130"/>
              <a:gd name="T70" fmla="*/ 0 w 532"/>
              <a:gd name="T71" fmla="*/ 5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2" h="130">
                <a:moveTo>
                  <a:pt x="0" y="54"/>
                </a:moveTo>
                <a:lnTo>
                  <a:pt x="108" y="32"/>
                </a:lnTo>
                <a:lnTo>
                  <a:pt x="206" y="11"/>
                </a:lnTo>
                <a:lnTo>
                  <a:pt x="293" y="0"/>
                </a:lnTo>
                <a:lnTo>
                  <a:pt x="380" y="0"/>
                </a:lnTo>
                <a:lnTo>
                  <a:pt x="413" y="0"/>
                </a:lnTo>
                <a:lnTo>
                  <a:pt x="445" y="0"/>
                </a:lnTo>
                <a:lnTo>
                  <a:pt x="478" y="0"/>
                </a:lnTo>
                <a:lnTo>
                  <a:pt x="500" y="0"/>
                </a:lnTo>
                <a:lnTo>
                  <a:pt x="511" y="11"/>
                </a:lnTo>
                <a:lnTo>
                  <a:pt x="522" y="11"/>
                </a:lnTo>
                <a:lnTo>
                  <a:pt x="532" y="21"/>
                </a:lnTo>
                <a:lnTo>
                  <a:pt x="532" y="32"/>
                </a:lnTo>
                <a:lnTo>
                  <a:pt x="532" y="43"/>
                </a:lnTo>
                <a:lnTo>
                  <a:pt x="522" y="43"/>
                </a:lnTo>
                <a:lnTo>
                  <a:pt x="511" y="54"/>
                </a:lnTo>
                <a:lnTo>
                  <a:pt x="500" y="65"/>
                </a:lnTo>
                <a:lnTo>
                  <a:pt x="478" y="76"/>
                </a:lnTo>
                <a:lnTo>
                  <a:pt x="445" y="76"/>
                </a:lnTo>
                <a:lnTo>
                  <a:pt x="413" y="87"/>
                </a:lnTo>
                <a:lnTo>
                  <a:pt x="380" y="98"/>
                </a:lnTo>
                <a:lnTo>
                  <a:pt x="337" y="109"/>
                </a:lnTo>
                <a:lnTo>
                  <a:pt x="304" y="109"/>
                </a:lnTo>
                <a:lnTo>
                  <a:pt x="271" y="119"/>
                </a:lnTo>
                <a:lnTo>
                  <a:pt x="239" y="119"/>
                </a:lnTo>
                <a:lnTo>
                  <a:pt x="217" y="130"/>
                </a:lnTo>
                <a:lnTo>
                  <a:pt x="195" y="130"/>
                </a:lnTo>
                <a:lnTo>
                  <a:pt x="174" y="130"/>
                </a:lnTo>
                <a:lnTo>
                  <a:pt x="163" y="130"/>
                </a:lnTo>
                <a:lnTo>
                  <a:pt x="130" y="130"/>
                </a:lnTo>
                <a:lnTo>
                  <a:pt x="98" y="119"/>
                </a:lnTo>
                <a:lnTo>
                  <a:pt x="43" y="109"/>
                </a:lnTo>
                <a:lnTo>
                  <a:pt x="21" y="98"/>
                </a:lnTo>
                <a:lnTo>
                  <a:pt x="11" y="87"/>
                </a:lnTo>
                <a:lnTo>
                  <a:pt x="0" y="76"/>
                </a:lnTo>
                <a:lnTo>
                  <a:pt x="0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8" name="Freeform 46"/>
          <p:cNvSpPr>
            <a:spLocks noChangeArrowheads="1"/>
          </p:cNvSpPr>
          <p:nvPr/>
        </p:nvSpPr>
        <p:spPr bwMode="auto">
          <a:xfrm>
            <a:off x="6254750" y="1768475"/>
            <a:ext cx="622300" cy="519113"/>
          </a:xfrm>
          <a:custGeom>
            <a:avLst/>
            <a:gdLst>
              <a:gd name="T0" fmla="*/ 588 w 979"/>
              <a:gd name="T1" fmla="*/ 816 h 816"/>
              <a:gd name="T2" fmla="*/ 620 w 979"/>
              <a:gd name="T3" fmla="*/ 696 h 816"/>
              <a:gd name="T4" fmla="*/ 642 w 979"/>
              <a:gd name="T5" fmla="*/ 598 h 816"/>
              <a:gd name="T6" fmla="*/ 664 w 979"/>
              <a:gd name="T7" fmla="*/ 511 h 816"/>
              <a:gd name="T8" fmla="*/ 674 w 979"/>
              <a:gd name="T9" fmla="*/ 435 h 816"/>
              <a:gd name="T10" fmla="*/ 685 w 979"/>
              <a:gd name="T11" fmla="*/ 381 h 816"/>
              <a:gd name="T12" fmla="*/ 696 w 979"/>
              <a:gd name="T13" fmla="*/ 337 h 816"/>
              <a:gd name="T14" fmla="*/ 696 w 979"/>
              <a:gd name="T15" fmla="*/ 304 h 816"/>
              <a:gd name="T16" fmla="*/ 696 w 979"/>
              <a:gd name="T17" fmla="*/ 283 h 816"/>
              <a:gd name="T18" fmla="*/ 696 w 979"/>
              <a:gd name="T19" fmla="*/ 239 h 816"/>
              <a:gd name="T20" fmla="*/ 664 w 979"/>
              <a:gd name="T21" fmla="*/ 196 h 816"/>
              <a:gd name="T22" fmla="*/ 642 w 979"/>
              <a:gd name="T23" fmla="*/ 196 h 816"/>
              <a:gd name="T24" fmla="*/ 566 w 979"/>
              <a:gd name="T25" fmla="*/ 196 h 816"/>
              <a:gd name="T26" fmla="*/ 522 w 979"/>
              <a:gd name="T27" fmla="*/ 206 h 816"/>
              <a:gd name="T28" fmla="*/ 457 w 979"/>
              <a:gd name="T29" fmla="*/ 217 h 816"/>
              <a:gd name="T30" fmla="*/ 392 w 979"/>
              <a:gd name="T31" fmla="*/ 239 h 816"/>
              <a:gd name="T32" fmla="*/ 316 w 979"/>
              <a:gd name="T33" fmla="*/ 250 h 816"/>
              <a:gd name="T34" fmla="*/ 240 w 979"/>
              <a:gd name="T35" fmla="*/ 272 h 816"/>
              <a:gd name="T36" fmla="*/ 174 w 979"/>
              <a:gd name="T37" fmla="*/ 272 h 816"/>
              <a:gd name="T38" fmla="*/ 120 w 979"/>
              <a:gd name="T39" fmla="*/ 272 h 816"/>
              <a:gd name="T40" fmla="*/ 77 w 979"/>
              <a:gd name="T41" fmla="*/ 250 h 816"/>
              <a:gd name="T42" fmla="*/ 44 w 979"/>
              <a:gd name="T43" fmla="*/ 239 h 816"/>
              <a:gd name="T44" fmla="*/ 22 w 979"/>
              <a:gd name="T45" fmla="*/ 217 h 816"/>
              <a:gd name="T46" fmla="*/ 0 w 979"/>
              <a:gd name="T47" fmla="*/ 196 h 816"/>
              <a:gd name="T48" fmla="*/ 11 w 979"/>
              <a:gd name="T49" fmla="*/ 185 h 816"/>
              <a:gd name="T50" fmla="*/ 44 w 979"/>
              <a:gd name="T51" fmla="*/ 185 h 816"/>
              <a:gd name="T52" fmla="*/ 109 w 979"/>
              <a:gd name="T53" fmla="*/ 174 h 816"/>
              <a:gd name="T54" fmla="*/ 153 w 979"/>
              <a:gd name="T55" fmla="*/ 174 h 816"/>
              <a:gd name="T56" fmla="*/ 207 w 979"/>
              <a:gd name="T57" fmla="*/ 163 h 816"/>
              <a:gd name="T58" fmla="*/ 261 w 979"/>
              <a:gd name="T59" fmla="*/ 152 h 816"/>
              <a:gd name="T60" fmla="*/ 316 w 979"/>
              <a:gd name="T61" fmla="*/ 141 h 816"/>
              <a:gd name="T62" fmla="*/ 392 w 979"/>
              <a:gd name="T63" fmla="*/ 130 h 816"/>
              <a:gd name="T64" fmla="*/ 479 w 979"/>
              <a:gd name="T65" fmla="*/ 119 h 816"/>
              <a:gd name="T66" fmla="*/ 566 w 979"/>
              <a:gd name="T67" fmla="*/ 98 h 816"/>
              <a:gd name="T68" fmla="*/ 620 w 979"/>
              <a:gd name="T69" fmla="*/ 76 h 816"/>
              <a:gd name="T70" fmla="*/ 674 w 979"/>
              <a:gd name="T71" fmla="*/ 65 h 816"/>
              <a:gd name="T72" fmla="*/ 696 w 979"/>
              <a:gd name="T73" fmla="*/ 32 h 816"/>
              <a:gd name="T74" fmla="*/ 740 w 979"/>
              <a:gd name="T75" fmla="*/ 11 h 816"/>
              <a:gd name="T76" fmla="*/ 783 w 979"/>
              <a:gd name="T77" fmla="*/ 0 h 816"/>
              <a:gd name="T78" fmla="*/ 805 w 979"/>
              <a:gd name="T79" fmla="*/ 11 h 816"/>
              <a:gd name="T80" fmla="*/ 848 w 979"/>
              <a:gd name="T81" fmla="*/ 43 h 816"/>
              <a:gd name="T82" fmla="*/ 914 w 979"/>
              <a:gd name="T83" fmla="*/ 87 h 816"/>
              <a:gd name="T84" fmla="*/ 946 w 979"/>
              <a:gd name="T85" fmla="*/ 119 h 816"/>
              <a:gd name="T86" fmla="*/ 968 w 979"/>
              <a:gd name="T87" fmla="*/ 141 h 816"/>
              <a:gd name="T88" fmla="*/ 979 w 979"/>
              <a:gd name="T89" fmla="*/ 152 h 816"/>
              <a:gd name="T90" fmla="*/ 979 w 979"/>
              <a:gd name="T91" fmla="*/ 174 h 816"/>
              <a:gd name="T92" fmla="*/ 957 w 979"/>
              <a:gd name="T93" fmla="*/ 196 h 816"/>
              <a:gd name="T94" fmla="*/ 925 w 979"/>
              <a:gd name="T95" fmla="*/ 228 h 816"/>
              <a:gd name="T96" fmla="*/ 914 w 979"/>
              <a:gd name="T97" fmla="*/ 250 h 816"/>
              <a:gd name="T98" fmla="*/ 892 w 979"/>
              <a:gd name="T99" fmla="*/ 293 h 816"/>
              <a:gd name="T100" fmla="*/ 870 w 979"/>
              <a:gd name="T101" fmla="*/ 348 h 816"/>
              <a:gd name="T102" fmla="*/ 838 w 979"/>
              <a:gd name="T103" fmla="*/ 424 h 816"/>
              <a:gd name="T104" fmla="*/ 805 w 979"/>
              <a:gd name="T105" fmla="*/ 511 h 816"/>
              <a:gd name="T106" fmla="*/ 772 w 979"/>
              <a:gd name="T107" fmla="*/ 620 h 816"/>
              <a:gd name="T108" fmla="*/ 729 w 979"/>
              <a:gd name="T109" fmla="*/ 740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9" h="816">
                <a:moveTo>
                  <a:pt x="707" y="816"/>
                </a:moveTo>
                <a:lnTo>
                  <a:pt x="588" y="816"/>
                </a:lnTo>
                <a:lnTo>
                  <a:pt x="609" y="751"/>
                </a:lnTo>
                <a:lnTo>
                  <a:pt x="620" y="696"/>
                </a:lnTo>
                <a:lnTo>
                  <a:pt x="631" y="642"/>
                </a:lnTo>
                <a:lnTo>
                  <a:pt x="642" y="598"/>
                </a:lnTo>
                <a:lnTo>
                  <a:pt x="653" y="555"/>
                </a:lnTo>
                <a:lnTo>
                  <a:pt x="664" y="511"/>
                </a:lnTo>
                <a:lnTo>
                  <a:pt x="664" y="478"/>
                </a:lnTo>
                <a:lnTo>
                  <a:pt x="674" y="435"/>
                </a:lnTo>
                <a:lnTo>
                  <a:pt x="685" y="413"/>
                </a:lnTo>
                <a:lnTo>
                  <a:pt x="685" y="381"/>
                </a:lnTo>
                <a:lnTo>
                  <a:pt x="696" y="359"/>
                </a:lnTo>
                <a:lnTo>
                  <a:pt x="696" y="337"/>
                </a:lnTo>
                <a:lnTo>
                  <a:pt x="696" y="315"/>
                </a:lnTo>
                <a:lnTo>
                  <a:pt x="696" y="304"/>
                </a:lnTo>
                <a:lnTo>
                  <a:pt x="696" y="293"/>
                </a:lnTo>
                <a:lnTo>
                  <a:pt x="696" y="283"/>
                </a:lnTo>
                <a:lnTo>
                  <a:pt x="696" y="261"/>
                </a:lnTo>
                <a:lnTo>
                  <a:pt x="696" y="239"/>
                </a:lnTo>
                <a:lnTo>
                  <a:pt x="674" y="206"/>
                </a:lnTo>
                <a:lnTo>
                  <a:pt x="664" y="196"/>
                </a:lnTo>
                <a:lnTo>
                  <a:pt x="653" y="196"/>
                </a:lnTo>
                <a:lnTo>
                  <a:pt x="642" y="196"/>
                </a:lnTo>
                <a:lnTo>
                  <a:pt x="609" y="185"/>
                </a:lnTo>
                <a:lnTo>
                  <a:pt x="566" y="196"/>
                </a:lnTo>
                <a:lnTo>
                  <a:pt x="544" y="196"/>
                </a:lnTo>
                <a:lnTo>
                  <a:pt x="522" y="206"/>
                </a:lnTo>
                <a:lnTo>
                  <a:pt x="490" y="206"/>
                </a:lnTo>
                <a:lnTo>
                  <a:pt x="457" y="217"/>
                </a:lnTo>
                <a:lnTo>
                  <a:pt x="424" y="228"/>
                </a:lnTo>
                <a:lnTo>
                  <a:pt x="392" y="239"/>
                </a:lnTo>
                <a:lnTo>
                  <a:pt x="348" y="239"/>
                </a:lnTo>
                <a:lnTo>
                  <a:pt x="316" y="250"/>
                </a:lnTo>
                <a:lnTo>
                  <a:pt x="272" y="261"/>
                </a:lnTo>
                <a:lnTo>
                  <a:pt x="240" y="272"/>
                </a:lnTo>
                <a:lnTo>
                  <a:pt x="207" y="272"/>
                </a:lnTo>
                <a:lnTo>
                  <a:pt x="174" y="272"/>
                </a:lnTo>
                <a:lnTo>
                  <a:pt x="142" y="272"/>
                </a:lnTo>
                <a:lnTo>
                  <a:pt x="120" y="272"/>
                </a:lnTo>
                <a:lnTo>
                  <a:pt x="98" y="261"/>
                </a:lnTo>
                <a:lnTo>
                  <a:pt x="77" y="250"/>
                </a:lnTo>
                <a:lnTo>
                  <a:pt x="66" y="239"/>
                </a:lnTo>
                <a:lnTo>
                  <a:pt x="44" y="239"/>
                </a:lnTo>
                <a:lnTo>
                  <a:pt x="33" y="228"/>
                </a:lnTo>
                <a:lnTo>
                  <a:pt x="22" y="217"/>
                </a:lnTo>
                <a:lnTo>
                  <a:pt x="11" y="206"/>
                </a:lnTo>
                <a:lnTo>
                  <a:pt x="0" y="196"/>
                </a:lnTo>
                <a:lnTo>
                  <a:pt x="0" y="185"/>
                </a:lnTo>
                <a:lnTo>
                  <a:pt x="11" y="185"/>
                </a:lnTo>
                <a:lnTo>
                  <a:pt x="22" y="185"/>
                </a:lnTo>
                <a:lnTo>
                  <a:pt x="44" y="185"/>
                </a:lnTo>
                <a:lnTo>
                  <a:pt x="77" y="185"/>
                </a:lnTo>
                <a:lnTo>
                  <a:pt x="109" y="174"/>
                </a:lnTo>
                <a:lnTo>
                  <a:pt x="131" y="174"/>
                </a:lnTo>
                <a:lnTo>
                  <a:pt x="153" y="174"/>
                </a:lnTo>
                <a:lnTo>
                  <a:pt x="174" y="163"/>
                </a:lnTo>
                <a:lnTo>
                  <a:pt x="207" y="163"/>
                </a:lnTo>
                <a:lnTo>
                  <a:pt x="229" y="152"/>
                </a:lnTo>
                <a:lnTo>
                  <a:pt x="261" y="152"/>
                </a:lnTo>
                <a:lnTo>
                  <a:pt x="283" y="152"/>
                </a:lnTo>
                <a:lnTo>
                  <a:pt x="316" y="141"/>
                </a:lnTo>
                <a:lnTo>
                  <a:pt x="359" y="141"/>
                </a:lnTo>
                <a:lnTo>
                  <a:pt x="392" y="130"/>
                </a:lnTo>
                <a:lnTo>
                  <a:pt x="435" y="119"/>
                </a:lnTo>
                <a:lnTo>
                  <a:pt x="479" y="119"/>
                </a:lnTo>
                <a:lnTo>
                  <a:pt x="522" y="108"/>
                </a:lnTo>
                <a:lnTo>
                  <a:pt x="566" y="98"/>
                </a:lnTo>
                <a:lnTo>
                  <a:pt x="598" y="87"/>
                </a:lnTo>
                <a:lnTo>
                  <a:pt x="620" y="76"/>
                </a:lnTo>
                <a:lnTo>
                  <a:pt x="653" y="76"/>
                </a:lnTo>
                <a:lnTo>
                  <a:pt x="674" y="65"/>
                </a:lnTo>
                <a:lnTo>
                  <a:pt x="685" y="54"/>
                </a:lnTo>
                <a:lnTo>
                  <a:pt x="696" y="32"/>
                </a:lnTo>
                <a:lnTo>
                  <a:pt x="729" y="21"/>
                </a:lnTo>
                <a:lnTo>
                  <a:pt x="740" y="11"/>
                </a:lnTo>
                <a:lnTo>
                  <a:pt x="761" y="11"/>
                </a:lnTo>
                <a:lnTo>
                  <a:pt x="783" y="0"/>
                </a:lnTo>
                <a:lnTo>
                  <a:pt x="794" y="11"/>
                </a:lnTo>
                <a:lnTo>
                  <a:pt x="805" y="11"/>
                </a:lnTo>
                <a:lnTo>
                  <a:pt x="816" y="21"/>
                </a:lnTo>
                <a:lnTo>
                  <a:pt x="848" y="43"/>
                </a:lnTo>
                <a:lnTo>
                  <a:pt x="892" y="76"/>
                </a:lnTo>
                <a:lnTo>
                  <a:pt x="914" y="87"/>
                </a:lnTo>
                <a:lnTo>
                  <a:pt x="925" y="108"/>
                </a:lnTo>
                <a:lnTo>
                  <a:pt x="946" y="119"/>
                </a:lnTo>
                <a:lnTo>
                  <a:pt x="957" y="130"/>
                </a:lnTo>
                <a:lnTo>
                  <a:pt x="968" y="141"/>
                </a:lnTo>
                <a:lnTo>
                  <a:pt x="968" y="152"/>
                </a:lnTo>
                <a:lnTo>
                  <a:pt x="979" y="152"/>
                </a:lnTo>
                <a:lnTo>
                  <a:pt x="979" y="163"/>
                </a:lnTo>
                <a:lnTo>
                  <a:pt x="979" y="174"/>
                </a:lnTo>
                <a:lnTo>
                  <a:pt x="968" y="185"/>
                </a:lnTo>
                <a:lnTo>
                  <a:pt x="957" y="196"/>
                </a:lnTo>
                <a:lnTo>
                  <a:pt x="935" y="217"/>
                </a:lnTo>
                <a:lnTo>
                  <a:pt x="925" y="228"/>
                </a:lnTo>
                <a:lnTo>
                  <a:pt x="925" y="239"/>
                </a:lnTo>
                <a:lnTo>
                  <a:pt x="914" y="250"/>
                </a:lnTo>
                <a:lnTo>
                  <a:pt x="903" y="272"/>
                </a:lnTo>
                <a:lnTo>
                  <a:pt x="892" y="293"/>
                </a:lnTo>
                <a:lnTo>
                  <a:pt x="881" y="315"/>
                </a:lnTo>
                <a:lnTo>
                  <a:pt x="870" y="348"/>
                </a:lnTo>
                <a:lnTo>
                  <a:pt x="848" y="381"/>
                </a:lnTo>
                <a:lnTo>
                  <a:pt x="838" y="424"/>
                </a:lnTo>
                <a:lnTo>
                  <a:pt x="827" y="468"/>
                </a:lnTo>
                <a:lnTo>
                  <a:pt x="805" y="511"/>
                </a:lnTo>
                <a:lnTo>
                  <a:pt x="783" y="566"/>
                </a:lnTo>
                <a:lnTo>
                  <a:pt x="772" y="620"/>
                </a:lnTo>
                <a:lnTo>
                  <a:pt x="751" y="685"/>
                </a:lnTo>
                <a:lnTo>
                  <a:pt x="729" y="740"/>
                </a:lnTo>
                <a:lnTo>
                  <a:pt x="707" y="81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19" name="Freeform 47"/>
          <p:cNvSpPr>
            <a:spLocks noChangeArrowheads="1"/>
          </p:cNvSpPr>
          <p:nvPr/>
        </p:nvSpPr>
        <p:spPr bwMode="auto">
          <a:xfrm>
            <a:off x="5992813" y="2217738"/>
            <a:ext cx="973137" cy="200025"/>
          </a:xfrm>
          <a:custGeom>
            <a:avLst/>
            <a:gdLst>
              <a:gd name="T0" fmla="*/ 1522 w 1533"/>
              <a:gd name="T1" fmla="*/ 87 h 316"/>
              <a:gd name="T2" fmla="*/ 1533 w 1533"/>
              <a:gd name="T3" fmla="*/ 109 h 316"/>
              <a:gd name="T4" fmla="*/ 1511 w 1533"/>
              <a:gd name="T5" fmla="*/ 131 h 316"/>
              <a:gd name="T6" fmla="*/ 1479 w 1533"/>
              <a:gd name="T7" fmla="*/ 131 h 316"/>
              <a:gd name="T8" fmla="*/ 1435 w 1533"/>
              <a:gd name="T9" fmla="*/ 141 h 316"/>
              <a:gd name="T10" fmla="*/ 1381 w 1533"/>
              <a:gd name="T11" fmla="*/ 141 h 316"/>
              <a:gd name="T12" fmla="*/ 1338 w 1533"/>
              <a:gd name="T13" fmla="*/ 141 h 316"/>
              <a:gd name="T14" fmla="*/ 1294 w 1533"/>
              <a:gd name="T15" fmla="*/ 141 h 316"/>
              <a:gd name="T16" fmla="*/ 1229 w 1533"/>
              <a:gd name="T17" fmla="*/ 152 h 316"/>
              <a:gd name="T18" fmla="*/ 1153 w 1533"/>
              <a:gd name="T19" fmla="*/ 163 h 316"/>
              <a:gd name="T20" fmla="*/ 1077 w 1533"/>
              <a:gd name="T21" fmla="*/ 174 h 316"/>
              <a:gd name="T22" fmla="*/ 979 w 1533"/>
              <a:gd name="T23" fmla="*/ 196 h 316"/>
              <a:gd name="T24" fmla="*/ 870 w 1533"/>
              <a:gd name="T25" fmla="*/ 207 h 316"/>
              <a:gd name="T26" fmla="*/ 761 w 1533"/>
              <a:gd name="T27" fmla="*/ 229 h 316"/>
              <a:gd name="T28" fmla="*/ 642 w 1533"/>
              <a:gd name="T29" fmla="*/ 250 h 316"/>
              <a:gd name="T30" fmla="*/ 544 w 1533"/>
              <a:gd name="T31" fmla="*/ 272 h 316"/>
              <a:gd name="T32" fmla="*/ 457 w 1533"/>
              <a:gd name="T33" fmla="*/ 283 h 316"/>
              <a:gd name="T34" fmla="*/ 381 w 1533"/>
              <a:gd name="T35" fmla="*/ 294 h 316"/>
              <a:gd name="T36" fmla="*/ 316 w 1533"/>
              <a:gd name="T37" fmla="*/ 305 h 316"/>
              <a:gd name="T38" fmla="*/ 261 w 1533"/>
              <a:gd name="T39" fmla="*/ 316 h 316"/>
              <a:gd name="T40" fmla="*/ 229 w 1533"/>
              <a:gd name="T41" fmla="*/ 316 h 316"/>
              <a:gd name="T42" fmla="*/ 207 w 1533"/>
              <a:gd name="T43" fmla="*/ 316 h 316"/>
              <a:gd name="T44" fmla="*/ 131 w 1533"/>
              <a:gd name="T45" fmla="*/ 316 h 316"/>
              <a:gd name="T46" fmla="*/ 66 w 1533"/>
              <a:gd name="T47" fmla="*/ 283 h 316"/>
              <a:gd name="T48" fmla="*/ 22 w 1533"/>
              <a:gd name="T49" fmla="*/ 250 h 316"/>
              <a:gd name="T50" fmla="*/ 0 w 1533"/>
              <a:gd name="T51" fmla="*/ 229 h 316"/>
              <a:gd name="T52" fmla="*/ 22 w 1533"/>
              <a:gd name="T53" fmla="*/ 218 h 316"/>
              <a:gd name="T54" fmla="*/ 66 w 1533"/>
              <a:gd name="T55" fmla="*/ 207 h 316"/>
              <a:gd name="T56" fmla="*/ 142 w 1533"/>
              <a:gd name="T57" fmla="*/ 207 h 316"/>
              <a:gd name="T58" fmla="*/ 239 w 1533"/>
              <a:gd name="T59" fmla="*/ 196 h 316"/>
              <a:gd name="T60" fmla="*/ 316 w 1533"/>
              <a:gd name="T61" fmla="*/ 196 h 316"/>
              <a:gd name="T62" fmla="*/ 424 w 1533"/>
              <a:gd name="T63" fmla="*/ 174 h 316"/>
              <a:gd name="T64" fmla="*/ 566 w 1533"/>
              <a:gd name="T65" fmla="*/ 152 h 316"/>
              <a:gd name="T66" fmla="*/ 653 w 1533"/>
              <a:gd name="T67" fmla="*/ 141 h 316"/>
              <a:gd name="T68" fmla="*/ 750 w 1533"/>
              <a:gd name="T69" fmla="*/ 120 h 316"/>
              <a:gd name="T70" fmla="*/ 935 w 1533"/>
              <a:gd name="T71" fmla="*/ 87 h 316"/>
              <a:gd name="T72" fmla="*/ 1077 w 1533"/>
              <a:gd name="T73" fmla="*/ 54 h 316"/>
              <a:gd name="T74" fmla="*/ 1196 w 1533"/>
              <a:gd name="T75" fmla="*/ 33 h 316"/>
              <a:gd name="T76" fmla="*/ 1240 w 1533"/>
              <a:gd name="T77" fmla="*/ 22 h 316"/>
              <a:gd name="T78" fmla="*/ 1272 w 1533"/>
              <a:gd name="T79" fmla="*/ 11 h 316"/>
              <a:gd name="T80" fmla="*/ 1327 w 1533"/>
              <a:gd name="T81" fmla="*/ 11 h 316"/>
              <a:gd name="T82" fmla="*/ 1359 w 1533"/>
              <a:gd name="T83" fmla="*/ 0 h 316"/>
              <a:gd name="T84" fmla="*/ 1424 w 1533"/>
              <a:gd name="T85" fmla="*/ 0 h 316"/>
              <a:gd name="T86" fmla="*/ 1468 w 1533"/>
              <a:gd name="T87" fmla="*/ 22 h 316"/>
              <a:gd name="T88" fmla="*/ 1501 w 1533"/>
              <a:gd name="T89" fmla="*/ 65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33" h="316">
                <a:moveTo>
                  <a:pt x="1501" y="65"/>
                </a:moveTo>
                <a:lnTo>
                  <a:pt x="1522" y="87"/>
                </a:lnTo>
                <a:lnTo>
                  <a:pt x="1522" y="98"/>
                </a:lnTo>
                <a:lnTo>
                  <a:pt x="1533" y="109"/>
                </a:lnTo>
                <a:lnTo>
                  <a:pt x="1522" y="120"/>
                </a:lnTo>
                <a:lnTo>
                  <a:pt x="1511" y="131"/>
                </a:lnTo>
                <a:lnTo>
                  <a:pt x="1501" y="131"/>
                </a:lnTo>
                <a:lnTo>
                  <a:pt x="1479" y="131"/>
                </a:lnTo>
                <a:lnTo>
                  <a:pt x="1457" y="131"/>
                </a:lnTo>
                <a:lnTo>
                  <a:pt x="1435" y="141"/>
                </a:lnTo>
                <a:lnTo>
                  <a:pt x="1414" y="141"/>
                </a:lnTo>
                <a:lnTo>
                  <a:pt x="1381" y="141"/>
                </a:lnTo>
                <a:lnTo>
                  <a:pt x="1359" y="141"/>
                </a:lnTo>
                <a:lnTo>
                  <a:pt x="1338" y="141"/>
                </a:lnTo>
                <a:lnTo>
                  <a:pt x="1316" y="141"/>
                </a:lnTo>
                <a:lnTo>
                  <a:pt x="1294" y="141"/>
                </a:lnTo>
                <a:lnTo>
                  <a:pt x="1261" y="152"/>
                </a:lnTo>
                <a:lnTo>
                  <a:pt x="1229" y="152"/>
                </a:lnTo>
                <a:lnTo>
                  <a:pt x="1196" y="152"/>
                </a:lnTo>
                <a:lnTo>
                  <a:pt x="1153" y="163"/>
                </a:lnTo>
                <a:lnTo>
                  <a:pt x="1120" y="174"/>
                </a:lnTo>
                <a:lnTo>
                  <a:pt x="1077" y="174"/>
                </a:lnTo>
                <a:lnTo>
                  <a:pt x="1033" y="185"/>
                </a:lnTo>
                <a:lnTo>
                  <a:pt x="979" y="196"/>
                </a:lnTo>
                <a:lnTo>
                  <a:pt x="924" y="196"/>
                </a:lnTo>
                <a:lnTo>
                  <a:pt x="870" y="207"/>
                </a:lnTo>
                <a:lnTo>
                  <a:pt x="816" y="218"/>
                </a:lnTo>
                <a:lnTo>
                  <a:pt x="761" y="229"/>
                </a:lnTo>
                <a:lnTo>
                  <a:pt x="696" y="239"/>
                </a:lnTo>
                <a:lnTo>
                  <a:pt x="642" y="250"/>
                </a:lnTo>
                <a:lnTo>
                  <a:pt x="587" y="261"/>
                </a:lnTo>
                <a:lnTo>
                  <a:pt x="544" y="272"/>
                </a:lnTo>
                <a:lnTo>
                  <a:pt x="500" y="272"/>
                </a:lnTo>
                <a:lnTo>
                  <a:pt x="457" y="283"/>
                </a:lnTo>
                <a:lnTo>
                  <a:pt x="413" y="294"/>
                </a:lnTo>
                <a:lnTo>
                  <a:pt x="381" y="294"/>
                </a:lnTo>
                <a:lnTo>
                  <a:pt x="348" y="305"/>
                </a:lnTo>
                <a:lnTo>
                  <a:pt x="316" y="305"/>
                </a:lnTo>
                <a:lnTo>
                  <a:pt x="283" y="305"/>
                </a:lnTo>
                <a:lnTo>
                  <a:pt x="261" y="316"/>
                </a:lnTo>
                <a:lnTo>
                  <a:pt x="239" y="316"/>
                </a:lnTo>
                <a:lnTo>
                  <a:pt x="229" y="316"/>
                </a:lnTo>
                <a:lnTo>
                  <a:pt x="218" y="316"/>
                </a:lnTo>
                <a:lnTo>
                  <a:pt x="207" y="316"/>
                </a:lnTo>
                <a:lnTo>
                  <a:pt x="163" y="316"/>
                </a:lnTo>
                <a:lnTo>
                  <a:pt x="131" y="316"/>
                </a:lnTo>
                <a:lnTo>
                  <a:pt x="98" y="305"/>
                </a:lnTo>
                <a:lnTo>
                  <a:pt x="66" y="283"/>
                </a:lnTo>
                <a:lnTo>
                  <a:pt x="44" y="272"/>
                </a:lnTo>
                <a:lnTo>
                  <a:pt x="22" y="250"/>
                </a:lnTo>
                <a:lnTo>
                  <a:pt x="11" y="239"/>
                </a:lnTo>
                <a:lnTo>
                  <a:pt x="0" y="229"/>
                </a:lnTo>
                <a:lnTo>
                  <a:pt x="11" y="218"/>
                </a:lnTo>
                <a:lnTo>
                  <a:pt x="22" y="218"/>
                </a:lnTo>
                <a:lnTo>
                  <a:pt x="44" y="218"/>
                </a:lnTo>
                <a:lnTo>
                  <a:pt x="66" y="207"/>
                </a:lnTo>
                <a:lnTo>
                  <a:pt x="98" y="207"/>
                </a:lnTo>
                <a:lnTo>
                  <a:pt x="142" y="207"/>
                </a:lnTo>
                <a:lnTo>
                  <a:pt x="185" y="207"/>
                </a:lnTo>
                <a:lnTo>
                  <a:pt x="239" y="196"/>
                </a:lnTo>
                <a:lnTo>
                  <a:pt x="272" y="196"/>
                </a:lnTo>
                <a:lnTo>
                  <a:pt x="316" y="196"/>
                </a:lnTo>
                <a:lnTo>
                  <a:pt x="359" y="185"/>
                </a:lnTo>
                <a:lnTo>
                  <a:pt x="424" y="174"/>
                </a:lnTo>
                <a:lnTo>
                  <a:pt x="490" y="163"/>
                </a:lnTo>
                <a:lnTo>
                  <a:pt x="566" y="152"/>
                </a:lnTo>
                <a:lnTo>
                  <a:pt x="609" y="141"/>
                </a:lnTo>
                <a:lnTo>
                  <a:pt x="653" y="141"/>
                </a:lnTo>
                <a:lnTo>
                  <a:pt x="696" y="131"/>
                </a:lnTo>
                <a:lnTo>
                  <a:pt x="750" y="120"/>
                </a:lnTo>
                <a:lnTo>
                  <a:pt x="848" y="98"/>
                </a:lnTo>
                <a:lnTo>
                  <a:pt x="935" y="87"/>
                </a:lnTo>
                <a:lnTo>
                  <a:pt x="1011" y="76"/>
                </a:lnTo>
                <a:lnTo>
                  <a:pt x="1077" y="54"/>
                </a:lnTo>
                <a:lnTo>
                  <a:pt x="1142" y="44"/>
                </a:lnTo>
                <a:lnTo>
                  <a:pt x="1196" y="33"/>
                </a:lnTo>
                <a:lnTo>
                  <a:pt x="1218" y="33"/>
                </a:lnTo>
                <a:lnTo>
                  <a:pt x="1240" y="22"/>
                </a:lnTo>
                <a:lnTo>
                  <a:pt x="1251" y="22"/>
                </a:lnTo>
                <a:lnTo>
                  <a:pt x="1272" y="11"/>
                </a:lnTo>
                <a:lnTo>
                  <a:pt x="1294" y="11"/>
                </a:lnTo>
                <a:lnTo>
                  <a:pt x="1327" y="11"/>
                </a:lnTo>
                <a:lnTo>
                  <a:pt x="1348" y="0"/>
                </a:lnTo>
                <a:lnTo>
                  <a:pt x="1359" y="0"/>
                </a:lnTo>
                <a:lnTo>
                  <a:pt x="1403" y="0"/>
                </a:lnTo>
                <a:lnTo>
                  <a:pt x="1424" y="0"/>
                </a:lnTo>
                <a:lnTo>
                  <a:pt x="1446" y="11"/>
                </a:lnTo>
                <a:lnTo>
                  <a:pt x="1468" y="22"/>
                </a:lnTo>
                <a:lnTo>
                  <a:pt x="1490" y="44"/>
                </a:lnTo>
                <a:lnTo>
                  <a:pt x="1501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0" name="Freeform 48"/>
          <p:cNvSpPr>
            <a:spLocks noChangeArrowheads="1"/>
          </p:cNvSpPr>
          <p:nvPr/>
        </p:nvSpPr>
        <p:spPr bwMode="auto">
          <a:xfrm>
            <a:off x="6338888" y="2320925"/>
            <a:ext cx="276225" cy="919163"/>
          </a:xfrm>
          <a:custGeom>
            <a:avLst/>
            <a:gdLst>
              <a:gd name="T0" fmla="*/ 228 w 435"/>
              <a:gd name="T1" fmla="*/ 11 h 1448"/>
              <a:gd name="T2" fmla="*/ 283 w 435"/>
              <a:gd name="T3" fmla="*/ 22 h 1448"/>
              <a:gd name="T4" fmla="*/ 326 w 435"/>
              <a:gd name="T5" fmla="*/ 44 h 1448"/>
              <a:gd name="T6" fmla="*/ 348 w 435"/>
              <a:gd name="T7" fmla="*/ 55 h 1448"/>
              <a:gd name="T8" fmla="*/ 370 w 435"/>
              <a:gd name="T9" fmla="*/ 76 h 1448"/>
              <a:gd name="T10" fmla="*/ 402 w 435"/>
              <a:gd name="T11" fmla="*/ 120 h 1448"/>
              <a:gd name="T12" fmla="*/ 413 w 435"/>
              <a:gd name="T13" fmla="*/ 153 h 1448"/>
              <a:gd name="T14" fmla="*/ 413 w 435"/>
              <a:gd name="T15" fmla="*/ 196 h 1448"/>
              <a:gd name="T16" fmla="*/ 413 w 435"/>
              <a:gd name="T17" fmla="*/ 272 h 1448"/>
              <a:gd name="T18" fmla="*/ 413 w 435"/>
              <a:gd name="T19" fmla="*/ 359 h 1448"/>
              <a:gd name="T20" fmla="*/ 413 w 435"/>
              <a:gd name="T21" fmla="*/ 588 h 1448"/>
              <a:gd name="T22" fmla="*/ 424 w 435"/>
              <a:gd name="T23" fmla="*/ 718 h 1448"/>
              <a:gd name="T24" fmla="*/ 424 w 435"/>
              <a:gd name="T25" fmla="*/ 849 h 1448"/>
              <a:gd name="T26" fmla="*/ 435 w 435"/>
              <a:gd name="T27" fmla="*/ 991 h 1448"/>
              <a:gd name="T28" fmla="*/ 424 w 435"/>
              <a:gd name="T29" fmla="*/ 1099 h 1448"/>
              <a:gd name="T30" fmla="*/ 424 w 435"/>
              <a:gd name="T31" fmla="*/ 1176 h 1448"/>
              <a:gd name="T32" fmla="*/ 413 w 435"/>
              <a:gd name="T33" fmla="*/ 1230 h 1448"/>
              <a:gd name="T34" fmla="*/ 380 w 435"/>
              <a:gd name="T35" fmla="*/ 1328 h 1448"/>
              <a:gd name="T36" fmla="*/ 337 w 435"/>
              <a:gd name="T37" fmla="*/ 1393 h 1448"/>
              <a:gd name="T38" fmla="*/ 283 w 435"/>
              <a:gd name="T39" fmla="*/ 1437 h 1448"/>
              <a:gd name="T40" fmla="*/ 261 w 435"/>
              <a:gd name="T41" fmla="*/ 1448 h 1448"/>
              <a:gd name="T42" fmla="*/ 239 w 435"/>
              <a:gd name="T43" fmla="*/ 1437 h 1448"/>
              <a:gd name="T44" fmla="*/ 228 w 435"/>
              <a:gd name="T45" fmla="*/ 1415 h 1448"/>
              <a:gd name="T46" fmla="*/ 217 w 435"/>
              <a:gd name="T47" fmla="*/ 1393 h 1448"/>
              <a:gd name="T48" fmla="*/ 196 w 435"/>
              <a:gd name="T49" fmla="*/ 1328 h 1448"/>
              <a:gd name="T50" fmla="*/ 130 w 435"/>
              <a:gd name="T51" fmla="*/ 1263 h 1448"/>
              <a:gd name="T52" fmla="*/ 65 w 435"/>
              <a:gd name="T53" fmla="*/ 1208 h 1448"/>
              <a:gd name="T54" fmla="*/ 33 w 435"/>
              <a:gd name="T55" fmla="*/ 1176 h 1448"/>
              <a:gd name="T56" fmla="*/ 11 w 435"/>
              <a:gd name="T57" fmla="*/ 1154 h 1448"/>
              <a:gd name="T58" fmla="*/ 0 w 435"/>
              <a:gd name="T59" fmla="*/ 1132 h 1448"/>
              <a:gd name="T60" fmla="*/ 22 w 435"/>
              <a:gd name="T61" fmla="*/ 1132 h 1448"/>
              <a:gd name="T62" fmla="*/ 43 w 435"/>
              <a:gd name="T63" fmla="*/ 1132 h 1448"/>
              <a:gd name="T64" fmla="*/ 87 w 435"/>
              <a:gd name="T65" fmla="*/ 1143 h 1448"/>
              <a:gd name="T66" fmla="*/ 141 w 435"/>
              <a:gd name="T67" fmla="*/ 1154 h 1448"/>
              <a:gd name="T68" fmla="*/ 185 w 435"/>
              <a:gd name="T69" fmla="*/ 1165 h 1448"/>
              <a:gd name="T70" fmla="*/ 228 w 435"/>
              <a:gd name="T71" fmla="*/ 1176 h 1448"/>
              <a:gd name="T72" fmla="*/ 250 w 435"/>
              <a:gd name="T73" fmla="*/ 1176 h 1448"/>
              <a:gd name="T74" fmla="*/ 272 w 435"/>
              <a:gd name="T75" fmla="*/ 1143 h 1448"/>
              <a:gd name="T76" fmla="*/ 283 w 435"/>
              <a:gd name="T77" fmla="*/ 1099 h 1448"/>
              <a:gd name="T78" fmla="*/ 293 w 435"/>
              <a:gd name="T79" fmla="*/ 1023 h 1448"/>
              <a:gd name="T80" fmla="*/ 304 w 435"/>
              <a:gd name="T81" fmla="*/ 914 h 1448"/>
              <a:gd name="T82" fmla="*/ 315 w 435"/>
              <a:gd name="T83" fmla="*/ 675 h 1448"/>
              <a:gd name="T84" fmla="*/ 315 w 435"/>
              <a:gd name="T85" fmla="*/ 468 h 1448"/>
              <a:gd name="T86" fmla="*/ 304 w 435"/>
              <a:gd name="T87" fmla="*/ 381 h 1448"/>
              <a:gd name="T88" fmla="*/ 293 w 435"/>
              <a:gd name="T89" fmla="*/ 316 h 1448"/>
              <a:gd name="T90" fmla="*/ 293 w 435"/>
              <a:gd name="T91" fmla="*/ 251 h 1448"/>
              <a:gd name="T92" fmla="*/ 283 w 435"/>
              <a:gd name="T93" fmla="*/ 218 h 1448"/>
              <a:gd name="T94" fmla="*/ 250 w 435"/>
              <a:gd name="T95" fmla="*/ 142 h 1448"/>
              <a:gd name="T96" fmla="*/ 217 w 435"/>
              <a:gd name="T97" fmla="*/ 87 h 1448"/>
              <a:gd name="T98" fmla="*/ 196 w 435"/>
              <a:gd name="T99" fmla="*/ 33 h 1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5" h="1448">
                <a:moveTo>
                  <a:pt x="206" y="0"/>
                </a:moveTo>
                <a:lnTo>
                  <a:pt x="228" y="11"/>
                </a:lnTo>
                <a:lnTo>
                  <a:pt x="261" y="11"/>
                </a:lnTo>
                <a:lnTo>
                  <a:pt x="283" y="22"/>
                </a:lnTo>
                <a:lnTo>
                  <a:pt x="304" y="33"/>
                </a:lnTo>
                <a:lnTo>
                  <a:pt x="326" y="44"/>
                </a:lnTo>
                <a:lnTo>
                  <a:pt x="337" y="44"/>
                </a:lnTo>
                <a:lnTo>
                  <a:pt x="348" y="55"/>
                </a:lnTo>
                <a:lnTo>
                  <a:pt x="359" y="55"/>
                </a:lnTo>
                <a:lnTo>
                  <a:pt x="370" y="76"/>
                </a:lnTo>
                <a:lnTo>
                  <a:pt x="380" y="87"/>
                </a:lnTo>
                <a:lnTo>
                  <a:pt x="402" y="120"/>
                </a:lnTo>
                <a:lnTo>
                  <a:pt x="413" y="131"/>
                </a:lnTo>
                <a:lnTo>
                  <a:pt x="413" y="153"/>
                </a:lnTo>
                <a:lnTo>
                  <a:pt x="413" y="174"/>
                </a:lnTo>
                <a:lnTo>
                  <a:pt x="413" y="196"/>
                </a:lnTo>
                <a:lnTo>
                  <a:pt x="413" y="229"/>
                </a:lnTo>
                <a:lnTo>
                  <a:pt x="413" y="272"/>
                </a:lnTo>
                <a:lnTo>
                  <a:pt x="413" y="316"/>
                </a:lnTo>
                <a:lnTo>
                  <a:pt x="413" y="359"/>
                </a:lnTo>
                <a:lnTo>
                  <a:pt x="413" y="468"/>
                </a:lnTo>
                <a:lnTo>
                  <a:pt x="413" y="588"/>
                </a:lnTo>
                <a:lnTo>
                  <a:pt x="413" y="653"/>
                </a:lnTo>
                <a:lnTo>
                  <a:pt x="424" y="718"/>
                </a:lnTo>
                <a:lnTo>
                  <a:pt x="424" y="784"/>
                </a:lnTo>
                <a:lnTo>
                  <a:pt x="424" y="849"/>
                </a:lnTo>
                <a:lnTo>
                  <a:pt x="424" y="925"/>
                </a:lnTo>
                <a:lnTo>
                  <a:pt x="435" y="991"/>
                </a:lnTo>
                <a:lnTo>
                  <a:pt x="435" y="1045"/>
                </a:lnTo>
                <a:lnTo>
                  <a:pt x="424" y="1099"/>
                </a:lnTo>
                <a:lnTo>
                  <a:pt x="424" y="1143"/>
                </a:lnTo>
                <a:lnTo>
                  <a:pt x="424" y="1176"/>
                </a:lnTo>
                <a:lnTo>
                  <a:pt x="424" y="1208"/>
                </a:lnTo>
                <a:lnTo>
                  <a:pt x="413" y="1230"/>
                </a:lnTo>
                <a:lnTo>
                  <a:pt x="402" y="1284"/>
                </a:lnTo>
                <a:lnTo>
                  <a:pt x="380" y="1328"/>
                </a:lnTo>
                <a:lnTo>
                  <a:pt x="359" y="1361"/>
                </a:lnTo>
                <a:lnTo>
                  <a:pt x="337" y="1393"/>
                </a:lnTo>
                <a:lnTo>
                  <a:pt x="304" y="1415"/>
                </a:lnTo>
                <a:lnTo>
                  <a:pt x="283" y="1437"/>
                </a:lnTo>
                <a:lnTo>
                  <a:pt x="272" y="1448"/>
                </a:lnTo>
                <a:lnTo>
                  <a:pt x="261" y="1448"/>
                </a:lnTo>
                <a:lnTo>
                  <a:pt x="250" y="1448"/>
                </a:lnTo>
                <a:lnTo>
                  <a:pt x="239" y="1437"/>
                </a:lnTo>
                <a:lnTo>
                  <a:pt x="239" y="1426"/>
                </a:lnTo>
                <a:lnTo>
                  <a:pt x="228" y="1415"/>
                </a:lnTo>
                <a:lnTo>
                  <a:pt x="228" y="1404"/>
                </a:lnTo>
                <a:lnTo>
                  <a:pt x="217" y="1393"/>
                </a:lnTo>
                <a:lnTo>
                  <a:pt x="217" y="1371"/>
                </a:lnTo>
                <a:lnTo>
                  <a:pt x="196" y="1328"/>
                </a:lnTo>
                <a:lnTo>
                  <a:pt x="163" y="1295"/>
                </a:lnTo>
                <a:lnTo>
                  <a:pt x="130" y="1263"/>
                </a:lnTo>
                <a:lnTo>
                  <a:pt x="98" y="1219"/>
                </a:lnTo>
                <a:lnTo>
                  <a:pt x="65" y="1208"/>
                </a:lnTo>
                <a:lnTo>
                  <a:pt x="54" y="1197"/>
                </a:lnTo>
                <a:lnTo>
                  <a:pt x="33" y="1176"/>
                </a:lnTo>
                <a:lnTo>
                  <a:pt x="22" y="1165"/>
                </a:lnTo>
                <a:lnTo>
                  <a:pt x="11" y="1154"/>
                </a:lnTo>
                <a:lnTo>
                  <a:pt x="0" y="1143"/>
                </a:lnTo>
                <a:lnTo>
                  <a:pt x="0" y="1132"/>
                </a:lnTo>
                <a:lnTo>
                  <a:pt x="11" y="1132"/>
                </a:lnTo>
                <a:lnTo>
                  <a:pt x="22" y="1132"/>
                </a:lnTo>
                <a:lnTo>
                  <a:pt x="33" y="1132"/>
                </a:lnTo>
                <a:lnTo>
                  <a:pt x="43" y="1132"/>
                </a:lnTo>
                <a:lnTo>
                  <a:pt x="65" y="1143"/>
                </a:lnTo>
                <a:lnTo>
                  <a:pt x="87" y="1143"/>
                </a:lnTo>
                <a:lnTo>
                  <a:pt x="119" y="1143"/>
                </a:lnTo>
                <a:lnTo>
                  <a:pt x="141" y="1154"/>
                </a:lnTo>
                <a:lnTo>
                  <a:pt x="163" y="1165"/>
                </a:lnTo>
                <a:lnTo>
                  <a:pt x="185" y="1165"/>
                </a:lnTo>
                <a:lnTo>
                  <a:pt x="206" y="1165"/>
                </a:lnTo>
                <a:lnTo>
                  <a:pt x="228" y="1176"/>
                </a:lnTo>
                <a:lnTo>
                  <a:pt x="239" y="1176"/>
                </a:lnTo>
                <a:lnTo>
                  <a:pt x="250" y="1176"/>
                </a:lnTo>
                <a:lnTo>
                  <a:pt x="261" y="1165"/>
                </a:lnTo>
                <a:lnTo>
                  <a:pt x="272" y="1143"/>
                </a:lnTo>
                <a:lnTo>
                  <a:pt x="272" y="1121"/>
                </a:lnTo>
                <a:lnTo>
                  <a:pt x="283" y="1099"/>
                </a:lnTo>
                <a:lnTo>
                  <a:pt x="283" y="1067"/>
                </a:lnTo>
                <a:lnTo>
                  <a:pt x="293" y="1023"/>
                </a:lnTo>
                <a:lnTo>
                  <a:pt x="304" y="969"/>
                </a:lnTo>
                <a:lnTo>
                  <a:pt x="304" y="914"/>
                </a:lnTo>
                <a:lnTo>
                  <a:pt x="315" y="784"/>
                </a:lnTo>
                <a:lnTo>
                  <a:pt x="315" y="675"/>
                </a:lnTo>
                <a:lnTo>
                  <a:pt x="315" y="566"/>
                </a:lnTo>
                <a:lnTo>
                  <a:pt x="315" y="468"/>
                </a:lnTo>
                <a:lnTo>
                  <a:pt x="315" y="425"/>
                </a:lnTo>
                <a:lnTo>
                  <a:pt x="304" y="381"/>
                </a:lnTo>
                <a:lnTo>
                  <a:pt x="304" y="348"/>
                </a:lnTo>
                <a:lnTo>
                  <a:pt x="293" y="316"/>
                </a:lnTo>
                <a:lnTo>
                  <a:pt x="293" y="283"/>
                </a:lnTo>
                <a:lnTo>
                  <a:pt x="293" y="251"/>
                </a:lnTo>
                <a:lnTo>
                  <a:pt x="283" y="229"/>
                </a:lnTo>
                <a:lnTo>
                  <a:pt x="283" y="218"/>
                </a:lnTo>
                <a:lnTo>
                  <a:pt x="261" y="163"/>
                </a:lnTo>
                <a:lnTo>
                  <a:pt x="250" y="142"/>
                </a:lnTo>
                <a:lnTo>
                  <a:pt x="239" y="109"/>
                </a:lnTo>
                <a:lnTo>
                  <a:pt x="217" y="87"/>
                </a:lnTo>
                <a:lnTo>
                  <a:pt x="206" y="55"/>
                </a:lnTo>
                <a:lnTo>
                  <a:pt x="196" y="33"/>
                </a:lnTo>
                <a:lnTo>
                  <a:pt x="206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1" name="Freeform 49"/>
          <p:cNvSpPr>
            <a:spLocks noChangeArrowheads="1"/>
          </p:cNvSpPr>
          <p:nvPr/>
        </p:nvSpPr>
        <p:spPr bwMode="auto">
          <a:xfrm>
            <a:off x="6559550" y="2417763"/>
            <a:ext cx="344488" cy="290512"/>
          </a:xfrm>
          <a:custGeom>
            <a:avLst/>
            <a:gdLst>
              <a:gd name="T0" fmla="*/ 304 w 543"/>
              <a:gd name="T1" fmla="*/ 185 h 457"/>
              <a:gd name="T2" fmla="*/ 326 w 543"/>
              <a:gd name="T3" fmla="*/ 152 h 457"/>
              <a:gd name="T4" fmla="*/ 337 w 543"/>
              <a:gd name="T5" fmla="*/ 119 h 457"/>
              <a:gd name="T6" fmla="*/ 337 w 543"/>
              <a:gd name="T7" fmla="*/ 87 h 457"/>
              <a:gd name="T8" fmla="*/ 348 w 543"/>
              <a:gd name="T9" fmla="*/ 65 h 457"/>
              <a:gd name="T10" fmla="*/ 337 w 543"/>
              <a:gd name="T11" fmla="*/ 43 h 457"/>
              <a:gd name="T12" fmla="*/ 348 w 543"/>
              <a:gd name="T13" fmla="*/ 21 h 457"/>
              <a:gd name="T14" fmla="*/ 348 w 543"/>
              <a:gd name="T15" fmla="*/ 10 h 457"/>
              <a:gd name="T16" fmla="*/ 369 w 543"/>
              <a:gd name="T17" fmla="*/ 0 h 457"/>
              <a:gd name="T18" fmla="*/ 391 w 543"/>
              <a:gd name="T19" fmla="*/ 10 h 457"/>
              <a:gd name="T20" fmla="*/ 413 w 543"/>
              <a:gd name="T21" fmla="*/ 21 h 457"/>
              <a:gd name="T22" fmla="*/ 446 w 543"/>
              <a:gd name="T23" fmla="*/ 32 h 457"/>
              <a:gd name="T24" fmla="*/ 478 w 543"/>
              <a:gd name="T25" fmla="*/ 65 h 457"/>
              <a:gd name="T26" fmla="*/ 511 w 543"/>
              <a:gd name="T27" fmla="*/ 87 h 457"/>
              <a:gd name="T28" fmla="*/ 532 w 543"/>
              <a:gd name="T29" fmla="*/ 108 h 457"/>
              <a:gd name="T30" fmla="*/ 543 w 543"/>
              <a:gd name="T31" fmla="*/ 130 h 457"/>
              <a:gd name="T32" fmla="*/ 543 w 543"/>
              <a:gd name="T33" fmla="*/ 141 h 457"/>
              <a:gd name="T34" fmla="*/ 543 w 543"/>
              <a:gd name="T35" fmla="*/ 152 h 457"/>
              <a:gd name="T36" fmla="*/ 532 w 543"/>
              <a:gd name="T37" fmla="*/ 174 h 457"/>
              <a:gd name="T38" fmla="*/ 511 w 543"/>
              <a:gd name="T39" fmla="*/ 185 h 457"/>
              <a:gd name="T40" fmla="*/ 489 w 543"/>
              <a:gd name="T41" fmla="*/ 206 h 457"/>
              <a:gd name="T42" fmla="*/ 478 w 543"/>
              <a:gd name="T43" fmla="*/ 217 h 457"/>
              <a:gd name="T44" fmla="*/ 456 w 543"/>
              <a:gd name="T45" fmla="*/ 228 h 457"/>
              <a:gd name="T46" fmla="*/ 435 w 543"/>
              <a:gd name="T47" fmla="*/ 250 h 457"/>
              <a:gd name="T48" fmla="*/ 413 w 543"/>
              <a:gd name="T49" fmla="*/ 261 h 457"/>
              <a:gd name="T50" fmla="*/ 380 w 543"/>
              <a:gd name="T51" fmla="*/ 283 h 457"/>
              <a:gd name="T52" fmla="*/ 348 w 543"/>
              <a:gd name="T53" fmla="*/ 304 h 457"/>
              <a:gd name="T54" fmla="*/ 315 w 543"/>
              <a:gd name="T55" fmla="*/ 326 h 457"/>
              <a:gd name="T56" fmla="*/ 282 w 543"/>
              <a:gd name="T57" fmla="*/ 348 h 457"/>
              <a:gd name="T58" fmla="*/ 239 w 543"/>
              <a:gd name="T59" fmla="*/ 380 h 457"/>
              <a:gd name="T60" fmla="*/ 206 w 543"/>
              <a:gd name="T61" fmla="*/ 391 h 457"/>
              <a:gd name="T62" fmla="*/ 163 w 543"/>
              <a:gd name="T63" fmla="*/ 413 h 457"/>
              <a:gd name="T64" fmla="*/ 130 w 543"/>
              <a:gd name="T65" fmla="*/ 424 h 457"/>
              <a:gd name="T66" fmla="*/ 98 w 543"/>
              <a:gd name="T67" fmla="*/ 435 h 457"/>
              <a:gd name="T68" fmla="*/ 65 w 543"/>
              <a:gd name="T69" fmla="*/ 446 h 457"/>
              <a:gd name="T70" fmla="*/ 32 w 543"/>
              <a:gd name="T71" fmla="*/ 457 h 457"/>
              <a:gd name="T72" fmla="*/ 0 w 543"/>
              <a:gd name="T73" fmla="*/ 457 h 457"/>
              <a:gd name="T74" fmla="*/ 43 w 543"/>
              <a:gd name="T75" fmla="*/ 424 h 457"/>
              <a:gd name="T76" fmla="*/ 87 w 543"/>
              <a:gd name="T77" fmla="*/ 391 h 457"/>
              <a:gd name="T78" fmla="*/ 130 w 543"/>
              <a:gd name="T79" fmla="*/ 359 h 457"/>
              <a:gd name="T80" fmla="*/ 174 w 543"/>
              <a:gd name="T81" fmla="*/ 315 h 457"/>
              <a:gd name="T82" fmla="*/ 217 w 543"/>
              <a:gd name="T83" fmla="*/ 283 h 457"/>
              <a:gd name="T84" fmla="*/ 250 w 543"/>
              <a:gd name="T85" fmla="*/ 250 h 457"/>
              <a:gd name="T86" fmla="*/ 272 w 543"/>
              <a:gd name="T87" fmla="*/ 217 h 457"/>
              <a:gd name="T88" fmla="*/ 304 w 543"/>
              <a:gd name="T89" fmla="*/ 185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43" h="457">
                <a:moveTo>
                  <a:pt x="304" y="185"/>
                </a:moveTo>
                <a:lnTo>
                  <a:pt x="326" y="152"/>
                </a:lnTo>
                <a:lnTo>
                  <a:pt x="337" y="119"/>
                </a:lnTo>
                <a:lnTo>
                  <a:pt x="337" y="87"/>
                </a:lnTo>
                <a:lnTo>
                  <a:pt x="348" y="65"/>
                </a:lnTo>
                <a:lnTo>
                  <a:pt x="337" y="43"/>
                </a:lnTo>
                <a:lnTo>
                  <a:pt x="348" y="21"/>
                </a:lnTo>
                <a:lnTo>
                  <a:pt x="348" y="10"/>
                </a:lnTo>
                <a:lnTo>
                  <a:pt x="369" y="0"/>
                </a:lnTo>
                <a:lnTo>
                  <a:pt x="391" y="10"/>
                </a:lnTo>
                <a:lnTo>
                  <a:pt x="413" y="21"/>
                </a:lnTo>
                <a:lnTo>
                  <a:pt x="446" y="32"/>
                </a:lnTo>
                <a:lnTo>
                  <a:pt x="478" y="65"/>
                </a:lnTo>
                <a:lnTo>
                  <a:pt x="511" y="87"/>
                </a:lnTo>
                <a:lnTo>
                  <a:pt x="532" y="108"/>
                </a:lnTo>
                <a:lnTo>
                  <a:pt x="543" y="130"/>
                </a:lnTo>
                <a:lnTo>
                  <a:pt x="543" y="141"/>
                </a:lnTo>
                <a:lnTo>
                  <a:pt x="543" y="152"/>
                </a:lnTo>
                <a:lnTo>
                  <a:pt x="532" y="174"/>
                </a:lnTo>
                <a:lnTo>
                  <a:pt x="511" y="185"/>
                </a:lnTo>
                <a:lnTo>
                  <a:pt x="489" y="206"/>
                </a:lnTo>
                <a:lnTo>
                  <a:pt x="478" y="217"/>
                </a:lnTo>
                <a:lnTo>
                  <a:pt x="456" y="228"/>
                </a:lnTo>
                <a:lnTo>
                  <a:pt x="435" y="250"/>
                </a:lnTo>
                <a:lnTo>
                  <a:pt x="413" y="261"/>
                </a:lnTo>
                <a:lnTo>
                  <a:pt x="380" y="283"/>
                </a:lnTo>
                <a:lnTo>
                  <a:pt x="348" y="304"/>
                </a:lnTo>
                <a:lnTo>
                  <a:pt x="315" y="326"/>
                </a:lnTo>
                <a:lnTo>
                  <a:pt x="282" y="348"/>
                </a:lnTo>
                <a:lnTo>
                  <a:pt x="239" y="380"/>
                </a:lnTo>
                <a:lnTo>
                  <a:pt x="206" y="391"/>
                </a:lnTo>
                <a:lnTo>
                  <a:pt x="163" y="413"/>
                </a:lnTo>
                <a:lnTo>
                  <a:pt x="130" y="424"/>
                </a:lnTo>
                <a:lnTo>
                  <a:pt x="98" y="435"/>
                </a:lnTo>
                <a:lnTo>
                  <a:pt x="65" y="446"/>
                </a:lnTo>
                <a:lnTo>
                  <a:pt x="32" y="457"/>
                </a:lnTo>
                <a:lnTo>
                  <a:pt x="0" y="457"/>
                </a:lnTo>
                <a:lnTo>
                  <a:pt x="43" y="424"/>
                </a:lnTo>
                <a:lnTo>
                  <a:pt x="87" y="391"/>
                </a:lnTo>
                <a:lnTo>
                  <a:pt x="130" y="359"/>
                </a:lnTo>
                <a:lnTo>
                  <a:pt x="174" y="315"/>
                </a:lnTo>
                <a:lnTo>
                  <a:pt x="217" y="283"/>
                </a:lnTo>
                <a:lnTo>
                  <a:pt x="250" y="250"/>
                </a:lnTo>
                <a:lnTo>
                  <a:pt x="272" y="217"/>
                </a:lnTo>
                <a:lnTo>
                  <a:pt x="304" y="18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2" name="Freeform 50"/>
          <p:cNvSpPr>
            <a:spLocks noChangeArrowheads="1"/>
          </p:cNvSpPr>
          <p:nvPr/>
        </p:nvSpPr>
        <p:spPr bwMode="auto">
          <a:xfrm>
            <a:off x="6559550" y="2687638"/>
            <a:ext cx="344488" cy="290512"/>
          </a:xfrm>
          <a:custGeom>
            <a:avLst/>
            <a:gdLst>
              <a:gd name="T0" fmla="*/ 0 w 543"/>
              <a:gd name="T1" fmla="*/ 0 h 457"/>
              <a:gd name="T2" fmla="*/ 22 w 543"/>
              <a:gd name="T3" fmla="*/ 0 h 457"/>
              <a:gd name="T4" fmla="*/ 54 w 543"/>
              <a:gd name="T5" fmla="*/ 0 h 457"/>
              <a:gd name="T6" fmla="*/ 87 w 543"/>
              <a:gd name="T7" fmla="*/ 0 h 457"/>
              <a:gd name="T8" fmla="*/ 109 w 543"/>
              <a:gd name="T9" fmla="*/ 11 h 457"/>
              <a:gd name="T10" fmla="*/ 130 w 543"/>
              <a:gd name="T11" fmla="*/ 11 h 457"/>
              <a:gd name="T12" fmla="*/ 141 w 543"/>
              <a:gd name="T13" fmla="*/ 22 h 457"/>
              <a:gd name="T14" fmla="*/ 163 w 543"/>
              <a:gd name="T15" fmla="*/ 22 h 457"/>
              <a:gd name="T16" fmla="*/ 195 w 543"/>
              <a:gd name="T17" fmla="*/ 33 h 457"/>
              <a:gd name="T18" fmla="*/ 217 w 543"/>
              <a:gd name="T19" fmla="*/ 44 h 457"/>
              <a:gd name="T20" fmla="*/ 250 w 543"/>
              <a:gd name="T21" fmla="*/ 65 h 457"/>
              <a:gd name="T22" fmla="*/ 282 w 543"/>
              <a:gd name="T23" fmla="*/ 76 h 457"/>
              <a:gd name="T24" fmla="*/ 326 w 543"/>
              <a:gd name="T25" fmla="*/ 98 h 457"/>
              <a:gd name="T26" fmla="*/ 359 w 543"/>
              <a:gd name="T27" fmla="*/ 120 h 457"/>
              <a:gd name="T28" fmla="*/ 391 w 543"/>
              <a:gd name="T29" fmla="*/ 141 h 457"/>
              <a:gd name="T30" fmla="*/ 424 w 543"/>
              <a:gd name="T31" fmla="*/ 163 h 457"/>
              <a:gd name="T32" fmla="*/ 446 w 543"/>
              <a:gd name="T33" fmla="*/ 185 h 457"/>
              <a:gd name="T34" fmla="*/ 467 w 543"/>
              <a:gd name="T35" fmla="*/ 207 h 457"/>
              <a:gd name="T36" fmla="*/ 489 w 543"/>
              <a:gd name="T37" fmla="*/ 229 h 457"/>
              <a:gd name="T38" fmla="*/ 511 w 543"/>
              <a:gd name="T39" fmla="*/ 250 h 457"/>
              <a:gd name="T40" fmla="*/ 522 w 543"/>
              <a:gd name="T41" fmla="*/ 272 h 457"/>
              <a:gd name="T42" fmla="*/ 532 w 543"/>
              <a:gd name="T43" fmla="*/ 305 h 457"/>
              <a:gd name="T44" fmla="*/ 543 w 543"/>
              <a:gd name="T45" fmla="*/ 326 h 457"/>
              <a:gd name="T46" fmla="*/ 543 w 543"/>
              <a:gd name="T47" fmla="*/ 348 h 457"/>
              <a:gd name="T48" fmla="*/ 543 w 543"/>
              <a:gd name="T49" fmla="*/ 359 h 457"/>
              <a:gd name="T50" fmla="*/ 543 w 543"/>
              <a:gd name="T51" fmla="*/ 381 h 457"/>
              <a:gd name="T52" fmla="*/ 543 w 543"/>
              <a:gd name="T53" fmla="*/ 392 h 457"/>
              <a:gd name="T54" fmla="*/ 543 w 543"/>
              <a:gd name="T55" fmla="*/ 414 h 457"/>
              <a:gd name="T56" fmla="*/ 532 w 543"/>
              <a:gd name="T57" fmla="*/ 424 h 457"/>
              <a:gd name="T58" fmla="*/ 522 w 543"/>
              <a:gd name="T59" fmla="*/ 435 h 457"/>
              <a:gd name="T60" fmla="*/ 511 w 543"/>
              <a:gd name="T61" fmla="*/ 446 h 457"/>
              <a:gd name="T62" fmla="*/ 500 w 543"/>
              <a:gd name="T63" fmla="*/ 446 h 457"/>
              <a:gd name="T64" fmla="*/ 489 w 543"/>
              <a:gd name="T65" fmla="*/ 457 h 457"/>
              <a:gd name="T66" fmla="*/ 478 w 543"/>
              <a:gd name="T67" fmla="*/ 457 h 457"/>
              <a:gd name="T68" fmla="*/ 467 w 543"/>
              <a:gd name="T69" fmla="*/ 446 h 457"/>
              <a:gd name="T70" fmla="*/ 456 w 543"/>
              <a:gd name="T71" fmla="*/ 446 h 457"/>
              <a:gd name="T72" fmla="*/ 446 w 543"/>
              <a:gd name="T73" fmla="*/ 435 h 457"/>
              <a:gd name="T74" fmla="*/ 435 w 543"/>
              <a:gd name="T75" fmla="*/ 424 h 457"/>
              <a:gd name="T76" fmla="*/ 424 w 543"/>
              <a:gd name="T77" fmla="*/ 414 h 457"/>
              <a:gd name="T78" fmla="*/ 413 w 543"/>
              <a:gd name="T79" fmla="*/ 403 h 457"/>
              <a:gd name="T80" fmla="*/ 402 w 543"/>
              <a:gd name="T81" fmla="*/ 392 h 457"/>
              <a:gd name="T82" fmla="*/ 380 w 543"/>
              <a:gd name="T83" fmla="*/ 370 h 457"/>
              <a:gd name="T84" fmla="*/ 359 w 543"/>
              <a:gd name="T85" fmla="*/ 348 h 457"/>
              <a:gd name="T86" fmla="*/ 337 w 543"/>
              <a:gd name="T87" fmla="*/ 326 h 457"/>
              <a:gd name="T88" fmla="*/ 304 w 543"/>
              <a:gd name="T89" fmla="*/ 305 h 457"/>
              <a:gd name="T90" fmla="*/ 282 w 543"/>
              <a:gd name="T91" fmla="*/ 272 h 457"/>
              <a:gd name="T92" fmla="*/ 250 w 543"/>
              <a:gd name="T93" fmla="*/ 239 h 457"/>
              <a:gd name="T94" fmla="*/ 217 w 543"/>
              <a:gd name="T95" fmla="*/ 207 h 457"/>
              <a:gd name="T96" fmla="*/ 174 w 543"/>
              <a:gd name="T97" fmla="*/ 174 h 457"/>
              <a:gd name="T98" fmla="*/ 141 w 543"/>
              <a:gd name="T99" fmla="*/ 131 h 457"/>
              <a:gd name="T100" fmla="*/ 98 w 543"/>
              <a:gd name="T101" fmla="*/ 87 h 457"/>
              <a:gd name="T102" fmla="*/ 43 w 543"/>
              <a:gd name="T103" fmla="*/ 44 h 457"/>
              <a:gd name="T104" fmla="*/ 0 w 543"/>
              <a:gd name="T105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43" h="457">
                <a:moveTo>
                  <a:pt x="0" y="0"/>
                </a:moveTo>
                <a:lnTo>
                  <a:pt x="22" y="0"/>
                </a:lnTo>
                <a:lnTo>
                  <a:pt x="54" y="0"/>
                </a:lnTo>
                <a:lnTo>
                  <a:pt x="87" y="0"/>
                </a:lnTo>
                <a:lnTo>
                  <a:pt x="109" y="11"/>
                </a:lnTo>
                <a:lnTo>
                  <a:pt x="130" y="11"/>
                </a:lnTo>
                <a:lnTo>
                  <a:pt x="141" y="22"/>
                </a:lnTo>
                <a:lnTo>
                  <a:pt x="163" y="22"/>
                </a:lnTo>
                <a:lnTo>
                  <a:pt x="195" y="33"/>
                </a:lnTo>
                <a:lnTo>
                  <a:pt x="217" y="44"/>
                </a:lnTo>
                <a:lnTo>
                  <a:pt x="250" y="65"/>
                </a:lnTo>
                <a:lnTo>
                  <a:pt x="282" y="76"/>
                </a:lnTo>
                <a:lnTo>
                  <a:pt x="326" y="98"/>
                </a:lnTo>
                <a:lnTo>
                  <a:pt x="359" y="120"/>
                </a:lnTo>
                <a:lnTo>
                  <a:pt x="391" y="141"/>
                </a:lnTo>
                <a:lnTo>
                  <a:pt x="424" y="163"/>
                </a:lnTo>
                <a:lnTo>
                  <a:pt x="446" y="185"/>
                </a:lnTo>
                <a:lnTo>
                  <a:pt x="467" y="207"/>
                </a:lnTo>
                <a:lnTo>
                  <a:pt x="489" y="229"/>
                </a:lnTo>
                <a:lnTo>
                  <a:pt x="511" y="250"/>
                </a:lnTo>
                <a:lnTo>
                  <a:pt x="522" y="272"/>
                </a:lnTo>
                <a:lnTo>
                  <a:pt x="532" y="305"/>
                </a:lnTo>
                <a:lnTo>
                  <a:pt x="543" y="326"/>
                </a:lnTo>
                <a:lnTo>
                  <a:pt x="543" y="348"/>
                </a:lnTo>
                <a:lnTo>
                  <a:pt x="543" y="359"/>
                </a:lnTo>
                <a:lnTo>
                  <a:pt x="543" y="381"/>
                </a:lnTo>
                <a:lnTo>
                  <a:pt x="543" y="392"/>
                </a:lnTo>
                <a:lnTo>
                  <a:pt x="543" y="414"/>
                </a:lnTo>
                <a:lnTo>
                  <a:pt x="532" y="424"/>
                </a:lnTo>
                <a:lnTo>
                  <a:pt x="522" y="435"/>
                </a:lnTo>
                <a:lnTo>
                  <a:pt x="511" y="446"/>
                </a:lnTo>
                <a:lnTo>
                  <a:pt x="500" y="446"/>
                </a:lnTo>
                <a:lnTo>
                  <a:pt x="489" y="457"/>
                </a:lnTo>
                <a:lnTo>
                  <a:pt x="478" y="457"/>
                </a:lnTo>
                <a:lnTo>
                  <a:pt x="467" y="446"/>
                </a:lnTo>
                <a:lnTo>
                  <a:pt x="456" y="446"/>
                </a:lnTo>
                <a:lnTo>
                  <a:pt x="446" y="435"/>
                </a:lnTo>
                <a:lnTo>
                  <a:pt x="435" y="424"/>
                </a:lnTo>
                <a:lnTo>
                  <a:pt x="424" y="414"/>
                </a:lnTo>
                <a:lnTo>
                  <a:pt x="413" y="403"/>
                </a:lnTo>
                <a:lnTo>
                  <a:pt x="402" y="392"/>
                </a:lnTo>
                <a:lnTo>
                  <a:pt x="380" y="370"/>
                </a:lnTo>
                <a:lnTo>
                  <a:pt x="359" y="348"/>
                </a:lnTo>
                <a:lnTo>
                  <a:pt x="337" y="326"/>
                </a:lnTo>
                <a:lnTo>
                  <a:pt x="304" y="305"/>
                </a:lnTo>
                <a:lnTo>
                  <a:pt x="282" y="272"/>
                </a:lnTo>
                <a:lnTo>
                  <a:pt x="250" y="239"/>
                </a:lnTo>
                <a:lnTo>
                  <a:pt x="217" y="207"/>
                </a:lnTo>
                <a:lnTo>
                  <a:pt x="174" y="174"/>
                </a:lnTo>
                <a:lnTo>
                  <a:pt x="141" y="131"/>
                </a:lnTo>
                <a:lnTo>
                  <a:pt x="98" y="87"/>
                </a:lnTo>
                <a:lnTo>
                  <a:pt x="43" y="44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6" name="TextBox 2"/>
          <p:cNvSpPr txBox="1">
            <a:spLocks noChangeArrowheads="1"/>
          </p:cNvSpPr>
          <p:nvPr/>
        </p:nvSpPr>
        <p:spPr bwMode="auto">
          <a:xfrm>
            <a:off x="577850" y="1706563"/>
            <a:ext cx="2043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095875" y="3608388"/>
            <a:ext cx="3495675" cy="10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书写指导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扁框上边两横要短、下横要长，下边与水字不同、竖钩左右四笔要紧凑。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5626" name="矩形 23"/>
          <p:cNvSpPr>
            <a:spLocks noChangeArrowheads="1"/>
          </p:cNvSpPr>
          <p:nvPr/>
        </p:nvSpPr>
        <p:spPr bwMode="auto">
          <a:xfrm>
            <a:off x="2608263" y="1868488"/>
            <a:ext cx="1216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7" name="矩形 24"/>
          <p:cNvSpPr>
            <a:spLocks noChangeArrowheads="1"/>
          </p:cNvSpPr>
          <p:nvPr/>
        </p:nvSpPr>
        <p:spPr bwMode="auto">
          <a:xfrm>
            <a:off x="2678113" y="114300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bāo</a:t>
            </a:r>
            <a:endParaRPr lang="en-US" altLang="zh-CN" sz="4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628" name="TextBox 25"/>
          <p:cNvSpPr txBox="1">
            <a:spLocks noChangeArrowheads="1"/>
          </p:cNvSpPr>
          <p:nvPr/>
        </p:nvSpPr>
        <p:spPr bwMode="auto">
          <a:xfrm>
            <a:off x="688975" y="3054350"/>
            <a:ext cx="233997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结构：</a:t>
            </a:r>
            <a:r>
              <a:rPr lang="zh-CN" altLang="en-US" sz="2200" b="1">
                <a:latin typeface="宋体" panose="02010600030101010101" pitchFamily="2" charset="-122"/>
              </a:rPr>
              <a:t>左右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5629" name="TextBox 26"/>
          <p:cNvSpPr txBox="1">
            <a:spLocks noChangeArrowheads="1"/>
          </p:cNvSpPr>
          <p:nvPr/>
        </p:nvSpPr>
        <p:spPr bwMode="auto">
          <a:xfrm>
            <a:off x="688975" y="3879850"/>
            <a:ext cx="34972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组词：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剥花生   生吞活剥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30" name="TextBox 29"/>
          <p:cNvSpPr txBox="1">
            <a:spLocks noChangeArrowheads="1"/>
          </p:cNvSpPr>
          <p:nvPr/>
        </p:nvSpPr>
        <p:spPr bwMode="auto">
          <a:xfrm>
            <a:off x="688975" y="4291013"/>
            <a:ext cx="416718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造句：</a:t>
            </a:r>
            <a:r>
              <a:rPr lang="zh-CN" altLang="en-US" sz="2200" b="1">
                <a:latin typeface="宋体" panose="02010600030101010101" pitchFamily="2" charset="-122"/>
              </a:rPr>
              <a:t>妈妈把桔子剥开皮给我吃。 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5631" name="TextBox 30"/>
          <p:cNvSpPr txBox="1">
            <a:spLocks noChangeArrowheads="1"/>
          </p:cNvSpPr>
          <p:nvPr/>
        </p:nvSpPr>
        <p:spPr bwMode="auto">
          <a:xfrm>
            <a:off x="688975" y="3448050"/>
            <a:ext cx="29051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200" b="1">
                <a:latin typeface="宋体" panose="02010600030101010101" pitchFamily="2" charset="-122"/>
              </a:rPr>
              <a:t>B  </a:t>
            </a: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200" b="1">
                <a:latin typeface="宋体" panose="02010600030101010101" pitchFamily="2" charset="-122"/>
              </a:rPr>
              <a:t>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31774" name="组合 31"/>
          <p:cNvGrpSpPr/>
          <p:nvPr/>
        </p:nvGrpSpPr>
        <p:grpSpPr bwMode="auto">
          <a:xfrm>
            <a:off x="552450" y="725488"/>
            <a:ext cx="1331913" cy="530225"/>
            <a:chOff x="579880" y="770997"/>
            <a:chExt cx="1331484" cy="531209"/>
          </a:xfrm>
        </p:grpSpPr>
        <p:sp>
          <p:nvSpPr>
            <p:cNvPr id="33" name="圆角矩形 32"/>
            <p:cNvSpPr/>
            <p:nvPr/>
          </p:nvSpPr>
          <p:spPr>
            <a:xfrm>
              <a:off x="590550" y="770997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我会写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直线连接符 21"/>
            <p:cNvSpPr>
              <a:spLocks noChangeShapeType="1"/>
            </p:cNvSpPr>
            <p:nvPr/>
          </p:nvSpPr>
          <p:spPr bwMode="auto">
            <a:xfrm flipV="1">
              <a:off x="579880" y="1244950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/>
            </a:p>
          </p:txBody>
        </p:sp>
      </p:grpSp>
      <p:pic>
        <p:nvPicPr>
          <p:cNvPr id="31777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4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4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626" grpId="0"/>
      <p:bldP spid="25627" grpId="0"/>
      <p:bldP spid="25628" grpId="0"/>
      <p:bldP spid="25629" grpId="0"/>
      <p:bldP spid="25630" grpId="0"/>
      <p:bldP spid="256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11475" y="1206500"/>
          <a:ext cx="3038475" cy="328613"/>
        </p:xfrm>
        <a:graphic>
          <a:graphicData uri="http://schemas.openxmlformats.org/drawingml/2006/table">
            <a:tbl>
              <a:tblPr/>
              <a:tblGrid>
                <a:gridCol w="3038475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u="none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    </a:t>
                      </a:r>
                      <a:endParaRPr lang="zh-CN" sz="2000" u="none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14322" marR="11432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3799" name="矩形 2"/>
          <p:cNvSpPr>
            <a:spLocks noChangeArrowheads="1"/>
          </p:cNvSpPr>
          <p:nvPr/>
        </p:nvSpPr>
        <p:spPr bwMode="auto">
          <a:xfrm>
            <a:off x="450850" y="884238"/>
            <a:ext cx="5499100" cy="387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清平乐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村居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/>
              <a:t>【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sz="2000" b="1" dirty="0"/>
              <a:t>】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茅檐低小，溪上青青草。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醉里吴音相媚好，白发谁家翁媪？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大儿锄豆溪东，中儿正织鸡笼。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最喜小儿亡赖，溪头卧剥莲蓬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3275" y="96838"/>
            <a:ext cx="2333625" cy="5064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2096" y="848613"/>
            <a:ext cx="3210369" cy="3702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46125" y="1049338"/>
            <a:ext cx="7681913" cy="341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诗意：</a:t>
            </a:r>
            <a:endParaRPr lang="en-US" altLang="zh-CN" sz="2400" b="1" dirty="0">
              <a:solidFill>
                <a:schemeClr val="tx2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6600"/>
                </a:solidFill>
                <a:latin typeface="+mj-ea"/>
                <a:ea typeface="+mj-ea"/>
              </a:rPr>
              <a:t>草屋的茅檐又低又小，溪边长满了碧绿的小草。含有醉意的吴地方言，听起来温柔又美好，那满头白发的老人是谁家的呀？大儿子在溪东边的豆田锄草，二儿子正忙于编织鸡笼。最令人喜爱的是小儿子，他正横卧在溪头草丛，剥着刚摘下的莲蓬。</a:t>
            </a:r>
            <a:endParaRPr lang="zh-CN" altLang="en-US" sz="2400" b="1" dirty="0">
              <a:solidFill>
                <a:srgbClr val="FF66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78063" y="388938"/>
            <a:ext cx="395446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清平乐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村居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作者：辛弃疾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92678" y="2075520"/>
            <a:ext cx="3306864" cy="2603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03300" y="1471613"/>
            <a:ext cx="7358063" cy="257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   这是一首宋词，“清平乐”本来是一种音乐歌曲，后来才用做词牌，是词牌名， “村居”才是这首词的题目，意思是“农村闲居的人家</a:t>
            </a:r>
            <a:r>
              <a:rPr lang="zh-CN" altLang="en-US" sz="2800" b="1" dirty="0" smtClean="0">
                <a:solidFill>
                  <a:srgbClr val="C00000"/>
                </a:solidFill>
                <a:latin typeface="+mj-ea"/>
                <a:ea typeface="+mj-ea"/>
              </a:rPr>
              <a:t>”。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501650" y="615950"/>
            <a:ext cx="7062788" cy="987425"/>
            <a:chOff x="500903" y="615619"/>
            <a:chExt cx="7064160" cy="987551"/>
          </a:xfrm>
        </p:grpSpPr>
        <p:sp>
          <p:nvSpPr>
            <p:cNvPr id="35843" name="矩形 1"/>
            <p:cNvSpPr>
              <a:spLocks noChangeArrowheads="1"/>
            </p:cNvSpPr>
            <p:nvPr/>
          </p:nvSpPr>
          <p:spPr bwMode="auto">
            <a:xfrm>
              <a:off x="1402388" y="822063"/>
              <a:ext cx="6162675" cy="63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你如何理解这首词的题目？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5844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0903" y="615619"/>
              <a:ext cx="1005742" cy="98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Users\Administrator\AppData\Roaming\Tencent\Users\541737432\QQ\WinTemp\RichOle\LOXZ($I41]Z5Z2KK(4`NA{4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9207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矩形 2"/>
          <p:cNvSpPr>
            <a:spLocks noChangeArrowheads="1"/>
          </p:cNvSpPr>
          <p:nvPr/>
        </p:nvSpPr>
        <p:spPr bwMode="auto">
          <a:xfrm>
            <a:off x="4684713" y="60325"/>
            <a:ext cx="40481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茅檐低小，溪上青青草</a:t>
            </a:r>
            <a:endParaRPr lang="zh-CN" altLang="en-US" sz="30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 descr="C:\Users\Administrator\AppData\Roaming\Tencent\Users\541737432\QQ\WinTemp\RichOle\UCJD4LQNJ8AA6703][N]BUI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矩形 2"/>
          <p:cNvSpPr>
            <a:spLocks noChangeArrowheads="1"/>
          </p:cNvSpPr>
          <p:nvPr/>
        </p:nvSpPr>
        <p:spPr bwMode="auto">
          <a:xfrm>
            <a:off x="3340100" y="4413250"/>
            <a:ext cx="59801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醉里吴音相媚好，白发谁家翁媪？</a:t>
            </a:r>
            <a:endParaRPr lang="en-US" altLang="zh-CN" sz="30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l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95325" y="1397000"/>
            <a:ext cx="797083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    诗人开篇用白描手法，勾出“茅檐”溪上”“青草”，只淡淡几笔便形象地描画出江南农村的特色，为人物的出现安排了特定的背景。接着讲老公公和老婆婆，他们讲话的声音带着吴音，愈加显得温柔、有趣，可以看出老年人生活的安详。从“媚好”看出他们生活的愉快。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01650" y="615950"/>
            <a:ext cx="7588250" cy="1282700"/>
            <a:chOff x="500903" y="615619"/>
            <a:chExt cx="7589310" cy="1282456"/>
          </a:xfrm>
        </p:grpSpPr>
        <p:sp>
          <p:nvSpPr>
            <p:cNvPr id="38915" name="矩形 1"/>
            <p:cNvSpPr>
              <a:spLocks noChangeArrowheads="1"/>
            </p:cNvSpPr>
            <p:nvPr/>
          </p:nvSpPr>
          <p:spPr bwMode="auto">
            <a:xfrm>
              <a:off x="686113" y="783650"/>
              <a:ext cx="7404100" cy="1114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前两句诗词描绘了哪些景物，有何特点？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8916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0903" y="615619"/>
              <a:ext cx="1005742" cy="98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C:\Users\Administrator\AppData\Roaming\Tencent\Users\541737432\QQ\WinTemp\RichOle\{QUHQK82_YWVFVV90N]$W47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矩形 2"/>
          <p:cNvSpPr>
            <a:spLocks noChangeArrowheads="1"/>
          </p:cNvSpPr>
          <p:nvPr/>
        </p:nvSpPr>
        <p:spPr bwMode="auto">
          <a:xfrm>
            <a:off x="3738563" y="4471988"/>
            <a:ext cx="55927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大儿锄豆溪东，中儿正织鸡笼。</a:t>
            </a:r>
            <a:endParaRPr lang="zh-CN" altLang="en-US" sz="30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C:\Users\Administrator\AppData\Roaming\Tencent\Users\541737432\QQ\WinTemp\RichOle\HNCBN0B~H]5J]}_4~6IFQP6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2" name="矩形 2"/>
          <p:cNvSpPr>
            <a:spLocks noChangeArrowheads="1"/>
          </p:cNvSpPr>
          <p:nvPr/>
        </p:nvSpPr>
        <p:spPr bwMode="auto">
          <a:xfrm>
            <a:off x="3592513" y="69850"/>
            <a:ext cx="54927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最喜小儿亡赖，溪头卧剥莲蓬。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50875" y="1724025"/>
            <a:ext cx="791210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+mj-ea"/>
                <a:ea typeface="+mj-ea"/>
              </a:rPr>
              <a:t>    刻画了锄豆的大儿子，编鸡笼的二儿子，剥莲蓬的小儿子。重点刻画了小儿子。“喜”字不单解，作“喜欢”，它可以说是词的点睛之笔。小儿的顽皮和淘气，为这幅乡村图增添了更为样和更为温馨的气氛，使它霎时有了生机，有了光彩。“卧”字使用最妙，它把小儿躺在溪边剥莲蓬吃的天真、活泼、顽皮可爱的劲和盘托出，从而使人物形象鲜明，意境耐人寻味。</a:t>
            </a:r>
            <a:endParaRPr lang="zh-CN" altLang="en-US" sz="2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69888" y="520700"/>
            <a:ext cx="8067675" cy="1266825"/>
            <a:chOff x="370272" y="520617"/>
            <a:chExt cx="8067291" cy="1267138"/>
          </a:xfrm>
        </p:grpSpPr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716331" y="758801"/>
              <a:ext cx="7721232" cy="102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200" b="1" dirty="0">
                  <a:latin typeface="+mj-ea"/>
                  <a:ea typeface="+mj-ea"/>
                </a:rPr>
                <a:t>    后两句刻画了哪些人物？重点刻画了谁？“喜”和“卧”用的好不好，为什么？</a:t>
              </a:r>
              <a:r>
                <a:rPr lang="en-US" altLang="zh-CN" sz="2200" b="1" dirty="0">
                  <a:latin typeface="+mj-ea"/>
                  <a:ea typeface="+mj-ea"/>
                </a:rPr>
                <a:t>  </a:t>
              </a:r>
              <a:endParaRPr lang="zh-CN" altLang="en-US" sz="2200" b="1" dirty="0">
                <a:latin typeface="+mj-ea"/>
                <a:ea typeface="+mj-ea"/>
              </a:endParaRPr>
            </a:p>
          </p:txBody>
        </p:sp>
        <p:pic>
          <p:nvPicPr>
            <p:cNvPr id="41988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0272" y="520617"/>
              <a:ext cx="1005742" cy="98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0188" y="327025"/>
            <a:ext cx="36036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23900" y="2276475"/>
            <a:ext cx="7837488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5305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+mj-ea"/>
                <a:ea typeface="+mj-ea"/>
              </a:rPr>
              <a:t>一、时间上： 词，是我国古代诗歌的一种。它始于梁代，形成于唐代而极盛于宋代。诗从</a:t>
            </a:r>
            <a:r>
              <a:rPr lang="en-US" altLang="zh-CN" sz="2200" b="1" dirty="0">
                <a:solidFill>
                  <a:srgbClr val="C00000"/>
                </a:solidFill>
                <a:latin typeface="+mj-ea"/>
                <a:ea typeface="+mj-ea"/>
              </a:rPr>
              <a:t>《</a:t>
            </a:r>
            <a:r>
              <a:rPr lang="zh-CN" altLang="en-US" sz="2200" b="1" dirty="0">
                <a:solidFill>
                  <a:srgbClr val="C00000"/>
                </a:solidFill>
                <a:latin typeface="+mj-ea"/>
                <a:ea typeface="+mj-ea"/>
              </a:rPr>
              <a:t>诗经</a:t>
            </a:r>
            <a:r>
              <a:rPr lang="en-US" altLang="zh-CN" sz="2200" b="1" dirty="0">
                <a:solidFill>
                  <a:srgbClr val="C00000"/>
                </a:solidFill>
                <a:latin typeface="+mj-ea"/>
                <a:ea typeface="+mj-ea"/>
              </a:rPr>
              <a:t>》</a:t>
            </a:r>
            <a:r>
              <a:rPr lang="zh-CN" altLang="en-US" sz="2200" b="1" dirty="0">
                <a:solidFill>
                  <a:srgbClr val="C00000"/>
                </a:solidFill>
                <a:latin typeface="+mj-ea"/>
                <a:ea typeface="+mj-ea"/>
              </a:rPr>
              <a:t>开始就有。二、题目方面：诗是自由取题目的，词必须有词牌名。三、词最主要的特性是音乐性。四、形式方面：诗句式整齐划一，而词又叫长短句，五、风格一斤方面：诗比较庄重，而词比较妩媚。</a:t>
            </a:r>
            <a:endParaRPr lang="zh-CN" altLang="en-US" sz="2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000" y="1362075"/>
            <a:ext cx="7926388" cy="1028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以</a:t>
            </a:r>
            <a:r>
              <a:rPr lang="en-US" altLang="zh-CN" sz="2200" b="1" dirty="0">
                <a:solidFill>
                  <a:srgbClr val="000000"/>
                </a:solidFill>
                <a:latin typeface="+mj-ea"/>
                <a:ea typeface="+mj-ea"/>
              </a:rPr>
              <a:t>《</a:t>
            </a: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宿新市徐公店</a:t>
            </a:r>
            <a:r>
              <a:rPr lang="en-US" altLang="zh-CN" sz="2200" b="1" dirty="0">
                <a:solidFill>
                  <a:srgbClr val="000000"/>
                </a:solidFill>
                <a:latin typeface="+mj-ea"/>
                <a:ea typeface="+mj-ea"/>
              </a:rPr>
              <a:t>》</a:t>
            </a: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和</a:t>
            </a:r>
            <a:r>
              <a:rPr lang="en-US" altLang="zh-CN" sz="2200" b="1" dirty="0">
                <a:solidFill>
                  <a:srgbClr val="000000"/>
                </a:solidFill>
                <a:latin typeface="+mj-ea"/>
                <a:ea typeface="+mj-ea"/>
              </a:rPr>
              <a:t>《</a:t>
            </a: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清平乐</a:t>
            </a:r>
            <a:r>
              <a:rPr lang="en-US" altLang="zh-CN" sz="2200" b="1" dirty="0">
                <a:solidFill>
                  <a:srgbClr val="000000"/>
                </a:solidFill>
                <a:latin typeface="+mj-ea"/>
                <a:ea typeface="+mj-ea"/>
              </a:rPr>
              <a:t>·</a:t>
            </a: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村居</a:t>
            </a:r>
            <a:r>
              <a:rPr lang="en-US" altLang="zh-CN" sz="2200" b="1" dirty="0">
                <a:solidFill>
                  <a:srgbClr val="000000"/>
                </a:solidFill>
                <a:latin typeface="+mj-ea"/>
                <a:ea typeface="+mj-ea"/>
              </a:rPr>
              <a:t>》</a:t>
            </a:r>
            <a:r>
              <a:rPr lang="zh-CN" altLang="en-US" sz="2200" b="1" dirty="0">
                <a:solidFill>
                  <a:srgbClr val="000000"/>
                </a:solidFill>
                <a:latin typeface="+mj-ea"/>
                <a:ea typeface="+mj-ea"/>
              </a:rPr>
              <a:t>为例，说一说诗和词的区别。</a:t>
            </a:r>
            <a:endParaRPr lang="en-US" altLang="zh-CN" sz="22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9763" y="1841500"/>
            <a:ext cx="79121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    三首诗表达了作者对田园安宁、平静生活的热爱、羡慕与向往。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615950" y="865188"/>
            <a:ext cx="7723188" cy="987425"/>
            <a:chOff x="615950" y="781874"/>
            <a:chExt cx="7723188" cy="987551"/>
          </a:xfrm>
        </p:grpSpPr>
        <p:sp>
          <p:nvSpPr>
            <p:cNvPr id="44035" name="矩形 1"/>
            <p:cNvSpPr>
              <a:spLocks noChangeArrowheads="1"/>
            </p:cNvSpPr>
            <p:nvPr/>
          </p:nvSpPr>
          <p:spPr bwMode="auto">
            <a:xfrm>
              <a:off x="615950" y="993301"/>
              <a:ext cx="7723188" cy="63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这三首诗表达了诗人怎样的思想感情？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4036" name="Picture 9" descr="C:\Users\Administrator\Desktop\道德与法制\e252f8caa5c45daa236bbc27802d087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15950" y="781874"/>
              <a:ext cx="1005742" cy="987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05013" y="1857375"/>
            <a:ext cx="364966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茅檐      低小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溪上      青青草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翁媪             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大儿、中儿、小儿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13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8213" y="57150"/>
            <a:ext cx="2187575" cy="5810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13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课文结构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5060" name="组合 16"/>
          <p:cNvGrpSpPr/>
          <p:nvPr/>
        </p:nvGrpSpPr>
        <p:grpSpPr bwMode="auto">
          <a:xfrm>
            <a:off x="3203575" y="1314450"/>
            <a:ext cx="2547938" cy="522288"/>
            <a:chOff x="2579530" y="1269644"/>
            <a:chExt cx="1015674" cy="1781896"/>
          </a:xfrm>
        </p:grpSpPr>
        <p:sp>
          <p:nvSpPr>
            <p:cNvPr id="11" name="圆角矩形 10"/>
            <p:cNvSpPr/>
            <p:nvPr/>
          </p:nvSpPr>
          <p:spPr>
            <a:xfrm>
              <a:off x="2579530" y="1345469"/>
              <a:ext cx="1015674" cy="160316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062" name="矩形 1"/>
            <p:cNvSpPr>
              <a:spLocks noChangeArrowheads="1"/>
            </p:cNvSpPr>
            <p:nvPr/>
          </p:nvSpPr>
          <p:spPr bwMode="auto">
            <a:xfrm>
              <a:off x="2603188" y="1269644"/>
              <a:ext cx="936261" cy="1781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清平乐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·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村居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823" name="矩形 13"/>
          <p:cNvSpPr>
            <a:spLocks noChangeArrowheads="1"/>
          </p:cNvSpPr>
          <p:nvPr/>
        </p:nvSpPr>
        <p:spPr bwMode="auto">
          <a:xfrm>
            <a:off x="1052513" y="223678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环境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824" name="矩形 13"/>
          <p:cNvSpPr>
            <a:spLocks noChangeArrowheads="1"/>
          </p:cNvSpPr>
          <p:nvPr/>
        </p:nvSpPr>
        <p:spPr bwMode="auto">
          <a:xfrm>
            <a:off x="1074738" y="38957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人物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34825" name="自选图形 806"/>
          <p:cNvCxnSpPr>
            <a:cxnSpLocks noChangeShapeType="1"/>
          </p:cNvCxnSpPr>
          <p:nvPr/>
        </p:nvCxnSpPr>
        <p:spPr bwMode="auto">
          <a:xfrm>
            <a:off x="2849563" y="2236788"/>
            <a:ext cx="698500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6" name="自选图形 806"/>
          <p:cNvCxnSpPr>
            <a:cxnSpLocks noChangeShapeType="1"/>
          </p:cNvCxnSpPr>
          <p:nvPr/>
        </p:nvCxnSpPr>
        <p:spPr bwMode="auto">
          <a:xfrm>
            <a:off x="2849563" y="2771775"/>
            <a:ext cx="6985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27" name="矩形 19"/>
          <p:cNvSpPr>
            <a:spLocks noChangeArrowheads="1"/>
          </p:cNvSpPr>
          <p:nvPr/>
        </p:nvSpPr>
        <p:spPr bwMode="auto">
          <a:xfrm>
            <a:off x="5307013" y="2239963"/>
            <a:ext cx="5445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美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1" name="AutoShape 10"/>
          <p:cNvSpPr/>
          <p:nvPr/>
        </p:nvSpPr>
        <p:spPr bwMode="auto">
          <a:xfrm flipH="1">
            <a:off x="4791075" y="2027238"/>
            <a:ext cx="153988" cy="968375"/>
          </a:xfrm>
          <a:prstGeom prst="leftBrace">
            <a:avLst>
              <a:gd name="adj1" fmla="val 13095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AutoShape 10"/>
          <p:cNvSpPr/>
          <p:nvPr/>
        </p:nvSpPr>
        <p:spPr bwMode="auto">
          <a:xfrm flipH="1">
            <a:off x="4814888" y="3690938"/>
            <a:ext cx="153987" cy="966787"/>
          </a:xfrm>
          <a:prstGeom prst="leftBrace">
            <a:avLst>
              <a:gd name="adj1" fmla="val 130741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矩形 22"/>
          <p:cNvSpPr>
            <a:spLocks noChangeArrowheads="1"/>
          </p:cNvSpPr>
          <p:nvPr/>
        </p:nvSpPr>
        <p:spPr bwMode="auto">
          <a:xfrm>
            <a:off x="5037138" y="3833813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</a:rPr>
              <a:t>怡然自乐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831" name="自选图形 376"/>
          <p:cNvSpPr/>
          <p:nvPr/>
        </p:nvSpPr>
        <p:spPr bwMode="auto">
          <a:xfrm>
            <a:off x="6664325" y="2027238"/>
            <a:ext cx="203200" cy="2584450"/>
          </a:xfrm>
          <a:prstGeom prst="rightBrace">
            <a:avLst>
              <a:gd name="adj1" fmla="val 37685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矩形 13"/>
          <p:cNvSpPr>
            <a:spLocks noChangeArrowheads="1"/>
          </p:cNvSpPr>
          <p:nvPr/>
        </p:nvSpPr>
        <p:spPr bwMode="auto">
          <a:xfrm>
            <a:off x="7042150" y="2773363"/>
            <a:ext cx="10080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</a:rPr>
              <a:t>和谐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+mj-ea"/>
                <a:ea typeface="+mj-ea"/>
              </a:rPr>
              <a:t>向往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823" grpId="0"/>
      <p:bldP spid="34824" grpId="0"/>
      <p:bldP spid="34827" grpId="0"/>
      <p:bldP spid="21" grpId="0" animBg="1"/>
      <p:bldP spid="22" grpId="0" animBg="1"/>
      <p:bldP spid="34830" grpId="0"/>
      <p:bldP spid="34831" grpId="0" animBg="1"/>
      <p:bldP spid="348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3313113" y="835007"/>
            <a:ext cx="5724009" cy="433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latinLnBrk="1">
              <a:lnSpc>
                <a:spcPct val="150000"/>
              </a:lnSpc>
              <a:defRPr/>
            </a:pP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辛弃疾</a:t>
            </a:r>
            <a:r>
              <a:rPr lang="zh-CN" altLang="en-US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1140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28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日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—1207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年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月</a:t>
            </a:r>
            <a:r>
              <a:rPr lang="en-US" altLang="zh-CN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日</a:t>
            </a:r>
            <a:r>
              <a:rPr lang="zh-CN" altLang="en-US" sz="23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23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3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原字坦夫，后改字幼安，号稼轩，南宋豪放派词人、将领，有“词中之龙”之称。与苏轼合称“苏辛”，与李清照并称“济南二安”。</a:t>
            </a:r>
            <a:endParaRPr lang="zh-CN" altLang="en-US" sz="2300" b="1" dirty="0">
              <a:latin typeface="+mj-ea"/>
              <a:ea typeface="+mj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    主要作品：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《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青玉案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·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元夕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》《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菩萨蛮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·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书江西造口壁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》《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永遇乐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·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京口北固亭怀古</a:t>
            </a:r>
            <a:r>
              <a:rPr lang="en-US" altLang="zh-CN" sz="2300" b="1" dirty="0">
                <a:latin typeface="+mj-ea"/>
                <a:ea typeface="+mj-ea"/>
                <a:cs typeface="Times New Roman" panose="02020603050405020304" pitchFamily="18" charset="0"/>
              </a:rPr>
              <a:t>》</a:t>
            </a:r>
            <a:r>
              <a:rPr lang="zh-CN" altLang="en-US" sz="2300" b="1" dirty="0">
                <a:latin typeface="+mj-ea"/>
                <a:ea typeface="+mj-ea"/>
                <a:cs typeface="Times New Roman" panose="02020603050405020304" pitchFamily="18" charset="0"/>
              </a:rPr>
              <a:t>等。</a:t>
            </a:r>
            <a:endParaRPr lang="zh-CN" altLang="en-US" sz="23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6150" y="68263"/>
            <a:ext cx="2171700" cy="56991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27181" y="823894"/>
            <a:ext cx="1667986" cy="5312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accent3">
                <a:lumMod val="75000"/>
              </a:schemeClr>
            </a:solidFill>
          </a:ln>
          <a:effectLst>
            <a:softEdge rad="31750"/>
          </a:effectLst>
        </p:spPr>
        <p:txBody>
          <a:bodyPr wrap="none">
            <a:spAutoFit/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走近作者</a:t>
            </a:r>
            <a:endParaRPr lang="zh-CN" altLang="en-US" sz="2800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线连接符 21"/>
          <p:cNvSpPr>
            <a:spLocks noChangeShapeType="1"/>
          </p:cNvSpPr>
          <p:nvPr/>
        </p:nvSpPr>
        <p:spPr bwMode="auto">
          <a:xfrm flipV="1">
            <a:off x="485775" y="1308100"/>
            <a:ext cx="1773238" cy="0"/>
          </a:xfrm>
          <a:prstGeom prst="lin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sysDash"/>
            <a:round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zh-CN" altLang="en-US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7380" y="1562712"/>
            <a:ext cx="2512017" cy="31902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 txBox="1">
            <a:spLocks noChangeArrowheads="1"/>
          </p:cNvSpPr>
          <p:nvPr/>
        </p:nvSpPr>
        <p:spPr bwMode="auto">
          <a:xfrm>
            <a:off x="1089025" y="1709738"/>
            <a:ext cx="7346950" cy="18319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indent="6223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535305" eaLnBrk="1" hangingPunct="1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清平乐</a:t>
            </a: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·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村居</a:t>
            </a:r>
            <a:r>
              <a:rPr lang="en-US" altLang="zh-CN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描绘了农村一个五口之家的生活画面，</a:t>
            </a:r>
            <a:r>
              <a:rPr lang="zh-CN" altLang="en-US" sz="2800" b="1" dirty="0" smtClean="0">
                <a:solidFill>
                  <a:srgbClr val="C00000"/>
                </a:solidFill>
                <a:latin typeface="+mj-ea"/>
                <a:ea typeface="+mj-ea"/>
                <a:sym typeface="Calibri" panose="020F0502020204030204" pitchFamily="34" charset="0"/>
              </a:rPr>
              <a:t>表现人情之美和生活之趣，表达出作者对农村宁静安逸生活的向往。</a:t>
            </a:r>
            <a:endParaRPr lang="zh-CN" altLang="en-US" sz="2800" b="1" dirty="0" smtClean="0">
              <a:solidFill>
                <a:srgbClr val="C00000"/>
              </a:solidFill>
              <a:latin typeface="+mj-ea"/>
              <a:ea typeface="+mj-ea"/>
              <a:sym typeface="Calibri" panose="020F0502020204030204" pitchFamily="34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62490" y="863043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课文主旨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741363" y="1352550"/>
            <a:ext cx="7705725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j-ea"/>
                <a:ea typeface="+mj-ea"/>
              </a:rPr>
              <a:t>    我们通过朗读、指读，读熟了古诗，掌握了字音，学习了本课生字，并结合注释、搜集的资料理解了诗意，感受到诗人对田园安宁、平静生活的热爱、羡慕与向往。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47106" name="组合 3"/>
          <p:cNvGrpSpPr/>
          <p:nvPr/>
        </p:nvGrpSpPr>
        <p:grpSpPr bwMode="auto">
          <a:xfrm>
            <a:off x="534988" y="785813"/>
            <a:ext cx="2125662" cy="522287"/>
            <a:chOff x="638175" y="996434"/>
            <a:chExt cx="2125697" cy="523220"/>
          </a:xfrm>
        </p:grpSpPr>
        <p:sp>
          <p:nvSpPr>
            <p:cNvPr id="47107" name="矩形 2"/>
            <p:cNvSpPr>
              <a:spLocks noChangeArrowheads="1"/>
            </p:cNvSpPr>
            <p:nvPr/>
          </p:nvSpPr>
          <p:spPr bwMode="auto">
            <a:xfrm>
              <a:off x="1142915" y="996434"/>
              <a:ext cx="1620957" cy="5232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38175" y="1022866"/>
              <a:ext cx="590465" cy="449818"/>
            </a:xfrm>
            <a:prstGeom prst="roundRect">
              <a:avLst>
                <a:gd name="adj" fmla="val 10000"/>
              </a:avLst>
            </a:prstGeom>
            <a:blipFill>
              <a:blip r:embed="rId1" cstate="email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35350" y="146049"/>
            <a:ext cx="2273300" cy="55649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1"/>
          <p:cNvGrpSpPr/>
          <p:nvPr/>
        </p:nvGrpSpPr>
        <p:grpSpPr>
          <a:xfrm>
            <a:off x="302279" y="702541"/>
            <a:ext cx="1772205" cy="531209"/>
            <a:chOff x="854820" y="1213040"/>
            <a:chExt cx="1772205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12"/>
            <p:cNvSpPr/>
            <p:nvPr/>
          </p:nvSpPr>
          <p:spPr>
            <a:xfrm>
              <a:off x="906463" y="1213040"/>
              <a:ext cx="1667986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推荐阅读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直线连接符 21"/>
            <p:cNvSpPr>
              <a:spLocks noChangeShapeType="1"/>
            </p:cNvSpPr>
            <p:nvPr/>
          </p:nvSpPr>
          <p:spPr bwMode="auto">
            <a:xfrm flipV="1">
              <a:off x="854820" y="1717378"/>
              <a:ext cx="1772205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8131" name="组合 2"/>
          <p:cNvGrpSpPr/>
          <p:nvPr/>
        </p:nvGrpSpPr>
        <p:grpSpPr bwMode="auto">
          <a:xfrm>
            <a:off x="1590675" y="1158875"/>
            <a:ext cx="5564188" cy="2112963"/>
            <a:chOff x="1971303" y="1325563"/>
            <a:chExt cx="5563459" cy="2112905"/>
          </a:xfrm>
        </p:grpSpPr>
        <p:sp>
          <p:nvSpPr>
            <p:cNvPr id="48132" name="矩形 1"/>
            <p:cNvSpPr>
              <a:spLocks noChangeArrowheads="1"/>
            </p:cNvSpPr>
            <p:nvPr/>
          </p:nvSpPr>
          <p:spPr bwMode="auto">
            <a:xfrm>
              <a:off x="1971303" y="1776475"/>
              <a:ext cx="5563459" cy="1661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457200" algn="ctr" latinLnBrk="1">
                <a:lnSpc>
                  <a:spcPct val="150000"/>
                </a:lnSpc>
              </a:pP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宋  范成大</a:t>
              </a:r>
              <a:endPara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indent="457200" algn="ctr" latinLnBrk="1"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昼出耘田夜绩麻，村庄儿女各当家。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457200" latinLnBrk="1"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童孙未解供耕织，也傍桑阴学种瓜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133" name="矩形 1"/>
            <p:cNvSpPr>
              <a:spLocks noChangeArrowheads="1"/>
            </p:cNvSpPr>
            <p:nvPr/>
          </p:nvSpPr>
          <p:spPr bwMode="auto">
            <a:xfrm>
              <a:off x="2997650" y="1325563"/>
              <a:ext cx="358775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四时田园杂兴（一）</a:t>
              </a:r>
              <a:r>
                <a:rPr lang="en-US" altLang="zh-CN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746125" y="3248025"/>
            <a:ext cx="78755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163955" indent="-1163955" eaLnBrk="0" hangingPunct="0">
              <a:lnSpc>
                <a:spcPct val="150000"/>
              </a:lnSpc>
              <a:defRPr/>
            </a:pPr>
            <a:r>
              <a:rPr lang="zh-CN" altLang="zh-CN" sz="2000" b="1" dirty="0">
                <a:solidFill>
                  <a:srgbClr val="0070C0"/>
                </a:solidFill>
                <a:latin typeface="+mj-ea"/>
                <a:ea typeface="+mj-ea"/>
              </a:rPr>
              <a:t>思考：</a:t>
            </a:r>
            <a:r>
              <a:rPr lang="en-US" altLang="zh-CN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</a:t>
            </a:r>
            <a:r>
              <a:rPr lang="zh-CN" altLang="en-US" sz="2000" b="1" dirty="0">
                <a:latin typeface="+mj-ea"/>
                <a:ea typeface="+mj-ea"/>
              </a:rPr>
              <a:t>诗的一、二句中，作者抓住哪些景物描写向我们展示了初夏农村特有的景象？</a:t>
            </a:r>
            <a:endParaRPr lang="zh-CN" altLang="en-US" sz="2000" b="1" dirty="0">
              <a:latin typeface="+mj-ea"/>
              <a:ea typeface="+mj-ea"/>
            </a:endParaRPr>
          </a:p>
          <a:p>
            <a:pPr indent="808355" eaLnBrk="0" hangingPunct="0">
              <a:lnSpc>
                <a:spcPct val="150000"/>
              </a:lnSpc>
              <a:defRPr/>
            </a:pPr>
            <a:r>
              <a:rPr lang="en-US" altLang="zh-CN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</a:t>
            </a:r>
            <a:r>
              <a:rPr lang="zh-CN" altLang="en-US" sz="2000" b="1" dirty="0">
                <a:latin typeface="+mj-ea"/>
                <a:ea typeface="+mj-ea"/>
              </a:rPr>
              <a:t>诗的三、四两句抒发了诗人怎样的思想感情？</a:t>
            </a:r>
            <a:endParaRPr lang="zh-CN" altLang="en-US" sz="2000" b="1" dirty="0">
              <a:latin typeface="+mj-ea"/>
              <a:ea typeface="+mj-ea"/>
            </a:endParaRPr>
          </a:p>
        </p:txBody>
      </p:sp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757562" y="868790"/>
            <a:ext cx="2386438" cy="17990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推荐阅读：四时田园杂兴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107791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任意多边形 18"/>
          <p:cNvSpPr>
            <a:spLocks noChangeArrowheads="1"/>
          </p:cNvSpPr>
          <p:nvPr/>
        </p:nvSpPr>
        <p:spPr bwMode="auto">
          <a:xfrm>
            <a:off x="1444625" y="879475"/>
            <a:ext cx="1620838" cy="523875"/>
          </a:xfrm>
          <a:custGeom>
            <a:avLst/>
            <a:gdLst>
              <a:gd name="T0" fmla="*/ 0 w 258980"/>
              <a:gd name="T1" fmla="*/ 0 h 54733"/>
              <a:gd name="T2" fmla="*/ 2147483647 w 258980"/>
              <a:gd name="T3" fmla="*/ 0 h 54733"/>
              <a:gd name="T4" fmla="*/ 2147483647 w 258980"/>
              <a:gd name="T5" fmla="*/ 2147483647 h 54733"/>
              <a:gd name="T6" fmla="*/ 0 w 258980"/>
              <a:gd name="T7" fmla="*/ 2147483647 h 54733"/>
              <a:gd name="T8" fmla="*/ 0 w 258980"/>
              <a:gd name="T9" fmla="*/ 0 h 547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980"/>
              <a:gd name="T16" fmla="*/ 0 h 54733"/>
              <a:gd name="T17" fmla="*/ 258980 w 258980"/>
              <a:gd name="T18" fmla="*/ 54733 h 547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980" h="54733">
                <a:moveTo>
                  <a:pt x="0" y="0"/>
                </a:moveTo>
                <a:lnTo>
                  <a:pt x="258980" y="0"/>
                </a:lnTo>
                <a:lnTo>
                  <a:pt x="258980" y="54733"/>
                </a:lnTo>
                <a:lnTo>
                  <a:pt x="0" y="5473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40287" y="970636"/>
            <a:ext cx="443625" cy="371387"/>
          </a:xfrm>
          <a:prstGeom prst="roundRect">
            <a:avLst>
              <a:gd name="adj" fmla="val 10000"/>
            </a:avLst>
          </a:prstGeom>
          <a:blipFill>
            <a:blip r:embed="rId1" cstate="email"/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矩形 5"/>
          <p:cNvSpPr/>
          <p:nvPr/>
        </p:nvSpPr>
        <p:spPr>
          <a:xfrm>
            <a:off x="900113" y="1517650"/>
            <a:ext cx="7791450" cy="2354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400" b="1" dirty="0">
                <a:latin typeface="+mn-ea"/>
                <a:ea typeface="+mn-ea"/>
              </a:rPr>
              <a:t>会认本课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个生字，会写</a:t>
            </a: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+mn-ea"/>
                <a:ea typeface="+mn-ea"/>
              </a:rPr>
              <a:t>个生字。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400" b="1" dirty="0">
                <a:latin typeface="+mn-ea"/>
                <a:ea typeface="+mn-ea"/>
              </a:rPr>
              <a:t>能正确，流利，有感情地朗读和背诵课文。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55600" indent="-355600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zh-CN" altLang="en-US" sz="2400" b="1" dirty="0">
                <a:latin typeface="+mn-ea"/>
                <a:ea typeface="+mn-ea"/>
              </a:rPr>
              <a:t>借助朗读、想象、表演感悟词中田园生活的意境</a:t>
            </a:r>
            <a:br>
              <a:rPr lang="zh-CN" altLang="en-US" sz="2400" b="1" dirty="0">
                <a:latin typeface="+mn-ea"/>
                <a:ea typeface="+mn-ea"/>
              </a:rPr>
            </a:br>
            <a:r>
              <a:rPr lang="zh-CN" altLang="en-US" sz="2400" b="1" dirty="0">
                <a:latin typeface="+mn-ea"/>
                <a:ea typeface="+mn-ea"/>
              </a:rPr>
              <a:t>使学生从中受到美的熏陶。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963613" y="1247775"/>
            <a:ext cx="7150100" cy="3389313"/>
          </a:xfrm>
          <a:custGeom>
            <a:avLst/>
            <a:gdLst>
              <a:gd name="connsiteX0" fmla="*/ 0 w 7150138"/>
              <a:gd name="connsiteY0" fmla="*/ 451959 h 4519594"/>
              <a:gd name="connsiteX1" fmla="*/ 451959 w 7150138"/>
              <a:gd name="connsiteY1" fmla="*/ 0 h 4519594"/>
              <a:gd name="connsiteX2" fmla="*/ 6698179 w 7150138"/>
              <a:gd name="connsiteY2" fmla="*/ 0 h 4519594"/>
              <a:gd name="connsiteX3" fmla="*/ 7150138 w 7150138"/>
              <a:gd name="connsiteY3" fmla="*/ 451959 h 4519594"/>
              <a:gd name="connsiteX4" fmla="*/ 7150138 w 7150138"/>
              <a:gd name="connsiteY4" fmla="*/ 4067635 h 4519594"/>
              <a:gd name="connsiteX5" fmla="*/ 6698179 w 7150138"/>
              <a:gd name="connsiteY5" fmla="*/ 4519594 h 4519594"/>
              <a:gd name="connsiteX6" fmla="*/ 451959 w 7150138"/>
              <a:gd name="connsiteY6" fmla="*/ 4519594 h 4519594"/>
              <a:gd name="connsiteX7" fmla="*/ 0 w 7150138"/>
              <a:gd name="connsiteY7" fmla="*/ 4067635 h 4519594"/>
              <a:gd name="connsiteX8" fmla="*/ 0 w 7150138"/>
              <a:gd name="connsiteY8" fmla="*/ 451959 h 451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50138" h="4519594">
                <a:moveTo>
                  <a:pt x="0" y="451959"/>
                </a:moveTo>
                <a:cubicBezTo>
                  <a:pt x="0" y="202349"/>
                  <a:pt x="202349" y="0"/>
                  <a:pt x="451959" y="0"/>
                </a:cubicBezTo>
                <a:lnTo>
                  <a:pt x="6698179" y="0"/>
                </a:lnTo>
                <a:cubicBezTo>
                  <a:pt x="6947789" y="0"/>
                  <a:pt x="7150138" y="202349"/>
                  <a:pt x="7150138" y="451959"/>
                </a:cubicBezTo>
                <a:lnTo>
                  <a:pt x="7150138" y="4067635"/>
                </a:lnTo>
                <a:cubicBezTo>
                  <a:pt x="7150138" y="4317245"/>
                  <a:pt x="6947789" y="4519594"/>
                  <a:pt x="6698179" y="4519594"/>
                </a:cubicBezTo>
                <a:lnTo>
                  <a:pt x="451959" y="4519594"/>
                </a:lnTo>
                <a:cubicBezTo>
                  <a:pt x="202349" y="4519594"/>
                  <a:pt x="0" y="4317245"/>
                  <a:pt x="0" y="4067635"/>
                </a:cubicBezTo>
                <a:lnTo>
                  <a:pt x="0" y="451959"/>
                </a:lnTo>
                <a:close/>
              </a:path>
            </a:pathLst>
          </a:custGeom>
          <a:noFill/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56032" tIns="256032" rIns="256032" bIns="3419748" spcCol="1270" anchor="ctr">
            <a:scene3d>
              <a:camera prst="isometricOffAxis1Right"/>
              <a:lightRig rig="threePt" dir="t"/>
            </a:scene3d>
          </a:bodyPr>
          <a:lstStyle/>
          <a:p>
            <a:pPr defTabSz="1600200">
              <a:lnSpc>
                <a:spcPct val="90000"/>
              </a:lnSpc>
              <a:spcAft>
                <a:spcPct val="35000"/>
              </a:spcAft>
              <a:buFontTx/>
              <a:buNone/>
              <a:defRPr/>
            </a:pPr>
            <a:endParaRPr lang="zh-CN" altLang="en-US" sz="3600" b="1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538" y="2084388"/>
            <a:ext cx="6826250" cy="2235200"/>
          </a:xfrm>
          <a:custGeom>
            <a:avLst/>
            <a:gdLst>
              <a:gd name="connsiteX0" fmla="*/ 0 w 6826475"/>
              <a:gd name="connsiteY0" fmla="*/ 297922 h 2979224"/>
              <a:gd name="connsiteX1" fmla="*/ 297922 w 6826475"/>
              <a:gd name="connsiteY1" fmla="*/ 0 h 2979224"/>
              <a:gd name="connsiteX2" fmla="*/ 6528553 w 6826475"/>
              <a:gd name="connsiteY2" fmla="*/ 0 h 2979224"/>
              <a:gd name="connsiteX3" fmla="*/ 6826475 w 6826475"/>
              <a:gd name="connsiteY3" fmla="*/ 297922 h 2979224"/>
              <a:gd name="connsiteX4" fmla="*/ 6826475 w 6826475"/>
              <a:gd name="connsiteY4" fmla="*/ 2681302 h 2979224"/>
              <a:gd name="connsiteX5" fmla="*/ 6528553 w 6826475"/>
              <a:gd name="connsiteY5" fmla="*/ 2979224 h 2979224"/>
              <a:gd name="connsiteX6" fmla="*/ 297922 w 6826475"/>
              <a:gd name="connsiteY6" fmla="*/ 2979224 h 2979224"/>
              <a:gd name="connsiteX7" fmla="*/ 0 w 6826475"/>
              <a:gd name="connsiteY7" fmla="*/ 2681302 h 2979224"/>
              <a:gd name="connsiteX8" fmla="*/ 0 w 6826475"/>
              <a:gd name="connsiteY8" fmla="*/ 297922 h 2979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26475" h="2979224">
                <a:moveTo>
                  <a:pt x="0" y="297922"/>
                </a:moveTo>
                <a:cubicBezTo>
                  <a:pt x="0" y="133384"/>
                  <a:pt x="133384" y="0"/>
                  <a:pt x="297922" y="0"/>
                </a:cubicBezTo>
                <a:lnTo>
                  <a:pt x="6528553" y="0"/>
                </a:lnTo>
                <a:cubicBezTo>
                  <a:pt x="6693091" y="0"/>
                  <a:pt x="6826475" y="133384"/>
                  <a:pt x="6826475" y="297922"/>
                </a:cubicBezTo>
                <a:lnTo>
                  <a:pt x="6826475" y="2681302"/>
                </a:lnTo>
                <a:cubicBezTo>
                  <a:pt x="6826475" y="2845840"/>
                  <a:pt x="6693091" y="2979224"/>
                  <a:pt x="6528553" y="2979224"/>
                </a:cubicBezTo>
                <a:lnTo>
                  <a:pt x="297922" y="2979224"/>
                </a:lnTo>
                <a:cubicBezTo>
                  <a:pt x="133384" y="2979224"/>
                  <a:pt x="0" y="2845840"/>
                  <a:pt x="0" y="2681302"/>
                </a:cubicBezTo>
                <a:lnTo>
                  <a:pt x="0" y="297922"/>
                </a:lnTo>
                <a:close/>
              </a:path>
            </a:pathLst>
          </a:custGeom>
          <a:noFill/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05038" tIns="105038" rIns="105038" bIns="105038" spcCol="1270" anchor="ctr"/>
          <a:lstStyle/>
          <a:p>
            <a:pPr indent="800100" defTabSz="12446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endParaRPr lang="en-US" altLang="zh-CN" sz="28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992188" y="2041525"/>
            <a:ext cx="7218362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4375" defTabSz="1244600">
              <a:lnSpc>
                <a:spcPct val="150000"/>
              </a:lnSpc>
              <a:spcAft>
                <a:spcPct val="3500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请同学们自由朗读古诗，注意读准字音，读通句子，难读的地方多读几遍。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340" name="组合 5"/>
          <p:cNvGrpSpPr/>
          <p:nvPr/>
        </p:nvGrpSpPr>
        <p:grpSpPr bwMode="auto">
          <a:xfrm>
            <a:off x="923925" y="946150"/>
            <a:ext cx="2287588" cy="831850"/>
            <a:chOff x="924035" y="907522"/>
            <a:chExt cx="2287080" cy="832905"/>
          </a:xfrm>
        </p:grpSpPr>
        <p:grpSp>
          <p:nvGrpSpPr>
            <p:cNvPr id="14341" name="组合 4"/>
            <p:cNvGrpSpPr/>
            <p:nvPr/>
          </p:nvGrpSpPr>
          <p:grpSpPr bwMode="auto">
            <a:xfrm>
              <a:off x="924035" y="907522"/>
              <a:ext cx="2287080" cy="832905"/>
              <a:chOff x="1314217" y="754602"/>
              <a:chExt cx="2287080" cy="832905"/>
            </a:xfrm>
          </p:grpSpPr>
          <p:pic>
            <p:nvPicPr>
              <p:cNvPr id="14342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314219" y="133323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3" name="Picture 6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314217" y="754602"/>
                <a:ext cx="619094" cy="788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7" name="圆角矩形 16"/>
            <p:cNvSpPr/>
            <p:nvPr/>
          </p:nvSpPr>
          <p:spPr>
            <a:xfrm>
              <a:off x="1485979" y="1067895"/>
              <a:ext cx="1667986" cy="531209"/>
            </a:xfrm>
            <a:prstGeom prst="round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自读提示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004888" y="2268538"/>
            <a:ext cx="7339012" cy="863600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indent="812800" defTabSz="1600200">
              <a:lnSpc>
                <a:spcPct val="150000"/>
              </a:lnSpc>
              <a:spcAft>
                <a:spcPct val="35000"/>
              </a:spcAft>
              <a:buFontTx/>
              <a:buNone/>
              <a:defRPr/>
            </a:pPr>
            <a:r>
              <a:rPr lang="zh-CN" altLang="en-US" sz="2800" b="1" dirty="0">
                <a:latin typeface="+mj-ea"/>
                <a:ea typeface="+mj-ea"/>
              </a:rPr>
              <a:t>指名读课文，同学互评：字音是否正确，句子是否通顺。  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15362" name="组合 1"/>
          <p:cNvGrpSpPr/>
          <p:nvPr/>
        </p:nvGrpSpPr>
        <p:grpSpPr bwMode="auto">
          <a:xfrm>
            <a:off x="541338" y="1044575"/>
            <a:ext cx="2846387" cy="693738"/>
            <a:chOff x="3739606" y="1084755"/>
            <a:chExt cx="2845344" cy="693772"/>
          </a:xfrm>
        </p:grpSpPr>
        <p:pic>
          <p:nvPicPr>
            <p:cNvPr id="15363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9606" y="1084755"/>
              <a:ext cx="511649" cy="688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364" name="组合 10"/>
            <p:cNvGrpSpPr/>
            <p:nvPr/>
          </p:nvGrpSpPr>
          <p:grpSpPr bwMode="auto">
            <a:xfrm>
              <a:off x="4200604" y="1096470"/>
              <a:ext cx="2384346" cy="682057"/>
              <a:chOff x="847804" y="1058370"/>
              <a:chExt cx="2384346" cy="682057"/>
            </a:xfrm>
          </p:grpSpPr>
          <p:pic>
            <p:nvPicPr>
              <p:cNvPr id="15365" name="Picture 10" descr="C:\Users\Administrator\Desktop\绿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24037" y="1486150"/>
                <a:ext cx="2287078" cy="254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圆角矩形 12"/>
              <p:cNvSpPr/>
              <p:nvPr/>
            </p:nvSpPr>
            <p:spPr>
              <a:xfrm>
                <a:off x="847804" y="1058370"/>
                <a:ext cx="2384346" cy="531209"/>
              </a:xfrm>
              <a:prstGeom prst="roundRect">
                <a:avLst/>
              </a:prstGeom>
              <a:noFill/>
              <a:effectLst>
                <a:softEdge rad="31750"/>
              </a:effectLst>
            </p:spPr>
            <p:txBody>
              <a:bodyPr wrap="none">
                <a:spAutoFit/>
              </a:bodyPr>
              <a:lstStyle/>
              <a:p>
                <a:pPr defTabSz="1600200">
                  <a:lnSpc>
                    <a:spcPct val="90000"/>
                  </a:lnSpc>
                  <a:spcAft>
                    <a:spcPct val="35000"/>
                  </a:spcAft>
                  <a:buFontTx/>
                  <a:buNone/>
                  <a:defRPr/>
                </a:pPr>
                <a:r>
                  <a:rPr lang="zh-CN" altLang="en-US" sz="2800" b="1" dirty="0"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检查自读情况</a:t>
                </a:r>
                <a:endPara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8"/>
          <p:cNvSpPr>
            <a:spLocks noChangeArrowheads="1"/>
          </p:cNvSpPr>
          <p:nvPr/>
        </p:nvSpPr>
        <p:spPr bwMode="auto">
          <a:xfrm>
            <a:off x="1323975" y="2263775"/>
            <a:ext cx="67278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    豆      开</a:t>
            </a:r>
            <a:endParaRPr lang="zh-CN" altLang="en-US" sz="5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6" name="组合 26"/>
          <p:cNvGrpSpPr/>
          <p:nvPr/>
        </p:nvGrpSpPr>
        <p:grpSpPr bwMode="auto">
          <a:xfrm>
            <a:off x="579438" y="771525"/>
            <a:ext cx="1331912" cy="531813"/>
            <a:chOff x="579880" y="770997"/>
            <a:chExt cx="1331484" cy="532195"/>
          </a:xfrm>
        </p:grpSpPr>
        <p:sp>
          <p:nvSpPr>
            <p:cNvPr id="6" name="圆角矩形 5"/>
            <p:cNvSpPr/>
            <p:nvPr/>
          </p:nvSpPr>
          <p:spPr>
            <a:xfrm>
              <a:off x="590550" y="770997"/>
              <a:ext cx="1310279" cy="532195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我会认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直线连接符 21"/>
            <p:cNvSpPr>
              <a:spLocks noChangeShapeType="1"/>
            </p:cNvSpPr>
            <p:nvPr/>
          </p:nvSpPr>
          <p:spPr bwMode="auto">
            <a:xfrm flipV="1">
              <a:off x="579880" y="1244412"/>
              <a:ext cx="1331484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 b="1"/>
            </a:p>
          </p:txBody>
        </p:sp>
      </p:grpSp>
      <p:sp>
        <p:nvSpPr>
          <p:cNvPr id="21" name="矩形 20">
            <a:hlinkClick r:id="rId1" action="ppaction://hlinksldjump"/>
          </p:cNvPr>
          <p:cNvSpPr/>
          <p:nvPr/>
        </p:nvSpPr>
        <p:spPr>
          <a:xfrm>
            <a:off x="2317101" y="2253942"/>
            <a:ext cx="846576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197100" y="1793875"/>
            <a:ext cx="7740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方正姚体" pitchFamily="2" charset="-122"/>
                <a:ea typeface="方正姚体" pitchFamily="2" charset="-122"/>
              </a:rPr>
              <a:t>  chú                         bō</a:t>
            </a:r>
            <a:endParaRPr lang="en-US" altLang="zh-CN" sz="28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矩形 12">
            <a:hlinkClick r:id="rId1" action="ppaction://hlinksldjump"/>
          </p:cNvPr>
          <p:cNvSpPr/>
          <p:nvPr/>
        </p:nvSpPr>
        <p:spPr>
          <a:xfrm>
            <a:off x="4996853" y="2253942"/>
            <a:ext cx="846576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endParaRPr lang="zh-CN" altLang="en-US" sz="54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291138" y="835025"/>
            <a:ext cx="3400425" cy="369888"/>
          </a:xfrm>
          <a:custGeom>
            <a:avLst/>
            <a:gdLst>
              <a:gd name="connsiteX0" fmla="*/ 0 w 3400501"/>
              <a:gd name="connsiteY0" fmla="*/ 0 h 369332"/>
              <a:gd name="connsiteX1" fmla="*/ 3400501 w 3400501"/>
              <a:gd name="connsiteY1" fmla="*/ 0 h 369332"/>
              <a:gd name="connsiteX2" fmla="*/ 3400501 w 3400501"/>
              <a:gd name="connsiteY2" fmla="*/ 369332 h 369332"/>
              <a:gd name="connsiteX3" fmla="*/ 0 w 3400501"/>
              <a:gd name="connsiteY3" fmla="*/ 369332 h 369332"/>
              <a:gd name="connsiteX4" fmla="*/ 0 w 3400501"/>
              <a:gd name="connsiteY4" fmla="*/ 0 h 36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501" h="369332">
                <a:moveTo>
                  <a:pt x="0" y="0"/>
                </a:moveTo>
                <a:lnTo>
                  <a:pt x="3400501" y="0"/>
                </a:lnTo>
                <a:lnTo>
                  <a:pt x="3400501" y="369332"/>
                </a:lnTo>
                <a:lnTo>
                  <a:pt x="0" y="36933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0960" tIns="60960" rIns="60960" bIns="60960" spcCol="1270" anchor="ctr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11200">
              <a:spcAft>
                <a:spcPct val="35000"/>
              </a:spcAft>
              <a:defRPr/>
            </a:pPr>
            <a:r>
              <a:rPr lang="zh-CN" b="1" dirty="0" smtClean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zh-CN" b="1" dirty="0" smtClean="0">
                <a:solidFill>
                  <a:srgbClr val="008000"/>
                </a:solidFill>
              </a:rPr>
              <a:t>：</a:t>
            </a:r>
            <a:r>
              <a:rPr lang="zh-CN" b="1" dirty="0" smtClean="0">
                <a:solidFill>
                  <a:srgbClr val="008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点击生字进入详细讲解。</a:t>
            </a:r>
            <a:endParaRPr lang="zh-CN" dirty="0">
              <a:solidFill>
                <a:srgbClr val="008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084388" y="2886075"/>
            <a:ext cx="25574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锄头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47888" y="3646488"/>
            <a:ext cx="27320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锄强扶弱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919163" y="2224088"/>
            <a:ext cx="38417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chú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04875" y="3106738"/>
            <a:ext cx="1150938" cy="1162050"/>
            <a:chOff x="2426" y="1253"/>
            <a:chExt cx="1815" cy="1814"/>
          </a:xfrm>
        </p:grpSpPr>
        <p:sp>
          <p:nvSpPr>
            <p:cNvPr id="13333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3334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35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904875" y="3086100"/>
            <a:ext cx="1152525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锄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417" name="AutoShape 3" descr="data:image/jpeg;base64,/9j/4AAQSkZJRgABAQAAAQABAAD/2wBDAAgGBgcGBQgHBwcJCQgKDBQNDAsLDBkSEw8UHRofHh0aHBwgJC4nICIsIxwcKDcpLDAxNDQ0Hyc5PTgyPC4zNDL/2wBDAQkJCQwLDBgNDRgyIRwhMjIyMjIyMjIyMjIyMjIyMjIyMjIyMjIyMjIyMjIyMjIyMjIyMjIyMjIyMjIyMjIyMjL/wAARCAEsAa0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+iiiuo6wooooAKKKKACiiigAooooAKKKKACiiigAooooAKKKKACiiigAooooAKKKKACiiigAooooAKOnXpRVHWpGh0LUZUOGS1lYH0IQmgRp+GUx4ds5iMNcqbph6GUmTH4bsfhWnLMkKFnbAAJ/z+YpttGsNrDEgwiIqqPQAVjC/S88RixyfkxMFbuoH/xXlmuU5TeHIBxj2ooooAKKKruZkvoyMtBIpVhj7jDkH6EZB/4D70AWKhmuYrd4VlbaZn8tDjjdgnHt0P8ALvU1U9VsjqGl3FsjbJWXMT/3JByjfgwB/CgC5XNXI8jxdcr0W6s45FHqyMyufyaMfhXQb5FtN7qFkEeWA5AOKwNcYDWNEvF/jlnsjz2ZC/8AOAfnVQ3Kg7SLNFFFdB0hRRRQAUUUUAFFFFABRRRQAUUUUAFFFFABRRUN1d21lA093cRQQr1klcKo/E0ATUVlR6rdajxo2mT3an/l5nzbwD/gTDcw90Vh71di8PalcDfqGtyxsf8AljYRIiD23OGY/XI+gqHNIhzSLFFLH4agQ5bUNRkHo1x/gBTx4Z0k/wCutmuh6Xczzj8nJFL2iJ9qirPd21qAbi4ihB7yOF/nVUa7pTcR39vM392BxI35Lk1vW+jaXaHNtptnCT/zzgVf5CrtT7QXtTk31q1QZa31IL/e/s242/nspbbXtJu5PKg1K1aXvF5oDj6qeR+VdXVe6sbS+j8u8tYLhP7s0YcfkaPaMXtWZg56UVTv/C2iW217fwlps8PPmLbwxxyD3AwA35g+maw2k8LwXwtfLudO3f6t7a4mt2X/AHoiQf8AvpcHIxmn7TyK9r5HUUVSGm61AA1lqVnqUWMqt0vlOR1z5kYKnqP4KaZ9bi4k8O3Eh/6drmFh/wCPulUpopTiX6KxbnXrqzt557rQry3hg/1ss9zaKicA8nzvcVxOo/FieS3YaPpBEmcebdONuPVVBBP4lfxpSqwjq2NST2PUKo3mtaVp7Fb3U7O2Ydpp1Q/qa8K1DxTqmrbv7R1i52nrBv8AIT6bVxuH1z9aWy8LarqMX+geH72SNuQ62xiU+4Zto/EGsHirv3Y3Kem7PZv+Ez8Mf9B/TT9LlD/Wom8deGFP/IZtm/3Mt/IGvMovAHjUJh/D07EdG+1WwJHuPM4NTx/DvxhIOdEaP/fuof6OaX1ip/KK8e56EvxA8LN01dD2z5UmP/Qa0tP8RaNqrbLDVLS4k/55pMC//fPWvK0+Gfi+NnI0uMqx3AC6j4Pfv/nNY+qeGtY05T/auhXkSLyXaHzUHuXTco/Oj6xUW8QTT6nv9FfPdn4k1fTIlfTNauViRhlDL5qBe+FfcB68Y6V2mkfFC6hZY9bs1mj6faLQYYe5Qnn8D+FaQxMJb6Dsz1CiqematYazZi6066juITxuQ8qfQjqD7HmrldABRRRQAVmeIzjwvq3/AF5zf+gGtOsjxRNDB4Zv/Pljhjli8jzJGCqpkOwEk9BlqT2E9jsq55rMWnja1ucfu7m1mjHtJuRsfiA35Y7Cue1r4waDp6uNPhudUccBol8uMnsN7dfqoIrBs/iPqPiDxTosEthaWlut6pG12kfLAx/e+UfxntXG5xTtc51CT1sewUUUVZIUUUUAFFRzzw2sDz3EqRQxjc7uwVVHqSar295NeWBuYLUoWOYkuGMZZezHglc9cEZ6ZAPAALUi742TONwIzXO+IIjb2uks5BKakrNj1cOvH4vUqXmpailw6XdrY2UJKSXIj3lmUneUZiAAv3dzKckMcYAznQA6xd216Wm/s6zGLFZWJaZsYM755PBIXPYk9xioq7Kim2atFFFdB0hRRRQAUUhIAyTgDuaoy65pEDFZtVsY2HBD3KKR+ZpXEX6KzP8AhI9CP/Mb0z/wLj/xpf8AhItDxn+2tN/8C4/8aOZdwuaVFZttr2nXt4LaynN0/wDG0Cl0QYJBZx8ozjjnmtKhNPYAooopjCiiigChHYeINS5leHR7c/wqBPcH8f8AVofwetGx8L6VZTrdNC13eL0urxvNkH+6Twn0UAe1bNFczk3ucrk3uFMk3FQqnBJAz7d/0zT6g37r7YP+WcWT/wACPH/oJpCJ6KKKACiiqVzJerkRwZXPytE6s34q20Y+hzQBdoqvbtdnHniIqRncoKke23n+dWKAAnAyelUpU0zWrd7eUWl9CPvxnbIo+o5qcXcP2n7OWKy9gyld3fgkYP4U9oo3lSVo0MiZ2sVGVz1we1AHOT6LqGjMtx4fkEsKkltOuZDtIPJ8uQ5Kn/ZOV9NvWqetfEjSdG08tNFOuqE7U0yZfLmLe/bZ/tjI9MniusuLlLXyjJnbJIIwR2J4Gfx4/Go9Qs7C/tvs2oW0FzA5A8uZA4J+hoYHzVrviHVvEWpi81VDNIzBIYLblE5O1VTqzcnnknJ+ldH4N8BX3ie7llvnksdMh4LxbWkkfPKAnKjHc84PHBBA7vUvhzoumX0etafpP2xYc+fp8jGQPGfvGMMeHH93OGGRjoR22mXFldabbzaa0TWbIPK8oYUDpgDtjpjt0rJUle8tWaOppaOhm6L4O8P+H9rafpkKTAY+0SDzJT/wNsn8M4rdoorUzCiiigAooooAxNX8IeHtdDf2lo9pM7DBl2bZP++1w3615z4i+El3aK1x4euGu4xybO5YCQf7j8A/Rsf71ew0VMoqW5UZOOx8s/aNQ0PV1eCS603UI2CSqRscAg4DKRhhnHUEelepeEPHy6tPHpurLHBftxFKnEc59MH7re3ft6Du/EXhbSfFFl9n1K2V2X/VTrxJCfVW7fToe4NeA+IdAvfDervpl/ksP3lvcJlRMoPDqezA4yOoPtgnNOVHVao3jNS9T3ymSyxwRPLNIscaAszucBQOpJ7CuF8I+P4Lm0az165jgu4IywuZCFSdAOT7OB1HfqO4HG+KvGE/im5kiTfBpML/ACQtwZSACHf8+F7dTz06ZV4RhzFeR0ev/FI+f9k8PwJICD/ptwp28Y5ROCevU4HsRXB6hqF3qt3G2o3c99cs2Ikf5ju9EjUYB/3Rmup8H/Dm/wDE7pqV5K9jpJUbGC/vZxnqmeFU8fMRzjgd67/wT4YsbS0a8s7JLZbmUNI5bfJtjf5I85J4IyxY5JyMAYxzP2lXWTsiHUUdtTz/AEj4XeJNZeKe5SLS7Ycj7UN0hPr5anjjPDEHnpWtd/D+28PX014mrXc76TaDUZCwVF3hsxrgDOD5cmeew9a9T1DVvs8q2dlGt1qMgykO7AQf35D/AAqPzPQAmsPxBoSHwldWVxMZrjUrq2S6nPymQvNGpAHZQvAHYDuck3GnFdDJ1JPqdPcwtIA0ZZZF6EPtx+hB/EVVN1e2w/e2c1yuOGh2bh/vZYZ/AfgKXQ71tR0Kxu5P9bLAplH918fMD7hsj8Kvu6xozuQFUZJPYVZBiWt5ca3f3MLRS2draOqSRMw8yZioYZ2k7VAPTOT7AEGWbQ9It4pJ3EltDGpdyl3JEiAck4DACsTS9O1YxrqsCW8wvma78uSdoHjDnKqWCvuwu0fw/d53cY1203UNWljOsG3itI2DiytnMgkYHIMjsq5AIB2gAZHJI4oA5W/1Cw0+ZdWuNI1ZNJhTdDemH7SzNn7+JCzRKAODtGc5yOM42ufFky2H2bQIrh2f715d7EO3vsC559GI49DXr1cJ4n+F+lax5l1pe3TNQYliY1/cyn/bT1PquD65qZ81vdKjy394yvC+raN4jhhs5bm5aW2QbNNvGTagXoVCqBIBxyckexrta+eNU07WNC1g2V5b/ZL2AiSORZSM+kkbAcj3/AgdK9N8FeOv7V8rS9YZI9SxiOYDalz9PR/bv1HcC6NZP3ZaM6EkttjuqKKK6RhWB4j8Sx6KiwQqst7IMqrfdjX+++OcZHA6k+nJGtqN6mn6fNdupYRrwgOCzHhVH1JA/GvJ72Z3mM99cIJbl8tKx27t3PQ9VwQAO20Vx4zE+xjaO7AkvbqfVsNqEzzE/P8AvGyig4CsF+6MNweM896j+0yBnwfLVB/q+0eCMEeozx9DTFu7VJZOJZCMkqkZABxyMvtGDnpnsMUrzMUAit47eMbcSzvlto5xjj1PTPWvClKU3eWvqMTznt4uZWiA+Rck5ViDx78ZIPPQVLZx3t5MdqSAytshi8wb2JHQ8HjAJOegGe1Mhs1Z0YyPK7/LEWhMhY/3UBC/kq9sn1r0Pw5oH9mp9quVQXbrtCKBthU87Rjgk4GT7AdBW+GwzrS8uoGho+mJpGmx2quZJPvSynrI56sf6egAHar9FFfQpJKyEFFFFMAooooA26KKK5TkCqiYGqyHP+shUL/wFmz/AOhippnMQEnVF++B6ev4f41Buje8RlkXOSVOfvZHzL/6C3vQBcooooAKKKKACiodt0JsmWExZ+55ZDY/3t39KdPMtvH5j527lXj3IA/nQA8qrEEgEqcjI6GmrKjSvEG+dACw9Aen8jRDKs8EcqZ2uoYZ9CM1hRzz6Z4gZdSYGG7VYre6AwrsCSEfsr84B6N2weKAE8VDVYbL7Xp8BvY4ijy2a4DsEcNujPdsAjaevGMEYNDwj4nsfGNzLexSGOW3UYs5CN8YbOG4OCCMjI9wegrsK8/13QrTw7d3epW9gVgvJhN9rt3EUljcHCly5BxEw5bggEHIIbgA9Arnr6xuNFvZdX0iBpYpTuvrCMf63/prGO0g7j+Me+DVH/hKrzw/FBD4qt4w0gAjvbEl4ZD6MCAUPvyvuMgV0FrqP2518hY1TGSWlVmI9gpP5kj6UAT2N/a6nZx3dlOk8Eg+V0P5g+hHQg8irFYMES2HjeeOJVWPUbLz2VRgeZE4VmPuRKgz/sCt6gAooooAKKKKACiiigArH8S+G7DxRpTWN8pBB3QzJ9+F+zKf5joRwa2KwPGfiEeGfDN1frtNyR5VqjdGlbhfwH3j7A0ntqNeR866hp0trrN3p920UpsJ2iLR8o7j+IfT07HPpXXfDHwrZeJ9Zvbu+kjls7GVSbTvK+MAsP7gKnjuQQeAQeRsLHU9XmNlp8b3eoymV+T8zYyzOT6n9SwHetHwprp8LaxZ6pb7vsyAR3Ef9+A/eyPUfeHuMdzXJCyldrQ6ZXcbLc+mAAAABgDoKy5vDei3Fw882mWzySNucmMfOfUjofxrSR0ljWSNgyMAysDkEHoadXYcpXtLCzsIzHZWkFshOSsMYQE/QCotWsDqWnSW6ymKXKyQygZ2SIwZGx3AYDjv0q7RQByPhu9v3vNesvs0NvcW96Ha3diQokjViyH+JWfzCOnfPORWze208tjcSXsytGsMmYEXCEFSDvzndwTxwPY8GjU9MuJLyHU9Nljiv4VMbCTPlzx9dj45GDyGGSpzwQSDUuLTXNagey1COysLKUFZ/s1w08kqHqgJRAgI4J+Y4PGDzQBo6Jn+wNNyMH7LFn/vgVfpAAoAAAA4AFLQAUUUUAY3iXwxp3inTDaXyEOuWhnTiSFvVT/MdD3r5/17Qr7w9qsmmaiuJV/eRTR5Cyrnh0PUEHt1U/gT9M1zvjPwnb+LdEa1ZxDeRZe0uQMmJ8fqp6Ef1ArOpT515lwnyvyOU8CeLjrdt/Z2oSD+1Ldc7jx9oTpvHv0DD156GutubmG0gaedwka9T156AADkkngAck187qNW0bVAySCDUbCYgrIvKOvBBI4Kke3IPvXsGh6nqHiS2h1tNPtTHysEE14V8lhlWJxG2WzkZ7DgDkk7UKrkrPdG70L2qadqHiLT5IWmOnQkq8agbpGKkEFzn5Rx0HPQ5HSuMn8J6nYEk6esoP3pI/3u73LDEh7cbccV6D9q1ZBul0u3ZR1W3vN7n6B0QfqKlttTtrqbyAzRXIGTBMpR8eoB6j3GR70q2GhW1luB5omn6k5CyWl+AO8tnJJn6ZTCitjTPC+ozEM9pFZ56yznzH/BQcfmVx6Gu/orCOXUU7u7Hdmdpui2el5eJDJcMMPcS/NI349h7DA9q0ao3us6bpz+Xd3sMUmMiMtlyP8AdHP6VVXxVojMAb9I/wDalVo1/NgBXanCHuqyFdGxRTUkSWNZI3V0YZVlOQR7GnVYwooooAKKKKANuiimTSpBC8rnCIMk1ynIRSRTKxe2kUE8mNxlT9O4P5j2rD1G1vNjGKwmx1IhkQgEHIKksCcHkcAjtxlTZvNYlitmuXUWtqMDzZSFyT0AyCcnoAFbOeDWalxquowuiKdPt5PvTMWNy6+gyf3f1PPP3VNNJvYaTexa0DxRHqFzJpl4Gi1CFivzIVWXAycejDuvB7gYNdHXNf2bZfYVshboLdfuoONpznIPUHPOeueetRpHrNoNtnrAkj7Jf2/nbR6BlZG/Fix96t030LdN9DqaK5r7d4j27f8AiVbv+em2TH125/Td+NI39tzkedrKw+1naKn/AKMMlTySFySOjkljixvYLuIUZ7k9hVLWtObVdLltY7h7eU4aORT0YHIyO4z1H8jg1zU0t3pGo295e3V1q1sziPyzGvnRnGdyLGoDgYJKgA8Z5wBXW2V9a6lZx3dlcR3FvIMpJG2Qe38+KTTW5LTWjINHvxqGnrJ5XkSxs0M0Oc+XIpwy57jjg9wQe9WLyzt9Qs5bS6iEsEq7XQ9x/Q+/auV1hrzw74pTU7JHmtdSTZcWgx880akhl9HMYb2PlAHkgjotL1mw1m2E9jcLICPmTo6ezKeQeR+YpCM/TdTfTrptG1i5HnxrvtbqVgv2qEdyem9ejD6N/FgbMc8N2rqgLx4wSUO1gfQnhh9OKzPE+l6fqejudQljt1tT9pjunVSIGXnf83BHUEHqCRWdoqa/qeiWUzLZaGs0KSSJaw75SSoORuAWM+xV/rQBQH9k20mqeHr2S4FjayIbV44nb7MGUN5YdVIXacFQTkArjoDV2w1OBURdM03UtVlj+Q3AhFvEzd2JcopPqUByfyroNM0y30q0+zwF23MZJJZW3PK56sx7k/4AYAAq5QBj6Zp962pzavqbRrcyRCCK3iO5LePOSNxALMxwScAfKAOmTsUUUAFFFFABRRRQAUUUUAFeJ/FrWDfeKINKRsw6dEGcD/ntIM8/RNuP9817U7rGjO5CqoJJPYV8tX9/daxrl1eoGebVbktAp7O7YjT8tg/Csqz92y6mlJe9dnrPwe8Ppb6feeIZU/fXrmKAntEhwSP95gfwVa4T4haYdE8c6hDFbk21ztvIwpHHmZ3cHtvVz+Ne+aRpsWj6PZ6bB/qrWFIlPrtGM/j1rzX4zWAD6NqijktJaP75G9fy2P8AnSqQXs7dhwl79+50/wAMNU/tTwFYbmYyWm60fdnI2HC5z/sbT+NdhXk/wZvSJtb04n5P3Vyo9yCjfoiV6xWkHzRTIkrSaCiiiqJCiiigAooooAKKKKACiiigDx/4v6GlrqFlr0K7Vuj9lucdC4BMbfkGU/RaqfCzUjFqGoaSzfJMguoh/tDCP+hj/I13/wAS9PXUfh9qysgcwRi5AIz/AKtg5/QEfjXmPw38J6nqerHVLO/+x2VqzQu5Xe7Fk5VAeBgMpycgHHB5FZL3aqkjeEvc16HqlzqMVvOtssctxdMu4QQJvfb/AHj2Ue5IHbrUQksNZje3mh3vEQXguIirxnsdrDI74YenBrVitrPw9Aot4MRyEmaVmLSOwUkMzHluARyfTtUV/p0mqWcF7bMsWpwKfKkP3W/vI3qjEfhwRyK6vaak+01M37Be2v8Ax5X7Mg/5Y3YMo/B8hx9SW+lct4v8T6xpojsTZm085CzXcEnmDA6hchSD0ycdxjGcjsrG8W+tRMEaNwSkkT/ejcHDKfcH/HpUOr6Ra61YNaXanbncjrw0bdmB9f8AEg06kXKLUXZmjV1oeKtdCNc5kiUtuLS5VmbuxLYyeOp+nGSKkj1UKQFvI27/AOsyP8cfTnHuK6a58C61p7ubPyr2HPCo/lt+TEAY9m/LNUT4X1kuF/sq6CdeGj4PthuD7jg46cV5EqFROziczjJdCLSvEEumXBmsnwx+Z4kH7uT13KOM/wC0OfwyK9L0bxHp+tIFhlEd0Bl7Z2G8fT+8PcfoeK4m18GaxcHbLbJCvdp5VGffEZbn/vnPeug0/wCH2kWzRy3oa9nQhhu+SNSPRR29mLV14VVo6NaeZrT5kdbRSKoVQqjAAwBS16BsFFFFAGxK7RxlljaRuyrjn86xdQ1GKxmjW5H2zUWG6Cyh5C/7Rz0A/vt+HJwa8+tXuqjy9JVrW1PW+mT5mH/TKM9f95hjuAwpbOwgsUcQqxeQ7pZZGLPI3qzHkn+XQYFYRg3uYRg3uRRWk090t9qciz3a58tF/wBVbg9QgPfHBY8n2HAvUUVslbY2SS2CiiimMKKKKAKl9DM6wXFqENzayiaJXOFY4KlSe2VZhnsSDzjFY+lQDR7md7Gz1Kygkl80wmGNwucZX5XIYenXA4FdHRUSgmRKCZlX73niG/s2ENzp9lZSNMkrMqzSy7WRSqjO1QGb73JOOMdab+FyJ3mg1BvMkILma3TBPP8AzzCep656n1roaUdRQoIFCJ4Bq+u6p4h8qPUbtpoUcLFAqhIl+bAIUcE+5yfevpmvlC2ldng2phFlTczcfxDoP6/zr6vrjpNu9yKiStYKKKK1MgooooAKKKKACiiigAooooAw/GczW/gfXZUJDLYTkEdjsNeH+A4IL3xzoMWQ0QuGkGORlI3df1UflXufi22e88G63bRqWkksZlRR3Ow4H514H4P1Cz0rxlo+r3DJFbrKRLKTgKrxsm5vYFhyegrGp8UbmtP4ZH0rXnXxlAbwpYJvKs2oLtIPOfKkNegC5gNuLgTRmAjcJA42keueleH/ABJ8UweItbhtLCZZtOsN2JUOVlmPBIPcKOAfUtV1JWiyaavJFv4MO7eJNVSQYdbRMkdG+fgivaq8z+DukPDpl/rUqkC9kWGDPeOPPzfizMP+AivTKKatBBUd5MKKKKsgKKKKACiiigAooooAKKKKAK2o2q3umXdo4ys8LxEeoZSP61xvwlWK38B2KvNH9ruGeeWPcNw5wOOv3VWu0vZJobC4ltojNOkTNHGDjewBwPxPFcTY+J/Cy+FrDTo9Xs47m1EUHl3TCGWKRCAzMrYK4IJJ6cHk0vMfkX/HTyvHpdjFKkZvLtYsu20dDxntkEj64rpONO03kmTyY/oXIH8yf51zLy2/im7e7MYk0oW720DMMfaA5Uu477fkUKe+CemDXPaYniO/t7C0u9avZrm5QhCqw7IQp2yOxADbkOQMjO/b83Wqasrg42VzpXt7rU9fubnRJYoLb/VXdxNGXSWVeP3agjLKBtZs44A5K8SXKatpKma7EV/ZjmSS1hZJIh6mMs29fUg5H9010Vpaw2NnDaW6BIYUCIvoAMCsrWNTl0q9tfJje5lut0cVupwWYDI+g7k9huPPGGpNDUmhsUiTxJLE6yRuoZXU5DA9CD6U6q+n+DtNhgZtSt4b6eRmkYSpviiLHJWJGyEXJPTk9zVaNE0rU0s4pWfT7pS9oWYt5bj78W49sYZQecB+ygDSM7uxrGpd2NGiiitDQKKKKACiiigAooooAKKKKACioLq8trGAzXU8cMYONztgE+g9T7VgXPjaxibbBa3U/GQ20IDzjoxDdePu1nOrCHxOwHTUVyi+OrZTibT7kD1jZGGPXkjitzTdZ0/VkLWVysjL9+Mgq6fVTyPrShWp1PhdwL9FFFagFFFUr+8aDZb2wV72biJD0A7u3oo7+vAHJFAj59vkazN9Go+e2llQD3RmH8xX1PDKs8McqHKOoZT7EZr5i8RWElr4m1WwaSQxx3LM8rH55N4D9umd+fx4r6E8GXRvfBOhzk5ZrGEN/vBAD+oNefSVpSXmZ1dkzcooorYxCiiigAooooAKKKKACiiigArxPxX8MtT0y8mutCtze6c7Fhbxn97BnqoB++o7Y5HTBxmvbKKmUFJWZUZOLuj5bm8L6oRsj8Naj5jHGf7Nk+X3+7XV+G/hlrWrTRLf20ml6auA7S4ErqP4UXquemWxj0Ne80VCoxRTqyIbS1gsbOG0tYlit4UEccajAVQMACpqKK1MwooooAKKKKACiiigAooooAKjnnjtreW4mcJFEhd2PRVAyTUlY3if9/paaeOTqE8dqV/vITmQf9+1k/KgCv8AZ9U8RWu65mfS9PmTKwQH/SHU9N7nhOOqqCf9rtXz74gsEs9c1SC1UAW97cJGoAUFfMb5cAAAfy4r6gldo03LE8p/uoRn9SBXy3q+ofaNc1a8J/dXFzcXEZ9F3scce2D+dY1/hRrR3PZPh6f+KJsADkDfg/8AAyf5k1veD7GGGxvL9QWnury5LEnoqzyAKPQdT9WJ71S0S2g8P+ErGCTbBDZ2imUnouFyxP45NaHgiaWbw0Gnh8ib7Xcl4T1jzO7BT7gEV1T2SCeyRcu9eisfMW4tphNwIYlGWmJIAVe2SSPYZ68HC6bp8kMrajqTo+ozDYSD8kKk8Rx57Zxk9WIyewDddCiTSZWXKx38eTjpuDIP1YD8a0Lm1juo2Ry4BGOG4/LofxBrMyJiQqlmIAAySe1cfBod1r+lyXB1W4tLe7uDdW0UUUZ8td2Y3yykhiAG645xjrmPUrzUH1WPwkEaWO7TEtySRsgO7djuWKqyj0LDnoK7QAKoVQAAMADtQBzN3pGsWVpLc22pteyxKXFtLAiiUDkqCuCCegPTPUVPbXMV5aQ3MDboZkWRG9VIyDWtb3fn3dxAV2tDjP45x+gB/GudihOj6zLph/49bjfc2Z/u/NmSP8CwYezY/hrWEtbM1hLWzNGiiitTYKKKKACiikbJU7SA2OCRkD8KAFrN1jWrbR4AZD5lw4Pk26n5nI/ko7noPyFc1q+p+KrIyC8S3gtgTi5swSpH+0WDbeOuQB6GuUaSaRjOJ1JkwS65Z2xzkuxOe3JHGD9DwYnG+y91LXz2Dc07ue51O6+03Ds9yAdo5CBTwyKO3pnqSOe1Ry2zSAMxRJT2Yj5j6/j/AD9ic0PMl80uZGZzyS33c467enbrjt2AOJRPMFIaVzu4Kknn/Pp7jPXDeFNzlLmk7spWFTZMjKyzb1ztIhdgfUZA/wA5/AQr+6nSeK4e2niIKSYKMv5jB7ZB4Pf3UzMgUszAdERTy309Bx19uP8AYkstO1LW7g21mhIU4kkOVii+pHf/AGR83PYliNKUJyl7m4mdpoXjSyvY1t9RuLe3vgSow/yTY6lffg5XrwcZHNbZ1e058szS4/55QO4/MDA/E1ladp2k+FkWGFXudRkXkqoaeUewHCJwPRRxUtpBc61cTzamI/sUb+XFaIcozD7xc/x4PGOgKnrgNX0lPnUUpvUgdBrF5qzldNsjFB3vbgqU/wCAKpO/65A98jFaVnYRWYdlLyTSYMs8hy8h9z6egGAOwFWulFXYdjxj4hW/2fxvdNjH2mCKf68GP/2nXpfwnvBdeBIItwLWtxNAfb5ywH5MK4n4tWbG/wBIuVYqskcsMhHU4KsoB7dWrY+C10qw61powAkkVwq9PvKUOP8Av2Pzrha5azXcmprE9VrN1fWE0sQRJBLdXlyxS3tYsbpCBknJICqByWPTjuQDpVzuir/aHiPWtUl+ZoJv7Ptgf4I0VWcj3Z2OfZF9K1OchupfGTyWciW+mwQG7hE8UMjSyCLeN/zMFXpnOBn0rpZZY4YmlldY40G5nc4Cj1Jp9czNCniLxTc2d0ol0zS0QPAwyk1w43fOOhCJtIB4y+ewoA3rS/s79C9ndwXCjq0MgcD8qsVzWqeCtJuYWm0y0t9M1WNc217aRCN437Z243LnqpyCM1Tl1u41/wAO6LbxF7S71ac2115bYaDyw5nCnqD+7ZAeo3A0AdENd0hr82K6rYm8BwbcXCeYD6bc5q/WZL4d0WfTk0+bSrKSzjTYkLwKyqvoARxXJ3s0+n+CvGOiyzPMNMtJRbSyNlzA8JZAx7lfmXPcKDQB2j6pp0dz9mkv7VZ848pplDZ+mc1brFtvDGg/2bFbtomnGIxgMhtUweOcjFYr3MXgXU5bffI2hy2M95DCzFjbPCAXRCf4GVsgdipxwcUAdpRXC6TBp+r6ZBqGreKLiS9uEEsq2msPBFCTzsVY3UYXpk5JxkmrGjXSR+J47LRNWudV03y3N750xuUtmGNm2YkncTkFCTxzx3AOhXX9Ik1k6OmpWz6kAS1skgMi4GeQOnHrWjXHeI9UtfDXjHT9Vu5PKtZ9PuYZ8DJZkaN4wB3bmQAf7VRT6f4t8RJZXs9zbaXBHeW9ymmhNzmNZFYiWXn5toPyqMZwCT1oA7aiuU0uGbxWJdWu728i095WSxtbW4eAGNSV8x2QhmLEEgZwBjjOTVPwvqt1qH/CQeHk1Z11LS750jnmTzW8hjuQkE/NjlM/7IoA0NKe/k8ca3DLrF1NZ2scJjtHjiCIZAx6hAxwFGMnuc5q54qm1qDRt2gxGS7MqB9iI7rHn5iquyqT0GCR1NcjpWmeJm8b+JI4fEsEcyJaGSR9NDCQFHxxvGMYP1rV8VR6zp3w+1Sa81tpL2ECWK5soTalRkDaQHbPfuOtAHT6OdQbRrJtWWJdRMKm5WL7okx8wH41cDBs4IODg4rkLfTU1vVrvTLqe5uNI0cJbeVNMzG6mKB2aVs5cBWQAHgktkHAxHqeiab4X1HSNT0Oyg09pb6K0uYrVBHHPHIdvzKMAlSQwOM8EdDQB2hIAyeBXNv4+8KpcmA61bkh/LaRQzRK2cYMgGwc+prmdW0d9b+L02myvN/Zb6VDc3iea+JAJHURYzgKxCFgMZ8v3NehfYLP+zzp4tYRZmMxfZwgCbMY27emMdqALAIIyDkUVzHgWSSPRrrSpJGkOkX0tijsckxqQ0efcI6D8K6egArJ1FAPEGjSux2AzRqvbzCmQfqFVx/wI1rVma7DLJpvn26GS4tJFuYkXq5U5Kj3Zdy/8CoA574h2MEXh++1mXUdSge3gIhitrnykeQ/KgOBnliB1rwnTbOHULvR7JmwlxcwRAnrtYgMP++dwr0H4p+LINXvrHRbCcSWsUa3krr0dmUbB+Ctu/4EvpXJeGdHbUotTaIuJ4CsVo8Z+5Kzq+7g5B+7GvTJc+hIwl71RLsbQ92Lb6nsNxONbkS1tonksI51a8uuBGVRgWRc8vyAGxwBuyc8VsWk39la7c2dwMQajMZ7SYfdL7BviPo3ylh6gn+6ao6frNpb6ZZ2erwJpDpGgt5Y8rbkYG3y5CMLxxsbnt8w5N69skm02ayuywtpAGiuYRkQuDlXA6oQQCDyvHbpXRJ3ZnKTbJfFHy+HrmfvamO6H/bJ1k/9lrYrzrXdRjv/AApeadPIZPEEyGBYPMbEpJx5kQ6bCOdw+6Cc8giutttYuZNLtr6SyzDNEku+OUHCsB1BA556DP1pEjLK3in8XapfnmWCGKzUZ+6MGQn8d6/98il155NNt21iB5S9vjfAGysykgFQDwG9CMc9ayNGuPtHibxG76gbUPcKYUBQFkRBEzYYHjej8iprq/j1+C30eGRLuR7lXumjHypBHJuBfHALhVAHfcSBgUAXdLjvrCS91DWmtYWunDttm+WFQAFQZAyfU55J44wKj8TOkljpt5HuEsd/D5W5SpIdvLfg8/cZz+ANXbXw3pFlOs9tZiKRTlWSRhj9entVPxCfN1jRLb+7JLdEeoRNn85RTjuOO5NRRRXSdQUUUUAFFFBIAJJwBQAVkXvhnSb2QytaiKYnJkgJjJPqccN+INZGr+Ore0BXTrZrzHHnbtsX4Hkt+gPrXNH4g6078CAE9FSA/wBWP865qmIo/DLUzdSKOofwHaENs1K+UsQTnyv6ID2HfsPSo18AwZ+bVLog8HbHGOPQfLgDn09R0JFZFj8Rb+SSOOSwiuBI4j8wZhVCTjJOX3c9cdK7P+y5brnUrx7gd4Ih5UP4gEs30ZiPaohSw9RXjFFKSexhRaJ4ftp3jSC41i8X5XXdvA9nA2xKfZsHgda247O/miWOSSLT7ZRhYLMZbHpvIwB7KoI7NWlFFHBEsUMaRxoMKiKAFHoAKp6xqaaRpkt4yGRlwqRg43sTgD8+voM10KMILRWQ/Uhu3sfD2lzSxCGF34QyPzNKeFDMTliTjkkmr9pbLZ2kVuhLCNQu49WPcn3PWvFtavLvWbwSXswmkbcNp4RFwThR2Gdv145PWvRfAGp3Oo+HjHdMzyWkpgEjHLOu1WBPuN2P+A1lSxEaknFERmm7HVUUUV0mhxfxPtPP8KJcgc2l1HJ+DZjP/oefwrk/hVqgtvH6QD/VXdvJb7s8GQYcfXARx+Neoa7pv9r6BqGnZwbm3eJT/dYg4P4HBrwXSdQOk3enanGhT7HLHMUA5CqfnX/vncPxrixHu1IyE1dNH1LXOeHZBZ61rukzHbcfazexA/8ALSGUA7h9HDqfTA9RXQo6yIrowZGAKkdCKz9W0Ky1jyXuBLHcQEmC5t5DHLET12sOx7g8HuKs5TSrnNDcW/irxLZSnbPNcRXsQP8AHCYIo9w9cPEwPpx60knhFriNobvxJrtxbuCrRNPGgYHsWSNW/Wli8IoNF0y0l1C4F9psfl22owYSVV6YOdwYFQoIOQcZxnGADoZJEhieWR1SNAWZmOAoHUk155pxNjomg+IZ1ZLJdSu7qViMeXBcvKUkPsN8ZPoCSeldC/ha5v8AbFreu3eo2YOTaGKOGOX2k2KCw/2cgHuDXRFEaMxlVKEbSpHGPTFACNLGkJmaRFiC7i5YBQOuc+lef6uxvvBPjXXEUiC/tZBakjG+GOLar/Rm3kf7JU10g8F+H1YAWB8kNuFsZ5Ps4P8A1x3bPw21H49wPh9r44A+wSgf98mgCOLU/FphSJfDVkJNoHmtqf7rp14j3fhioZ/CV3rNtfya9fxzXt1ZS2cK28ZWG0SQYbYCcsxwMsfTAArrEG1FB6gYpaAOCi1nQLONIPGOlWmnalEoSSe5tQ0E5Axvjl27SD1wSGHQipr/AOIei2OlPJoUMuoRQbSz2lq5t4k3DcTIBsGFyevau3IBGCMikwMYwMelAHM+JdBbWvEXhiZ7fzbWxu5LiVsjCkRnYcd/n29PSunoooA4/TjrnhaxGkRaDNqlrblltLi1uIkzGSSqyLIykEA4yMg4z7VQl8Lahpuhxa3bybfFEDzXUhhQyJOZW3PbkcFk+6Aeo2gjHNd/RQBwsVzrml60niG/8P3GzUbJIby1sHFy9tLGzlCRxuBVyDjOCB161F4p1PVtf8IanbW/hjVI1nMUUAkCCST5suSm75FAXGSeSegrv6KAOWki1TRdXutT0/TZL+x1LZNcWiOiTwTBAu5dxCsCqqCN2QRkZzR5Wr+I9U0+W90x9L0yym+0+XPMjzTyAEIMISqqCd33iSQOBXU0UAcdot4lz8R9fka2vk3W1vBDLNZSxxkRmQvh2UL95x356jNdj0qC9vINPspry5fZDCpZj149h3PoO9eWan4m1HxELmwlvJ9L3bkWC1ba4BGQfM/iOCM4wBnkd6zqVYQ0ky4U5S2N/wAIeINPuPFXiO2t3meO81BZraRbeTy3xbxq537dowyMOSORXd1g+CoIbXwTo0MCBES0jBHq2PmP1JyfxrerQgKyvEmtw+HfD95qswDeQmUTOPMc8Ko+rECtWvE/in4nTVtbTRLSTda6c264Knh5yMAf8BBP4t/s1M5csblRjzOxwCWl3fX1rFbRrLf3NxtAUYDPJnP0UE59gvtX0Vo+gx6Potno9nAFS2GTdyKMmQg7pFHXcSW5OAM9xxXk3gGxlt9QXxTLj7FYTCEgr94MCsj57BAwOfQOK96qKUWo8z3ZdV62WxGsES24gCL5QUIEIyNuMYrLOgpZfvdEcWEg58lRm3f2MfQfVcH1yOK2KK1MjHspLe8uZYLmyNlqMYDyojkb1PAZXXG9cg9cEdwKr/8ACKRRLFBa6pqVtZRnctmkqtGCORgupYAdlDYHYcCti58uKSK5aNSyny9+OVViM/hkLn6e1TO6xxs7nCqCSfQUAZd/Z6VFZQ2c2n21yiA+VDMgcADqxLZwB1LH17kgGxpmnxWFuFiWONTyI4IxHGuf7qj+Z5/lVXT4Wv5nvrgHaX+RD6qeM+ynIA6btzdxjYoAK5zVjnxfp4/u2Fzn8ZIf8K6OubvSZPGDjPEFgn/j8j//ABuqh8RUPiLNFFFdB0hRRRQAVw/jnVizjSUk2xbQ9zhwN2fuocsOMDJGecr2JFdxXjeqaitzqd3MZGHmzu28tjK5wmAOWO0IMYOeBXJjKjhTst2Z1HZFOQRp+8cuuTwAzfMT6DDg/nUUpdo081yqSHb5J24AxnLkAbuq8dOe9NSM+W11KEEjDbGuAAu7I7dyN2fcCpWi3SIjbhGq7GLD15P4jgfgK8g5i74dsn1DU7CHbnbNGRgcbFO5voMZH1Ir2WuZ8IaAdLtTd3Eey5mXasZ6xR5zg/7RPJ+gHbJ6avZwtJ04a7s6acbIK5Xx4+zTLIZ4N0Sf+/UldVXH/EYKNFsmYEgXgGB3/dSf1Aq8R/Cl6Dn8LPOnG4+aPvAfIvcgkHP5qD+Pc5r03wLb+RpV26jEct2zIfXCqp/8eVh+FeZ6VBdajqTRW6mSWb9zGD0Vs/MfoASxPtXten2Uem6fBZxElIkC7j1Y92PuTkn61xYKm+Zz6GVJa3LNFFFemdAV4Z4v0r+yPFd9b7cQXDfaoeOCrklh+D7vwxXudcT8S9FN/oSanCmbjTiXbA5aE/fH4YDf8B96wxFPnhoCdnc2fhZrn9qeEksZXzdaYRbNnqYwP3bf984H1U13FfOPgbxMfDviiK/kYLps4Fvcn/YJ4k+inn/dLetfRwIIyDkVjTlzROeceVhRRRVkBRRRQAVma9odv4i0t9OuprmKB2Bf7PJsLY7E4PHt7Vp0UAVdPszYWMds13c3RTP765YNI2TnkgDOOnTtVqiigAooooAKKKKACiiigAooooAKKKx/EmsHR9JaSLabuY+VbKeRvI6keigFj9Md6UpKKcnshpOTsjkvG+uNd3y6bbENFbSAMO0k+MgH/ZQfMff3WudtbGTULqLTbY7y7mNWZQQz9XkI6YUZPpnjriq8ZJQTJIS8uUgdjkhc5eU+pP3s9/l9a9B8DaKtrY/2pIm2S5QLAp6xwdR+LfePf7oPIrwaaljMRzS2X9W/rzPWm1hqNlu/6/r5HTWFlBpthBZWybIYECIM5OB6nuferFFYvinxJa+FtEl1C5G987IIQcNNIeij8iSewBPavf2PIOf+I3jYeHLJNNsJQNXvFOw9fITnMh9+CFHqM9Aa8V0fSbrWNdXTLHPmzKrPK3zeWuW3SMe/b6kj1pmo3V9q2rre3O+61C7uPmCDlmKlVRR2A4AHYfia9p8HeF4/DWl4k2vqFxh7mUdM9kX/AGVycevJ71jCPtpf3UdMY8q8zVsNJs9O0eLSoIh9kji8rY3O4Hrn1JySfXJq/wCGLl5NJNnO5e4sJDaSMerbQCjH3ZCjH3JpKz5Gu9J1KTUrOA3UMyKl1bIcOducSJngtgkFTjIAwcjB7JxutCZxutDq6Kp6dqllq1t9osbhJkB2sBwyN3VlPKt7EA1crEwGSxpNE8Ui7kdSrD1B61mrcTN4edmbdcBWhLHvIGKZP/Aq1apW1p/oSpKpUtKZyvoxk34/OgC1DEkEEcMYwkahVHoAMCn0UUAFcxdeH5p9be5TU7m2vJw7s0RDR7F2qiFGBGMEkkYOSefTpJpVghaV87VHbqfYe9VLIPLcTzyYzhYuORkZLYP1Yr/wGgDFa08S23HlaZfqP41le3Y/8BKuP/HhUZu9Xi/1vhu+YDq0E8Dj9ZAf0rrKKvnkX7SRyJ1kxjM+lavEO5+xPJj/AL9hqjPijRYzie/S2b+5cq0Lf98uAf0rsqKftGP2jOX1bUYtK0m5vpWAWGMsMnG5uw+pOB+NeKwQFk2MihIgoBY4yQOp9MckH2Getex6r4f0/W5Imv0mlEXKIs7ooP8AewpHPvSWfhrRrEhodPhMgORJKDI4PqGbJFZ4ihKq1rZIucHJnnNjol5qcsf2S2e4hGT5h+SMk8ZLHgjgfdyc54rt9D8Jw6c6XN463F0h3IAPkjPcjPVv9o/gBzXSUUUsJCnruwjTSCiiiuo0CuM8eyS3X9laTZRma+muDMqKMlFVGUsf7v3+CeMiuzqGO0giuprlIlE8wAeTqxA6DPYDnjpkk9SaiceaLi+omrqxjeGPDFv4esxnZLeyD97MowOeSqjsufxOBnoAN+iinGKirIEraIKKKq3GpWFq+y5vbaFvSSVVP6mqGWqQgMpVgCCMEHvUNtfWl5u+y3UE+373lSB8fXBqegDwnxT4fPhzXJbEL/oUwMtoT08vun1UnH0K+tek/CvxYL6wHh6+k/0yzT/RmY8zQDgD3ZeAfbafWtLxV4di8S6M9ozCO5Q+ZbTEf6uQdPwPQj0P0rw9G1HTNb3gyWN/p0vHqko/muD9GDGuCpH2M+ZbMUo8yt1Pqaiue8HeK7fxZo4uUCxXkWEurfOTG/qPVT1B/qDXQ1qnc5dgooooAKKKKACiiigAooooAKKKKACiiigAooooACQBknAryTxHq/8AwkGrtIjYsVQpG5OAIc/O/sXIAH+yoPBrrfHOriGzTSIWPnXY/fFc5SHOD06bj8v03H+GuDcGef7LbxGRjIqtGG/1kpxtjHoOhPYDrwTXk5jXbaoQ3e/6Ho4KirOrLY0vDujnxBq22VCLRAHnBGMRfwxfV8Zb/ZGD2r1jpWZoOjpomlR2oYSTMfMnlxjzJD1P06ADsAB2qTWNZsNB02S/1K4WG3j4yeSx7Ko6knsBXbhcOqFNR69Tlr1nVnfoT319a6bYzXt7OkFtCpeSRzgKBXzt4p8VTeLddnvpVaG0tiYrSFz9xCASx9GbjPpgDtVjxV40vfGNwruGt9LQ77e0z+Tyere3QdsnmrfgbwVJrV3/AGrqMZXSQweKNhzdEAc/9c+P+BfTrTbqvkiOEOX3mdB8OvCpiRPEF/HiaRT9jiYcxoR98/7TDp6Kfc16HRRXdCChHlRYUUUVYGfeaYZLoX9jN9j1JBtW4Vch1/uSL/GvseR2INX9L8RLc3K6fqUP2LUyDtjLZjnx1aJ/4h7HDDuO9LVe8srbULY293Ak0RIO1h0I6EHsR2I5FRKCZEoJm/JKqcZy56IOpqSuRTT9RtBjT9fvo0HSK6C3KD8XHmH/AL7qKDWvEiaqunX0+kRNKcW05tpAk/H3R+8OH6/Keo5GcHGTi0YuDR2SsGGQQR7UjusaM7HCqMkmoLWK4VN141vJMerQxFB+rE028u2tsYjzyOW4VvYN0B6Y3YB6fSSSGRpZnWQpg5/0eJh1P99h2A9P64AuwQrBCkSkkKOp6k9yfc9abb3MVypMZ+ZTh0YYZD6EdRU1ABRRRQAUUUUAYlFFFdR1hRRRQAUVXd5ri+SwtColK+ZLIwyIkzgHHckggD2J7YM8mk3tvE0keqLJtBJF1Eu3H1Xbj64P0qHNJ2Ic0nYjnuYbWMPM4UE7R3LH0AHJPsOaiGoW4kCSmSBmBKi4iaLdjrjcBn+lTeH4ZLsDWbyNY3lXbbR7shIz/FyBy/B6A42jAOal8SRJe2ltpTxrIL65SN1YZHlr+8f/AMdQjPYsKl1NdCHU10KtjZXmsW8d3LcyWdpKoeKKEDzGU9C7MDtyP4QAR/e7C2/h5Il3WN5dQy/9NpnnRvqrseP90qfetmqs17FHbySqwbyzhl7jHJHscdM9ePWs3JkOT3ObllmvLqHR5Q1tdyyYnEbkERAEl0bglWwFDDBBbsRXS2un2djGI7S1hgQcYjjC/wAqrQ4udenm4ZLaBYUb0ZzucfkIjWlQ5N7icm9zM1jTFv4g8IRNQh+e3mIxgj+Ekc7T0I9D64qhaXK3lqkyqyE5DI3VGBwyn3BBB+lat9fR2VxaiQcSsyZHbjdn9KypI/suu3cI4juFW5T/AHvuuB9MIfq9XTeti6b1sT1xXjzwidYg/tTTo86lAmGjH/LxGP4f94clT9R347WitJRUlZm54DoOu3nh/VodV085dRtlhY7RNHnlG9D6HsR9QfojQ9asvEOkQalYSb4ZR0PDIw6qw7EHg15R8QPCDQyS6/pkRKN817Ag/OVR/wChD8fXPL+FvF934S1ZLi1U3Fncn/SbYNw6gffXsHHAz0PQ9iOBXpS5JbETjzK63PpCiqGj6zYa9psWoadcLNbydxwVPdWHUEdwav1uc4UUUUAFFFFABRRRQAUUUUAFFFFABRRRQB4x4qOqaf4vuncvvupXZGnZFiMaqNgXIBIxwcElW5IINdd4D0dZYYtdljKxvH/oSOPmCt96Rv8Aabt7ZOfmNdhfNZR2ckuoGBbWMb3afGxQO5zwK8q8U/Fh7oPZeFjsh5VtRdOTjgiJT/6Ew+gPWuV4elGp7Z7nQqtSUPZrY7Xxf480rwlDsmP2nUHA8qziPzHJwCx/gXPc/gDXh/iDxDqOv3jahq1wGZM+VEvEcIPZR6+55P6VRjsr3V79bWyhmvb6aQSSfNuY4Od7seg46k16x4V8AW2jvHf6kyXepLymB+6gP+wD1P8AtHn0ArRKdbbRDjBQ9TnPBXw8kure3vdfgMduqL5Vi4+aTA6yDsP9nv39K9WACgAAADgAdqWiu2EIwVkMKKKKsYUUUUAFFFFABUN3aW99bPbXUKTQv95HGQf/AK/vU1FAGbEut6UALG8W/tl6W1+x3geizAE/99qxPqK0LTxRYXEyWd/HLp13J8qwXigCQ+iOCUf6A59QKdUVxbQXdu9vcwxzQuMPHIoZWHuDwazdNPYzdNPY1G02HAMbSRuvEbofmQegz1X/AGTke1SwNcAmO4VSR0kTgN+HY/n9e1ctFa6no3Oj3XnWw/5cL12ZAPSOTlk+h3L2AFaun+J7G8uEs7kSafqDdLW7AVm/3G+7IP8AdJ98Vm4tGTi1ubdFFFSSFFFFAGJRRWZrev6b4es/tGoXATdkRxqN0kp9FXqf5Dviulu2rOs065jXPH2g6GZIpLh7u5j+9BaL5jKfQn7qn2JBrzjX/HOq+IZ5baMvYaeAP3MT/PIDn/WOPp90cc8k1k6Tpt3e3FtNZWTyWFrOj3EygLGiqwJGTgE+wyeK5pYm8uWCuJ7XPovQbGS0sPNulxe3R8645ztYjhB7KAF98Z6k1R1MX1ze2Gn34tzZXdyyuISw3osbvsbPUEqM9iAR0NdFWRrPy32hydAt/wAn6wSr/NhQcppXFtFdQmGZS0Z6gMR/KsRLMWXirT4lmleI2d00ayHOw74OAfpn9a6CsjVPk1zQ5QOWnlgJ9jC7/wDtMUAa9ZPiBltdJu9QyE+z28jyNjqgUn9Dgj6e9a1YfjFnHg/VY44zJJPbtbxxgDLNJ8igZ45LChgJ4SdLjQkvUkWQXTbw69GCgRqR9VjU/jWrcPcoMwwq4HP3+T7YPH61heAfNj8H2dtcwvBc2xeGaKT7yMGJAP1BU/jXS0IGclDfHxJr5g8h4l04OsoYHAZ+AcnuEB49X7gVo63hL/TrkEHDvbP/ALIdd3P4xqPxrzT4qPd2Hi1JLO/urdbmzQyJHKdpYM652njOMDOO1c9D458Q2+mrYLcWclujpIPNtFBBVgwOUKjqOSRzWftoxlZmsactJI9torymx+LOoM3+k6RbTxD/AJaQTNHn/dDBs/mBW/bfFLQ5cfaLbULX1LwhwP8AvhmP6V0qvTfU2O3ry3xn8P2tp31jQ4WeEBjPYoOVzglox36cr9celdxY+LvD2pMFtdYtGkPSN5PLf/vlsH9K2gQQCDkHvTnCNSNmI8F8N+Jb7w1qK6hpriSKTHn27N+7nX+jDs3bvkcV9BaBr9h4k0qPUNPk3Rt8ro3DxOOqsOxH/wBccGvL/HPgglpta0aHLnL3Vog+/wCroP73qO/Uc9eK8NeKL3wzriX2n4lhdAbqDdhZ0zwPZh8xB/DoTXF71GXLLYmcObVbn0xRVDRtZsdf0uHUdPm8y3lH0ZT3Vh2IPBFX63OcKKKKACiiigAoopGZUUsxAUckk8CgBaK5XVfiN4W0osjaml1OvBhsh5zZ9CV+VfxIritT+Md9NuTSNJit17S3r72/74Q4/wDHjUynGO7KUJPZHrxIVSxIAAySe1cD4i+K2kaZvt9JUardrwWjfECH3k5z9Fz+FeR6p4o1rxFE76xqks1sWJEAIjh2+6rgN6/NmptJ8Kax4ki22Nt5No42m7nBSMD/AGe7+2Bj3FZ+0cnywRoqVtZFfX/FWq+Iovt2s3W+NR5kdsnyQx+mF7n3Yk+9a3hfwHqutRRST77CwwC08iYll9SiHpn+83HPANegeH/h/pOivHczg398nKzTKNqH/YTov15PvXWVrDDXd6mpqtNEZ2jaHp2g2X2XTrdYkJy7dXkPqzHkmtGiiupKwBRRRTAKKKKACiiigAooooAKKKQsBjJAz0zQAtFFFABUF3Z21/btb3dvFPC3WOVAwP4Gp6KAMuPT9R03/kEatLHGOlteg3MX4EkOv4PgelWo/E19acatoswUdbjT2+0J9SuBIPoFb61aoqHBMhwTLmm61pmsKx0++guCn30RvnQ+jL1U+xAq/XL3+j6fqbI93aRySx/6ub7skf8AuuMMv4EVAtlrNqNlj4gnEPZLyFbgr9HyGP8AwIsfeodN9DN030MTxf45h0BjYWKpc6oVBKMfkgB6M+PXsvU+w5ryGS7vdV1SW4upZ76+nkEaHbud+B8qKOgzngDH86bp1teatrIt7ZWub+8VHJduWYlizsewHUn/AOsK9r8KeDLDwvbblxcahID51045OTkqo/hXPb881z2niH2ib7HK+GPhizE3niM53tvWwjbgcADzGHXp90cepPSu71e0jHhjULS2iSNPscsccaKAF+QgAAdK06a6LJGyMMqwII9RXXGnGCtERsW0wubWGdTlZEVwR6EZrN8RMIrK2nb/AFcV7bs5/ur5gBP0Gcn2zWRpGr3FnMNAuZIo5bcJFa3MsZ23C4+UHBGHABGP4tpI7ga8i2LTNa6hP9slmXynRkyiBhjaQOF3ZxzyemTWDVjlasazMEUs3QDJ4rn9Vu/Ou9JmWJhbw36fvj0JdHjGPbLgVQ0u6vNH0qBtVZr/AE2MsjXbjdLbFGKkyf3k4zv6r/FkZYbGo3en6jp8tufMuLVlBkuLZgVh5yGDZ6ggHjJGAaANaSNJUKSIroeqsMg1y/iPwvFPo8zWLzxSROlyIYmwJjGwcIR77ce2atWHiBbe8l0nWJ4or2DAFwfkiuRjO5c8BsdV7dsitWPU7WWdIo2Zt5wjhDsY4JwG6HgE8elAGRpbLZ60gjupLm11W2FzFJJtB3oFB6AfeRkx/wBczXRVxgUyeHbMwW1266ZciSJo1ZS9uGZPkI5b90TwOvbJxUl9rHhiKO1kttQtZrpp4zG6y+fNhXBYDkvyoIx3zjvQBT8U6Lba14r2XGlTX4SyjA8pYPky8vVpMFc4/hPbntWBq3wut5rSWW10KWEhSyQw6w0jlscZWVCp57b8V2VrcJeTG8E0LXt1cwlII5FdooEPRsE84LsewLkc9T1FJpPcabR4hF8Obe/t92ma5Ks6ACa3vYAXiYj7rBdhU/UVnXvw38UQL+4WxuB/0ynIf8A6gfrXturaNDqQWZG+z30Q/cXSLlk9j/eU91PX2OCMzT7qS6tiZ4xHcRSPDMinIDqSDg+hxkexFNUaU+hvCbeh4LdaBqenqy3ujXyD+N2tzIp+rrlf1rOtb2SKQppt1JZkHkwTtEw/4CpB/PH419LVWvNOsdQTZe2Vvcp/dmiVx+opfVEtYsu54tbeOPEelpu/tZp41/gu4lkB/EAMT/wKsHUL2W51CXUzp8Fv54DXEVsWxuySWVTnHUkgE88j39jvvht4ZvSGSzks3ByGtZSoU+ynK/pWNP8ACiPJ+y65Og7efbrJ/wCglKidGta17oNDjvC/im+8MX323TmWa2mwZ7Zmwkw9Qf4Wx0b8DkdPSIvjRosoyNI1YAHB+WHIP/fyuL1D4XaxpVvPd2V5BfIg3tbRwtGz+pUbm56nHf61xFwxBSa1O6Zv4B0kA659Mevb9KyftKXusThGWp7qPjD4c2FpLbU4gBk7oFP8mNOPxf8ADe3Ig1JvYW4H82rzDTvBGs+INOhvLCfSpbZ/vj7TIGBHVGHl8EHqP8a0f+Fa+Jv+oV+N1J/8arT99b4SfZw7nZ3Hxo0aMqsOk6pIz8DcsSj/ANDz+lZ1x8Zrkgi18Pxj0aa8/oE/rWBB8LNeaZpJ7vTYyeAVeR9o9ANq1pRfCedlxca+oBHIgs9pH0Yuf5Uctd9AVOBlXfxU8V6i0iw3FrYRA7QbaAFie/Mm4e3AHQ1l2uneI/GtwUU3+qYbDvcTMYYz77jsB9gM+1dxpvwz0W317TbOSW7u4wkk8qTSAIyptULhAOC0innP3SK9TgtobS3S3too4YYxtSONQqqPQAcCh0p399kuSjokeeeF/hHpumx+drbrf3LNu8lMrAntjgvxxzx7Va8Y+E/DF1ZpZQ2S2mqOhWzGnxLG7n0xjaVHU56DJyK6OLXYre3u3vXGLebyVZBlpXyflVRyWyMADmpdJsJjcy6tqEYW/uF2LHkH7PFnIjB6Z7sR1PqAKtRSVrGXM73OT0H4RaBp1pC+oRy3eoqAfOE8gWJsdI1zjA9wc/Titi4N5ofN+/2mw7XoUBov+uqjjH+2MD1CjmtXxNdSWPhbVryJgstvaSyxljgBlUlf1ArJ0y6vvFVjGY5JLPSgNrTIcS3XPRG/hTGAWHJOcYxk3F8uw1Jp3Jl1Owa7Fot9bG5IyIRMu8jr93OatVaXQNJTShpaafbpZAYEKIAB7jHIOec9c81jWbzWl02l3chlkRPMt7g/8vEOeCf9pcgN9Qf4sDWM76GsZ3di/RRRWhoFFFFABRRVS7upUuILO0jWW8uCdiM2FVR952Iydo4HuSB3yE3YTdi3RUR0fWiONWsA3vp7kf8Ao6q11pvilbeRbW50iSUjCu8ckQHvjL1PtER7SI66vxDcR2cCedeyjKRA4AXONznB2rnv36AE8VK+l62qCWG/sZmxkwvbsiH6OGJH1IP0qjHZaxp2lzwR6Is9xPh5biLUBJJI4I5YukY6DgDAHQAVrPqmqvaPJbaBcRMoGEuJYgT/ALoR2zj3K/jWbm3sZuo29DEuG1pbhk1G2urG1HSXTIhdl/xxuH08r8fSxp1l4V1C+ezTT4rq5WLzJf7RhZpwM45Ew34/St3StTF/G6SKY7qLHmxNGyFc5wcHscHkZBweeKZrOkvqUUUltcm01C2YvbXIQPsJBBBB+8pB5HHY8EA1Lbe5Lk3uZ134bnso2l8PXAgkA4s7lme3c+3eP/gPHqprMt59SkdYb+6msbo4BT+ynMYPoJA7K34Nn2FdVpceoR2ijUp45bg/e2LgA+x4yPwFXaOZj5mcp9rudPuUtNXjSNpG2w3cYIhmJ6DnJRv9knnsT20KuXMlnNYXceqLAtqpaOYTkCMr1GSeOhH4153J480TQ7qWxjv5dWtVXdby2wMrKM48tnOFYjs27kdeRltFUS+I0hO+jO4orzC/+LkkfNpoTeWeslxcAFfcqoP86zn+JviKYBoV0uNCMjEDufz8zH6VLxFNdTWzPYKK8Sn+IvimPDm8txF/GUth8vvzniobr4jeKoAhXUYmDZ62yf4VP1qmFmdv8LtBSy8PprE0f+l6gilSRykI+4B9fvfiPSu8pkUUcEKRRIqRooVVUYCgcACn1vGKirIQUUUVQytHY2Wo32oQX0SSW/2WHzUf7rDdIRu+mM/iazZDq9pZx6VpEdrfwRyRtFcSBkKBWDAsAuJPu/eUjPfB5OxpEQOu6m5O5WgtwQRwCDIf6g1vVzy3OafxMxdMttVt7KC2It4kRcOzku7t1ZjjA5JJ/Gq8vh/ULe1ntdJ1C2gtJwQ1vPbNIkRbr5eHG0f7PIB6Y6V0VNZ0TG5lXPTJxmpJMhPDtvJZXMV65uLm6kEstyFEbBwAFZMfc2gDbzkdckkk1Li38R3MEFk62ivHIN2orKwJTkFhGBw5BxjOOTz2rpKpS6igkMVuhnkHUKeB9SMn8QDQBaiijghSGJQkcahVUdABwBVe+0221CEpKrI24OssTbHRhwGDDkHkj6Eg5BIrIGp6vqLY02CBoScGdjtRfXa/O/6hSPcVYXTtdbIl11Ap/wCeVmoYfiWI/wDHaAFC+IrT92hsNRQdJJ5Gt5Me+1GUn3AX6Vz58e3R186LLpkNrK6nyrx7lngYg4IBCDOD9BnjOeK6X+xFmULf397fIP4JXVFP+8saqGHsciprzRtNv7WK1urGCWCEgxIUGIyOhX+7j2oAdZoyRCWW5847cZVsqB3PufU/kBWFZcanrS/3b7+cUbf1rag0XT4OFto2HYOgbb9CRmsTT2E15q9ynMc982w+uxEiP/j0bVdPc0p7l+iiitzcKKKKACvPfG/gT7XJLrWiwD7aRm5t1wPPH95fR/8A0L616FRUzgpqzA8A0PXb7QL83unP947Z7eTISUDsw6qw9eo9xkV7F4c8V6b4lgP2ZzFdIMy2svEie/8AtL7jj8eKzPFfgO21x3vrBltNTI+ZiP3c/s4Hf/aHP16V5LPZ3+j606Xcc1jqEJBiKthgB/GjDqCSRkccYPpXGnPD6PWIbn0VRXm/h74mBVS18QrtI4F9Enyn/fUfdPuOP92vQ7a5gvLdLi2mjngkGUkjYMrD2I4NdcJxmrxYCaGv2jXNTvP4IVjtEz/eALuR9d6D6pV/VNYi0mJ3nRj+7JiUdZX7IP8AaJwB9apeGDhtZi/556gR/wB9RRv/AOzU3xMEkvNChZQzfbmlwRnAWGX5vwJX8SKyesjmesjL8MaPBa+JJ3mhia9SzSaSYL1llklMhB+q8egJ9TXXPeW8cpjklVGH97gfn2/GsCJvs/iywc8Lc281ufdwVdR/3ysldHJFHMAJI0cejLmiaswmrM5a7tx41M1vO+3w/b3BSSOM5a9dDyGx0jDDoOWx2HXo7S5tJU8q1kiKxDb5aYGwDjGO1cz8O3Y6HdRu2WF15uckn99FHPz/AN/TWh4qtUexinSR4LhrmC3E0R2uFklSNvmHP3WPfrz2qSSzrer2llbS27T5vXjJht4gXlZscEIuT1xzjA71kwaTq+swWLXxOkpa8oImWS4Py7SCSCijHUfMScHIIroLDTrDTQ8VlaxQZwzlFwzn1Y9WPuauUActfWFxoKi9huLq8sVH+kxTNveMf89EOMkD+JfTkcjDXEdZEV0YMjAMrKcgg9CDWhe6lBYyRRy5JkBwF5PUDp36/pWIbVtDvltlH/EtuWP2f/pg55Mf+6eSvpyv90VrCXRmsJ9GXaKKK1Nive3kdjB5jhnZmCRxIMvK56Ko7k/4k4AJq1pFidOjnu74q2oTqHmKnIRRnbGnqq5P1JJ4ziqvh6CG6ll1O4YSXhnnhiDHiKNJWjwg7Z2gk9STjOAANu98pbZ5pplgWIFjK5wEHck+nrWE5X0Oecr6FgHIyOlVrq5aGe0iUAmeXZz6BWY/yrnND1vUJ475oLb7Vp9tMI4pZXEMjAqG+VSMFfmXBJX6dMu1XVL+4jVrXSb+O7tpBIgZY5FDDI2tsdiAyllz1GQRUEHVUVWsL2LULNLmIMu7ho3GGjYcFWHYg8GodV1vS9Dt/P1S/t7SM/d81wC3so6sfYUAXiMc4ycVXivoJRL83lmL/WCTjb9fyP5elea638YUG6Lw/p5lPQXV6CifURj5j+JWvMtd1jUNeczaxqUsuWGFyEjB4xhB8p6DqCeKylWitDSNKTPZfEfxO0GwtpYdOvXvr5eUFmodAw7M5+THYgEnHTmuI1j4q+JNRV004W2lRnoyL58n/fTAL/47+NYmheBfFWt7TDp4htSOLm8zAMey4LN9QAK9E0n4PabDtk1m/uL9+8UP7iL9CXP/AH0PpU3qy20KtTjvqeOz313qt+ialJdX16eY/Mdrgn/dHJH0AFdJZ+A/FeoQPNDozwoFLKbuQRF8DoF5bP1Ar3nTNF0vRYfJ0zT7a0Q9RDGFLfUjk/jV7OKfsE9ZO4vataI8S0n4ZnULKC8n1seVMgkVba3wcEZ+8xPP/Aa2rb4VeH4M75dQmLHLbpwgJ+iBcV1SRDStZn07GLe433VqfTLfvU/BmDD2fH8NXq6oUqdtEaJ8yucovw48Lr/y43B+t9P/APF0f8K28JbQv9lNtXoPtU2B/wCP11dFXyR7DsFFFFWMKKKKADRWA1PU4j9/MUmP9kqQD+at+VbTHapOCfYd65uCT7L4qtT0S9t3gb3dDvQf98mWulrnnuc0/iKjm4mYonyjuc4A/HqT9MD3pYrCJCWfMjHru6H8Oh/HJ96tVHOsjwskTbWbjd/dHcj3xUklOfdeyOglMdnHkSMON5HUA+g7n6jr0zEjGs3slkiGLSrY4mRePPf+63qP7w7ng9xWwVjRdiri3twMIO7AZA/Dj8T7UmlwJBYqUUDzWaU+p3HOT74xQBbVQqhVAAAwAO1LRRQAUUUUAZWv6hLY2CR2pAvbqQQW+RkKxBJYjuFUM2O+3HeqVnax2NnDaw58uJAi7jknHcnuah83+09fuLzrb2e60t/Qtkea3/fQCe2xvWrtbU1ZXN6cbK4UUUVoaBRRRQAUVDdXUFlbPcXMgjiTqx/QAdyegA5NcTqfizVbpzHp1tPZxdpDAHkPvzlR9MH6isa2Ip0VebA7ys3W9E03XbA2+pwK8a/MsmdrRH+8rdVP+TXnaeIfEHmgQ6vKVk3HzTGjKAF3HaCmScd+nPeu60azh1DS7W8v1N5csuWef5gGBwSq/dXp2AqKOJhXvGIjynXfDT6Q7SWF/BqtmD1hdTMg/wBpRw31Xn/ZrHsNUu9JkluNKvZrSYfNIsZwCcfxoeCfqM19FDgADoKwvEnhLSvFFq0d7EY58fJdw4WZPYNjp7Hiplhlfmg7Md31Of8AAvizR7iw1S58TT6ZHqLzrMPNVY/MTykQbdx5OUOQDxntmtiw1T+2tSju9JiXUrPTLX7EDbTIHaQ7S7BXI+X5EAJIz82MjGfNdY8Ca34fDOHS/sV6TgCMqP8Ab5wPr93uWFYbLPp19Gzi5sL3GY3y0MhX1VhglfcEg1m6k6b99GfIm7p6ntOrauA1h5VvPHqEN7E8dtcRmJ5OdrrGWwrsUZhwSOeSOtdHNqtvqunbdPvghlBRtikzx9iNmMhgfUcHrXiX/CwPEMenyW1/Lb6tagZMd7D8wxyCrptIYdQeSD3rV0j4gwpmTVrG/W5LYN3pt0A0qfw+ap2q7AcbsZwKr28Za3JnCbeqO38DvHp2t63pEcrSWqeXLaSMSTJGEAxzydiGFSfpWp4i1SCa90jS4gzyz38Lt8pARUbfnJ75UDFcRB4y8FNbQWts2uaRNbsz2940LTNGzfePVwd2TkEEHjI4GGvq/hy4v01G78YXE+pRBfs9zcgxRwkHjEYRFGckHKtkE8jtXMn1M7M9O1fUY9MiWdreeZ+Qqwbdx6dmYcdOeg9qwLfWtR1aVFu7qLRrSdnW3eECRpwrFTiVxtUnGcbTkEYb0oPr8Ws2zWdx4w8NNbyjbI9vOI5UX+IBDIw3YyM7sDOQDgVfttc8OTajLbnU9JXTre3FvHE1xHsK5xwCeMFSD7BDTEW9P0S90O/nlhVNShlbcktw5N1Hn+EyNncg5x0IzjnrWnfWc+qaFdW06rHPKjeWB/yzYcoc5OSGAOfUVUtNY8MWS7LbWtORP7v25CP1anS+NPC0JIfxJpAYdV+2xk/lnNAEGn3QvtNtbxRgTxJKB6bgD/WrFcVp/jvw1YaaIn1HeUllCLDDJJhfMbbyqkY24qnffFfSk/dW+m38xfKqz7IlP45JH5Vt7WCWrOpPQ7XQrG31Tw8qzRlH8+SdHHDJ5rGZcH/dkXI9c1Q1TSoLHVrJ7qe5vhHBPceXM25Rs2YITpuywwTz9K4O0+KmuWenJbw6dpyTdWlkZ5Ax6D5RtxgADr2rntU8U69q9y1ze6tOh2bNtsfIVVznA2/N+ZPauX28E7mcacr3Z7DoWs6To3h43urarZwi+ka5w8w+YsBkKOpGQcDrjGec1x3in4iaVcQ/ZvD+nzzMTta4mZoY0j7+WpyQT67RjOeteY2lpJNequl273ctwx+SJCxdhyxD9M+uT+Vdxpvw2129w97Jb6dGezHzpPyU7R/30fpU81SfwIapx6sxLjxhr0JdbO5XTbJ0CtBpqeWFxnBJOWzjgspB4Hpxm2kE+rXrGyhuNRvH+80StNIf95uT+JNeny/DLSbbSblkE99frGXha5k+TeOQCi4UgkAYIPFej6FLY3GhWVzptvHb2k8KSxRRoEChgDjA6U5UZv42OUuTZHkei/CbW78rLq08WmQHrGhEs5/L5F/NvpXo+jeCfD/hhPtNpYrJcoMm7uP3kuO5BP3fooArpaCMjB6VUYRjsjGU3LcRSGUMDkEZBpapWkjxTyWUgACDdCf7ydMe+OAfqKu1ZIU1+EY+gzTqbJ/qn+hoAw/E+xtJivlHz2d3FIH/ALq+YEkP02M9PqxcWQ1HQr+xfgXAuIs/7zMM/rWZpV2b/SLK8bhp4EkYehKgkVrTfQ2pPoW6KKK1NQooooAKKKKAM/Uj5d5pE/P7u/j6f7atH/7PXV1y2sxQy6Rc+dMYFjXzhMoyYmQ7lcDuQVBx7Vf0LXJNQjjtdStWsNWEQkltZP4hxlkPRlycHByDwe2cai1MKi1NqiiiszMoTyGOwEgHVzJ+pYD9AKuRRiKFIwchFCj8Kqaon/EvZgPliw5A9B1/Sr3UZFABRRRQAVQ1q/OmaPdXaKHlRMRIf45D8qL+LED8avO6xozuwVFGWZjgAeprlpbs+IL6CeNSNKtmMkLH/l5k6BwP7ignBP3iQRwAS0ruw4q7sTafZrYafb2isX8pApc9XPdj7k5J+tWaKK6TpCiiigYUUVkeI78WekSxq+2e4BijOcFcjlv+AjJ/ADvUykoxcnsgON1jVX1zVDsZzbwuRbpDKBx08wjHU84PZSPU5oajGUheDzpmXYHYO+d3zAYPtz0qyghVf3aFYYRhQcnn2B6AdcD0qGGMMsstwyoilcsx4OWD/wCH518tVqyqz55FWshuoFYpUmwdg8/ge0e3/wBlr0rSLV7LRrO2k/1kcKiT/ex8365rndH0Fr25hvb2BoreFvMhikGGkbruYdgDyAeSeuMc9fXs5dh5U4c01Zsl7hRRRXpAFYV7psVhbyEWcV9pBbfcaZNCJFUH7zxAjgjk7eQe2CcndopNJ7ktJ7nOXPwt8Karbpc6c1zZpKodHtJ9yMDyCFfcMfQCubuPgvf26BdP1u3mRRhUuYChA92UnP8A3zXeaHP/AGVqUmjSnFvOWnsWPQZ5ki/A5Yf7JIH3K6auSVOOzRjzSi7XPB5vhb4thPFtYze8N1/8Uq1Rn+H/AItjUq+gTSKQQdk8LDH/AH3mvoais/YQK9tI+Zj4Z8R2tv8A6VoOpDywcuLdnyB3O3PamQ6Hq9wnmQ6FqkibmXctjIRlSQR93sQR+FfTUiLLE8bfdZSp+hrF8NP5SahYHra3kmPVlc+Zn6bmcf8AATS+rxH7aR4EfDeuMCD4e1Ug8YNhJ/8AE0+08I+J2jEa+H9RIU4Vmi2ZHbO4jntX0tRR7CIvbSPnK28HeJLu5nt10popIHCS+fNGoUlQw6MSeGHIH8q2YPhXrFym28vtPt1PUIrz/odlenzqE8X320Y32Vux9zvmGfyA/IVareGGp2vY1jJyVzzN/hSltZqy6reXUsbAtGqom9e4GcnOOmW5xgkZyOm8N+FfCMTRn+x47ibf5fnXJabbIBnDJJzGxHONuORgnIrpqo3mlw3U6XKM9veR42XEJw3HQMOjgZPDAjn1rR0Yr4UTOLezNPUtMfUkWxMFotgoBPmR78kdAq8bceuc+mKovoeoadGH0+7a7VfvWt0xOR/sSHLA/wC8WB9V61PZ63NDcR2erpGjyMEhuogRFKx6KQSSjHsCSD2OTitiaORxmOVkOOgxg/mDUaxZjrFnP2eowXjvEN0VzH/rbaUbZI/qPT0IyD2JqfwdaLa+FtLaNjslsoHKHsxjGSPr/n2o61pkutwtBNtfYcCVQGMbHj5X2rhuccA46kjv0WmWken6TZ2UIxFbwJEg9FVQB/KnKVxylzFqiiipIGNGjOjsuWTO0+metPoooAKRhkYPSlpGYKpY5wBk4GaAGW6GO3jU/eCjP171y+lL9mN9p7cNaXcij/cc+YmPYK4H1U1ttrVru2xBpD3+ZU/RyprB1S9TT9b/ALSkguVs7mBYriTyGZYGQsVZiARtIcgsCQNozxki4OzLg7M1KKRWV1DKQykZBByCKWtzoCiiigAooqjqd5LbxRwWirJf3TeVbRt0Ld2b/ZUZY+wx1IpN2E3YbFEda1xYASbDT3D3B7Sz8MkfuFBDn32D1Fb+o6XbapCqThleNt8U0bbZIm/vK3Y/oehyOKTSdNi0nTYrOJmfZkvI33pHJyzn3JJP41bk4Qtu245zjP6Vzyd3c5pO7uZcDa3akR3K2d5Ev/LyJDC5H+0m0rn3DAH0HStA3duq5a4iUd8uKakxnQ+W6sDwJIXDY/P/AOvSG0ZjlrqYn/dT+e2kIT+0bBhj7bbHP/TVf8aktEjjtY0ik8yNRhGznjsM9/SmfYk6ma4z6+e38s4pGaOzw0144U8KshU5PtxkmgC1Va+vrfTrVri5fagIAAGWZj0VQOST2ArIOtX91ctDY20GwEjzSzSN+KYXb/wJl9s1maOkt+76xeTvctMx+yl8bY4ugKADA38tnrgqDnFVGN2VGPMyxLDc604l1RfLtQd0enggr7GUj77f7P3R/tEA1oUUVuklsdCSWwUUUUxhRRRQA2Qssbsib3AJVc4yfTPauOufDuuardNd38lokhG2ONJmZYl64A2DnuTnkjtgAdnRWdSlGquWWwHKw+D5NqpPqCqg5xbwBWH4sWH6Vr2Ph/TdPZJIrffKn3ZZWLsv0J+7+GK06Kinh6VP4IgFFFFbgFFFFABRRRQBV1GxXULNoTI0UgIeKZPvRSDlXX3B/PoeDT7DxRHDGtvrwXT7tMK0r8W8x/vJIeBn+6xDDpg9TPQQCCCMg8EVEopkSgpG0jrIgdGDKwyGByCKWuUGh6dHIZLe3+yuTlmtJGgLH32EZ/GrFgs95f3Vj9suhZ20ceSJDuMjFiVLn5uF2Hg9xWcoNamUoNanR1jXthc2+onVdPUPNtCywE489P7uegYHlSeMlgcbshyaTJbOJI5Hm2nO1rmYN/30XbP0Iq9M3nRBUeSObb5iqpww+o6e3NQQLZ3sN9D5kJbg7XR1KsjejA8g1YrIF9qMTHzNODE8eZyufwXf/Or1rPPONzwCNfdmz+RUUAYT5k8V6lKeiQQQD8N7n/0MfkKt1AmDq2rkHJFyqn2/cRHH6/rU9dEPhOiHwhRRRVFkVxbw3dvJb3EayRSDayt0Ipuk6lNY3iaRqMzSiTP2K6frKAMmNz/fA5z/ABAZ6g1PUF5ZwX9s1vcIWjbB4JUqQchgRyCCAQRyCKmUbomUeZHRUVzFtrV3ox8jWPNubQD93qEcWSo9JlXof9sDb1zt79DbXdteW8dxbXEU0En3JI3DK30I61g01uc7TW5NRRRSEFFFVb6UJFtaTy0ILSSZxsQDLHP6e2c0ASxzCV2CKTGvG/sT6D1+v/18RPZWtzIzzIJ8HG2Q7lU+y9AffGaq2Dz38PmPH9ntOkUKjDFR/e9PoPpyOumqqihVAVRwABgCgBgt4QMCGMD0Cinqiqu1VAHoBS0UAcvf2DeH2a7so2bSyS1xbIuTb+skYH8P95fxHcG3HIksayRurxuAyspyGB6EHuK3a5m68P6jZzsdAubSG2kJd7e6jZkjbuY9pGAepHQHpjJrSM7aM0hO2jLdFFFbG5Wv76LTrRriUM2CFSNBlpHJwqqO5JwBVnRNImt5W1LUir6lMmzahylunXy09ecEt/ER2AAGboCDVPEeqXN1850ycQWqfwpujVmfHdzuIz2HAxk562sZyu7GE5XdgooorMzIpLW3mbdLBE7erICaeiJGoWNFRR0CjAp1FAFeW2mkcst9cRA/woseB+ak1H/Zdu5zceZck9RM5ZT/AMA+7+Qq5RQBj+JJTbeHp4bc+XLcBbWHZxtaQhAR9MlvwqKKJIYkiiQJGihVUdABwBSa6fM1fSIW+4plnA/2lUKPwxI36U+tqa0ubU1pcKKKK0NQooooAKKKKACiiigAooooAKKKKACiiigAooooAKKKKACl8Lpu0g3p+9fytdZ9VPEf/kNUrN12R49EutjFWZPL3Dqu4hcj3GeK6mKJIIUiiULGihVUdABwBWVR9DGq+g+qlsA13dSDdw4TnvgDp7c/nn1q3RWRkFFFFAHMWjb7/VpD/FekY/3Y0X/2WrlUbD/j61T/AK/pP5Cr1dEdkdMdkFFFFUUFFFFABWZNpJjnkutLuDY3UnMm1A0U5/6aJ3P+0CG9606KTSe4mk9yjFrmt22EuNFe4A4JtriNh+BkZD+BBPuatf8ACTSKR5ugarGv979w+PwWUn9KkoqPZoj2aE/4S3SgMuuox9vn024H/slUdU8R6VfWy20Ny4muJEiWOWJ4mdSwLhQ4G75QeBV+svX0VtOSQqC8NzBIhI+6fMUcfUEj6E0nTsiXTsjq4IzFAkZx8oAwvQew9qkoorIyCiiigAooooA//9k=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TextBox 44"/>
          <p:cNvSpPr txBox="1">
            <a:spLocks noChangeArrowheads="1"/>
          </p:cNvSpPr>
          <p:nvPr/>
        </p:nvSpPr>
        <p:spPr bwMode="auto">
          <a:xfrm>
            <a:off x="1087438" y="1044575"/>
            <a:ext cx="30654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943725" y="2947988"/>
            <a:ext cx="14366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剥皮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438900" y="3663950"/>
            <a:ext cx="25447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生吞活剥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981575" y="2219325"/>
            <a:ext cx="34083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bō</a:t>
            </a:r>
            <a:endParaRPr lang="en-US" altLang="zh-CN" sz="4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160963" y="3121025"/>
            <a:ext cx="1150937" cy="1162050"/>
            <a:chOff x="2426" y="1253"/>
            <a:chExt cx="1815" cy="1814"/>
          </a:xfrm>
        </p:grpSpPr>
        <p:sp>
          <p:nvSpPr>
            <p:cNvPr id="13330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3331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32" name="Line 6"/>
            <p:cNvSpPr>
              <a:spLocks noChangeShapeType="1"/>
            </p:cNvSpPr>
            <p:nvPr/>
          </p:nvSpPr>
          <p:spPr bwMode="auto">
            <a:xfrm>
              <a:off x="3335" y="1298"/>
              <a:ext cx="0" cy="17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5151438" y="3092450"/>
            <a:ext cx="11525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n-ea"/>
                <a:ea typeface="+mn-ea"/>
              </a:rPr>
              <a:t>剥</a:t>
            </a:r>
            <a:endParaRPr lang="zh-CN" altLang="en-US" sz="7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427" name="TextBox 44"/>
          <p:cNvSpPr txBox="1">
            <a:spLocks noChangeArrowheads="1"/>
          </p:cNvSpPr>
          <p:nvPr/>
        </p:nvSpPr>
        <p:spPr bwMode="auto">
          <a:xfrm>
            <a:off x="5651500" y="1058863"/>
            <a:ext cx="3178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  <a:endParaRPr lang="zh-CN" altLang="en-US" sz="5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28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9813" y="704850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20" grpId="0"/>
      <p:bldP spid="4" grpId="0"/>
      <p:bldP spid="15" grpId="0"/>
      <p:bldP spid="16" grpId="0"/>
      <p:bldP spid="17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>
            <a:spLocks noChangeArrowheads="1"/>
          </p:cNvSpPr>
          <p:nvPr/>
        </p:nvSpPr>
        <p:spPr bwMode="auto">
          <a:xfrm>
            <a:off x="3067050" y="2817813"/>
            <a:ext cx="569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剥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3559175" y="2436813"/>
            <a:ext cx="2752725" cy="1200150"/>
            <a:chOff x="2371640" y="4701375"/>
            <a:chExt cx="2753388" cy="1602287"/>
          </a:xfrm>
        </p:grpSpPr>
        <p:sp>
          <p:nvSpPr>
            <p:cNvPr id="15" name="左大括号 14"/>
            <p:cNvSpPr/>
            <p:nvPr/>
          </p:nvSpPr>
          <p:spPr>
            <a:xfrm>
              <a:off x="2371640" y="5027767"/>
              <a:ext cx="179431" cy="1049116"/>
            </a:xfrm>
            <a:prstGeom prst="leftBrace">
              <a:avLst/>
            </a:prstGeom>
            <a:ln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/>
            </a:p>
          </p:txBody>
        </p:sp>
        <p:sp>
          <p:nvSpPr>
            <p:cNvPr id="18436" name="TextBox 15"/>
            <p:cNvSpPr txBox="1">
              <a:spLocks noChangeArrowheads="1"/>
            </p:cNvSpPr>
            <p:nvPr/>
          </p:nvSpPr>
          <p:spPr bwMode="auto">
            <a:xfrm>
              <a:off x="2517987" y="4701375"/>
              <a:ext cx="2607041" cy="160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bō </a:t>
              </a: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生吞活剥</a:t>
              </a: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24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bāo</a:t>
              </a: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剥皮</a:t>
              </a: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24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679450" y="1258888"/>
            <a:ext cx="7854950" cy="7000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/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读一读下面的句子，看看你有什么发现？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最喜小儿亡赖，溪头卧剥莲蓬 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TextBox 2"/>
          <p:cNvSpPr txBox="1">
            <a:spLocks noChangeArrowheads="1"/>
          </p:cNvSpPr>
          <p:nvPr/>
        </p:nvSpPr>
        <p:spPr bwMode="auto">
          <a:xfrm>
            <a:off x="4508500" y="2014538"/>
            <a:ext cx="555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.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3" name="组合 20"/>
          <p:cNvGrpSpPr/>
          <p:nvPr/>
        </p:nvGrpSpPr>
        <p:grpSpPr bwMode="auto">
          <a:xfrm>
            <a:off x="736600" y="3649663"/>
            <a:ext cx="7604125" cy="1271587"/>
            <a:chOff x="682625" y="4067173"/>
            <a:chExt cx="7804460" cy="1269248"/>
          </a:xfrm>
        </p:grpSpPr>
        <p:sp>
          <p:nvSpPr>
            <p:cNvPr id="18440" name="矩形 17"/>
            <p:cNvSpPr>
              <a:spLocks noChangeArrowheads="1"/>
            </p:cNvSpPr>
            <p:nvPr/>
          </p:nvSpPr>
          <p:spPr bwMode="auto">
            <a:xfrm>
              <a:off x="682625" y="4067173"/>
              <a:ext cx="7804460" cy="111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073150" indent="-1073150" algn="just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：我们吃栗子的时候要先剥（</a:t>
              </a:r>
              <a:r>
                <a:rPr lang="en-US" altLang="zh-CN" sz="2400" b="1">
                  <a:solidFill>
                    <a:srgbClr val="000000"/>
                  </a:solidFill>
                  <a:latin typeface="方正姚体" pitchFamily="2" charset="-122"/>
                  <a:ea typeface="方正姚体" pitchFamily="2" charset="-122"/>
                </a:rPr>
                <a:t>bāo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）皮，不要生</a:t>
              </a:r>
              <a:endPara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1073150" indent="-1073150" algn="just">
                <a:lnSpc>
                  <a:spcPct val="150000"/>
                </a:lnSpc>
              </a:pP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吞活剥（</a:t>
              </a:r>
              <a:r>
                <a:rPr lang="en-US" altLang="zh-CN" sz="2400" b="1">
                  <a:solidFill>
                    <a:srgbClr val="000000"/>
                  </a:solidFill>
                  <a:latin typeface="方正姚体" pitchFamily="2" charset="-122"/>
                  <a:ea typeface="方正姚体" pitchFamily="2" charset="-122"/>
                </a:rPr>
                <a:t>bō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）。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441" name="TextBox 17"/>
            <p:cNvSpPr txBox="1">
              <a:spLocks noChangeArrowheads="1"/>
            </p:cNvSpPr>
            <p:nvPr/>
          </p:nvSpPr>
          <p:spPr bwMode="auto">
            <a:xfrm>
              <a:off x="5199761" y="4128812"/>
              <a:ext cx="555624" cy="67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</a:rPr>
                <a:t>.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18442" name="TextBox 17"/>
            <p:cNvSpPr txBox="1">
              <a:spLocks noChangeArrowheads="1"/>
            </p:cNvSpPr>
            <p:nvPr/>
          </p:nvSpPr>
          <p:spPr bwMode="auto">
            <a:xfrm>
              <a:off x="2684547" y="4665712"/>
              <a:ext cx="555624" cy="670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</a:rPr>
                <a:t>.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703806" y="740719"/>
            <a:ext cx="1464632" cy="531209"/>
            <a:chOff x="846681" y="1213040"/>
            <a:chExt cx="1464632" cy="531209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310700" cy="531209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800" b="1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多音字</a:t>
              </a:r>
              <a:endParaRPr lang="zh-CN" altLang="en-US" sz="28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5" name="组合 23"/>
          <p:cNvGrpSpPr/>
          <p:nvPr/>
        </p:nvGrpSpPr>
        <p:grpSpPr bwMode="auto">
          <a:xfrm>
            <a:off x="6637338" y="2533650"/>
            <a:ext cx="1793875" cy="1360488"/>
            <a:chOff x="6788695" y="1080879"/>
            <a:chExt cx="1793385" cy="1360214"/>
          </a:xfrm>
        </p:grpSpPr>
        <p:pic>
          <p:nvPicPr>
            <p:cNvPr id="25" name="Picture 14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788695" y="1080879"/>
              <a:ext cx="1793385" cy="1360214"/>
            </a:xfrm>
            <a:prstGeom prst="rect">
              <a:avLst/>
            </a:prstGeom>
            <a:noFill/>
          </p:spPr>
        </p:pic>
        <p:sp>
          <p:nvSpPr>
            <p:cNvPr id="18446" name="矩形 72"/>
            <p:cNvSpPr>
              <a:spLocks noChangeArrowheads="1"/>
            </p:cNvSpPr>
            <p:nvPr/>
          </p:nvSpPr>
          <p:spPr bwMode="auto">
            <a:xfrm>
              <a:off x="7019122" y="1414395"/>
              <a:ext cx="148826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/>
                <a:t>注意加点字的读音！</a:t>
              </a:r>
              <a:endParaRPr lang="zh-CN" altLang="en-US" b="1"/>
            </a:p>
          </p:txBody>
        </p:sp>
      </p:grpSp>
      <p:grpSp>
        <p:nvGrpSpPr>
          <p:cNvPr id="6" name="组合 26"/>
          <p:cNvGrpSpPr/>
          <p:nvPr/>
        </p:nvGrpSpPr>
        <p:grpSpPr>
          <a:xfrm>
            <a:off x="6434197" y="803726"/>
            <a:ext cx="2654241" cy="1048661"/>
            <a:chOff x="6712495" y="-330511"/>
            <a:chExt cx="2654241" cy="104866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8" name="Picture 15" descr="C:\Users\Administrator\Desktop\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712495" y="-330511"/>
              <a:ext cx="2654241" cy="1048661"/>
            </a:xfrm>
            <a:prstGeom prst="rect">
              <a:avLst/>
            </a:prstGeom>
            <a:noFill/>
          </p:spPr>
        </p:pic>
        <p:sp>
          <p:nvSpPr>
            <p:cNvPr id="29" name="矩形 28"/>
            <p:cNvSpPr/>
            <p:nvPr/>
          </p:nvSpPr>
          <p:spPr>
            <a:xfrm>
              <a:off x="7022614" y="-221680"/>
              <a:ext cx="1589063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加点的字是多音字！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tags/tag1.xml><?xml version="1.0" encoding="utf-8"?>
<p:tagLst xmlns:p="http://schemas.openxmlformats.org/presentationml/2006/main">
  <p:tag name="KSO_WPP_MARK_KEY" val="e85fc324-5cbf-4bf2-9691-539013491c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2526</Words>
  <Application>WPS 演示</Application>
  <PresentationFormat>全屏显示(16:9)</PresentationFormat>
  <Paragraphs>326</Paragraphs>
  <Slides>32</Slides>
  <Notes>7</Notes>
  <HiddenSlides>7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Arial</vt:lpstr>
      <vt:lpstr>Calibri</vt:lpstr>
      <vt:lpstr>黑体</vt:lpstr>
      <vt:lpstr>Gulim</vt:lpstr>
      <vt:lpstr>方正大黑简体</vt:lpstr>
      <vt:lpstr>微软雅黑</vt:lpstr>
      <vt:lpstr>仿宋</vt:lpstr>
      <vt:lpstr>Times New Roman</vt:lpstr>
      <vt:lpstr>楷体</vt:lpstr>
      <vt:lpstr>方正姚体</vt:lpstr>
      <vt:lpstr>Arial Unicode MS</vt:lpstr>
      <vt:lpstr>Malgun Gothic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708</cp:revision>
  <dcterms:created xsi:type="dcterms:W3CDTF">2015-12-30T08:03:00Z</dcterms:created>
  <dcterms:modified xsi:type="dcterms:W3CDTF">2023-01-17T00:55:08Z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DDA3356E104741B698D77E15018152A1</vt:lpwstr>
  </property>
</Properties>
</file>