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96" r:id="rId3"/>
    <p:sldId id="619" r:id="rId5"/>
    <p:sldId id="576" r:id="rId6"/>
    <p:sldId id="258" r:id="rId7"/>
    <p:sldId id="549" r:id="rId8"/>
    <p:sldId id="565" r:id="rId9"/>
    <p:sldId id="608" r:id="rId10"/>
    <p:sldId id="609" r:id="rId11"/>
    <p:sldId id="610" r:id="rId12"/>
    <p:sldId id="611" r:id="rId13"/>
    <p:sldId id="612" r:id="rId14"/>
    <p:sldId id="613" r:id="rId15"/>
    <p:sldId id="582" r:id="rId16"/>
    <p:sldId id="615" r:id="rId17"/>
    <p:sldId id="605" r:id="rId18"/>
    <p:sldId id="614" r:id="rId19"/>
    <p:sldId id="587" r:id="rId20"/>
    <p:sldId id="616" r:id="rId21"/>
    <p:sldId id="586" r:id="rId22"/>
    <p:sldId id="588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7EEA"/>
    <a:srgbClr val="FF33CC"/>
    <a:srgbClr val="0000FF"/>
    <a:srgbClr val="000000"/>
    <a:srgbClr val="34421A"/>
    <a:srgbClr val="1A210D"/>
    <a:srgbClr val="676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85146" autoAdjust="0"/>
  </p:normalViewPr>
  <p:slideViewPr>
    <p:cSldViewPr snapToGrid="0" snapToObjects="1">
      <p:cViewPr>
        <p:scale>
          <a:sx n="100" d="100"/>
          <a:sy n="100" d="100"/>
        </p:scale>
        <p:origin x="-318" y="-804"/>
      </p:cViewPr>
      <p:guideLst>
        <p:guide orient="horz" pos="323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2C3E7343-6887-468F-A2CC-754F7026B9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B598E57F-1F51-4CC4-841B-0C4EA53CCE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945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15C5CE7-EE95-4E45-A578-39F6A285F0EC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150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075A1E9-3C9E-4695-9A59-E5CB126D02B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355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F8A7A3E-8A3D-4701-835A-04A529C3B95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560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626FB93-5CB3-4B4B-B81A-DF3A85DABE7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E425E67-BBA3-4EC5-8390-A81319FEE7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구름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0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575" y="3189288"/>
            <a:ext cx="9220200" cy="201136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E8B9FDE-8BBE-4D6E-A813-98E8A044389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10BB43E-A525-4E63-8D28-F8CBB9E687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958850" y="1414463"/>
            <a:ext cx="7226300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8194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13338"/>
          <p:cNvGrpSpPr/>
          <p:nvPr/>
        </p:nvGrpSpPr>
        <p:grpSpPr bwMode="auto">
          <a:xfrm>
            <a:off x="2471738" y="482600"/>
            <a:ext cx="6275387" cy="979984"/>
            <a:chOff x="2379275" y="827548"/>
            <a:chExt cx="6275607" cy="1310152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508027" y="827548"/>
              <a:ext cx="5146855" cy="12344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5400" b="1" dirty="0">
                  <a:solidFill>
                    <a:srgbClr val="CC000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古诗三首</a:t>
              </a:r>
              <a:endParaRPr lang="zh-CN" altLang="en-US" sz="5400" b="1" dirty="0">
                <a:solidFill>
                  <a:srgbClr val="CC0000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8198" name="组合 13337"/>
            <p:cNvGrpSpPr/>
            <p:nvPr/>
          </p:nvGrpSpPr>
          <p:grpSpPr bwMode="auto">
            <a:xfrm>
              <a:off x="2379275" y="903289"/>
              <a:ext cx="1007928" cy="1234411"/>
              <a:chOff x="2533650" y="734664"/>
              <a:chExt cx="1007928" cy="1234411"/>
            </a:xfrm>
          </p:grpSpPr>
          <p:sp>
            <p:nvSpPr>
              <p:cNvPr id="8199" name="AutoShape 11"/>
              <p:cNvSpPr>
                <a:spLocks noChangeArrowheads="1"/>
              </p:cNvSpPr>
              <p:nvPr/>
            </p:nvSpPr>
            <p:spPr bwMode="auto">
              <a:xfrm>
                <a:off x="2533650" y="760796"/>
                <a:ext cx="1007928" cy="118214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8200" name="文本框 13"/>
              <p:cNvSpPr txBox="1">
                <a:spLocks noChangeArrowheads="1"/>
              </p:cNvSpPr>
              <p:nvPr/>
            </p:nvSpPr>
            <p:spPr bwMode="auto">
              <a:xfrm>
                <a:off x="2732070" y="734664"/>
                <a:ext cx="611086" cy="1234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pic>
        <p:nvPicPr>
          <p:cNvPr id="21" name="图片 46" descr="枫叶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38267" y="1570052"/>
            <a:ext cx="10588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 bwMode="auto">
          <a:xfrm>
            <a:off x="0" y="2156046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四时田园杂兴</a:t>
            </a:r>
            <a:endParaRPr lang="zh-CN" altLang="en-US" sz="4800" b="1" dirty="0">
              <a:ln w="17780" cmpd="sng">
                <a:noFill/>
                <a:prstDash val="solid"/>
                <a:miter lim="800000"/>
              </a:ln>
              <a:effectLst>
                <a:glow rad="3048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  <p:grpSp>
        <p:nvGrpSpPr>
          <p:cNvPr id="8203" name="组合 3"/>
          <p:cNvGrpSpPr/>
          <p:nvPr/>
        </p:nvGrpSpPr>
        <p:grpSpPr bwMode="auto">
          <a:xfrm>
            <a:off x="79375" y="3595979"/>
            <a:ext cx="8985250" cy="650875"/>
            <a:chOff x="50850" y="4036625"/>
            <a:chExt cx="8985410" cy="650562"/>
          </a:xfrm>
        </p:grpSpPr>
        <p:grpSp>
          <p:nvGrpSpPr>
            <p:cNvPr id="8204" name="组合 1"/>
            <p:cNvGrpSpPr/>
            <p:nvPr/>
          </p:nvGrpSpPr>
          <p:grpSpPr bwMode="auto">
            <a:xfrm>
              <a:off x="50850" y="4038600"/>
              <a:ext cx="8985410" cy="647627"/>
              <a:chOff x="50895" y="4067965"/>
              <a:chExt cx="8984899" cy="647627"/>
            </a:xfrm>
          </p:grpSpPr>
          <p:sp>
            <p:nvSpPr>
              <p:cNvPr id="30" name="任意多边形 29"/>
              <p:cNvSpPr/>
              <p:nvPr/>
            </p:nvSpPr>
            <p:spPr bwMode="auto">
              <a:xfrm>
                <a:off x="528758" y="4133605"/>
                <a:ext cx="1579673" cy="558248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助读资料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 bwMode="auto">
              <a:xfrm>
                <a:off x="2157372" y="4133605"/>
                <a:ext cx="1655877" cy="558248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初读感知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 bwMode="auto">
              <a:xfrm>
                <a:off x="3766867" y="4116159"/>
                <a:ext cx="1713031" cy="575694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品读释疑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208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0895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9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752008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10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395457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任意多边形 35"/>
              <p:cNvSpPr/>
              <p:nvPr/>
            </p:nvSpPr>
            <p:spPr bwMode="auto">
              <a:xfrm>
                <a:off x="7322763" y="4116159"/>
                <a:ext cx="1713031" cy="575694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当堂检测</a:t>
                </a:r>
                <a:endParaRPr lang="en-US" altLang="zh-CN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212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6832606" y="4091704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213" name="图片 4" descr="小花2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68003" y="4036625"/>
              <a:ext cx="775480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任意多边形 28"/>
            <p:cNvSpPr/>
            <p:nvPr/>
          </p:nvSpPr>
          <p:spPr bwMode="auto">
            <a:xfrm>
              <a:off x="5503128" y="4111493"/>
              <a:ext cx="1713128" cy="575694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结构主旨</a:t>
              </a:r>
              <a:endParaRPr lang="zh-CN" altLang="en-US" sz="22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34" name="Freeform 46"/>
          <p:cNvSpPr>
            <a:spLocks noChangeArrowheads="1"/>
          </p:cNvSpPr>
          <p:nvPr/>
        </p:nvSpPr>
        <p:spPr bwMode="auto">
          <a:xfrm>
            <a:off x="6170613" y="1743075"/>
            <a:ext cx="509587" cy="249238"/>
          </a:xfrm>
          <a:custGeom>
            <a:avLst/>
            <a:gdLst>
              <a:gd name="T0" fmla="*/ 598 w 804"/>
              <a:gd name="T1" fmla="*/ 261 h 392"/>
              <a:gd name="T2" fmla="*/ 402 w 804"/>
              <a:gd name="T3" fmla="*/ 316 h 392"/>
              <a:gd name="T4" fmla="*/ 304 w 804"/>
              <a:gd name="T5" fmla="*/ 337 h 392"/>
              <a:gd name="T6" fmla="*/ 217 w 804"/>
              <a:gd name="T7" fmla="*/ 370 h 392"/>
              <a:gd name="T8" fmla="*/ 163 w 804"/>
              <a:gd name="T9" fmla="*/ 381 h 392"/>
              <a:gd name="T10" fmla="*/ 130 w 804"/>
              <a:gd name="T11" fmla="*/ 381 h 392"/>
              <a:gd name="T12" fmla="*/ 98 w 804"/>
              <a:gd name="T13" fmla="*/ 392 h 392"/>
              <a:gd name="T14" fmla="*/ 65 w 804"/>
              <a:gd name="T15" fmla="*/ 392 h 392"/>
              <a:gd name="T16" fmla="*/ 43 w 804"/>
              <a:gd name="T17" fmla="*/ 392 h 392"/>
              <a:gd name="T18" fmla="*/ 22 w 804"/>
              <a:gd name="T19" fmla="*/ 392 h 392"/>
              <a:gd name="T20" fmla="*/ 11 w 804"/>
              <a:gd name="T21" fmla="*/ 392 h 392"/>
              <a:gd name="T22" fmla="*/ 0 w 804"/>
              <a:gd name="T23" fmla="*/ 392 h 392"/>
              <a:gd name="T24" fmla="*/ 0 w 804"/>
              <a:gd name="T25" fmla="*/ 381 h 392"/>
              <a:gd name="T26" fmla="*/ 11 w 804"/>
              <a:gd name="T27" fmla="*/ 370 h 392"/>
              <a:gd name="T28" fmla="*/ 32 w 804"/>
              <a:gd name="T29" fmla="*/ 359 h 392"/>
              <a:gd name="T30" fmla="*/ 54 w 804"/>
              <a:gd name="T31" fmla="*/ 348 h 392"/>
              <a:gd name="T32" fmla="*/ 87 w 804"/>
              <a:gd name="T33" fmla="*/ 337 h 392"/>
              <a:gd name="T34" fmla="*/ 119 w 804"/>
              <a:gd name="T35" fmla="*/ 316 h 392"/>
              <a:gd name="T36" fmla="*/ 163 w 804"/>
              <a:gd name="T37" fmla="*/ 294 h 392"/>
              <a:gd name="T38" fmla="*/ 217 w 804"/>
              <a:gd name="T39" fmla="*/ 272 h 392"/>
              <a:gd name="T40" fmla="*/ 261 w 804"/>
              <a:gd name="T41" fmla="*/ 250 h 392"/>
              <a:gd name="T42" fmla="*/ 315 w 804"/>
              <a:gd name="T43" fmla="*/ 239 h 392"/>
              <a:gd name="T44" fmla="*/ 359 w 804"/>
              <a:gd name="T45" fmla="*/ 218 h 392"/>
              <a:gd name="T46" fmla="*/ 391 w 804"/>
              <a:gd name="T47" fmla="*/ 196 h 392"/>
              <a:gd name="T48" fmla="*/ 435 w 804"/>
              <a:gd name="T49" fmla="*/ 185 h 392"/>
              <a:gd name="T50" fmla="*/ 467 w 804"/>
              <a:gd name="T51" fmla="*/ 163 h 392"/>
              <a:gd name="T52" fmla="*/ 500 w 804"/>
              <a:gd name="T53" fmla="*/ 152 h 392"/>
              <a:gd name="T54" fmla="*/ 522 w 804"/>
              <a:gd name="T55" fmla="*/ 131 h 392"/>
              <a:gd name="T56" fmla="*/ 543 w 804"/>
              <a:gd name="T57" fmla="*/ 120 h 392"/>
              <a:gd name="T58" fmla="*/ 565 w 804"/>
              <a:gd name="T59" fmla="*/ 109 h 392"/>
              <a:gd name="T60" fmla="*/ 576 w 804"/>
              <a:gd name="T61" fmla="*/ 98 h 392"/>
              <a:gd name="T62" fmla="*/ 598 w 804"/>
              <a:gd name="T63" fmla="*/ 76 h 392"/>
              <a:gd name="T64" fmla="*/ 609 w 804"/>
              <a:gd name="T65" fmla="*/ 65 h 392"/>
              <a:gd name="T66" fmla="*/ 609 w 804"/>
              <a:gd name="T67" fmla="*/ 54 h 392"/>
              <a:gd name="T68" fmla="*/ 609 w 804"/>
              <a:gd name="T69" fmla="*/ 44 h 392"/>
              <a:gd name="T70" fmla="*/ 609 w 804"/>
              <a:gd name="T71" fmla="*/ 33 h 392"/>
              <a:gd name="T72" fmla="*/ 598 w 804"/>
              <a:gd name="T73" fmla="*/ 22 h 392"/>
              <a:gd name="T74" fmla="*/ 598 w 804"/>
              <a:gd name="T75" fmla="*/ 11 h 392"/>
              <a:gd name="T76" fmla="*/ 609 w 804"/>
              <a:gd name="T77" fmla="*/ 0 h 392"/>
              <a:gd name="T78" fmla="*/ 620 w 804"/>
              <a:gd name="T79" fmla="*/ 0 h 392"/>
              <a:gd name="T80" fmla="*/ 641 w 804"/>
              <a:gd name="T81" fmla="*/ 0 h 392"/>
              <a:gd name="T82" fmla="*/ 663 w 804"/>
              <a:gd name="T83" fmla="*/ 11 h 392"/>
              <a:gd name="T84" fmla="*/ 696 w 804"/>
              <a:gd name="T85" fmla="*/ 33 h 392"/>
              <a:gd name="T86" fmla="*/ 728 w 804"/>
              <a:gd name="T87" fmla="*/ 54 h 392"/>
              <a:gd name="T88" fmla="*/ 750 w 804"/>
              <a:gd name="T89" fmla="*/ 65 h 392"/>
              <a:gd name="T90" fmla="*/ 761 w 804"/>
              <a:gd name="T91" fmla="*/ 87 h 392"/>
              <a:gd name="T92" fmla="*/ 783 w 804"/>
              <a:gd name="T93" fmla="*/ 98 h 392"/>
              <a:gd name="T94" fmla="*/ 793 w 804"/>
              <a:gd name="T95" fmla="*/ 109 h 392"/>
              <a:gd name="T96" fmla="*/ 793 w 804"/>
              <a:gd name="T97" fmla="*/ 120 h 392"/>
              <a:gd name="T98" fmla="*/ 804 w 804"/>
              <a:gd name="T99" fmla="*/ 131 h 392"/>
              <a:gd name="T100" fmla="*/ 804 w 804"/>
              <a:gd name="T101" fmla="*/ 141 h 392"/>
              <a:gd name="T102" fmla="*/ 804 w 804"/>
              <a:gd name="T103" fmla="*/ 152 h 392"/>
              <a:gd name="T104" fmla="*/ 804 w 804"/>
              <a:gd name="T105" fmla="*/ 163 h 392"/>
              <a:gd name="T106" fmla="*/ 793 w 804"/>
              <a:gd name="T107" fmla="*/ 174 h 392"/>
              <a:gd name="T108" fmla="*/ 783 w 804"/>
              <a:gd name="T109" fmla="*/ 196 h 392"/>
              <a:gd name="T110" fmla="*/ 761 w 804"/>
              <a:gd name="T111" fmla="*/ 207 h 392"/>
              <a:gd name="T112" fmla="*/ 728 w 804"/>
              <a:gd name="T113" fmla="*/ 218 h 392"/>
              <a:gd name="T114" fmla="*/ 696 w 804"/>
              <a:gd name="T115" fmla="*/ 229 h 392"/>
              <a:gd name="T116" fmla="*/ 652 w 804"/>
              <a:gd name="T117" fmla="*/ 250 h 392"/>
              <a:gd name="T118" fmla="*/ 598 w 804"/>
              <a:gd name="T119" fmla="*/ 26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4" h="392">
                <a:moveTo>
                  <a:pt x="598" y="261"/>
                </a:moveTo>
                <a:lnTo>
                  <a:pt x="402" y="316"/>
                </a:lnTo>
                <a:lnTo>
                  <a:pt x="304" y="337"/>
                </a:lnTo>
                <a:lnTo>
                  <a:pt x="217" y="370"/>
                </a:lnTo>
                <a:lnTo>
                  <a:pt x="163" y="381"/>
                </a:lnTo>
                <a:lnTo>
                  <a:pt x="130" y="381"/>
                </a:lnTo>
                <a:lnTo>
                  <a:pt x="98" y="392"/>
                </a:lnTo>
                <a:lnTo>
                  <a:pt x="65" y="392"/>
                </a:lnTo>
                <a:lnTo>
                  <a:pt x="43" y="392"/>
                </a:lnTo>
                <a:lnTo>
                  <a:pt x="22" y="392"/>
                </a:lnTo>
                <a:lnTo>
                  <a:pt x="11" y="392"/>
                </a:lnTo>
                <a:lnTo>
                  <a:pt x="0" y="392"/>
                </a:lnTo>
                <a:lnTo>
                  <a:pt x="0" y="381"/>
                </a:lnTo>
                <a:lnTo>
                  <a:pt x="11" y="370"/>
                </a:lnTo>
                <a:lnTo>
                  <a:pt x="32" y="359"/>
                </a:lnTo>
                <a:lnTo>
                  <a:pt x="54" y="348"/>
                </a:lnTo>
                <a:lnTo>
                  <a:pt x="87" y="337"/>
                </a:lnTo>
                <a:lnTo>
                  <a:pt x="119" y="316"/>
                </a:lnTo>
                <a:lnTo>
                  <a:pt x="163" y="294"/>
                </a:lnTo>
                <a:lnTo>
                  <a:pt x="217" y="272"/>
                </a:lnTo>
                <a:lnTo>
                  <a:pt x="261" y="250"/>
                </a:lnTo>
                <a:lnTo>
                  <a:pt x="315" y="239"/>
                </a:lnTo>
                <a:lnTo>
                  <a:pt x="359" y="218"/>
                </a:lnTo>
                <a:lnTo>
                  <a:pt x="391" y="196"/>
                </a:lnTo>
                <a:lnTo>
                  <a:pt x="435" y="185"/>
                </a:lnTo>
                <a:lnTo>
                  <a:pt x="467" y="163"/>
                </a:lnTo>
                <a:lnTo>
                  <a:pt x="500" y="152"/>
                </a:lnTo>
                <a:lnTo>
                  <a:pt x="522" y="131"/>
                </a:lnTo>
                <a:lnTo>
                  <a:pt x="543" y="120"/>
                </a:lnTo>
                <a:lnTo>
                  <a:pt x="565" y="109"/>
                </a:lnTo>
                <a:lnTo>
                  <a:pt x="576" y="98"/>
                </a:lnTo>
                <a:lnTo>
                  <a:pt x="598" y="76"/>
                </a:lnTo>
                <a:lnTo>
                  <a:pt x="609" y="65"/>
                </a:lnTo>
                <a:lnTo>
                  <a:pt x="609" y="54"/>
                </a:lnTo>
                <a:lnTo>
                  <a:pt x="609" y="44"/>
                </a:lnTo>
                <a:lnTo>
                  <a:pt x="609" y="33"/>
                </a:lnTo>
                <a:lnTo>
                  <a:pt x="598" y="22"/>
                </a:lnTo>
                <a:lnTo>
                  <a:pt x="598" y="11"/>
                </a:lnTo>
                <a:lnTo>
                  <a:pt x="609" y="0"/>
                </a:lnTo>
                <a:lnTo>
                  <a:pt x="620" y="0"/>
                </a:lnTo>
                <a:lnTo>
                  <a:pt x="641" y="0"/>
                </a:lnTo>
                <a:lnTo>
                  <a:pt x="663" y="11"/>
                </a:lnTo>
                <a:lnTo>
                  <a:pt x="696" y="33"/>
                </a:lnTo>
                <a:lnTo>
                  <a:pt x="728" y="54"/>
                </a:lnTo>
                <a:lnTo>
                  <a:pt x="750" y="65"/>
                </a:lnTo>
                <a:lnTo>
                  <a:pt x="761" y="87"/>
                </a:lnTo>
                <a:lnTo>
                  <a:pt x="783" y="98"/>
                </a:lnTo>
                <a:lnTo>
                  <a:pt x="793" y="109"/>
                </a:lnTo>
                <a:lnTo>
                  <a:pt x="793" y="120"/>
                </a:lnTo>
                <a:lnTo>
                  <a:pt x="804" y="131"/>
                </a:lnTo>
                <a:lnTo>
                  <a:pt x="804" y="141"/>
                </a:lnTo>
                <a:lnTo>
                  <a:pt x="804" y="152"/>
                </a:lnTo>
                <a:lnTo>
                  <a:pt x="804" y="163"/>
                </a:lnTo>
                <a:lnTo>
                  <a:pt x="793" y="174"/>
                </a:lnTo>
                <a:lnTo>
                  <a:pt x="783" y="196"/>
                </a:lnTo>
                <a:lnTo>
                  <a:pt x="761" y="207"/>
                </a:lnTo>
                <a:lnTo>
                  <a:pt x="728" y="218"/>
                </a:lnTo>
                <a:lnTo>
                  <a:pt x="696" y="229"/>
                </a:lnTo>
                <a:lnTo>
                  <a:pt x="652" y="250"/>
                </a:lnTo>
                <a:lnTo>
                  <a:pt x="598" y="2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5" name="Freeform 47"/>
          <p:cNvSpPr>
            <a:spLocks noChangeArrowheads="1"/>
          </p:cNvSpPr>
          <p:nvPr/>
        </p:nvSpPr>
        <p:spPr bwMode="auto">
          <a:xfrm>
            <a:off x="6791325" y="1631950"/>
            <a:ext cx="523875" cy="511175"/>
          </a:xfrm>
          <a:custGeom>
            <a:avLst/>
            <a:gdLst>
              <a:gd name="T0" fmla="*/ 642 w 827"/>
              <a:gd name="T1" fmla="*/ 22 h 805"/>
              <a:gd name="T2" fmla="*/ 653 w 827"/>
              <a:gd name="T3" fmla="*/ 11 h 805"/>
              <a:gd name="T4" fmla="*/ 663 w 827"/>
              <a:gd name="T5" fmla="*/ 0 h 805"/>
              <a:gd name="T6" fmla="*/ 685 w 827"/>
              <a:gd name="T7" fmla="*/ 0 h 805"/>
              <a:gd name="T8" fmla="*/ 707 w 827"/>
              <a:gd name="T9" fmla="*/ 11 h 805"/>
              <a:gd name="T10" fmla="*/ 729 w 827"/>
              <a:gd name="T11" fmla="*/ 11 h 805"/>
              <a:gd name="T12" fmla="*/ 740 w 827"/>
              <a:gd name="T13" fmla="*/ 22 h 805"/>
              <a:gd name="T14" fmla="*/ 761 w 827"/>
              <a:gd name="T15" fmla="*/ 43 h 805"/>
              <a:gd name="T16" fmla="*/ 783 w 827"/>
              <a:gd name="T17" fmla="*/ 65 h 805"/>
              <a:gd name="T18" fmla="*/ 805 w 827"/>
              <a:gd name="T19" fmla="*/ 87 h 805"/>
              <a:gd name="T20" fmla="*/ 816 w 827"/>
              <a:gd name="T21" fmla="*/ 98 h 805"/>
              <a:gd name="T22" fmla="*/ 827 w 827"/>
              <a:gd name="T23" fmla="*/ 120 h 805"/>
              <a:gd name="T24" fmla="*/ 827 w 827"/>
              <a:gd name="T25" fmla="*/ 130 h 805"/>
              <a:gd name="T26" fmla="*/ 827 w 827"/>
              <a:gd name="T27" fmla="*/ 141 h 805"/>
              <a:gd name="T28" fmla="*/ 816 w 827"/>
              <a:gd name="T29" fmla="*/ 152 h 805"/>
              <a:gd name="T30" fmla="*/ 805 w 827"/>
              <a:gd name="T31" fmla="*/ 174 h 805"/>
              <a:gd name="T32" fmla="*/ 783 w 827"/>
              <a:gd name="T33" fmla="*/ 207 h 805"/>
              <a:gd name="T34" fmla="*/ 761 w 827"/>
              <a:gd name="T35" fmla="*/ 228 h 805"/>
              <a:gd name="T36" fmla="*/ 729 w 827"/>
              <a:gd name="T37" fmla="*/ 272 h 805"/>
              <a:gd name="T38" fmla="*/ 696 w 827"/>
              <a:gd name="T39" fmla="*/ 315 h 805"/>
              <a:gd name="T40" fmla="*/ 653 w 827"/>
              <a:gd name="T41" fmla="*/ 359 h 805"/>
              <a:gd name="T42" fmla="*/ 609 w 827"/>
              <a:gd name="T43" fmla="*/ 413 h 805"/>
              <a:gd name="T44" fmla="*/ 566 w 827"/>
              <a:gd name="T45" fmla="*/ 457 h 805"/>
              <a:gd name="T46" fmla="*/ 468 w 827"/>
              <a:gd name="T47" fmla="*/ 544 h 805"/>
              <a:gd name="T48" fmla="*/ 359 w 827"/>
              <a:gd name="T49" fmla="*/ 620 h 805"/>
              <a:gd name="T50" fmla="*/ 261 w 827"/>
              <a:gd name="T51" fmla="*/ 696 h 805"/>
              <a:gd name="T52" fmla="*/ 207 w 827"/>
              <a:gd name="T53" fmla="*/ 729 h 805"/>
              <a:gd name="T54" fmla="*/ 153 w 827"/>
              <a:gd name="T55" fmla="*/ 751 h 805"/>
              <a:gd name="T56" fmla="*/ 109 w 827"/>
              <a:gd name="T57" fmla="*/ 773 h 805"/>
              <a:gd name="T58" fmla="*/ 76 w 827"/>
              <a:gd name="T59" fmla="*/ 783 h 805"/>
              <a:gd name="T60" fmla="*/ 44 w 827"/>
              <a:gd name="T61" fmla="*/ 794 h 805"/>
              <a:gd name="T62" fmla="*/ 22 w 827"/>
              <a:gd name="T63" fmla="*/ 805 h 805"/>
              <a:gd name="T64" fmla="*/ 11 w 827"/>
              <a:gd name="T65" fmla="*/ 805 h 805"/>
              <a:gd name="T66" fmla="*/ 0 w 827"/>
              <a:gd name="T67" fmla="*/ 805 h 805"/>
              <a:gd name="T68" fmla="*/ 0 w 827"/>
              <a:gd name="T69" fmla="*/ 794 h 805"/>
              <a:gd name="T70" fmla="*/ 11 w 827"/>
              <a:gd name="T71" fmla="*/ 794 h 805"/>
              <a:gd name="T72" fmla="*/ 22 w 827"/>
              <a:gd name="T73" fmla="*/ 783 h 805"/>
              <a:gd name="T74" fmla="*/ 33 w 827"/>
              <a:gd name="T75" fmla="*/ 762 h 805"/>
              <a:gd name="T76" fmla="*/ 55 w 827"/>
              <a:gd name="T77" fmla="*/ 740 h 805"/>
              <a:gd name="T78" fmla="*/ 87 w 827"/>
              <a:gd name="T79" fmla="*/ 718 h 805"/>
              <a:gd name="T80" fmla="*/ 120 w 827"/>
              <a:gd name="T81" fmla="*/ 696 h 805"/>
              <a:gd name="T82" fmla="*/ 163 w 827"/>
              <a:gd name="T83" fmla="*/ 664 h 805"/>
              <a:gd name="T84" fmla="*/ 239 w 827"/>
              <a:gd name="T85" fmla="*/ 598 h 805"/>
              <a:gd name="T86" fmla="*/ 316 w 827"/>
              <a:gd name="T87" fmla="*/ 533 h 805"/>
              <a:gd name="T88" fmla="*/ 381 w 827"/>
              <a:gd name="T89" fmla="*/ 468 h 805"/>
              <a:gd name="T90" fmla="*/ 446 w 827"/>
              <a:gd name="T91" fmla="*/ 403 h 805"/>
              <a:gd name="T92" fmla="*/ 500 w 827"/>
              <a:gd name="T93" fmla="*/ 348 h 805"/>
              <a:gd name="T94" fmla="*/ 544 w 827"/>
              <a:gd name="T95" fmla="*/ 294 h 805"/>
              <a:gd name="T96" fmla="*/ 587 w 827"/>
              <a:gd name="T97" fmla="*/ 239 h 805"/>
              <a:gd name="T98" fmla="*/ 620 w 827"/>
              <a:gd name="T99" fmla="*/ 185 h 805"/>
              <a:gd name="T100" fmla="*/ 642 w 827"/>
              <a:gd name="T101" fmla="*/ 141 h 805"/>
              <a:gd name="T102" fmla="*/ 653 w 827"/>
              <a:gd name="T103" fmla="*/ 98 h 805"/>
              <a:gd name="T104" fmla="*/ 653 w 827"/>
              <a:gd name="T105" fmla="*/ 76 h 805"/>
              <a:gd name="T106" fmla="*/ 653 w 827"/>
              <a:gd name="T107" fmla="*/ 54 h 805"/>
              <a:gd name="T108" fmla="*/ 642 w 827"/>
              <a:gd name="T109" fmla="*/ 43 h 805"/>
              <a:gd name="T110" fmla="*/ 631 w 827"/>
              <a:gd name="T111" fmla="*/ 33 h 805"/>
              <a:gd name="T112" fmla="*/ 631 w 827"/>
              <a:gd name="T113" fmla="*/ 22 h 805"/>
              <a:gd name="T114" fmla="*/ 642 w 827"/>
              <a:gd name="T115" fmla="*/ 22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7" h="805">
                <a:moveTo>
                  <a:pt x="642" y="22"/>
                </a:moveTo>
                <a:lnTo>
                  <a:pt x="653" y="11"/>
                </a:lnTo>
                <a:lnTo>
                  <a:pt x="663" y="0"/>
                </a:lnTo>
                <a:lnTo>
                  <a:pt x="685" y="0"/>
                </a:lnTo>
                <a:lnTo>
                  <a:pt x="707" y="11"/>
                </a:lnTo>
                <a:lnTo>
                  <a:pt x="729" y="11"/>
                </a:lnTo>
                <a:lnTo>
                  <a:pt x="740" y="22"/>
                </a:lnTo>
                <a:lnTo>
                  <a:pt x="761" y="43"/>
                </a:lnTo>
                <a:lnTo>
                  <a:pt x="783" y="65"/>
                </a:lnTo>
                <a:lnTo>
                  <a:pt x="805" y="87"/>
                </a:lnTo>
                <a:lnTo>
                  <a:pt x="816" y="98"/>
                </a:lnTo>
                <a:lnTo>
                  <a:pt x="827" y="120"/>
                </a:lnTo>
                <a:lnTo>
                  <a:pt x="827" y="130"/>
                </a:lnTo>
                <a:lnTo>
                  <a:pt x="827" y="141"/>
                </a:lnTo>
                <a:lnTo>
                  <a:pt x="816" y="152"/>
                </a:lnTo>
                <a:lnTo>
                  <a:pt x="805" y="174"/>
                </a:lnTo>
                <a:lnTo>
                  <a:pt x="783" y="207"/>
                </a:lnTo>
                <a:lnTo>
                  <a:pt x="761" y="228"/>
                </a:lnTo>
                <a:lnTo>
                  <a:pt x="729" y="272"/>
                </a:lnTo>
                <a:lnTo>
                  <a:pt x="696" y="315"/>
                </a:lnTo>
                <a:lnTo>
                  <a:pt x="653" y="359"/>
                </a:lnTo>
                <a:lnTo>
                  <a:pt x="609" y="413"/>
                </a:lnTo>
                <a:lnTo>
                  <a:pt x="566" y="457"/>
                </a:lnTo>
                <a:lnTo>
                  <a:pt x="468" y="544"/>
                </a:lnTo>
                <a:lnTo>
                  <a:pt x="359" y="620"/>
                </a:lnTo>
                <a:lnTo>
                  <a:pt x="261" y="696"/>
                </a:lnTo>
                <a:lnTo>
                  <a:pt x="207" y="729"/>
                </a:lnTo>
                <a:lnTo>
                  <a:pt x="153" y="751"/>
                </a:lnTo>
                <a:lnTo>
                  <a:pt x="109" y="773"/>
                </a:lnTo>
                <a:lnTo>
                  <a:pt x="76" y="783"/>
                </a:lnTo>
                <a:lnTo>
                  <a:pt x="44" y="794"/>
                </a:lnTo>
                <a:lnTo>
                  <a:pt x="22" y="805"/>
                </a:lnTo>
                <a:lnTo>
                  <a:pt x="11" y="805"/>
                </a:lnTo>
                <a:lnTo>
                  <a:pt x="0" y="805"/>
                </a:lnTo>
                <a:lnTo>
                  <a:pt x="0" y="794"/>
                </a:lnTo>
                <a:lnTo>
                  <a:pt x="11" y="794"/>
                </a:lnTo>
                <a:lnTo>
                  <a:pt x="22" y="783"/>
                </a:lnTo>
                <a:lnTo>
                  <a:pt x="33" y="762"/>
                </a:lnTo>
                <a:lnTo>
                  <a:pt x="55" y="740"/>
                </a:lnTo>
                <a:lnTo>
                  <a:pt x="87" y="718"/>
                </a:lnTo>
                <a:lnTo>
                  <a:pt x="120" y="696"/>
                </a:lnTo>
                <a:lnTo>
                  <a:pt x="163" y="664"/>
                </a:lnTo>
                <a:lnTo>
                  <a:pt x="239" y="598"/>
                </a:lnTo>
                <a:lnTo>
                  <a:pt x="316" y="533"/>
                </a:lnTo>
                <a:lnTo>
                  <a:pt x="381" y="468"/>
                </a:lnTo>
                <a:lnTo>
                  <a:pt x="446" y="403"/>
                </a:lnTo>
                <a:lnTo>
                  <a:pt x="500" y="348"/>
                </a:lnTo>
                <a:lnTo>
                  <a:pt x="544" y="294"/>
                </a:lnTo>
                <a:lnTo>
                  <a:pt x="587" y="239"/>
                </a:lnTo>
                <a:lnTo>
                  <a:pt x="620" y="185"/>
                </a:lnTo>
                <a:lnTo>
                  <a:pt x="642" y="141"/>
                </a:lnTo>
                <a:lnTo>
                  <a:pt x="653" y="98"/>
                </a:lnTo>
                <a:lnTo>
                  <a:pt x="653" y="76"/>
                </a:lnTo>
                <a:lnTo>
                  <a:pt x="653" y="54"/>
                </a:lnTo>
                <a:lnTo>
                  <a:pt x="642" y="43"/>
                </a:lnTo>
                <a:lnTo>
                  <a:pt x="631" y="33"/>
                </a:lnTo>
                <a:lnTo>
                  <a:pt x="631" y="22"/>
                </a:lnTo>
                <a:lnTo>
                  <a:pt x="642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8" name="Freeform 50"/>
          <p:cNvSpPr>
            <a:spLocks noChangeArrowheads="1"/>
          </p:cNvSpPr>
          <p:nvPr/>
        </p:nvSpPr>
        <p:spPr bwMode="auto">
          <a:xfrm>
            <a:off x="6604000" y="2151063"/>
            <a:ext cx="1042988" cy="193675"/>
          </a:xfrm>
          <a:custGeom>
            <a:avLst/>
            <a:gdLst>
              <a:gd name="T0" fmla="*/ 87 w 1641"/>
              <a:gd name="T1" fmla="*/ 283 h 305"/>
              <a:gd name="T2" fmla="*/ 43 w 1641"/>
              <a:gd name="T3" fmla="*/ 272 h 305"/>
              <a:gd name="T4" fmla="*/ 11 w 1641"/>
              <a:gd name="T5" fmla="*/ 250 h 305"/>
              <a:gd name="T6" fmla="*/ 0 w 1641"/>
              <a:gd name="T7" fmla="*/ 229 h 305"/>
              <a:gd name="T8" fmla="*/ 32 w 1641"/>
              <a:gd name="T9" fmla="*/ 218 h 305"/>
              <a:gd name="T10" fmla="*/ 87 w 1641"/>
              <a:gd name="T11" fmla="*/ 207 h 305"/>
              <a:gd name="T12" fmla="*/ 152 w 1641"/>
              <a:gd name="T13" fmla="*/ 196 h 305"/>
              <a:gd name="T14" fmla="*/ 195 w 1641"/>
              <a:gd name="T15" fmla="*/ 196 h 305"/>
              <a:gd name="T16" fmla="*/ 250 w 1641"/>
              <a:gd name="T17" fmla="*/ 185 h 305"/>
              <a:gd name="T18" fmla="*/ 315 w 1641"/>
              <a:gd name="T19" fmla="*/ 174 h 305"/>
              <a:gd name="T20" fmla="*/ 391 w 1641"/>
              <a:gd name="T21" fmla="*/ 163 h 305"/>
              <a:gd name="T22" fmla="*/ 467 w 1641"/>
              <a:gd name="T23" fmla="*/ 142 h 305"/>
              <a:gd name="T24" fmla="*/ 565 w 1641"/>
              <a:gd name="T25" fmla="*/ 131 h 305"/>
              <a:gd name="T26" fmla="*/ 663 w 1641"/>
              <a:gd name="T27" fmla="*/ 109 h 305"/>
              <a:gd name="T28" fmla="*/ 783 w 1641"/>
              <a:gd name="T29" fmla="*/ 87 h 305"/>
              <a:gd name="T30" fmla="*/ 891 w 1641"/>
              <a:gd name="T31" fmla="*/ 65 h 305"/>
              <a:gd name="T32" fmla="*/ 989 w 1641"/>
              <a:gd name="T33" fmla="*/ 54 h 305"/>
              <a:gd name="T34" fmla="*/ 1087 w 1641"/>
              <a:gd name="T35" fmla="*/ 33 h 305"/>
              <a:gd name="T36" fmla="*/ 1163 w 1641"/>
              <a:gd name="T37" fmla="*/ 22 h 305"/>
              <a:gd name="T38" fmla="*/ 1239 w 1641"/>
              <a:gd name="T39" fmla="*/ 11 h 305"/>
              <a:gd name="T40" fmla="*/ 1304 w 1641"/>
              <a:gd name="T41" fmla="*/ 11 h 305"/>
              <a:gd name="T42" fmla="*/ 1359 w 1641"/>
              <a:gd name="T43" fmla="*/ 0 h 305"/>
              <a:gd name="T44" fmla="*/ 1391 w 1641"/>
              <a:gd name="T45" fmla="*/ 0 h 305"/>
              <a:gd name="T46" fmla="*/ 1467 w 1641"/>
              <a:gd name="T47" fmla="*/ 0 h 305"/>
              <a:gd name="T48" fmla="*/ 1522 w 1641"/>
              <a:gd name="T49" fmla="*/ 11 h 305"/>
              <a:gd name="T50" fmla="*/ 1565 w 1641"/>
              <a:gd name="T51" fmla="*/ 33 h 305"/>
              <a:gd name="T52" fmla="*/ 1598 w 1641"/>
              <a:gd name="T53" fmla="*/ 54 h 305"/>
              <a:gd name="T54" fmla="*/ 1631 w 1641"/>
              <a:gd name="T55" fmla="*/ 98 h 305"/>
              <a:gd name="T56" fmla="*/ 1641 w 1641"/>
              <a:gd name="T57" fmla="*/ 120 h 305"/>
              <a:gd name="T58" fmla="*/ 1620 w 1641"/>
              <a:gd name="T59" fmla="*/ 131 h 305"/>
              <a:gd name="T60" fmla="*/ 1576 w 1641"/>
              <a:gd name="T61" fmla="*/ 142 h 305"/>
              <a:gd name="T62" fmla="*/ 1500 w 1641"/>
              <a:gd name="T63" fmla="*/ 142 h 305"/>
              <a:gd name="T64" fmla="*/ 1402 w 1641"/>
              <a:gd name="T65" fmla="*/ 142 h 305"/>
              <a:gd name="T66" fmla="*/ 1348 w 1641"/>
              <a:gd name="T67" fmla="*/ 142 h 305"/>
              <a:gd name="T68" fmla="*/ 1207 w 1641"/>
              <a:gd name="T69" fmla="*/ 152 h 305"/>
              <a:gd name="T70" fmla="*/ 1022 w 1641"/>
              <a:gd name="T71" fmla="*/ 174 h 305"/>
              <a:gd name="T72" fmla="*/ 815 w 1641"/>
              <a:gd name="T73" fmla="*/ 207 h 305"/>
              <a:gd name="T74" fmla="*/ 630 w 1641"/>
              <a:gd name="T75" fmla="*/ 229 h 305"/>
              <a:gd name="T76" fmla="*/ 522 w 1641"/>
              <a:gd name="T77" fmla="*/ 250 h 305"/>
              <a:gd name="T78" fmla="*/ 424 w 1641"/>
              <a:gd name="T79" fmla="*/ 272 h 305"/>
              <a:gd name="T80" fmla="*/ 337 w 1641"/>
              <a:gd name="T81" fmla="*/ 283 h 305"/>
              <a:gd name="T82" fmla="*/ 261 w 1641"/>
              <a:gd name="T83" fmla="*/ 294 h 305"/>
              <a:gd name="T84" fmla="*/ 206 w 1641"/>
              <a:gd name="T85" fmla="*/ 294 h 305"/>
              <a:gd name="T86" fmla="*/ 163 w 1641"/>
              <a:gd name="T87" fmla="*/ 305 h 305"/>
              <a:gd name="T88" fmla="*/ 141 w 1641"/>
              <a:gd name="T8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41" h="305">
                <a:moveTo>
                  <a:pt x="130" y="305"/>
                </a:moveTo>
                <a:lnTo>
                  <a:pt x="87" y="283"/>
                </a:lnTo>
                <a:lnTo>
                  <a:pt x="65" y="272"/>
                </a:lnTo>
                <a:lnTo>
                  <a:pt x="43" y="272"/>
                </a:lnTo>
                <a:lnTo>
                  <a:pt x="22" y="261"/>
                </a:lnTo>
                <a:lnTo>
                  <a:pt x="11" y="250"/>
                </a:lnTo>
                <a:lnTo>
                  <a:pt x="0" y="239"/>
                </a:lnTo>
                <a:lnTo>
                  <a:pt x="0" y="229"/>
                </a:lnTo>
                <a:lnTo>
                  <a:pt x="11" y="218"/>
                </a:lnTo>
                <a:lnTo>
                  <a:pt x="32" y="218"/>
                </a:lnTo>
                <a:lnTo>
                  <a:pt x="54" y="218"/>
                </a:lnTo>
                <a:lnTo>
                  <a:pt x="87" y="207"/>
                </a:lnTo>
                <a:lnTo>
                  <a:pt x="119" y="207"/>
                </a:lnTo>
                <a:lnTo>
                  <a:pt x="152" y="196"/>
                </a:lnTo>
                <a:lnTo>
                  <a:pt x="174" y="196"/>
                </a:lnTo>
                <a:lnTo>
                  <a:pt x="195" y="196"/>
                </a:lnTo>
                <a:lnTo>
                  <a:pt x="217" y="196"/>
                </a:lnTo>
                <a:lnTo>
                  <a:pt x="250" y="185"/>
                </a:lnTo>
                <a:lnTo>
                  <a:pt x="282" y="185"/>
                </a:lnTo>
                <a:lnTo>
                  <a:pt x="315" y="174"/>
                </a:lnTo>
                <a:lnTo>
                  <a:pt x="348" y="163"/>
                </a:lnTo>
                <a:lnTo>
                  <a:pt x="391" y="163"/>
                </a:lnTo>
                <a:lnTo>
                  <a:pt x="424" y="152"/>
                </a:lnTo>
                <a:lnTo>
                  <a:pt x="467" y="142"/>
                </a:lnTo>
                <a:lnTo>
                  <a:pt x="511" y="142"/>
                </a:lnTo>
                <a:lnTo>
                  <a:pt x="565" y="131"/>
                </a:lnTo>
                <a:lnTo>
                  <a:pt x="609" y="120"/>
                </a:lnTo>
                <a:lnTo>
                  <a:pt x="663" y="109"/>
                </a:lnTo>
                <a:lnTo>
                  <a:pt x="728" y="98"/>
                </a:lnTo>
                <a:lnTo>
                  <a:pt x="783" y="87"/>
                </a:lnTo>
                <a:lnTo>
                  <a:pt x="837" y="76"/>
                </a:lnTo>
                <a:lnTo>
                  <a:pt x="891" y="65"/>
                </a:lnTo>
                <a:lnTo>
                  <a:pt x="946" y="65"/>
                </a:lnTo>
                <a:lnTo>
                  <a:pt x="989" y="54"/>
                </a:lnTo>
                <a:lnTo>
                  <a:pt x="1043" y="44"/>
                </a:lnTo>
                <a:lnTo>
                  <a:pt x="1087" y="33"/>
                </a:lnTo>
                <a:lnTo>
                  <a:pt x="1130" y="33"/>
                </a:lnTo>
                <a:lnTo>
                  <a:pt x="1163" y="22"/>
                </a:lnTo>
                <a:lnTo>
                  <a:pt x="1207" y="22"/>
                </a:lnTo>
                <a:lnTo>
                  <a:pt x="1239" y="11"/>
                </a:lnTo>
                <a:lnTo>
                  <a:pt x="1272" y="11"/>
                </a:lnTo>
                <a:lnTo>
                  <a:pt x="1304" y="11"/>
                </a:lnTo>
                <a:lnTo>
                  <a:pt x="1326" y="0"/>
                </a:lnTo>
                <a:lnTo>
                  <a:pt x="1359" y="0"/>
                </a:lnTo>
                <a:lnTo>
                  <a:pt x="1380" y="0"/>
                </a:lnTo>
                <a:lnTo>
                  <a:pt x="1391" y="0"/>
                </a:lnTo>
                <a:lnTo>
                  <a:pt x="1435" y="0"/>
                </a:lnTo>
                <a:lnTo>
                  <a:pt x="1467" y="0"/>
                </a:lnTo>
                <a:lnTo>
                  <a:pt x="1489" y="11"/>
                </a:lnTo>
                <a:lnTo>
                  <a:pt x="1522" y="11"/>
                </a:lnTo>
                <a:lnTo>
                  <a:pt x="1544" y="22"/>
                </a:lnTo>
                <a:lnTo>
                  <a:pt x="1565" y="33"/>
                </a:lnTo>
                <a:lnTo>
                  <a:pt x="1576" y="44"/>
                </a:lnTo>
                <a:lnTo>
                  <a:pt x="1598" y="54"/>
                </a:lnTo>
                <a:lnTo>
                  <a:pt x="1620" y="76"/>
                </a:lnTo>
                <a:lnTo>
                  <a:pt x="1631" y="98"/>
                </a:lnTo>
                <a:lnTo>
                  <a:pt x="1641" y="109"/>
                </a:lnTo>
                <a:lnTo>
                  <a:pt x="1641" y="120"/>
                </a:lnTo>
                <a:lnTo>
                  <a:pt x="1631" y="131"/>
                </a:lnTo>
                <a:lnTo>
                  <a:pt x="1620" y="131"/>
                </a:lnTo>
                <a:lnTo>
                  <a:pt x="1598" y="131"/>
                </a:lnTo>
                <a:lnTo>
                  <a:pt x="1576" y="142"/>
                </a:lnTo>
                <a:lnTo>
                  <a:pt x="1544" y="142"/>
                </a:lnTo>
                <a:lnTo>
                  <a:pt x="1500" y="142"/>
                </a:lnTo>
                <a:lnTo>
                  <a:pt x="1457" y="142"/>
                </a:lnTo>
                <a:lnTo>
                  <a:pt x="1402" y="142"/>
                </a:lnTo>
                <a:lnTo>
                  <a:pt x="1380" y="142"/>
                </a:lnTo>
                <a:lnTo>
                  <a:pt x="1348" y="142"/>
                </a:lnTo>
                <a:lnTo>
                  <a:pt x="1283" y="152"/>
                </a:lnTo>
                <a:lnTo>
                  <a:pt x="1207" y="152"/>
                </a:lnTo>
                <a:lnTo>
                  <a:pt x="1120" y="163"/>
                </a:lnTo>
                <a:lnTo>
                  <a:pt x="1022" y="174"/>
                </a:lnTo>
                <a:lnTo>
                  <a:pt x="924" y="185"/>
                </a:lnTo>
                <a:lnTo>
                  <a:pt x="815" y="207"/>
                </a:lnTo>
                <a:lnTo>
                  <a:pt x="696" y="218"/>
                </a:lnTo>
                <a:lnTo>
                  <a:pt x="630" y="229"/>
                </a:lnTo>
                <a:lnTo>
                  <a:pt x="576" y="239"/>
                </a:lnTo>
                <a:lnTo>
                  <a:pt x="522" y="250"/>
                </a:lnTo>
                <a:lnTo>
                  <a:pt x="467" y="261"/>
                </a:lnTo>
                <a:lnTo>
                  <a:pt x="424" y="272"/>
                </a:lnTo>
                <a:lnTo>
                  <a:pt x="380" y="272"/>
                </a:lnTo>
                <a:lnTo>
                  <a:pt x="337" y="283"/>
                </a:lnTo>
                <a:lnTo>
                  <a:pt x="293" y="283"/>
                </a:lnTo>
                <a:lnTo>
                  <a:pt x="261" y="294"/>
                </a:lnTo>
                <a:lnTo>
                  <a:pt x="239" y="294"/>
                </a:lnTo>
                <a:lnTo>
                  <a:pt x="206" y="294"/>
                </a:lnTo>
                <a:lnTo>
                  <a:pt x="185" y="305"/>
                </a:lnTo>
                <a:lnTo>
                  <a:pt x="163" y="305"/>
                </a:lnTo>
                <a:lnTo>
                  <a:pt x="152" y="305"/>
                </a:lnTo>
                <a:lnTo>
                  <a:pt x="141" y="305"/>
                </a:lnTo>
                <a:lnTo>
                  <a:pt x="130" y="30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0" name="Freeform 52"/>
          <p:cNvSpPr>
            <a:spLocks noChangeArrowheads="1"/>
          </p:cNvSpPr>
          <p:nvPr/>
        </p:nvSpPr>
        <p:spPr bwMode="auto">
          <a:xfrm>
            <a:off x="5956300" y="2136775"/>
            <a:ext cx="703263" cy="241300"/>
          </a:xfrm>
          <a:custGeom>
            <a:avLst/>
            <a:gdLst>
              <a:gd name="T0" fmla="*/ 641 w 1109"/>
              <a:gd name="T1" fmla="*/ 98 h 381"/>
              <a:gd name="T2" fmla="*/ 717 w 1109"/>
              <a:gd name="T3" fmla="*/ 76 h 381"/>
              <a:gd name="T4" fmla="*/ 783 w 1109"/>
              <a:gd name="T5" fmla="*/ 55 h 381"/>
              <a:gd name="T6" fmla="*/ 848 w 1109"/>
              <a:gd name="T7" fmla="*/ 44 h 381"/>
              <a:gd name="T8" fmla="*/ 902 w 1109"/>
              <a:gd name="T9" fmla="*/ 22 h 381"/>
              <a:gd name="T10" fmla="*/ 946 w 1109"/>
              <a:gd name="T11" fmla="*/ 11 h 381"/>
              <a:gd name="T12" fmla="*/ 989 w 1109"/>
              <a:gd name="T13" fmla="*/ 11 h 381"/>
              <a:gd name="T14" fmla="*/ 1022 w 1109"/>
              <a:gd name="T15" fmla="*/ 0 h 381"/>
              <a:gd name="T16" fmla="*/ 1044 w 1109"/>
              <a:gd name="T17" fmla="*/ 0 h 381"/>
              <a:gd name="T18" fmla="*/ 1076 w 1109"/>
              <a:gd name="T19" fmla="*/ 0 h 381"/>
              <a:gd name="T20" fmla="*/ 1098 w 1109"/>
              <a:gd name="T21" fmla="*/ 11 h 381"/>
              <a:gd name="T22" fmla="*/ 1109 w 1109"/>
              <a:gd name="T23" fmla="*/ 22 h 381"/>
              <a:gd name="T24" fmla="*/ 1109 w 1109"/>
              <a:gd name="T25" fmla="*/ 44 h 381"/>
              <a:gd name="T26" fmla="*/ 1109 w 1109"/>
              <a:gd name="T27" fmla="*/ 55 h 381"/>
              <a:gd name="T28" fmla="*/ 1098 w 1109"/>
              <a:gd name="T29" fmla="*/ 66 h 381"/>
              <a:gd name="T30" fmla="*/ 1076 w 1109"/>
              <a:gd name="T31" fmla="*/ 76 h 381"/>
              <a:gd name="T32" fmla="*/ 1054 w 1109"/>
              <a:gd name="T33" fmla="*/ 98 h 381"/>
              <a:gd name="T34" fmla="*/ 1022 w 1109"/>
              <a:gd name="T35" fmla="*/ 109 h 381"/>
              <a:gd name="T36" fmla="*/ 989 w 1109"/>
              <a:gd name="T37" fmla="*/ 120 h 381"/>
              <a:gd name="T38" fmla="*/ 946 w 1109"/>
              <a:gd name="T39" fmla="*/ 131 h 381"/>
              <a:gd name="T40" fmla="*/ 891 w 1109"/>
              <a:gd name="T41" fmla="*/ 142 h 381"/>
              <a:gd name="T42" fmla="*/ 772 w 1109"/>
              <a:gd name="T43" fmla="*/ 174 h 381"/>
              <a:gd name="T44" fmla="*/ 663 w 1109"/>
              <a:gd name="T45" fmla="*/ 218 h 381"/>
              <a:gd name="T46" fmla="*/ 543 w 1109"/>
              <a:gd name="T47" fmla="*/ 261 h 381"/>
              <a:gd name="T48" fmla="*/ 413 w 1109"/>
              <a:gd name="T49" fmla="*/ 305 h 381"/>
              <a:gd name="T50" fmla="*/ 359 w 1109"/>
              <a:gd name="T51" fmla="*/ 316 h 381"/>
              <a:gd name="T52" fmla="*/ 304 w 1109"/>
              <a:gd name="T53" fmla="*/ 338 h 381"/>
              <a:gd name="T54" fmla="*/ 261 w 1109"/>
              <a:gd name="T55" fmla="*/ 349 h 381"/>
              <a:gd name="T56" fmla="*/ 228 w 1109"/>
              <a:gd name="T57" fmla="*/ 359 h 381"/>
              <a:gd name="T58" fmla="*/ 196 w 1109"/>
              <a:gd name="T59" fmla="*/ 370 h 381"/>
              <a:gd name="T60" fmla="*/ 174 w 1109"/>
              <a:gd name="T61" fmla="*/ 381 h 381"/>
              <a:gd name="T62" fmla="*/ 152 w 1109"/>
              <a:gd name="T63" fmla="*/ 381 h 381"/>
              <a:gd name="T64" fmla="*/ 141 w 1109"/>
              <a:gd name="T65" fmla="*/ 381 h 381"/>
              <a:gd name="T66" fmla="*/ 130 w 1109"/>
              <a:gd name="T67" fmla="*/ 370 h 381"/>
              <a:gd name="T68" fmla="*/ 109 w 1109"/>
              <a:gd name="T69" fmla="*/ 359 h 381"/>
              <a:gd name="T70" fmla="*/ 76 w 1109"/>
              <a:gd name="T71" fmla="*/ 349 h 381"/>
              <a:gd name="T72" fmla="*/ 54 w 1109"/>
              <a:gd name="T73" fmla="*/ 327 h 381"/>
              <a:gd name="T74" fmla="*/ 32 w 1109"/>
              <a:gd name="T75" fmla="*/ 294 h 381"/>
              <a:gd name="T76" fmla="*/ 11 w 1109"/>
              <a:gd name="T77" fmla="*/ 272 h 381"/>
              <a:gd name="T78" fmla="*/ 0 w 1109"/>
              <a:gd name="T79" fmla="*/ 261 h 381"/>
              <a:gd name="T80" fmla="*/ 0 w 1109"/>
              <a:gd name="T81" fmla="*/ 240 h 381"/>
              <a:gd name="T82" fmla="*/ 11 w 1109"/>
              <a:gd name="T83" fmla="*/ 240 h 381"/>
              <a:gd name="T84" fmla="*/ 22 w 1109"/>
              <a:gd name="T85" fmla="*/ 229 h 381"/>
              <a:gd name="T86" fmla="*/ 43 w 1109"/>
              <a:gd name="T87" fmla="*/ 229 h 381"/>
              <a:gd name="T88" fmla="*/ 65 w 1109"/>
              <a:gd name="T89" fmla="*/ 229 h 381"/>
              <a:gd name="T90" fmla="*/ 98 w 1109"/>
              <a:gd name="T91" fmla="*/ 218 h 381"/>
              <a:gd name="T92" fmla="*/ 130 w 1109"/>
              <a:gd name="T93" fmla="*/ 218 h 381"/>
              <a:gd name="T94" fmla="*/ 163 w 1109"/>
              <a:gd name="T95" fmla="*/ 207 h 381"/>
              <a:gd name="T96" fmla="*/ 206 w 1109"/>
              <a:gd name="T97" fmla="*/ 207 h 381"/>
              <a:gd name="T98" fmla="*/ 250 w 1109"/>
              <a:gd name="T99" fmla="*/ 196 h 381"/>
              <a:gd name="T100" fmla="*/ 304 w 1109"/>
              <a:gd name="T101" fmla="*/ 185 h 381"/>
              <a:gd name="T102" fmla="*/ 359 w 1109"/>
              <a:gd name="T103" fmla="*/ 174 h 381"/>
              <a:gd name="T104" fmla="*/ 424 w 1109"/>
              <a:gd name="T105" fmla="*/ 153 h 381"/>
              <a:gd name="T106" fmla="*/ 489 w 1109"/>
              <a:gd name="T107" fmla="*/ 142 h 381"/>
              <a:gd name="T108" fmla="*/ 565 w 1109"/>
              <a:gd name="T109" fmla="*/ 120 h 381"/>
              <a:gd name="T110" fmla="*/ 641 w 1109"/>
              <a:gd name="T111" fmla="*/ 98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9" h="381">
                <a:moveTo>
                  <a:pt x="641" y="98"/>
                </a:moveTo>
                <a:lnTo>
                  <a:pt x="717" y="76"/>
                </a:lnTo>
                <a:lnTo>
                  <a:pt x="783" y="55"/>
                </a:lnTo>
                <a:lnTo>
                  <a:pt x="848" y="44"/>
                </a:lnTo>
                <a:lnTo>
                  <a:pt x="902" y="22"/>
                </a:lnTo>
                <a:lnTo>
                  <a:pt x="946" y="11"/>
                </a:lnTo>
                <a:lnTo>
                  <a:pt x="989" y="11"/>
                </a:lnTo>
                <a:lnTo>
                  <a:pt x="1022" y="0"/>
                </a:lnTo>
                <a:lnTo>
                  <a:pt x="1044" y="0"/>
                </a:lnTo>
                <a:lnTo>
                  <a:pt x="1076" y="0"/>
                </a:lnTo>
                <a:lnTo>
                  <a:pt x="1098" y="11"/>
                </a:lnTo>
                <a:lnTo>
                  <a:pt x="1109" y="22"/>
                </a:lnTo>
                <a:lnTo>
                  <a:pt x="1109" y="44"/>
                </a:lnTo>
                <a:lnTo>
                  <a:pt x="1109" y="55"/>
                </a:lnTo>
                <a:lnTo>
                  <a:pt x="1098" y="66"/>
                </a:lnTo>
                <a:lnTo>
                  <a:pt x="1076" y="76"/>
                </a:lnTo>
                <a:lnTo>
                  <a:pt x="1054" y="98"/>
                </a:lnTo>
                <a:lnTo>
                  <a:pt x="1022" y="109"/>
                </a:lnTo>
                <a:lnTo>
                  <a:pt x="989" y="120"/>
                </a:lnTo>
                <a:lnTo>
                  <a:pt x="946" y="131"/>
                </a:lnTo>
                <a:lnTo>
                  <a:pt x="891" y="142"/>
                </a:lnTo>
                <a:lnTo>
                  <a:pt x="772" y="174"/>
                </a:lnTo>
                <a:lnTo>
                  <a:pt x="663" y="218"/>
                </a:lnTo>
                <a:lnTo>
                  <a:pt x="543" y="261"/>
                </a:lnTo>
                <a:lnTo>
                  <a:pt x="413" y="305"/>
                </a:lnTo>
                <a:lnTo>
                  <a:pt x="359" y="316"/>
                </a:lnTo>
                <a:lnTo>
                  <a:pt x="304" y="338"/>
                </a:lnTo>
                <a:lnTo>
                  <a:pt x="261" y="349"/>
                </a:lnTo>
                <a:lnTo>
                  <a:pt x="228" y="359"/>
                </a:lnTo>
                <a:lnTo>
                  <a:pt x="196" y="370"/>
                </a:lnTo>
                <a:lnTo>
                  <a:pt x="174" y="381"/>
                </a:lnTo>
                <a:lnTo>
                  <a:pt x="152" y="381"/>
                </a:lnTo>
                <a:lnTo>
                  <a:pt x="141" y="381"/>
                </a:lnTo>
                <a:lnTo>
                  <a:pt x="130" y="370"/>
                </a:lnTo>
                <a:lnTo>
                  <a:pt x="109" y="359"/>
                </a:lnTo>
                <a:lnTo>
                  <a:pt x="76" y="349"/>
                </a:lnTo>
                <a:lnTo>
                  <a:pt x="54" y="327"/>
                </a:lnTo>
                <a:lnTo>
                  <a:pt x="32" y="294"/>
                </a:lnTo>
                <a:lnTo>
                  <a:pt x="11" y="272"/>
                </a:lnTo>
                <a:lnTo>
                  <a:pt x="0" y="261"/>
                </a:lnTo>
                <a:lnTo>
                  <a:pt x="0" y="240"/>
                </a:lnTo>
                <a:lnTo>
                  <a:pt x="11" y="240"/>
                </a:lnTo>
                <a:lnTo>
                  <a:pt x="22" y="229"/>
                </a:lnTo>
                <a:lnTo>
                  <a:pt x="43" y="229"/>
                </a:lnTo>
                <a:lnTo>
                  <a:pt x="65" y="229"/>
                </a:lnTo>
                <a:lnTo>
                  <a:pt x="98" y="218"/>
                </a:lnTo>
                <a:lnTo>
                  <a:pt x="130" y="218"/>
                </a:lnTo>
                <a:lnTo>
                  <a:pt x="163" y="207"/>
                </a:lnTo>
                <a:lnTo>
                  <a:pt x="206" y="207"/>
                </a:lnTo>
                <a:lnTo>
                  <a:pt x="250" y="196"/>
                </a:lnTo>
                <a:lnTo>
                  <a:pt x="304" y="185"/>
                </a:lnTo>
                <a:lnTo>
                  <a:pt x="359" y="174"/>
                </a:lnTo>
                <a:lnTo>
                  <a:pt x="424" y="153"/>
                </a:lnTo>
                <a:lnTo>
                  <a:pt x="489" y="142"/>
                </a:lnTo>
                <a:lnTo>
                  <a:pt x="565" y="120"/>
                </a:lnTo>
                <a:lnTo>
                  <a:pt x="641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5" name="Freeform 57"/>
          <p:cNvSpPr>
            <a:spLocks noChangeArrowheads="1"/>
          </p:cNvSpPr>
          <p:nvPr/>
        </p:nvSpPr>
        <p:spPr bwMode="auto">
          <a:xfrm>
            <a:off x="6832600" y="1798638"/>
            <a:ext cx="496888" cy="261937"/>
          </a:xfrm>
          <a:custGeom>
            <a:avLst/>
            <a:gdLst>
              <a:gd name="T0" fmla="*/ 532 w 782"/>
              <a:gd name="T1" fmla="*/ 163 h 414"/>
              <a:gd name="T2" fmla="*/ 641 w 782"/>
              <a:gd name="T3" fmla="*/ 207 h 414"/>
              <a:gd name="T4" fmla="*/ 717 w 782"/>
              <a:gd name="T5" fmla="*/ 250 h 414"/>
              <a:gd name="T6" fmla="*/ 761 w 782"/>
              <a:gd name="T7" fmla="*/ 305 h 414"/>
              <a:gd name="T8" fmla="*/ 771 w 782"/>
              <a:gd name="T9" fmla="*/ 327 h 414"/>
              <a:gd name="T10" fmla="*/ 782 w 782"/>
              <a:gd name="T11" fmla="*/ 359 h 414"/>
              <a:gd name="T12" fmla="*/ 782 w 782"/>
              <a:gd name="T13" fmla="*/ 392 h 414"/>
              <a:gd name="T14" fmla="*/ 771 w 782"/>
              <a:gd name="T15" fmla="*/ 403 h 414"/>
              <a:gd name="T16" fmla="*/ 761 w 782"/>
              <a:gd name="T17" fmla="*/ 414 h 414"/>
              <a:gd name="T18" fmla="*/ 739 w 782"/>
              <a:gd name="T19" fmla="*/ 403 h 414"/>
              <a:gd name="T20" fmla="*/ 706 w 782"/>
              <a:gd name="T21" fmla="*/ 392 h 414"/>
              <a:gd name="T22" fmla="*/ 674 w 782"/>
              <a:gd name="T23" fmla="*/ 370 h 414"/>
              <a:gd name="T24" fmla="*/ 619 w 782"/>
              <a:gd name="T25" fmla="*/ 348 h 414"/>
              <a:gd name="T26" fmla="*/ 565 w 782"/>
              <a:gd name="T27" fmla="*/ 316 h 414"/>
              <a:gd name="T28" fmla="*/ 489 w 782"/>
              <a:gd name="T29" fmla="*/ 283 h 414"/>
              <a:gd name="T30" fmla="*/ 413 w 782"/>
              <a:gd name="T31" fmla="*/ 239 h 414"/>
              <a:gd name="T32" fmla="*/ 326 w 782"/>
              <a:gd name="T33" fmla="*/ 196 h 414"/>
              <a:gd name="T34" fmla="*/ 250 w 782"/>
              <a:gd name="T35" fmla="*/ 152 h 414"/>
              <a:gd name="T36" fmla="*/ 173 w 782"/>
              <a:gd name="T37" fmla="*/ 120 h 414"/>
              <a:gd name="T38" fmla="*/ 119 w 782"/>
              <a:gd name="T39" fmla="*/ 87 h 414"/>
              <a:gd name="T40" fmla="*/ 76 w 782"/>
              <a:gd name="T41" fmla="*/ 65 h 414"/>
              <a:gd name="T42" fmla="*/ 43 w 782"/>
              <a:gd name="T43" fmla="*/ 44 h 414"/>
              <a:gd name="T44" fmla="*/ 21 w 782"/>
              <a:gd name="T45" fmla="*/ 22 h 414"/>
              <a:gd name="T46" fmla="*/ 10 w 782"/>
              <a:gd name="T47" fmla="*/ 11 h 414"/>
              <a:gd name="T48" fmla="*/ 10 w 782"/>
              <a:gd name="T49" fmla="*/ 11 h 414"/>
              <a:gd name="T50" fmla="*/ 21 w 782"/>
              <a:gd name="T51" fmla="*/ 0 h 414"/>
              <a:gd name="T52" fmla="*/ 43 w 782"/>
              <a:gd name="T53" fmla="*/ 0 h 414"/>
              <a:gd name="T54" fmla="*/ 97 w 782"/>
              <a:gd name="T55" fmla="*/ 11 h 414"/>
              <a:gd name="T56" fmla="*/ 152 w 782"/>
              <a:gd name="T57" fmla="*/ 22 h 414"/>
              <a:gd name="T58" fmla="*/ 228 w 782"/>
              <a:gd name="T59" fmla="*/ 44 h 414"/>
              <a:gd name="T60" fmla="*/ 337 w 782"/>
              <a:gd name="T61" fmla="*/ 87 h 414"/>
              <a:gd name="T62" fmla="*/ 467 w 782"/>
              <a:gd name="T63" fmla="*/ 131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82" h="414">
                <a:moveTo>
                  <a:pt x="467" y="131"/>
                </a:moveTo>
                <a:lnTo>
                  <a:pt x="532" y="163"/>
                </a:lnTo>
                <a:lnTo>
                  <a:pt x="587" y="185"/>
                </a:lnTo>
                <a:lnTo>
                  <a:pt x="641" y="207"/>
                </a:lnTo>
                <a:lnTo>
                  <a:pt x="684" y="229"/>
                </a:lnTo>
                <a:lnTo>
                  <a:pt x="717" y="250"/>
                </a:lnTo>
                <a:lnTo>
                  <a:pt x="750" y="283"/>
                </a:lnTo>
                <a:lnTo>
                  <a:pt x="761" y="305"/>
                </a:lnTo>
                <a:lnTo>
                  <a:pt x="771" y="316"/>
                </a:lnTo>
                <a:lnTo>
                  <a:pt x="771" y="327"/>
                </a:lnTo>
                <a:lnTo>
                  <a:pt x="782" y="337"/>
                </a:lnTo>
                <a:lnTo>
                  <a:pt x="782" y="359"/>
                </a:lnTo>
                <a:lnTo>
                  <a:pt x="782" y="370"/>
                </a:lnTo>
                <a:lnTo>
                  <a:pt x="782" y="392"/>
                </a:lnTo>
                <a:lnTo>
                  <a:pt x="782" y="403"/>
                </a:lnTo>
                <a:lnTo>
                  <a:pt x="771" y="403"/>
                </a:lnTo>
                <a:lnTo>
                  <a:pt x="771" y="414"/>
                </a:lnTo>
                <a:lnTo>
                  <a:pt x="761" y="414"/>
                </a:lnTo>
                <a:lnTo>
                  <a:pt x="750" y="403"/>
                </a:lnTo>
                <a:lnTo>
                  <a:pt x="739" y="403"/>
                </a:lnTo>
                <a:lnTo>
                  <a:pt x="728" y="403"/>
                </a:lnTo>
                <a:lnTo>
                  <a:pt x="706" y="392"/>
                </a:lnTo>
                <a:lnTo>
                  <a:pt x="695" y="381"/>
                </a:lnTo>
                <a:lnTo>
                  <a:pt x="674" y="370"/>
                </a:lnTo>
                <a:lnTo>
                  <a:pt x="652" y="359"/>
                </a:lnTo>
                <a:lnTo>
                  <a:pt x="619" y="348"/>
                </a:lnTo>
                <a:lnTo>
                  <a:pt x="597" y="337"/>
                </a:lnTo>
                <a:lnTo>
                  <a:pt x="565" y="316"/>
                </a:lnTo>
                <a:lnTo>
                  <a:pt x="532" y="305"/>
                </a:lnTo>
                <a:lnTo>
                  <a:pt x="489" y="283"/>
                </a:lnTo>
                <a:lnTo>
                  <a:pt x="456" y="261"/>
                </a:lnTo>
                <a:lnTo>
                  <a:pt x="413" y="239"/>
                </a:lnTo>
                <a:lnTo>
                  <a:pt x="369" y="218"/>
                </a:lnTo>
                <a:lnTo>
                  <a:pt x="326" y="196"/>
                </a:lnTo>
                <a:lnTo>
                  <a:pt x="282" y="174"/>
                </a:lnTo>
                <a:lnTo>
                  <a:pt x="250" y="152"/>
                </a:lnTo>
                <a:lnTo>
                  <a:pt x="206" y="142"/>
                </a:lnTo>
                <a:lnTo>
                  <a:pt x="173" y="120"/>
                </a:lnTo>
                <a:lnTo>
                  <a:pt x="152" y="109"/>
                </a:lnTo>
                <a:lnTo>
                  <a:pt x="119" y="87"/>
                </a:lnTo>
                <a:lnTo>
                  <a:pt x="97" y="76"/>
                </a:lnTo>
                <a:lnTo>
                  <a:pt x="76" y="65"/>
                </a:lnTo>
                <a:lnTo>
                  <a:pt x="54" y="54"/>
                </a:lnTo>
                <a:lnTo>
                  <a:pt x="43" y="44"/>
                </a:lnTo>
                <a:lnTo>
                  <a:pt x="32" y="33"/>
                </a:lnTo>
                <a:lnTo>
                  <a:pt x="21" y="22"/>
                </a:lnTo>
                <a:lnTo>
                  <a:pt x="10" y="22"/>
                </a:lnTo>
                <a:lnTo>
                  <a:pt x="10" y="11"/>
                </a:lnTo>
                <a:lnTo>
                  <a:pt x="0" y="11"/>
                </a:lnTo>
                <a:lnTo>
                  <a:pt x="10" y="11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97" y="11"/>
                </a:lnTo>
                <a:lnTo>
                  <a:pt x="119" y="11"/>
                </a:lnTo>
                <a:lnTo>
                  <a:pt x="152" y="22"/>
                </a:lnTo>
                <a:lnTo>
                  <a:pt x="184" y="33"/>
                </a:lnTo>
                <a:lnTo>
                  <a:pt x="228" y="44"/>
                </a:lnTo>
                <a:lnTo>
                  <a:pt x="282" y="65"/>
                </a:lnTo>
                <a:lnTo>
                  <a:pt x="337" y="87"/>
                </a:lnTo>
                <a:lnTo>
                  <a:pt x="402" y="109"/>
                </a:lnTo>
                <a:lnTo>
                  <a:pt x="467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9" name="Freeform 51"/>
          <p:cNvSpPr>
            <a:spLocks noChangeArrowheads="1"/>
          </p:cNvSpPr>
          <p:nvPr/>
        </p:nvSpPr>
        <p:spPr bwMode="auto">
          <a:xfrm>
            <a:off x="6369050" y="1908175"/>
            <a:ext cx="152400" cy="1292225"/>
          </a:xfrm>
          <a:custGeom>
            <a:avLst/>
            <a:gdLst>
              <a:gd name="T0" fmla="*/ 218 w 239"/>
              <a:gd name="T1" fmla="*/ 218 h 2035"/>
              <a:gd name="T2" fmla="*/ 207 w 239"/>
              <a:gd name="T3" fmla="*/ 250 h 2035"/>
              <a:gd name="T4" fmla="*/ 207 w 239"/>
              <a:gd name="T5" fmla="*/ 305 h 2035"/>
              <a:gd name="T6" fmla="*/ 207 w 239"/>
              <a:gd name="T7" fmla="*/ 370 h 2035"/>
              <a:gd name="T8" fmla="*/ 196 w 239"/>
              <a:gd name="T9" fmla="*/ 468 h 2035"/>
              <a:gd name="T10" fmla="*/ 196 w 239"/>
              <a:gd name="T11" fmla="*/ 588 h 2035"/>
              <a:gd name="T12" fmla="*/ 185 w 239"/>
              <a:gd name="T13" fmla="*/ 729 h 2035"/>
              <a:gd name="T14" fmla="*/ 185 w 239"/>
              <a:gd name="T15" fmla="*/ 882 h 2035"/>
              <a:gd name="T16" fmla="*/ 185 w 239"/>
              <a:gd name="T17" fmla="*/ 1056 h 2035"/>
              <a:gd name="T18" fmla="*/ 174 w 239"/>
              <a:gd name="T19" fmla="*/ 1219 h 2035"/>
              <a:gd name="T20" fmla="*/ 174 w 239"/>
              <a:gd name="T21" fmla="*/ 1360 h 2035"/>
              <a:gd name="T22" fmla="*/ 174 w 239"/>
              <a:gd name="T23" fmla="*/ 1491 h 2035"/>
              <a:gd name="T24" fmla="*/ 163 w 239"/>
              <a:gd name="T25" fmla="*/ 1600 h 2035"/>
              <a:gd name="T26" fmla="*/ 163 w 239"/>
              <a:gd name="T27" fmla="*/ 1698 h 2035"/>
              <a:gd name="T28" fmla="*/ 152 w 239"/>
              <a:gd name="T29" fmla="*/ 1774 h 2035"/>
              <a:gd name="T30" fmla="*/ 152 w 239"/>
              <a:gd name="T31" fmla="*/ 1839 h 2035"/>
              <a:gd name="T32" fmla="*/ 141 w 239"/>
              <a:gd name="T33" fmla="*/ 1905 h 2035"/>
              <a:gd name="T34" fmla="*/ 131 w 239"/>
              <a:gd name="T35" fmla="*/ 1970 h 2035"/>
              <a:gd name="T36" fmla="*/ 120 w 239"/>
              <a:gd name="T37" fmla="*/ 2013 h 2035"/>
              <a:gd name="T38" fmla="*/ 109 w 239"/>
              <a:gd name="T39" fmla="*/ 2035 h 2035"/>
              <a:gd name="T40" fmla="*/ 87 w 239"/>
              <a:gd name="T41" fmla="*/ 2035 h 2035"/>
              <a:gd name="T42" fmla="*/ 76 w 239"/>
              <a:gd name="T43" fmla="*/ 2013 h 2035"/>
              <a:gd name="T44" fmla="*/ 55 w 239"/>
              <a:gd name="T45" fmla="*/ 1992 h 2035"/>
              <a:gd name="T46" fmla="*/ 44 w 239"/>
              <a:gd name="T47" fmla="*/ 1948 h 2035"/>
              <a:gd name="T48" fmla="*/ 22 w 239"/>
              <a:gd name="T49" fmla="*/ 1905 h 2035"/>
              <a:gd name="T50" fmla="*/ 11 w 239"/>
              <a:gd name="T51" fmla="*/ 1861 h 2035"/>
              <a:gd name="T52" fmla="*/ 0 w 239"/>
              <a:gd name="T53" fmla="*/ 1828 h 2035"/>
              <a:gd name="T54" fmla="*/ 0 w 239"/>
              <a:gd name="T55" fmla="*/ 1807 h 2035"/>
              <a:gd name="T56" fmla="*/ 0 w 239"/>
              <a:gd name="T57" fmla="*/ 1785 h 2035"/>
              <a:gd name="T58" fmla="*/ 11 w 239"/>
              <a:gd name="T59" fmla="*/ 1741 h 2035"/>
              <a:gd name="T60" fmla="*/ 11 w 239"/>
              <a:gd name="T61" fmla="*/ 1687 h 2035"/>
              <a:gd name="T62" fmla="*/ 33 w 239"/>
              <a:gd name="T63" fmla="*/ 1600 h 2035"/>
              <a:gd name="T64" fmla="*/ 44 w 239"/>
              <a:gd name="T65" fmla="*/ 1513 h 2035"/>
              <a:gd name="T66" fmla="*/ 55 w 239"/>
              <a:gd name="T67" fmla="*/ 1415 h 2035"/>
              <a:gd name="T68" fmla="*/ 65 w 239"/>
              <a:gd name="T69" fmla="*/ 1306 h 2035"/>
              <a:gd name="T70" fmla="*/ 76 w 239"/>
              <a:gd name="T71" fmla="*/ 1197 h 2035"/>
              <a:gd name="T72" fmla="*/ 87 w 239"/>
              <a:gd name="T73" fmla="*/ 958 h 2035"/>
              <a:gd name="T74" fmla="*/ 87 w 239"/>
              <a:gd name="T75" fmla="*/ 740 h 2035"/>
              <a:gd name="T76" fmla="*/ 87 w 239"/>
              <a:gd name="T77" fmla="*/ 642 h 2035"/>
              <a:gd name="T78" fmla="*/ 87 w 239"/>
              <a:gd name="T79" fmla="*/ 566 h 2035"/>
              <a:gd name="T80" fmla="*/ 87 w 239"/>
              <a:gd name="T81" fmla="*/ 512 h 2035"/>
              <a:gd name="T82" fmla="*/ 87 w 239"/>
              <a:gd name="T83" fmla="*/ 457 h 2035"/>
              <a:gd name="T84" fmla="*/ 87 w 239"/>
              <a:gd name="T85" fmla="*/ 435 h 2035"/>
              <a:gd name="T86" fmla="*/ 87 w 239"/>
              <a:gd name="T87" fmla="*/ 403 h 2035"/>
              <a:gd name="T88" fmla="*/ 76 w 239"/>
              <a:gd name="T89" fmla="*/ 359 h 2035"/>
              <a:gd name="T90" fmla="*/ 76 w 239"/>
              <a:gd name="T91" fmla="*/ 316 h 2035"/>
              <a:gd name="T92" fmla="*/ 76 w 239"/>
              <a:gd name="T93" fmla="*/ 250 h 2035"/>
              <a:gd name="T94" fmla="*/ 65 w 239"/>
              <a:gd name="T95" fmla="*/ 174 h 2035"/>
              <a:gd name="T96" fmla="*/ 65 w 239"/>
              <a:gd name="T97" fmla="*/ 98 h 2035"/>
              <a:gd name="T98" fmla="*/ 55 w 239"/>
              <a:gd name="T99" fmla="*/ 0 h 2035"/>
              <a:gd name="T100" fmla="*/ 131 w 239"/>
              <a:gd name="T101" fmla="*/ 44 h 2035"/>
              <a:gd name="T102" fmla="*/ 185 w 239"/>
              <a:gd name="T103" fmla="*/ 76 h 2035"/>
              <a:gd name="T104" fmla="*/ 218 w 239"/>
              <a:gd name="T105" fmla="*/ 98 h 2035"/>
              <a:gd name="T106" fmla="*/ 239 w 239"/>
              <a:gd name="T107" fmla="*/ 120 h 2035"/>
              <a:gd name="T108" fmla="*/ 228 w 239"/>
              <a:gd name="T109" fmla="*/ 153 h 2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9" h="2035">
                <a:moveTo>
                  <a:pt x="218" y="207"/>
                </a:moveTo>
                <a:lnTo>
                  <a:pt x="218" y="218"/>
                </a:lnTo>
                <a:lnTo>
                  <a:pt x="218" y="229"/>
                </a:lnTo>
                <a:lnTo>
                  <a:pt x="207" y="250"/>
                </a:lnTo>
                <a:lnTo>
                  <a:pt x="207" y="272"/>
                </a:lnTo>
                <a:lnTo>
                  <a:pt x="207" y="305"/>
                </a:lnTo>
                <a:lnTo>
                  <a:pt x="207" y="338"/>
                </a:lnTo>
                <a:lnTo>
                  <a:pt x="207" y="370"/>
                </a:lnTo>
                <a:lnTo>
                  <a:pt x="196" y="425"/>
                </a:lnTo>
                <a:lnTo>
                  <a:pt x="196" y="468"/>
                </a:lnTo>
                <a:lnTo>
                  <a:pt x="196" y="523"/>
                </a:lnTo>
                <a:lnTo>
                  <a:pt x="196" y="588"/>
                </a:lnTo>
                <a:lnTo>
                  <a:pt x="196" y="653"/>
                </a:lnTo>
                <a:lnTo>
                  <a:pt x="185" y="729"/>
                </a:lnTo>
                <a:lnTo>
                  <a:pt x="185" y="805"/>
                </a:lnTo>
                <a:lnTo>
                  <a:pt x="185" y="882"/>
                </a:lnTo>
                <a:lnTo>
                  <a:pt x="185" y="969"/>
                </a:lnTo>
                <a:lnTo>
                  <a:pt x="185" y="1056"/>
                </a:lnTo>
                <a:lnTo>
                  <a:pt x="185" y="1143"/>
                </a:lnTo>
                <a:lnTo>
                  <a:pt x="174" y="1219"/>
                </a:lnTo>
                <a:lnTo>
                  <a:pt x="174" y="1295"/>
                </a:lnTo>
                <a:lnTo>
                  <a:pt x="174" y="1360"/>
                </a:lnTo>
                <a:lnTo>
                  <a:pt x="174" y="1437"/>
                </a:lnTo>
                <a:lnTo>
                  <a:pt x="174" y="1491"/>
                </a:lnTo>
                <a:lnTo>
                  <a:pt x="163" y="1556"/>
                </a:lnTo>
                <a:lnTo>
                  <a:pt x="163" y="1600"/>
                </a:lnTo>
                <a:lnTo>
                  <a:pt x="163" y="1654"/>
                </a:lnTo>
                <a:lnTo>
                  <a:pt x="163" y="1698"/>
                </a:lnTo>
                <a:lnTo>
                  <a:pt x="163" y="1741"/>
                </a:lnTo>
                <a:lnTo>
                  <a:pt x="152" y="1774"/>
                </a:lnTo>
                <a:lnTo>
                  <a:pt x="152" y="1807"/>
                </a:lnTo>
                <a:lnTo>
                  <a:pt x="152" y="1839"/>
                </a:lnTo>
                <a:lnTo>
                  <a:pt x="152" y="1861"/>
                </a:lnTo>
                <a:lnTo>
                  <a:pt x="141" y="1905"/>
                </a:lnTo>
                <a:lnTo>
                  <a:pt x="141" y="1937"/>
                </a:lnTo>
                <a:lnTo>
                  <a:pt x="131" y="1970"/>
                </a:lnTo>
                <a:lnTo>
                  <a:pt x="131" y="1992"/>
                </a:lnTo>
                <a:lnTo>
                  <a:pt x="120" y="2013"/>
                </a:lnTo>
                <a:lnTo>
                  <a:pt x="109" y="2024"/>
                </a:lnTo>
                <a:lnTo>
                  <a:pt x="109" y="2035"/>
                </a:lnTo>
                <a:lnTo>
                  <a:pt x="98" y="2035"/>
                </a:lnTo>
                <a:lnTo>
                  <a:pt x="87" y="2035"/>
                </a:lnTo>
                <a:lnTo>
                  <a:pt x="76" y="2024"/>
                </a:lnTo>
                <a:lnTo>
                  <a:pt x="76" y="2013"/>
                </a:lnTo>
                <a:lnTo>
                  <a:pt x="65" y="2003"/>
                </a:lnTo>
                <a:lnTo>
                  <a:pt x="55" y="1992"/>
                </a:lnTo>
                <a:lnTo>
                  <a:pt x="44" y="1970"/>
                </a:lnTo>
                <a:lnTo>
                  <a:pt x="44" y="1948"/>
                </a:lnTo>
                <a:lnTo>
                  <a:pt x="33" y="1926"/>
                </a:lnTo>
                <a:lnTo>
                  <a:pt x="22" y="1905"/>
                </a:lnTo>
                <a:lnTo>
                  <a:pt x="11" y="1883"/>
                </a:lnTo>
                <a:lnTo>
                  <a:pt x="11" y="1861"/>
                </a:lnTo>
                <a:lnTo>
                  <a:pt x="11" y="1839"/>
                </a:lnTo>
                <a:lnTo>
                  <a:pt x="0" y="1828"/>
                </a:lnTo>
                <a:lnTo>
                  <a:pt x="0" y="1818"/>
                </a:lnTo>
                <a:lnTo>
                  <a:pt x="0" y="1807"/>
                </a:lnTo>
                <a:lnTo>
                  <a:pt x="0" y="1796"/>
                </a:lnTo>
                <a:lnTo>
                  <a:pt x="0" y="1785"/>
                </a:lnTo>
                <a:lnTo>
                  <a:pt x="0" y="1763"/>
                </a:lnTo>
                <a:lnTo>
                  <a:pt x="11" y="1741"/>
                </a:lnTo>
                <a:lnTo>
                  <a:pt x="11" y="1720"/>
                </a:lnTo>
                <a:lnTo>
                  <a:pt x="11" y="1687"/>
                </a:lnTo>
                <a:lnTo>
                  <a:pt x="22" y="1643"/>
                </a:lnTo>
                <a:lnTo>
                  <a:pt x="33" y="1600"/>
                </a:lnTo>
                <a:lnTo>
                  <a:pt x="33" y="1556"/>
                </a:lnTo>
                <a:lnTo>
                  <a:pt x="44" y="1513"/>
                </a:lnTo>
                <a:lnTo>
                  <a:pt x="44" y="1469"/>
                </a:lnTo>
                <a:lnTo>
                  <a:pt x="55" y="1415"/>
                </a:lnTo>
                <a:lnTo>
                  <a:pt x="55" y="1360"/>
                </a:lnTo>
                <a:lnTo>
                  <a:pt x="65" y="1306"/>
                </a:lnTo>
                <a:lnTo>
                  <a:pt x="65" y="1252"/>
                </a:lnTo>
                <a:lnTo>
                  <a:pt x="76" y="1197"/>
                </a:lnTo>
                <a:lnTo>
                  <a:pt x="76" y="1067"/>
                </a:lnTo>
                <a:lnTo>
                  <a:pt x="87" y="958"/>
                </a:lnTo>
                <a:lnTo>
                  <a:pt x="87" y="849"/>
                </a:lnTo>
                <a:lnTo>
                  <a:pt x="87" y="740"/>
                </a:lnTo>
                <a:lnTo>
                  <a:pt x="87" y="686"/>
                </a:lnTo>
                <a:lnTo>
                  <a:pt x="87" y="642"/>
                </a:lnTo>
                <a:lnTo>
                  <a:pt x="87" y="610"/>
                </a:lnTo>
                <a:lnTo>
                  <a:pt x="87" y="566"/>
                </a:lnTo>
                <a:lnTo>
                  <a:pt x="87" y="533"/>
                </a:lnTo>
                <a:lnTo>
                  <a:pt x="87" y="512"/>
                </a:lnTo>
                <a:lnTo>
                  <a:pt x="87" y="479"/>
                </a:lnTo>
                <a:lnTo>
                  <a:pt x="87" y="457"/>
                </a:lnTo>
                <a:lnTo>
                  <a:pt x="87" y="446"/>
                </a:lnTo>
                <a:lnTo>
                  <a:pt x="87" y="435"/>
                </a:lnTo>
                <a:lnTo>
                  <a:pt x="87" y="425"/>
                </a:lnTo>
                <a:lnTo>
                  <a:pt x="87" y="403"/>
                </a:lnTo>
                <a:lnTo>
                  <a:pt x="87" y="381"/>
                </a:lnTo>
                <a:lnTo>
                  <a:pt x="76" y="359"/>
                </a:lnTo>
                <a:lnTo>
                  <a:pt x="76" y="338"/>
                </a:lnTo>
                <a:lnTo>
                  <a:pt x="76" y="316"/>
                </a:lnTo>
                <a:lnTo>
                  <a:pt x="76" y="283"/>
                </a:lnTo>
                <a:lnTo>
                  <a:pt x="76" y="250"/>
                </a:lnTo>
                <a:lnTo>
                  <a:pt x="65" y="218"/>
                </a:lnTo>
                <a:lnTo>
                  <a:pt x="65" y="174"/>
                </a:lnTo>
                <a:lnTo>
                  <a:pt x="65" y="142"/>
                </a:lnTo>
                <a:lnTo>
                  <a:pt x="65" y="98"/>
                </a:lnTo>
                <a:lnTo>
                  <a:pt x="55" y="55"/>
                </a:lnTo>
                <a:lnTo>
                  <a:pt x="55" y="0"/>
                </a:lnTo>
                <a:lnTo>
                  <a:pt x="98" y="22"/>
                </a:lnTo>
                <a:lnTo>
                  <a:pt x="131" y="44"/>
                </a:lnTo>
                <a:lnTo>
                  <a:pt x="163" y="55"/>
                </a:lnTo>
                <a:lnTo>
                  <a:pt x="185" y="76"/>
                </a:lnTo>
                <a:lnTo>
                  <a:pt x="207" y="87"/>
                </a:lnTo>
                <a:lnTo>
                  <a:pt x="218" y="98"/>
                </a:lnTo>
                <a:lnTo>
                  <a:pt x="228" y="109"/>
                </a:lnTo>
                <a:lnTo>
                  <a:pt x="239" y="120"/>
                </a:lnTo>
                <a:lnTo>
                  <a:pt x="239" y="131"/>
                </a:lnTo>
                <a:lnTo>
                  <a:pt x="228" y="153"/>
                </a:lnTo>
                <a:lnTo>
                  <a:pt x="218" y="20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1" name="Freeform 53"/>
          <p:cNvSpPr>
            <a:spLocks noChangeArrowheads="1"/>
          </p:cNvSpPr>
          <p:nvPr/>
        </p:nvSpPr>
        <p:spPr bwMode="auto">
          <a:xfrm>
            <a:off x="5970588" y="2192338"/>
            <a:ext cx="474662" cy="690562"/>
          </a:xfrm>
          <a:custGeom>
            <a:avLst/>
            <a:gdLst>
              <a:gd name="T0" fmla="*/ 130 w 750"/>
              <a:gd name="T1" fmla="*/ 1023 h 1089"/>
              <a:gd name="T2" fmla="*/ 108 w 750"/>
              <a:gd name="T3" fmla="*/ 1045 h 1089"/>
              <a:gd name="T4" fmla="*/ 87 w 750"/>
              <a:gd name="T5" fmla="*/ 1056 h 1089"/>
              <a:gd name="T6" fmla="*/ 65 w 750"/>
              <a:gd name="T7" fmla="*/ 1078 h 1089"/>
              <a:gd name="T8" fmla="*/ 43 w 750"/>
              <a:gd name="T9" fmla="*/ 1078 h 1089"/>
              <a:gd name="T10" fmla="*/ 32 w 750"/>
              <a:gd name="T11" fmla="*/ 1089 h 1089"/>
              <a:gd name="T12" fmla="*/ 10 w 750"/>
              <a:gd name="T13" fmla="*/ 1089 h 1089"/>
              <a:gd name="T14" fmla="*/ 0 w 750"/>
              <a:gd name="T15" fmla="*/ 1089 h 1089"/>
              <a:gd name="T16" fmla="*/ 0 w 750"/>
              <a:gd name="T17" fmla="*/ 1078 h 1089"/>
              <a:gd name="T18" fmla="*/ 0 w 750"/>
              <a:gd name="T19" fmla="*/ 1067 h 1089"/>
              <a:gd name="T20" fmla="*/ 10 w 750"/>
              <a:gd name="T21" fmla="*/ 1056 h 1089"/>
              <a:gd name="T22" fmla="*/ 32 w 750"/>
              <a:gd name="T23" fmla="*/ 1023 h 1089"/>
              <a:gd name="T24" fmla="*/ 54 w 750"/>
              <a:gd name="T25" fmla="*/ 991 h 1089"/>
              <a:gd name="T26" fmla="*/ 76 w 750"/>
              <a:gd name="T27" fmla="*/ 958 h 1089"/>
              <a:gd name="T28" fmla="*/ 108 w 750"/>
              <a:gd name="T29" fmla="*/ 914 h 1089"/>
              <a:gd name="T30" fmla="*/ 152 w 750"/>
              <a:gd name="T31" fmla="*/ 871 h 1089"/>
              <a:gd name="T32" fmla="*/ 239 w 750"/>
              <a:gd name="T33" fmla="*/ 773 h 1089"/>
              <a:gd name="T34" fmla="*/ 315 w 750"/>
              <a:gd name="T35" fmla="*/ 686 h 1089"/>
              <a:gd name="T36" fmla="*/ 391 w 750"/>
              <a:gd name="T37" fmla="*/ 599 h 1089"/>
              <a:gd name="T38" fmla="*/ 424 w 750"/>
              <a:gd name="T39" fmla="*/ 555 h 1089"/>
              <a:gd name="T40" fmla="*/ 456 w 750"/>
              <a:gd name="T41" fmla="*/ 512 h 1089"/>
              <a:gd name="T42" fmla="*/ 478 w 750"/>
              <a:gd name="T43" fmla="*/ 468 h 1089"/>
              <a:gd name="T44" fmla="*/ 511 w 750"/>
              <a:gd name="T45" fmla="*/ 414 h 1089"/>
              <a:gd name="T46" fmla="*/ 543 w 750"/>
              <a:gd name="T47" fmla="*/ 359 h 1089"/>
              <a:gd name="T48" fmla="*/ 576 w 750"/>
              <a:gd name="T49" fmla="*/ 305 h 1089"/>
              <a:gd name="T50" fmla="*/ 619 w 750"/>
              <a:gd name="T51" fmla="*/ 240 h 1089"/>
              <a:gd name="T52" fmla="*/ 652 w 750"/>
              <a:gd name="T53" fmla="*/ 164 h 1089"/>
              <a:gd name="T54" fmla="*/ 695 w 750"/>
              <a:gd name="T55" fmla="*/ 87 h 1089"/>
              <a:gd name="T56" fmla="*/ 739 w 750"/>
              <a:gd name="T57" fmla="*/ 0 h 1089"/>
              <a:gd name="T58" fmla="*/ 750 w 750"/>
              <a:gd name="T59" fmla="*/ 272 h 1089"/>
              <a:gd name="T60" fmla="*/ 706 w 750"/>
              <a:gd name="T61" fmla="*/ 338 h 1089"/>
              <a:gd name="T62" fmla="*/ 674 w 750"/>
              <a:gd name="T63" fmla="*/ 414 h 1089"/>
              <a:gd name="T64" fmla="*/ 630 w 750"/>
              <a:gd name="T65" fmla="*/ 479 h 1089"/>
              <a:gd name="T66" fmla="*/ 598 w 750"/>
              <a:gd name="T67" fmla="*/ 534 h 1089"/>
              <a:gd name="T68" fmla="*/ 554 w 750"/>
              <a:gd name="T69" fmla="*/ 599 h 1089"/>
              <a:gd name="T70" fmla="*/ 511 w 750"/>
              <a:gd name="T71" fmla="*/ 642 h 1089"/>
              <a:gd name="T72" fmla="*/ 467 w 750"/>
              <a:gd name="T73" fmla="*/ 697 h 1089"/>
              <a:gd name="T74" fmla="*/ 434 w 750"/>
              <a:gd name="T75" fmla="*/ 751 h 1089"/>
              <a:gd name="T76" fmla="*/ 391 w 750"/>
              <a:gd name="T77" fmla="*/ 795 h 1089"/>
              <a:gd name="T78" fmla="*/ 347 w 750"/>
              <a:gd name="T79" fmla="*/ 827 h 1089"/>
              <a:gd name="T80" fmla="*/ 315 w 750"/>
              <a:gd name="T81" fmla="*/ 871 h 1089"/>
              <a:gd name="T82" fmla="*/ 271 w 750"/>
              <a:gd name="T83" fmla="*/ 904 h 1089"/>
              <a:gd name="T84" fmla="*/ 239 w 750"/>
              <a:gd name="T85" fmla="*/ 936 h 1089"/>
              <a:gd name="T86" fmla="*/ 195 w 750"/>
              <a:gd name="T87" fmla="*/ 969 h 1089"/>
              <a:gd name="T88" fmla="*/ 130 w 750"/>
              <a:gd name="T89" fmla="*/ 1023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0" h="1089">
                <a:moveTo>
                  <a:pt x="130" y="1023"/>
                </a:moveTo>
                <a:lnTo>
                  <a:pt x="108" y="1045"/>
                </a:lnTo>
                <a:lnTo>
                  <a:pt x="87" y="1056"/>
                </a:lnTo>
                <a:lnTo>
                  <a:pt x="65" y="1078"/>
                </a:lnTo>
                <a:lnTo>
                  <a:pt x="43" y="1078"/>
                </a:lnTo>
                <a:lnTo>
                  <a:pt x="32" y="1089"/>
                </a:lnTo>
                <a:lnTo>
                  <a:pt x="10" y="1089"/>
                </a:lnTo>
                <a:lnTo>
                  <a:pt x="0" y="1089"/>
                </a:lnTo>
                <a:lnTo>
                  <a:pt x="0" y="1078"/>
                </a:lnTo>
                <a:lnTo>
                  <a:pt x="0" y="1067"/>
                </a:lnTo>
                <a:lnTo>
                  <a:pt x="10" y="1056"/>
                </a:lnTo>
                <a:lnTo>
                  <a:pt x="32" y="1023"/>
                </a:lnTo>
                <a:lnTo>
                  <a:pt x="54" y="991"/>
                </a:lnTo>
                <a:lnTo>
                  <a:pt x="76" y="958"/>
                </a:lnTo>
                <a:lnTo>
                  <a:pt x="108" y="914"/>
                </a:lnTo>
                <a:lnTo>
                  <a:pt x="152" y="871"/>
                </a:lnTo>
                <a:lnTo>
                  <a:pt x="239" y="773"/>
                </a:lnTo>
                <a:lnTo>
                  <a:pt x="315" y="686"/>
                </a:lnTo>
                <a:lnTo>
                  <a:pt x="391" y="599"/>
                </a:lnTo>
                <a:lnTo>
                  <a:pt x="424" y="555"/>
                </a:lnTo>
                <a:lnTo>
                  <a:pt x="456" y="512"/>
                </a:lnTo>
                <a:lnTo>
                  <a:pt x="478" y="468"/>
                </a:lnTo>
                <a:lnTo>
                  <a:pt x="511" y="414"/>
                </a:lnTo>
                <a:lnTo>
                  <a:pt x="543" y="359"/>
                </a:lnTo>
                <a:lnTo>
                  <a:pt x="576" y="305"/>
                </a:lnTo>
                <a:lnTo>
                  <a:pt x="619" y="240"/>
                </a:lnTo>
                <a:lnTo>
                  <a:pt x="652" y="164"/>
                </a:lnTo>
                <a:lnTo>
                  <a:pt x="695" y="87"/>
                </a:lnTo>
                <a:lnTo>
                  <a:pt x="739" y="0"/>
                </a:lnTo>
                <a:lnTo>
                  <a:pt x="750" y="272"/>
                </a:lnTo>
                <a:lnTo>
                  <a:pt x="706" y="338"/>
                </a:lnTo>
                <a:lnTo>
                  <a:pt x="674" y="414"/>
                </a:lnTo>
                <a:lnTo>
                  <a:pt x="630" y="479"/>
                </a:lnTo>
                <a:lnTo>
                  <a:pt x="598" y="534"/>
                </a:lnTo>
                <a:lnTo>
                  <a:pt x="554" y="599"/>
                </a:lnTo>
                <a:lnTo>
                  <a:pt x="511" y="642"/>
                </a:lnTo>
                <a:lnTo>
                  <a:pt x="467" y="697"/>
                </a:lnTo>
                <a:lnTo>
                  <a:pt x="434" y="751"/>
                </a:lnTo>
                <a:lnTo>
                  <a:pt x="391" y="795"/>
                </a:lnTo>
                <a:lnTo>
                  <a:pt x="347" y="827"/>
                </a:lnTo>
                <a:lnTo>
                  <a:pt x="315" y="871"/>
                </a:lnTo>
                <a:lnTo>
                  <a:pt x="271" y="904"/>
                </a:lnTo>
                <a:lnTo>
                  <a:pt x="239" y="936"/>
                </a:lnTo>
                <a:lnTo>
                  <a:pt x="195" y="969"/>
                </a:lnTo>
                <a:lnTo>
                  <a:pt x="130" y="102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2" name="Freeform 54"/>
          <p:cNvSpPr>
            <a:spLocks noChangeArrowheads="1"/>
          </p:cNvSpPr>
          <p:nvPr/>
        </p:nvSpPr>
        <p:spPr bwMode="auto">
          <a:xfrm>
            <a:off x="6445250" y="2419350"/>
            <a:ext cx="187325" cy="131763"/>
          </a:xfrm>
          <a:custGeom>
            <a:avLst/>
            <a:gdLst>
              <a:gd name="T0" fmla="*/ 0 w 293"/>
              <a:gd name="T1" fmla="*/ 0 h 207"/>
              <a:gd name="T2" fmla="*/ 43 w 293"/>
              <a:gd name="T3" fmla="*/ 0 h 207"/>
              <a:gd name="T4" fmla="*/ 76 w 293"/>
              <a:gd name="T5" fmla="*/ 0 h 207"/>
              <a:gd name="T6" fmla="*/ 119 w 293"/>
              <a:gd name="T7" fmla="*/ 0 h 207"/>
              <a:gd name="T8" fmla="*/ 152 w 293"/>
              <a:gd name="T9" fmla="*/ 0 h 207"/>
              <a:gd name="T10" fmla="*/ 174 w 293"/>
              <a:gd name="T11" fmla="*/ 11 h 207"/>
              <a:gd name="T12" fmla="*/ 195 w 293"/>
              <a:gd name="T13" fmla="*/ 11 h 207"/>
              <a:gd name="T14" fmla="*/ 217 w 293"/>
              <a:gd name="T15" fmla="*/ 11 h 207"/>
              <a:gd name="T16" fmla="*/ 239 w 293"/>
              <a:gd name="T17" fmla="*/ 22 h 207"/>
              <a:gd name="T18" fmla="*/ 261 w 293"/>
              <a:gd name="T19" fmla="*/ 44 h 207"/>
              <a:gd name="T20" fmla="*/ 282 w 293"/>
              <a:gd name="T21" fmla="*/ 66 h 207"/>
              <a:gd name="T22" fmla="*/ 293 w 293"/>
              <a:gd name="T23" fmla="*/ 98 h 207"/>
              <a:gd name="T24" fmla="*/ 293 w 293"/>
              <a:gd name="T25" fmla="*/ 131 h 207"/>
              <a:gd name="T26" fmla="*/ 293 w 293"/>
              <a:gd name="T27" fmla="*/ 153 h 207"/>
              <a:gd name="T28" fmla="*/ 293 w 293"/>
              <a:gd name="T29" fmla="*/ 164 h 207"/>
              <a:gd name="T30" fmla="*/ 293 w 293"/>
              <a:gd name="T31" fmla="*/ 185 h 207"/>
              <a:gd name="T32" fmla="*/ 282 w 293"/>
              <a:gd name="T33" fmla="*/ 196 h 207"/>
              <a:gd name="T34" fmla="*/ 272 w 293"/>
              <a:gd name="T35" fmla="*/ 207 h 207"/>
              <a:gd name="T36" fmla="*/ 261 w 293"/>
              <a:gd name="T37" fmla="*/ 207 h 207"/>
              <a:gd name="T38" fmla="*/ 250 w 293"/>
              <a:gd name="T39" fmla="*/ 207 h 207"/>
              <a:gd name="T40" fmla="*/ 228 w 293"/>
              <a:gd name="T41" fmla="*/ 196 h 207"/>
              <a:gd name="T42" fmla="*/ 206 w 293"/>
              <a:gd name="T43" fmla="*/ 185 h 207"/>
              <a:gd name="T44" fmla="*/ 174 w 293"/>
              <a:gd name="T45" fmla="*/ 164 h 207"/>
              <a:gd name="T46" fmla="*/ 141 w 293"/>
              <a:gd name="T47" fmla="*/ 131 h 207"/>
              <a:gd name="T48" fmla="*/ 98 w 293"/>
              <a:gd name="T49" fmla="*/ 98 h 207"/>
              <a:gd name="T50" fmla="*/ 54 w 293"/>
              <a:gd name="T51" fmla="*/ 44 h 207"/>
              <a:gd name="T52" fmla="*/ 0 w 293"/>
              <a:gd name="T5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3" h="207">
                <a:moveTo>
                  <a:pt x="0" y="0"/>
                </a:moveTo>
                <a:lnTo>
                  <a:pt x="43" y="0"/>
                </a:lnTo>
                <a:lnTo>
                  <a:pt x="76" y="0"/>
                </a:lnTo>
                <a:lnTo>
                  <a:pt x="119" y="0"/>
                </a:lnTo>
                <a:lnTo>
                  <a:pt x="152" y="0"/>
                </a:lnTo>
                <a:lnTo>
                  <a:pt x="174" y="11"/>
                </a:lnTo>
                <a:lnTo>
                  <a:pt x="195" y="11"/>
                </a:lnTo>
                <a:lnTo>
                  <a:pt x="217" y="11"/>
                </a:lnTo>
                <a:lnTo>
                  <a:pt x="239" y="22"/>
                </a:lnTo>
                <a:lnTo>
                  <a:pt x="261" y="44"/>
                </a:lnTo>
                <a:lnTo>
                  <a:pt x="282" y="66"/>
                </a:lnTo>
                <a:lnTo>
                  <a:pt x="293" y="98"/>
                </a:lnTo>
                <a:lnTo>
                  <a:pt x="293" y="131"/>
                </a:lnTo>
                <a:lnTo>
                  <a:pt x="293" y="153"/>
                </a:lnTo>
                <a:lnTo>
                  <a:pt x="293" y="164"/>
                </a:lnTo>
                <a:lnTo>
                  <a:pt x="293" y="185"/>
                </a:lnTo>
                <a:lnTo>
                  <a:pt x="282" y="196"/>
                </a:lnTo>
                <a:lnTo>
                  <a:pt x="272" y="207"/>
                </a:lnTo>
                <a:lnTo>
                  <a:pt x="261" y="207"/>
                </a:lnTo>
                <a:lnTo>
                  <a:pt x="250" y="207"/>
                </a:lnTo>
                <a:lnTo>
                  <a:pt x="228" y="196"/>
                </a:lnTo>
                <a:lnTo>
                  <a:pt x="206" y="185"/>
                </a:lnTo>
                <a:lnTo>
                  <a:pt x="174" y="164"/>
                </a:lnTo>
                <a:lnTo>
                  <a:pt x="141" y="131"/>
                </a:lnTo>
                <a:lnTo>
                  <a:pt x="98" y="98"/>
                </a:lnTo>
                <a:lnTo>
                  <a:pt x="54" y="44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6" name="Freeform 48"/>
          <p:cNvSpPr>
            <a:spLocks noChangeArrowheads="1"/>
          </p:cNvSpPr>
          <p:nvPr/>
        </p:nvSpPr>
        <p:spPr bwMode="auto">
          <a:xfrm>
            <a:off x="6508750" y="2095500"/>
            <a:ext cx="565150" cy="733425"/>
          </a:xfrm>
          <a:custGeom>
            <a:avLst/>
            <a:gdLst>
              <a:gd name="T0" fmla="*/ 684 w 891"/>
              <a:gd name="T1" fmla="*/ 501 h 1154"/>
              <a:gd name="T2" fmla="*/ 543 w 891"/>
              <a:gd name="T3" fmla="*/ 696 h 1154"/>
              <a:gd name="T4" fmla="*/ 434 w 891"/>
              <a:gd name="T5" fmla="*/ 827 h 1154"/>
              <a:gd name="T6" fmla="*/ 347 w 891"/>
              <a:gd name="T7" fmla="*/ 914 h 1154"/>
              <a:gd name="T8" fmla="*/ 271 w 891"/>
              <a:gd name="T9" fmla="*/ 979 h 1154"/>
              <a:gd name="T10" fmla="*/ 163 w 891"/>
              <a:gd name="T11" fmla="*/ 1066 h 1154"/>
              <a:gd name="T12" fmla="*/ 97 w 891"/>
              <a:gd name="T13" fmla="*/ 1110 h 1154"/>
              <a:gd name="T14" fmla="*/ 54 w 891"/>
              <a:gd name="T15" fmla="*/ 1143 h 1154"/>
              <a:gd name="T16" fmla="*/ 10 w 891"/>
              <a:gd name="T17" fmla="*/ 1154 h 1154"/>
              <a:gd name="T18" fmla="*/ 0 w 891"/>
              <a:gd name="T19" fmla="*/ 1132 h 1154"/>
              <a:gd name="T20" fmla="*/ 10 w 891"/>
              <a:gd name="T21" fmla="*/ 1110 h 1154"/>
              <a:gd name="T22" fmla="*/ 54 w 891"/>
              <a:gd name="T23" fmla="*/ 1066 h 1154"/>
              <a:gd name="T24" fmla="*/ 108 w 891"/>
              <a:gd name="T25" fmla="*/ 1001 h 1154"/>
              <a:gd name="T26" fmla="*/ 195 w 891"/>
              <a:gd name="T27" fmla="*/ 925 h 1154"/>
              <a:gd name="T28" fmla="*/ 271 w 891"/>
              <a:gd name="T29" fmla="*/ 838 h 1154"/>
              <a:gd name="T30" fmla="*/ 358 w 891"/>
              <a:gd name="T31" fmla="*/ 740 h 1154"/>
              <a:gd name="T32" fmla="*/ 445 w 891"/>
              <a:gd name="T33" fmla="*/ 631 h 1154"/>
              <a:gd name="T34" fmla="*/ 521 w 891"/>
              <a:gd name="T35" fmla="*/ 501 h 1154"/>
              <a:gd name="T36" fmla="*/ 576 w 891"/>
              <a:gd name="T37" fmla="*/ 392 h 1154"/>
              <a:gd name="T38" fmla="*/ 630 w 891"/>
              <a:gd name="T39" fmla="*/ 305 h 1154"/>
              <a:gd name="T40" fmla="*/ 663 w 891"/>
              <a:gd name="T41" fmla="*/ 229 h 1154"/>
              <a:gd name="T42" fmla="*/ 684 w 891"/>
              <a:gd name="T43" fmla="*/ 174 h 1154"/>
              <a:gd name="T44" fmla="*/ 695 w 891"/>
              <a:gd name="T45" fmla="*/ 120 h 1154"/>
              <a:gd name="T46" fmla="*/ 706 w 891"/>
              <a:gd name="T47" fmla="*/ 87 h 1154"/>
              <a:gd name="T48" fmla="*/ 706 w 891"/>
              <a:gd name="T49" fmla="*/ 54 h 1154"/>
              <a:gd name="T50" fmla="*/ 695 w 891"/>
              <a:gd name="T51" fmla="*/ 33 h 1154"/>
              <a:gd name="T52" fmla="*/ 706 w 891"/>
              <a:gd name="T53" fmla="*/ 11 h 1154"/>
              <a:gd name="T54" fmla="*/ 728 w 891"/>
              <a:gd name="T55" fmla="*/ 0 h 1154"/>
              <a:gd name="T56" fmla="*/ 771 w 891"/>
              <a:gd name="T57" fmla="*/ 11 h 1154"/>
              <a:gd name="T58" fmla="*/ 815 w 891"/>
              <a:gd name="T59" fmla="*/ 33 h 1154"/>
              <a:gd name="T60" fmla="*/ 858 w 891"/>
              <a:gd name="T61" fmla="*/ 54 h 1154"/>
              <a:gd name="T62" fmla="*/ 880 w 891"/>
              <a:gd name="T63" fmla="*/ 87 h 1154"/>
              <a:gd name="T64" fmla="*/ 891 w 891"/>
              <a:gd name="T65" fmla="*/ 120 h 1154"/>
              <a:gd name="T66" fmla="*/ 880 w 891"/>
              <a:gd name="T67" fmla="*/ 152 h 1154"/>
              <a:gd name="T68" fmla="*/ 858 w 891"/>
              <a:gd name="T69" fmla="*/ 218 h 1154"/>
              <a:gd name="T70" fmla="*/ 815 w 891"/>
              <a:gd name="T71" fmla="*/ 294 h 1154"/>
              <a:gd name="T72" fmla="*/ 761 w 891"/>
              <a:gd name="T73" fmla="*/ 403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1" h="1154">
                <a:moveTo>
                  <a:pt x="761" y="403"/>
                </a:moveTo>
                <a:lnTo>
                  <a:pt x="684" y="501"/>
                </a:lnTo>
                <a:lnTo>
                  <a:pt x="619" y="609"/>
                </a:lnTo>
                <a:lnTo>
                  <a:pt x="543" y="696"/>
                </a:lnTo>
                <a:lnTo>
                  <a:pt x="467" y="784"/>
                </a:lnTo>
                <a:lnTo>
                  <a:pt x="434" y="827"/>
                </a:lnTo>
                <a:lnTo>
                  <a:pt x="391" y="871"/>
                </a:lnTo>
                <a:lnTo>
                  <a:pt x="347" y="914"/>
                </a:lnTo>
                <a:lnTo>
                  <a:pt x="315" y="947"/>
                </a:lnTo>
                <a:lnTo>
                  <a:pt x="271" y="979"/>
                </a:lnTo>
                <a:lnTo>
                  <a:pt x="239" y="1012"/>
                </a:lnTo>
                <a:lnTo>
                  <a:pt x="163" y="1066"/>
                </a:lnTo>
                <a:lnTo>
                  <a:pt x="130" y="1088"/>
                </a:lnTo>
                <a:lnTo>
                  <a:pt x="97" y="1110"/>
                </a:lnTo>
                <a:lnTo>
                  <a:pt x="76" y="1132"/>
                </a:lnTo>
                <a:lnTo>
                  <a:pt x="54" y="1143"/>
                </a:lnTo>
                <a:lnTo>
                  <a:pt x="32" y="1154"/>
                </a:lnTo>
                <a:lnTo>
                  <a:pt x="10" y="1154"/>
                </a:lnTo>
                <a:lnTo>
                  <a:pt x="0" y="1143"/>
                </a:lnTo>
                <a:lnTo>
                  <a:pt x="0" y="1132"/>
                </a:lnTo>
                <a:lnTo>
                  <a:pt x="0" y="1121"/>
                </a:lnTo>
                <a:lnTo>
                  <a:pt x="10" y="1110"/>
                </a:lnTo>
                <a:lnTo>
                  <a:pt x="32" y="1088"/>
                </a:lnTo>
                <a:lnTo>
                  <a:pt x="54" y="1066"/>
                </a:lnTo>
                <a:lnTo>
                  <a:pt x="76" y="1034"/>
                </a:lnTo>
                <a:lnTo>
                  <a:pt x="108" y="1001"/>
                </a:lnTo>
                <a:lnTo>
                  <a:pt x="152" y="969"/>
                </a:lnTo>
                <a:lnTo>
                  <a:pt x="195" y="925"/>
                </a:lnTo>
                <a:lnTo>
                  <a:pt x="239" y="881"/>
                </a:lnTo>
                <a:lnTo>
                  <a:pt x="271" y="838"/>
                </a:lnTo>
                <a:lnTo>
                  <a:pt x="315" y="794"/>
                </a:lnTo>
                <a:lnTo>
                  <a:pt x="358" y="740"/>
                </a:lnTo>
                <a:lnTo>
                  <a:pt x="402" y="686"/>
                </a:lnTo>
                <a:lnTo>
                  <a:pt x="445" y="631"/>
                </a:lnTo>
                <a:lnTo>
                  <a:pt x="478" y="566"/>
                </a:lnTo>
                <a:lnTo>
                  <a:pt x="521" y="501"/>
                </a:lnTo>
                <a:lnTo>
                  <a:pt x="554" y="446"/>
                </a:lnTo>
                <a:lnTo>
                  <a:pt x="576" y="392"/>
                </a:lnTo>
                <a:lnTo>
                  <a:pt x="608" y="348"/>
                </a:lnTo>
                <a:lnTo>
                  <a:pt x="630" y="305"/>
                </a:lnTo>
                <a:lnTo>
                  <a:pt x="652" y="261"/>
                </a:lnTo>
                <a:lnTo>
                  <a:pt x="663" y="229"/>
                </a:lnTo>
                <a:lnTo>
                  <a:pt x="684" y="196"/>
                </a:lnTo>
                <a:lnTo>
                  <a:pt x="684" y="174"/>
                </a:lnTo>
                <a:lnTo>
                  <a:pt x="695" y="141"/>
                </a:lnTo>
                <a:lnTo>
                  <a:pt x="695" y="120"/>
                </a:lnTo>
                <a:lnTo>
                  <a:pt x="706" y="98"/>
                </a:lnTo>
                <a:lnTo>
                  <a:pt x="706" y="87"/>
                </a:lnTo>
                <a:lnTo>
                  <a:pt x="706" y="65"/>
                </a:lnTo>
                <a:lnTo>
                  <a:pt x="706" y="54"/>
                </a:lnTo>
                <a:lnTo>
                  <a:pt x="695" y="44"/>
                </a:lnTo>
                <a:lnTo>
                  <a:pt x="695" y="33"/>
                </a:lnTo>
                <a:lnTo>
                  <a:pt x="695" y="22"/>
                </a:lnTo>
                <a:lnTo>
                  <a:pt x="706" y="11"/>
                </a:lnTo>
                <a:lnTo>
                  <a:pt x="717" y="0"/>
                </a:lnTo>
                <a:lnTo>
                  <a:pt x="728" y="0"/>
                </a:lnTo>
                <a:lnTo>
                  <a:pt x="750" y="0"/>
                </a:lnTo>
                <a:lnTo>
                  <a:pt x="771" y="11"/>
                </a:lnTo>
                <a:lnTo>
                  <a:pt x="793" y="22"/>
                </a:lnTo>
                <a:lnTo>
                  <a:pt x="815" y="33"/>
                </a:lnTo>
                <a:lnTo>
                  <a:pt x="837" y="44"/>
                </a:lnTo>
                <a:lnTo>
                  <a:pt x="858" y="54"/>
                </a:lnTo>
                <a:lnTo>
                  <a:pt x="869" y="65"/>
                </a:lnTo>
                <a:lnTo>
                  <a:pt x="880" y="87"/>
                </a:lnTo>
                <a:lnTo>
                  <a:pt x="891" y="109"/>
                </a:lnTo>
                <a:lnTo>
                  <a:pt x="891" y="120"/>
                </a:lnTo>
                <a:lnTo>
                  <a:pt x="891" y="131"/>
                </a:lnTo>
                <a:lnTo>
                  <a:pt x="880" y="152"/>
                </a:lnTo>
                <a:lnTo>
                  <a:pt x="869" y="185"/>
                </a:lnTo>
                <a:lnTo>
                  <a:pt x="858" y="218"/>
                </a:lnTo>
                <a:lnTo>
                  <a:pt x="837" y="250"/>
                </a:lnTo>
                <a:lnTo>
                  <a:pt x="815" y="294"/>
                </a:lnTo>
                <a:lnTo>
                  <a:pt x="793" y="337"/>
                </a:lnTo>
                <a:lnTo>
                  <a:pt x="761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7" name="Freeform 49"/>
          <p:cNvSpPr>
            <a:spLocks noChangeArrowheads="1"/>
          </p:cNvSpPr>
          <p:nvPr/>
        </p:nvSpPr>
        <p:spPr bwMode="auto">
          <a:xfrm>
            <a:off x="6791325" y="2565400"/>
            <a:ext cx="96838" cy="428625"/>
          </a:xfrm>
          <a:custGeom>
            <a:avLst/>
            <a:gdLst>
              <a:gd name="T0" fmla="*/ 109 w 153"/>
              <a:gd name="T1" fmla="*/ 675 h 675"/>
              <a:gd name="T2" fmla="*/ 98 w 153"/>
              <a:gd name="T3" fmla="*/ 675 h 675"/>
              <a:gd name="T4" fmla="*/ 76 w 153"/>
              <a:gd name="T5" fmla="*/ 664 h 675"/>
              <a:gd name="T6" fmla="*/ 66 w 153"/>
              <a:gd name="T7" fmla="*/ 642 h 675"/>
              <a:gd name="T8" fmla="*/ 44 w 153"/>
              <a:gd name="T9" fmla="*/ 620 h 675"/>
              <a:gd name="T10" fmla="*/ 33 w 153"/>
              <a:gd name="T11" fmla="*/ 609 h 675"/>
              <a:gd name="T12" fmla="*/ 33 w 153"/>
              <a:gd name="T13" fmla="*/ 588 h 675"/>
              <a:gd name="T14" fmla="*/ 22 w 153"/>
              <a:gd name="T15" fmla="*/ 577 h 675"/>
              <a:gd name="T16" fmla="*/ 22 w 153"/>
              <a:gd name="T17" fmla="*/ 555 h 675"/>
              <a:gd name="T18" fmla="*/ 22 w 153"/>
              <a:gd name="T19" fmla="*/ 522 h 675"/>
              <a:gd name="T20" fmla="*/ 22 w 153"/>
              <a:gd name="T21" fmla="*/ 490 h 675"/>
              <a:gd name="T22" fmla="*/ 22 w 153"/>
              <a:gd name="T23" fmla="*/ 457 h 675"/>
              <a:gd name="T24" fmla="*/ 22 w 153"/>
              <a:gd name="T25" fmla="*/ 424 h 675"/>
              <a:gd name="T26" fmla="*/ 33 w 153"/>
              <a:gd name="T27" fmla="*/ 359 h 675"/>
              <a:gd name="T28" fmla="*/ 33 w 153"/>
              <a:gd name="T29" fmla="*/ 294 h 675"/>
              <a:gd name="T30" fmla="*/ 33 w 153"/>
              <a:gd name="T31" fmla="*/ 239 h 675"/>
              <a:gd name="T32" fmla="*/ 33 w 153"/>
              <a:gd name="T33" fmla="*/ 196 h 675"/>
              <a:gd name="T34" fmla="*/ 33 w 153"/>
              <a:gd name="T35" fmla="*/ 152 h 675"/>
              <a:gd name="T36" fmla="*/ 22 w 153"/>
              <a:gd name="T37" fmla="*/ 109 h 675"/>
              <a:gd name="T38" fmla="*/ 11 w 153"/>
              <a:gd name="T39" fmla="*/ 54 h 675"/>
              <a:gd name="T40" fmla="*/ 0 w 153"/>
              <a:gd name="T41" fmla="*/ 0 h 675"/>
              <a:gd name="T42" fmla="*/ 153 w 153"/>
              <a:gd name="T43" fmla="*/ 0 h 675"/>
              <a:gd name="T44" fmla="*/ 153 w 153"/>
              <a:gd name="T45" fmla="*/ 131 h 675"/>
              <a:gd name="T46" fmla="*/ 142 w 153"/>
              <a:gd name="T47" fmla="*/ 250 h 675"/>
              <a:gd name="T48" fmla="*/ 142 w 153"/>
              <a:gd name="T49" fmla="*/ 370 h 675"/>
              <a:gd name="T50" fmla="*/ 142 w 153"/>
              <a:gd name="T51" fmla="*/ 468 h 675"/>
              <a:gd name="T52" fmla="*/ 131 w 153"/>
              <a:gd name="T53" fmla="*/ 522 h 675"/>
              <a:gd name="T54" fmla="*/ 131 w 153"/>
              <a:gd name="T55" fmla="*/ 566 h 675"/>
              <a:gd name="T56" fmla="*/ 120 w 153"/>
              <a:gd name="T57" fmla="*/ 599 h 675"/>
              <a:gd name="T58" fmla="*/ 120 w 153"/>
              <a:gd name="T59" fmla="*/ 631 h 675"/>
              <a:gd name="T60" fmla="*/ 120 w 153"/>
              <a:gd name="T61" fmla="*/ 653 h 675"/>
              <a:gd name="T62" fmla="*/ 109 w 153"/>
              <a:gd name="T63" fmla="*/ 664 h 675"/>
              <a:gd name="T64" fmla="*/ 109 w 153"/>
              <a:gd name="T65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675">
                <a:moveTo>
                  <a:pt x="109" y="675"/>
                </a:moveTo>
                <a:lnTo>
                  <a:pt x="98" y="675"/>
                </a:lnTo>
                <a:lnTo>
                  <a:pt x="76" y="664"/>
                </a:lnTo>
                <a:lnTo>
                  <a:pt x="66" y="642"/>
                </a:lnTo>
                <a:lnTo>
                  <a:pt x="44" y="620"/>
                </a:lnTo>
                <a:lnTo>
                  <a:pt x="33" y="609"/>
                </a:lnTo>
                <a:lnTo>
                  <a:pt x="33" y="588"/>
                </a:lnTo>
                <a:lnTo>
                  <a:pt x="22" y="577"/>
                </a:lnTo>
                <a:lnTo>
                  <a:pt x="22" y="555"/>
                </a:lnTo>
                <a:lnTo>
                  <a:pt x="22" y="522"/>
                </a:lnTo>
                <a:lnTo>
                  <a:pt x="22" y="490"/>
                </a:lnTo>
                <a:lnTo>
                  <a:pt x="22" y="457"/>
                </a:lnTo>
                <a:lnTo>
                  <a:pt x="22" y="424"/>
                </a:lnTo>
                <a:lnTo>
                  <a:pt x="33" y="359"/>
                </a:lnTo>
                <a:lnTo>
                  <a:pt x="33" y="294"/>
                </a:lnTo>
                <a:lnTo>
                  <a:pt x="33" y="239"/>
                </a:lnTo>
                <a:lnTo>
                  <a:pt x="33" y="196"/>
                </a:lnTo>
                <a:lnTo>
                  <a:pt x="33" y="152"/>
                </a:lnTo>
                <a:lnTo>
                  <a:pt x="22" y="109"/>
                </a:lnTo>
                <a:lnTo>
                  <a:pt x="11" y="54"/>
                </a:lnTo>
                <a:lnTo>
                  <a:pt x="0" y="0"/>
                </a:lnTo>
                <a:lnTo>
                  <a:pt x="153" y="0"/>
                </a:lnTo>
                <a:lnTo>
                  <a:pt x="153" y="131"/>
                </a:lnTo>
                <a:lnTo>
                  <a:pt x="142" y="250"/>
                </a:lnTo>
                <a:lnTo>
                  <a:pt x="142" y="370"/>
                </a:lnTo>
                <a:lnTo>
                  <a:pt x="142" y="468"/>
                </a:lnTo>
                <a:lnTo>
                  <a:pt x="131" y="522"/>
                </a:lnTo>
                <a:lnTo>
                  <a:pt x="131" y="566"/>
                </a:lnTo>
                <a:lnTo>
                  <a:pt x="120" y="599"/>
                </a:lnTo>
                <a:lnTo>
                  <a:pt x="120" y="631"/>
                </a:lnTo>
                <a:lnTo>
                  <a:pt x="120" y="653"/>
                </a:lnTo>
                <a:lnTo>
                  <a:pt x="109" y="664"/>
                </a:lnTo>
                <a:lnTo>
                  <a:pt x="109" y="67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4" name="Freeform 56"/>
          <p:cNvSpPr>
            <a:spLocks noChangeArrowheads="1"/>
          </p:cNvSpPr>
          <p:nvPr/>
        </p:nvSpPr>
        <p:spPr bwMode="auto">
          <a:xfrm>
            <a:off x="6845300" y="2476500"/>
            <a:ext cx="635000" cy="523875"/>
          </a:xfrm>
          <a:custGeom>
            <a:avLst/>
            <a:gdLst>
              <a:gd name="T0" fmla="*/ 729 w 1000"/>
              <a:gd name="T1" fmla="*/ 718 h 827"/>
              <a:gd name="T2" fmla="*/ 696 w 1000"/>
              <a:gd name="T3" fmla="*/ 652 h 827"/>
              <a:gd name="T4" fmla="*/ 642 w 1000"/>
              <a:gd name="T5" fmla="*/ 609 h 827"/>
              <a:gd name="T6" fmla="*/ 620 w 1000"/>
              <a:gd name="T7" fmla="*/ 587 h 827"/>
              <a:gd name="T8" fmla="*/ 598 w 1000"/>
              <a:gd name="T9" fmla="*/ 576 h 827"/>
              <a:gd name="T10" fmla="*/ 587 w 1000"/>
              <a:gd name="T11" fmla="*/ 555 h 827"/>
              <a:gd name="T12" fmla="*/ 609 w 1000"/>
              <a:gd name="T13" fmla="*/ 544 h 827"/>
              <a:gd name="T14" fmla="*/ 642 w 1000"/>
              <a:gd name="T15" fmla="*/ 544 h 827"/>
              <a:gd name="T16" fmla="*/ 674 w 1000"/>
              <a:gd name="T17" fmla="*/ 544 h 827"/>
              <a:gd name="T18" fmla="*/ 750 w 1000"/>
              <a:gd name="T19" fmla="*/ 555 h 827"/>
              <a:gd name="T20" fmla="*/ 772 w 1000"/>
              <a:gd name="T21" fmla="*/ 555 h 827"/>
              <a:gd name="T22" fmla="*/ 794 w 1000"/>
              <a:gd name="T23" fmla="*/ 533 h 827"/>
              <a:gd name="T24" fmla="*/ 794 w 1000"/>
              <a:gd name="T25" fmla="*/ 511 h 827"/>
              <a:gd name="T26" fmla="*/ 794 w 1000"/>
              <a:gd name="T27" fmla="*/ 467 h 827"/>
              <a:gd name="T28" fmla="*/ 794 w 1000"/>
              <a:gd name="T29" fmla="*/ 402 h 827"/>
              <a:gd name="T30" fmla="*/ 794 w 1000"/>
              <a:gd name="T31" fmla="*/ 315 h 827"/>
              <a:gd name="T32" fmla="*/ 794 w 1000"/>
              <a:gd name="T33" fmla="*/ 239 h 827"/>
              <a:gd name="T34" fmla="*/ 783 w 1000"/>
              <a:gd name="T35" fmla="*/ 185 h 827"/>
              <a:gd name="T36" fmla="*/ 783 w 1000"/>
              <a:gd name="T37" fmla="*/ 152 h 827"/>
              <a:gd name="T38" fmla="*/ 750 w 1000"/>
              <a:gd name="T39" fmla="*/ 141 h 827"/>
              <a:gd name="T40" fmla="*/ 718 w 1000"/>
              <a:gd name="T41" fmla="*/ 141 h 827"/>
              <a:gd name="T42" fmla="*/ 653 w 1000"/>
              <a:gd name="T43" fmla="*/ 152 h 827"/>
              <a:gd name="T44" fmla="*/ 566 w 1000"/>
              <a:gd name="T45" fmla="*/ 163 h 827"/>
              <a:gd name="T46" fmla="*/ 457 w 1000"/>
              <a:gd name="T47" fmla="*/ 174 h 827"/>
              <a:gd name="T48" fmla="*/ 326 w 1000"/>
              <a:gd name="T49" fmla="*/ 195 h 827"/>
              <a:gd name="T50" fmla="*/ 174 w 1000"/>
              <a:gd name="T51" fmla="*/ 217 h 827"/>
              <a:gd name="T52" fmla="*/ 0 w 1000"/>
              <a:gd name="T53" fmla="*/ 239 h 827"/>
              <a:gd name="T54" fmla="*/ 33 w 1000"/>
              <a:gd name="T55" fmla="*/ 141 h 827"/>
              <a:gd name="T56" fmla="*/ 120 w 1000"/>
              <a:gd name="T57" fmla="*/ 130 h 827"/>
              <a:gd name="T58" fmla="*/ 218 w 1000"/>
              <a:gd name="T59" fmla="*/ 119 h 827"/>
              <a:gd name="T60" fmla="*/ 348 w 1000"/>
              <a:gd name="T61" fmla="*/ 97 h 827"/>
              <a:gd name="T62" fmla="*/ 479 w 1000"/>
              <a:gd name="T63" fmla="*/ 76 h 827"/>
              <a:gd name="T64" fmla="*/ 587 w 1000"/>
              <a:gd name="T65" fmla="*/ 54 h 827"/>
              <a:gd name="T66" fmla="*/ 663 w 1000"/>
              <a:gd name="T67" fmla="*/ 43 h 827"/>
              <a:gd name="T68" fmla="*/ 707 w 1000"/>
              <a:gd name="T69" fmla="*/ 21 h 827"/>
              <a:gd name="T70" fmla="*/ 729 w 1000"/>
              <a:gd name="T71" fmla="*/ 10 h 827"/>
              <a:gd name="T72" fmla="*/ 761 w 1000"/>
              <a:gd name="T73" fmla="*/ 0 h 827"/>
              <a:gd name="T74" fmla="*/ 783 w 1000"/>
              <a:gd name="T75" fmla="*/ 0 h 827"/>
              <a:gd name="T76" fmla="*/ 805 w 1000"/>
              <a:gd name="T77" fmla="*/ 0 h 827"/>
              <a:gd name="T78" fmla="*/ 827 w 1000"/>
              <a:gd name="T79" fmla="*/ 10 h 827"/>
              <a:gd name="T80" fmla="*/ 892 w 1000"/>
              <a:gd name="T81" fmla="*/ 43 h 827"/>
              <a:gd name="T82" fmla="*/ 935 w 1000"/>
              <a:gd name="T83" fmla="*/ 65 h 827"/>
              <a:gd name="T84" fmla="*/ 968 w 1000"/>
              <a:gd name="T85" fmla="*/ 97 h 827"/>
              <a:gd name="T86" fmla="*/ 990 w 1000"/>
              <a:gd name="T87" fmla="*/ 119 h 827"/>
              <a:gd name="T88" fmla="*/ 1000 w 1000"/>
              <a:gd name="T89" fmla="*/ 130 h 827"/>
              <a:gd name="T90" fmla="*/ 1000 w 1000"/>
              <a:gd name="T91" fmla="*/ 163 h 827"/>
              <a:gd name="T92" fmla="*/ 968 w 1000"/>
              <a:gd name="T93" fmla="*/ 174 h 827"/>
              <a:gd name="T94" fmla="*/ 957 w 1000"/>
              <a:gd name="T95" fmla="*/ 195 h 827"/>
              <a:gd name="T96" fmla="*/ 946 w 1000"/>
              <a:gd name="T97" fmla="*/ 217 h 827"/>
              <a:gd name="T98" fmla="*/ 946 w 1000"/>
              <a:gd name="T99" fmla="*/ 261 h 827"/>
              <a:gd name="T100" fmla="*/ 946 w 1000"/>
              <a:gd name="T101" fmla="*/ 315 h 827"/>
              <a:gd name="T102" fmla="*/ 946 w 1000"/>
              <a:gd name="T103" fmla="*/ 435 h 827"/>
              <a:gd name="T104" fmla="*/ 946 w 1000"/>
              <a:gd name="T105" fmla="*/ 544 h 827"/>
              <a:gd name="T106" fmla="*/ 935 w 1000"/>
              <a:gd name="T107" fmla="*/ 652 h 827"/>
              <a:gd name="T108" fmla="*/ 892 w 1000"/>
              <a:gd name="T109" fmla="*/ 740 h 827"/>
              <a:gd name="T110" fmla="*/ 870 w 1000"/>
              <a:gd name="T111" fmla="*/ 783 h 827"/>
              <a:gd name="T112" fmla="*/ 848 w 1000"/>
              <a:gd name="T113" fmla="*/ 805 h 827"/>
              <a:gd name="T114" fmla="*/ 827 w 1000"/>
              <a:gd name="T115" fmla="*/ 827 h 827"/>
              <a:gd name="T116" fmla="*/ 805 w 1000"/>
              <a:gd name="T117" fmla="*/ 827 h 827"/>
              <a:gd name="T118" fmla="*/ 783 w 1000"/>
              <a:gd name="T119" fmla="*/ 827 h 827"/>
              <a:gd name="T120" fmla="*/ 761 w 1000"/>
              <a:gd name="T121" fmla="*/ 816 h 827"/>
              <a:gd name="T122" fmla="*/ 750 w 1000"/>
              <a:gd name="T123" fmla="*/ 794 h 827"/>
              <a:gd name="T124" fmla="*/ 740 w 1000"/>
              <a:gd name="T125" fmla="*/ 75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0" h="827">
                <a:moveTo>
                  <a:pt x="740" y="750"/>
                </a:moveTo>
                <a:lnTo>
                  <a:pt x="729" y="718"/>
                </a:lnTo>
                <a:lnTo>
                  <a:pt x="718" y="674"/>
                </a:lnTo>
                <a:lnTo>
                  <a:pt x="696" y="652"/>
                </a:lnTo>
                <a:lnTo>
                  <a:pt x="663" y="620"/>
                </a:lnTo>
                <a:lnTo>
                  <a:pt x="642" y="609"/>
                </a:lnTo>
                <a:lnTo>
                  <a:pt x="631" y="598"/>
                </a:lnTo>
                <a:lnTo>
                  <a:pt x="620" y="587"/>
                </a:lnTo>
                <a:lnTo>
                  <a:pt x="609" y="576"/>
                </a:lnTo>
                <a:lnTo>
                  <a:pt x="598" y="576"/>
                </a:lnTo>
                <a:lnTo>
                  <a:pt x="587" y="565"/>
                </a:lnTo>
                <a:lnTo>
                  <a:pt x="587" y="555"/>
                </a:lnTo>
                <a:lnTo>
                  <a:pt x="598" y="544"/>
                </a:lnTo>
                <a:lnTo>
                  <a:pt x="609" y="544"/>
                </a:lnTo>
                <a:lnTo>
                  <a:pt x="620" y="544"/>
                </a:lnTo>
                <a:lnTo>
                  <a:pt x="642" y="544"/>
                </a:lnTo>
                <a:lnTo>
                  <a:pt x="653" y="544"/>
                </a:lnTo>
                <a:lnTo>
                  <a:pt x="674" y="544"/>
                </a:lnTo>
                <a:lnTo>
                  <a:pt x="718" y="555"/>
                </a:lnTo>
                <a:lnTo>
                  <a:pt x="750" y="555"/>
                </a:lnTo>
                <a:lnTo>
                  <a:pt x="761" y="555"/>
                </a:lnTo>
                <a:lnTo>
                  <a:pt x="772" y="555"/>
                </a:lnTo>
                <a:lnTo>
                  <a:pt x="783" y="544"/>
                </a:lnTo>
                <a:lnTo>
                  <a:pt x="794" y="533"/>
                </a:lnTo>
                <a:lnTo>
                  <a:pt x="794" y="522"/>
                </a:lnTo>
                <a:lnTo>
                  <a:pt x="794" y="511"/>
                </a:lnTo>
                <a:lnTo>
                  <a:pt x="794" y="489"/>
                </a:lnTo>
                <a:lnTo>
                  <a:pt x="794" y="467"/>
                </a:lnTo>
                <a:lnTo>
                  <a:pt x="794" y="435"/>
                </a:lnTo>
                <a:lnTo>
                  <a:pt x="794" y="402"/>
                </a:lnTo>
                <a:lnTo>
                  <a:pt x="794" y="359"/>
                </a:lnTo>
                <a:lnTo>
                  <a:pt x="794" y="315"/>
                </a:lnTo>
                <a:lnTo>
                  <a:pt x="794" y="272"/>
                </a:lnTo>
                <a:lnTo>
                  <a:pt x="794" y="239"/>
                </a:lnTo>
                <a:lnTo>
                  <a:pt x="794" y="206"/>
                </a:lnTo>
                <a:lnTo>
                  <a:pt x="783" y="185"/>
                </a:lnTo>
                <a:lnTo>
                  <a:pt x="783" y="174"/>
                </a:lnTo>
                <a:lnTo>
                  <a:pt x="783" y="152"/>
                </a:lnTo>
                <a:lnTo>
                  <a:pt x="772" y="141"/>
                </a:lnTo>
                <a:lnTo>
                  <a:pt x="750" y="141"/>
                </a:lnTo>
                <a:lnTo>
                  <a:pt x="740" y="141"/>
                </a:lnTo>
                <a:lnTo>
                  <a:pt x="718" y="141"/>
                </a:lnTo>
                <a:lnTo>
                  <a:pt x="685" y="141"/>
                </a:lnTo>
                <a:lnTo>
                  <a:pt x="653" y="152"/>
                </a:lnTo>
                <a:lnTo>
                  <a:pt x="609" y="152"/>
                </a:lnTo>
                <a:lnTo>
                  <a:pt x="566" y="163"/>
                </a:lnTo>
                <a:lnTo>
                  <a:pt x="511" y="163"/>
                </a:lnTo>
                <a:lnTo>
                  <a:pt x="457" y="174"/>
                </a:lnTo>
                <a:lnTo>
                  <a:pt x="403" y="185"/>
                </a:lnTo>
                <a:lnTo>
                  <a:pt x="326" y="195"/>
                </a:lnTo>
                <a:lnTo>
                  <a:pt x="261" y="206"/>
                </a:lnTo>
                <a:lnTo>
                  <a:pt x="174" y="217"/>
                </a:lnTo>
                <a:lnTo>
                  <a:pt x="98" y="228"/>
                </a:lnTo>
                <a:lnTo>
                  <a:pt x="0" y="239"/>
                </a:lnTo>
                <a:lnTo>
                  <a:pt x="0" y="141"/>
                </a:lnTo>
                <a:lnTo>
                  <a:pt x="33" y="141"/>
                </a:lnTo>
                <a:lnTo>
                  <a:pt x="76" y="141"/>
                </a:lnTo>
                <a:lnTo>
                  <a:pt x="120" y="130"/>
                </a:lnTo>
                <a:lnTo>
                  <a:pt x="163" y="130"/>
                </a:lnTo>
                <a:lnTo>
                  <a:pt x="218" y="119"/>
                </a:lnTo>
                <a:lnTo>
                  <a:pt x="283" y="108"/>
                </a:lnTo>
                <a:lnTo>
                  <a:pt x="348" y="97"/>
                </a:lnTo>
                <a:lnTo>
                  <a:pt x="413" y="87"/>
                </a:lnTo>
                <a:lnTo>
                  <a:pt x="479" y="76"/>
                </a:lnTo>
                <a:lnTo>
                  <a:pt x="533" y="65"/>
                </a:lnTo>
                <a:lnTo>
                  <a:pt x="587" y="54"/>
                </a:lnTo>
                <a:lnTo>
                  <a:pt x="631" y="43"/>
                </a:lnTo>
                <a:lnTo>
                  <a:pt x="663" y="43"/>
                </a:lnTo>
                <a:lnTo>
                  <a:pt x="696" y="32"/>
                </a:lnTo>
                <a:lnTo>
                  <a:pt x="707" y="21"/>
                </a:lnTo>
                <a:lnTo>
                  <a:pt x="718" y="21"/>
                </a:lnTo>
                <a:lnTo>
                  <a:pt x="729" y="10"/>
                </a:lnTo>
                <a:lnTo>
                  <a:pt x="740" y="10"/>
                </a:lnTo>
                <a:lnTo>
                  <a:pt x="761" y="0"/>
                </a:lnTo>
                <a:lnTo>
                  <a:pt x="772" y="0"/>
                </a:lnTo>
                <a:lnTo>
                  <a:pt x="783" y="0"/>
                </a:lnTo>
                <a:lnTo>
                  <a:pt x="794" y="0"/>
                </a:lnTo>
                <a:lnTo>
                  <a:pt x="805" y="0"/>
                </a:lnTo>
                <a:lnTo>
                  <a:pt x="816" y="10"/>
                </a:lnTo>
                <a:lnTo>
                  <a:pt x="827" y="10"/>
                </a:lnTo>
                <a:lnTo>
                  <a:pt x="848" y="21"/>
                </a:lnTo>
                <a:lnTo>
                  <a:pt x="892" y="43"/>
                </a:lnTo>
                <a:lnTo>
                  <a:pt x="913" y="54"/>
                </a:lnTo>
                <a:lnTo>
                  <a:pt x="935" y="65"/>
                </a:lnTo>
                <a:lnTo>
                  <a:pt x="957" y="76"/>
                </a:lnTo>
                <a:lnTo>
                  <a:pt x="968" y="97"/>
                </a:lnTo>
                <a:lnTo>
                  <a:pt x="979" y="108"/>
                </a:lnTo>
                <a:lnTo>
                  <a:pt x="990" y="119"/>
                </a:lnTo>
                <a:lnTo>
                  <a:pt x="1000" y="119"/>
                </a:lnTo>
                <a:lnTo>
                  <a:pt x="1000" y="130"/>
                </a:lnTo>
                <a:lnTo>
                  <a:pt x="1000" y="152"/>
                </a:lnTo>
                <a:lnTo>
                  <a:pt x="1000" y="163"/>
                </a:lnTo>
                <a:lnTo>
                  <a:pt x="990" y="174"/>
                </a:lnTo>
                <a:lnTo>
                  <a:pt x="968" y="174"/>
                </a:lnTo>
                <a:lnTo>
                  <a:pt x="968" y="185"/>
                </a:lnTo>
                <a:lnTo>
                  <a:pt x="957" y="195"/>
                </a:lnTo>
                <a:lnTo>
                  <a:pt x="957" y="206"/>
                </a:lnTo>
                <a:lnTo>
                  <a:pt x="946" y="217"/>
                </a:lnTo>
                <a:lnTo>
                  <a:pt x="946" y="239"/>
                </a:lnTo>
                <a:lnTo>
                  <a:pt x="946" y="261"/>
                </a:lnTo>
                <a:lnTo>
                  <a:pt x="946" y="282"/>
                </a:lnTo>
                <a:lnTo>
                  <a:pt x="946" y="315"/>
                </a:lnTo>
                <a:lnTo>
                  <a:pt x="946" y="370"/>
                </a:lnTo>
                <a:lnTo>
                  <a:pt x="946" y="435"/>
                </a:lnTo>
                <a:lnTo>
                  <a:pt x="946" y="489"/>
                </a:lnTo>
                <a:lnTo>
                  <a:pt x="946" y="544"/>
                </a:lnTo>
                <a:lnTo>
                  <a:pt x="946" y="598"/>
                </a:lnTo>
                <a:lnTo>
                  <a:pt x="935" y="652"/>
                </a:lnTo>
                <a:lnTo>
                  <a:pt x="913" y="696"/>
                </a:lnTo>
                <a:lnTo>
                  <a:pt x="892" y="740"/>
                </a:lnTo>
                <a:lnTo>
                  <a:pt x="881" y="761"/>
                </a:lnTo>
                <a:lnTo>
                  <a:pt x="870" y="783"/>
                </a:lnTo>
                <a:lnTo>
                  <a:pt x="859" y="794"/>
                </a:lnTo>
                <a:lnTo>
                  <a:pt x="848" y="805"/>
                </a:lnTo>
                <a:lnTo>
                  <a:pt x="837" y="816"/>
                </a:lnTo>
                <a:lnTo>
                  <a:pt x="827" y="827"/>
                </a:lnTo>
                <a:lnTo>
                  <a:pt x="816" y="827"/>
                </a:lnTo>
                <a:lnTo>
                  <a:pt x="805" y="827"/>
                </a:lnTo>
                <a:lnTo>
                  <a:pt x="794" y="827"/>
                </a:lnTo>
                <a:lnTo>
                  <a:pt x="783" y="827"/>
                </a:lnTo>
                <a:lnTo>
                  <a:pt x="772" y="827"/>
                </a:lnTo>
                <a:lnTo>
                  <a:pt x="761" y="816"/>
                </a:lnTo>
                <a:lnTo>
                  <a:pt x="761" y="805"/>
                </a:lnTo>
                <a:lnTo>
                  <a:pt x="750" y="794"/>
                </a:lnTo>
                <a:lnTo>
                  <a:pt x="750" y="772"/>
                </a:lnTo>
                <a:lnTo>
                  <a:pt x="740" y="7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3" name="Freeform 55"/>
          <p:cNvSpPr>
            <a:spLocks noChangeArrowheads="1"/>
          </p:cNvSpPr>
          <p:nvPr/>
        </p:nvSpPr>
        <p:spPr bwMode="auto">
          <a:xfrm>
            <a:off x="7004050" y="2365375"/>
            <a:ext cx="139700" cy="1016000"/>
          </a:xfrm>
          <a:custGeom>
            <a:avLst/>
            <a:gdLst>
              <a:gd name="T0" fmla="*/ 11 w 218"/>
              <a:gd name="T1" fmla="*/ 66 h 1600"/>
              <a:gd name="T2" fmla="*/ 0 w 218"/>
              <a:gd name="T3" fmla="*/ 33 h 1600"/>
              <a:gd name="T4" fmla="*/ 22 w 218"/>
              <a:gd name="T5" fmla="*/ 11 h 1600"/>
              <a:gd name="T6" fmla="*/ 44 w 218"/>
              <a:gd name="T7" fmla="*/ 0 h 1600"/>
              <a:gd name="T8" fmla="*/ 87 w 218"/>
              <a:gd name="T9" fmla="*/ 0 h 1600"/>
              <a:gd name="T10" fmla="*/ 142 w 218"/>
              <a:gd name="T11" fmla="*/ 22 h 1600"/>
              <a:gd name="T12" fmla="*/ 196 w 218"/>
              <a:gd name="T13" fmla="*/ 66 h 1600"/>
              <a:gd name="T14" fmla="*/ 218 w 218"/>
              <a:gd name="T15" fmla="*/ 120 h 1600"/>
              <a:gd name="T16" fmla="*/ 218 w 218"/>
              <a:gd name="T17" fmla="*/ 164 h 1600"/>
              <a:gd name="T18" fmla="*/ 218 w 218"/>
              <a:gd name="T19" fmla="*/ 218 h 1600"/>
              <a:gd name="T20" fmla="*/ 207 w 218"/>
              <a:gd name="T21" fmla="*/ 305 h 1600"/>
              <a:gd name="T22" fmla="*/ 196 w 218"/>
              <a:gd name="T23" fmla="*/ 425 h 1600"/>
              <a:gd name="T24" fmla="*/ 196 w 218"/>
              <a:gd name="T25" fmla="*/ 588 h 1600"/>
              <a:gd name="T26" fmla="*/ 196 w 218"/>
              <a:gd name="T27" fmla="*/ 675 h 1600"/>
              <a:gd name="T28" fmla="*/ 196 w 218"/>
              <a:gd name="T29" fmla="*/ 860 h 1600"/>
              <a:gd name="T30" fmla="*/ 185 w 218"/>
              <a:gd name="T31" fmla="*/ 1034 h 1600"/>
              <a:gd name="T32" fmla="*/ 185 w 218"/>
              <a:gd name="T33" fmla="*/ 1187 h 1600"/>
              <a:gd name="T34" fmla="*/ 174 w 218"/>
              <a:gd name="T35" fmla="*/ 1328 h 1600"/>
              <a:gd name="T36" fmla="*/ 153 w 218"/>
              <a:gd name="T37" fmla="*/ 1448 h 1600"/>
              <a:gd name="T38" fmla="*/ 142 w 218"/>
              <a:gd name="T39" fmla="*/ 1524 h 1600"/>
              <a:gd name="T40" fmla="*/ 120 w 218"/>
              <a:gd name="T41" fmla="*/ 1578 h 1600"/>
              <a:gd name="T42" fmla="*/ 109 w 218"/>
              <a:gd name="T43" fmla="*/ 1600 h 1600"/>
              <a:gd name="T44" fmla="*/ 98 w 218"/>
              <a:gd name="T45" fmla="*/ 1578 h 1600"/>
              <a:gd name="T46" fmla="*/ 87 w 218"/>
              <a:gd name="T47" fmla="*/ 1546 h 1600"/>
              <a:gd name="T48" fmla="*/ 76 w 218"/>
              <a:gd name="T49" fmla="*/ 1491 h 1600"/>
              <a:gd name="T50" fmla="*/ 76 w 218"/>
              <a:gd name="T51" fmla="*/ 1404 h 1600"/>
              <a:gd name="T52" fmla="*/ 66 w 218"/>
              <a:gd name="T53" fmla="*/ 1295 h 1600"/>
              <a:gd name="T54" fmla="*/ 66 w 218"/>
              <a:gd name="T55" fmla="*/ 1165 h 1600"/>
              <a:gd name="T56" fmla="*/ 66 w 218"/>
              <a:gd name="T57" fmla="*/ 1012 h 1600"/>
              <a:gd name="T58" fmla="*/ 66 w 218"/>
              <a:gd name="T59" fmla="*/ 838 h 1600"/>
              <a:gd name="T60" fmla="*/ 66 w 218"/>
              <a:gd name="T61" fmla="*/ 664 h 1600"/>
              <a:gd name="T62" fmla="*/ 66 w 218"/>
              <a:gd name="T63" fmla="*/ 512 h 1600"/>
              <a:gd name="T64" fmla="*/ 55 w 218"/>
              <a:gd name="T65" fmla="*/ 381 h 1600"/>
              <a:gd name="T66" fmla="*/ 55 w 218"/>
              <a:gd name="T67" fmla="*/ 272 h 1600"/>
              <a:gd name="T68" fmla="*/ 55 w 218"/>
              <a:gd name="T69" fmla="*/ 185 h 1600"/>
              <a:gd name="T70" fmla="*/ 44 w 218"/>
              <a:gd name="T71" fmla="*/ 131 h 1600"/>
              <a:gd name="T72" fmla="*/ 33 w 218"/>
              <a:gd name="T73" fmla="*/ 87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8" h="1600">
                <a:moveTo>
                  <a:pt x="33" y="77"/>
                </a:moveTo>
                <a:lnTo>
                  <a:pt x="11" y="66"/>
                </a:lnTo>
                <a:lnTo>
                  <a:pt x="11" y="55"/>
                </a:lnTo>
                <a:lnTo>
                  <a:pt x="0" y="33"/>
                </a:lnTo>
                <a:lnTo>
                  <a:pt x="11" y="22"/>
                </a:lnTo>
                <a:lnTo>
                  <a:pt x="22" y="11"/>
                </a:lnTo>
                <a:lnTo>
                  <a:pt x="22" y="0"/>
                </a:lnTo>
                <a:lnTo>
                  <a:pt x="44" y="0"/>
                </a:lnTo>
                <a:lnTo>
                  <a:pt x="66" y="0"/>
                </a:lnTo>
                <a:lnTo>
                  <a:pt x="87" y="0"/>
                </a:lnTo>
                <a:lnTo>
                  <a:pt x="109" y="11"/>
                </a:lnTo>
                <a:lnTo>
                  <a:pt x="142" y="22"/>
                </a:lnTo>
                <a:lnTo>
                  <a:pt x="174" y="44"/>
                </a:lnTo>
                <a:lnTo>
                  <a:pt x="196" y="66"/>
                </a:lnTo>
                <a:lnTo>
                  <a:pt x="207" y="98"/>
                </a:lnTo>
                <a:lnTo>
                  <a:pt x="218" y="120"/>
                </a:lnTo>
                <a:lnTo>
                  <a:pt x="218" y="142"/>
                </a:lnTo>
                <a:lnTo>
                  <a:pt x="218" y="164"/>
                </a:lnTo>
                <a:lnTo>
                  <a:pt x="218" y="185"/>
                </a:lnTo>
                <a:lnTo>
                  <a:pt x="218" y="218"/>
                </a:lnTo>
                <a:lnTo>
                  <a:pt x="207" y="262"/>
                </a:lnTo>
                <a:lnTo>
                  <a:pt x="207" y="305"/>
                </a:lnTo>
                <a:lnTo>
                  <a:pt x="207" y="360"/>
                </a:lnTo>
                <a:lnTo>
                  <a:pt x="196" y="425"/>
                </a:lnTo>
                <a:lnTo>
                  <a:pt x="196" y="501"/>
                </a:lnTo>
                <a:lnTo>
                  <a:pt x="196" y="588"/>
                </a:lnTo>
                <a:lnTo>
                  <a:pt x="196" y="632"/>
                </a:lnTo>
                <a:lnTo>
                  <a:pt x="196" y="675"/>
                </a:lnTo>
                <a:lnTo>
                  <a:pt x="196" y="773"/>
                </a:lnTo>
                <a:lnTo>
                  <a:pt x="196" y="860"/>
                </a:lnTo>
                <a:lnTo>
                  <a:pt x="196" y="947"/>
                </a:lnTo>
                <a:lnTo>
                  <a:pt x="185" y="1034"/>
                </a:lnTo>
                <a:lnTo>
                  <a:pt x="185" y="1110"/>
                </a:lnTo>
                <a:lnTo>
                  <a:pt x="185" y="1187"/>
                </a:lnTo>
                <a:lnTo>
                  <a:pt x="174" y="1263"/>
                </a:lnTo>
                <a:lnTo>
                  <a:pt x="174" y="1328"/>
                </a:lnTo>
                <a:lnTo>
                  <a:pt x="163" y="1393"/>
                </a:lnTo>
                <a:lnTo>
                  <a:pt x="153" y="1448"/>
                </a:lnTo>
                <a:lnTo>
                  <a:pt x="153" y="1491"/>
                </a:lnTo>
                <a:lnTo>
                  <a:pt x="142" y="1524"/>
                </a:lnTo>
                <a:lnTo>
                  <a:pt x="131" y="1557"/>
                </a:lnTo>
                <a:lnTo>
                  <a:pt x="120" y="1578"/>
                </a:lnTo>
                <a:lnTo>
                  <a:pt x="120" y="1589"/>
                </a:lnTo>
                <a:lnTo>
                  <a:pt x="109" y="1600"/>
                </a:lnTo>
                <a:lnTo>
                  <a:pt x="98" y="1589"/>
                </a:lnTo>
                <a:lnTo>
                  <a:pt x="98" y="1578"/>
                </a:lnTo>
                <a:lnTo>
                  <a:pt x="87" y="1567"/>
                </a:lnTo>
                <a:lnTo>
                  <a:pt x="87" y="1546"/>
                </a:lnTo>
                <a:lnTo>
                  <a:pt x="87" y="1524"/>
                </a:lnTo>
                <a:lnTo>
                  <a:pt x="76" y="1491"/>
                </a:lnTo>
                <a:lnTo>
                  <a:pt x="76" y="1448"/>
                </a:lnTo>
                <a:lnTo>
                  <a:pt x="76" y="1404"/>
                </a:lnTo>
                <a:lnTo>
                  <a:pt x="66" y="1350"/>
                </a:lnTo>
                <a:lnTo>
                  <a:pt x="66" y="1295"/>
                </a:lnTo>
                <a:lnTo>
                  <a:pt x="66" y="1241"/>
                </a:lnTo>
                <a:lnTo>
                  <a:pt x="66" y="1165"/>
                </a:lnTo>
                <a:lnTo>
                  <a:pt x="66" y="1100"/>
                </a:lnTo>
                <a:lnTo>
                  <a:pt x="66" y="1012"/>
                </a:lnTo>
                <a:lnTo>
                  <a:pt x="66" y="936"/>
                </a:lnTo>
                <a:lnTo>
                  <a:pt x="66" y="838"/>
                </a:lnTo>
                <a:lnTo>
                  <a:pt x="66" y="751"/>
                </a:lnTo>
                <a:lnTo>
                  <a:pt x="66" y="664"/>
                </a:lnTo>
                <a:lnTo>
                  <a:pt x="66" y="588"/>
                </a:lnTo>
                <a:lnTo>
                  <a:pt x="66" y="512"/>
                </a:lnTo>
                <a:lnTo>
                  <a:pt x="66" y="447"/>
                </a:lnTo>
                <a:lnTo>
                  <a:pt x="55" y="381"/>
                </a:lnTo>
                <a:lnTo>
                  <a:pt x="55" y="327"/>
                </a:lnTo>
                <a:lnTo>
                  <a:pt x="55" y="272"/>
                </a:lnTo>
                <a:lnTo>
                  <a:pt x="55" y="229"/>
                </a:lnTo>
                <a:lnTo>
                  <a:pt x="55" y="185"/>
                </a:lnTo>
                <a:lnTo>
                  <a:pt x="44" y="153"/>
                </a:lnTo>
                <a:lnTo>
                  <a:pt x="44" y="131"/>
                </a:lnTo>
                <a:lnTo>
                  <a:pt x="44" y="109"/>
                </a:lnTo>
                <a:lnTo>
                  <a:pt x="33" y="87"/>
                </a:lnTo>
                <a:lnTo>
                  <a:pt x="33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4" name="TextBox 2"/>
          <p:cNvSpPr txBox="1">
            <a:spLocks noChangeArrowheads="1"/>
          </p:cNvSpPr>
          <p:nvPr/>
        </p:nvSpPr>
        <p:spPr bwMode="auto">
          <a:xfrm>
            <a:off x="504825" y="1714500"/>
            <a:ext cx="2708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稀落落</a:t>
            </a:r>
            <a:endParaRPr lang="zh-CN" altLang="en-US" sz="4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95875" y="3608388"/>
            <a:ext cx="35941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禾字要窄、上撇短、下横稍往上拉，希字上边要小、布字要宽、下竖要长。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7436" name="矩形 25"/>
          <p:cNvSpPr>
            <a:spLocks noChangeArrowheads="1"/>
          </p:cNvSpPr>
          <p:nvPr/>
        </p:nvSpPr>
        <p:spPr bwMode="auto">
          <a:xfrm>
            <a:off x="3171825" y="1868488"/>
            <a:ext cx="12144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7" name="矩形 26"/>
          <p:cNvSpPr>
            <a:spLocks noChangeArrowheads="1"/>
          </p:cNvSpPr>
          <p:nvPr/>
        </p:nvSpPr>
        <p:spPr bwMode="auto">
          <a:xfrm>
            <a:off x="3286125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xī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438" name="TextBox 25"/>
          <p:cNvSpPr txBox="1">
            <a:spLocks noChangeArrowheads="1"/>
          </p:cNvSpPr>
          <p:nvPr/>
        </p:nvSpPr>
        <p:spPr bwMode="auto">
          <a:xfrm>
            <a:off x="688975" y="2944813"/>
            <a:ext cx="23399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左右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7439" name="TextBox 26"/>
          <p:cNvSpPr txBox="1">
            <a:spLocks noChangeArrowheads="1"/>
          </p:cNvSpPr>
          <p:nvPr/>
        </p:nvSpPr>
        <p:spPr bwMode="auto">
          <a:xfrm>
            <a:off x="688975" y="368935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稀疏   稀客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40" name="TextBox 29"/>
          <p:cNvSpPr txBox="1">
            <a:spLocks noChangeArrowheads="1"/>
          </p:cNvSpPr>
          <p:nvPr/>
        </p:nvSpPr>
        <p:spPr bwMode="auto">
          <a:xfrm>
            <a:off x="688975" y="408622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田野里。稀稀落落地开着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几朵小红花。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7441" name="TextBox 30"/>
          <p:cNvSpPr txBox="1">
            <a:spLocks noChangeArrowheads="1"/>
          </p:cNvSpPr>
          <p:nvPr/>
        </p:nvSpPr>
        <p:spPr bwMode="auto">
          <a:xfrm>
            <a:off x="679450" y="330200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X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禾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20512" name="组合 33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35" name="圆角矩形 34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0515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7436" grpId="0"/>
      <p:bldP spid="17437" grpId="0"/>
      <p:bldP spid="17438" grpId="0"/>
      <p:bldP spid="17439" grpId="0"/>
      <p:bldP spid="17440" grpId="0"/>
      <p:bldP spid="174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64" name="Freeform 28"/>
          <p:cNvSpPr>
            <a:spLocks noChangeArrowheads="1"/>
          </p:cNvSpPr>
          <p:nvPr/>
        </p:nvSpPr>
        <p:spPr bwMode="auto">
          <a:xfrm>
            <a:off x="6024563" y="2211388"/>
            <a:ext cx="152400" cy="358775"/>
          </a:xfrm>
          <a:custGeom>
            <a:avLst/>
            <a:gdLst>
              <a:gd name="T0" fmla="*/ 21 w 239"/>
              <a:gd name="T1" fmla="*/ 87 h 566"/>
              <a:gd name="T2" fmla="*/ 11 w 239"/>
              <a:gd name="T3" fmla="*/ 65 h 566"/>
              <a:gd name="T4" fmla="*/ 0 w 239"/>
              <a:gd name="T5" fmla="*/ 54 h 566"/>
              <a:gd name="T6" fmla="*/ 0 w 239"/>
              <a:gd name="T7" fmla="*/ 43 h 566"/>
              <a:gd name="T8" fmla="*/ 0 w 239"/>
              <a:gd name="T9" fmla="*/ 32 h 566"/>
              <a:gd name="T10" fmla="*/ 0 w 239"/>
              <a:gd name="T11" fmla="*/ 22 h 566"/>
              <a:gd name="T12" fmla="*/ 0 w 239"/>
              <a:gd name="T13" fmla="*/ 11 h 566"/>
              <a:gd name="T14" fmla="*/ 11 w 239"/>
              <a:gd name="T15" fmla="*/ 0 h 566"/>
              <a:gd name="T16" fmla="*/ 21 w 239"/>
              <a:gd name="T17" fmla="*/ 0 h 566"/>
              <a:gd name="T18" fmla="*/ 32 w 239"/>
              <a:gd name="T19" fmla="*/ 0 h 566"/>
              <a:gd name="T20" fmla="*/ 43 w 239"/>
              <a:gd name="T21" fmla="*/ 0 h 566"/>
              <a:gd name="T22" fmla="*/ 65 w 239"/>
              <a:gd name="T23" fmla="*/ 0 h 566"/>
              <a:gd name="T24" fmla="*/ 98 w 239"/>
              <a:gd name="T25" fmla="*/ 11 h 566"/>
              <a:gd name="T26" fmla="*/ 119 w 239"/>
              <a:gd name="T27" fmla="*/ 11 h 566"/>
              <a:gd name="T28" fmla="*/ 152 w 239"/>
              <a:gd name="T29" fmla="*/ 22 h 566"/>
              <a:gd name="T30" fmla="*/ 195 w 239"/>
              <a:gd name="T31" fmla="*/ 32 h 566"/>
              <a:gd name="T32" fmla="*/ 206 w 239"/>
              <a:gd name="T33" fmla="*/ 98 h 566"/>
              <a:gd name="T34" fmla="*/ 206 w 239"/>
              <a:gd name="T35" fmla="*/ 152 h 566"/>
              <a:gd name="T36" fmla="*/ 217 w 239"/>
              <a:gd name="T37" fmla="*/ 207 h 566"/>
              <a:gd name="T38" fmla="*/ 228 w 239"/>
              <a:gd name="T39" fmla="*/ 261 h 566"/>
              <a:gd name="T40" fmla="*/ 228 w 239"/>
              <a:gd name="T41" fmla="*/ 304 h 566"/>
              <a:gd name="T42" fmla="*/ 239 w 239"/>
              <a:gd name="T43" fmla="*/ 348 h 566"/>
              <a:gd name="T44" fmla="*/ 239 w 239"/>
              <a:gd name="T45" fmla="*/ 381 h 566"/>
              <a:gd name="T46" fmla="*/ 239 w 239"/>
              <a:gd name="T47" fmla="*/ 413 h 566"/>
              <a:gd name="T48" fmla="*/ 239 w 239"/>
              <a:gd name="T49" fmla="*/ 446 h 566"/>
              <a:gd name="T50" fmla="*/ 239 w 239"/>
              <a:gd name="T51" fmla="*/ 479 h 566"/>
              <a:gd name="T52" fmla="*/ 239 w 239"/>
              <a:gd name="T53" fmla="*/ 500 h 566"/>
              <a:gd name="T54" fmla="*/ 239 w 239"/>
              <a:gd name="T55" fmla="*/ 522 h 566"/>
              <a:gd name="T56" fmla="*/ 239 w 239"/>
              <a:gd name="T57" fmla="*/ 533 h 566"/>
              <a:gd name="T58" fmla="*/ 239 w 239"/>
              <a:gd name="T59" fmla="*/ 544 h 566"/>
              <a:gd name="T60" fmla="*/ 228 w 239"/>
              <a:gd name="T61" fmla="*/ 555 h 566"/>
              <a:gd name="T62" fmla="*/ 228 w 239"/>
              <a:gd name="T63" fmla="*/ 566 h 566"/>
              <a:gd name="T64" fmla="*/ 217 w 239"/>
              <a:gd name="T65" fmla="*/ 566 h 566"/>
              <a:gd name="T66" fmla="*/ 195 w 239"/>
              <a:gd name="T67" fmla="*/ 555 h 566"/>
              <a:gd name="T68" fmla="*/ 185 w 239"/>
              <a:gd name="T69" fmla="*/ 544 h 566"/>
              <a:gd name="T70" fmla="*/ 174 w 239"/>
              <a:gd name="T71" fmla="*/ 522 h 566"/>
              <a:gd name="T72" fmla="*/ 163 w 239"/>
              <a:gd name="T73" fmla="*/ 489 h 566"/>
              <a:gd name="T74" fmla="*/ 152 w 239"/>
              <a:gd name="T75" fmla="*/ 457 h 566"/>
              <a:gd name="T76" fmla="*/ 141 w 239"/>
              <a:gd name="T77" fmla="*/ 402 h 566"/>
              <a:gd name="T78" fmla="*/ 119 w 239"/>
              <a:gd name="T79" fmla="*/ 359 h 566"/>
              <a:gd name="T80" fmla="*/ 108 w 239"/>
              <a:gd name="T81" fmla="*/ 304 h 566"/>
              <a:gd name="T82" fmla="*/ 98 w 239"/>
              <a:gd name="T83" fmla="*/ 250 h 566"/>
              <a:gd name="T84" fmla="*/ 87 w 239"/>
              <a:gd name="T85" fmla="*/ 217 h 566"/>
              <a:gd name="T86" fmla="*/ 76 w 239"/>
              <a:gd name="T87" fmla="*/ 174 h 566"/>
              <a:gd name="T88" fmla="*/ 65 w 239"/>
              <a:gd name="T89" fmla="*/ 141 h 566"/>
              <a:gd name="T90" fmla="*/ 43 w 239"/>
              <a:gd name="T91" fmla="*/ 119 h 566"/>
              <a:gd name="T92" fmla="*/ 32 w 239"/>
              <a:gd name="T93" fmla="*/ 98 h 566"/>
              <a:gd name="T94" fmla="*/ 21 w 239"/>
              <a:gd name="T95" fmla="*/ 8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9" h="566">
                <a:moveTo>
                  <a:pt x="21" y="87"/>
                </a:moveTo>
                <a:lnTo>
                  <a:pt x="11" y="65"/>
                </a:lnTo>
                <a:lnTo>
                  <a:pt x="0" y="54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98" y="11"/>
                </a:lnTo>
                <a:lnTo>
                  <a:pt x="119" y="11"/>
                </a:lnTo>
                <a:lnTo>
                  <a:pt x="152" y="22"/>
                </a:lnTo>
                <a:lnTo>
                  <a:pt x="195" y="32"/>
                </a:lnTo>
                <a:lnTo>
                  <a:pt x="206" y="98"/>
                </a:lnTo>
                <a:lnTo>
                  <a:pt x="206" y="152"/>
                </a:lnTo>
                <a:lnTo>
                  <a:pt x="217" y="207"/>
                </a:lnTo>
                <a:lnTo>
                  <a:pt x="228" y="261"/>
                </a:lnTo>
                <a:lnTo>
                  <a:pt x="228" y="304"/>
                </a:lnTo>
                <a:lnTo>
                  <a:pt x="239" y="348"/>
                </a:lnTo>
                <a:lnTo>
                  <a:pt x="239" y="381"/>
                </a:lnTo>
                <a:lnTo>
                  <a:pt x="239" y="413"/>
                </a:lnTo>
                <a:lnTo>
                  <a:pt x="239" y="446"/>
                </a:lnTo>
                <a:lnTo>
                  <a:pt x="239" y="479"/>
                </a:lnTo>
                <a:lnTo>
                  <a:pt x="239" y="500"/>
                </a:lnTo>
                <a:lnTo>
                  <a:pt x="239" y="522"/>
                </a:lnTo>
                <a:lnTo>
                  <a:pt x="239" y="533"/>
                </a:lnTo>
                <a:lnTo>
                  <a:pt x="239" y="544"/>
                </a:lnTo>
                <a:lnTo>
                  <a:pt x="228" y="555"/>
                </a:lnTo>
                <a:lnTo>
                  <a:pt x="228" y="566"/>
                </a:lnTo>
                <a:lnTo>
                  <a:pt x="217" y="566"/>
                </a:lnTo>
                <a:lnTo>
                  <a:pt x="195" y="555"/>
                </a:lnTo>
                <a:lnTo>
                  <a:pt x="185" y="544"/>
                </a:lnTo>
                <a:lnTo>
                  <a:pt x="174" y="522"/>
                </a:lnTo>
                <a:lnTo>
                  <a:pt x="163" y="489"/>
                </a:lnTo>
                <a:lnTo>
                  <a:pt x="152" y="457"/>
                </a:lnTo>
                <a:lnTo>
                  <a:pt x="141" y="402"/>
                </a:lnTo>
                <a:lnTo>
                  <a:pt x="119" y="359"/>
                </a:lnTo>
                <a:lnTo>
                  <a:pt x="108" y="304"/>
                </a:lnTo>
                <a:lnTo>
                  <a:pt x="98" y="250"/>
                </a:lnTo>
                <a:lnTo>
                  <a:pt x="87" y="217"/>
                </a:lnTo>
                <a:lnTo>
                  <a:pt x="76" y="174"/>
                </a:lnTo>
                <a:lnTo>
                  <a:pt x="65" y="141"/>
                </a:lnTo>
                <a:lnTo>
                  <a:pt x="43" y="119"/>
                </a:lnTo>
                <a:lnTo>
                  <a:pt x="32" y="98"/>
                </a:lnTo>
                <a:lnTo>
                  <a:pt x="21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5" name="Freeform 29"/>
          <p:cNvSpPr>
            <a:spLocks noChangeArrowheads="1"/>
          </p:cNvSpPr>
          <p:nvPr/>
        </p:nvSpPr>
        <p:spPr bwMode="auto">
          <a:xfrm>
            <a:off x="6065838" y="2135188"/>
            <a:ext cx="593725" cy="311150"/>
          </a:xfrm>
          <a:custGeom>
            <a:avLst/>
            <a:gdLst>
              <a:gd name="T0" fmla="*/ 674 w 935"/>
              <a:gd name="T1" fmla="*/ 152 h 490"/>
              <a:gd name="T2" fmla="*/ 630 w 935"/>
              <a:gd name="T3" fmla="*/ 152 h 490"/>
              <a:gd name="T4" fmla="*/ 565 w 935"/>
              <a:gd name="T5" fmla="*/ 163 h 490"/>
              <a:gd name="T6" fmla="*/ 478 w 935"/>
              <a:gd name="T7" fmla="*/ 174 h 490"/>
              <a:gd name="T8" fmla="*/ 326 w 935"/>
              <a:gd name="T9" fmla="*/ 196 h 490"/>
              <a:gd name="T10" fmla="*/ 11 w 935"/>
              <a:gd name="T11" fmla="*/ 250 h 490"/>
              <a:gd name="T12" fmla="*/ 76 w 935"/>
              <a:gd name="T13" fmla="*/ 152 h 490"/>
              <a:gd name="T14" fmla="*/ 217 w 935"/>
              <a:gd name="T15" fmla="*/ 131 h 490"/>
              <a:gd name="T16" fmla="*/ 348 w 935"/>
              <a:gd name="T17" fmla="*/ 98 h 490"/>
              <a:gd name="T18" fmla="*/ 446 w 935"/>
              <a:gd name="T19" fmla="*/ 87 h 490"/>
              <a:gd name="T20" fmla="*/ 533 w 935"/>
              <a:gd name="T21" fmla="*/ 65 h 490"/>
              <a:gd name="T22" fmla="*/ 598 w 935"/>
              <a:gd name="T23" fmla="*/ 44 h 490"/>
              <a:gd name="T24" fmla="*/ 641 w 935"/>
              <a:gd name="T25" fmla="*/ 33 h 490"/>
              <a:gd name="T26" fmla="*/ 663 w 935"/>
              <a:gd name="T27" fmla="*/ 22 h 490"/>
              <a:gd name="T28" fmla="*/ 674 w 935"/>
              <a:gd name="T29" fmla="*/ 11 h 490"/>
              <a:gd name="T30" fmla="*/ 707 w 935"/>
              <a:gd name="T31" fmla="*/ 0 h 490"/>
              <a:gd name="T32" fmla="*/ 750 w 935"/>
              <a:gd name="T33" fmla="*/ 0 h 490"/>
              <a:gd name="T34" fmla="*/ 804 w 935"/>
              <a:gd name="T35" fmla="*/ 22 h 490"/>
              <a:gd name="T36" fmla="*/ 870 w 935"/>
              <a:gd name="T37" fmla="*/ 54 h 490"/>
              <a:gd name="T38" fmla="*/ 902 w 935"/>
              <a:gd name="T39" fmla="*/ 76 h 490"/>
              <a:gd name="T40" fmla="*/ 924 w 935"/>
              <a:gd name="T41" fmla="*/ 98 h 490"/>
              <a:gd name="T42" fmla="*/ 935 w 935"/>
              <a:gd name="T43" fmla="*/ 120 h 490"/>
              <a:gd name="T44" fmla="*/ 935 w 935"/>
              <a:gd name="T45" fmla="*/ 152 h 490"/>
              <a:gd name="T46" fmla="*/ 902 w 935"/>
              <a:gd name="T47" fmla="*/ 185 h 490"/>
              <a:gd name="T48" fmla="*/ 881 w 935"/>
              <a:gd name="T49" fmla="*/ 207 h 490"/>
              <a:gd name="T50" fmla="*/ 848 w 935"/>
              <a:gd name="T51" fmla="*/ 261 h 490"/>
              <a:gd name="T52" fmla="*/ 804 w 935"/>
              <a:gd name="T53" fmla="*/ 359 h 490"/>
              <a:gd name="T54" fmla="*/ 761 w 935"/>
              <a:gd name="T55" fmla="*/ 490 h 490"/>
              <a:gd name="T56" fmla="*/ 674 w 935"/>
              <a:gd name="T57" fmla="*/ 446 h 490"/>
              <a:gd name="T58" fmla="*/ 685 w 935"/>
              <a:gd name="T59" fmla="*/ 381 h 490"/>
              <a:gd name="T60" fmla="*/ 696 w 935"/>
              <a:gd name="T61" fmla="*/ 316 h 490"/>
              <a:gd name="T62" fmla="*/ 696 w 935"/>
              <a:gd name="T63" fmla="*/ 261 h 490"/>
              <a:gd name="T64" fmla="*/ 696 w 935"/>
              <a:gd name="T65" fmla="*/ 218 h 490"/>
              <a:gd name="T66" fmla="*/ 696 w 935"/>
              <a:gd name="T67" fmla="*/ 185 h 490"/>
              <a:gd name="T68" fmla="*/ 696 w 935"/>
              <a:gd name="T69" fmla="*/ 163 h 490"/>
              <a:gd name="T70" fmla="*/ 685 w 935"/>
              <a:gd name="T71" fmla="*/ 152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35" h="490">
                <a:moveTo>
                  <a:pt x="685" y="152"/>
                </a:moveTo>
                <a:lnTo>
                  <a:pt x="674" y="152"/>
                </a:lnTo>
                <a:lnTo>
                  <a:pt x="652" y="152"/>
                </a:lnTo>
                <a:lnTo>
                  <a:pt x="630" y="152"/>
                </a:lnTo>
                <a:lnTo>
                  <a:pt x="598" y="152"/>
                </a:lnTo>
                <a:lnTo>
                  <a:pt x="565" y="163"/>
                </a:lnTo>
                <a:lnTo>
                  <a:pt x="533" y="163"/>
                </a:lnTo>
                <a:lnTo>
                  <a:pt x="478" y="174"/>
                </a:lnTo>
                <a:lnTo>
                  <a:pt x="435" y="185"/>
                </a:lnTo>
                <a:lnTo>
                  <a:pt x="326" y="196"/>
                </a:lnTo>
                <a:lnTo>
                  <a:pt x="217" y="218"/>
                </a:lnTo>
                <a:lnTo>
                  <a:pt x="11" y="250"/>
                </a:lnTo>
                <a:lnTo>
                  <a:pt x="0" y="163"/>
                </a:lnTo>
                <a:lnTo>
                  <a:pt x="76" y="152"/>
                </a:lnTo>
                <a:lnTo>
                  <a:pt x="152" y="142"/>
                </a:lnTo>
                <a:lnTo>
                  <a:pt x="217" y="131"/>
                </a:lnTo>
                <a:lnTo>
                  <a:pt x="283" y="120"/>
                </a:lnTo>
                <a:lnTo>
                  <a:pt x="348" y="98"/>
                </a:lnTo>
                <a:lnTo>
                  <a:pt x="402" y="87"/>
                </a:lnTo>
                <a:lnTo>
                  <a:pt x="446" y="87"/>
                </a:lnTo>
                <a:lnTo>
                  <a:pt x="489" y="76"/>
                </a:lnTo>
                <a:lnTo>
                  <a:pt x="533" y="65"/>
                </a:lnTo>
                <a:lnTo>
                  <a:pt x="565" y="54"/>
                </a:lnTo>
                <a:lnTo>
                  <a:pt x="598" y="44"/>
                </a:lnTo>
                <a:lnTo>
                  <a:pt x="620" y="44"/>
                </a:lnTo>
                <a:lnTo>
                  <a:pt x="641" y="33"/>
                </a:lnTo>
                <a:lnTo>
                  <a:pt x="652" y="33"/>
                </a:lnTo>
                <a:lnTo>
                  <a:pt x="663" y="22"/>
                </a:lnTo>
                <a:lnTo>
                  <a:pt x="674" y="22"/>
                </a:lnTo>
                <a:lnTo>
                  <a:pt x="674" y="11"/>
                </a:lnTo>
                <a:lnTo>
                  <a:pt x="696" y="0"/>
                </a:lnTo>
                <a:lnTo>
                  <a:pt x="707" y="0"/>
                </a:lnTo>
                <a:lnTo>
                  <a:pt x="728" y="0"/>
                </a:lnTo>
                <a:lnTo>
                  <a:pt x="750" y="0"/>
                </a:lnTo>
                <a:lnTo>
                  <a:pt x="772" y="11"/>
                </a:lnTo>
                <a:lnTo>
                  <a:pt x="804" y="22"/>
                </a:lnTo>
                <a:lnTo>
                  <a:pt x="848" y="44"/>
                </a:lnTo>
                <a:lnTo>
                  <a:pt x="870" y="54"/>
                </a:lnTo>
                <a:lnTo>
                  <a:pt x="891" y="65"/>
                </a:lnTo>
                <a:lnTo>
                  <a:pt x="902" y="76"/>
                </a:lnTo>
                <a:lnTo>
                  <a:pt x="913" y="87"/>
                </a:lnTo>
                <a:lnTo>
                  <a:pt x="924" y="98"/>
                </a:lnTo>
                <a:lnTo>
                  <a:pt x="935" y="109"/>
                </a:lnTo>
                <a:lnTo>
                  <a:pt x="935" y="120"/>
                </a:lnTo>
                <a:lnTo>
                  <a:pt x="935" y="142"/>
                </a:lnTo>
                <a:lnTo>
                  <a:pt x="935" y="152"/>
                </a:lnTo>
                <a:lnTo>
                  <a:pt x="924" y="174"/>
                </a:lnTo>
                <a:lnTo>
                  <a:pt x="902" y="185"/>
                </a:lnTo>
                <a:lnTo>
                  <a:pt x="891" y="185"/>
                </a:lnTo>
                <a:lnTo>
                  <a:pt x="881" y="207"/>
                </a:lnTo>
                <a:lnTo>
                  <a:pt x="859" y="229"/>
                </a:lnTo>
                <a:lnTo>
                  <a:pt x="848" y="261"/>
                </a:lnTo>
                <a:lnTo>
                  <a:pt x="826" y="305"/>
                </a:lnTo>
                <a:lnTo>
                  <a:pt x="804" y="359"/>
                </a:lnTo>
                <a:lnTo>
                  <a:pt x="783" y="414"/>
                </a:lnTo>
                <a:lnTo>
                  <a:pt x="761" y="490"/>
                </a:lnTo>
                <a:lnTo>
                  <a:pt x="674" y="490"/>
                </a:lnTo>
                <a:lnTo>
                  <a:pt x="674" y="446"/>
                </a:lnTo>
                <a:lnTo>
                  <a:pt x="685" y="414"/>
                </a:lnTo>
                <a:lnTo>
                  <a:pt x="685" y="381"/>
                </a:lnTo>
                <a:lnTo>
                  <a:pt x="685" y="348"/>
                </a:lnTo>
                <a:lnTo>
                  <a:pt x="696" y="316"/>
                </a:lnTo>
                <a:lnTo>
                  <a:pt x="696" y="283"/>
                </a:lnTo>
                <a:lnTo>
                  <a:pt x="696" y="261"/>
                </a:lnTo>
                <a:lnTo>
                  <a:pt x="696" y="239"/>
                </a:lnTo>
                <a:lnTo>
                  <a:pt x="696" y="218"/>
                </a:lnTo>
                <a:lnTo>
                  <a:pt x="696" y="207"/>
                </a:lnTo>
                <a:lnTo>
                  <a:pt x="696" y="185"/>
                </a:lnTo>
                <a:lnTo>
                  <a:pt x="696" y="174"/>
                </a:lnTo>
                <a:lnTo>
                  <a:pt x="696" y="163"/>
                </a:lnTo>
                <a:lnTo>
                  <a:pt x="685" y="163"/>
                </a:lnTo>
                <a:lnTo>
                  <a:pt x="685" y="1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31"/>
          <p:cNvSpPr>
            <a:spLocks noChangeArrowheads="1"/>
          </p:cNvSpPr>
          <p:nvPr/>
        </p:nvSpPr>
        <p:spPr bwMode="auto">
          <a:xfrm>
            <a:off x="6777038" y="1858963"/>
            <a:ext cx="573087" cy="179387"/>
          </a:xfrm>
          <a:custGeom>
            <a:avLst/>
            <a:gdLst>
              <a:gd name="T0" fmla="*/ 478 w 902"/>
              <a:gd name="T1" fmla="*/ 207 h 283"/>
              <a:gd name="T2" fmla="*/ 391 w 902"/>
              <a:gd name="T3" fmla="*/ 228 h 283"/>
              <a:gd name="T4" fmla="*/ 326 w 902"/>
              <a:gd name="T5" fmla="*/ 239 h 283"/>
              <a:gd name="T6" fmla="*/ 261 w 902"/>
              <a:gd name="T7" fmla="*/ 250 h 283"/>
              <a:gd name="T8" fmla="*/ 206 w 902"/>
              <a:gd name="T9" fmla="*/ 272 h 283"/>
              <a:gd name="T10" fmla="*/ 174 w 902"/>
              <a:gd name="T11" fmla="*/ 272 h 283"/>
              <a:gd name="T12" fmla="*/ 141 w 902"/>
              <a:gd name="T13" fmla="*/ 283 h 283"/>
              <a:gd name="T14" fmla="*/ 108 w 902"/>
              <a:gd name="T15" fmla="*/ 283 h 283"/>
              <a:gd name="T16" fmla="*/ 65 w 902"/>
              <a:gd name="T17" fmla="*/ 272 h 283"/>
              <a:gd name="T18" fmla="*/ 21 w 902"/>
              <a:gd name="T19" fmla="*/ 250 h 283"/>
              <a:gd name="T20" fmla="*/ 0 w 902"/>
              <a:gd name="T21" fmla="*/ 228 h 283"/>
              <a:gd name="T22" fmla="*/ 11 w 902"/>
              <a:gd name="T23" fmla="*/ 207 h 283"/>
              <a:gd name="T24" fmla="*/ 32 w 902"/>
              <a:gd name="T25" fmla="*/ 196 h 283"/>
              <a:gd name="T26" fmla="*/ 76 w 902"/>
              <a:gd name="T27" fmla="*/ 185 h 283"/>
              <a:gd name="T28" fmla="*/ 119 w 902"/>
              <a:gd name="T29" fmla="*/ 174 h 283"/>
              <a:gd name="T30" fmla="*/ 174 w 902"/>
              <a:gd name="T31" fmla="*/ 163 h 283"/>
              <a:gd name="T32" fmla="*/ 239 w 902"/>
              <a:gd name="T33" fmla="*/ 141 h 283"/>
              <a:gd name="T34" fmla="*/ 315 w 902"/>
              <a:gd name="T35" fmla="*/ 119 h 283"/>
              <a:gd name="T36" fmla="*/ 402 w 902"/>
              <a:gd name="T37" fmla="*/ 87 h 283"/>
              <a:gd name="T38" fmla="*/ 489 w 902"/>
              <a:gd name="T39" fmla="*/ 65 h 283"/>
              <a:gd name="T40" fmla="*/ 554 w 902"/>
              <a:gd name="T41" fmla="*/ 43 h 283"/>
              <a:gd name="T42" fmla="*/ 619 w 902"/>
              <a:gd name="T43" fmla="*/ 32 h 283"/>
              <a:gd name="T44" fmla="*/ 663 w 902"/>
              <a:gd name="T45" fmla="*/ 22 h 283"/>
              <a:gd name="T46" fmla="*/ 706 w 902"/>
              <a:gd name="T47" fmla="*/ 11 h 283"/>
              <a:gd name="T48" fmla="*/ 739 w 902"/>
              <a:gd name="T49" fmla="*/ 0 h 283"/>
              <a:gd name="T50" fmla="*/ 761 w 902"/>
              <a:gd name="T51" fmla="*/ 0 h 283"/>
              <a:gd name="T52" fmla="*/ 793 w 902"/>
              <a:gd name="T53" fmla="*/ 0 h 283"/>
              <a:gd name="T54" fmla="*/ 837 w 902"/>
              <a:gd name="T55" fmla="*/ 11 h 283"/>
              <a:gd name="T56" fmla="*/ 880 w 902"/>
              <a:gd name="T57" fmla="*/ 32 h 283"/>
              <a:gd name="T58" fmla="*/ 902 w 902"/>
              <a:gd name="T59" fmla="*/ 54 h 283"/>
              <a:gd name="T60" fmla="*/ 902 w 902"/>
              <a:gd name="T61" fmla="*/ 76 h 283"/>
              <a:gd name="T62" fmla="*/ 880 w 902"/>
              <a:gd name="T63" fmla="*/ 87 h 283"/>
              <a:gd name="T64" fmla="*/ 848 w 902"/>
              <a:gd name="T65" fmla="*/ 98 h 283"/>
              <a:gd name="T66" fmla="*/ 815 w 902"/>
              <a:gd name="T67" fmla="*/ 119 h 283"/>
              <a:gd name="T68" fmla="*/ 761 w 902"/>
              <a:gd name="T69" fmla="*/ 130 h 283"/>
              <a:gd name="T70" fmla="*/ 695 w 902"/>
              <a:gd name="T71" fmla="*/ 152 h 283"/>
              <a:gd name="T72" fmla="*/ 609 w 902"/>
              <a:gd name="T73" fmla="*/ 174 h 283"/>
              <a:gd name="T74" fmla="*/ 522 w 902"/>
              <a:gd name="T75" fmla="*/ 196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02" h="283">
                <a:moveTo>
                  <a:pt x="522" y="196"/>
                </a:moveTo>
                <a:lnTo>
                  <a:pt x="478" y="207"/>
                </a:lnTo>
                <a:lnTo>
                  <a:pt x="435" y="217"/>
                </a:lnTo>
                <a:lnTo>
                  <a:pt x="391" y="228"/>
                </a:lnTo>
                <a:lnTo>
                  <a:pt x="358" y="228"/>
                </a:lnTo>
                <a:lnTo>
                  <a:pt x="326" y="239"/>
                </a:lnTo>
                <a:lnTo>
                  <a:pt x="293" y="250"/>
                </a:lnTo>
                <a:lnTo>
                  <a:pt x="261" y="250"/>
                </a:lnTo>
                <a:lnTo>
                  <a:pt x="239" y="261"/>
                </a:lnTo>
                <a:lnTo>
                  <a:pt x="206" y="272"/>
                </a:lnTo>
                <a:lnTo>
                  <a:pt x="195" y="272"/>
                </a:lnTo>
                <a:lnTo>
                  <a:pt x="174" y="272"/>
                </a:lnTo>
                <a:lnTo>
                  <a:pt x="152" y="283"/>
                </a:lnTo>
                <a:lnTo>
                  <a:pt x="141" y="283"/>
                </a:lnTo>
                <a:lnTo>
                  <a:pt x="130" y="283"/>
                </a:lnTo>
                <a:lnTo>
                  <a:pt x="108" y="283"/>
                </a:lnTo>
                <a:lnTo>
                  <a:pt x="87" y="283"/>
                </a:lnTo>
                <a:lnTo>
                  <a:pt x="65" y="272"/>
                </a:lnTo>
                <a:lnTo>
                  <a:pt x="43" y="261"/>
                </a:lnTo>
                <a:lnTo>
                  <a:pt x="21" y="250"/>
                </a:lnTo>
                <a:lnTo>
                  <a:pt x="11" y="239"/>
                </a:lnTo>
                <a:lnTo>
                  <a:pt x="0" y="228"/>
                </a:lnTo>
                <a:lnTo>
                  <a:pt x="0" y="217"/>
                </a:lnTo>
                <a:lnTo>
                  <a:pt x="11" y="207"/>
                </a:lnTo>
                <a:lnTo>
                  <a:pt x="21" y="207"/>
                </a:lnTo>
                <a:lnTo>
                  <a:pt x="32" y="196"/>
                </a:lnTo>
                <a:lnTo>
                  <a:pt x="54" y="196"/>
                </a:lnTo>
                <a:lnTo>
                  <a:pt x="76" y="185"/>
                </a:lnTo>
                <a:lnTo>
                  <a:pt x="98" y="185"/>
                </a:lnTo>
                <a:lnTo>
                  <a:pt x="119" y="174"/>
                </a:lnTo>
                <a:lnTo>
                  <a:pt x="141" y="163"/>
                </a:lnTo>
                <a:lnTo>
                  <a:pt x="174" y="163"/>
                </a:lnTo>
                <a:lnTo>
                  <a:pt x="206" y="152"/>
                </a:lnTo>
                <a:lnTo>
                  <a:pt x="239" y="141"/>
                </a:lnTo>
                <a:lnTo>
                  <a:pt x="282" y="130"/>
                </a:lnTo>
                <a:lnTo>
                  <a:pt x="315" y="119"/>
                </a:lnTo>
                <a:lnTo>
                  <a:pt x="358" y="98"/>
                </a:lnTo>
                <a:lnTo>
                  <a:pt x="402" y="87"/>
                </a:lnTo>
                <a:lnTo>
                  <a:pt x="445" y="76"/>
                </a:lnTo>
                <a:lnTo>
                  <a:pt x="489" y="65"/>
                </a:lnTo>
                <a:lnTo>
                  <a:pt x="522" y="54"/>
                </a:lnTo>
                <a:lnTo>
                  <a:pt x="554" y="43"/>
                </a:lnTo>
                <a:lnTo>
                  <a:pt x="587" y="43"/>
                </a:lnTo>
                <a:lnTo>
                  <a:pt x="619" y="32"/>
                </a:lnTo>
                <a:lnTo>
                  <a:pt x="641" y="22"/>
                </a:lnTo>
                <a:lnTo>
                  <a:pt x="663" y="22"/>
                </a:lnTo>
                <a:lnTo>
                  <a:pt x="685" y="11"/>
                </a:lnTo>
                <a:lnTo>
                  <a:pt x="706" y="11"/>
                </a:lnTo>
                <a:lnTo>
                  <a:pt x="728" y="11"/>
                </a:lnTo>
                <a:lnTo>
                  <a:pt x="739" y="0"/>
                </a:lnTo>
                <a:lnTo>
                  <a:pt x="750" y="0"/>
                </a:lnTo>
                <a:lnTo>
                  <a:pt x="761" y="0"/>
                </a:lnTo>
                <a:lnTo>
                  <a:pt x="772" y="0"/>
                </a:lnTo>
                <a:lnTo>
                  <a:pt x="793" y="0"/>
                </a:lnTo>
                <a:lnTo>
                  <a:pt x="815" y="11"/>
                </a:lnTo>
                <a:lnTo>
                  <a:pt x="837" y="11"/>
                </a:lnTo>
                <a:lnTo>
                  <a:pt x="859" y="22"/>
                </a:lnTo>
                <a:lnTo>
                  <a:pt x="880" y="32"/>
                </a:lnTo>
                <a:lnTo>
                  <a:pt x="891" y="43"/>
                </a:lnTo>
                <a:lnTo>
                  <a:pt x="902" y="54"/>
                </a:lnTo>
                <a:lnTo>
                  <a:pt x="902" y="65"/>
                </a:lnTo>
                <a:lnTo>
                  <a:pt x="902" y="76"/>
                </a:lnTo>
                <a:lnTo>
                  <a:pt x="891" y="87"/>
                </a:lnTo>
                <a:lnTo>
                  <a:pt x="880" y="87"/>
                </a:lnTo>
                <a:lnTo>
                  <a:pt x="869" y="98"/>
                </a:lnTo>
                <a:lnTo>
                  <a:pt x="848" y="98"/>
                </a:lnTo>
                <a:lnTo>
                  <a:pt x="837" y="109"/>
                </a:lnTo>
                <a:lnTo>
                  <a:pt x="815" y="119"/>
                </a:lnTo>
                <a:lnTo>
                  <a:pt x="782" y="130"/>
                </a:lnTo>
                <a:lnTo>
                  <a:pt x="761" y="130"/>
                </a:lnTo>
                <a:lnTo>
                  <a:pt x="728" y="141"/>
                </a:lnTo>
                <a:lnTo>
                  <a:pt x="695" y="152"/>
                </a:lnTo>
                <a:lnTo>
                  <a:pt x="652" y="163"/>
                </a:lnTo>
                <a:lnTo>
                  <a:pt x="609" y="174"/>
                </a:lnTo>
                <a:lnTo>
                  <a:pt x="565" y="185"/>
                </a:lnTo>
                <a:lnTo>
                  <a:pt x="522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9" name="Freeform 33"/>
          <p:cNvSpPr>
            <a:spLocks noChangeArrowheads="1"/>
          </p:cNvSpPr>
          <p:nvPr/>
        </p:nvSpPr>
        <p:spPr bwMode="auto">
          <a:xfrm>
            <a:off x="6832600" y="2065338"/>
            <a:ext cx="461963" cy="152400"/>
          </a:xfrm>
          <a:custGeom>
            <a:avLst/>
            <a:gdLst>
              <a:gd name="T0" fmla="*/ 0 w 728"/>
              <a:gd name="T1" fmla="*/ 185 h 240"/>
              <a:gd name="T2" fmla="*/ 76 w 728"/>
              <a:gd name="T3" fmla="*/ 163 h 240"/>
              <a:gd name="T4" fmla="*/ 141 w 728"/>
              <a:gd name="T5" fmla="*/ 142 h 240"/>
              <a:gd name="T6" fmla="*/ 206 w 728"/>
              <a:gd name="T7" fmla="*/ 120 h 240"/>
              <a:gd name="T8" fmla="*/ 261 w 728"/>
              <a:gd name="T9" fmla="*/ 109 h 240"/>
              <a:gd name="T10" fmla="*/ 315 w 728"/>
              <a:gd name="T11" fmla="*/ 87 h 240"/>
              <a:gd name="T12" fmla="*/ 358 w 728"/>
              <a:gd name="T13" fmla="*/ 76 h 240"/>
              <a:gd name="T14" fmla="*/ 402 w 728"/>
              <a:gd name="T15" fmla="*/ 55 h 240"/>
              <a:gd name="T16" fmla="*/ 445 w 728"/>
              <a:gd name="T17" fmla="*/ 44 h 240"/>
              <a:gd name="T18" fmla="*/ 478 w 728"/>
              <a:gd name="T19" fmla="*/ 33 h 240"/>
              <a:gd name="T20" fmla="*/ 511 w 728"/>
              <a:gd name="T21" fmla="*/ 33 h 240"/>
              <a:gd name="T22" fmla="*/ 543 w 728"/>
              <a:gd name="T23" fmla="*/ 22 h 240"/>
              <a:gd name="T24" fmla="*/ 565 w 728"/>
              <a:gd name="T25" fmla="*/ 11 h 240"/>
              <a:gd name="T26" fmla="*/ 587 w 728"/>
              <a:gd name="T27" fmla="*/ 11 h 240"/>
              <a:gd name="T28" fmla="*/ 598 w 728"/>
              <a:gd name="T29" fmla="*/ 11 h 240"/>
              <a:gd name="T30" fmla="*/ 608 w 728"/>
              <a:gd name="T31" fmla="*/ 0 h 240"/>
              <a:gd name="T32" fmla="*/ 619 w 728"/>
              <a:gd name="T33" fmla="*/ 0 h 240"/>
              <a:gd name="T34" fmla="*/ 630 w 728"/>
              <a:gd name="T35" fmla="*/ 11 h 240"/>
              <a:gd name="T36" fmla="*/ 641 w 728"/>
              <a:gd name="T37" fmla="*/ 11 h 240"/>
              <a:gd name="T38" fmla="*/ 663 w 728"/>
              <a:gd name="T39" fmla="*/ 22 h 240"/>
              <a:gd name="T40" fmla="*/ 685 w 728"/>
              <a:gd name="T41" fmla="*/ 22 h 240"/>
              <a:gd name="T42" fmla="*/ 706 w 728"/>
              <a:gd name="T43" fmla="*/ 33 h 240"/>
              <a:gd name="T44" fmla="*/ 717 w 728"/>
              <a:gd name="T45" fmla="*/ 55 h 240"/>
              <a:gd name="T46" fmla="*/ 728 w 728"/>
              <a:gd name="T47" fmla="*/ 66 h 240"/>
              <a:gd name="T48" fmla="*/ 728 w 728"/>
              <a:gd name="T49" fmla="*/ 76 h 240"/>
              <a:gd name="T50" fmla="*/ 706 w 728"/>
              <a:gd name="T51" fmla="*/ 87 h 240"/>
              <a:gd name="T52" fmla="*/ 685 w 728"/>
              <a:gd name="T53" fmla="*/ 98 h 240"/>
              <a:gd name="T54" fmla="*/ 663 w 728"/>
              <a:gd name="T55" fmla="*/ 120 h 240"/>
              <a:gd name="T56" fmla="*/ 619 w 728"/>
              <a:gd name="T57" fmla="*/ 131 h 240"/>
              <a:gd name="T58" fmla="*/ 598 w 728"/>
              <a:gd name="T59" fmla="*/ 131 h 240"/>
              <a:gd name="T60" fmla="*/ 576 w 728"/>
              <a:gd name="T61" fmla="*/ 142 h 240"/>
              <a:gd name="T62" fmla="*/ 543 w 728"/>
              <a:gd name="T63" fmla="*/ 153 h 240"/>
              <a:gd name="T64" fmla="*/ 511 w 728"/>
              <a:gd name="T65" fmla="*/ 163 h 240"/>
              <a:gd name="T66" fmla="*/ 478 w 728"/>
              <a:gd name="T67" fmla="*/ 163 h 240"/>
              <a:gd name="T68" fmla="*/ 445 w 728"/>
              <a:gd name="T69" fmla="*/ 174 h 240"/>
              <a:gd name="T70" fmla="*/ 380 w 728"/>
              <a:gd name="T71" fmla="*/ 196 h 240"/>
              <a:gd name="T72" fmla="*/ 315 w 728"/>
              <a:gd name="T73" fmla="*/ 207 h 240"/>
              <a:gd name="T74" fmla="*/ 261 w 728"/>
              <a:gd name="T75" fmla="*/ 218 h 240"/>
              <a:gd name="T76" fmla="*/ 217 w 728"/>
              <a:gd name="T77" fmla="*/ 229 h 240"/>
              <a:gd name="T78" fmla="*/ 185 w 728"/>
              <a:gd name="T79" fmla="*/ 229 h 240"/>
              <a:gd name="T80" fmla="*/ 152 w 728"/>
              <a:gd name="T81" fmla="*/ 240 h 240"/>
              <a:gd name="T82" fmla="*/ 130 w 728"/>
              <a:gd name="T83" fmla="*/ 240 h 240"/>
              <a:gd name="T84" fmla="*/ 119 w 728"/>
              <a:gd name="T85" fmla="*/ 240 h 240"/>
              <a:gd name="T86" fmla="*/ 87 w 728"/>
              <a:gd name="T87" fmla="*/ 240 h 240"/>
              <a:gd name="T88" fmla="*/ 65 w 728"/>
              <a:gd name="T89" fmla="*/ 229 h 240"/>
              <a:gd name="T90" fmla="*/ 32 w 728"/>
              <a:gd name="T91" fmla="*/ 207 h 240"/>
              <a:gd name="T92" fmla="*/ 0 w 728"/>
              <a:gd name="T93" fmla="*/ 185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28" h="240">
                <a:moveTo>
                  <a:pt x="0" y="185"/>
                </a:moveTo>
                <a:lnTo>
                  <a:pt x="76" y="163"/>
                </a:lnTo>
                <a:lnTo>
                  <a:pt x="141" y="142"/>
                </a:lnTo>
                <a:lnTo>
                  <a:pt x="206" y="120"/>
                </a:lnTo>
                <a:lnTo>
                  <a:pt x="261" y="109"/>
                </a:lnTo>
                <a:lnTo>
                  <a:pt x="315" y="87"/>
                </a:lnTo>
                <a:lnTo>
                  <a:pt x="358" y="76"/>
                </a:lnTo>
                <a:lnTo>
                  <a:pt x="402" y="55"/>
                </a:lnTo>
                <a:lnTo>
                  <a:pt x="445" y="44"/>
                </a:lnTo>
                <a:lnTo>
                  <a:pt x="478" y="33"/>
                </a:lnTo>
                <a:lnTo>
                  <a:pt x="511" y="33"/>
                </a:lnTo>
                <a:lnTo>
                  <a:pt x="543" y="22"/>
                </a:lnTo>
                <a:lnTo>
                  <a:pt x="565" y="11"/>
                </a:lnTo>
                <a:lnTo>
                  <a:pt x="587" y="11"/>
                </a:lnTo>
                <a:lnTo>
                  <a:pt x="598" y="11"/>
                </a:lnTo>
                <a:lnTo>
                  <a:pt x="608" y="0"/>
                </a:lnTo>
                <a:lnTo>
                  <a:pt x="619" y="0"/>
                </a:lnTo>
                <a:lnTo>
                  <a:pt x="630" y="11"/>
                </a:lnTo>
                <a:lnTo>
                  <a:pt x="641" y="11"/>
                </a:lnTo>
                <a:lnTo>
                  <a:pt x="663" y="22"/>
                </a:lnTo>
                <a:lnTo>
                  <a:pt x="685" y="22"/>
                </a:lnTo>
                <a:lnTo>
                  <a:pt x="706" y="33"/>
                </a:lnTo>
                <a:lnTo>
                  <a:pt x="717" y="55"/>
                </a:lnTo>
                <a:lnTo>
                  <a:pt x="728" y="66"/>
                </a:lnTo>
                <a:lnTo>
                  <a:pt x="728" y="76"/>
                </a:lnTo>
                <a:lnTo>
                  <a:pt x="706" y="87"/>
                </a:lnTo>
                <a:lnTo>
                  <a:pt x="685" y="98"/>
                </a:lnTo>
                <a:lnTo>
                  <a:pt x="663" y="120"/>
                </a:lnTo>
                <a:lnTo>
                  <a:pt x="619" y="131"/>
                </a:lnTo>
                <a:lnTo>
                  <a:pt x="598" y="131"/>
                </a:lnTo>
                <a:lnTo>
                  <a:pt x="576" y="142"/>
                </a:lnTo>
                <a:lnTo>
                  <a:pt x="543" y="153"/>
                </a:lnTo>
                <a:lnTo>
                  <a:pt x="511" y="163"/>
                </a:lnTo>
                <a:lnTo>
                  <a:pt x="478" y="163"/>
                </a:lnTo>
                <a:lnTo>
                  <a:pt x="445" y="174"/>
                </a:lnTo>
                <a:lnTo>
                  <a:pt x="380" y="196"/>
                </a:lnTo>
                <a:lnTo>
                  <a:pt x="315" y="207"/>
                </a:lnTo>
                <a:lnTo>
                  <a:pt x="261" y="218"/>
                </a:lnTo>
                <a:lnTo>
                  <a:pt x="217" y="229"/>
                </a:lnTo>
                <a:lnTo>
                  <a:pt x="185" y="229"/>
                </a:lnTo>
                <a:lnTo>
                  <a:pt x="152" y="240"/>
                </a:lnTo>
                <a:lnTo>
                  <a:pt x="130" y="240"/>
                </a:lnTo>
                <a:lnTo>
                  <a:pt x="119" y="240"/>
                </a:lnTo>
                <a:lnTo>
                  <a:pt x="87" y="240"/>
                </a:lnTo>
                <a:lnTo>
                  <a:pt x="65" y="229"/>
                </a:lnTo>
                <a:lnTo>
                  <a:pt x="32" y="207"/>
                </a:lnTo>
                <a:lnTo>
                  <a:pt x="0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1" name="Freeform 35"/>
          <p:cNvSpPr>
            <a:spLocks noChangeArrowheads="1"/>
          </p:cNvSpPr>
          <p:nvPr/>
        </p:nvSpPr>
        <p:spPr bwMode="auto">
          <a:xfrm>
            <a:off x="6811963" y="2501900"/>
            <a:ext cx="103187" cy="766763"/>
          </a:xfrm>
          <a:custGeom>
            <a:avLst/>
            <a:gdLst>
              <a:gd name="T0" fmla="*/ 163 w 163"/>
              <a:gd name="T1" fmla="*/ 120 h 1208"/>
              <a:gd name="T2" fmla="*/ 163 w 163"/>
              <a:gd name="T3" fmla="*/ 305 h 1208"/>
              <a:gd name="T4" fmla="*/ 163 w 163"/>
              <a:gd name="T5" fmla="*/ 479 h 1208"/>
              <a:gd name="T6" fmla="*/ 152 w 163"/>
              <a:gd name="T7" fmla="*/ 620 h 1208"/>
              <a:gd name="T8" fmla="*/ 141 w 163"/>
              <a:gd name="T9" fmla="*/ 751 h 1208"/>
              <a:gd name="T10" fmla="*/ 141 w 163"/>
              <a:gd name="T11" fmla="*/ 860 h 1208"/>
              <a:gd name="T12" fmla="*/ 141 w 163"/>
              <a:gd name="T13" fmla="*/ 957 h 1208"/>
              <a:gd name="T14" fmla="*/ 141 w 163"/>
              <a:gd name="T15" fmla="*/ 1034 h 1208"/>
              <a:gd name="T16" fmla="*/ 131 w 163"/>
              <a:gd name="T17" fmla="*/ 1099 h 1208"/>
              <a:gd name="T18" fmla="*/ 131 w 163"/>
              <a:gd name="T19" fmla="*/ 1153 h 1208"/>
              <a:gd name="T20" fmla="*/ 120 w 163"/>
              <a:gd name="T21" fmla="*/ 1186 h 1208"/>
              <a:gd name="T22" fmla="*/ 109 w 163"/>
              <a:gd name="T23" fmla="*/ 1208 h 1208"/>
              <a:gd name="T24" fmla="*/ 87 w 163"/>
              <a:gd name="T25" fmla="*/ 1197 h 1208"/>
              <a:gd name="T26" fmla="*/ 76 w 163"/>
              <a:gd name="T27" fmla="*/ 1186 h 1208"/>
              <a:gd name="T28" fmla="*/ 54 w 163"/>
              <a:gd name="T29" fmla="*/ 1153 h 1208"/>
              <a:gd name="T30" fmla="*/ 33 w 163"/>
              <a:gd name="T31" fmla="*/ 1121 h 1208"/>
              <a:gd name="T32" fmla="*/ 0 w 163"/>
              <a:gd name="T33" fmla="*/ 1045 h 1208"/>
              <a:gd name="T34" fmla="*/ 0 w 163"/>
              <a:gd name="T35" fmla="*/ 990 h 1208"/>
              <a:gd name="T36" fmla="*/ 11 w 163"/>
              <a:gd name="T37" fmla="*/ 957 h 1208"/>
              <a:gd name="T38" fmla="*/ 11 w 163"/>
              <a:gd name="T39" fmla="*/ 903 h 1208"/>
              <a:gd name="T40" fmla="*/ 22 w 163"/>
              <a:gd name="T41" fmla="*/ 827 h 1208"/>
              <a:gd name="T42" fmla="*/ 22 w 163"/>
              <a:gd name="T43" fmla="*/ 729 h 1208"/>
              <a:gd name="T44" fmla="*/ 33 w 163"/>
              <a:gd name="T45" fmla="*/ 620 h 1208"/>
              <a:gd name="T46" fmla="*/ 33 w 163"/>
              <a:gd name="T47" fmla="*/ 533 h 1208"/>
              <a:gd name="T48" fmla="*/ 33 w 163"/>
              <a:gd name="T49" fmla="*/ 446 h 1208"/>
              <a:gd name="T50" fmla="*/ 33 w 163"/>
              <a:gd name="T51" fmla="*/ 381 h 1208"/>
              <a:gd name="T52" fmla="*/ 33 w 163"/>
              <a:gd name="T53" fmla="*/ 250 h 1208"/>
              <a:gd name="T54" fmla="*/ 22 w 163"/>
              <a:gd name="T55" fmla="*/ 130 h 1208"/>
              <a:gd name="T56" fmla="*/ 22 w 163"/>
              <a:gd name="T57" fmla="*/ 76 h 1208"/>
              <a:gd name="T58" fmla="*/ 22 w 163"/>
              <a:gd name="T59" fmla="*/ 43 h 1208"/>
              <a:gd name="T60" fmla="*/ 22 w 163"/>
              <a:gd name="T61" fmla="*/ 11 h 1208"/>
              <a:gd name="T62" fmla="*/ 33 w 163"/>
              <a:gd name="T63" fmla="*/ 0 h 1208"/>
              <a:gd name="T64" fmla="*/ 54 w 163"/>
              <a:gd name="T65" fmla="*/ 0 h 1208"/>
              <a:gd name="T66" fmla="*/ 87 w 163"/>
              <a:gd name="T67" fmla="*/ 0 h 1208"/>
              <a:gd name="T68" fmla="*/ 131 w 163"/>
              <a:gd name="T69" fmla="*/ 11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208">
                <a:moveTo>
                  <a:pt x="163" y="11"/>
                </a:moveTo>
                <a:lnTo>
                  <a:pt x="163" y="120"/>
                </a:lnTo>
                <a:lnTo>
                  <a:pt x="163" y="217"/>
                </a:lnTo>
                <a:lnTo>
                  <a:pt x="163" y="305"/>
                </a:lnTo>
                <a:lnTo>
                  <a:pt x="163" y="392"/>
                </a:lnTo>
                <a:lnTo>
                  <a:pt x="163" y="479"/>
                </a:lnTo>
                <a:lnTo>
                  <a:pt x="152" y="555"/>
                </a:lnTo>
                <a:lnTo>
                  <a:pt x="152" y="620"/>
                </a:lnTo>
                <a:lnTo>
                  <a:pt x="152" y="685"/>
                </a:lnTo>
                <a:lnTo>
                  <a:pt x="141" y="751"/>
                </a:lnTo>
                <a:lnTo>
                  <a:pt x="141" y="805"/>
                </a:lnTo>
                <a:lnTo>
                  <a:pt x="141" y="860"/>
                </a:lnTo>
                <a:lnTo>
                  <a:pt x="141" y="903"/>
                </a:lnTo>
                <a:lnTo>
                  <a:pt x="141" y="957"/>
                </a:lnTo>
                <a:lnTo>
                  <a:pt x="141" y="1001"/>
                </a:lnTo>
                <a:lnTo>
                  <a:pt x="141" y="1034"/>
                </a:lnTo>
                <a:lnTo>
                  <a:pt x="141" y="1066"/>
                </a:lnTo>
                <a:lnTo>
                  <a:pt x="131" y="1099"/>
                </a:lnTo>
                <a:lnTo>
                  <a:pt x="131" y="1132"/>
                </a:lnTo>
                <a:lnTo>
                  <a:pt x="131" y="1153"/>
                </a:lnTo>
                <a:lnTo>
                  <a:pt x="120" y="1175"/>
                </a:lnTo>
                <a:lnTo>
                  <a:pt x="120" y="1186"/>
                </a:lnTo>
                <a:lnTo>
                  <a:pt x="109" y="1197"/>
                </a:lnTo>
                <a:lnTo>
                  <a:pt x="109" y="1208"/>
                </a:lnTo>
                <a:lnTo>
                  <a:pt x="98" y="1208"/>
                </a:lnTo>
                <a:lnTo>
                  <a:pt x="87" y="1197"/>
                </a:lnTo>
                <a:lnTo>
                  <a:pt x="76" y="1197"/>
                </a:lnTo>
                <a:lnTo>
                  <a:pt x="76" y="1186"/>
                </a:lnTo>
                <a:lnTo>
                  <a:pt x="65" y="1175"/>
                </a:lnTo>
                <a:lnTo>
                  <a:pt x="54" y="1153"/>
                </a:lnTo>
                <a:lnTo>
                  <a:pt x="44" y="1132"/>
                </a:lnTo>
                <a:lnTo>
                  <a:pt x="33" y="1121"/>
                </a:lnTo>
                <a:lnTo>
                  <a:pt x="22" y="1077"/>
                </a:lnTo>
                <a:lnTo>
                  <a:pt x="0" y="1045"/>
                </a:lnTo>
                <a:lnTo>
                  <a:pt x="0" y="1012"/>
                </a:lnTo>
                <a:lnTo>
                  <a:pt x="0" y="990"/>
                </a:lnTo>
                <a:lnTo>
                  <a:pt x="0" y="979"/>
                </a:lnTo>
                <a:lnTo>
                  <a:pt x="11" y="957"/>
                </a:lnTo>
                <a:lnTo>
                  <a:pt x="11" y="936"/>
                </a:lnTo>
                <a:lnTo>
                  <a:pt x="11" y="903"/>
                </a:lnTo>
                <a:lnTo>
                  <a:pt x="11" y="870"/>
                </a:lnTo>
                <a:lnTo>
                  <a:pt x="22" y="827"/>
                </a:lnTo>
                <a:lnTo>
                  <a:pt x="22" y="783"/>
                </a:lnTo>
                <a:lnTo>
                  <a:pt x="22" y="729"/>
                </a:lnTo>
                <a:lnTo>
                  <a:pt x="33" y="675"/>
                </a:lnTo>
                <a:lnTo>
                  <a:pt x="33" y="620"/>
                </a:lnTo>
                <a:lnTo>
                  <a:pt x="33" y="577"/>
                </a:lnTo>
                <a:lnTo>
                  <a:pt x="33" y="533"/>
                </a:lnTo>
                <a:lnTo>
                  <a:pt x="33" y="490"/>
                </a:lnTo>
                <a:lnTo>
                  <a:pt x="33" y="446"/>
                </a:lnTo>
                <a:lnTo>
                  <a:pt x="33" y="413"/>
                </a:lnTo>
                <a:lnTo>
                  <a:pt x="33" y="381"/>
                </a:lnTo>
                <a:lnTo>
                  <a:pt x="33" y="315"/>
                </a:lnTo>
                <a:lnTo>
                  <a:pt x="33" y="250"/>
                </a:lnTo>
                <a:lnTo>
                  <a:pt x="33" y="185"/>
                </a:lnTo>
                <a:lnTo>
                  <a:pt x="22" y="130"/>
                </a:lnTo>
                <a:lnTo>
                  <a:pt x="22" y="98"/>
                </a:lnTo>
                <a:lnTo>
                  <a:pt x="22" y="76"/>
                </a:lnTo>
                <a:lnTo>
                  <a:pt x="22" y="65"/>
                </a:lnTo>
                <a:lnTo>
                  <a:pt x="22" y="43"/>
                </a:lnTo>
                <a:lnTo>
                  <a:pt x="22" y="32"/>
                </a:lnTo>
                <a:lnTo>
                  <a:pt x="22" y="11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54" y="0"/>
                </a:lnTo>
                <a:lnTo>
                  <a:pt x="65" y="0"/>
                </a:lnTo>
                <a:lnTo>
                  <a:pt x="87" y="0"/>
                </a:lnTo>
                <a:lnTo>
                  <a:pt x="109" y="0"/>
                </a:lnTo>
                <a:lnTo>
                  <a:pt x="131" y="11"/>
                </a:lnTo>
                <a:lnTo>
                  <a:pt x="163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2" name="Freeform 36"/>
          <p:cNvSpPr>
            <a:spLocks noChangeArrowheads="1"/>
          </p:cNvSpPr>
          <p:nvPr/>
        </p:nvSpPr>
        <p:spPr bwMode="auto">
          <a:xfrm>
            <a:off x="6873875" y="2432050"/>
            <a:ext cx="488950" cy="911225"/>
          </a:xfrm>
          <a:custGeom>
            <a:avLst/>
            <a:gdLst>
              <a:gd name="T0" fmla="*/ 696 w 772"/>
              <a:gd name="T1" fmla="*/ 76 h 1436"/>
              <a:gd name="T2" fmla="*/ 739 w 772"/>
              <a:gd name="T3" fmla="*/ 109 h 1436"/>
              <a:gd name="T4" fmla="*/ 772 w 772"/>
              <a:gd name="T5" fmla="*/ 152 h 1436"/>
              <a:gd name="T6" fmla="*/ 750 w 772"/>
              <a:gd name="T7" fmla="*/ 196 h 1436"/>
              <a:gd name="T8" fmla="*/ 728 w 772"/>
              <a:gd name="T9" fmla="*/ 250 h 1436"/>
              <a:gd name="T10" fmla="*/ 728 w 772"/>
              <a:gd name="T11" fmla="*/ 326 h 1436"/>
              <a:gd name="T12" fmla="*/ 739 w 772"/>
              <a:gd name="T13" fmla="*/ 501 h 1436"/>
              <a:gd name="T14" fmla="*/ 750 w 772"/>
              <a:gd name="T15" fmla="*/ 827 h 1436"/>
              <a:gd name="T16" fmla="*/ 750 w 772"/>
              <a:gd name="T17" fmla="*/ 990 h 1436"/>
              <a:gd name="T18" fmla="*/ 750 w 772"/>
              <a:gd name="T19" fmla="*/ 1121 h 1436"/>
              <a:gd name="T20" fmla="*/ 750 w 772"/>
              <a:gd name="T21" fmla="*/ 1219 h 1436"/>
              <a:gd name="T22" fmla="*/ 707 w 772"/>
              <a:gd name="T23" fmla="*/ 1360 h 1436"/>
              <a:gd name="T24" fmla="*/ 674 w 772"/>
              <a:gd name="T25" fmla="*/ 1415 h 1436"/>
              <a:gd name="T26" fmla="*/ 641 w 772"/>
              <a:gd name="T27" fmla="*/ 1436 h 1436"/>
              <a:gd name="T28" fmla="*/ 587 w 772"/>
              <a:gd name="T29" fmla="*/ 1426 h 1436"/>
              <a:gd name="T30" fmla="*/ 565 w 772"/>
              <a:gd name="T31" fmla="*/ 1360 h 1436"/>
              <a:gd name="T32" fmla="*/ 533 w 772"/>
              <a:gd name="T33" fmla="*/ 1306 h 1436"/>
              <a:gd name="T34" fmla="*/ 467 w 772"/>
              <a:gd name="T35" fmla="*/ 1251 h 1436"/>
              <a:gd name="T36" fmla="*/ 402 w 772"/>
              <a:gd name="T37" fmla="*/ 1208 h 1436"/>
              <a:gd name="T38" fmla="*/ 348 w 772"/>
              <a:gd name="T39" fmla="*/ 1164 h 1436"/>
              <a:gd name="T40" fmla="*/ 348 w 772"/>
              <a:gd name="T41" fmla="*/ 1132 h 1436"/>
              <a:gd name="T42" fmla="*/ 380 w 772"/>
              <a:gd name="T43" fmla="*/ 1132 h 1436"/>
              <a:gd name="T44" fmla="*/ 457 w 772"/>
              <a:gd name="T45" fmla="*/ 1132 h 1436"/>
              <a:gd name="T46" fmla="*/ 533 w 772"/>
              <a:gd name="T47" fmla="*/ 1143 h 1436"/>
              <a:gd name="T48" fmla="*/ 576 w 772"/>
              <a:gd name="T49" fmla="*/ 1132 h 1436"/>
              <a:gd name="T50" fmla="*/ 598 w 772"/>
              <a:gd name="T51" fmla="*/ 1110 h 1436"/>
              <a:gd name="T52" fmla="*/ 609 w 772"/>
              <a:gd name="T53" fmla="*/ 1023 h 1436"/>
              <a:gd name="T54" fmla="*/ 609 w 772"/>
              <a:gd name="T55" fmla="*/ 881 h 1436"/>
              <a:gd name="T56" fmla="*/ 598 w 772"/>
              <a:gd name="T57" fmla="*/ 696 h 1436"/>
              <a:gd name="T58" fmla="*/ 598 w 772"/>
              <a:gd name="T59" fmla="*/ 555 h 1436"/>
              <a:gd name="T60" fmla="*/ 598 w 772"/>
              <a:gd name="T61" fmla="*/ 446 h 1436"/>
              <a:gd name="T62" fmla="*/ 565 w 772"/>
              <a:gd name="T63" fmla="*/ 305 h 1436"/>
              <a:gd name="T64" fmla="*/ 533 w 772"/>
              <a:gd name="T65" fmla="*/ 185 h 1436"/>
              <a:gd name="T66" fmla="*/ 478 w 772"/>
              <a:gd name="T67" fmla="*/ 141 h 1436"/>
              <a:gd name="T68" fmla="*/ 424 w 772"/>
              <a:gd name="T69" fmla="*/ 141 h 1436"/>
              <a:gd name="T70" fmla="*/ 348 w 772"/>
              <a:gd name="T71" fmla="*/ 152 h 1436"/>
              <a:gd name="T72" fmla="*/ 239 w 772"/>
              <a:gd name="T73" fmla="*/ 174 h 1436"/>
              <a:gd name="T74" fmla="*/ 109 w 772"/>
              <a:gd name="T75" fmla="*/ 196 h 1436"/>
              <a:gd name="T76" fmla="*/ 0 w 772"/>
              <a:gd name="T77" fmla="*/ 131 h 1436"/>
              <a:gd name="T78" fmla="*/ 141 w 772"/>
              <a:gd name="T79" fmla="*/ 98 h 1436"/>
              <a:gd name="T80" fmla="*/ 261 w 772"/>
              <a:gd name="T81" fmla="*/ 76 h 1436"/>
              <a:gd name="T82" fmla="*/ 348 w 772"/>
              <a:gd name="T83" fmla="*/ 54 h 1436"/>
              <a:gd name="T84" fmla="*/ 413 w 772"/>
              <a:gd name="T85" fmla="*/ 44 h 1436"/>
              <a:gd name="T86" fmla="*/ 457 w 772"/>
              <a:gd name="T87" fmla="*/ 22 h 1436"/>
              <a:gd name="T88" fmla="*/ 500 w 772"/>
              <a:gd name="T89" fmla="*/ 0 h 1436"/>
              <a:gd name="T90" fmla="*/ 533 w 772"/>
              <a:gd name="T91" fmla="*/ 0 h 1436"/>
              <a:gd name="T92" fmla="*/ 576 w 772"/>
              <a:gd name="T93" fmla="*/ 22 h 1436"/>
              <a:gd name="T94" fmla="*/ 641 w 772"/>
              <a:gd name="T95" fmla="*/ 54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2" h="1436">
                <a:moveTo>
                  <a:pt x="641" y="54"/>
                </a:moveTo>
                <a:lnTo>
                  <a:pt x="663" y="65"/>
                </a:lnTo>
                <a:lnTo>
                  <a:pt x="696" y="76"/>
                </a:lnTo>
                <a:lnTo>
                  <a:pt x="707" y="87"/>
                </a:lnTo>
                <a:lnTo>
                  <a:pt x="728" y="98"/>
                </a:lnTo>
                <a:lnTo>
                  <a:pt x="739" y="109"/>
                </a:lnTo>
                <a:lnTo>
                  <a:pt x="750" y="120"/>
                </a:lnTo>
                <a:lnTo>
                  <a:pt x="761" y="131"/>
                </a:lnTo>
                <a:lnTo>
                  <a:pt x="772" y="152"/>
                </a:lnTo>
                <a:lnTo>
                  <a:pt x="772" y="163"/>
                </a:lnTo>
                <a:lnTo>
                  <a:pt x="761" y="185"/>
                </a:lnTo>
                <a:lnTo>
                  <a:pt x="750" y="196"/>
                </a:lnTo>
                <a:lnTo>
                  <a:pt x="750" y="207"/>
                </a:lnTo>
                <a:lnTo>
                  <a:pt x="739" y="229"/>
                </a:lnTo>
                <a:lnTo>
                  <a:pt x="728" y="250"/>
                </a:lnTo>
                <a:lnTo>
                  <a:pt x="728" y="272"/>
                </a:lnTo>
                <a:lnTo>
                  <a:pt x="728" y="294"/>
                </a:lnTo>
                <a:lnTo>
                  <a:pt x="728" y="326"/>
                </a:lnTo>
                <a:lnTo>
                  <a:pt x="728" y="370"/>
                </a:lnTo>
                <a:lnTo>
                  <a:pt x="728" y="403"/>
                </a:lnTo>
                <a:lnTo>
                  <a:pt x="739" y="501"/>
                </a:lnTo>
                <a:lnTo>
                  <a:pt x="739" y="599"/>
                </a:lnTo>
                <a:lnTo>
                  <a:pt x="750" y="707"/>
                </a:lnTo>
                <a:lnTo>
                  <a:pt x="750" y="827"/>
                </a:lnTo>
                <a:lnTo>
                  <a:pt x="750" y="892"/>
                </a:lnTo>
                <a:lnTo>
                  <a:pt x="750" y="947"/>
                </a:lnTo>
                <a:lnTo>
                  <a:pt x="750" y="990"/>
                </a:lnTo>
                <a:lnTo>
                  <a:pt x="750" y="1045"/>
                </a:lnTo>
                <a:lnTo>
                  <a:pt x="750" y="1088"/>
                </a:lnTo>
                <a:lnTo>
                  <a:pt x="750" y="1121"/>
                </a:lnTo>
                <a:lnTo>
                  <a:pt x="750" y="1154"/>
                </a:lnTo>
                <a:lnTo>
                  <a:pt x="750" y="1175"/>
                </a:lnTo>
                <a:lnTo>
                  <a:pt x="750" y="1219"/>
                </a:lnTo>
                <a:lnTo>
                  <a:pt x="739" y="1273"/>
                </a:lnTo>
                <a:lnTo>
                  <a:pt x="728" y="1317"/>
                </a:lnTo>
                <a:lnTo>
                  <a:pt x="707" y="1360"/>
                </a:lnTo>
                <a:lnTo>
                  <a:pt x="696" y="1382"/>
                </a:lnTo>
                <a:lnTo>
                  <a:pt x="685" y="1404"/>
                </a:lnTo>
                <a:lnTo>
                  <a:pt x="674" y="1415"/>
                </a:lnTo>
                <a:lnTo>
                  <a:pt x="663" y="1426"/>
                </a:lnTo>
                <a:lnTo>
                  <a:pt x="652" y="1436"/>
                </a:lnTo>
                <a:lnTo>
                  <a:pt x="641" y="1436"/>
                </a:lnTo>
                <a:lnTo>
                  <a:pt x="630" y="1436"/>
                </a:lnTo>
                <a:lnTo>
                  <a:pt x="609" y="1436"/>
                </a:lnTo>
                <a:lnTo>
                  <a:pt x="587" y="1426"/>
                </a:lnTo>
                <a:lnTo>
                  <a:pt x="576" y="1404"/>
                </a:lnTo>
                <a:lnTo>
                  <a:pt x="576" y="1371"/>
                </a:lnTo>
                <a:lnTo>
                  <a:pt x="565" y="1360"/>
                </a:lnTo>
                <a:lnTo>
                  <a:pt x="554" y="1339"/>
                </a:lnTo>
                <a:lnTo>
                  <a:pt x="543" y="1317"/>
                </a:lnTo>
                <a:lnTo>
                  <a:pt x="533" y="1306"/>
                </a:lnTo>
                <a:lnTo>
                  <a:pt x="511" y="1284"/>
                </a:lnTo>
                <a:lnTo>
                  <a:pt x="489" y="1273"/>
                </a:lnTo>
                <a:lnTo>
                  <a:pt x="467" y="1251"/>
                </a:lnTo>
                <a:lnTo>
                  <a:pt x="446" y="1241"/>
                </a:lnTo>
                <a:lnTo>
                  <a:pt x="424" y="1219"/>
                </a:lnTo>
                <a:lnTo>
                  <a:pt x="402" y="1208"/>
                </a:lnTo>
                <a:lnTo>
                  <a:pt x="380" y="1186"/>
                </a:lnTo>
                <a:lnTo>
                  <a:pt x="359" y="1175"/>
                </a:lnTo>
                <a:lnTo>
                  <a:pt x="348" y="1164"/>
                </a:lnTo>
                <a:lnTo>
                  <a:pt x="337" y="1154"/>
                </a:lnTo>
                <a:lnTo>
                  <a:pt x="337" y="1143"/>
                </a:lnTo>
                <a:lnTo>
                  <a:pt x="348" y="1132"/>
                </a:lnTo>
                <a:lnTo>
                  <a:pt x="359" y="1132"/>
                </a:lnTo>
                <a:lnTo>
                  <a:pt x="370" y="1132"/>
                </a:lnTo>
                <a:lnTo>
                  <a:pt x="380" y="1132"/>
                </a:lnTo>
                <a:lnTo>
                  <a:pt x="402" y="1132"/>
                </a:lnTo>
                <a:lnTo>
                  <a:pt x="435" y="1132"/>
                </a:lnTo>
                <a:lnTo>
                  <a:pt x="457" y="1132"/>
                </a:lnTo>
                <a:lnTo>
                  <a:pt x="489" y="1143"/>
                </a:lnTo>
                <a:lnTo>
                  <a:pt x="511" y="1143"/>
                </a:lnTo>
                <a:lnTo>
                  <a:pt x="533" y="1143"/>
                </a:lnTo>
                <a:lnTo>
                  <a:pt x="554" y="1143"/>
                </a:lnTo>
                <a:lnTo>
                  <a:pt x="565" y="1143"/>
                </a:lnTo>
                <a:lnTo>
                  <a:pt x="576" y="1132"/>
                </a:lnTo>
                <a:lnTo>
                  <a:pt x="587" y="1132"/>
                </a:lnTo>
                <a:lnTo>
                  <a:pt x="598" y="1121"/>
                </a:lnTo>
                <a:lnTo>
                  <a:pt x="598" y="1110"/>
                </a:lnTo>
                <a:lnTo>
                  <a:pt x="598" y="1088"/>
                </a:lnTo>
                <a:lnTo>
                  <a:pt x="609" y="1056"/>
                </a:lnTo>
                <a:lnTo>
                  <a:pt x="609" y="1023"/>
                </a:lnTo>
                <a:lnTo>
                  <a:pt x="609" y="979"/>
                </a:lnTo>
                <a:lnTo>
                  <a:pt x="609" y="936"/>
                </a:lnTo>
                <a:lnTo>
                  <a:pt x="609" y="881"/>
                </a:lnTo>
                <a:lnTo>
                  <a:pt x="609" y="816"/>
                </a:lnTo>
                <a:lnTo>
                  <a:pt x="598" y="751"/>
                </a:lnTo>
                <a:lnTo>
                  <a:pt x="598" y="696"/>
                </a:lnTo>
                <a:lnTo>
                  <a:pt x="598" y="642"/>
                </a:lnTo>
                <a:lnTo>
                  <a:pt x="598" y="599"/>
                </a:lnTo>
                <a:lnTo>
                  <a:pt x="598" y="555"/>
                </a:lnTo>
                <a:lnTo>
                  <a:pt x="598" y="522"/>
                </a:lnTo>
                <a:lnTo>
                  <a:pt x="598" y="479"/>
                </a:lnTo>
                <a:lnTo>
                  <a:pt x="598" y="446"/>
                </a:lnTo>
                <a:lnTo>
                  <a:pt x="587" y="392"/>
                </a:lnTo>
                <a:lnTo>
                  <a:pt x="576" y="348"/>
                </a:lnTo>
                <a:lnTo>
                  <a:pt x="565" y="305"/>
                </a:lnTo>
                <a:lnTo>
                  <a:pt x="565" y="261"/>
                </a:lnTo>
                <a:lnTo>
                  <a:pt x="554" y="218"/>
                </a:lnTo>
                <a:lnTo>
                  <a:pt x="533" y="185"/>
                </a:lnTo>
                <a:lnTo>
                  <a:pt x="522" y="163"/>
                </a:lnTo>
                <a:lnTo>
                  <a:pt x="489" y="141"/>
                </a:lnTo>
                <a:lnTo>
                  <a:pt x="478" y="141"/>
                </a:lnTo>
                <a:lnTo>
                  <a:pt x="457" y="141"/>
                </a:lnTo>
                <a:lnTo>
                  <a:pt x="446" y="141"/>
                </a:lnTo>
                <a:lnTo>
                  <a:pt x="424" y="141"/>
                </a:lnTo>
                <a:lnTo>
                  <a:pt x="402" y="141"/>
                </a:lnTo>
                <a:lnTo>
                  <a:pt x="380" y="152"/>
                </a:lnTo>
                <a:lnTo>
                  <a:pt x="348" y="152"/>
                </a:lnTo>
                <a:lnTo>
                  <a:pt x="315" y="163"/>
                </a:lnTo>
                <a:lnTo>
                  <a:pt x="283" y="163"/>
                </a:lnTo>
                <a:lnTo>
                  <a:pt x="239" y="174"/>
                </a:lnTo>
                <a:lnTo>
                  <a:pt x="196" y="185"/>
                </a:lnTo>
                <a:lnTo>
                  <a:pt x="152" y="185"/>
                </a:lnTo>
                <a:lnTo>
                  <a:pt x="109" y="196"/>
                </a:lnTo>
                <a:lnTo>
                  <a:pt x="54" y="207"/>
                </a:lnTo>
                <a:lnTo>
                  <a:pt x="0" y="229"/>
                </a:lnTo>
                <a:lnTo>
                  <a:pt x="0" y="131"/>
                </a:lnTo>
                <a:lnTo>
                  <a:pt x="43" y="120"/>
                </a:lnTo>
                <a:lnTo>
                  <a:pt x="98" y="109"/>
                </a:lnTo>
                <a:lnTo>
                  <a:pt x="141" y="98"/>
                </a:lnTo>
                <a:lnTo>
                  <a:pt x="185" y="98"/>
                </a:lnTo>
                <a:lnTo>
                  <a:pt x="228" y="87"/>
                </a:lnTo>
                <a:lnTo>
                  <a:pt x="261" y="76"/>
                </a:lnTo>
                <a:lnTo>
                  <a:pt x="293" y="65"/>
                </a:lnTo>
                <a:lnTo>
                  <a:pt x="326" y="65"/>
                </a:lnTo>
                <a:lnTo>
                  <a:pt x="348" y="54"/>
                </a:lnTo>
                <a:lnTo>
                  <a:pt x="380" y="54"/>
                </a:lnTo>
                <a:lnTo>
                  <a:pt x="402" y="44"/>
                </a:lnTo>
                <a:lnTo>
                  <a:pt x="413" y="44"/>
                </a:lnTo>
                <a:lnTo>
                  <a:pt x="435" y="33"/>
                </a:lnTo>
                <a:lnTo>
                  <a:pt x="446" y="33"/>
                </a:lnTo>
                <a:lnTo>
                  <a:pt x="457" y="22"/>
                </a:lnTo>
                <a:lnTo>
                  <a:pt x="467" y="11"/>
                </a:lnTo>
                <a:lnTo>
                  <a:pt x="478" y="0"/>
                </a:lnTo>
                <a:lnTo>
                  <a:pt x="500" y="0"/>
                </a:lnTo>
                <a:lnTo>
                  <a:pt x="511" y="0"/>
                </a:lnTo>
                <a:lnTo>
                  <a:pt x="522" y="0"/>
                </a:lnTo>
                <a:lnTo>
                  <a:pt x="533" y="0"/>
                </a:lnTo>
                <a:lnTo>
                  <a:pt x="543" y="0"/>
                </a:lnTo>
                <a:lnTo>
                  <a:pt x="554" y="11"/>
                </a:lnTo>
                <a:lnTo>
                  <a:pt x="576" y="22"/>
                </a:lnTo>
                <a:lnTo>
                  <a:pt x="598" y="33"/>
                </a:lnTo>
                <a:lnTo>
                  <a:pt x="620" y="44"/>
                </a:lnTo>
                <a:lnTo>
                  <a:pt x="641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3" name="Freeform 37"/>
          <p:cNvSpPr>
            <a:spLocks noChangeArrowheads="1"/>
          </p:cNvSpPr>
          <p:nvPr/>
        </p:nvSpPr>
        <p:spPr bwMode="auto">
          <a:xfrm>
            <a:off x="6873875" y="2611438"/>
            <a:ext cx="282575" cy="103187"/>
          </a:xfrm>
          <a:custGeom>
            <a:avLst/>
            <a:gdLst>
              <a:gd name="T0" fmla="*/ 0 w 446"/>
              <a:gd name="T1" fmla="*/ 87 h 163"/>
              <a:gd name="T2" fmla="*/ 11 w 446"/>
              <a:gd name="T3" fmla="*/ 87 h 163"/>
              <a:gd name="T4" fmla="*/ 33 w 446"/>
              <a:gd name="T5" fmla="*/ 87 h 163"/>
              <a:gd name="T6" fmla="*/ 43 w 446"/>
              <a:gd name="T7" fmla="*/ 87 h 163"/>
              <a:gd name="T8" fmla="*/ 76 w 446"/>
              <a:gd name="T9" fmla="*/ 76 h 163"/>
              <a:gd name="T10" fmla="*/ 98 w 446"/>
              <a:gd name="T11" fmla="*/ 76 h 163"/>
              <a:gd name="T12" fmla="*/ 120 w 446"/>
              <a:gd name="T13" fmla="*/ 65 h 163"/>
              <a:gd name="T14" fmla="*/ 152 w 446"/>
              <a:gd name="T15" fmla="*/ 54 h 163"/>
              <a:gd name="T16" fmla="*/ 185 w 446"/>
              <a:gd name="T17" fmla="*/ 43 h 163"/>
              <a:gd name="T18" fmla="*/ 250 w 446"/>
              <a:gd name="T19" fmla="*/ 22 h 163"/>
              <a:gd name="T20" fmla="*/ 304 w 446"/>
              <a:gd name="T21" fmla="*/ 11 h 163"/>
              <a:gd name="T22" fmla="*/ 359 w 446"/>
              <a:gd name="T23" fmla="*/ 0 h 163"/>
              <a:gd name="T24" fmla="*/ 391 w 446"/>
              <a:gd name="T25" fmla="*/ 11 h 163"/>
              <a:gd name="T26" fmla="*/ 413 w 446"/>
              <a:gd name="T27" fmla="*/ 22 h 163"/>
              <a:gd name="T28" fmla="*/ 435 w 446"/>
              <a:gd name="T29" fmla="*/ 33 h 163"/>
              <a:gd name="T30" fmla="*/ 446 w 446"/>
              <a:gd name="T31" fmla="*/ 43 h 163"/>
              <a:gd name="T32" fmla="*/ 446 w 446"/>
              <a:gd name="T33" fmla="*/ 54 h 163"/>
              <a:gd name="T34" fmla="*/ 446 w 446"/>
              <a:gd name="T35" fmla="*/ 65 h 163"/>
              <a:gd name="T36" fmla="*/ 446 w 446"/>
              <a:gd name="T37" fmla="*/ 76 h 163"/>
              <a:gd name="T38" fmla="*/ 435 w 446"/>
              <a:gd name="T39" fmla="*/ 76 h 163"/>
              <a:gd name="T40" fmla="*/ 424 w 446"/>
              <a:gd name="T41" fmla="*/ 87 h 163"/>
              <a:gd name="T42" fmla="*/ 413 w 446"/>
              <a:gd name="T43" fmla="*/ 98 h 163"/>
              <a:gd name="T44" fmla="*/ 391 w 446"/>
              <a:gd name="T45" fmla="*/ 98 h 163"/>
              <a:gd name="T46" fmla="*/ 380 w 446"/>
              <a:gd name="T47" fmla="*/ 109 h 163"/>
              <a:gd name="T48" fmla="*/ 359 w 446"/>
              <a:gd name="T49" fmla="*/ 109 h 163"/>
              <a:gd name="T50" fmla="*/ 337 w 446"/>
              <a:gd name="T51" fmla="*/ 120 h 163"/>
              <a:gd name="T52" fmla="*/ 304 w 446"/>
              <a:gd name="T53" fmla="*/ 131 h 163"/>
              <a:gd name="T54" fmla="*/ 272 w 446"/>
              <a:gd name="T55" fmla="*/ 141 h 163"/>
              <a:gd name="T56" fmla="*/ 228 w 446"/>
              <a:gd name="T57" fmla="*/ 141 h 163"/>
              <a:gd name="T58" fmla="*/ 174 w 446"/>
              <a:gd name="T59" fmla="*/ 152 h 163"/>
              <a:gd name="T60" fmla="*/ 120 w 446"/>
              <a:gd name="T61" fmla="*/ 163 h 163"/>
              <a:gd name="T62" fmla="*/ 65 w 446"/>
              <a:gd name="T63" fmla="*/ 163 h 163"/>
              <a:gd name="T64" fmla="*/ 0 w 446"/>
              <a:gd name="T65" fmla="*/ 163 h 163"/>
              <a:gd name="T66" fmla="*/ 0 w 446"/>
              <a:gd name="T67" fmla="*/ 8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6" h="163">
                <a:moveTo>
                  <a:pt x="0" y="87"/>
                </a:moveTo>
                <a:lnTo>
                  <a:pt x="11" y="87"/>
                </a:lnTo>
                <a:lnTo>
                  <a:pt x="33" y="87"/>
                </a:lnTo>
                <a:lnTo>
                  <a:pt x="43" y="87"/>
                </a:lnTo>
                <a:lnTo>
                  <a:pt x="76" y="76"/>
                </a:lnTo>
                <a:lnTo>
                  <a:pt x="98" y="76"/>
                </a:lnTo>
                <a:lnTo>
                  <a:pt x="120" y="65"/>
                </a:lnTo>
                <a:lnTo>
                  <a:pt x="152" y="54"/>
                </a:lnTo>
                <a:lnTo>
                  <a:pt x="185" y="43"/>
                </a:lnTo>
                <a:lnTo>
                  <a:pt x="250" y="22"/>
                </a:lnTo>
                <a:lnTo>
                  <a:pt x="304" y="11"/>
                </a:lnTo>
                <a:lnTo>
                  <a:pt x="359" y="0"/>
                </a:lnTo>
                <a:lnTo>
                  <a:pt x="391" y="11"/>
                </a:lnTo>
                <a:lnTo>
                  <a:pt x="413" y="22"/>
                </a:lnTo>
                <a:lnTo>
                  <a:pt x="435" y="33"/>
                </a:lnTo>
                <a:lnTo>
                  <a:pt x="446" y="43"/>
                </a:lnTo>
                <a:lnTo>
                  <a:pt x="446" y="54"/>
                </a:lnTo>
                <a:lnTo>
                  <a:pt x="446" y="65"/>
                </a:lnTo>
                <a:lnTo>
                  <a:pt x="446" y="76"/>
                </a:lnTo>
                <a:lnTo>
                  <a:pt x="435" y="76"/>
                </a:lnTo>
                <a:lnTo>
                  <a:pt x="424" y="87"/>
                </a:lnTo>
                <a:lnTo>
                  <a:pt x="413" y="98"/>
                </a:lnTo>
                <a:lnTo>
                  <a:pt x="391" y="98"/>
                </a:lnTo>
                <a:lnTo>
                  <a:pt x="380" y="109"/>
                </a:lnTo>
                <a:lnTo>
                  <a:pt x="359" y="109"/>
                </a:lnTo>
                <a:lnTo>
                  <a:pt x="337" y="120"/>
                </a:lnTo>
                <a:lnTo>
                  <a:pt x="304" y="131"/>
                </a:lnTo>
                <a:lnTo>
                  <a:pt x="272" y="141"/>
                </a:lnTo>
                <a:lnTo>
                  <a:pt x="228" y="141"/>
                </a:lnTo>
                <a:lnTo>
                  <a:pt x="174" y="152"/>
                </a:lnTo>
                <a:lnTo>
                  <a:pt x="120" y="163"/>
                </a:lnTo>
                <a:lnTo>
                  <a:pt x="65" y="163"/>
                </a:lnTo>
                <a:lnTo>
                  <a:pt x="0" y="163"/>
                </a:lnTo>
                <a:lnTo>
                  <a:pt x="0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4" name="Freeform 38"/>
          <p:cNvSpPr>
            <a:spLocks noChangeArrowheads="1"/>
          </p:cNvSpPr>
          <p:nvPr/>
        </p:nvSpPr>
        <p:spPr bwMode="auto">
          <a:xfrm>
            <a:off x="6873875" y="2840038"/>
            <a:ext cx="282575" cy="82550"/>
          </a:xfrm>
          <a:custGeom>
            <a:avLst/>
            <a:gdLst>
              <a:gd name="T0" fmla="*/ 315 w 446"/>
              <a:gd name="T1" fmla="*/ 109 h 131"/>
              <a:gd name="T2" fmla="*/ 239 w 446"/>
              <a:gd name="T3" fmla="*/ 109 h 131"/>
              <a:gd name="T4" fmla="*/ 163 w 446"/>
              <a:gd name="T5" fmla="*/ 120 h 131"/>
              <a:gd name="T6" fmla="*/ 87 w 446"/>
              <a:gd name="T7" fmla="*/ 131 h 131"/>
              <a:gd name="T8" fmla="*/ 0 w 446"/>
              <a:gd name="T9" fmla="*/ 131 h 131"/>
              <a:gd name="T10" fmla="*/ 0 w 446"/>
              <a:gd name="T11" fmla="*/ 33 h 131"/>
              <a:gd name="T12" fmla="*/ 33 w 446"/>
              <a:gd name="T13" fmla="*/ 33 h 131"/>
              <a:gd name="T14" fmla="*/ 76 w 446"/>
              <a:gd name="T15" fmla="*/ 33 h 131"/>
              <a:gd name="T16" fmla="*/ 109 w 446"/>
              <a:gd name="T17" fmla="*/ 22 h 131"/>
              <a:gd name="T18" fmla="*/ 130 w 446"/>
              <a:gd name="T19" fmla="*/ 11 h 131"/>
              <a:gd name="T20" fmla="*/ 141 w 446"/>
              <a:gd name="T21" fmla="*/ 11 h 131"/>
              <a:gd name="T22" fmla="*/ 163 w 446"/>
              <a:gd name="T23" fmla="*/ 11 h 131"/>
              <a:gd name="T24" fmla="*/ 185 w 446"/>
              <a:gd name="T25" fmla="*/ 11 h 131"/>
              <a:gd name="T26" fmla="*/ 196 w 446"/>
              <a:gd name="T27" fmla="*/ 0 h 131"/>
              <a:gd name="T28" fmla="*/ 228 w 446"/>
              <a:gd name="T29" fmla="*/ 0 h 131"/>
              <a:gd name="T30" fmla="*/ 250 w 446"/>
              <a:gd name="T31" fmla="*/ 0 h 131"/>
              <a:gd name="T32" fmla="*/ 283 w 446"/>
              <a:gd name="T33" fmla="*/ 0 h 131"/>
              <a:gd name="T34" fmla="*/ 315 w 446"/>
              <a:gd name="T35" fmla="*/ 0 h 131"/>
              <a:gd name="T36" fmla="*/ 348 w 446"/>
              <a:gd name="T37" fmla="*/ 0 h 131"/>
              <a:gd name="T38" fmla="*/ 370 w 446"/>
              <a:gd name="T39" fmla="*/ 0 h 131"/>
              <a:gd name="T40" fmla="*/ 391 w 446"/>
              <a:gd name="T41" fmla="*/ 11 h 131"/>
              <a:gd name="T42" fmla="*/ 413 w 446"/>
              <a:gd name="T43" fmla="*/ 11 h 131"/>
              <a:gd name="T44" fmla="*/ 424 w 446"/>
              <a:gd name="T45" fmla="*/ 11 h 131"/>
              <a:gd name="T46" fmla="*/ 435 w 446"/>
              <a:gd name="T47" fmla="*/ 22 h 131"/>
              <a:gd name="T48" fmla="*/ 446 w 446"/>
              <a:gd name="T49" fmla="*/ 33 h 131"/>
              <a:gd name="T50" fmla="*/ 446 w 446"/>
              <a:gd name="T51" fmla="*/ 44 h 131"/>
              <a:gd name="T52" fmla="*/ 435 w 446"/>
              <a:gd name="T53" fmla="*/ 54 h 131"/>
              <a:gd name="T54" fmla="*/ 424 w 446"/>
              <a:gd name="T55" fmla="*/ 65 h 131"/>
              <a:gd name="T56" fmla="*/ 413 w 446"/>
              <a:gd name="T57" fmla="*/ 76 h 131"/>
              <a:gd name="T58" fmla="*/ 391 w 446"/>
              <a:gd name="T59" fmla="*/ 76 h 131"/>
              <a:gd name="T60" fmla="*/ 370 w 446"/>
              <a:gd name="T61" fmla="*/ 87 h 131"/>
              <a:gd name="T62" fmla="*/ 348 w 446"/>
              <a:gd name="T63" fmla="*/ 98 h 131"/>
              <a:gd name="T64" fmla="*/ 315 w 446"/>
              <a:gd name="T65" fmla="*/ 10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6" h="131">
                <a:moveTo>
                  <a:pt x="315" y="109"/>
                </a:moveTo>
                <a:lnTo>
                  <a:pt x="239" y="109"/>
                </a:lnTo>
                <a:lnTo>
                  <a:pt x="163" y="120"/>
                </a:lnTo>
                <a:lnTo>
                  <a:pt x="87" y="131"/>
                </a:lnTo>
                <a:lnTo>
                  <a:pt x="0" y="131"/>
                </a:lnTo>
                <a:lnTo>
                  <a:pt x="0" y="33"/>
                </a:lnTo>
                <a:lnTo>
                  <a:pt x="33" y="33"/>
                </a:lnTo>
                <a:lnTo>
                  <a:pt x="76" y="33"/>
                </a:lnTo>
                <a:lnTo>
                  <a:pt x="109" y="22"/>
                </a:lnTo>
                <a:lnTo>
                  <a:pt x="130" y="11"/>
                </a:lnTo>
                <a:lnTo>
                  <a:pt x="141" y="11"/>
                </a:lnTo>
                <a:lnTo>
                  <a:pt x="163" y="11"/>
                </a:lnTo>
                <a:lnTo>
                  <a:pt x="185" y="11"/>
                </a:lnTo>
                <a:lnTo>
                  <a:pt x="196" y="0"/>
                </a:lnTo>
                <a:lnTo>
                  <a:pt x="228" y="0"/>
                </a:lnTo>
                <a:lnTo>
                  <a:pt x="250" y="0"/>
                </a:lnTo>
                <a:lnTo>
                  <a:pt x="283" y="0"/>
                </a:lnTo>
                <a:lnTo>
                  <a:pt x="315" y="0"/>
                </a:lnTo>
                <a:lnTo>
                  <a:pt x="348" y="0"/>
                </a:lnTo>
                <a:lnTo>
                  <a:pt x="370" y="0"/>
                </a:lnTo>
                <a:lnTo>
                  <a:pt x="391" y="11"/>
                </a:lnTo>
                <a:lnTo>
                  <a:pt x="413" y="11"/>
                </a:lnTo>
                <a:lnTo>
                  <a:pt x="424" y="11"/>
                </a:lnTo>
                <a:lnTo>
                  <a:pt x="435" y="22"/>
                </a:lnTo>
                <a:lnTo>
                  <a:pt x="446" y="33"/>
                </a:lnTo>
                <a:lnTo>
                  <a:pt x="446" y="44"/>
                </a:lnTo>
                <a:lnTo>
                  <a:pt x="435" y="54"/>
                </a:lnTo>
                <a:lnTo>
                  <a:pt x="424" y="65"/>
                </a:lnTo>
                <a:lnTo>
                  <a:pt x="413" y="76"/>
                </a:lnTo>
                <a:lnTo>
                  <a:pt x="391" y="76"/>
                </a:lnTo>
                <a:lnTo>
                  <a:pt x="370" y="87"/>
                </a:lnTo>
                <a:lnTo>
                  <a:pt x="348" y="98"/>
                </a:lnTo>
                <a:lnTo>
                  <a:pt x="315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7" name="Freeform 41"/>
          <p:cNvSpPr>
            <a:spLocks noChangeArrowheads="1"/>
          </p:cNvSpPr>
          <p:nvPr/>
        </p:nvSpPr>
        <p:spPr bwMode="auto">
          <a:xfrm>
            <a:off x="6162675" y="2425700"/>
            <a:ext cx="385763" cy="95250"/>
          </a:xfrm>
          <a:custGeom>
            <a:avLst/>
            <a:gdLst>
              <a:gd name="T0" fmla="*/ 359 w 609"/>
              <a:gd name="T1" fmla="*/ 131 h 152"/>
              <a:gd name="T2" fmla="*/ 305 w 609"/>
              <a:gd name="T3" fmla="*/ 142 h 152"/>
              <a:gd name="T4" fmla="*/ 250 w 609"/>
              <a:gd name="T5" fmla="*/ 142 h 152"/>
              <a:gd name="T6" fmla="*/ 207 w 609"/>
              <a:gd name="T7" fmla="*/ 142 h 152"/>
              <a:gd name="T8" fmla="*/ 163 w 609"/>
              <a:gd name="T9" fmla="*/ 152 h 152"/>
              <a:gd name="T10" fmla="*/ 76 w 609"/>
              <a:gd name="T11" fmla="*/ 152 h 152"/>
              <a:gd name="T12" fmla="*/ 0 w 609"/>
              <a:gd name="T13" fmla="*/ 152 h 152"/>
              <a:gd name="T14" fmla="*/ 0 w 609"/>
              <a:gd name="T15" fmla="*/ 87 h 152"/>
              <a:gd name="T16" fmla="*/ 98 w 609"/>
              <a:gd name="T17" fmla="*/ 65 h 152"/>
              <a:gd name="T18" fmla="*/ 196 w 609"/>
              <a:gd name="T19" fmla="*/ 44 h 152"/>
              <a:gd name="T20" fmla="*/ 283 w 609"/>
              <a:gd name="T21" fmla="*/ 33 h 152"/>
              <a:gd name="T22" fmla="*/ 359 w 609"/>
              <a:gd name="T23" fmla="*/ 22 h 152"/>
              <a:gd name="T24" fmla="*/ 424 w 609"/>
              <a:gd name="T25" fmla="*/ 11 h 152"/>
              <a:gd name="T26" fmla="*/ 489 w 609"/>
              <a:gd name="T27" fmla="*/ 0 h 152"/>
              <a:gd name="T28" fmla="*/ 544 w 609"/>
              <a:gd name="T29" fmla="*/ 0 h 152"/>
              <a:gd name="T30" fmla="*/ 598 w 609"/>
              <a:gd name="T31" fmla="*/ 0 h 152"/>
              <a:gd name="T32" fmla="*/ 598 w 609"/>
              <a:gd name="T33" fmla="*/ 11 h 152"/>
              <a:gd name="T34" fmla="*/ 609 w 609"/>
              <a:gd name="T35" fmla="*/ 33 h 152"/>
              <a:gd name="T36" fmla="*/ 609 w 609"/>
              <a:gd name="T37" fmla="*/ 44 h 152"/>
              <a:gd name="T38" fmla="*/ 609 w 609"/>
              <a:gd name="T39" fmla="*/ 55 h 152"/>
              <a:gd name="T40" fmla="*/ 609 w 609"/>
              <a:gd name="T41" fmla="*/ 76 h 152"/>
              <a:gd name="T42" fmla="*/ 609 w 609"/>
              <a:gd name="T43" fmla="*/ 87 h 152"/>
              <a:gd name="T44" fmla="*/ 598 w 609"/>
              <a:gd name="T45" fmla="*/ 87 h 152"/>
              <a:gd name="T46" fmla="*/ 587 w 609"/>
              <a:gd name="T47" fmla="*/ 98 h 152"/>
              <a:gd name="T48" fmla="*/ 565 w 609"/>
              <a:gd name="T49" fmla="*/ 98 h 152"/>
              <a:gd name="T50" fmla="*/ 533 w 609"/>
              <a:gd name="T51" fmla="*/ 109 h 152"/>
              <a:gd name="T52" fmla="*/ 500 w 609"/>
              <a:gd name="T53" fmla="*/ 109 h 152"/>
              <a:gd name="T54" fmla="*/ 457 w 609"/>
              <a:gd name="T55" fmla="*/ 120 h 152"/>
              <a:gd name="T56" fmla="*/ 413 w 609"/>
              <a:gd name="T57" fmla="*/ 120 h 152"/>
              <a:gd name="T58" fmla="*/ 359 w 609"/>
              <a:gd name="T59" fmla="*/ 13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09" h="152">
                <a:moveTo>
                  <a:pt x="359" y="131"/>
                </a:moveTo>
                <a:lnTo>
                  <a:pt x="305" y="142"/>
                </a:lnTo>
                <a:lnTo>
                  <a:pt x="250" y="142"/>
                </a:lnTo>
                <a:lnTo>
                  <a:pt x="207" y="142"/>
                </a:lnTo>
                <a:lnTo>
                  <a:pt x="163" y="152"/>
                </a:lnTo>
                <a:lnTo>
                  <a:pt x="76" y="152"/>
                </a:lnTo>
                <a:lnTo>
                  <a:pt x="0" y="152"/>
                </a:lnTo>
                <a:lnTo>
                  <a:pt x="0" y="87"/>
                </a:lnTo>
                <a:lnTo>
                  <a:pt x="98" y="65"/>
                </a:lnTo>
                <a:lnTo>
                  <a:pt x="196" y="44"/>
                </a:lnTo>
                <a:lnTo>
                  <a:pt x="283" y="33"/>
                </a:lnTo>
                <a:lnTo>
                  <a:pt x="359" y="22"/>
                </a:lnTo>
                <a:lnTo>
                  <a:pt x="424" y="11"/>
                </a:lnTo>
                <a:lnTo>
                  <a:pt x="489" y="0"/>
                </a:lnTo>
                <a:lnTo>
                  <a:pt x="544" y="0"/>
                </a:lnTo>
                <a:lnTo>
                  <a:pt x="598" y="0"/>
                </a:lnTo>
                <a:lnTo>
                  <a:pt x="598" y="11"/>
                </a:lnTo>
                <a:lnTo>
                  <a:pt x="609" y="33"/>
                </a:lnTo>
                <a:lnTo>
                  <a:pt x="609" y="44"/>
                </a:lnTo>
                <a:lnTo>
                  <a:pt x="609" y="55"/>
                </a:lnTo>
                <a:lnTo>
                  <a:pt x="609" y="76"/>
                </a:lnTo>
                <a:lnTo>
                  <a:pt x="609" y="87"/>
                </a:lnTo>
                <a:lnTo>
                  <a:pt x="598" y="87"/>
                </a:lnTo>
                <a:lnTo>
                  <a:pt x="587" y="98"/>
                </a:lnTo>
                <a:lnTo>
                  <a:pt x="565" y="98"/>
                </a:lnTo>
                <a:lnTo>
                  <a:pt x="533" y="109"/>
                </a:lnTo>
                <a:lnTo>
                  <a:pt x="500" y="109"/>
                </a:lnTo>
                <a:lnTo>
                  <a:pt x="457" y="120"/>
                </a:lnTo>
                <a:lnTo>
                  <a:pt x="413" y="120"/>
                </a:lnTo>
                <a:lnTo>
                  <a:pt x="359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6" name="Freeform 30"/>
          <p:cNvSpPr>
            <a:spLocks noChangeArrowheads="1"/>
          </p:cNvSpPr>
          <p:nvPr/>
        </p:nvSpPr>
        <p:spPr bwMode="auto">
          <a:xfrm>
            <a:off x="6245225" y="1797050"/>
            <a:ext cx="158750" cy="966788"/>
          </a:xfrm>
          <a:custGeom>
            <a:avLst/>
            <a:gdLst>
              <a:gd name="T0" fmla="*/ 21 w 250"/>
              <a:gd name="T1" fmla="*/ 0 h 1523"/>
              <a:gd name="T2" fmla="*/ 87 w 250"/>
              <a:gd name="T3" fmla="*/ 0 h 1523"/>
              <a:gd name="T4" fmla="*/ 163 w 250"/>
              <a:gd name="T5" fmla="*/ 11 h 1523"/>
              <a:gd name="T6" fmla="*/ 195 w 250"/>
              <a:gd name="T7" fmla="*/ 32 h 1523"/>
              <a:gd name="T8" fmla="*/ 228 w 250"/>
              <a:gd name="T9" fmla="*/ 54 h 1523"/>
              <a:gd name="T10" fmla="*/ 250 w 250"/>
              <a:gd name="T11" fmla="*/ 76 h 1523"/>
              <a:gd name="T12" fmla="*/ 250 w 250"/>
              <a:gd name="T13" fmla="*/ 109 h 1523"/>
              <a:gd name="T14" fmla="*/ 250 w 250"/>
              <a:gd name="T15" fmla="*/ 152 h 1523"/>
              <a:gd name="T16" fmla="*/ 239 w 250"/>
              <a:gd name="T17" fmla="*/ 196 h 1523"/>
              <a:gd name="T18" fmla="*/ 228 w 250"/>
              <a:gd name="T19" fmla="*/ 250 h 1523"/>
              <a:gd name="T20" fmla="*/ 217 w 250"/>
              <a:gd name="T21" fmla="*/ 326 h 1523"/>
              <a:gd name="T22" fmla="*/ 206 w 250"/>
              <a:gd name="T23" fmla="*/ 435 h 1523"/>
              <a:gd name="T24" fmla="*/ 206 w 250"/>
              <a:gd name="T25" fmla="*/ 544 h 1523"/>
              <a:gd name="T26" fmla="*/ 195 w 250"/>
              <a:gd name="T27" fmla="*/ 631 h 1523"/>
              <a:gd name="T28" fmla="*/ 195 w 250"/>
              <a:gd name="T29" fmla="*/ 729 h 1523"/>
              <a:gd name="T30" fmla="*/ 195 w 250"/>
              <a:gd name="T31" fmla="*/ 838 h 1523"/>
              <a:gd name="T32" fmla="*/ 195 w 250"/>
              <a:gd name="T33" fmla="*/ 968 h 1523"/>
              <a:gd name="T34" fmla="*/ 195 w 250"/>
              <a:gd name="T35" fmla="*/ 1110 h 1523"/>
              <a:gd name="T36" fmla="*/ 195 w 250"/>
              <a:gd name="T37" fmla="*/ 1262 h 1523"/>
              <a:gd name="T38" fmla="*/ 195 w 250"/>
              <a:gd name="T39" fmla="*/ 1425 h 1523"/>
              <a:gd name="T40" fmla="*/ 65 w 250"/>
              <a:gd name="T41" fmla="*/ 1523 h 1523"/>
              <a:gd name="T42" fmla="*/ 65 w 250"/>
              <a:gd name="T43" fmla="*/ 1349 h 1523"/>
              <a:gd name="T44" fmla="*/ 65 w 250"/>
              <a:gd name="T45" fmla="*/ 1186 h 1523"/>
              <a:gd name="T46" fmla="*/ 65 w 250"/>
              <a:gd name="T47" fmla="*/ 1034 h 1523"/>
              <a:gd name="T48" fmla="*/ 65 w 250"/>
              <a:gd name="T49" fmla="*/ 903 h 1523"/>
              <a:gd name="T50" fmla="*/ 65 w 250"/>
              <a:gd name="T51" fmla="*/ 772 h 1523"/>
              <a:gd name="T52" fmla="*/ 65 w 250"/>
              <a:gd name="T53" fmla="*/ 653 h 1523"/>
              <a:gd name="T54" fmla="*/ 65 w 250"/>
              <a:gd name="T55" fmla="*/ 544 h 1523"/>
              <a:gd name="T56" fmla="*/ 54 w 250"/>
              <a:gd name="T57" fmla="*/ 446 h 1523"/>
              <a:gd name="T58" fmla="*/ 54 w 250"/>
              <a:gd name="T59" fmla="*/ 370 h 1523"/>
              <a:gd name="T60" fmla="*/ 54 w 250"/>
              <a:gd name="T61" fmla="*/ 294 h 1523"/>
              <a:gd name="T62" fmla="*/ 54 w 250"/>
              <a:gd name="T63" fmla="*/ 228 h 1523"/>
              <a:gd name="T64" fmla="*/ 43 w 250"/>
              <a:gd name="T65" fmla="*/ 174 h 1523"/>
              <a:gd name="T66" fmla="*/ 43 w 250"/>
              <a:gd name="T67" fmla="*/ 130 h 1523"/>
              <a:gd name="T68" fmla="*/ 32 w 250"/>
              <a:gd name="T69" fmla="*/ 98 h 1523"/>
              <a:gd name="T70" fmla="*/ 32 w 250"/>
              <a:gd name="T71" fmla="*/ 76 h 1523"/>
              <a:gd name="T72" fmla="*/ 21 w 250"/>
              <a:gd name="T73" fmla="*/ 65 h 1523"/>
              <a:gd name="T74" fmla="*/ 0 w 250"/>
              <a:gd name="T75" fmla="*/ 43 h 1523"/>
              <a:gd name="T76" fmla="*/ 0 w 250"/>
              <a:gd name="T77" fmla="*/ 22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0" h="1523">
                <a:moveTo>
                  <a:pt x="0" y="11"/>
                </a:moveTo>
                <a:lnTo>
                  <a:pt x="21" y="0"/>
                </a:lnTo>
                <a:lnTo>
                  <a:pt x="54" y="0"/>
                </a:lnTo>
                <a:lnTo>
                  <a:pt x="87" y="0"/>
                </a:lnTo>
                <a:lnTo>
                  <a:pt x="141" y="11"/>
                </a:lnTo>
                <a:lnTo>
                  <a:pt x="163" y="11"/>
                </a:lnTo>
                <a:lnTo>
                  <a:pt x="184" y="22"/>
                </a:lnTo>
                <a:lnTo>
                  <a:pt x="195" y="32"/>
                </a:lnTo>
                <a:lnTo>
                  <a:pt x="217" y="43"/>
                </a:lnTo>
                <a:lnTo>
                  <a:pt x="228" y="54"/>
                </a:lnTo>
                <a:lnTo>
                  <a:pt x="239" y="65"/>
                </a:lnTo>
                <a:lnTo>
                  <a:pt x="250" y="76"/>
                </a:lnTo>
                <a:lnTo>
                  <a:pt x="250" y="87"/>
                </a:lnTo>
                <a:lnTo>
                  <a:pt x="250" y="109"/>
                </a:lnTo>
                <a:lnTo>
                  <a:pt x="250" y="130"/>
                </a:lnTo>
                <a:lnTo>
                  <a:pt x="250" y="152"/>
                </a:lnTo>
                <a:lnTo>
                  <a:pt x="239" y="174"/>
                </a:lnTo>
                <a:lnTo>
                  <a:pt x="239" y="196"/>
                </a:lnTo>
                <a:lnTo>
                  <a:pt x="228" y="217"/>
                </a:lnTo>
                <a:lnTo>
                  <a:pt x="228" y="250"/>
                </a:lnTo>
                <a:lnTo>
                  <a:pt x="217" y="283"/>
                </a:lnTo>
                <a:lnTo>
                  <a:pt x="217" y="326"/>
                </a:lnTo>
                <a:lnTo>
                  <a:pt x="217" y="381"/>
                </a:lnTo>
                <a:lnTo>
                  <a:pt x="206" y="435"/>
                </a:lnTo>
                <a:lnTo>
                  <a:pt x="206" y="511"/>
                </a:lnTo>
                <a:lnTo>
                  <a:pt x="206" y="544"/>
                </a:lnTo>
                <a:lnTo>
                  <a:pt x="206" y="587"/>
                </a:lnTo>
                <a:lnTo>
                  <a:pt x="195" y="631"/>
                </a:lnTo>
                <a:lnTo>
                  <a:pt x="195" y="675"/>
                </a:lnTo>
                <a:lnTo>
                  <a:pt x="195" y="729"/>
                </a:lnTo>
                <a:lnTo>
                  <a:pt x="195" y="783"/>
                </a:lnTo>
                <a:lnTo>
                  <a:pt x="195" y="838"/>
                </a:lnTo>
                <a:lnTo>
                  <a:pt x="195" y="903"/>
                </a:lnTo>
                <a:lnTo>
                  <a:pt x="195" y="968"/>
                </a:lnTo>
                <a:lnTo>
                  <a:pt x="195" y="1034"/>
                </a:lnTo>
                <a:lnTo>
                  <a:pt x="195" y="1110"/>
                </a:lnTo>
                <a:lnTo>
                  <a:pt x="195" y="1186"/>
                </a:lnTo>
                <a:lnTo>
                  <a:pt x="195" y="1262"/>
                </a:lnTo>
                <a:lnTo>
                  <a:pt x="195" y="1349"/>
                </a:lnTo>
                <a:lnTo>
                  <a:pt x="195" y="1425"/>
                </a:lnTo>
                <a:lnTo>
                  <a:pt x="195" y="1523"/>
                </a:lnTo>
                <a:lnTo>
                  <a:pt x="65" y="1523"/>
                </a:lnTo>
                <a:lnTo>
                  <a:pt x="65" y="1436"/>
                </a:lnTo>
                <a:lnTo>
                  <a:pt x="65" y="1349"/>
                </a:lnTo>
                <a:lnTo>
                  <a:pt x="65" y="1262"/>
                </a:lnTo>
                <a:lnTo>
                  <a:pt x="65" y="1186"/>
                </a:lnTo>
                <a:lnTo>
                  <a:pt x="65" y="1110"/>
                </a:lnTo>
                <a:lnTo>
                  <a:pt x="65" y="1034"/>
                </a:lnTo>
                <a:lnTo>
                  <a:pt x="65" y="968"/>
                </a:lnTo>
                <a:lnTo>
                  <a:pt x="65" y="903"/>
                </a:lnTo>
                <a:lnTo>
                  <a:pt x="65" y="838"/>
                </a:lnTo>
                <a:lnTo>
                  <a:pt x="65" y="772"/>
                </a:lnTo>
                <a:lnTo>
                  <a:pt x="65" y="707"/>
                </a:lnTo>
                <a:lnTo>
                  <a:pt x="65" y="653"/>
                </a:lnTo>
                <a:lnTo>
                  <a:pt x="65" y="598"/>
                </a:lnTo>
                <a:lnTo>
                  <a:pt x="65" y="544"/>
                </a:lnTo>
                <a:lnTo>
                  <a:pt x="65" y="500"/>
                </a:lnTo>
                <a:lnTo>
                  <a:pt x="54" y="446"/>
                </a:lnTo>
                <a:lnTo>
                  <a:pt x="54" y="402"/>
                </a:lnTo>
                <a:lnTo>
                  <a:pt x="54" y="370"/>
                </a:lnTo>
                <a:lnTo>
                  <a:pt x="54" y="326"/>
                </a:lnTo>
                <a:lnTo>
                  <a:pt x="54" y="294"/>
                </a:lnTo>
                <a:lnTo>
                  <a:pt x="54" y="261"/>
                </a:lnTo>
                <a:lnTo>
                  <a:pt x="54" y="228"/>
                </a:lnTo>
                <a:lnTo>
                  <a:pt x="43" y="196"/>
                </a:lnTo>
                <a:lnTo>
                  <a:pt x="43" y="174"/>
                </a:lnTo>
                <a:lnTo>
                  <a:pt x="43" y="152"/>
                </a:lnTo>
                <a:lnTo>
                  <a:pt x="43" y="130"/>
                </a:lnTo>
                <a:lnTo>
                  <a:pt x="43" y="109"/>
                </a:lnTo>
                <a:lnTo>
                  <a:pt x="32" y="98"/>
                </a:lnTo>
                <a:lnTo>
                  <a:pt x="32" y="87"/>
                </a:lnTo>
                <a:lnTo>
                  <a:pt x="32" y="76"/>
                </a:lnTo>
                <a:lnTo>
                  <a:pt x="32" y="65"/>
                </a:lnTo>
                <a:lnTo>
                  <a:pt x="21" y="65"/>
                </a:lnTo>
                <a:lnTo>
                  <a:pt x="10" y="54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0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5" name="Freeform 39"/>
          <p:cNvSpPr>
            <a:spLocks noChangeArrowheads="1"/>
          </p:cNvSpPr>
          <p:nvPr/>
        </p:nvSpPr>
        <p:spPr bwMode="auto">
          <a:xfrm>
            <a:off x="5962650" y="2652713"/>
            <a:ext cx="593725" cy="311150"/>
          </a:xfrm>
          <a:custGeom>
            <a:avLst/>
            <a:gdLst>
              <a:gd name="T0" fmla="*/ 467 w 935"/>
              <a:gd name="T1" fmla="*/ 174 h 490"/>
              <a:gd name="T2" fmla="*/ 543 w 935"/>
              <a:gd name="T3" fmla="*/ 142 h 490"/>
              <a:gd name="T4" fmla="*/ 620 w 935"/>
              <a:gd name="T5" fmla="*/ 109 h 490"/>
              <a:gd name="T6" fmla="*/ 685 w 935"/>
              <a:gd name="T7" fmla="*/ 87 h 490"/>
              <a:gd name="T8" fmla="*/ 750 w 935"/>
              <a:gd name="T9" fmla="*/ 66 h 490"/>
              <a:gd name="T10" fmla="*/ 804 w 935"/>
              <a:gd name="T11" fmla="*/ 44 h 490"/>
              <a:gd name="T12" fmla="*/ 848 w 935"/>
              <a:gd name="T13" fmla="*/ 22 h 490"/>
              <a:gd name="T14" fmla="*/ 891 w 935"/>
              <a:gd name="T15" fmla="*/ 11 h 490"/>
              <a:gd name="T16" fmla="*/ 924 w 935"/>
              <a:gd name="T17" fmla="*/ 0 h 490"/>
              <a:gd name="T18" fmla="*/ 935 w 935"/>
              <a:gd name="T19" fmla="*/ 55 h 490"/>
              <a:gd name="T20" fmla="*/ 837 w 935"/>
              <a:gd name="T21" fmla="*/ 109 h 490"/>
              <a:gd name="T22" fmla="*/ 750 w 935"/>
              <a:gd name="T23" fmla="*/ 163 h 490"/>
              <a:gd name="T24" fmla="*/ 674 w 935"/>
              <a:gd name="T25" fmla="*/ 207 h 490"/>
              <a:gd name="T26" fmla="*/ 598 w 935"/>
              <a:gd name="T27" fmla="*/ 251 h 490"/>
              <a:gd name="T28" fmla="*/ 533 w 935"/>
              <a:gd name="T29" fmla="*/ 283 h 490"/>
              <a:gd name="T30" fmla="*/ 467 w 935"/>
              <a:gd name="T31" fmla="*/ 327 h 490"/>
              <a:gd name="T32" fmla="*/ 413 w 935"/>
              <a:gd name="T33" fmla="*/ 348 h 490"/>
              <a:gd name="T34" fmla="*/ 359 w 935"/>
              <a:gd name="T35" fmla="*/ 381 h 490"/>
              <a:gd name="T36" fmla="*/ 304 w 935"/>
              <a:gd name="T37" fmla="*/ 403 h 490"/>
              <a:gd name="T38" fmla="*/ 272 w 935"/>
              <a:gd name="T39" fmla="*/ 425 h 490"/>
              <a:gd name="T40" fmla="*/ 228 w 935"/>
              <a:gd name="T41" fmla="*/ 446 h 490"/>
              <a:gd name="T42" fmla="*/ 196 w 935"/>
              <a:gd name="T43" fmla="*/ 468 h 490"/>
              <a:gd name="T44" fmla="*/ 174 w 935"/>
              <a:gd name="T45" fmla="*/ 479 h 490"/>
              <a:gd name="T46" fmla="*/ 152 w 935"/>
              <a:gd name="T47" fmla="*/ 479 h 490"/>
              <a:gd name="T48" fmla="*/ 141 w 935"/>
              <a:gd name="T49" fmla="*/ 490 h 490"/>
              <a:gd name="T50" fmla="*/ 130 w 935"/>
              <a:gd name="T51" fmla="*/ 490 h 490"/>
              <a:gd name="T52" fmla="*/ 119 w 935"/>
              <a:gd name="T53" fmla="*/ 490 h 490"/>
              <a:gd name="T54" fmla="*/ 109 w 935"/>
              <a:gd name="T55" fmla="*/ 490 h 490"/>
              <a:gd name="T56" fmla="*/ 98 w 935"/>
              <a:gd name="T57" fmla="*/ 479 h 490"/>
              <a:gd name="T58" fmla="*/ 87 w 935"/>
              <a:gd name="T59" fmla="*/ 468 h 490"/>
              <a:gd name="T60" fmla="*/ 76 w 935"/>
              <a:gd name="T61" fmla="*/ 457 h 490"/>
              <a:gd name="T62" fmla="*/ 65 w 935"/>
              <a:gd name="T63" fmla="*/ 446 h 490"/>
              <a:gd name="T64" fmla="*/ 54 w 935"/>
              <a:gd name="T65" fmla="*/ 436 h 490"/>
              <a:gd name="T66" fmla="*/ 43 w 935"/>
              <a:gd name="T67" fmla="*/ 414 h 490"/>
              <a:gd name="T68" fmla="*/ 22 w 935"/>
              <a:gd name="T69" fmla="*/ 370 h 490"/>
              <a:gd name="T70" fmla="*/ 11 w 935"/>
              <a:gd name="T71" fmla="*/ 338 h 490"/>
              <a:gd name="T72" fmla="*/ 0 w 935"/>
              <a:gd name="T73" fmla="*/ 316 h 490"/>
              <a:gd name="T74" fmla="*/ 11 w 935"/>
              <a:gd name="T75" fmla="*/ 294 h 490"/>
              <a:gd name="T76" fmla="*/ 22 w 935"/>
              <a:gd name="T77" fmla="*/ 283 h 490"/>
              <a:gd name="T78" fmla="*/ 43 w 935"/>
              <a:gd name="T79" fmla="*/ 283 h 490"/>
              <a:gd name="T80" fmla="*/ 65 w 935"/>
              <a:gd name="T81" fmla="*/ 283 h 490"/>
              <a:gd name="T82" fmla="*/ 76 w 935"/>
              <a:gd name="T83" fmla="*/ 294 h 490"/>
              <a:gd name="T84" fmla="*/ 98 w 935"/>
              <a:gd name="T85" fmla="*/ 305 h 490"/>
              <a:gd name="T86" fmla="*/ 109 w 935"/>
              <a:gd name="T87" fmla="*/ 305 h 490"/>
              <a:gd name="T88" fmla="*/ 119 w 935"/>
              <a:gd name="T89" fmla="*/ 294 h 490"/>
              <a:gd name="T90" fmla="*/ 130 w 935"/>
              <a:gd name="T91" fmla="*/ 294 h 490"/>
              <a:gd name="T92" fmla="*/ 141 w 935"/>
              <a:gd name="T93" fmla="*/ 294 h 490"/>
              <a:gd name="T94" fmla="*/ 152 w 935"/>
              <a:gd name="T95" fmla="*/ 294 h 490"/>
              <a:gd name="T96" fmla="*/ 163 w 935"/>
              <a:gd name="T97" fmla="*/ 283 h 490"/>
              <a:gd name="T98" fmla="*/ 174 w 935"/>
              <a:gd name="T99" fmla="*/ 283 h 490"/>
              <a:gd name="T100" fmla="*/ 196 w 935"/>
              <a:gd name="T101" fmla="*/ 272 h 490"/>
              <a:gd name="T102" fmla="*/ 217 w 935"/>
              <a:gd name="T103" fmla="*/ 261 h 490"/>
              <a:gd name="T104" fmla="*/ 239 w 935"/>
              <a:gd name="T105" fmla="*/ 261 h 490"/>
              <a:gd name="T106" fmla="*/ 272 w 935"/>
              <a:gd name="T107" fmla="*/ 251 h 490"/>
              <a:gd name="T108" fmla="*/ 293 w 935"/>
              <a:gd name="T109" fmla="*/ 240 h 490"/>
              <a:gd name="T110" fmla="*/ 326 w 935"/>
              <a:gd name="T111" fmla="*/ 229 h 490"/>
              <a:gd name="T112" fmla="*/ 391 w 935"/>
              <a:gd name="T113" fmla="*/ 196 h 490"/>
              <a:gd name="T114" fmla="*/ 467 w 935"/>
              <a:gd name="T115" fmla="*/ 174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35" h="490">
                <a:moveTo>
                  <a:pt x="467" y="174"/>
                </a:moveTo>
                <a:lnTo>
                  <a:pt x="543" y="142"/>
                </a:lnTo>
                <a:lnTo>
                  <a:pt x="620" y="109"/>
                </a:lnTo>
                <a:lnTo>
                  <a:pt x="685" y="87"/>
                </a:lnTo>
                <a:lnTo>
                  <a:pt x="750" y="66"/>
                </a:lnTo>
                <a:lnTo>
                  <a:pt x="804" y="44"/>
                </a:lnTo>
                <a:lnTo>
                  <a:pt x="848" y="22"/>
                </a:lnTo>
                <a:lnTo>
                  <a:pt x="891" y="11"/>
                </a:lnTo>
                <a:lnTo>
                  <a:pt x="924" y="0"/>
                </a:lnTo>
                <a:lnTo>
                  <a:pt x="935" y="55"/>
                </a:lnTo>
                <a:lnTo>
                  <a:pt x="837" y="109"/>
                </a:lnTo>
                <a:lnTo>
                  <a:pt x="750" y="163"/>
                </a:lnTo>
                <a:lnTo>
                  <a:pt x="674" y="207"/>
                </a:lnTo>
                <a:lnTo>
                  <a:pt x="598" y="251"/>
                </a:lnTo>
                <a:lnTo>
                  <a:pt x="533" y="283"/>
                </a:lnTo>
                <a:lnTo>
                  <a:pt x="467" y="327"/>
                </a:lnTo>
                <a:lnTo>
                  <a:pt x="413" y="348"/>
                </a:lnTo>
                <a:lnTo>
                  <a:pt x="359" y="381"/>
                </a:lnTo>
                <a:lnTo>
                  <a:pt x="304" y="403"/>
                </a:lnTo>
                <a:lnTo>
                  <a:pt x="272" y="425"/>
                </a:lnTo>
                <a:lnTo>
                  <a:pt x="228" y="446"/>
                </a:lnTo>
                <a:lnTo>
                  <a:pt x="196" y="468"/>
                </a:lnTo>
                <a:lnTo>
                  <a:pt x="174" y="479"/>
                </a:lnTo>
                <a:lnTo>
                  <a:pt x="152" y="479"/>
                </a:lnTo>
                <a:lnTo>
                  <a:pt x="141" y="490"/>
                </a:lnTo>
                <a:lnTo>
                  <a:pt x="130" y="490"/>
                </a:lnTo>
                <a:lnTo>
                  <a:pt x="119" y="490"/>
                </a:lnTo>
                <a:lnTo>
                  <a:pt x="109" y="490"/>
                </a:lnTo>
                <a:lnTo>
                  <a:pt x="98" y="479"/>
                </a:lnTo>
                <a:lnTo>
                  <a:pt x="87" y="468"/>
                </a:lnTo>
                <a:lnTo>
                  <a:pt x="76" y="457"/>
                </a:lnTo>
                <a:lnTo>
                  <a:pt x="65" y="446"/>
                </a:lnTo>
                <a:lnTo>
                  <a:pt x="54" y="436"/>
                </a:lnTo>
                <a:lnTo>
                  <a:pt x="43" y="414"/>
                </a:lnTo>
                <a:lnTo>
                  <a:pt x="22" y="370"/>
                </a:lnTo>
                <a:lnTo>
                  <a:pt x="11" y="338"/>
                </a:lnTo>
                <a:lnTo>
                  <a:pt x="0" y="316"/>
                </a:lnTo>
                <a:lnTo>
                  <a:pt x="11" y="294"/>
                </a:lnTo>
                <a:lnTo>
                  <a:pt x="22" y="283"/>
                </a:lnTo>
                <a:lnTo>
                  <a:pt x="43" y="283"/>
                </a:lnTo>
                <a:lnTo>
                  <a:pt x="65" y="283"/>
                </a:lnTo>
                <a:lnTo>
                  <a:pt x="76" y="294"/>
                </a:lnTo>
                <a:lnTo>
                  <a:pt x="98" y="305"/>
                </a:lnTo>
                <a:lnTo>
                  <a:pt x="109" y="305"/>
                </a:lnTo>
                <a:lnTo>
                  <a:pt x="119" y="294"/>
                </a:lnTo>
                <a:lnTo>
                  <a:pt x="130" y="294"/>
                </a:lnTo>
                <a:lnTo>
                  <a:pt x="141" y="294"/>
                </a:lnTo>
                <a:lnTo>
                  <a:pt x="152" y="294"/>
                </a:lnTo>
                <a:lnTo>
                  <a:pt x="163" y="283"/>
                </a:lnTo>
                <a:lnTo>
                  <a:pt x="174" y="283"/>
                </a:lnTo>
                <a:lnTo>
                  <a:pt x="196" y="272"/>
                </a:lnTo>
                <a:lnTo>
                  <a:pt x="217" y="261"/>
                </a:lnTo>
                <a:lnTo>
                  <a:pt x="239" y="261"/>
                </a:lnTo>
                <a:lnTo>
                  <a:pt x="272" y="251"/>
                </a:lnTo>
                <a:lnTo>
                  <a:pt x="293" y="240"/>
                </a:lnTo>
                <a:lnTo>
                  <a:pt x="326" y="229"/>
                </a:lnTo>
                <a:lnTo>
                  <a:pt x="391" y="196"/>
                </a:lnTo>
                <a:lnTo>
                  <a:pt x="467" y="1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6" name="Freeform 40"/>
          <p:cNvSpPr>
            <a:spLocks noChangeArrowheads="1"/>
          </p:cNvSpPr>
          <p:nvPr/>
        </p:nvSpPr>
        <p:spPr bwMode="auto">
          <a:xfrm>
            <a:off x="6486525" y="2543175"/>
            <a:ext cx="173038" cy="276225"/>
          </a:xfrm>
          <a:custGeom>
            <a:avLst/>
            <a:gdLst>
              <a:gd name="T0" fmla="*/ 131 w 272"/>
              <a:gd name="T1" fmla="*/ 76 h 435"/>
              <a:gd name="T2" fmla="*/ 163 w 272"/>
              <a:gd name="T3" fmla="*/ 98 h 435"/>
              <a:gd name="T4" fmla="*/ 185 w 272"/>
              <a:gd name="T5" fmla="*/ 120 h 435"/>
              <a:gd name="T6" fmla="*/ 207 w 272"/>
              <a:gd name="T7" fmla="*/ 142 h 435"/>
              <a:gd name="T8" fmla="*/ 228 w 272"/>
              <a:gd name="T9" fmla="*/ 163 h 435"/>
              <a:gd name="T10" fmla="*/ 239 w 272"/>
              <a:gd name="T11" fmla="*/ 174 h 435"/>
              <a:gd name="T12" fmla="*/ 250 w 272"/>
              <a:gd name="T13" fmla="*/ 196 h 435"/>
              <a:gd name="T14" fmla="*/ 261 w 272"/>
              <a:gd name="T15" fmla="*/ 218 h 435"/>
              <a:gd name="T16" fmla="*/ 261 w 272"/>
              <a:gd name="T17" fmla="*/ 240 h 435"/>
              <a:gd name="T18" fmla="*/ 272 w 272"/>
              <a:gd name="T19" fmla="*/ 294 h 435"/>
              <a:gd name="T20" fmla="*/ 272 w 272"/>
              <a:gd name="T21" fmla="*/ 327 h 435"/>
              <a:gd name="T22" fmla="*/ 261 w 272"/>
              <a:gd name="T23" fmla="*/ 359 h 435"/>
              <a:gd name="T24" fmla="*/ 239 w 272"/>
              <a:gd name="T25" fmla="*/ 392 h 435"/>
              <a:gd name="T26" fmla="*/ 228 w 272"/>
              <a:gd name="T27" fmla="*/ 414 h 435"/>
              <a:gd name="T28" fmla="*/ 207 w 272"/>
              <a:gd name="T29" fmla="*/ 425 h 435"/>
              <a:gd name="T30" fmla="*/ 196 w 272"/>
              <a:gd name="T31" fmla="*/ 435 h 435"/>
              <a:gd name="T32" fmla="*/ 185 w 272"/>
              <a:gd name="T33" fmla="*/ 435 h 435"/>
              <a:gd name="T34" fmla="*/ 174 w 272"/>
              <a:gd name="T35" fmla="*/ 425 h 435"/>
              <a:gd name="T36" fmla="*/ 163 w 272"/>
              <a:gd name="T37" fmla="*/ 403 h 435"/>
              <a:gd name="T38" fmla="*/ 141 w 272"/>
              <a:gd name="T39" fmla="*/ 381 h 435"/>
              <a:gd name="T40" fmla="*/ 131 w 272"/>
              <a:gd name="T41" fmla="*/ 359 h 435"/>
              <a:gd name="T42" fmla="*/ 109 w 272"/>
              <a:gd name="T43" fmla="*/ 316 h 435"/>
              <a:gd name="T44" fmla="*/ 98 w 272"/>
              <a:gd name="T45" fmla="*/ 272 h 435"/>
              <a:gd name="T46" fmla="*/ 76 w 272"/>
              <a:gd name="T47" fmla="*/ 218 h 435"/>
              <a:gd name="T48" fmla="*/ 54 w 272"/>
              <a:gd name="T49" fmla="*/ 174 h 435"/>
              <a:gd name="T50" fmla="*/ 33 w 272"/>
              <a:gd name="T51" fmla="*/ 131 h 435"/>
              <a:gd name="T52" fmla="*/ 22 w 272"/>
              <a:gd name="T53" fmla="*/ 98 h 435"/>
              <a:gd name="T54" fmla="*/ 11 w 272"/>
              <a:gd name="T55" fmla="*/ 65 h 435"/>
              <a:gd name="T56" fmla="*/ 0 w 272"/>
              <a:gd name="T57" fmla="*/ 44 h 435"/>
              <a:gd name="T58" fmla="*/ 0 w 272"/>
              <a:gd name="T59" fmla="*/ 22 h 435"/>
              <a:gd name="T60" fmla="*/ 0 w 272"/>
              <a:gd name="T61" fmla="*/ 11 h 435"/>
              <a:gd name="T62" fmla="*/ 11 w 272"/>
              <a:gd name="T63" fmla="*/ 0 h 435"/>
              <a:gd name="T64" fmla="*/ 22 w 272"/>
              <a:gd name="T65" fmla="*/ 0 h 435"/>
              <a:gd name="T66" fmla="*/ 33 w 272"/>
              <a:gd name="T67" fmla="*/ 11 h 435"/>
              <a:gd name="T68" fmla="*/ 44 w 272"/>
              <a:gd name="T69" fmla="*/ 11 h 435"/>
              <a:gd name="T70" fmla="*/ 65 w 272"/>
              <a:gd name="T71" fmla="*/ 22 h 435"/>
              <a:gd name="T72" fmla="*/ 87 w 272"/>
              <a:gd name="T73" fmla="*/ 33 h 435"/>
              <a:gd name="T74" fmla="*/ 109 w 272"/>
              <a:gd name="T75" fmla="*/ 55 h 435"/>
              <a:gd name="T76" fmla="*/ 131 w 272"/>
              <a:gd name="T77" fmla="*/ 76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2" h="435">
                <a:moveTo>
                  <a:pt x="131" y="76"/>
                </a:moveTo>
                <a:lnTo>
                  <a:pt x="163" y="98"/>
                </a:lnTo>
                <a:lnTo>
                  <a:pt x="185" y="120"/>
                </a:lnTo>
                <a:lnTo>
                  <a:pt x="207" y="142"/>
                </a:lnTo>
                <a:lnTo>
                  <a:pt x="228" y="163"/>
                </a:lnTo>
                <a:lnTo>
                  <a:pt x="239" y="174"/>
                </a:lnTo>
                <a:lnTo>
                  <a:pt x="250" y="196"/>
                </a:lnTo>
                <a:lnTo>
                  <a:pt x="261" y="218"/>
                </a:lnTo>
                <a:lnTo>
                  <a:pt x="261" y="240"/>
                </a:lnTo>
                <a:lnTo>
                  <a:pt x="272" y="294"/>
                </a:lnTo>
                <a:lnTo>
                  <a:pt x="272" y="327"/>
                </a:lnTo>
                <a:lnTo>
                  <a:pt x="261" y="359"/>
                </a:lnTo>
                <a:lnTo>
                  <a:pt x="239" y="392"/>
                </a:lnTo>
                <a:lnTo>
                  <a:pt x="228" y="414"/>
                </a:lnTo>
                <a:lnTo>
                  <a:pt x="207" y="425"/>
                </a:lnTo>
                <a:lnTo>
                  <a:pt x="196" y="435"/>
                </a:lnTo>
                <a:lnTo>
                  <a:pt x="185" y="435"/>
                </a:lnTo>
                <a:lnTo>
                  <a:pt x="174" y="425"/>
                </a:lnTo>
                <a:lnTo>
                  <a:pt x="163" y="403"/>
                </a:lnTo>
                <a:lnTo>
                  <a:pt x="141" y="381"/>
                </a:lnTo>
                <a:lnTo>
                  <a:pt x="131" y="359"/>
                </a:lnTo>
                <a:lnTo>
                  <a:pt x="109" y="316"/>
                </a:lnTo>
                <a:lnTo>
                  <a:pt x="98" y="272"/>
                </a:lnTo>
                <a:lnTo>
                  <a:pt x="76" y="218"/>
                </a:lnTo>
                <a:lnTo>
                  <a:pt x="54" y="174"/>
                </a:lnTo>
                <a:lnTo>
                  <a:pt x="33" y="131"/>
                </a:lnTo>
                <a:lnTo>
                  <a:pt x="22" y="98"/>
                </a:lnTo>
                <a:lnTo>
                  <a:pt x="11" y="6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11"/>
                </a:lnTo>
                <a:lnTo>
                  <a:pt x="44" y="11"/>
                </a:lnTo>
                <a:lnTo>
                  <a:pt x="65" y="22"/>
                </a:lnTo>
                <a:lnTo>
                  <a:pt x="87" y="33"/>
                </a:lnTo>
                <a:lnTo>
                  <a:pt x="109" y="55"/>
                </a:lnTo>
                <a:lnTo>
                  <a:pt x="131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8" name="Freeform 32"/>
          <p:cNvSpPr>
            <a:spLocks noChangeArrowheads="1"/>
          </p:cNvSpPr>
          <p:nvPr/>
        </p:nvSpPr>
        <p:spPr bwMode="auto">
          <a:xfrm>
            <a:off x="6977063" y="1624013"/>
            <a:ext cx="158750" cy="719137"/>
          </a:xfrm>
          <a:custGeom>
            <a:avLst/>
            <a:gdLst>
              <a:gd name="T0" fmla="*/ 239 w 250"/>
              <a:gd name="T1" fmla="*/ 87 h 1132"/>
              <a:gd name="T2" fmla="*/ 250 w 250"/>
              <a:gd name="T3" fmla="*/ 109 h 1132"/>
              <a:gd name="T4" fmla="*/ 250 w 250"/>
              <a:gd name="T5" fmla="*/ 130 h 1132"/>
              <a:gd name="T6" fmla="*/ 250 w 250"/>
              <a:gd name="T7" fmla="*/ 152 h 1132"/>
              <a:gd name="T8" fmla="*/ 239 w 250"/>
              <a:gd name="T9" fmla="*/ 174 h 1132"/>
              <a:gd name="T10" fmla="*/ 239 w 250"/>
              <a:gd name="T11" fmla="*/ 185 h 1132"/>
              <a:gd name="T12" fmla="*/ 228 w 250"/>
              <a:gd name="T13" fmla="*/ 207 h 1132"/>
              <a:gd name="T14" fmla="*/ 228 w 250"/>
              <a:gd name="T15" fmla="*/ 228 h 1132"/>
              <a:gd name="T16" fmla="*/ 228 w 250"/>
              <a:gd name="T17" fmla="*/ 261 h 1132"/>
              <a:gd name="T18" fmla="*/ 217 w 250"/>
              <a:gd name="T19" fmla="*/ 294 h 1132"/>
              <a:gd name="T20" fmla="*/ 217 w 250"/>
              <a:gd name="T21" fmla="*/ 337 h 1132"/>
              <a:gd name="T22" fmla="*/ 217 w 250"/>
              <a:gd name="T23" fmla="*/ 381 h 1132"/>
              <a:gd name="T24" fmla="*/ 217 w 250"/>
              <a:gd name="T25" fmla="*/ 446 h 1132"/>
              <a:gd name="T26" fmla="*/ 207 w 250"/>
              <a:gd name="T27" fmla="*/ 500 h 1132"/>
              <a:gd name="T28" fmla="*/ 207 w 250"/>
              <a:gd name="T29" fmla="*/ 577 h 1132"/>
              <a:gd name="T30" fmla="*/ 207 w 250"/>
              <a:gd name="T31" fmla="*/ 653 h 1132"/>
              <a:gd name="T32" fmla="*/ 207 w 250"/>
              <a:gd name="T33" fmla="*/ 729 h 1132"/>
              <a:gd name="T34" fmla="*/ 207 w 250"/>
              <a:gd name="T35" fmla="*/ 827 h 1132"/>
              <a:gd name="T36" fmla="*/ 196 w 250"/>
              <a:gd name="T37" fmla="*/ 925 h 1132"/>
              <a:gd name="T38" fmla="*/ 196 w 250"/>
              <a:gd name="T39" fmla="*/ 1023 h 1132"/>
              <a:gd name="T40" fmla="*/ 196 w 250"/>
              <a:gd name="T41" fmla="*/ 1132 h 1132"/>
              <a:gd name="T42" fmla="*/ 65 w 250"/>
              <a:gd name="T43" fmla="*/ 1132 h 1132"/>
              <a:gd name="T44" fmla="*/ 65 w 250"/>
              <a:gd name="T45" fmla="*/ 1012 h 1132"/>
              <a:gd name="T46" fmla="*/ 65 w 250"/>
              <a:gd name="T47" fmla="*/ 892 h 1132"/>
              <a:gd name="T48" fmla="*/ 65 w 250"/>
              <a:gd name="T49" fmla="*/ 783 h 1132"/>
              <a:gd name="T50" fmla="*/ 65 w 250"/>
              <a:gd name="T51" fmla="*/ 685 h 1132"/>
              <a:gd name="T52" fmla="*/ 65 w 250"/>
              <a:gd name="T53" fmla="*/ 587 h 1132"/>
              <a:gd name="T54" fmla="*/ 65 w 250"/>
              <a:gd name="T55" fmla="*/ 500 h 1132"/>
              <a:gd name="T56" fmla="*/ 65 w 250"/>
              <a:gd name="T57" fmla="*/ 424 h 1132"/>
              <a:gd name="T58" fmla="*/ 65 w 250"/>
              <a:gd name="T59" fmla="*/ 359 h 1132"/>
              <a:gd name="T60" fmla="*/ 54 w 250"/>
              <a:gd name="T61" fmla="*/ 294 h 1132"/>
              <a:gd name="T62" fmla="*/ 54 w 250"/>
              <a:gd name="T63" fmla="*/ 239 h 1132"/>
              <a:gd name="T64" fmla="*/ 54 w 250"/>
              <a:gd name="T65" fmla="*/ 185 h 1132"/>
              <a:gd name="T66" fmla="*/ 43 w 250"/>
              <a:gd name="T67" fmla="*/ 152 h 1132"/>
              <a:gd name="T68" fmla="*/ 43 w 250"/>
              <a:gd name="T69" fmla="*/ 119 h 1132"/>
              <a:gd name="T70" fmla="*/ 33 w 250"/>
              <a:gd name="T71" fmla="*/ 87 h 1132"/>
              <a:gd name="T72" fmla="*/ 33 w 250"/>
              <a:gd name="T73" fmla="*/ 76 h 1132"/>
              <a:gd name="T74" fmla="*/ 22 w 250"/>
              <a:gd name="T75" fmla="*/ 65 h 1132"/>
              <a:gd name="T76" fmla="*/ 11 w 250"/>
              <a:gd name="T77" fmla="*/ 54 h 1132"/>
              <a:gd name="T78" fmla="*/ 11 w 250"/>
              <a:gd name="T79" fmla="*/ 43 h 1132"/>
              <a:gd name="T80" fmla="*/ 0 w 250"/>
              <a:gd name="T81" fmla="*/ 43 h 1132"/>
              <a:gd name="T82" fmla="*/ 0 w 250"/>
              <a:gd name="T83" fmla="*/ 32 h 1132"/>
              <a:gd name="T84" fmla="*/ 0 w 250"/>
              <a:gd name="T85" fmla="*/ 22 h 1132"/>
              <a:gd name="T86" fmla="*/ 11 w 250"/>
              <a:gd name="T87" fmla="*/ 11 h 1132"/>
              <a:gd name="T88" fmla="*/ 33 w 250"/>
              <a:gd name="T89" fmla="*/ 0 h 1132"/>
              <a:gd name="T90" fmla="*/ 65 w 250"/>
              <a:gd name="T91" fmla="*/ 0 h 1132"/>
              <a:gd name="T92" fmla="*/ 98 w 250"/>
              <a:gd name="T93" fmla="*/ 0 h 1132"/>
              <a:gd name="T94" fmla="*/ 141 w 250"/>
              <a:gd name="T95" fmla="*/ 11 h 1132"/>
              <a:gd name="T96" fmla="*/ 174 w 250"/>
              <a:gd name="T97" fmla="*/ 22 h 1132"/>
              <a:gd name="T98" fmla="*/ 207 w 250"/>
              <a:gd name="T99" fmla="*/ 43 h 1132"/>
              <a:gd name="T100" fmla="*/ 228 w 250"/>
              <a:gd name="T101" fmla="*/ 65 h 1132"/>
              <a:gd name="T102" fmla="*/ 239 w 250"/>
              <a:gd name="T103" fmla="*/ 87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0" h="1132">
                <a:moveTo>
                  <a:pt x="239" y="87"/>
                </a:moveTo>
                <a:lnTo>
                  <a:pt x="250" y="109"/>
                </a:lnTo>
                <a:lnTo>
                  <a:pt x="250" y="130"/>
                </a:lnTo>
                <a:lnTo>
                  <a:pt x="250" y="152"/>
                </a:lnTo>
                <a:lnTo>
                  <a:pt x="239" y="174"/>
                </a:lnTo>
                <a:lnTo>
                  <a:pt x="239" y="185"/>
                </a:lnTo>
                <a:lnTo>
                  <a:pt x="228" y="207"/>
                </a:lnTo>
                <a:lnTo>
                  <a:pt x="228" y="228"/>
                </a:lnTo>
                <a:lnTo>
                  <a:pt x="228" y="261"/>
                </a:lnTo>
                <a:lnTo>
                  <a:pt x="217" y="294"/>
                </a:lnTo>
                <a:lnTo>
                  <a:pt x="217" y="337"/>
                </a:lnTo>
                <a:lnTo>
                  <a:pt x="217" y="381"/>
                </a:lnTo>
                <a:lnTo>
                  <a:pt x="217" y="446"/>
                </a:lnTo>
                <a:lnTo>
                  <a:pt x="207" y="500"/>
                </a:lnTo>
                <a:lnTo>
                  <a:pt x="207" y="577"/>
                </a:lnTo>
                <a:lnTo>
                  <a:pt x="207" y="653"/>
                </a:lnTo>
                <a:lnTo>
                  <a:pt x="207" y="729"/>
                </a:lnTo>
                <a:lnTo>
                  <a:pt x="207" y="827"/>
                </a:lnTo>
                <a:lnTo>
                  <a:pt x="196" y="925"/>
                </a:lnTo>
                <a:lnTo>
                  <a:pt x="196" y="1023"/>
                </a:lnTo>
                <a:lnTo>
                  <a:pt x="196" y="1132"/>
                </a:lnTo>
                <a:lnTo>
                  <a:pt x="65" y="1132"/>
                </a:lnTo>
                <a:lnTo>
                  <a:pt x="65" y="1012"/>
                </a:lnTo>
                <a:lnTo>
                  <a:pt x="65" y="892"/>
                </a:lnTo>
                <a:lnTo>
                  <a:pt x="65" y="783"/>
                </a:lnTo>
                <a:lnTo>
                  <a:pt x="65" y="685"/>
                </a:lnTo>
                <a:lnTo>
                  <a:pt x="65" y="587"/>
                </a:lnTo>
                <a:lnTo>
                  <a:pt x="65" y="500"/>
                </a:lnTo>
                <a:lnTo>
                  <a:pt x="65" y="424"/>
                </a:lnTo>
                <a:lnTo>
                  <a:pt x="65" y="359"/>
                </a:lnTo>
                <a:lnTo>
                  <a:pt x="54" y="294"/>
                </a:lnTo>
                <a:lnTo>
                  <a:pt x="54" y="239"/>
                </a:lnTo>
                <a:lnTo>
                  <a:pt x="54" y="185"/>
                </a:lnTo>
                <a:lnTo>
                  <a:pt x="43" y="152"/>
                </a:lnTo>
                <a:lnTo>
                  <a:pt x="43" y="119"/>
                </a:lnTo>
                <a:lnTo>
                  <a:pt x="33" y="87"/>
                </a:lnTo>
                <a:lnTo>
                  <a:pt x="33" y="76"/>
                </a:lnTo>
                <a:lnTo>
                  <a:pt x="22" y="65"/>
                </a:lnTo>
                <a:lnTo>
                  <a:pt x="11" y="54"/>
                </a:lnTo>
                <a:lnTo>
                  <a:pt x="11" y="43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33" y="0"/>
                </a:lnTo>
                <a:lnTo>
                  <a:pt x="65" y="0"/>
                </a:lnTo>
                <a:lnTo>
                  <a:pt x="98" y="0"/>
                </a:lnTo>
                <a:lnTo>
                  <a:pt x="141" y="11"/>
                </a:lnTo>
                <a:lnTo>
                  <a:pt x="174" y="22"/>
                </a:lnTo>
                <a:lnTo>
                  <a:pt x="207" y="43"/>
                </a:lnTo>
                <a:lnTo>
                  <a:pt x="228" y="65"/>
                </a:lnTo>
                <a:lnTo>
                  <a:pt x="239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0" name="Freeform 34"/>
          <p:cNvSpPr>
            <a:spLocks noChangeArrowheads="1"/>
          </p:cNvSpPr>
          <p:nvPr/>
        </p:nvSpPr>
        <p:spPr bwMode="auto">
          <a:xfrm>
            <a:off x="6548438" y="2203450"/>
            <a:ext cx="1125537" cy="257175"/>
          </a:xfrm>
          <a:custGeom>
            <a:avLst/>
            <a:gdLst>
              <a:gd name="T0" fmla="*/ 163 w 1772"/>
              <a:gd name="T1" fmla="*/ 403 h 403"/>
              <a:gd name="T2" fmla="*/ 130 w 1772"/>
              <a:gd name="T3" fmla="*/ 392 h 403"/>
              <a:gd name="T4" fmla="*/ 87 w 1772"/>
              <a:gd name="T5" fmla="*/ 392 h 403"/>
              <a:gd name="T6" fmla="*/ 33 w 1772"/>
              <a:gd name="T7" fmla="*/ 370 h 403"/>
              <a:gd name="T8" fmla="*/ 0 w 1772"/>
              <a:gd name="T9" fmla="*/ 305 h 403"/>
              <a:gd name="T10" fmla="*/ 33 w 1772"/>
              <a:gd name="T11" fmla="*/ 305 h 403"/>
              <a:gd name="T12" fmla="*/ 76 w 1772"/>
              <a:gd name="T13" fmla="*/ 305 h 403"/>
              <a:gd name="T14" fmla="*/ 152 w 1772"/>
              <a:gd name="T15" fmla="*/ 283 h 403"/>
              <a:gd name="T16" fmla="*/ 239 w 1772"/>
              <a:gd name="T17" fmla="*/ 272 h 403"/>
              <a:gd name="T18" fmla="*/ 359 w 1772"/>
              <a:gd name="T19" fmla="*/ 250 h 403"/>
              <a:gd name="T20" fmla="*/ 478 w 1772"/>
              <a:gd name="T21" fmla="*/ 218 h 403"/>
              <a:gd name="T22" fmla="*/ 631 w 1772"/>
              <a:gd name="T23" fmla="*/ 185 h 403"/>
              <a:gd name="T24" fmla="*/ 804 w 1772"/>
              <a:gd name="T25" fmla="*/ 152 h 403"/>
              <a:gd name="T26" fmla="*/ 968 w 1772"/>
              <a:gd name="T27" fmla="*/ 120 h 403"/>
              <a:gd name="T28" fmla="*/ 1109 w 1772"/>
              <a:gd name="T29" fmla="*/ 87 h 403"/>
              <a:gd name="T30" fmla="*/ 1239 w 1772"/>
              <a:gd name="T31" fmla="*/ 54 h 403"/>
              <a:gd name="T32" fmla="*/ 1337 w 1772"/>
              <a:gd name="T33" fmla="*/ 33 h 403"/>
              <a:gd name="T34" fmla="*/ 1424 w 1772"/>
              <a:gd name="T35" fmla="*/ 22 h 403"/>
              <a:gd name="T36" fmla="*/ 1500 w 1772"/>
              <a:gd name="T37" fmla="*/ 11 h 403"/>
              <a:gd name="T38" fmla="*/ 1544 w 1772"/>
              <a:gd name="T39" fmla="*/ 0 h 403"/>
              <a:gd name="T40" fmla="*/ 1565 w 1772"/>
              <a:gd name="T41" fmla="*/ 0 h 403"/>
              <a:gd name="T42" fmla="*/ 1631 w 1772"/>
              <a:gd name="T43" fmla="*/ 22 h 403"/>
              <a:gd name="T44" fmla="*/ 1707 w 1772"/>
              <a:gd name="T45" fmla="*/ 54 h 403"/>
              <a:gd name="T46" fmla="*/ 1761 w 1772"/>
              <a:gd name="T47" fmla="*/ 120 h 403"/>
              <a:gd name="T48" fmla="*/ 1772 w 1772"/>
              <a:gd name="T49" fmla="*/ 152 h 403"/>
              <a:gd name="T50" fmla="*/ 1761 w 1772"/>
              <a:gd name="T51" fmla="*/ 163 h 403"/>
              <a:gd name="T52" fmla="*/ 1718 w 1772"/>
              <a:gd name="T53" fmla="*/ 174 h 403"/>
              <a:gd name="T54" fmla="*/ 1642 w 1772"/>
              <a:gd name="T55" fmla="*/ 185 h 403"/>
              <a:gd name="T56" fmla="*/ 1544 w 1772"/>
              <a:gd name="T57" fmla="*/ 185 h 403"/>
              <a:gd name="T58" fmla="*/ 1315 w 1772"/>
              <a:gd name="T59" fmla="*/ 196 h 403"/>
              <a:gd name="T60" fmla="*/ 1054 w 1772"/>
              <a:gd name="T61" fmla="*/ 218 h 403"/>
              <a:gd name="T62" fmla="*/ 641 w 1772"/>
              <a:gd name="T63" fmla="*/ 305 h 403"/>
              <a:gd name="T64" fmla="*/ 424 w 1772"/>
              <a:gd name="T65" fmla="*/ 348 h 403"/>
              <a:gd name="T66" fmla="*/ 315 w 1772"/>
              <a:gd name="T67" fmla="*/ 370 h 403"/>
              <a:gd name="T68" fmla="*/ 239 w 1772"/>
              <a:gd name="T69" fmla="*/ 392 h 403"/>
              <a:gd name="T70" fmla="*/ 185 w 1772"/>
              <a:gd name="T71" fmla="*/ 403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72" h="403">
                <a:moveTo>
                  <a:pt x="163" y="403"/>
                </a:moveTo>
                <a:lnTo>
                  <a:pt x="163" y="403"/>
                </a:lnTo>
                <a:lnTo>
                  <a:pt x="141" y="403"/>
                </a:lnTo>
                <a:lnTo>
                  <a:pt x="130" y="392"/>
                </a:lnTo>
                <a:lnTo>
                  <a:pt x="109" y="392"/>
                </a:lnTo>
                <a:lnTo>
                  <a:pt x="87" y="392"/>
                </a:lnTo>
                <a:lnTo>
                  <a:pt x="54" y="381"/>
                </a:lnTo>
                <a:lnTo>
                  <a:pt x="33" y="370"/>
                </a:lnTo>
                <a:lnTo>
                  <a:pt x="0" y="370"/>
                </a:lnTo>
                <a:lnTo>
                  <a:pt x="0" y="305"/>
                </a:lnTo>
                <a:lnTo>
                  <a:pt x="11" y="305"/>
                </a:lnTo>
                <a:lnTo>
                  <a:pt x="33" y="305"/>
                </a:lnTo>
                <a:lnTo>
                  <a:pt x="54" y="305"/>
                </a:lnTo>
                <a:lnTo>
                  <a:pt x="76" y="305"/>
                </a:lnTo>
                <a:lnTo>
                  <a:pt x="109" y="294"/>
                </a:lnTo>
                <a:lnTo>
                  <a:pt x="152" y="283"/>
                </a:lnTo>
                <a:lnTo>
                  <a:pt x="196" y="283"/>
                </a:lnTo>
                <a:lnTo>
                  <a:pt x="239" y="272"/>
                </a:lnTo>
                <a:lnTo>
                  <a:pt x="293" y="261"/>
                </a:lnTo>
                <a:lnTo>
                  <a:pt x="359" y="250"/>
                </a:lnTo>
                <a:lnTo>
                  <a:pt x="413" y="228"/>
                </a:lnTo>
                <a:lnTo>
                  <a:pt x="478" y="218"/>
                </a:lnTo>
                <a:lnTo>
                  <a:pt x="554" y="207"/>
                </a:lnTo>
                <a:lnTo>
                  <a:pt x="631" y="185"/>
                </a:lnTo>
                <a:lnTo>
                  <a:pt x="717" y="174"/>
                </a:lnTo>
                <a:lnTo>
                  <a:pt x="804" y="152"/>
                </a:lnTo>
                <a:lnTo>
                  <a:pt x="881" y="130"/>
                </a:lnTo>
                <a:lnTo>
                  <a:pt x="968" y="120"/>
                </a:lnTo>
                <a:lnTo>
                  <a:pt x="1044" y="98"/>
                </a:lnTo>
                <a:lnTo>
                  <a:pt x="1109" y="87"/>
                </a:lnTo>
                <a:lnTo>
                  <a:pt x="1174" y="65"/>
                </a:lnTo>
                <a:lnTo>
                  <a:pt x="1239" y="54"/>
                </a:lnTo>
                <a:lnTo>
                  <a:pt x="1294" y="43"/>
                </a:lnTo>
                <a:lnTo>
                  <a:pt x="1337" y="33"/>
                </a:lnTo>
                <a:lnTo>
                  <a:pt x="1392" y="33"/>
                </a:lnTo>
                <a:lnTo>
                  <a:pt x="1424" y="22"/>
                </a:lnTo>
                <a:lnTo>
                  <a:pt x="1468" y="11"/>
                </a:lnTo>
                <a:lnTo>
                  <a:pt x="1500" y="11"/>
                </a:lnTo>
                <a:lnTo>
                  <a:pt x="1522" y="11"/>
                </a:lnTo>
                <a:lnTo>
                  <a:pt x="1544" y="0"/>
                </a:lnTo>
                <a:lnTo>
                  <a:pt x="1555" y="0"/>
                </a:lnTo>
                <a:lnTo>
                  <a:pt x="1565" y="0"/>
                </a:lnTo>
                <a:lnTo>
                  <a:pt x="1598" y="11"/>
                </a:lnTo>
                <a:lnTo>
                  <a:pt x="1631" y="22"/>
                </a:lnTo>
                <a:lnTo>
                  <a:pt x="1663" y="33"/>
                </a:lnTo>
                <a:lnTo>
                  <a:pt x="1707" y="54"/>
                </a:lnTo>
                <a:lnTo>
                  <a:pt x="1739" y="87"/>
                </a:lnTo>
                <a:lnTo>
                  <a:pt x="1761" y="120"/>
                </a:lnTo>
                <a:lnTo>
                  <a:pt x="1772" y="141"/>
                </a:lnTo>
                <a:lnTo>
                  <a:pt x="1772" y="152"/>
                </a:lnTo>
                <a:lnTo>
                  <a:pt x="1772" y="163"/>
                </a:lnTo>
                <a:lnTo>
                  <a:pt x="1761" y="163"/>
                </a:lnTo>
                <a:lnTo>
                  <a:pt x="1739" y="174"/>
                </a:lnTo>
                <a:lnTo>
                  <a:pt x="1718" y="174"/>
                </a:lnTo>
                <a:lnTo>
                  <a:pt x="1685" y="185"/>
                </a:lnTo>
                <a:lnTo>
                  <a:pt x="1642" y="185"/>
                </a:lnTo>
                <a:lnTo>
                  <a:pt x="1598" y="185"/>
                </a:lnTo>
                <a:lnTo>
                  <a:pt x="1544" y="185"/>
                </a:lnTo>
                <a:lnTo>
                  <a:pt x="1435" y="185"/>
                </a:lnTo>
                <a:lnTo>
                  <a:pt x="1315" y="196"/>
                </a:lnTo>
                <a:lnTo>
                  <a:pt x="1185" y="207"/>
                </a:lnTo>
                <a:lnTo>
                  <a:pt x="1054" y="218"/>
                </a:lnTo>
                <a:lnTo>
                  <a:pt x="772" y="272"/>
                </a:lnTo>
                <a:lnTo>
                  <a:pt x="641" y="305"/>
                </a:lnTo>
                <a:lnTo>
                  <a:pt x="500" y="337"/>
                </a:lnTo>
                <a:lnTo>
                  <a:pt x="424" y="348"/>
                </a:lnTo>
                <a:lnTo>
                  <a:pt x="370" y="359"/>
                </a:lnTo>
                <a:lnTo>
                  <a:pt x="315" y="370"/>
                </a:lnTo>
                <a:lnTo>
                  <a:pt x="272" y="381"/>
                </a:lnTo>
                <a:lnTo>
                  <a:pt x="239" y="392"/>
                </a:lnTo>
                <a:lnTo>
                  <a:pt x="207" y="392"/>
                </a:lnTo>
                <a:lnTo>
                  <a:pt x="185" y="403"/>
                </a:lnTo>
                <a:lnTo>
                  <a:pt x="163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4" name="TextBox 2"/>
          <p:cNvSpPr txBox="1">
            <a:spLocks noChangeArrowheads="1"/>
          </p:cNvSpPr>
          <p:nvPr/>
        </p:nvSpPr>
        <p:spPr bwMode="auto">
          <a:xfrm>
            <a:off x="577850" y="175101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095875" y="3652838"/>
            <a:ext cx="358775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虫字要扁小、下横往上提，青字窄长、上边宽、三横中下横最长、月字要窄。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462" name="矩形 29"/>
          <p:cNvSpPr>
            <a:spLocks noChangeArrowheads="1"/>
          </p:cNvSpPr>
          <p:nvPr/>
        </p:nvSpPr>
        <p:spPr bwMode="auto">
          <a:xfrm>
            <a:off x="2608263" y="191293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63" name="矩形 30"/>
          <p:cNvSpPr>
            <a:spLocks noChangeArrowheads="1"/>
          </p:cNvSpPr>
          <p:nvPr/>
        </p:nvSpPr>
        <p:spPr bwMode="auto">
          <a:xfrm>
            <a:off x="2598738" y="118745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qīng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8464" name="TextBox 25"/>
          <p:cNvSpPr txBox="1">
            <a:spLocks noChangeArrowheads="1"/>
          </p:cNvSpPr>
          <p:nvPr/>
        </p:nvSpPr>
        <p:spPr bwMode="auto">
          <a:xfrm>
            <a:off x="688975" y="2989263"/>
            <a:ext cx="23399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18465" name="TextBox 26"/>
          <p:cNvSpPr txBox="1">
            <a:spLocks noChangeArrowheads="1"/>
          </p:cNvSpPr>
          <p:nvPr/>
        </p:nvSpPr>
        <p:spPr bwMode="auto">
          <a:xfrm>
            <a:off x="688975" y="373380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红蜻蜓   蜻蜓点水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66" name="TextBox 29"/>
          <p:cNvSpPr txBox="1">
            <a:spLocks noChangeArrowheads="1"/>
          </p:cNvSpPr>
          <p:nvPr/>
        </p:nvSpPr>
        <p:spPr bwMode="auto">
          <a:xfrm>
            <a:off x="688975" y="4116388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大雨过后，许多蜻蜓飞出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来捉蚊子。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18467" name="TextBox 30"/>
          <p:cNvSpPr txBox="1">
            <a:spLocks noChangeArrowheads="1"/>
          </p:cNvSpPr>
          <p:nvPr/>
        </p:nvSpPr>
        <p:spPr bwMode="auto">
          <a:xfrm>
            <a:off x="688975" y="334645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Q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虫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2562" name="组合 35"/>
          <p:cNvGrpSpPr/>
          <p:nvPr/>
        </p:nvGrpSpPr>
        <p:grpSpPr bwMode="auto">
          <a:xfrm>
            <a:off x="552450" y="769938"/>
            <a:ext cx="1331913" cy="530225"/>
            <a:chOff x="579880" y="770997"/>
            <a:chExt cx="1331484" cy="531209"/>
          </a:xfrm>
        </p:grpSpPr>
        <p:sp>
          <p:nvSpPr>
            <p:cNvPr id="37" name="圆角矩形 36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2565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8462" grpId="0"/>
      <p:bldP spid="18463" grpId="0"/>
      <p:bldP spid="18464" grpId="0"/>
      <p:bldP spid="18465" grpId="0"/>
      <p:bldP spid="18466" grpId="0"/>
      <p:bldP spid="184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26" name="Freeform 42"/>
          <p:cNvSpPr>
            <a:spLocks noChangeArrowheads="1"/>
          </p:cNvSpPr>
          <p:nvPr/>
        </p:nvSpPr>
        <p:spPr bwMode="auto">
          <a:xfrm>
            <a:off x="6951663" y="1776413"/>
            <a:ext cx="455612" cy="276225"/>
          </a:xfrm>
          <a:custGeom>
            <a:avLst/>
            <a:gdLst>
              <a:gd name="T0" fmla="*/ 174 w 718"/>
              <a:gd name="T1" fmla="*/ 315 h 435"/>
              <a:gd name="T2" fmla="*/ 218 w 718"/>
              <a:gd name="T3" fmla="*/ 282 h 435"/>
              <a:gd name="T4" fmla="*/ 261 w 718"/>
              <a:gd name="T5" fmla="*/ 261 h 435"/>
              <a:gd name="T6" fmla="*/ 294 w 718"/>
              <a:gd name="T7" fmla="*/ 239 h 435"/>
              <a:gd name="T8" fmla="*/ 337 w 718"/>
              <a:gd name="T9" fmla="*/ 217 h 435"/>
              <a:gd name="T10" fmla="*/ 370 w 718"/>
              <a:gd name="T11" fmla="*/ 195 h 435"/>
              <a:gd name="T12" fmla="*/ 391 w 718"/>
              <a:gd name="T13" fmla="*/ 185 h 435"/>
              <a:gd name="T14" fmla="*/ 413 w 718"/>
              <a:gd name="T15" fmla="*/ 163 h 435"/>
              <a:gd name="T16" fmla="*/ 435 w 718"/>
              <a:gd name="T17" fmla="*/ 152 h 435"/>
              <a:gd name="T18" fmla="*/ 446 w 718"/>
              <a:gd name="T19" fmla="*/ 141 h 435"/>
              <a:gd name="T20" fmla="*/ 468 w 718"/>
              <a:gd name="T21" fmla="*/ 130 h 435"/>
              <a:gd name="T22" fmla="*/ 478 w 718"/>
              <a:gd name="T23" fmla="*/ 108 h 435"/>
              <a:gd name="T24" fmla="*/ 478 w 718"/>
              <a:gd name="T25" fmla="*/ 97 h 435"/>
              <a:gd name="T26" fmla="*/ 489 w 718"/>
              <a:gd name="T27" fmla="*/ 87 h 435"/>
              <a:gd name="T28" fmla="*/ 489 w 718"/>
              <a:gd name="T29" fmla="*/ 76 h 435"/>
              <a:gd name="T30" fmla="*/ 489 w 718"/>
              <a:gd name="T31" fmla="*/ 65 h 435"/>
              <a:gd name="T32" fmla="*/ 489 w 718"/>
              <a:gd name="T33" fmla="*/ 54 h 435"/>
              <a:gd name="T34" fmla="*/ 489 w 718"/>
              <a:gd name="T35" fmla="*/ 32 h 435"/>
              <a:gd name="T36" fmla="*/ 489 w 718"/>
              <a:gd name="T37" fmla="*/ 21 h 435"/>
              <a:gd name="T38" fmla="*/ 500 w 718"/>
              <a:gd name="T39" fmla="*/ 10 h 435"/>
              <a:gd name="T40" fmla="*/ 511 w 718"/>
              <a:gd name="T41" fmla="*/ 0 h 435"/>
              <a:gd name="T42" fmla="*/ 522 w 718"/>
              <a:gd name="T43" fmla="*/ 0 h 435"/>
              <a:gd name="T44" fmla="*/ 533 w 718"/>
              <a:gd name="T45" fmla="*/ 0 h 435"/>
              <a:gd name="T46" fmla="*/ 544 w 718"/>
              <a:gd name="T47" fmla="*/ 0 h 435"/>
              <a:gd name="T48" fmla="*/ 555 w 718"/>
              <a:gd name="T49" fmla="*/ 10 h 435"/>
              <a:gd name="T50" fmla="*/ 587 w 718"/>
              <a:gd name="T51" fmla="*/ 21 h 435"/>
              <a:gd name="T52" fmla="*/ 631 w 718"/>
              <a:gd name="T53" fmla="*/ 54 h 435"/>
              <a:gd name="T54" fmla="*/ 642 w 718"/>
              <a:gd name="T55" fmla="*/ 65 h 435"/>
              <a:gd name="T56" fmla="*/ 663 w 718"/>
              <a:gd name="T57" fmla="*/ 76 h 435"/>
              <a:gd name="T58" fmla="*/ 674 w 718"/>
              <a:gd name="T59" fmla="*/ 87 h 435"/>
              <a:gd name="T60" fmla="*/ 696 w 718"/>
              <a:gd name="T61" fmla="*/ 97 h 435"/>
              <a:gd name="T62" fmla="*/ 707 w 718"/>
              <a:gd name="T63" fmla="*/ 108 h 435"/>
              <a:gd name="T64" fmla="*/ 707 w 718"/>
              <a:gd name="T65" fmla="*/ 119 h 435"/>
              <a:gd name="T66" fmla="*/ 718 w 718"/>
              <a:gd name="T67" fmla="*/ 130 h 435"/>
              <a:gd name="T68" fmla="*/ 718 w 718"/>
              <a:gd name="T69" fmla="*/ 141 h 435"/>
              <a:gd name="T70" fmla="*/ 718 w 718"/>
              <a:gd name="T71" fmla="*/ 152 h 435"/>
              <a:gd name="T72" fmla="*/ 707 w 718"/>
              <a:gd name="T73" fmla="*/ 163 h 435"/>
              <a:gd name="T74" fmla="*/ 696 w 718"/>
              <a:gd name="T75" fmla="*/ 185 h 435"/>
              <a:gd name="T76" fmla="*/ 674 w 718"/>
              <a:gd name="T77" fmla="*/ 195 h 435"/>
              <a:gd name="T78" fmla="*/ 652 w 718"/>
              <a:gd name="T79" fmla="*/ 206 h 435"/>
              <a:gd name="T80" fmla="*/ 620 w 718"/>
              <a:gd name="T81" fmla="*/ 228 h 435"/>
              <a:gd name="T82" fmla="*/ 576 w 718"/>
              <a:gd name="T83" fmla="*/ 250 h 435"/>
              <a:gd name="T84" fmla="*/ 533 w 718"/>
              <a:gd name="T85" fmla="*/ 261 h 435"/>
              <a:gd name="T86" fmla="*/ 446 w 718"/>
              <a:gd name="T87" fmla="*/ 304 h 435"/>
              <a:gd name="T88" fmla="*/ 359 w 718"/>
              <a:gd name="T89" fmla="*/ 348 h 435"/>
              <a:gd name="T90" fmla="*/ 272 w 718"/>
              <a:gd name="T91" fmla="*/ 370 h 435"/>
              <a:gd name="T92" fmla="*/ 185 w 718"/>
              <a:gd name="T93" fmla="*/ 402 h 435"/>
              <a:gd name="T94" fmla="*/ 141 w 718"/>
              <a:gd name="T95" fmla="*/ 413 h 435"/>
              <a:gd name="T96" fmla="*/ 109 w 718"/>
              <a:gd name="T97" fmla="*/ 424 h 435"/>
              <a:gd name="T98" fmla="*/ 76 w 718"/>
              <a:gd name="T99" fmla="*/ 435 h 435"/>
              <a:gd name="T100" fmla="*/ 44 w 718"/>
              <a:gd name="T101" fmla="*/ 435 h 435"/>
              <a:gd name="T102" fmla="*/ 33 w 718"/>
              <a:gd name="T103" fmla="*/ 435 h 435"/>
              <a:gd name="T104" fmla="*/ 11 w 718"/>
              <a:gd name="T105" fmla="*/ 435 h 435"/>
              <a:gd name="T106" fmla="*/ 0 w 718"/>
              <a:gd name="T107" fmla="*/ 424 h 435"/>
              <a:gd name="T108" fmla="*/ 11 w 718"/>
              <a:gd name="T109" fmla="*/ 413 h 435"/>
              <a:gd name="T110" fmla="*/ 22 w 718"/>
              <a:gd name="T111" fmla="*/ 402 h 435"/>
              <a:gd name="T112" fmla="*/ 44 w 718"/>
              <a:gd name="T113" fmla="*/ 380 h 435"/>
              <a:gd name="T114" fmla="*/ 65 w 718"/>
              <a:gd name="T115" fmla="*/ 370 h 435"/>
              <a:gd name="T116" fmla="*/ 98 w 718"/>
              <a:gd name="T117" fmla="*/ 348 h 435"/>
              <a:gd name="T118" fmla="*/ 131 w 718"/>
              <a:gd name="T119" fmla="*/ 337 h 435"/>
              <a:gd name="T120" fmla="*/ 174 w 718"/>
              <a:gd name="T121" fmla="*/ 31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8" h="435">
                <a:moveTo>
                  <a:pt x="174" y="315"/>
                </a:moveTo>
                <a:lnTo>
                  <a:pt x="218" y="282"/>
                </a:lnTo>
                <a:lnTo>
                  <a:pt x="261" y="261"/>
                </a:lnTo>
                <a:lnTo>
                  <a:pt x="294" y="239"/>
                </a:lnTo>
                <a:lnTo>
                  <a:pt x="337" y="217"/>
                </a:lnTo>
                <a:lnTo>
                  <a:pt x="370" y="195"/>
                </a:lnTo>
                <a:lnTo>
                  <a:pt x="391" y="185"/>
                </a:lnTo>
                <a:lnTo>
                  <a:pt x="413" y="163"/>
                </a:lnTo>
                <a:lnTo>
                  <a:pt x="435" y="152"/>
                </a:lnTo>
                <a:lnTo>
                  <a:pt x="446" y="141"/>
                </a:lnTo>
                <a:lnTo>
                  <a:pt x="468" y="130"/>
                </a:lnTo>
                <a:lnTo>
                  <a:pt x="478" y="108"/>
                </a:lnTo>
                <a:lnTo>
                  <a:pt x="478" y="97"/>
                </a:lnTo>
                <a:lnTo>
                  <a:pt x="489" y="87"/>
                </a:lnTo>
                <a:lnTo>
                  <a:pt x="489" y="76"/>
                </a:lnTo>
                <a:lnTo>
                  <a:pt x="489" y="65"/>
                </a:lnTo>
                <a:lnTo>
                  <a:pt x="489" y="54"/>
                </a:lnTo>
                <a:lnTo>
                  <a:pt x="489" y="32"/>
                </a:lnTo>
                <a:lnTo>
                  <a:pt x="489" y="21"/>
                </a:lnTo>
                <a:lnTo>
                  <a:pt x="500" y="10"/>
                </a:lnTo>
                <a:lnTo>
                  <a:pt x="511" y="0"/>
                </a:lnTo>
                <a:lnTo>
                  <a:pt x="522" y="0"/>
                </a:lnTo>
                <a:lnTo>
                  <a:pt x="533" y="0"/>
                </a:lnTo>
                <a:lnTo>
                  <a:pt x="544" y="0"/>
                </a:lnTo>
                <a:lnTo>
                  <a:pt x="555" y="10"/>
                </a:lnTo>
                <a:lnTo>
                  <a:pt x="587" y="21"/>
                </a:lnTo>
                <a:lnTo>
                  <a:pt x="631" y="54"/>
                </a:lnTo>
                <a:lnTo>
                  <a:pt x="642" y="65"/>
                </a:lnTo>
                <a:lnTo>
                  <a:pt x="663" y="76"/>
                </a:lnTo>
                <a:lnTo>
                  <a:pt x="674" y="87"/>
                </a:lnTo>
                <a:lnTo>
                  <a:pt x="696" y="97"/>
                </a:lnTo>
                <a:lnTo>
                  <a:pt x="707" y="108"/>
                </a:lnTo>
                <a:lnTo>
                  <a:pt x="707" y="119"/>
                </a:lnTo>
                <a:lnTo>
                  <a:pt x="718" y="130"/>
                </a:lnTo>
                <a:lnTo>
                  <a:pt x="718" y="141"/>
                </a:lnTo>
                <a:lnTo>
                  <a:pt x="718" y="152"/>
                </a:lnTo>
                <a:lnTo>
                  <a:pt x="707" y="163"/>
                </a:lnTo>
                <a:lnTo>
                  <a:pt x="696" y="185"/>
                </a:lnTo>
                <a:lnTo>
                  <a:pt x="674" y="195"/>
                </a:lnTo>
                <a:lnTo>
                  <a:pt x="652" y="206"/>
                </a:lnTo>
                <a:lnTo>
                  <a:pt x="620" y="228"/>
                </a:lnTo>
                <a:lnTo>
                  <a:pt x="576" y="250"/>
                </a:lnTo>
                <a:lnTo>
                  <a:pt x="533" y="261"/>
                </a:lnTo>
                <a:lnTo>
                  <a:pt x="446" y="304"/>
                </a:lnTo>
                <a:lnTo>
                  <a:pt x="359" y="348"/>
                </a:lnTo>
                <a:lnTo>
                  <a:pt x="272" y="370"/>
                </a:lnTo>
                <a:lnTo>
                  <a:pt x="185" y="402"/>
                </a:lnTo>
                <a:lnTo>
                  <a:pt x="141" y="413"/>
                </a:lnTo>
                <a:lnTo>
                  <a:pt x="109" y="424"/>
                </a:lnTo>
                <a:lnTo>
                  <a:pt x="76" y="435"/>
                </a:lnTo>
                <a:lnTo>
                  <a:pt x="44" y="435"/>
                </a:lnTo>
                <a:lnTo>
                  <a:pt x="33" y="435"/>
                </a:lnTo>
                <a:lnTo>
                  <a:pt x="11" y="435"/>
                </a:lnTo>
                <a:lnTo>
                  <a:pt x="0" y="424"/>
                </a:lnTo>
                <a:lnTo>
                  <a:pt x="11" y="413"/>
                </a:lnTo>
                <a:lnTo>
                  <a:pt x="22" y="402"/>
                </a:lnTo>
                <a:lnTo>
                  <a:pt x="44" y="380"/>
                </a:lnTo>
                <a:lnTo>
                  <a:pt x="65" y="370"/>
                </a:lnTo>
                <a:lnTo>
                  <a:pt x="98" y="348"/>
                </a:lnTo>
                <a:lnTo>
                  <a:pt x="131" y="337"/>
                </a:lnTo>
                <a:lnTo>
                  <a:pt x="174" y="31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8" name="Freeform 44"/>
          <p:cNvSpPr>
            <a:spLocks noChangeArrowheads="1"/>
          </p:cNvSpPr>
          <p:nvPr/>
        </p:nvSpPr>
        <p:spPr bwMode="auto">
          <a:xfrm>
            <a:off x="6848475" y="2232025"/>
            <a:ext cx="688975" cy="214313"/>
          </a:xfrm>
          <a:custGeom>
            <a:avLst/>
            <a:gdLst>
              <a:gd name="T0" fmla="*/ 359 w 1087"/>
              <a:gd name="T1" fmla="*/ 294 h 337"/>
              <a:gd name="T2" fmla="*/ 315 w 1087"/>
              <a:gd name="T3" fmla="*/ 315 h 337"/>
              <a:gd name="T4" fmla="*/ 272 w 1087"/>
              <a:gd name="T5" fmla="*/ 315 h 337"/>
              <a:gd name="T6" fmla="*/ 239 w 1087"/>
              <a:gd name="T7" fmla="*/ 326 h 337"/>
              <a:gd name="T8" fmla="*/ 217 w 1087"/>
              <a:gd name="T9" fmla="*/ 337 h 337"/>
              <a:gd name="T10" fmla="*/ 185 w 1087"/>
              <a:gd name="T11" fmla="*/ 337 h 337"/>
              <a:gd name="T12" fmla="*/ 163 w 1087"/>
              <a:gd name="T13" fmla="*/ 337 h 337"/>
              <a:gd name="T14" fmla="*/ 152 w 1087"/>
              <a:gd name="T15" fmla="*/ 337 h 337"/>
              <a:gd name="T16" fmla="*/ 130 w 1087"/>
              <a:gd name="T17" fmla="*/ 337 h 337"/>
              <a:gd name="T18" fmla="*/ 109 w 1087"/>
              <a:gd name="T19" fmla="*/ 326 h 337"/>
              <a:gd name="T20" fmla="*/ 76 w 1087"/>
              <a:gd name="T21" fmla="*/ 315 h 337"/>
              <a:gd name="T22" fmla="*/ 33 w 1087"/>
              <a:gd name="T23" fmla="*/ 294 h 337"/>
              <a:gd name="T24" fmla="*/ 0 w 1087"/>
              <a:gd name="T25" fmla="*/ 261 h 337"/>
              <a:gd name="T26" fmla="*/ 87 w 1087"/>
              <a:gd name="T27" fmla="*/ 239 h 337"/>
              <a:gd name="T28" fmla="*/ 174 w 1087"/>
              <a:gd name="T29" fmla="*/ 217 h 337"/>
              <a:gd name="T30" fmla="*/ 250 w 1087"/>
              <a:gd name="T31" fmla="*/ 196 h 337"/>
              <a:gd name="T32" fmla="*/ 326 w 1087"/>
              <a:gd name="T33" fmla="*/ 174 h 337"/>
              <a:gd name="T34" fmla="*/ 391 w 1087"/>
              <a:gd name="T35" fmla="*/ 163 h 337"/>
              <a:gd name="T36" fmla="*/ 457 w 1087"/>
              <a:gd name="T37" fmla="*/ 141 h 337"/>
              <a:gd name="T38" fmla="*/ 511 w 1087"/>
              <a:gd name="T39" fmla="*/ 130 h 337"/>
              <a:gd name="T40" fmla="*/ 565 w 1087"/>
              <a:gd name="T41" fmla="*/ 109 h 337"/>
              <a:gd name="T42" fmla="*/ 609 w 1087"/>
              <a:gd name="T43" fmla="*/ 98 h 337"/>
              <a:gd name="T44" fmla="*/ 652 w 1087"/>
              <a:gd name="T45" fmla="*/ 87 h 337"/>
              <a:gd name="T46" fmla="*/ 696 w 1087"/>
              <a:gd name="T47" fmla="*/ 76 h 337"/>
              <a:gd name="T48" fmla="*/ 728 w 1087"/>
              <a:gd name="T49" fmla="*/ 65 h 337"/>
              <a:gd name="T50" fmla="*/ 761 w 1087"/>
              <a:gd name="T51" fmla="*/ 54 h 337"/>
              <a:gd name="T52" fmla="*/ 783 w 1087"/>
              <a:gd name="T53" fmla="*/ 43 h 337"/>
              <a:gd name="T54" fmla="*/ 794 w 1087"/>
              <a:gd name="T55" fmla="*/ 43 h 337"/>
              <a:gd name="T56" fmla="*/ 815 w 1087"/>
              <a:gd name="T57" fmla="*/ 32 h 337"/>
              <a:gd name="T58" fmla="*/ 848 w 1087"/>
              <a:gd name="T59" fmla="*/ 22 h 337"/>
              <a:gd name="T60" fmla="*/ 881 w 1087"/>
              <a:gd name="T61" fmla="*/ 11 h 337"/>
              <a:gd name="T62" fmla="*/ 902 w 1087"/>
              <a:gd name="T63" fmla="*/ 0 h 337"/>
              <a:gd name="T64" fmla="*/ 924 w 1087"/>
              <a:gd name="T65" fmla="*/ 0 h 337"/>
              <a:gd name="T66" fmla="*/ 935 w 1087"/>
              <a:gd name="T67" fmla="*/ 11 h 337"/>
              <a:gd name="T68" fmla="*/ 957 w 1087"/>
              <a:gd name="T69" fmla="*/ 11 h 337"/>
              <a:gd name="T70" fmla="*/ 978 w 1087"/>
              <a:gd name="T71" fmla="*/ 22 h 337"/>
              <a:gd name="T72" fmla="*/ 1011 w 1087"/>
              <a:gd name="T73" fmla="*/ 43 h 337"/>
              <a:gd name="T74" fmla="*/ 1044 w 1087"/>
              <a:gd name="T75" fmla="*/ 65 h 337"/>
              <a:gd name="T76" fmla="*/ 1065 w 1087"/>
              <a:gd name="T77" fmla="*/ 87 h 337"/>
              <a:gd name="T78" fmla="*/ 1076 w 1087"/>
              <a:gd name="T79" fmla="*/ 98 h 337"/>
              <a:gd name="T80" fmla="*/ 1087 w 1087"/>
              <a:gd name="T81" fmla="*/ 109 h 337"/>
              <a:gd name="T82" fmla="*/ 1076 w 1087"/>
              <a:gd name="T83" fmla="*/ 109 h 337"/>
              <a:gd name="T84" fmla="*/ 1076 w 1087"/>
              <a:gd name="T85" fmla="*/ 119 h 337"/>
              <a:gd name="T86" fmla="*/ 1055 w 1087"/>
              <a:gd name="T87" fmla="*/ 130 h 337"/>
              <a:gd name="T88" fmla="*/ 1033 w 1087"/>
              <a:gd name="T89" fmla="*/ 141 h 337"/>
              <a:gd name="T90" fmla="*/ 1022 w 1087"/>
              <a:gd name="T91" fmla="*/ 141 h 337"/>
              <a:gd name="T92" fmla="*/ 1000 w 1087"/>
              <a:gd name="T93" fmla="*/ 152 h 337"/>
              <a:gd name="T94" fmla="*/ 978 w 1087"/>
              <a:gd name="T95" fmla="*/ 152 h 337"/>
              <a:gd name="T96" fmla="*/ 946 w 1087"/>
              <a:gd name="T97" fmla="*/ 163 h 337"/>
              <a:gd name="T98" fmla="*/ 913 w 1087"/>
              <a:gd name="T99" fmla="*/ 163 h 337"/>
              <a:gd name="T100" fmla="*/ 881 w 1087"/>
              <a:gd name="T101" fmla="*/ 174 h 337"/>
              <a:gd name="T102" fmla="*/ 826 w 1087"/>
              <a:gd name="T103" fmla="*/ 185 h 337"/>
              <a:gd name="T104" fmla="*/ 783 w 1087"/>
              <a:gd name="T105" fmla="*/ 196 h 337"/>
              <a:gd name="T106" fmla="*/ 663 w 1087"/>
              <a:gd name="T107" fmla="*/ 217 h 337"/>
              <a:gd name="T108" fmla="*/ 565 w 1087"/>
              <a:gd name="T109" fmla="*/ 250 h 337"/>
              <a:gd name="T110" fmla="*/ 457 w 1087"/>
              <a:gd name="T111" fmla="*/ 272 h 337"/>
              <a:gd name="T112" fmla="*/ 359 w 1087"/>
              <a:gd name="T113" fmla="*/ 29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87" h="337">
                <a:moveTo>
                  <a:pt x="359" y="294"/>
                </a:moveTo>
                <a:lnTo>
                  <a:pt x="315" y="315"/>
                </a:lnTo>
                <a:lnTo>
                  <a:pt x="272" y="315"/>
                </a:lnTo>
                <a:lnTo>
                  <a:pt x="239" y="326"/>
                </a:lnTo>
                <a:lnTo>
                  <a:pt x="217" y="337"/>
                </a:lnTo>
                <a:lnTo>
                  <a:pt x="185" y="337"/>
                </a:lnTo>
                <a:lnTo>
                  <a:pt x="163" y="337"/>
                </a:lnTo>
                <a:lnTo>
                  <a:pt x="152" y="337"/>
                </a:lnTo>
                <a:lnTo>
                  <a:pt x="130" y="337"/>
                </a:lnTo>
                <a:lnTo>
                  <a:pt x="109" y="326"/>
                </a:lnTo>
                <a:lnTo>
                  <a:pt x="76" y="315"/>
                </a:lnTo>
                <a:lnTo>
                  <a:pt x="33" y="294"/>
                </a:lnTo>
                <a:lnTo>
                  <a:pt x="0" y="261"/>
                </a:lnTo>
                <a:lnTo>
                  <a:pt x="87" y="239"/>
                </a:lnTo>
                <a:lnTo>
                  <a:pt x="174" y="217"/>
                </a:lnTo>
                <a:lnTo>
                  <a:pt x="250" y="196"/>
                </a:lnTo>
                <a:lnTo>
                  <a:pt x="326" y="174"/>
                </a:lnTo>
                <a:lnTo>
                  <a:pt x="391" y="163"/>
                </a:lnTo>
                <a:lnTo>
                  <a:pt x="457" y="141"/>
                </a:lnTo>
                <a:lnTo>
                  <a:pt x="511" y="130"/>
                </a:lnTo>
                <a:lnTo>
                  <a:pt x="565" y="109"/>
                </a:lnTo>
                <a:lnTo>
                  <a:pt x="609" y="98"/>
                </a:lnTo>
                <a:lnTo>
                  <a:pt x="652" y="87"/>
                </a:lnTo>
                <a:lnTo>
                  <a:pt x="696" y="76"/>
                </a:lnTo>
                <a:lnTo>
                  <a:pt x="728" y="65"/>
                </a:lnTo>
                <a:lnTo>
                  <a:pt x="761" y="54"/>
                </a:lnTo>
                <a:lnTo>
                  <a:pt x="783" y="43"/>
                </a:lnTo>
                <a:lnTo>
                  <a:pt x="794" y="43"/>
                </a:lnTo>
                <a:lnTo>
                  <a:pt x="815" y="32"/>
                </a:lnTo>
                <a:lnTo>
                  <a:pt x="848" y="22"/>
                </a:lnTo>
                <a:lnTo>
                  <a:pt x="881" y="11"/>
                </a:lnTo>
                <a:lnTo>
                  <a:pt x="902" y="0"/>
                </a:lnTo>
                <a:lnTo>
                  <a:pt x="924" y="0"/>
                </a:lnTo>
                <a:lnTo>
                  <a:pt x="935" y="11"/>
                </a:lnTo>
                <a:lnTo>
                  <a:pt x="957" y="11"/>
                </a:lnTo>
                <a:lnTo>
                  <a:pt x="978" y="22"/>
                </a:lnTo>
                <a:lnTo>
                  <a:pt x="1011" y="43"/>
                </a:lnTo>
                <a:lnTo>
                  <a:pt x="1044" y="65"/>
                </a:lnTo>
                <a:lnTo>
                  <a:pt x="1065" y="87"/>
                </a:lnTo>
                <a:lnTo>
                  <a:pt x="1076" y="98"/>
                </a:lnTo>
                <a:lnTo>
                  <a:pt x="1087" y="109"/>
                </a:lnTo>
                <a:lnTo>
                  <a:pt x="1076" y="109"/>
                </a:lnTo>
                <a:lnTo>
                  <a:pt x="1076" y="119"/>
                </a:lnTo>
                <a:lnTo>
                  <a:pt x="1055" y="130"/>
                </a:lnTo>
                <a:lnTo>
                  <a:pt x="1033" y="141"/>
                </a:lnTo>
                <a:lnTo>
                  <a:pt x="1022" y="141"/>
                </a:lnTo>
                <a:lnTo>
                  <a:pt x="1000" y="152"/>
                </a:lnTo>
                <a:lnTo>
                  <a:pt x="978" y="152"/>
                </a:lnTo>
                <a:lnTo>
                  <a:pt x="946" y="163"/>
                </a:lnTo>
                <a:lnTo>
                  <a:pt x="913" y="163"/>
                </a:lnTo>
                <a:lnTo>
                  <a:pt x="881" y="174"/>
                </a:lnTo>
                <a:lnTo>
                  <a:pt x="826" y="185"/>
                </a:lnTo>
                <a:lnTo>
                  <a:pt x="783" y="196"/>
                </a:lnTo>
                <a:lnTo>
                  <a:pt x="663" y="217"/>
                </a:lnTo>
                <a:lnTo>
                  <a:pt x="565" y="250"/>
                </a:lnTo>
                <a:lnTo>
                  <a:pt x="457" y="272"/>
                </a:lnTo>
                <a:lnTo>
                  <a:pt x="359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0" name="Freeform 46"/>
          <p:cNvSpPr>
            <a:spLocks noChangeArrowheads="1"/>
          </p:cNvSpPr>
          <p:nvPr/>
        </p:nvSpPr>
        <p:spPr bwMode="auto">
          <a:xfrm>
            <a:off x="6426200" y="2011363"/>
            <a:ext cx="476250" cy="1125537"/>
          </a:xfrm>
          <a:custGeom>
            <a:avLst/>
            <a:gdLst>
              <a:gd name="T0" fmla="*/ 424 w 750"/>
              <a:gd name="T1" fmla="*/ 1414 h 1773"/>
              <a:gd name="T2" fmla="*/ 337 w 750"/>
              <a:gd name="T3" fmla="*/ 1523 h 1773"/>
              <a:gd name="T4" fmla="*/ 217 w 750"/>
              <a:gd name="T5" fmla="*/ 1632 h 1773"/>
              <a:gd name="T6" fmla="*/ 98 w 750"/>
              <a:gd name="T7" fmla="*/ 1730 h 1773"/>
              <a:gd name="T8" fmla="*/ 22 w 750"/>
              <a:gd name="T9" fmla="*/ 1773 h 1773"/>
              <a:gd name="T10" fmla="*/ 0 w 750"/>
              <a:gd name="T11" fmla="*/ 1762 h 1773"/>
              <a:gd name="T12" fmla="*/ 22 w 750"/>
              <a:gd name="T13" fmla="*/ 1719 h 1773"/>
              <a:gd name="T14" fmla="*/ 98 w 750"/>
              <a:gd name="T15" fmla="*/ 1621 h 1773"/>
              <a:gd name="T16" fmla="*/ 283 w 750"/>
              <a:gd name="T17" fmla="*/ 1414 h 1773"/>
              <a:gd name="T18" fmla="*/ 369 w 750"/>
              <a:gd name="T19" fmla="*/ 1295 h 1773"/>
              <a:gd name="T20" fmla="*/ 456 w 750"/>
              <a:gd name="T21" fmla="*/ 1088 h 1773"/>
              <a:gd name="T22" fmla="*/ 522 w 750"/>
              <a:gd name="T23" fmla="*/ 914 h 1773"/>
              <a:gd name="T24" fmla="*/ 533 w 750"/>
              <a:gd name="T25" fmla="*/ 837 h 1773"/>
              <a:gd name="T26" fmla="*/ 522 w 750"/>
              <a:gd name="T27" fmla="*/ 794 h 1773"/>
              <a:gd name="T28" fmla="*/ 467 w 750"/>
              <a:gd name="T29" fmla="*/ 783 h 1773"/>
              <a:gd name="T30" fmla="*/ 391 w 750"/>
              <a:gd name="T31" fmla="*/ 827 h 1773"/>
              <a:gd name="T32" fmla="*/ 348 w 750"/>
              <a:gd name="T33" fmla="*/ 848 h 1773"/>
              <a:gd name="T34" fmla="*/ 315 w 750"/>
              <a:gd name="T35" fmla="*/ 837 h 1773"/>
              <a:gd name="T36" fmla="*/ 293 w 750"/>
              <a:gd name="T37" fmla="*/ 794 h 1773"/>
              <a:gd name="T38" fmla="*/ 304 w 750"/>
              <a:gd name="T39" fmla="*/ 740 h 1773"/>
              <a:gd name="T40" fmla="*/ 315 w 750"/>
              <a:gd name="T41" fmla="*/ 707 h 1773"/>
              <a:gd name="T42" fmla="*/ 369 w 750"/>
              <a:gd name="T43" fmla="*/ 652 h 1773"/>
              <a:gd name="T44" fmla="*/ 413 w 750"/>
              <a:gd name="T45" fmla="*/ 576 h 1773"/>
              <a:gd name="T46" fmla="*/ 456 w 750"/>
              <a:gd name="T47" fmla="*/ 446 h 1773"/>
              <a:gd name="T48" fmla="*/ 511 w 750"/>
              <a:gd name="T49" fmla="*/ 293 h 1773"/>
              <a:gd name="T50" fmla="*/ 533 w 750"/>
              <a:gd name="T51" fmla="*/ 195 h 1773"/>
              <a:gd name="T52" fmla="*/ 533 w 750"/>
              <a:gd name="T53" fmla="*/ 141 h 1773"/>
              <a:gd name="T54" fmla="*/ 478 w 750"/>
              <a:gd name="T55" fmla="*/ 152 h 1773"/>
              <a:gd name="T56" fmla="*/ 380 w 750"/>
              <a:gd name="T57" fmla="*/ 195 h 1773"/>
              <a:gd name="T58" fmla="*/ 315 w 750"/>
              <a:gd name="T59" fmla="*/ 206 h 1773"/>
              <a:gd name="T60" fmla="*/ 250 w 750"/>
              <a:gd name="T61" fmla="*/ 185 h 1773"/>
              <a:gd name="T62" fmla="*/ 206 w 750"/>
              <a:gd name="T63" fmla="*/ 152 h 1773"/>
              <a:gd name="T64" fmla="*/ 283 w 750"/>
              <a:gd name="T65" fmla="*/ 119 h 1773"/>
              <a:gd name="T66" fmla="*/ 359 w 750"/>
              <a:gd name="T67" fmla="*/ 97 h 1773"/>
              <a:gd name="T68" fmla="*/ 424 w 750"/>
              <a:gd name="T69" fmla="*/ 76 h 1773"/>
              <a:gd name="T70" fmla="*/ 511 w 750"/>
              <a:gd name="T71" fmla="*/ 43 h 1773"/>
              <a:gd name="T72" fmla="*/ 543 w 750"/>
              <a:gd name="T73" fmla="*/ 10 h 1773"/>
              <a:gd name="T74" fmla="*/ 609 w 750"/>
              <a:gd name="T75" fmla="*/ 10 h 1773"/>
              <a:gd name="T76" fmla="*/ 696 w 750"/>
              <a:gd name="T77" fmla="*/ 65 h 1773"/>
              <a:gd name="T78" fmla="*/ 728 w 750"/>
              <a:gd name="T79" fmla="*/ 108 h 1773"/>
              <a:gd name="T80" fmla="*/ 750 w 750"/>
              <a:gd name="T81" fmla="*/ 130 h 1773"/>
              <a:gd name="T82" fmla="*/ 728 w 750"/>
              <a:gd name="T83" fmla="*/ 174 h 1773"/>
              <a:gd name="T84" fmla="*/ 696 w 750"/>
              <a:gd name="T85" fmla="*/ 206 h 1773"/>
              <a:gd name="T86" fmla="*/ 641 w 750"/>
              <a:gd name="T87" fmla="*/ 304 h 1773"/>
              <a:gd name="T88" fmla="*/ 565 w 750"/>
              <a:gd name="T89" fmla="*/ 446 h 1773"/>
              <a:gd name="T90" fmla="*/ 500 w 750"/>
              <a:gd name="T91" fmla="*/ 587 h 1773"/>
              <a:gd name="T92" fmla="*/ 467 w 750"/>
              <a:gd name="T93" fmla="*/ 674 h 1773"/>
              <a:gd name="T94" fmla="*/ 478 w 750"/>
              <a:gd name="T95" fmla="*/ 696 h 1773"/>
              <a:gd name="T96" fmla="*/ 522 w 750"/>
              <a:gd name="T97" fmla="*/ 696 h 1773"/>
              <a:gd name="T98" fmla="*/ 609 w 750"/>
              <a:gd name="T99" fmla="*/ 696 h 1773"/>
              <a:gd name="T100" fmla="*/ 674 w 750"/>
              <a:gd name="T101" fmla="*/ 750 h 1773"/>
              <a:gd name="T102" fmla="*/ 696 w 750"/>
              <a:gd name="T103" fmla="*/ 816 h 1773"/>
              <a:gd name="T104" fmla="*/ 652 w 750"/>
              <a:gd name="T105" fmla="*/ 925 h 1773"/>
              <a:gd name="T106" fmla="*/ 598 w 750"/>
              <a:gd name="T107" fmla="*/ 1066 h 1773"/>
              <a:gd name="T108" fmla="*/ 511 w 750"/>
              <a:gd name="T109" fmla="*/ 1262 h 1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50" h="1773">
                <a:moveTo>
                  <a:pt x="467" y="1338"/>
                </a:moveTo>
                <a:lnTo>
                  <a:pt x="446" y="1382"/>
                </a:lnTo>
                <a:lnTo>
                  <a:pt x="424" y="1414"/>
                </a:lnTo>
                <a:lnTo>
                  <a:pt x="402" y="1458"/>
                </a:lnTo>
                <a:lnTo>
                  <a:pt x="369" y="1490"/>
                </a:lnTo>
                <a:lnTo>
                  <a:pt x="337" y="1523"/>
                </a:lnTo>
                <a:lnTo>
                  <a:pt x="304" y="1567"/>
                </a:lnTo>
                <a:lnTo>
                  <a:pt x="261" y="1599"/>
                </a:lnTo>
                <a:lnTo>
                  <a:pt x="217" y="1632"/>
                </a:lnTo>
                <a:lnTo>
                  <a:pt x="174" y="1675"/>
                </a:lnTo>
                <a:lnTo>
                  <a:pt x="141" y="1708"/>
                </a:lnTo>
                <a:lnTo>
                  <a:pt x="98" y="1730"/>
                </a:lnTo>
                <a:lnTo>
                  <a:pt x="65" y="1752"/>
                </a:lnTo>
                <a:lnTo>
                  <a:pt x="43" y="1762"/>
                </a:lnTo>
                <a:lnTo>
                  <a:pt x="22" y="1773"/>
                </a:lnTo>
                <a:lnTo>
                  <a:pt x="11" y="1773"/>
                </a:lnTo>
                <a:lnTo>
                  <a:pt x="0" y="1773"/>
                </a:lnTo>
                <a:lnTo>
                  <a:pt x="0" y="1762"/>
                </a:lnTo>
                <a:lnTo>
                  <a:pt x="0" y="1752"/>
                </a:lnTo>
                <a:lnTo>
                  <a:pt x="11" y="1741"/>
                </a:lnTo>
                <a:lnTo>
                  <a:pt x="22" y="1719"/>
                </a:lnTo>
                <a:lnTo>
                  <a:pt x="43" y="1686"/>
                </a:lnTo>
                <a:lnTo>
                  <a:pt x="65" y="1654"/>
                </a:lnTo>
                <a:lnTo>
                  <a:pt x="98" y="1621"/>
                </a:lnTo>
                <a:lnTo>
                  <a:pt x="141" y="1577"/>
                </a:lnTo>
                <a:lnTo>
                  <a:pt x="217" y="1501"/>
                </a:lnTo>
                <a:lnTo>
                  <a:pt x="283" y="1414"/>
                </a:lnTo>
                <a:lnTo>
                  <a:pt x="315" y="1382"/>
                </a:lnTo>
                <a:lnTo>
                  <a:pt x="337" y="1338"/>
                </a:lnTo>
                <a:lnTo>
                  <a:pt x="369" y="1295"/>
                </a:lnTo>
                <a:lnTo>
                  <a:pt x="391" y="1251"/>
                </a:lnTo>
                <a:lnTo>
                  <a:pt x="424" y="1164"/>
                </a:lnTo>
                <a:lnTo>
                  <a:pt x="456" y="1088"/>
                </a:lnTo>
                <a:lnTo>
                  <a:pt x="489" y="1012"/>
                </a:lnTo>
                <a:lnTo>
                  <a:pt x="511" y="946"/>
                </a:lnTo>
                <a:lnTo>
                  <a:pt x="522" y="914"/>
                </a:lnTo>
                <a:lnTo>
                  <a:pt x="522" y="881"/>
                </a:lnTo>
                <a:lnTo>
                  <a:pt x="533" y="859"/>
                </a:lnTo>
                <a:lnTo>
                  <a:pt x="533" y="837"/>
                </a:lnTo>
                <a:lnTo>
                  <a:pt x="533" y="816"/>
                </a:lnTo>
                <a:lnTo>
                  <a:pt x="522" y="805"/>
                </a:lnTo>
                <a:lnTo>
                  <a:pt x="522" y="794"/>
                </a:lnTo>
                <a:lnTo>
                  <a:pt x="511" y="783"/>
                </a:lnTo>
                <a:lnTo>
                  <a:pt x="500" y="783"/>
                </a:lnTo>
                <a:lnTo>
                  <a:pt x="467" y="783"/>
                </a:lnTo>
                <a:lnTo>
                  <a:pt x="446" y="794"/>
                </a:lnTo>
                <a:lnTo>
                  <a:pt x="413" y="816"/>
                </a:lnTo>
                <a:lnTo>
                  <a:pt x="391" y="827"/>
                </a:lnTo>
                <a:lnTo>
                  <a:pt x="380" y="837"/>
                </a:lnTo>
                <a:lnTo>
                  <a:pt x="359" y="848"/>
                </a:lnTo>
                <a:lnTo>
                  <a:pt x="348" y="848"/>
                </a:lnTo>
                <a:lnTo>
                  <a:pt x="337" y="859"/>
                </a:lnTo>
                <a:lnTo>
                  <a:pt x="326" y="848"/>
                </a:lnTo>
                <a:lnTo>
                  <a:pt x="315" y="837"/>
                </a:lnTo>
                <a:lnTo>
                  <a:pt x="304" y="827"/>
                </a:lnTo>
                <a:lnTo>
                  <a:pt x="304" y="816"/>
                </a:lnTo>
                <a:lnTo>
                  <a:pt x="293" y="794"/>
                </a:lnTo>
                <a:lnTo>
                  <a:pt x="304" y="772"/>
                </a:lnTo>
                <a:lnTo>
                  <a:pt x="304" y="750"/>
                </a:lnTo>
                <a:lnTo>
                  <a:pt x="304" y="740"/>
                </a:lnTo>
                <a:lnTo>
                  <a:pt x="315" y="729"/>
                </a:lnTo>
                <a:lnTo>
                  <a:pt x="315" y="718"/>
                </a:lnTo>
                <a:lnTo>
                  <a:pt x="315" y="707"/>
                </a:lnTo>
                <a:lnTo>
                  <a:pt x="337" y="696"/>
                </a:lnTo>
                <a:lnTo>
                  <a:pt x="359" y="674"/>
                </a:lnTo>
                <a:lnTo>
                  <a:pt x="369" y="652"/>
                </a:lnTo>
                <a:lnTo>
                  <a:pt x="380" y="631"/>
                </a:lnTo>
                <a:lnTo>
                  <a:pt x="391" y="609"/>
                </a:lnTo>
                <a:lnTo>
                  <a:pt x="413" y="576"/>
                </a:lnTo>
                <a:lnTo>
                  <a:pt x="424" y="544"/>
                </a:lnTo>
                <a:lnTo>
                  <a:pt x="446" y="500"/>
                </a:lnTo>
                <a:lnTo>
                  <a:pt x="456" y="446"/>
                </a:lnTo>
                <a:lnTo>
                  <a:pt x="478" y="391"/>
                </a:lnTo>
                <a:lnTo>
                  <a:pt x="500" y="348"/>
                </a:lnTo>
                <a:lnTo>
                  <a:pt x="511" y="293"/>
                </a:lnTo>
                <a:lnTo>
                  <a:pt x="522" y="261"/>
                </a:lnTo>
                <a:lnTo>
                  <a:pt x="533" y="217"/>
                </a:lnTo>
                <a:lnTo>
                  <a:pt x="533" y="195"/>
                </a:lnTo>
                <a:lnTo>
                  <a:pt x="543" y="174"/>
                </a:lnTo>
                <a:lnTo>
                  <a:pt x="543" y="152"/>
                </a:lnTo>
                <a:lnTo>
                  <a:pt x="533" y="141"/>
                </a:lnTo>
                <a:lnTo>
                  <a:pt x="522" y="141"/>
                </a:lnTo>
                <a:lnTo>
                  <a:pt x="500" y="141"/>
                </a:lnTo>
                <a:lnTo>
                  <a:pt x="478" y="152"/>
                </a:lnTo>
                <a:lnTo>
                  <a:pt x="446" y="174"/>
                </a:lnTo>
                <a:lnTo>
                  <a:pt x="402" y="185"/>
                </a:lnTo>
                <a:lnTo>
                  <a:pt x="380" y="195"/>
                </a:lnTo>
                <a:lnTo>
                  <a:pt x="348" y="206"/>
                </a:lnTo>
                <a:lnTo>
                  <a:pt x="337" y="206"/>
                </a:lnTo>
                <a:lnTo>
                  <a:pt x="315" y="206"/>
                </a:lnTo>
                <a:lnTo>
                  <a:pt x="293" y="195"/>
                </a:lnTo>
                <a:lnTo>
                  <a:pt x="283" y="185"/>
                </a:lnTo>
                <a:lnTo>
                  <a:pt x="250" y="185"/>
                </a:lnTo>
                <a:lnTo>
                  <a:pt x="228" y="174"/>
                </a:lnTo>
                <a:lnTo>
                  <a:pt x="217" y="163"/>
                </a:lnTo>
                <a:lnTo>
                  <a:pt x="206" y="152"/>
                </a:lnTo>
                <a:lnTo>
                  <a:pt x="206" y="130"/>
                </a:lnTo>
                <a:lnTo>
                  <a:pt x="250" y="130"/>
                </a:lnTo>
                <a:lnTo>
                  <a:pt x="283" y="119"/>
                </a:lnTo>
                <a:lnTo>
                  <a:pt x="304" y="108"/>
                </a:lnTo>
                <a:lnTo>
                  <a:pt x="337" y="97"/>
                </a:lnTo>
                <a:lnTo>
                  <a:pt x="359" y="97"/>
                </a:lnTo>
                <a:lnTo>
                  <a:pt x="380" y="87"/>
                </a:lnTo>
                <a:lnTo>
                  <a:pt x="402" y="87"/>
                </a:lnTo>
                <a:lnTo>
                  <a:pt x="424" y="76"/>
                </a:lnTo>
                <a:lnTo>
                  <a:pt x="456" y="65"/>
                </a:lnTo>
                <a:lnTo>
                  <a:pt x="478" y="54"/>
                </a:lnTo>
                <a:lnTo>
                  <a:pt x="511" y="43"/>
                </a:lnTo>
                <a:lnTo>
                  <a:pt x="522" y="21"/>
                </a:lnTo>
                <a:lnTo>
                  <a:pt x="533" y="10"/>
                </a:lnTo>
                <a:lnTo>
                  <a:pt x="543" y="10"/>
                </a:lnTo>
                <a:lnTo>
                  <a:pt x="565" y="0"/>
                </a:lnTo>
                <a:lnTo>
                  <a:pt x="587" y="0"/>
                </a:lnTo>
                <a:lnTo>
                  <a:pt x="609" y="10"/>
                </a:lnTo>
                <a:lnTo>
                  <a:pt x="630" y="32"/>
                </a:lnTo>
                <a:lnTo>
                  <a:pt x="674" y="54"/>
                </a:lnTo>
                <a:lnTo>
                  <a:pt x="696" y="65"/>
                </a:lnTo>
                <a:lnTo>
                  <a:pt x="706" y="76"/>
                </a:lnTo>
                <a:lnTo>
                  <a:pt x="717" y="97"/>
                </a:lnTo>
                <a:lnTo>
                  <a:pt x="728" y="108"/>
                </a:lnTo>
                <a:lnTo>
                  <a:pt x="739" y="108"/>
                </a:lnTo>
                <a:lnTo>
                  <a:pt x="750" y="119"/>
                </a:lnTo>
                <a:lnTo>
                  <a:pt x="750" y="130"/>
                </a:lnTo>
                <a:lnTo>
                  <a:pt x="750" y="141"/>
                </a:lnTo>
                <a:lnTo>
                  <a:pt x="739" y="163"/>
                </a:lnTo>
                <a:lnTo>
                  <a:pt x="728" y="174"/>
                </a:lnTo>
                <a:lnTo>
                  <a:pt x="717" y="185"/>
                </a:lnTo>
                <a:lnTo>
                  <a:pt x="706" y="195"/>
                </a:lnTo>
                <a:lnTo>
                  <a:pt x="696" y="206"/>
                </a:lnTo>
                <a:lnTo>
                  <a:pt x="685" y="239"/>
                </a:lnTo>
                <a:lnTo>
                  <a:pt x="663" y="261"/>
                </a:lnTo>
                <a:lnTo>
                  <a:pt x="641" y="304"/>
                </a:lnTo>
                <a:lnTo>
                  <a:pt x="620" y="337"/>
                </a:lnTo>
                <a:lnTo>
                  <a:pt x="598" y="391"/>
                </a:lnTo>
                <a:lnTo>
                  <a:pt x="565" y="446"/>
                </a:lnTo>
                <a:lnTo>
                  <a:pt x="543" y="500"/>
                </a:lnTo>
                <a:lnTo>
                  <a:pt x="522" y="544"/>
                </a:lnTo>
                <a:lnTo>
                  <a:pt x="500" y="587"/>
                </a:lnTo>
                <a:lnTo>
                  <a:pt x="489" y="620"/>
                </a:lnTo>
                <a:lnTo>
                  <a:pt x="478" y="652"/>
                </a:lnTo>
                <a:lnTo>
                  <a:pt x="467" y="674"/>
                </a:lnTo>
                <a:lnTo>
                  <a:pt x="467" y="685"/>
                </a:lnTo>
                <a:lnTo>
                  <a:pt x="467" y="696"/>
                </a:lnTo>
                <a:lnTo>
                  <a:pt x="478" y="696"/>
                </a:lnTo>
                <a:lnTo>
                  <a:pt x="489" y="696"/>
                </a:lnTo>
                <a:lnTo>
                  <a:pt x="500" y="696"/>
                </a:lnTo>
                <a:lnTo>
                  <a:pt x="522" y="696"/>
                </a:lnTo>
                <a:lnTo>
                  <a:pt x="554" y="685"/>
                </a:lnTo>
                <a:lnTo>
                  <a:pt x="576" y="696"/>
                </a:lnTo>
                <a:lnTo>
                  <a:pt x="609" y="696"/>
                </a:lnTo>
                <a:lnTo>
                  <a:pt x="641" y="718"/>
                </a:lnTo>
                <a:lnTo>
                  <a:pt x="663" y="729"/>
                </a:lnTo>
                <a:lnTo>
                  <a:pt x="674" y="750"/>
                </a:lnTo>
                <a:lnTo>
                  <a:pt x="696" y="772"/>
                </a:lnTo>
                <a:lnTo>
                  <a:pt x="696" y="794"/>
                </a:lnTo>
                <a:lnTo>
                  <a:pt x="696" y="816"/>
                </a:lnTo>
                <a:lnTo>
                  <a:pt x="685" y="848"/>
                </a:lnTo>
                <a:lnTo>
                  <a:pt x="674" y="892"/>
                </a:lnTo>
                <a:lnTo>
                  <a:pt x="652" y="925"/>
                </a:lnTo>
                <a:lnTo>
                  <a:pt x="641" y="968"/>
                </a:lnTo>
                <a:lnTo>
                  <a:pt x="620" y="1012"/>
                </a:lnTo>
                <a:lnTo>
                  <a:pt x="598" y="1066"/>
                </a:lnTo>
                <a:lnTo>
                  <a:pt x="565" y="1131"/>
                </a:lnTo>
                <a:lnTo>
                  <a:pt x="543" y="1197"/>
                </a:lnTo>
                <a:lnTo>
                  <a:pt x="511" y="1262"/>
                </a:lnTo>
                <a:lnTo>
                  <a:pt x="467" y="13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1" name="Freeform 47"/>
          <p:cNvSpPr>
            <a:spLocks noChangeArrowheads="1"/>
          </p:cNvSpPr>
          <p:nvPr/>
        </p:nvSpPr>
        <p:spPr bwMode="auto">
          <a:xfrm>
            <a:off x="6523038" y="2681288"/>
            <a:ext cx="1187450" cy="511175"/>
          </a:xfrm>
          <a:custGeom>
            <a:avLst/>
            <a:gdLst>
              <a:gd name="T0" fmla="*/ 1576 w 1870"/>
              <a:gd name="T1" fmla="*/ 751 h 805"/>
              <a:gd name="T2" fmla="*/ 1479 w 1870"/>
              <a:gd name="T3" fmla="*/ 773 h 805"/>
              <a:gd name="T4" fmla="*/ 1402 w 1870"/>
              <a:gd name="T5" fmla="*/ 784 h 805"/>
              <a:gd name="T6" fmla="*/ 1359 w 1870"/>
              <a:gd name="T7" fmla="*/ 795 h 805"/>
              <a:gd name="T8" fmla="*/ 1316 w 1870"/>
              <a:gd name="T9" fmla="*/ 805 h 805"/>
              <a:gd name="T10" fmla="*/ 1261 w 1870"/>
              <a:gd name="T11" fmla="*/ 805 h 805"/>
              <a:gd name="T12" fmla="*/ 1207 w 1870"/>
              <a:gd name="T13" fmla="*/ 795 h 805"/>
              <a:gd name="T14" fmla="*/ 1142 w 1870"/>
              <a:gd name="T15" fmla="*/ 762 h 805"/>
              <a:gd name="T16" fmla="*/ 1055 w 1870"/>
              <a:gd name="T17" fmla="*/ 707 h 805"/>
              <a:gd name="T18" fmla="*/ 935 w 1870"/>
              <a:gd name="T19" fmla="*/ 642 h 805"/>
              <a:gd name="T20" fmla="*/ 728 w 1870"/>
              <a:gd name="T21" fmla="*/ 501 h 805"/>
              <a:gd name="T22" fmla="*/ 533 w 1870"/>
              <a:gd name="T23" fmla="*/ 359 h 805"/>
              <a:gd name="T24" fmla="*/ 402 w 1870"/>
              <a:gd name="T25" fmla="*/ 283 h 805"/>
              <a:gd name="T26" fmla="*/ 294 w 1870"/>
              <a:gd name="T27" fmla="*/ 207 h 805"/>
              <a:gd name="T28" fmla="*/ 207 w 1870"/>
              <a:gd name="T29" fmla="*/ 142 h 805"/>
              <a:gd name="T30" fmla="*/ 131 w 1870"/>
              <a:gd name="T31" fmla="*/ 98 h 805"/>
              <a:gd name="T32" fmla="*/ 87 w 1870"/>
              <a:gd name="T33" fmla="*/ 76 h 805"/>
              <a:gd name="T34" fmla="*/ 44 w 1870"/>
              <a:gd name="T35" fmla="*/ 65 h 805"/>
              <a:gd name="T36" fmla="*/ 0 w 1870"/>
              <a:gd name="T37" fmla="*/ 44 h 805"/>
              <a:gd name="T38" fmla="*/ 0 w 1870"/>
              <a:gd name="T39" fmla="*/ 11 h 805"/>
              <a:gd name="T40" fmla="*/ 44 w 1870"/>
              <a:gd name="T41" fmla="*/ 0 h 805"/>
              <a:gd name="T42" fmla="*/ 87 w 1870"/>
              <a:gd name="T43" fmla="*/ 0 h 805"/>
              <a:gd name="T44" fmla="*/ 131 w 1870"/>
              <a:gd name="T45" fmla="*/ 11 h 805"/>
              <a:gd name="T46" fmla="*/ 196 w 1870"/>
              <a:gd name="T47" fmla="*/ 44 h 805"/>
              <a:gd name="T48" fmla="*/ 272 w 1870"/>
              <a:gd name="T49" fmla="*/ 87 h 805"/>
              <a:gd name="T50" fmla="*/ 370 w 1870"/>
              <a:gd name="T51" fmla="*/ 142 h 805"/>
              <a:gd name="T52" fmla="*/ 478 w 1870"/>
              <a:gd name="T53" fmla="*/ 218 h 805"/>
              <a:gd name="T54" fmla="*/ 620 w 1870"/>
              <a:gd name="T55" fmla="*/ 283 h 805"/>
              <a:gd name="T56" fmla="*/ 783 w 1870"/>
              <a:gd name="T57" fmla="*/ 370 h 805"/>
              <a:gd name="T58" fmla="*/ 957 w 1870"/>
              <a:gd name="T59" fmla="*/ 457 h 805"/>
              <a:gd name="T60" fmla="*/ 1131 w 1870"/>
              <a:gd name="T61" fmla="*/ 522 h 805"/>
              <a:gd name="T62" fmla="*/ 1305 w 1870"/>
              <a:gd name="T63" fmla="*/ 566 h 805"/>
              <a:gd name="T64" fmla="*/ 1468 w 1870"/>
              <a:gd name="T65" fmla="*/ 599 h 805"/>
              <a:gd name="T66" fmla="*/ 1587 w 1870"/>
              <a:gd name="T67" fmla="*/ 610 h 805"/>
              <a:gd name="T68" fmla="*/ 1653 w 1870"/>
              <a:gd name="T69" fmla="*/ 620 h 805"/>
              <a:gd name="T70" fmla="*/ 1718 w 1870"/>
              <a:gd name="T71" fmla="*/ 631 h 805"/>
              <a:gd name="T72" fmla="*/ 1761 w 1870"/>
              <a:gd name="T73" fmla="*/ 631 h 805"/>
              <a:gd name="T74" fmla="*/ 1805 w 1870"/>
              <a:gd name="T75" fmla="*/ 642 h 805"/>
              <a:gd name="T76" fmla="*/ 1837 w 1870"/>
              <a:gd name="T77" fmla="*/ 653 h 805"/>
              <a:gd name="T78" fmla="*/ 1859 w 1870"/>
              <a:gd name="T79" fmla="*/ 653 h 805"/>
              <a:gd name="T80" fmla="*/ 1870 w 1870"/>
              <a:gd name="T81" fmla="*/ 664 h 805"/>
              <a:gd name="T82" fmla="*/ 1848 w 1870"/>
              <a:gd name="T83" fmla="*/ 675 h 805"/>
              <a:gd name="T84" fmla="*/ 1805 w 1870"/>
              <a:gd name="T85" fmla="*/ 697 h 805"/>
              <a:gd name="T86" fmla="*/ 1729 w 1870"/>
              <a:gd name="T87" fmla="*/ 718 h 805"/>
              <a:gd name="T88" fmla="*/ 1631 w 1870"/>
              <a:gd name="T89" fmla="*/ 740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70" h="805">
                <a:moveTo>
                  <a:pt x="1631" y="740"/>
                </a:moveTo>
                <a:lnTo>
                  <a:pt x="1576" y="751"/>
                </a:lnTo>
                <a:lnTo>
                  <a:pt x="1522" y="762"/>
                </a:lnTo>
                <a:lnTo>
                  <a:pt x="1479" y="773"/>
                </a:lnTo>
                <a:lnTo>
                  <a:pt x="1435" y="784"/>
                </a:lnTo>
                <a:lnTo>
                  <a:pt x="1402" y="784"/>
                </a:lnTo>
                <a:lnTo>
                  <a:pt x="1381" y="795"/>
                </a:lnTo>
                <a:lnTo>
                  <a:pt x="1359" y="795"/>
                </a:lnTo>
                <a:lnTo>
                  <a:pt x="1348" y="795"/>
                </a:lnTo>
                <a:lnTo>
                  <a:pt x="1316" y="805"/>
                </a:lnTo>
                <a:lnTo>
                  <a:pt x="1294" y="805"/>
                </a:lnTo>
                <a:lnTo>
                  <a:pt x="1261" y="805"/>
                </a:lnTo>
                <a:lnTo>
                  <a:pt x="1229" y="795"/>
                </a:lnTo>
                <a:lnTo>
                  <a:pt x="1207" y="795"/>
                </a:lnTo>
                <a:lnTo>
                  <a:pt x="1174" y="784"/>
                </a:lnTo>
                <a:lnTo>
                  <a:pt x="1142" y="762"/>
                </a:lnTo>
                <a:lnTo>
                  <a:pt x="1098" y="740"/>
                </a:lnTo>
                <a:lnTo>
                  <a:pt x="1055" y="707"/>
                </a:lnTo>
                <a:lnTo>
                  <a:pt x="1000" y="675"/>
                </a:lnTo>
                <a:lnTo>
                  <a:pt x="935" y="642"/>
                </a:lnTo>
                <a:lnTo>
                  <a:pt x="870" y="599"/>
                </a:lnTo>
                <a:lnTo>
                  <a:pt x="728" y="501"/>
                </a:lnTo>
                <a:lnTo>
                  <a:pt x="598" y="414"/>
                </a:lnTo>
                <a:lnTo>
                  <a:pt x="533" y="359"/>
                </a:lnTo>
                <a:lnTo>
                  <a:pt x="468" y="327"/>
                </a:lnTo>
                <a:lnTo>
                  <a:pt x="402" y="283"/>
                </a:lnTo>
                <a:lnTo>
                  <a:pt x="348" y="240"/>
                </a:lnTo>
                <a:lnTo>
                  <a:pt x="294" y="207"/>
                </a:lnTo>
                <a:lnTo>
                  <a:pt x="250" y="174"/>
                </a:lnTo>
                <a:lnTo>
                  <a:pt x="207" y="142"/>
                </a:lnTo>
                <a:lnTo>
                  <a:pt x="163" y="120"/>
                </a:lnTo>
                <a:lnTo>
                  <a:pt x="131" y="98"/>
                </a:lnTo>
                <a:lnTo>
                  <a:pt x="109" y="87"/>
                </a:lnTo>
                <a:lnTo>
                  <a:pt x="87" y="76"/>
                </a:lnTo>
                <a:lnTo>
                  <a:pt x="65" y="65"/>
                </a:lnTo>
                <a:lnTo>
                  <a:pt x="44" y="65"/>
                </a:lnTo>
                <a:lnTo>
                  <a:pt x="22" y="5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22" y="11"/>
                </a:lnTo>
                <a:lnTo>
                  <a:pt x="44" y="0"/>
                </a:lnTo>
                <a:lnTo>
                  <a:pt x="65" y="0"/>
                </a:lnTo>
                <a:lnTo>
                  <a:pt x="87" y="0"/>
                </a:lnTo>
                <a:lnTo>
                  <a:pt x="109" y="11"/>
                </a:lnTo>
                <a:lnTo>
                  <a:pt x="131" y="11"/>
                </a:lnTo>
                <a:lnTo>
                  <a:pt x="163" y="33"/>
                </a:lnTo>
                <a:lnTo>
                  <a:pt x="196" y="44"/>
                </a:lnTo>
                <a:lnTo>
                  <a:pt x="228" y="65"/>
                </a:lnTo>
                <a:lnTo>
                  <a:pt x="272" y="87"/>
                </a:lnTo>
                <a:lnTo>
                  <a:pt x="315" y="120"/>
                </a:lnTo>
                <a:lnTo>
                  <a:pt x="370" y="142"/>
                </a:lnTo>
                <a:lnTo>
                  <a:pt x="424" y="174"/>
                </a:lnTo>
                <a:lnTo>
                  <a:pt x="478" y="218"/>
                </a:lnTo>
                <a:lnTo>
                  <a:pt x="554" y="250"/>
                </a:lnTo>
                <a:lnTo>
                  <a:pt x="620" y="283"/>
                </a:lnTo>
                <a:lnTo>
                  <a:pt x="707" y="327"/>
                </a:lnTo>
                <a:lnTo>
                  <a:pt x="783" y="370"/>
                </a:lnTo>
                <a:lnTo>
                  <a:pt x="870" y="414"/>
                </a:lnTo>
                <a:lnTo>
                  <a:pt x="957" y="457"/>
                </a:lnTo>
                <a:lnTo>
                  <a:pt x="1044" y="490"/>
                </a:lnTo>
                <a:lnTo>
                  <a:pt x="1131" y="522"/>
                </a:lnTo>
                <a:lnTo>
                  <a:pt x="1218" y="544"/>
                </a:lnTo>
                <a:lnTo>
                  <a:pt x="1305" y="566"/>
                </a:lnTo>
                <a:lnTo>
                  <a:pt x="1381" y="588"/>
                </a:lnTo>
                <a:lnTo>
                  <a:pt x="1468" y="599"/>
                </a:lnTo>
                <a:lnTo>
                  <a:pt x="1544" y="610"/>
                </a:lnTo>
                <a:lnTo>
                  <a:pt x="1587" y="610"/>
                </a:lnTo>
                <a:lnTo>
                  <a:pt x="1620" y="610"/>
                </a:lnTo>
                <a:lnTo>
                  <a:pt x="1653" y="620"/>
                </a:lnTo>
                <a:lnTo>
                  <a:pt x="1685" y="620"/>
                </a:lnTo>
                <a:lnTo>
                  <a:pt x="1718" y="631"/>
                </a:lnTo>
                <a:lnTo>
                  <a:pt x="1739" y="631"/>
                </a:lnTo>
                <a:lnTo>
                  <a:pt x="1761" y="631"/>
                </a:lnTo>
                <a:lnTo>
                  <a:pt x="1783" y="642"/>
                </a:lnTo>
                <a:lnTo>
                  <a:pt x="1805" y="642"/>
                </a:lnTo>
                <a:lnTo>
                  <a:pt x="1826" y="642"/>
                </a:lnTo>
                <a:lnTo>
                  <a:pt x="1837" y="653"/>
                </a:lnTo>
                <a:lnTo>
                  <a:pt x="1848" y="653"/>
                </a:lnTo>
                <a:lnTo>
                  <a:pt x="1859" y="653"/>
                </a:lnTo>
                <a:lnTo>
                  <a:pt x="1859" y="664"/>
                </a:lnTo>
                <a:lnTo>
                  <a:pt x="1870" y="664"/>
                </a:lnTo>
                <a:lnTo>
                  <a:pt x="1859" y="675"/>
                </a:lnTo>
                <a:lnTo>
                  <a:pt x="1848" y="675"/>
                </a:lnTo>
                <a:lnTo>
                  <a:pt x="1837" y="686"/>
                </a:lnTo>
                <a:lnTo>
                  <a:pt x="1805" y="697"/>
                </a:lnTo>
                <a:lnTo>
                  <a:pt x="1772" y="707"/>
                </a:lnTo>
                <a:lnTo>
                  <a:pt x="1729" y="718"/>
                </a:lnTo>
                <a:lnTo>
                  <a:pt x="1685" y="729"/>
                </a:lnTo>
                <a:lnTo>
                  <a:pt x="1631" y="7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2" name="Freeform 48"/>
          <p:cNvSpPr>
            <a:spLocks noChangeArrowheads="1"/>
          </p:cNvSpPr>
          <p:nvPr/>
        </p:nvSpPr>
        <p:spPr bwMode="auto">
          <a:xfrm>
            <a:off x="5957888" y="2293938"/>
            <a:ext cx="165100" cy="387350"/>
          </a:xfrm>
          <a:custGeom>
            <a:avLst/>
            <a:gdLst>
              <a:gd name="T0" fmla="*/ 206 w 260"/>
              <a:gd name="T1" fmla="*/ 32 h 609"/>
              <a:gd name="T2" fmla="*/ 206 w 260"/>
              <a:gd name="T3" fmla="*/ 43 h 609"/>
              <a:gd name="T4" fmla="*/ 206 w 260"/>
              <a:gd name="T5" fmla="*/ 65 h 609"/>
              <a:gd name="T6" fmla="*/ 206 w 260"/>
              <a:gd name="T7" fmla="*/ 87 h 609"/>
              <a:gd name="T8" fmla="*/ 206 w 260"/>
              <a:gd name="T9" fmla="*/ 119 h 609"/>
              <a:gd name="T10" fmla="*/ 217 w 260"/>
              <a:gd name="T11" fmla="*/ 152 h 609"/>
              <a:gd name="T12" fmla="*/ 217 w 260"/>
              <a:gd name="T13" fmla="*/ 196 h 609"/>
              <a:gd name="T14" fmla="*/ 228 w 260"/>
              <a:gd name="T15" fmla="*/ 239 h 609"/>
              <a:gd name="T16" fmla="*/ 239 w 260"/>
              <a:gd name="T17" fmla="*/ 283 h 609"/>
              <a:gd name="T18" fmla="*/ 239 w 260"/>
              <a:gd name="T19" fmla="*/ 326 h 609"/>
              <a:gd name="T20" fmla="*/ 239 w 260"/>
              <a:gd name="T21" fmla="*/ 370 h 609"/>
              <a:gd name="T22" fmla="*/ 250 w 260"/>
              <a:gd name="T23" fmla="*/ 413 h 609"/>
              <a:gd name="T24" fmla="*/ 250 w 260"/>
              <a:gd name="T25" fmla="*/ 446 h 609"/>
              <a:gd name="T26" fmla="*/ 250 w 260"/>
              <a:gd name="T27" fmla="*/ 479 h 609"/>
              <a:gd name="T28" fmla="*/ 260 w 260"/>
              <a:gd name="T29" fmla="*/ 511 h 609"/>
              <a:gd name="T30" fmla="*/ 260 w 260"/>
              <a:gd name="T31" fmla="*/ 522 h 609"/>
              <a:gd name="T32" fmla="*/ 260 w 260"/>
              <a:gd name="T33" fmla="*/ 544 h 609"/>
              <a:gd name="T34" fmla="*/ 260 w 260"/>
              <a:gd name="T35" fmla="*/ 576 h 609"/>
              <a:gd name="T36" fmla="*/ 250 w 260"/>
              <a:gd name="T37" fmla="*/ 598 h 609"/>
              <a:gd name="T38" fmla="*/ 239 w 260"/>
              <a:gd name="T39" fmla="*/ 609 h 609"/>
              <a:gd name="T40" fmla="*/ 228 w 260"/>
              <a:gd name="T41" fmla="*/ 609 h 609"/>
              <a:gd name="T42" fmla="*/ 217 w 260"/>
              <a:gd name="T43" fmla="*/ 609 h 609"/>
              <a:gd name="T44" fmla="*/ 206 w 260"/>
              <a:gd name="T45" fmla="*/ 598 h 609"/>
              <a:gd name="T46" fmla="*/ 206 w 260"/>
              <a:gd name="T47" fmla="*/ 587 h 609"/>
              <a:gd name="T48" fmla="*/ 195 w 260"/>
              <a:gd name="T49" fmla="*/ 576 h 609"/>
              <a:gd name="T50" fmla="*/ 184 w 260"/>
              <a:gd name="T51" fmla="*/ 566 h 609"/>
              <a:gd name="T52" fmla="*/ 174 w 260"/>
              <a:gd name="T53" fmla="*/ 555 h 609"/>
              <a:gd name="T54" fmla="*/ 163 w 260"/>
              <a:gd name="T55" fmla="*/ 533 h 609"/>
              <a:gd name="T56" fmla="*/ 152 w 260"/>
              <a:gd name="T57" fmla="*/ 479 h 609"/>
              <a:gd name="T58" fmla="*/ 130 w 260"/>
              <a:gd name="T59" fmla="*/ 424 h 609"/>
              <a:gd name="T60" fmla="*/ 119 w 260"/>
              <a:gd name="T61" fmla="*/ 370 h 609"/>
              <a:gd name="T62" fmla="*/ 97 w 260"/>
              <a:gd name="T63" fmla="*/ 294 h 609"/>
              <a:gd name="T64" fmla="*/ 87 w 260"/>
              <a:gd name="T65" fmla="*/ 250 h 609"/>
              <a:gd name="T66" fmla="*/ 87 w 260"/>
              <a:gd name="T67" fmla="*/ 217 h 609"/>
              <a:gd name="T68" fmla="*/ 76 w 260"/>
              <a:gd name="T69" fmla="*/ 196 h 609"/>
              <a:gd name="T70" fmla="*/ 65 w 260"/>
              <a:gd name="T71" fmla="*/ 163 h 609"/>
              <a:gd name="T72" fmla="*/ 54 w 260"/>
              <a:gd name="T73" fmla="*/ 141 h 609"/>
              <a:gd name="T74" fmla="*/ 54 w 260"/>
              <a:gd name="T75" fmla="*/ 119 h 609"/>
              <a:gd name="T76" fmla="*/ 43 w 260"/>
              <a:gd name="T77" fmla="*/ 98 h 609"/>
              <a:gd name="T78" fmla="*/ 32 w 260"/>
              <a:gd name="T79" fmla="*/ 87 h 609"/>
              <a:gd name="T80" fmla="*/ 21 w 260"/>
              <a:gd name="T81" fmla="*/ 76 h 609"/>
              <a:gd name="T82" fmla="*/ 10 w 260"/>
              <a:gd name="T83" fmla="*/ 65 h 609"/>
              <a:gd name="T84" fmla="*/ 10 w 260"/>
              <a:gd name="T85" fmla="*/ 54 h 609"/>
              <a:gd name="T86" fmla="*/ 0 w 260"/>
              <a:gd name="T87" fmla="*/ 43 h 609"/>
              <a:gd name="T88" fmla="*/ 0 w 260"/>
              <a:gd name="T89" fmla="*/ 21 h 609"/>
              <a:gd name="T90" fmla="*/ 10 w 260"/>
              <a:gd name="T91" fmla="*/ 11 h 609"/>
              <a:gd name="T92" fmla="*/ 21 w 260"/>
              <a:gd name="T93" fmla="*/ 0 h 609"/>
              <a:gd name="T94" fmla="*/ 32 w 260"/>
              <a:gd name="T95" fmla="*/ 0 h 609"/>
              <a:gd name="T96" fmla="*/ 43 w 260"/>
              <a:gd name="T97" fmla="*/ 0 h 609"/>
              <a:gd name="T98" fmla="*/ 65 w 260"/>
              <a:gd name="T99" fmla="*/ 0 h 609"/>
              <a:gd name="T100" fmla="*/ 97 w 260"/>
              <a:gd name="T101" fmla="*/ 0 h 609"/>
              <a:gd name="T102" fmla="*/ 130 w 260"/>
              <a:gd name="T103" fmla="*/ 11 h 609"/>
              <a:gd name="T104" fmla="*/ 163 w 260"/>
              <a:gd name="T105" fmla="*/ 21 h 609"/>
              <a:gd name="T106" fmla="*/ 206 w 260"/>
              <a:gd name="T107" fmla="*/ 32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0" h="609">
                <a:moveTo>
                  <a:pt x="206" y="32"/>
                </a:moveTo>
                <a:lnTo>
                  <a:pt x="206" y="43"/>
                </a:lnTo>
                <a:lnTo>
                  <a:pt x="206" y="65"/>
                </a:lnTo>
                <a:lnTo>
                  <a:pt x="206" y="87"/>
                </a:lnTo>
                <a:lnTo>
                  <a:pt x="206" y="119"/>
                </a:lnTo>
                <a:lnTo>
                  <a:pt x="217" y="152"/>
                </a:lnTo>
                <a:lnTo>
                  <a:pt x="217" y="196"/>
                </a:lnTo>
                <a:lnTo>
                  <a:pt x="228" y="239"/>
                </a:lnTo>
                <a:lnTo>
                  <a:pt x="239" y="283"/>
                </a:lnTo>
                <a:lnTo>
                  <a:pt x="239" y="326"/>
                </a:lnTo>
                <a:lnTo>
                  <a:pt x="239" y="370"/>
                </a:lnTo>
                <a:lnTo>
                  <a:pt x="250" y="413"/>
                </a:lnTo>
                <a:lnTo>
                  <a:pt x="250" y="446"/>
                </a:lnTo>
                <a:lnTo>
                  <a:pt x="250" y="479"/>
                </a:lnTo>
                <a:lnTo>
                  <a:pt x="260" y="511"/>
                </a:lnTo>
                <a:lnTo>
                  <a:pt x="260" y="522"/>
                </a:lnTo>
                <a:lnTo>
                  <a:pt x="260" y="544"/>
                </a:lnTo>
                <a:lnTo>
                  <a:pt x="260" y="576"/>
                </a:lnTo>
                <a:lnTo>
                  <a:pt x="250" y="598"/>
                </a:lnTo>
                <a:lnTo>
                  <a:pt x="239" y="609"/>
                </a:lnTo>
                <a:lnTo>
                  <a:pt x="228" y="609"/>
                </a:lnTo>
                <a:lnTo>
                  <a:pt x="217" y="609"/>
                </a:lnTo>
                <a:lnTo>
                  <a:pt x="206" y="598"/>
                </a:lnTo>
                <a:lnTo>
                  <a:pt x="206" y="587"/>
                </a:lnTo>
                <a:lnTo>
                  <a:pt x="195" y="576"/>
                </a:lnTo>
                <a:lnTo>
                  <a:pt x="184" y="566"/>
                </a:lnTo>
                <a:lnTo>
                  <a:pt x="174" y="555"/>
                </a:lnTo>
                <a:lnTo>
                  <a:pt x="163" y="533"/>
                </a:lnTo>
                <a:lnTo>
                  <a:pt x="152" y="479"/>
                </a:lnTo>
                <a:lnTo>
                  <a:pt x="130" y="424"/>
                </a:lnTo>
                <a:lnTo>
                  <a:pt x="119" y="370"/>
                </a:lnTo>
                <a:lnTo>
                  <a:pt x="97" y="294"/>
                </a:lnTo>
                <a:lnTo>
                  <a:pt x="87" y="250"/>
                </a:lnTo>
                <a:lnTo>
                  <a:pt x="87" y="217"/>
                </a:lnTo>
                <a:lnTo>
                  <a:pt x="76" y="196"/>
                </a:lnTo>
                <a:lnTo>
                  <a:pt x="65" y="163"/>
                </a:lnTo>
                <a:lnTo>
                  <a:pt x="54" y="141"/>
                </a:lnTo>
                <a:lnTo>
                  <a:pt x="54" y="119"/>
                </a:lnTo>
                <a:lnTo>
                  <a:pt x="43" y="98"/>
                </a:lnTo>
                <a:lnTo>
                  <a:pt x="32" y="87"/>
                </a:lnTo>
                <a:lnTo>
                  <a:pt x="21" y="76"/>
                </a:lnTo>
                <a:lnTo>
                  <a:pt x="10" y="65"/>
                </a:lnTo>
                <a:lnTo>
                  <a:pt x="10" y="54"/>
                </a:lnTo>
                <a:lnTo>
                  <a:pt x="0" y="43"/>
                </a:lnTo>
                <a:lnTo>
                  <a:pt x="0" y="21"/>
                </a:lnTo>
                <a:lnTo>
                  <a:pt x="10" y="11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97" y="0"/>
                </a:lnTo>
                <a:lnTo>
                  <a:pt x="130" y="11"/>
                </a:lnTo>
                <a:lnTo>
                  <a:pt x="163" y="21"/>
                </a:lnTo>
                <a:lnTo>
                  <a:pt x="206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3" name="Freeform 49"/>
          <p:cNvSpPr>
            <a:spLocks noChangeArrowheads="1"/>
          </p:cNvSpPr>
          <p:nvPr/>
        </p:nvSpPr>
        <p:spPr bwMode="auto">
          <a:xfrm>
            <a:off x="6026150" y="2197100"/>
            <a:ext cx="573088" cy="325438"/>
          </a:xfrm>
          <a:custGeom>
            <a:avLst/>
            <a:gdLst>
              <a:gd name="T0" fmla="*/ 316 w 903"/>
              <a:gd name="T1" fmla="*/ 240 h 512"/>
              <a:gd name="T2" fmla="*/ 218 w 903"/>
              <a:gd name="T3" fmla="*/ 262 h 512"/>
              <a:gd name="T4" fmla="*/ 76 w 903"/>
              <a:gd name="T5" fmla="*/ 272 h 512"/>
              <a:gd name="T6" fmla="*/ 0 w 903"/>
              <a:gd name="T7" fmla="*/ 185 h 512"/>
              <a:gd name="T8" fmla="*/ 87 w 903"/>
              <a:gd name="T9" fmla="*/ 174 h 512"/>
              <a:gd name="T10" fmla="*/ 174 w 903"/>
              <a:gd name="T11" fmla="*/ 164 h 512"/>
              <a:gd name="T12" fmla="*/ 272 w 903"/>
              <a:gd name="T13" fmla="*/ 142 h 512"/>
              <a:gd name="T14" fmla="*/ 392 w 903"/>
              <a:gd name="T15" fmla="*/ 120 h 512"/>
              <a:gd name="T16" fmla="*/ 490 w 903"/>
              <a:gd name="T17" fmla="*/ 87 h 512"/>
              <a:gd name="T18" fmla="*/ 566 w 903"/>
              <a:gd name="T19" fmla="*/ 66 h 512"/>
              <a:gd name="T20" fmla="*/ 620 w 903"/>
              <a:gd name="T21" fmla="*/ 44 h 512"/>
              <a:gd name="T22" fmla="*/ 642 w 903"/>
              <a:gd name="T23" fmla="*/ 22 h 512"/>
              <a:gd name="T24" fmla="*/ 674 w 903"/>
              <a:gd name="T25" fmla="*/ 11 h 512"/>
              <a:gd name="T26" fmla="*/ 696 w 903"/>
              <a:gd name="T27" fmla="*/ 0 h 512"/>
              <a:gd name="T28" fmla="*/ 729 w 903"/>
              <a:gd name="T29" fmla="*/ 22 h 512"/>
              <a:gd name="T30" fmla="*/ 772 w 903"/>
              <a:gd name="T31" fmla="*/ 33 h 512"/>
              <a:gd name="T32" fmla="*/ 816 w 903"/>
              <a:gd name="T33" fmla="*/ 55 h 512"/>
              <a:gd name="T34" fmla="*/ 859 w 903"/>
              <a:gd name="T35" fmla="*/ 87 h 512"/>
              <a:gd name="T36" fmla="*/ 903 w 903"/>
              <a:gd name="T37" fmla="*/ 120 h 512"/>
              <a:gd name="T38" fmla="*/ 903 w 903"/>
              <a:gd name="T39" fmla="*/ 153 h 512"/>
              <a:gd name="T40" fmla="*/ 881 w 903"/>
              <a:gd name="T41" fmla="*/ 196 h 512"/>
              <a:gd name="T42" fmla="*/ 848 w 903"/>
              <a:gd name="T43" fmla="*/ 218 h 512"/>
              <a:gd name="T44" fmla="*/ 816 w 903"/>
              <a:gd name="T45" fmla="*/ 262 h 512"/>
              <a:gd name="T46" fmla="*/ 761 w 903"/>
              <a:gd name="T47" fmla="*/ 338 h 512"/>
              <a:gd name="T48" fmla="*/ 707 w 903"/>
              <a:gd name="T49" fmla="*/ 447 h 512"/>
              <a:gd name="T50" fmla="*/ 598 w 903"/>
              <a:gd name="T51" fmla="*/ 512 h 512"/>
              <a:gd name="T52" fmla="*/ 631 w 903"/>
              <a:gd name="T53" fmla="*/ 381 h 512"/>
              <a:gd name="T54" fmla="*/ 653 w 903"/>
              <a:gd name="T55" fmla="*/ 272 h 512"/>
              <a:gd name="T56" fmla="*/ 663 w 903"/>
              <a:gd name="T57" fmla="*/ 229 h 512"/>
              <a:gd name="T58" fmla="*/ 663 w 903"/>
              <a:gd name="T59" fmla="*/ 196 h 512"/>
              <a:gd name="T60" fmla="*/ 653 w 903"/>
              <a:gd name="T61" fmla="*/ 174 h 512"/>
              <a:gd name="T62" fmla="*/ 620 w 903"/>
              <a:gd name="T63" fmla="*/ 174 h 512"/>
              <a:gd name="T64" fmla="*/ 598 w 903"/>
              <a:gd name="T65" fmla="*/ 174 h 512"/>
              <a:gd name="T66" fmla="*/ 566 w 903"/>
              <a:gd name="T67" fmla="*/ 185 h 512"/>
              <a:gd name="T68" fmla="*/ 500 w 903"/>
              <a:gd name="T69" fmla="*/ 196 h 512"/>
              <a:gd name="T70" fmla="*/ 413 w 903"/>
              <a:gd name="T71" fmla="*/ 21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3" h="512">
                <a:moveTo>
                  <a:pt x="359" y="229"/>
                </a:moveTo>
                <a:lnTo>
                  <a:pt x="316" y="240"/>
                </a:lnTo>
                <a:lnTo>
                  <a:pt x="261" y="251"/>
                </a:lnTo>
                <a:lnTo>
                  <a:pt x="218" y="262"/>
                </a:lnTo>
                <a:lnTo>
                  <a:pt x="163" y="262"/>
                </a:lnTo>
                <a:lnTo>
                  <a:pt x="76" y="272"/>
                </a:lnTo>
                <a:lnTo>
                  <a:pt x="0" y="272"/>
                </a:lnTo>
                <a:lnTo>
                  <a:pt x="0" y="185"/>
                </a:lnTo>
                <a:lnTo>
                  <a:pt x="44" y="185"/>
                </a:lnTo>
                <a:lnTo>
                  <a:pt x="87" y="174"/>
                </a:lnTo>
                <a:lnTo>
                  <a:pt x="131" y="174"/>
                </a:lnTo>
                <a:lnTo>
                  <a:pt x="174" y="164"/>
                </a:lnTo>
                <a:lnTo>
                  <a:pt x="218" y="153"/>
                </a:lnTo>
                <a:lnTo>
                  <a:pt x="272" y="142"/>
                </a:lnTo>
                <a:lnTo>
                  <a:pt x="326" y="131"/>
                </a:lnTo>
                <a:lnTo>
                  <a:pt x="392" y="120"/>
                </a:lnTo>
                <a:lnTo>
                  <a:pt x="435" y="98"/>
                </a:lnTo>
                <a:lnTo>
                  <a:pt x="490" y="87"/>
                </a:lnTo>
                <a:lnTo>
                  <a:pt x="533" y="77"/>
                </a:lnTo>
                <a:lnTo>
                  <a:pt x="566" y="66"/>
                </a:lnTo>
                <a:lnTo>
                  <a:pt x="598" y="55"/>
                </a:lnTo>
                <a:lnTo>
                  <a:pt x="620" y="44"/>
                </a:lnTo>
                <a:lnTo>
                  <a:pt x="631" y="33"/>
                </a:lnTo>
                <a:lnTo>
                  <a:pt x="642" y="22"/>
                </a:lnTo>
                <a:lnTo>
                  <a:pt x="653" y="11"/>
                </a:lnTo>
                <a:lnTo>
                  <a:pt x="674" y="11"/>
                </a:lnTo>
                <a:lnTo>
                  <a:pt x="685" y="0"/>
                </a:lnTo>
                <a:lnTo>
                  <a:pt x="696" y="0"/>
                </a:lnTo>
                <a:lnTo>
                  <a:pt x="707" y="11"/>
                </a:lnTo>
                <a:lnTo>
                  <a:pt x="729" y="22"/>
                </a:lnTo>
                <a:lnTo>
                  <a:pt x="750" y="22"/>
                </a:lnTo>
                <a:lnTo>
                  <a:pt x="772" y="33"/>
                </a:lnTo>
                <a:lnTo>
                  <a:pt x="794" y="44"/>
                </a:lnTo>
                <a:lnTo>
                  <a:pt x="816" y="55"/>
                </a:lnTo>
                <a:lnTo>
                  <a:pt x="837" y="77"/>
                </a:lnTo>
                <a:lnTo>
                  <a:pt x="859" y="87"/>
                </a:lnTo>
                <a:lnTo>
                  <a:pt x="881" y="109"/>
                </a:lnTo>
                <a:lnTo>
                  <a:pt x="903" y="120"/>
                </a:lnTo>
                <a:lnTo>
                  <a:pt x="903" y="142"/>
                </a:lnTo>
                <a:lnTo>
                  <a:pt x="903" y="153"/>
                </a:lnTo>
                <a:lnTo>
                  <a:pt x="892" y="185"/>
                </a:lnTo>
                <a:lnTo>
                  <a:pt x="881" y="196"/>
                </a:lnTo>
                <a:lnTo>
                  <a:pt x="859" y="207"/>
                </a:lnTo>
                <a:lnTo>
                  <a:pt x="848" y="218"/>
                </a:lnTo>
                <a:lnTo>
                  <a:pt x="827" y="229"/>
                </a:lnTo>
                <a:lnTo>
                  <a:pt x="816" y="262"/>
                </a:lnTo>
                <a:lnTo>
                  <a:pt x="794" y="294"/>
                </a:lnTo>
                <a:lnTo>
                  <a:pt x="761" y="338"/>
                </a:lnTo>
                <a:lnTo>
                  <a:pt x="740" y="381"/>
                </a:lnTo>
                <a:lnTo>
                  <a:pt x="707" y="447"/>
                </a:lnTo>
                <a:lnTo>
                  <a:pt x="674" y="512"/>
                </a:lnTo>
                <a:lnTo>
                  <a:pt x="598" y="512"/>
                </a:lnTo>
                <a:lnTo>
                  <a:pt x="620" y="436"/>
                </a:lnTo>
                <a:lnTo>
                  <a:pt x="631" y="381"/>
                </a:lnTo>
                <a:lnTo>
                  <a:pt x="642" y="327"/>
                </a:lnTo>
                <a:lnTo>
                  <a:pt x="653" y="272"/>
                </a:lnTo>
                <a:lnTo>
                  <a:pt x="653" y="240"/>
                </a:lnTo>
                <a:lnTo>
                  <a:pt x="663" y="229"/>
                </a:lnTo>
                <a:lnTo>
                  <a:pt x="663" y="207"/>
                </a:lnTo>
                <a:lnTo>
                  <a:pt x="663" y="196"/>
                </a:lnTo>
                <a:lnTo>
                  <a:pt x="663" y="185"/>
                </a:lnTo>
                <a:lnTo>
                  <a:pt x="653" y="174"/>
                </a:lnTo>
                <a:lnTo>
                  <a:pt x="631" y="174"/>
                </a:lnTo>
                <a:lnTo>
                  <a:pt x="620" y="174"/>
                </a:lnTo>
                <a:lnTo>
                  <a:pt x="609" y="174"/>
                </a:lnTo>
                <a:lnTo>
                  <a:pt x="598" y="174"/>
                </a:lnTo>
                <a:lnTo>
                  <a:pt x="587" y="174"/>
                </a:lnTo>
                <a:lnTo>
                  <a:pt x="566" y="185"/>
                </a:lnTo>
                <a:lnTo>
                  <a:pt x="533" y="185"/>
                </a:lnTo>
                <a:lnTo>
                  <a:pt x="500" y="196"/>
                </a:lnTo>
                <a:lnTo>
                  <a:pt x="457" y="207"/>
                </a:lnTo>
                <a:lnTo>
                  <a:pt x="413" y="218"/>
                </a:lnTo>
                <a:lnTo>
                  <a:pt x="359" y="2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5" name="Freeform 51"/>
          <p:cNvSpPr>
            <a:spLocks noChangeArrowheads="1"/>
          </p:cNvSpPr>
          <p:nvPr/>
        </p:nvSpPr>
        <p:spPr bwMode="auto">
          <a:xfrm>
            <a:off x="6088063" y="2487613"/>
            <a:ext cx="420687" cy="152400"/>
          </a:xfrm>
          <a:custGeom>
            <a:avLst/>
            <a:gdLst>
              <a:gd name="T0" fmla="*/ 315 w 663"/>
              <a:gd name="T1" fmla="*/ 66 h 240"/>
              <a:gd name="T2" fmla="*/ 359 w 663"/>
              <a:gd name="T3" fmla="*/ 55 h 240"/>
              <a:gd name="T4" fmla="*/ 413 w 663"/>
              <a:gd name="T5" fmla="*/ 33 h 240"/>
              <a:gd name="T6" fmla="*/ 457 w 663"/>
              <a:gd name="T7" fmla="*/ 22 h 240"/>
              <a:gd name="T8" fmla="*/ 489 w 663"/>
              <a:gd name="T9" fmla="*/ 11 h 240"/>
              <a:gd name="T10" fmla="*/ 522 w 663"/>
              <a:gd name="T11" fmla="*/ 11 h 240"/>
              <a:gd name="T12" fmla="*/ 544 w 663"/>
              <a:gd name="T13" fmla="*/ 0 h 240"/>
              <a:gd name="T14" fmla="*/ 565 w 663"/>
              <a:gd name="T15" fmla="*/ 0 h 240"/>
              <a:gd name="T16" fmla="*/ 576 w 663"/>
              <a:gd name="T17" fmla="*/ 0 h 240"/>
              <a:gd name="T18" fmla="*/ 587 w 663"/>
              <a:gd name="T19" fmla="*/ 0 h 240"/>
              <a:gd name="T20" fmla="*/ 598 w 663"/>
              <a:gd name="T21" fmla="*/ 0 h 240"/>
              <a:gd name="T22" fmla="*/ 620 w 663"/>
              <a:gd name="T23" fmla="*/ 0 h 240"/>
              <a:gd name="T24" fmla="*/ 642 w 663"/>
              <a:gd name="T25" fmla="*/ 11 h 240"/>
              <a:gd name="T26" fmla="*/ 652 w 663"/>
              <a:gd name="T27" fmla="*/ 11 h 240"/>
              <a:gd name="T28" fmla="*/ 663 w 663"/>
              <a:gd name="T29" fmla="*/ 22 h 240"/>
              <a:gd name="T30" fmla="*/ 663 w 663"/>
              <a:gd name="T31" fmla="*/ 33 h 240"/>
              <a:gd name="T32" fmla="*/ 663 w 663"/>
              <a:gd name="T33" fmla="*/ 44 h 240"/>
              <a:gd name="T34" fmla="*/ 663 w 663"/>
              <a:gd name="T35" fmla="*/ 55 h 240"/>
              <a:gd name="T36" fmla="*/ 652 w 663"/>
              <a:gd name="T37" fmla="*/ 66 h 240"/>
              <a:gd name="T38" fmla="*/ 631 w 663"/>
              <a:gd name="T39" fmla="*/ 77 h 240"/>
              <a:gd name="T40" fmla="*/ 609 w 663"/>
              <a:gd name="T41" fmla="*/ 87 h 240"/>
              <a:gd name="T42" fmla="*/ 576 w 663"/>
              <a:gd name="T43" fmla="*/ 98 h 240"/>
              <a:gd name="T44" fmla="*/ 544 w 663"/>
              <a:gd name="T45" fmla="*/ 109 h 240"/>
              <a:gd name="T46" fmla="*/ 500 w 663"/>
              <a:gd name="T47" fmla="*/ 120 h 240"/>
              <a:gd name="T48" fmla="*/ 446 w 663"/>
              <a:gd name="T49" fmla="*/ 131 h 240"/>
              <a:gd name="T50" fmla="*/ 392 w 663"/>
              <a:gd name="T51" fmla="*/ 142 h 240"/>
              <a:gd name="T52" fmla="*/ 337 w 663"/>
              <a:gd name="T53" fmla="*/ 164 h 240"/>
              <a:gd name="T54" fmla="*/ 283 w 663"/>
              <a:gd name="T55" fmla="*/ 175 h 240"/>
              <a:gd name="T56" fmla="*/ 228 w 663"/>
              <a:gd name="T57" fmla="*/ 196 h 240"/>
              <a:gd name="T58" fmla="*/ 174 w 663"/>
              <a:gd name="T59" fmla="*/ 207 h 240"/>
              <a:gd name="T60" fmla="*/ 131 w 663"/>
              <a:gd name="T61" fmla="*/ 218 h 240"/>
              <a:gd name="T62" fmla="*/ 87 w 663"/>
              <a:gd name="T63" fmla="*/ 229 h 240"/>
              <a:gd name="T64" fmla="*/ 44 w 663"/>
              <a:gd name="T65" fmla="*/ 229 h 240"/>
              <a:gd name="T66" fmla="*/ 11 w 663"/>
              <a:gd name="T67" fmla="*/ 240 h 240"/>
              <a:gd name="T68" fmla="*/ 0 w 663"/>
              <a:gd name="T69" fmla="*/ 131 h 240"/>
              <a:gd name="T70" fmla="*/ 22 w 663"/>
              <a:gd name="T71" fmla="*/ 131 h 240"/>
              <a:gd name="T72" fmla="*/ 44 w 663"/>
              <a:gd name="T73" fmla="*/ 120 h 240"/>
              <a:gd name="T74" fmla="*/ 76 w 663"/>
              <a:gd name="T75" fmla="*/ 120 h 240"/>
              <a:gd name="T76" fmla="*/ 120 w 663"/>
              <a:gd name="T77" fmla="*/ 109 h 240"/>
              <a:gd name="T78" fmla="*/ 163 w 663"/>
              <a:gd name="T79" fmla="*/ 98 h 240"/>
              <a:gd name="T80" fmla="*/ 207 w 663"/>
              <a:gd name="T81" fmla="*/ 87 h 240"/>
              <a:gd name="T82" fmla="*/ 261 w 663"/>
              <a:gd name="T83" fmla="*/ 77 h 240"/>
              <a:gd name="T84" fmla="*/ 315 w 663"/>
              <a:gd name="T85" fmla="*/ 6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63" h="240">
                <a:moveTo>
                  <a:pt x="315" y="66"/>
                </a:moveTo>
                <a:lnTo>
                  <a:pt x="359" y="55"/>
                </a:lnTo>
                <a:lnTo>
                  <a:pt x="413" y="33"/>
                </a:lnTo>
                <a:lnTo>
                  <a:pt x="457" y="22"/>
                </a:lnTo>
                <a:lnTo>
                  <a:pt x="489" y="11"/>
                </a:lnTo>
                <a:lnTo>
                  <a:pt x="522" y="11"/>
                </a:lnTo>
                <a:lnTo>
                  <a:pt x="544" y="0"/>
                </a:lnTo>
                <a:lnTo>
                  <a:pt x="565" y="0"/>
                </a:lnTo>
                <a:lnTo>
                  <a:pt x="576" y="0"/>
                </a:lnTo>
                <a:lnTo>
                  <a:pt x="587" y="0"/>
                </a:lnTo>
                <a:lnTo>
                  <a:pt x="598" y="0"/>
                </a:lnTo>
                <a:lnTo>
                  <a:pt x="620" y="0"/>
                </a:lnTo>
                <a:lnTo>
                  <a:pt x="642" y="11"/>
                </a:lnTo>
                <a:lnTo>
                  <a:pt x="652" y="11"/>
                </a:lnTo>
                <a:lnTo>
                  <a:pt x="663" y="22"/>
                </a:lnTo>
                <a:lnTo>
                  <a:pt x="663" y="33"/>
                </a:lnTo>
                <a:lnTo>
                  <a:pt x="663" y="44"/>
                </a:lnTo>
                <a:lnTo>
                  <a:pt x="663" y="55"/>
                </a:lnTo>
                <a:lnTo>
                  <a:pt x="652" y="66"/>
                </a:lnTo>
                <a:lnTo>
                  <a:pt x="631" y="77"/>
                </a:lnTo>
                <a:lnTo>
                  <a:pt x="609" y="87"/>
                </a:lnTo>
                <a:lnTo>
                  <a:pt x="576" y="98"/>
                </a:lnTo>
                <a:lnTo>
                  <a:pt x="544" y="109"/>
                </a:lnTo>
                <a:lnTo>
                  <a:pt x="500" y="120"/>
                </a:lnTo>
                <a:lnTo>
                  <a:pt x="446" y="131"/>
                </a:lnTo>
                <a:lnTo>
                  <a:pt x="392" y="142"/>
                </a:lnTo>
                <a:lnTo>
                  <a:pt x="337" y="164"/>
                </a:lnTo>
                <a:lnTo>
                  <a:pt x="283" y="175"/>
                </a:lnTo>
                <a:lnTo>
                  <a:pt x="228" y="196"/>
                </a:lnTo>
                <a:lnTo>
                  <a:pt x="174" y="207"/>
                </a:lnTo>
                <a:lnTo>
                  <a:pt x="131" y="218"/>
                </a:lnTo>
                <a:lnTo>
                  <a:pt x="87" y="229"/>
                </a:lnTo>
                <a:lnTo>
                  <a:pt x="44" y="229"/>
                </a:lnTo>
                <a:lnTo>
                  <a:pt x="11" y="240"/>
                </a:lnTo>
                <a:lnTo>
                  <a:pt x="0" y="131"/>
                </a:lnTo>
                <a:lnTo>
                  <a:pt x="22" y="131"/>
                </a:lnTo>
                <a:lnTo>
                  <a:pt x="44" y="120"/>
                </a:lnTo>
                <a:lnTo>
                  <a:pt x="76" y="120"/>
                </a:lnTo>
                <a:lnTo>
                  <a:pt x="120" y="109"/>
                </a:lnTo>
                <a:lnTo>
                  <a:pt x="163" y="98"/>
                </a:lnTo>
                <a:lnTo>
                  <a:pt x="207" y="87"/>
                </a:lnTo>
                <a:lnTo>
                  <a:pt x="261" y="77"/>
                </a:lnTo>
                <a:lnTo>
                  <a:pt x="315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4" name="Freeform 50"/>
          <p:cNvSpPr>
            <a:spLocks noChangeArrowheads="1"/>
          </p:cNvSpPr>
          <p:nvPr/>
        </p:nvSpPr>
        <p:spPr bwMode="auto">
          <a:xfrm>
            <a:off x="6184900" y="1762125"/>
            <a:ext cx="146050" cy="1139825"/>
          </a:xfrm>
          <a:custGeom>
            <a:avLst/>
            <a:gdLst>
              <a:gd name="T0" fmla="*/ 33 w 229"/>
              <a:gd name="T1" fmla="*/ 0 h 1795"/>
              <a:gd name="T2" fmla="*/ 98 w 229"/>
              <a:gd name="T3" fmla="*/ 0 h 1795"/>
              <a:gd name="T4" fmla="*/ 153 w 229"/>
              <a:gd name="T5" fmla="*/ 22 h 1795"/>
              <a:gd name="T6" fmla="*/ 185 w 229"/>
              <a:gd name="T7" fmla="*/ 43 h 1795"/>
              <a:gd name="T8" fmla="*/ 218 w 229"/>
              <a:gd name="T9" fmla="*/ 65 h 1795"/>
              <a:gd name="T10" fmla="*/ 229 w 229"/>
              <a:gd name="T11" fmla="*/ 98 h 1795"/>
              <a:gd name="T12" fmla="*/ 229 w 229"/>
              <a:gd name="T13" fmla="*/ 163 h 1795"/>
              <a:gd name="T14" fmla="*/ 218 w 229"/>
              <a:gd name="T15" fmla="*/ 217 h 1795"/>
              <a:gd name="T16" fmla="*/ 218 w 229"/>
              <a:gd name="T17" fmla="*/ 239 h 1795"/>
              <a:gd name="T18" fmla="*/ 207 w 229"/>
              <a:gd name="T19" fmla="*/ 283 h 1795"/>
              <a:gd name="T20" fmla="*/ 207 w 229"/>
              <a:gd name="T21" fmla="*/ 326 h 1795"/>
              <a:gd name="T22" fmla="*/ 207 w 229"/>
              <a:gd name="T23" fmla="*/ 381 h 1795"/>
              <a:gd name="T24" fmla="*/ 196 w 229"/>
              <a:gd name="T25" fmla="*/ 446 h 1795"/>
              <a:gd name="T26" fmla="*/ 196 w 229"/>
              <a:gd name="T27" fmla="*/ 522 h 1795"/>
              <a:gd name="T28" fmla="*/ 196 w 229"/>
              <a:gd name="T29" fmla="*/ 609 h 1795"/>
              <a:gd name="T30" fmla="*/ 185 w 229"/>
              <a:gd name="T31" fmla="*/ 707 h 1795"/>
              <a:gd name="T32" fmla="*/ 185 w 229"/>
              <a:gd name="T33" fmla="*/ 816 h 1795"/>
              <a:gd name="T34" fmla="*/ 185 w 229"/>
              <a:gd name="T35" fmla="*/ 936 h 1795"/>
              <a:gd name="T36" fmla="*/ 174 w 229"/>
              <a:gd name="T37" fmla="*/ 1066 h 1795"/>
              <a:gd name="T38" fmla="*/ 174 w 229"/>
              <a:gd name="T39" fmla="*/ 1208 h 1795"/>
              <a:gd name="T40" fmla="*/ 174 w 229"/>
              <a:gd name="T41" fmla="*/ 1360 h 1795"/>
              <a:gd name="T42" fmla="*/ 163 w 229"/>
              <a:gd name="T43" fmla="*/ 1523 h 1795"/>
              <a:gd name="T44" fmla="*/ 163 w 229"/>
              <a:gd name="T45" fmla="*/ 1687 h 1795"/>
              <a:gd name="T46" fmla="*/ 44 w 229"/>
              <a:gd name="T47" fmla="*/ 1795 h 1795"/>
              <a:gd name="T48" fmla="*/ 55 w 229"/>
              <a:gd name="T49" fmla="*/ 1349 h 1795"/>
              <a:gd name="T50" fmla="*/ 66 w 229"/>
              <a:gd name="T51" fmla="*/ 936 h 1795"/>
              <a:gd name="T52" fmla="*/ 66 w 229"/>
              <a:gd name="T53" fmla="*/ 762 h 1795"/>
              <a:gd name="T54" fmla="*/ 66 w 229"/>
              <a:gd name="T55" fmla="*/ 598 h 1795"/>
              <a:gd name="T56" fmla="*/ 66 w 229"/>
              <a:gd name="T57" fmla="*/ 457 h 1795"/>
              <a:gd name="T58" fmla="*/ 55 w 229"/>
              <a:gd name="T59" fmla="*/ 337 h 1795"/>
              <a:gd name="T60" fmla="*/ 55 w 229"/>
              <a:gd name="T61" fmla="*/ 228 h 1795"/>
              <a:gd name="T62" fmla="*/ 44 w 229"/>
              <a:gd name="T63" fmla="*/ 152 h 1795"/>
              <a:gd name="T64" fmla="*/ 33 w 229"/>
              <a:gd name="T65" fmla="*/ 98 h 1795"/>
              <a:gd name="T66" fmla="*/ 11 w 229"/>
              <a:gd name="T67" fmla="*/ 65 h 1795"/>
              <a:gd name="T68" fmla="*/ 0 w 229"/>
              <a:gd name="T69" fmla="*/ 32 h 1795"/>
              <a:gd name="T70" fmla="*/ 11 w 229"/>
              <a:gd name="T71" fmla="*/ 0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9" h="1795">
                <a:moveTo>
                  <a:pt x="11" y="0"/>
                </a:moveTo>
                <a:lnTo>
                  <a:pt x="33" y="0"/>
                </a:lnTo>
                <a:lnTo>
                  <a:pt x="66" y="0"/>
                </a:lnTo>
                <a:lnTo>
                  <a:pt x="98" y="0"/>
                </a:lnTo>
                <a:lnTo>
                  <a:pt x="142" y="11"/>
                </a:lnTo>
                <a:lnTo>
                  <a:pt x="153" y="22"/>
                </a:lnTo>
                <a:lnTo>
                  <a:pt x="174" y="32"/>
                </a:lnTo>
                <a:lnTo>
                  <a:pt x="185" y="43"/>
                </a:lnTo>
                <a:lnTo>
                  <a:pt x="196" y="43"/>
                </a:lnTo>
                <a:lnTo>
                  <a:pt x="218" y="65"/>
                </a:lnTo>
                <a:lnTo>
                  <a:pt x="229" y="76"/>
                </a:lnTo>
                <a:lnTo>
                  <a:pt x="229" y="98"/>
                </a:lnTo>
                <a:lnTo>
                  <a:pt x="229" y="119"/>
                </a:lnTo>
                <a:lnTo>
                  <a:pt x="229" y="163"/>
                </a:lnTo>
                <a:lnTo>
                  <a:pt x="218" y="207"/>
                </a:lnTo>
                <a:lnTo>
                  <a:pt x="218" y="217"/>
                </a:lnTo>
                <a:lnTo>
                  <a:pt x="218" y="228"/>
                </a:lnTo>
                <a:lnTo>
                  <a:pt x="218" y="239"/>
                </a:lnTo>
                <a:lnTo>
                  <a:pt x="207" y="261"/>
                </a:lnTo>
                <a:lnTo>
                  <a:pt x="207" y="283"/>
                </a:lnTo>
                <a:lnTo>
                  <a:pt x="207" y="304"/>
                </a:lnTo>
                <a:lnTo>
                  <a:pt x="207" y="326"/>
                </a:lnTo>
                <a:lnTo>
                  <a:pt x="207" y="348"/>
                </a:lnTo>
                <a:lnTo>
                  <a:pt x="207" y="381"/>
                </a:lnTo>
                <a:lnTo>
                  <a:pt x="207" y="413"/>
                </a:lnTo>
                <a:lnTo>
                  <a:pt x="196" y="446"/>
                </a:lnTo>
                <a:lnTo>
                  <a:pt x="196" y="489"/>
                </a:lnTo>
                <a:lnTo>
                  <a:pt x="196" y="522"/>
                </a:lnTo>
                <a:lnTo>
                  <a:pt x="196" y="566"/>
                </a:lnTo>
                <a:lnTo>
                  <a:pt x="196" y="609"/>
                </a:lnTo>
                <a:lnTo>
                  <a:pt x="196" y="664"/>
                </a:lnTo>
                <a:lnTo>
                  <a:pt x="185" y="707"/>
                </a:lnTo>
                <a:lnTo>
                  <a:pt x="185" y="762"/>
                </a:lnTo>
                <a:lnTo>
                  <a:pt x="185" y="816"/>
                </a:lnTo>
                <a:lnTo>
                  <a:pt x="185" y="881"/>
                </a:lnTo>
                <a:lnTo>
                  <a:pt x="185" y="936"/>
                </a:lnTo>
                <a:lnTo>
                  <a:pt x="185" y="1001"/>
                </a:lnTo>
                <a:lnTo>
                  <a:pt x="174" y="1066"/>
                </a:lnTo>
                <a:lnTo>
                  <a:pt x="174" y="1132"/>
                </a:lnTo>
                <a:lnTo>
                  <a:pt x="174" y="1208"/>
                </a:lnTo>
                <a:lnTo>
                  <a:pt x="174" y="1284"/>
                </a:lnTo>
                <a:lnTo>
                  <a:pt x="174" y="1360"/>
                </a:lnTo>
                <a:lnTo>
                  <a:pt x="163" y="1436"/>
                </a:lnTo>
                <a:lnTo>
                  <a:pt x="163" y="1523"/>
                </a:lnTo>
                <a:lnTo>
                  <a:pt x="163" y="1599"/>
                </a:lnTo>
                <a:lnTo>
                  <a:pt x="163" y="1687"/>
                </a:lnTo>
                <a:lnTo>
                  <a:pt x="163" y="1774"/>
                </a:lnTo>
                <a:lnTo>
                  <a:pt x="44" y="1795"/>
                </a:lnTo>
                <a:lnTo>
                  <a:pt x="55" y="1567"/>
                </a:lnTo>
                <a:lnTo>
                  <a:pt x="55" y="1349"/>
                </a:lnTo>
                <a:lnTo>
                  <a:pt x="66" y="1142"/>
                </a:lnTo>
                <a:lnTo>
                  <a:pt x="66" y="936"/>
                </a:lnTo>
                <a:lnTo>
                  <a:pt x="66" y="849"/>
                </a:lnTo>
                <a:lnTo>
                  <a:pt x="66" y="762"/>
                </a:lnTo>
                <a:lnTo>
                  <a:pt x="66" y="674"/>
                </a:lnTo>
                <a:lnTo>
                  <a:pt x="66" y="598"/>
                </a:lnTo>
                <a:lnTo>
                  <a:pt x="66" y="522"/>
                </a:lnTo>
                <a:lnTo>
                  <a:pt x="66" y="457"/>
                </a:lnTo>
                <a:lnTo>
                  <a:pt x="66" y="392"/>
                </a:lnTo>
                <a:lnTo>
                  <a:pt x="55" y="337"/>
                </a:lnTo>
                <a:lnTo>
                  <a:pt x="55" y="283"/>
                </a:lnTo>
                <a:lnTo>
                  <a:pt x="55" y="228"/>
                </a:lnTo>
                <a:lnTo>
                  <a:pt x="44" y="196"/>
                </a:lnTo>
                <a:lnTo>
                  <a:pt x="44" y="152"/>
                </a:lnTo>
                <a:lnTo>
                  <a:pt x="33" y="119"/>
                </a:lnTo>
                <a:lnTo>
                  <a:pt x="33" y="98"/>
                </a:lnTo>
                <a:lnTo>
                  <a:pt x="22" y="76"/>
                </a:lnTo>
                <a:lnTo>
                  <a:pt x="11" y="65"/>
                </a:lnTo>
                <a:lnTo>
                  <a:pt x="0" y="43"/>
                </a:lnTo>
                <a:lnTo>
                  <a:pt x="0" y="32"/>
                </a:lnTo>
                <a:lnTo>
                  <a:pt x="0" y="11"/>
                </a:lnTo>
                <a:lnTo>
                  <a:pt x="11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6" name="Freeform 52"/>
          <p:cNvSpPr>
            <a:spLocks noChangeArrowheads="1"/>
          </p:cNvSpPr>
          <p:nvPr/>
        </p:nvSpPr>
        <p:spPr bwMode="auto">
          <a:xfrm>
            <a:off x="5915025" y="2763838"/>
            <a:ext cx="581025" cy="304800"/>
          </a:xfrm>
          <a:custGeom>
            <a:avLst/>
            <a:gdLst>
              <a:gd name="T0" fmla="*/ 131 w 914"/>
              <a:gd name="T1" fmla="*/ 479 h 479"/>
              <a:gd name="T2" fmla="*/ 120 w 914"/>
              <a:gd name="T3" fmla="*/ 468 h 479"/>
              <a:gd name="T4" fmla="*/ 109 w 914"/>
              <a:gd name="T5" fmla="*/ 468 h 479"/>
              <a:gd name="T6" fmla="*/ 98 w 914"/>
              <a:gd name="T7" fmla="*/ 468 h 479"/>
              <a:gd name="T8" fmla="*/ 87 w 914"/>
              <a:gd name="T9" fmla="*/ 457 h 479"/>
              <a:gd name="T10" fmla="*/ 76 w 914"/>
              <a:gd name="T11" fmla="*/ 446 h 479"/>
              <a:gd name="T12" fmla="*/ 66 w 914"/>
              <a:gd name="T13" fmla="*/ 435 h 479"/>
              <a:gd name="T14" fmla="*/ 55 w 914"/>
              <a:gd name="T15" fmla="*/ 413 h 479"/>
              <a:gd name="T16" fmla="*/ 44 w 914"/>
              <a:gd name="T17" fmla="*/ 391 h 479"/>
              <a:gd name="T18" fmla="*/ 22 w 914"/>
              <a:gd name="T19" fmla="*/ 359 h 479"/>
              <a:gd name="T20" fmla="*/ 11 w 914"/>
              <a:gd name="T21" fmla="*/ 326 h 479"/>
              <a:gd name="T22" fmla="*/ 0 w 914"/>
              <a:gd name="T23" fmla="*/ 304 h 479"/>
              <a:gd name="T24" fmla="*/ 11 w 914"/>
              <a:gd name="T25" fmla="*/ 283 h 479"/>
              <a:gd name="T26" fmla="*/ 11 w 914"/>
              <a:gd name="T27" fmla="*/ 261 h 479"/>
              <a:gd name="T28" fmla="*/ 22 w 914"/>
              <a:gd name="T29" fmla="*/ 261 h 479"/>
              <a:gd name="T30" fmla="*/ 44 w 914"/>
              <a:gd name="T31" fmla="*/ 250 h 479"/>
              <a:gd name="T32" fmla="*/ 66 w 914"/>
              <a:gd name="T33" fmla="*/ 261 h 479"/>
              <a:gd name="T34" fmla="*/ 98 w 914"/>
              <a:gd name="T35" fmla="*/ 272 h 479"/>
              <a:gd name="T36" fmla="*/ 120 w 914"/>
              <a:gd name="T37" fmla="*/ 283 h 479"/>
              <a:gd name="T38" fmla="*/ 131 w 914"/>
              <a:gd name="T39" fmla="*/ 283 h 479"/>
              <a:gd name="T40" fmla="*/ 142 w 914"/>
              <a:gd name="T41" fmla="*/ 283 h 479"/>
              <a:gd name="T42" fmla="*/ 153 w 914"/>
              <a:gd name="T43" fmla="*/ 272 h 479"/>
              <a:gd name="T44" fmla="*/ 163 w 914"/>
              <a:gd name="T45" fmla="*/ 272 h 479"/>
              <a:gd name="T46" fmla="*/ 196 w 914"/>
              <a:gd name="T47" fmla="*/ 261 h 479"/>
              <a:gd name="T48" fmla="*/ 218 w 914"/>
              <a:gd name="T49" fmla="*/ 250 h 479"/>
              <a:gd name="T50" fmla="*/ 250 w 914"/>
              <a:gd name="T51" fmla="*/ 239 h 479"/>
              <a:gd name="T52" fmla="*/ 294 w 914"/>
              <a:gd name="T53" fmla="*/ 228 h 479"/>
              <a:gd name="T54" fmla="*/ 337 w 914"/>
              <a:gd name="T55" fmla="*/ 206 h 479"/>
              <a:gd name="T56" fmla="*/ 381 w 914"/>
              <a:gd name="T57" fmla="*/ 196 h 479"/>
              <a:gd name="T58" fmla="*/ 435 w 914"/>
              <a:gd name="T59" fmla="*/ 174 h 479"/>
              <a:gd name="T60" fmla="*/ 500 w 914"/>
              <a:gd name="T61" fmla="*/ 152 h 479"/>
              <a:gd name="T62" fmla="*/ 566 w 914"/>
              <a:gd name="T63" fmla="*/ 119 h 479"/>
              <a:gd name="T64" fmla="*/ 631 w 914"/>
              <a:gd name="T65" fmla="*/ 98 h 479"/>
              <a:gd name="T66" fmla="*/ 707 w 914"/>
              <a:gd name="T67" fmla="*/ 65 h 479"/>
              <a:gd name="T68" fmla="*/ 794 w 914"/>
              <a:gd name="T69" fmla="*/ 32 h 479"/>
              <a:gd name="T70" fmla="*/ 881 w 914"/>
              <a:gd name="T71" fmla="*/ 0 h 479"/>
              <a:gd name="T72" fmla="*/ 914 w 914"/>
              <a:gd name="T73" fmla="*/ 54 h 479"/>
              <a:gd name="T74" fmla="*/ 827 w 914"/>
              <a:gd name="T75" fmla="*/ 109 h 479"/>
              <a:gd name="T76" fmla="*/ 740 w 914"/>
              <a:gd name="T77" fmla="*/ 152 h 479"/>
              <a:gd name="T78" fmla="*/ 664 w 914"/>
              <a:gd name="T79" fmla="*/ 196 h 479"/>
              <a:gd name="T80" fmla="*/ 587 w 914"/>
              <a:gd name="T81" fmla="*/ 239 h 479"/>
              <a:gd name="T82" fmla="*/ 522 w 914"/>
              <a:gd name="T83" fmla="*/ 283 h 479"/>
              <a:gd name="T84" fmla="*/ 457 w 914"/>
              <a:gd name="T85" fmla="*/ 315 h 479"/>
              <a:gd name="T86" fmla="*/ 403 w 914"/>
              <a:gd name="T87" fmla="*/ 348 h 479"/>
              <a:gd name="T88" fmla="*/ 348 w 914"/>
              <a:gd name="T89" fmla="*/ 370 h 479"/>
              <a:gd name="T90" fmla="*/ 305 w 914"/>
              <a:gd name="T91" fmla="*/ 391 h 479"/>
              <a:gd name="T92" fmla="*/ 261 w 914"/>
              <a:gd name="T93" fmla="*/ 413 h 479"/>
              <a:gd name="T94" fmla="*/ 229 w 914"/>
              <a:gd name="T95" fmla="*/ 435 h 479"/>
              <a:gd name="T96" fmla="*/ 196 w 914"/>
              <a:gd name="T97" fmla="*/ 446 h 479"/>
              <a:gd name="T98" fmla="*/ 174 w 914"/>
              <a:gd name="T99" fmla="*/ 457 h 479"/>
              <a:gd name="T100" fmla="*/ 153 w 914"/>
              <a:gd name="T101" fmla="*/ 468 h 479"/>
              <a:gd name="T102" fmla="*/ 142 w 914"/>
              <a:gd name="T103" fmla="*/ 468 h 479"/>
              <a:gd name="T104" fmla="*/ 131 w 914"/>
              <a:gd name="T105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14" h="479">
                <a:moveTo>
                  <a:pt x="131" y="479"/>
                </a:moveTo>
                <a:lnTo>
                  <a:pt x="120" y="468"/>
                </a:lnTo>
                <a:lnTo>
                  <a:pt x="109" y="468"/>
                </a:lnTo>
                <a:lnTo>
                  <a:pt x="98" y="468"/>
                </a:lnTo>
                <a:lnTo>
                  <a:pt x="87" y="457"/>
                </a:lnTo>
                <a:lnTo>
                  <a:pt x="76" y="446"/>
                </a:lnTo>
                <a:lnTo>
                  <a:pt x="66" y="435"/>
                </a:lnTo>
                <a:lnTo>
                  <a:pt x="55" y="413"/>
                </a:lnTo>
                <a:lnTo>
                  <a:pt x="44" y="391"/>
                </a:lnTo>
                <a:lnTo>
                  <a:pt x="22" y="359"/>
                </a:lnTo>
                <a:lnTo>
                  <a:pt x="11" y="326"/>
                </a:lnTo>
                <a:lnTo>
                  <a:pt x="0" y="304"/>
                </a:lnTo>
                <a:lnTo>
                  <a:pt x="11" y="283"/>
                </a:lnTo>
                <a:lnTo>
                  <a:pt x="11" y="261"/>
                </a:lnTo>
                <a:lnTo>
                  <a:pt x="22" y="261"/>
                </a:lnTo>
                <a:lnTo>
                  <a:pt x="44" y="250"/>
                </a:lnTo>
                <a:lnTo>
                  <a:pt x="66" y="261"/>
                </a:lnTo>
                <a:lnTo>
                  <a:pt x="98" y="272"/>
                </a:lnTo>
                <a:lnTo>
                  <a:pt x="120" y="283"/>
                </a:lnTo>
                <a:lnTo>
                  <a:pt x="131" y="283"/>
                </a:lnTo>
                <a:lnTo>
                  <a:pt x="142" y="283"/>
                </a:lnTo>
                <a:lnTo>
                  <a:pt x="153" y="272"/>
                </a:lnTo>
                <a:lnTo>
                  <a:pt x="163" y="272"/>
                </a:lnTo>
                <a:lnTo>
                  <a:pt x="196" y="261"/>
                </a:lnTo>
                <a:lnTo>
                  <a:pt x="218" y="250"/>
                </a:lnTo>
                <a:lnTo>
                  <a:pt x="250" y="239"/>
                </a:lnTo>
                <a:lnTo>
                  <a:pt x="294" y="228"/>
                </a:lnTo>
                <a:lnTo>
                  <a:pt x="337" y="206"/>
                </a:lnTo>
                <a:lnTo>
                  <a:pt x="381" y="196"/>
                </a:lnTo>
                <a:lnTo>
                  <a:pt x="435" y="174"/>
                </a:lnTo>
                <a:lnTo>
                  <a:pt x="500" y="152"/>
                </a:lnTo>
                <a:lnTo>
                  <a:pt x="566" y="119"/>
                </a:lnTo>
                <a:lnTo>
                  <a:pt x="631" y="98"/>
                </a:lnTo>
                <a:lnTo>
                  <a:pt x="707" y="65"/>
                </a:lnTo>
                <a:lnTo>
                  <a:pt x="794" y="32"/>
                </a:lnTo>
                <a:lnTo>
                  <a:pt x="881" y="0"/>
                </a:lnTo>
                <a:lnTo>
                  <a:pt x="914" y="54"/>
                </a:lnTo>
                <a:lnTo>
                  <a:pt x="827" y="109"/>
                </a:lnTo>
                <a:lnTo>
                  <a:pt x="740" y="152"/>
                </a:lnTo>
                <a:lnTo>
                  <a:pt x="664" y="196"/>
                </a:lnTo>
                <a:lnTo>
                  <a:pt x="587" y="239"/>
                </a:lnTo>
                <a:lnTo>
                  <a:pt x="522" y="283"/>
                </a:lnTo>
                <a:lnTo>
                  <a:pt x="457" y="315"/>
                </a:lnTo>
                <a:lnTo>
                  <a:pt x="403" y="348"/>
                </a:lnTo>
                <a:lnTo>
                  <a:pt x="348" y="370"/>
                </a:lnTo>
                <a:lnTo>
                  <a:pt x="305" y="391"/>
                </a:lnTo>
                <a:lnTo>
                  <a:pt x="261" y="413"/>
                </a:lnTo>
                <a:lnTo>
                  <a:pt x="229" y="435"/>
                </a:lnTo>
                <a:lnTo>
                  <a:pt x="196" y="446"/>
                </a:lnTo>
                <a:lnTo>
                  <a:pt x="174" y="457"/>
                </a:lnTo>
                <a:lnTo>
                  <a:pt x="153" y="468"/>
                </a:lnTo>
                <a:lnTo>
                  <a:pt x="142" y="468"/>
                </a:lnTo>
                <a:lnTo>
                  <a:pt x="131" y="47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7" name="Freeform 53"/>
          <p:cNvSpPr>
            <a:spLocks noChangeArrowheads="1"/>
          </p:cNvSpPr>
          <p:nvPr/>
        </p:nvSpPr>
        <p:spPr bwMode="auto">
          <a:xfrm>
            <a:off x="6405563" y="2673350"/>
            <a:ext cx="138112" cy="214313"/>
          </a:xfrm>
          <a:custGeom>
            <a:avLst/>
            <a:gdLst>
              <a:gd name="T0" fmla="*/ 207 w 218"/>
              <a:gd name="T1" fmla="*/ 261 h 338"/>
              <a:gd name="T2" fmla="*/ 207 w 218"/>
              <a:gd name="T3" fmla="*/ 283 h 338"/>
              <a:gd name="T4" fmla="*/ 196 w 218"/>
              <a:gd name="T5" fmla="*/ 294 h 338"/>
              <a:gd name="T6" fmla="*/ 196 w 218"/>
              <a:gd name="T7" fmla="*/ 316 h 338"/>
              <a:gd name="T8" fmla="*/ 185 w 218"/>
              <a:gd name="T9" fmla="*/ 327 h 338"/>
              <a:gd name="T10" fmla="*/ 174 w 218"/>
              <a:gd name="T11" fmla="*/ 338 h 338"/>
              <a:gd name="T12" fmla="*/ 163 w 218"/>
              <a:gd name="T13" fmla="*/ 338 h 338"/>
              <a:gd name="T14" fmla="*/ 152 w 218"/>
              <a:gd name="T15" fmla="*/ 338 h 338"/>
              <a:gd name="T16" fmla="*/ 142 w 218"/>
              <a:gd name="T17" fmla="*/ 338 h 338"/>
              <a:gd name="T18" fmla="*/ 131 w 218"/>
              <a:gd name="T19" fmla="*/ 327 h 338"/>
              <a:gd name="T20" fmla="*/ 120 w 218"/>
              <a:gd name="T21" fmla="*/ 305 h 338"/>
              <a:gd name="T22" fmla="*/ 109 w 218"/>
              <a:gd name="T23" fmla="*/ 294 h 338"/>
              <a:gd name="T24" fmla="*/ 98 w 218"/>
              <a:gd name="T25" fmla="*/ 272 h 338"/>
              <a:gd name="T26" fmla="*/ 87 w 218"/>
              <a:gd name="T27" fmla="*/ 251 h 338"/>
              <a:gd name="T28" fmla="*/ 76 w 218"/>
              <a:gd name="T29" fmla="*/ 218 h 338"/>
              <a:gd name="T30" fmla="*/ 44 w 218"/>
              <a:gd name="T31" fmla="*/ 163 h 338"/>
              <a:gd name="T32" fmla="*/ 22 w 218"/>
              <a:gd name="T33" fmla="*/ 109 h 338"/>
              <a:gd name="T34" fmla="*/ 11 w 218"/>
              <a:gd name="T35" fmla="*/ 87 h 338"/>
              <a:gd name="T36" fmla="*/ 11 w 218"/>
              <a:gd name="T37" fmla="*/ 66 h 338"/>
              <a:gd name="T38" fmla="*/ 0 w 218"/>
              <a:gd name="T39" fmla="*/ 55 h 338"/>
              <a:gd name="T40" fmla="*/ 0 w 218"/>
              <a:gd name="T41" fmla="*/ 33 h 338"/>
              <a:gd name="T42" fmla="*/ 0 w 218"/>
              <a:gd name="T43" fmla="*/ 22 h 338"/>
              <a:gd name="T44" fmla="*/ 0 w 218"/>
              <a:gd name="T45" fmla="*/ 11 h 338"/>
              <a:gd name="T46" fmla="*/ 11 w 218"/>
              <a:gd name="T47" fmla="*/ 0 h 338"/>
              <a:gd name="T48" fmla="*/ 22 w 218"/>
              <a:gd name="T49" fmla="*/ 0 h 338"/>
              <a:gd name="T50" fmla="*/ 33 w 218"/>
              <a:gd name="T51" fmla="*/ 0 h 338"/>
              <a:gd name="T52" fmla="*/ 44 w 218"/>
              <a:gd name="T53" fmla="*/ 0 h 338"/>
              <a:gd name="T54" fmla="*/ 65 w 218"/>
              <a:gd name="T55" fmla="*/ 0 h 338"/>
              <a:gd name="T56" fmla="*/ 98 w 218"/>
              <a:gd name="T57" fmla="*/ 11 h 338"/>
              <a:gd name="T58" fmla="*/ 131 w 218"/>
              <a:gd name="T59" fmla="*/ 33 h 338"/>
              <a:gd name="T60" fmla="*/ 152 w 218"/>
              <a:gd name="T61" fmla="*/ 66 h 338"/>
              <a:gd name="T62" fmla="*/ 185 w 218"/>
              <a:gd name="T63" fmla="*/ 98 h 338"/>
              <a:gd name="T64" fmla="*/ 196 w 218"/>
              <a:gd name="T65" fmla="*/ 120 h 338"/>
              <a:gd name="T66" fmla="*/ 207 w 218"/>
              <a:gd name="T67" fmla="*/ 142 h 338"/>
              <a:gd name="T68" fmla="*/ 218 w 218"/>
              <a:gd name="T69" fmla="*/ 163 h 338"/>
              <a:gd name="T70" fmla="*/ 218 w 218"/>
              <a:gd name="T71" fmla="*/ 185 h 338"/>
              <a:gd name="T72" fmla="*/ 218 w 218"/>
              <a:gd name="T73" fmla="*/ 207 h 338"/>
              <a:gd name="T74" fmla="*/ 218 w 218"/>
              <a:gd name="T75" fmla="*/ 218 h 338"/>
              <a:gd name="T76" fmla="*/ 218 w 218"/>
              <a:gd name="T77" fmla="*/ 240 h 338"/>
              <a:gd name="T78" fmla="*/ 207 w 218"/>
              <a:gd name="T79" fmla="*/ 261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338">
                <a:moveTo>
                  <a:pt x="207" y="261"/>
                </a:moveTo>
                <a:lnTo>
                  <a:pt x="207" y="283"/>
                </a:lnTo>
                <a:lnTo>
                  <a:pt x="196" y="294"/>
                </a:lnTo>
                <a:lnTo>
                  <a:pt x="196" y="316"/>
                </a:lnTo>
                <a:lnTo>
                  <a:pt x="185" y="327"/>
                </a:lnTo>
                <a:lnTo>
                  <a:pt x="174" y="338"/>
                </a:lnTo>
                <a:lnTo>
                  <a:pt x="163" y="338"/>
                </a:lnTo>
                <a:lnTo>
                  <a:pt x="152" y="338"/>
                </a:lnTo>
                <a:lnTo>
                  <a:pt x="142" y="338"/>
                </a:lnTo>
                <a:lnTo>
                  <a:pt x="131" y="327"/>
                </a:lnTo>
                <a:lnTo>
                  <a:pt x="120" y="305"/>
                </a:lnTo>
                <a:lnTo>
                  <a:pt x="109" y="294"/>
                </a:lnTo>
                <a:lnTo>
                  <a:pt x="98" y="272"/>
                </a:lnTo>
                <a:lnTo>
                  <a:pt x="87" y="251"/>
                </a:lnTo>
                <a:lnTo>
                  <a:pt x="76" y="218"/>
                </a:lnTo>
                <a:lnTo>
                  <a:pt x="44" y="163"/>
                </a:lnTo>
                <a:lnTo>
                  <a:pt x="22" y="109"/>
                </a:lnTo>
                <a:lnTo>
                  <a:pt x="11" y="87"/>
                </a:lnTo>
                <a:lnTo>
                  <a:pt x="11" y="66"/>
                </a:lnTo>
                <a:lnTo>
                  <a:pt x="0" y="55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65" y="0"/>
                </a:lnTo>
                <a:lnTo>
                  <a:pt x="98" y="11"/>
                </a:lnTo>
                <a:lnTo>
                  <a:pt x="131" y="33"/>
                </a:lnTo>
                <a:lnTo>
                  <a:pt x="152" y="66"/>
                </a:lnTo>
                <a:lnTo>
                  <a:pt x="185" y="98"/>
                </a:lnTo>
                <a:lnTo>
                  <a:pt x="196" y="120"/>
                </a:lnTo>
                <a:lnTo>
                  <a:pt x="207" y="142"/>
                </a:lnTo>
                <a:lnTo>
                  <a:pt x="218" y="163"/>
                </a:lnTo>
                <a:lnTo>
                  <a:pt x="218" y="185"/>
                </a:lnTo>
                <a:lnTo>
                  <a:pt x="218" y="207"/>
                </a:lnTo>
                <a:lnTo>
                  <a:pt x="218" y="218"/>
                </a:lnTo>
                <a:lnTo>
                  <a:pt x="218" y="240"/>
                </a:lnTo>
                <a:lnTo>
                  <a:pt x="207" y="2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7" name="Freeform 43"/>
          <p:cNvSpPr>
            <a:spLocks noChangeArrowheads="1"/>
          </p:cNvSpPr>
          <p:nvPr/>
        </p:nvSpPr>
        <p:spPr bwMode="auto">
          <a:xfrm>
            <a:off x="7096125" y="1982788"/>
            <a:ext cx="123825" cy="733425"/>
          </a:xfrm>
          <a:custGeom>
            <a:avLst/>
            <a:gdLst>
              <a:gd name="T0" fmla="*/ 163 w 196"/>
              <a:gd name="T1" fmla="*/ 1154 h 1154"/>
              <a:gd name="T2" fmla="*/ 33 w 196"/>
              <a:gd name="T3" fmla="*/ 1154 h 1154"/>
              <a:gd name="T4" fmla="*/ 33 w 196"/>
              <a:gd name="T5" fmla="*/ 1034 h 1154"/>
              <a:gd name="T6" fmla="*/ 33 w 196"/>
              <a:gd name="T7" fmla="*/ 925 h 1154"/>
              <a:gd name="T8" fmla="*/ 33 w 196"/>
              <a:gd name="T9" fmla="*/ 816 h 1154"/>
              <a:gd name="T10" fmla="*/ 33 w 196"/>
              <a:gd name="T11" fmla="*/ 718 h 1154"/>
              <a:gd name="T12" fmla="*/ 33 w 196"/>
              <a:gd name="T13" fmla="*/ 620 h 1154"/>
              <a:gd name="T14" fmla="*/ 33 w 196"/>
              <a:gd name="T15" fmla="*/ 533 h 1154"/>
              <a:gd name="T16" fmla="*/ 33 w 196"/>
              <a:gd name="T17" fmla="*/ 457 h 1154"/>
              <a:gd name="T18" fmla="*/ 33 w 196"/>
              <a:gd name="T19" fmla="*/ 392 h 1154"/>
              <a:gd name="T20" fmla="*/ 22 w 196"/>
              <a:gd name="T21" fmla="*/ 326 h 1154"/>
              <a:gd name="T22" fmla="*/ 22 w 196"/>
              <a:gd name="T23" fmla="*/ 272 h 1154"/>
              <a:gd name="T24" fmla="*/ 22 w 196"/>
              <a:gd name="T25" fmla="*/ 229 h 1154"/>
              <a:gd name="T26" fmla="*/ 22 w 196"/>
              <a:gd name="T27" fmla="*/ 185 h 1154"/>
              <a:gd name="T28" fmla="*/ 22 w 196"/>
              <a:gd name="T29" fmla="*/ 152 h 1154"/>
              <a:gd name="T30" fmla="*/ 22 w 196"/>
              <a:gd name="T31" fmla="*/ 131 h 1154"/>
              <a:gd name="T32" fmla="*/ 11 w 196"/>
              <a:gd name="T33" fmla="*/ 109 h 1154"/>
              <a:gd name="T34" fmla="*/ 11 w 196"/>
              <a:gd name="T35" fmla="*/ 98 h 1154"/>
              <a:gd name="T36" fmla="*/ 11 w 196"/>
              <a:gd name="T37" fmla="*/ 76 h 1154"/>
              <a:gd name="T38" fmla="*/ 0 w 196"/>
              <a:gd name="T39" fmla="*/ 54 h 1154"/>
              <a:gd name="T40" fmla="*/ 11 w 196"/>
              <a:gd name="T41" fmla="*/ 22 h 1154"/>
              <a:gd name="T42" fmla="*/ 11 w 196"/>
              <a:gd name="T43" fmla="*/ 11 h 1154"/>
              <a:gd name="T44" fmla="*/ 22 w 196"/>
              <a:gd name="T45" fmla="*/ 0 h 1154"/>
              <a:gd name="T46" fmla="*/ 33 w 196"/>
              <a:gd name="T47" fmla="*/ 0 h 1154"/>
              <a:gd name="T48" fmla="*/ 44 w 196"/>
              <a:gd name="T49" fmla="*/ 0 h 1154"/>
              <a:gd name="T50" fmla="*/ 66 w 196"/>
              <a:gd name="T51" fmla="*/ 0 h 1154"/>
              <a:gd name="T52" fmla="*/ 76 w 196"/>
              <a:gd name="T53" fmla="*/ 11 h 1154"/>
              <a:gd name="T54" fmla="*/ 98 w 196"/>
              <a:gd name="T55" fmla="*/ 22 h 1154"/>
              <a:gd name="T56" fmla="*/ 120 w 196"/>
              <a:gd name="T57" fmla="*/ 33 h 1154"/>
              <a:gd name="T58" fmla="*/ 142 w 196"/>
              <a:gd name="T59" fmla="*/ 54 h 1154"/>
              <a:gd name="T60" fmla="*/ 163 w 196"/>
              <a:gd name="T61" fmla="*/ 76 h 1154"/>
              <a:gd name="T62" fmla="*/ 185 w 196"/>
              <a:gd name="T63" fmla="*/ 98 h 1154"/>
              <a:gd name="T64" fmla="*/ 196 w 196"/>
              <a:gd name="T65" fmla="*/ 120 h 1154"/>
              <a:gd name="T66" fmla="*/ 196 w 196"/>
              <a:gd name="T67" fmla="*/ 152 h 1154"/>
              <a:gd name="T68" fmla="*/ 196 w 196"/>
              <a:gd name="T69" fmla="*/ 185 h 1154"/>
              <a:gd name="T70" fmla="*/ 185 w 196"/>
              <a:gd name="T71" fmla="*/ 218 h 1154"/>
              <a:gd name="T72" fmla="*/ 185 w 196"/>
              <a:gd name="T73" fmla="*/ 261 h 1154"/>
              <a:gd name="T74" fmla="*/ 185 w 196"/>
              <a:gd name="T75" fmla="*/ 272 h 1154"/>
              <a:gd name="T76" fmla="*/ 174 w 196"/>
              <a:gd name="T77" fmla="*/ 294 h 1154"/>
              <a:gd name="T78" fmla="*/ 174 w 196"/>
              <a:gd name="T79" fmla="*/ 316 h 1154"/>
              <a:gd name="T80" fmla="*/ 174 w 196"/>
              <a:gd name="T81" fmla="*/ 348 h 1154"/>
              <a:gd name="T82" fmla="*/ 174 w 196"/>
              <a:gd name="T83" fmla="*/ 392 h 1154"/>
              <a:gd name="T84" fmla="*/ 174 w 196"/>
              <a:gd name="T85" fmla="*/ 435 h 1154"/>
              <a:gd name="T86" fmla="*/ 174 w 196"/>
              <a:gd name="T87" fmla="*/ 479 h 1154"/>
              <a:gd name="T88" fmla="*/ 163 w 196"/>
              <a:gd name="T89" fmla="*/ 533 h 1154"/>
              <a:gd name="T90" fmla="*/ 163 w 196"/>
              <a:gd name="T91" fmla="*/ 588 h 1154"/>
              <a:gd name="T92" fmla="*/ 163 w 196"/>
              <a:gd name="T93" fmla="*/ 653 h 1154"/>
              <a:gd name="T94" fmla="*/ 163 w 196"/>
              <a:gd name="T95" fmla="*/ 729 h 1154"/>
              <a:gd name="T96" fmla="*/ 163 w 196"/>
              <a:gd name="T97" fmla="*/ 805 h 1154"/>
              <a:gd name="T98" fmla="*/ 163 w 196"/>
              <a:gd name="T99" fmla="*/ 881 h 1154"/>
              <a:gd name="T100" fmla="*/ 163 w 196"/>
              <a:gd name="T101" fmla="*/ 969 h 1154"/>
              <a:gd name="T102" fmla="*/ 163 w 196"/>
              <a:gd name="T103" fmla="*/ 1056 h 1154"/>
              <a:gd name="T104" fmla="*/ 163 w 196"/>
              <a:gd name="T105" fmla="*/ 1154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6" h="1154">
                <a:moveTo>
                  <a:pt x="163" y="1154"/>
                </a:moveTo>
                <a:lnTo>
                  <a:pt x="33" y="1154"/>
                </a:lnTo>
                <a:lnTo>
                  <a:pt x="33" y="1034"/>
                </a:lnTo>
                <a:lnTo>
                  <a:pt x="33" y="925"/>
                </a:lnTo>
                <a:lnTo>
                  <a:pt x="33" y="816"/>
                </a:lnTo>
                <a:lnTo>
                  <a:pt x="33" y="718"/>
                </a:lnTo>
                <a:lnTo>
                  <a:pt x="33" y="620"/>
                </a:lnTo>
                <a:lnTo>
                  <a:pt x="33" y="533"/>
                </a:lnTo>
                <a:lnTo>
                  <a:pt x="33" y="457"/>
                </a:lnTo>
                <a:lnTo>
                  <a:pt x="33" y="392"/>
                </a:lnTo>
                <a:lnTo>
                  <a:pt x="22" y="326"/>
                </a:lnTo>
                <a:lnTo>
                  <a:pt x="22" y="272"/>
                </a:lnTo>
                <a:lnTo>
                  <a:pt x="22" y="229"/>
                </a:lnTo>
                <a:lnTo>
                  <a:pt x="22" y="185"/>
                </a:lnTo>
                <a:lnTo>
                  <a:pt x="22" y="152"/>
                </a:lnTo>
                <a:lnTo>
                  <a:pt x="22" y="131"/>
                </a:lnTo>
                <a:lnTo>
                  <a:pt x="11" y="109"/>
                </a:lnTo>
                <a:lnTo>
                  <a:pt x="11" y="98"/>
                </a:lnTo>
                <a:lnTo>
                  <a:pt x="11" y="76"/>
                </a:lnTo>
                <a:lnTo>
                  <a:pt x="0" y="54"/>
                </a:lnTo>
                <a:lnTo>
                  <a:pt x="11" y="22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66" y="0"/>
                </a:lnTo>
                <a:lnTo>
                  <a:pt x="76" y="11"/>
                </a:lnTo>
                <a:lnTo>
                  <a:pt x="98" y="22"/>
                </a:lnTo>
                <a:lnTo>
                  <a:pt x="120" y="33"/>
                </a:lnTo>
                <a:lnTo>
                  <a:pt x="142" y="54"/>
                </a:lnTo>
                <a:lnTo>
                  <a:pt x="163" y="76"/>
                </a:lnTo>
                <a:lnTo>
                  <a:pt x="185" y="98"/>
                </a:lnTo>
                <a:lnTo>
                  <a:pt x="196" y="120"/>
                </a:lnTo>
                <a:lnTo>
                  <a:pt x="196" y="152"/>
                </a:lnTo>
                <a:lnTo>
                  <a:pt x="196" y="185"/>
                </a:lnTo>
                <a:lnTo>
                  <a:pt x="185" y="218"/>
                </a:lnTo>
                <a:lnTo>
                  <a:pt x="185" y="261"/>
                </a:lnTo>
                <a:lnTo>
                  <a:pt x="185" y="272"/>
                </a:lnTo>
                <a:lnTo>
                  <a:pt x="174" y="294"/>
                </a:lnTo>
                <a:lnTo>
                  <a:pt x="174" y="316"/>
                </a:lnTo>
                <a:lnTo>
                  <a:pt x="174" y="348"/>
                </a:lnTo>
                <a:lnTo>
                  <a:pt x="174" y="392"/>
                </a:lnTo>
                <a:lnTo>
                  <a:pt x="174" y="435"/>
                </a:lnTo>
                <a:lnTo>
                  <a:pt x="174" y="479"/>
                </a:lnTo>
                <a:lnTo>
                  <a:pt x="163" y="533"/>
                </a:lnTo>
                <a:lnTo>
                  <a:pt x="163" y="588"/>
                </a:lnTo>
                <a:lnTo>
                  <a:pt x="163" y="653"/>
                </a:lnTo>
                <a:lnTo>
                  <a:pt x="163" y="729"/>
                </a:lnTo>
                <a:lnTo>
                  <a:pt x="163" y="805"/>
                </a:lnTo>
                <a:lnTo>
                  <a:pt x="163" y="881"/>
                </a:lnTo>
                <a:lnTo>
                  <a:pt x="163" y="969"/>
                </a:lnTo>
                <a:lnTo>
                  <a:pt x="163" y="1056"/>
                </a:lnTo>
                <a:lnTo>
                  <a:pt x="163" y="11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9" name="Freeform 45"/>
          <p:cNvSpPr>
            <a:spLocks noChangeArrowheads="1"/>
          </p:cNvSpPr>
          <p:nvPr/>
        </p:nvSpPr>
        <p:spPr bwMode="auto">
          <a:xfrm>
            <a:off x="6869113" y="2625725"/>
            <a:ext cx="627062" cy="173038"/>
          </a:xfrm>
          <a:custGeom>
            <a:avLst/>
            <a:gdLst>
              <a:gd name="T0" fmla="*/ 32 w 989"/>
              <a:gd name="T1" fmla="*/ 229 h 272"/>
              <a:gd name="T2" fmla="*/ 0 w 989"/>
              <a:gd name="T3" fmla="*/ 207 h 272"/>
              <a:gd name="T4" fmla="*/ 0 w 989"/>
              <a:gd name="T5" fmla="*/ 185 h 272"/>
              <a:gd name="T6" fmla="*/ 21 w 989"/>
              <a:gd name="T7" fmla="*/ 174 h 272"/>
              <a:gd name="T8" fmla="*/ 54 w 989"/>
              <a:gd name="T9" fmla="*/ 174 h 272"/>
              <a:gd name="T10" fmla="*/ 97 w 989"/>
              <a:gd name="T11" fmla="*/ 152 h 272"/>
              <a:gd name="T12" fmla="*/ 163 w 989"/>
              <a:gd name="T13" fmla="*/ 142 h 272"/>
              <a:gd name="T14" fmla="*/ 228 w 989"/>
              <a:gd name="T15" fmla="*/ 131 h 272"/>
              <a:gd name="T16" fmla="*/ 315 w 989"/>
              <a:gd name="T17" fmla="*/ 109 h 272"/>
              <a:gd name="T18" fmla="*/ 402 w 989"/>
              <a:gd name="T19" fmla="*/ 87 h 272"/>
              <a:gd name="T20" fmla="*/ 500 w 989"/>
              <a:gd name="T21" fmla="*/ 65 h 272"/>
              <a:gd name="T22" fmla="*/ 587 w 989"/>
              <a:gd name="T23" fmla="*/ 54 h 272"/>
              <a:gd name="T24" fmla="*/ 663 w 989"/>
              <a:gd name="T25" fmla="*/ 33 h 272"/>
              <a:gd name="T26" fmla="*/ 717 w 989"/>
              <a:gd name="T27" fmla="*/ 22 h 272"/>
              <a:gd name="T28" fmla="*/ 772 w 989"/>
              <a:gd name="T29" fmla="*/ 11 h 272"/>
              <a:gd name="T30" fmla="*/ 804 w 989"/>
              <a:gd name="T31" fmla="*/ 0 h 272"/>
              <a:gd name="T32" fmla="*/ 837 w 989"/>
              <a:gd name="T33" fmla="*/ 0 h 272"/>
              <a:gd name="T34" fmla="*/ 858 w 989"/>
              <a:gd name="T35" fmla="*/ 0 h 272"/>
              <a:gd name="T36" fmla="*/ 902 w 989"/>
              <a:gd name="T37" fmla="*/ 22 h 272"/>
              <a:gd name="T38" fmla="*/ 956 w 989"/>
              <a:gd name="T39" fmla="*/ 65 h 272"/>
              <a:gd name="T40" fmla="*/ 989 w 989"/>
              <a:gd name="T41" fmla="*/ 87 h 272"/>
              <a:gd name="T42" fmla="*/ 989 w 989"/>
              <a:gd name="T43" fmla="*/ 109 h 272"/>
              <a:gd name="T44" fmla="*/ 967 w 989"/>
              <a:gd name="T45" fmla="*/ 120 h 272"/>
              <a:gd name="T46" fmla="*/ 924 w 989"/>
              <a:gd name="T47" fmla="*/ 131 h 272"/>
              <a:gd name="T48" fmla="*/ 858 w 989"/>
              <a:gd name="T49" fmla="*/ 142 h 272"/>
              <a:gd name="T50" fmla="*/ 717 w 989"/>
              <a:gd name="T51" fmla="*/ 163 h 272"/>
              <a:gd name="T52" fmla="*/ 511 w 989"/>
              <a:gd name="T53" fmla="*/ 196 h 272"/>
              <a:gd name="T54" fmla="*/ 358 w 989"/>
              <a:gd name="T55" fmla="*/ 239 h 272"/>
              <a:gd name="T56" fmla="*/ 261 w 989"/>
              <a:gd name="T57" fmla="*/ 250 h 272"/>
              <a:gd name="T58" fmla="*/ 206 w 989"/>
              <a:gd name="T59" fmla="*/ 261 h 272"/>
              <a:gd name="T60" fmla="*/ 163 w 989"/>
              <a:gd name="T61" fmla="*/ 272 h 272"/>
              <a:gd name="T62" fmla="*/ 141 w 989"/>
              <a:gd name="T63" fmla="*/ 272 h 272"/>
              <a:gd name="T64" fmla="*/ 97 w 989"/>
              <a:gd name="T65" fmla="*/ 26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9" h="272">
                <a:moveTo>
                  <a:pt x="65" y="250"/>
                </a:moveTo>
                <a:lnTo>
                  <a:pt x="32" y="229"/>
                </a:lnTo>
                <a:lnTo>
                  <a:pt x="10" y="218"/>
                </a:lnTo>
                <a:lnTo>
                  <a:pt x="0" y="207"/>
                </a:lnTo>
                <a:lnTo>
                  <a:pt x="0" y="196"/>
                </a:lnTo>
                <a:lnTo>
                  <a:pt x="0" y="185"/>
                </a:lnTo>
                <a:lnTo>
                  <a:pt x="10" y="185"/>
                </a:lnTo>
                <a:lnTo>
                  <a:pt x="21" y="174"/>
                </a:lnTo>
                <a:lnTo>
                  <a:pt x="43" y="174"/>
                </a:lnTo>
                <a:lnTo>
                  <a:pt x="54" y="174"/>
                </a:lnTo>
                <a:lnTo>
                  <a:pt x="76" y="163"/>
                </a:lnTo>
                <a:lnTo>
                  <a:pt x="97" y="152"/>
                </a:lnTo>
                <a:lnTo>
                  <a:pt x="130" y="152"/>
                </a:lnTo>
                <a:lnTo>
                  <a:pt x="163" y="142"/>
                </a:lnTo>
                <a:lnTo>
                  <a:pt x="195" y="131"/>
                </a:lnTo>
                <a:lnTo>
                  <a:pt x="228" y="131"/>
                </a:lnTo>
                <a:lnTo>
                  <a:pt x="271" y="120"/>
                </a:lnTo>
                <a:lnTo>
                  <a:pt x="315" y="109"/>
                </a:lnTo>
                <a:lnTo>
                  <a:pt x="358" y="98"/>
                </a:lnTo>
                <a:lnTo>
                  <a:pt x="402" y="87"/>
                </a:lnTo>
                <a:lnTo>
                  <a:pt x="456" y="76"/>
                </a:lnTo>
                <a:lnTo>
                  <a:pt x="500" y="65"/>
                </a:lnTo>
                <a:lnTo>
                  <a:pt x="543" y="54"/>
                </a:lnTo>
                <a:lnTo>
                  <a:pt x="587" y="54"/>
                </a:lnTo>
                <a:lnTo>
                  <a:pt x="619" y="44"/>
                </a:lnTo>
                <a:lnTo>
                  <a:pt x="663" y="33"/>
                </a:lnTo>
                <a:lnTo>
                  <a:pt x="695" y="33"/>
                </a:lnTo>
                <a:lnTo>
                  <a:pt x="717" y="22"/>
                </a:lnTo>
                <a:lnTo>
                  <a:pt x="750" y="11"/>
                </a:lnTo>
                <a:lnTo>
                  <a:pt x="772" y="11"/>
                </a:lnTo>
                <a:lnTo>
                  <a:pt x="793" y="11"/>
                </a:lnTo>
                <a:lnTo>
                  <a:pt x="804" y="0"/>
                </a:lnTo>
                <a:lnTo>
                  <a:pt x="826" y="0"/>
                </a:lnTo>
                <a:lnTo>
                  <a:pt x="837" y="0"/>
                </a:lnTo>
                <a:lnTo>
                  <a:pt x="848" y="0"/>
                </a:lnTo>
                <a:lnTo>
                  <a:pt x="858" y="0"/>
                </a:lnTo>
                <a:lnTo>
                  <a:pt x="880" y="11"/>
                </a:lnTo>
                <a:lnTo>
                  <a:pt x="902" y="22"/>
                </a:lnTo>
                <a:lnTo>
                  <a:pt x="935" y="44"/>
                </a:lnTo>
                <a:lnTo>
                  <a:pt x="956" y="65"/>
                </a:lnTo>
                <a:lnTo>
                  <a:pt x="978" y="76"/>
                </a:lnTo>
                <a:lnTo>
                  <a:pt x="989" y="87"/>
                </a:lnTo>
                <a:lnTo>
                  <a:pt x="989" y="98"/>
                </a:lnTo>
                <a:lnTo>
                  <a:pt x="989" y="109"/>
                </a:lnTo>
                <a:lnTo>
                  <a:pt x="978" y="109"/>
                </a:lnTo>
                <a:lnTo>
                  <a:pt x="967" y="120"/>
                </a:lnTo>
                <a:lnTo>
                  <a:pt x="945" y="120"/>
                </a:lnTo>
                <a:lnTo>
                  <a:pt x="924" y="131"/>
                </a:lnTo>
                <a:lnTo>
                  <a:pt x="891" y="131"/>
                </a:lnTo>
                <a:lnTo>
                  <a:pt x="858" y="142"/>
                </a:lnTo>
                <a:lnTo>
                  <a:pt x="815" y="142"/>
                </a:lnTo>
                <a:lnTo>
                  <a:pt x="717" y="163"/>
                </a:lnTo>
                <a:lnTo>
                  <a:pt x="619" y="185"/>
                </a:lnTo>
                <a:lnTo>
                  <a:pt x="511" y="196"/>
                </a:lnTo>
                <a:lnTo>
                  <a:pt x="402" y="229"/>
                </a:lnTo>
                <a:lnTo>
                  <a:pt x="358" y="239"/>
                </a:lnTo>
                <a:lnTo>
                  <a:pt x="304" y="250"/>
                </a:lnTo>
                <a:lnTo>
                  <a:pt x="261" y="250"/>
                </a:lnTo>
                <a:lnTo>
                  <a:pt x="228" y="261"/>
                </a:lnTo>
                <a:lnTo>
                  <a:pt x="206" y="261"/>
                </a:lnTo>
                <a:lnTo>
                  <a:pt x="184" y="272"/>
                </a:lnTo>
                <a:lnTo>
                  <a:pt x="163" y="272"/>
                </a:lnTo>
                <a:lnTo>
                  <a:pt x="152" y="272"/>
                </a:lnTo>
                <a:lnTo>
                  <a:pt x="141" y="272"/>
                </a:lnTo>
                <a:lnTo>
                  <a:pt x="119" y="261"/>
                </a:lnTo>
                <a:lnTo>
                  <a:pt x="97" y="261"/>
                </a:lnTo>
                <a:lnTo>
                  <a:pt x="65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TextBox 2"/>
          <p:cNvSpPr txBox="1">
            <a:spLocks noChangeArrowheads="1"/>
          </p:cNvSpPr>
          <p:nvPr/>
        </p:nvSpPr>
        <p:spPr bwMode="auto">
          <a:xfrm>
            <a:off x="577850" y="170021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蜻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95875" y="3602038"/>
            <a:ext cx="3624263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两边高中间低，先写壬字、后写廴，廴的横折折要窄、撇稍长、与捺交叉。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484" name="矩形 25"/>
          <p:cNvSpPr>
            <a:spLocks noChangeArrowheads="1"/>
          </p:cNvSpPr>
          <p:nvPr/>
        </p:nvSpPr>
        <p:spPr bwMode="auto">
          <a:xfrm>
            <a:off x="2608263" y="186213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5" name="矩形 26"/>
          <p:cNvSpPr>
            <a:spLocks noChangeArrowheads="1"/>
          </p:cNvSpPr>
          <p:nvPr/>
        </p:nvSpPr>
        <p:spPr bwMode="auto">
          <a:xfrm>
            <a:off x="2505075" y="113665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tíng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486" name="TextBox 25"/>
          <p:cNvSpPr txBox="1">
            <a:spLocks noChangeArrowheads="1"/>
          </p:cNvSpPr>
          <p:nvPr/>
        </p:nvSpPr>
        <p:spPr bwMode="auto">
          <a:xfrm>
            <a:off x="688975" y="2938463"/>
            <a:ext cx="23399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19487" name="TextBox 26"/>
          <p:cNvSpPr txBox="1">
            <a:spLocks noChangeArrowheads="1"/>
          </p:cNvSpPr>
          <p:nvPr/>
        </p:nvSpPr>
        <p:spPr bwMode="auto">
          <a:xfrm>
            <a:off x="688975" y="368300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蜻蜓点水   红蜻蜓 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88" name="TextBox 29"/>
          <p:cNvSpPr txBox="1">
            <a:spLocks noChangeArrowheads="1"/>
          </p:cNvSpPr>
          <p:nvPr/>
        </p:nvSpPr>
        <p:spPr bwMode="auto">
          <a:xfrm>
            <a:off x="688975" y="407987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同学们复习时，千万不要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采用蜻蜓点水的方法。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19489" name="TextBox 30"/>
          <p:cNvSpPr txBox="1">
            <a:spLocks noChangeArrowheads="1"/>
          </p:cNvSpPr>
          <p:nvPr/>
        </p:nvSpPr>
        <p:spPr bwMode="auto">
          <a:xfrm>
            <a:off x="688975" y="329565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T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虫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4608" name="组合 33"/>
          <p:cNvGrpSpPr/>
          <p:nvPr/>
        </p:nvGrpSpPr>
        <p:grpSpPr bwMode="auto">
          <a:xfrm>
            <a:off x="552450" y="719138"/>
            <a:ext cx="1331913" cy="530225"/>
            <a:chOff x="579880" y="770997"/>
            <a:chExt cx="1331484" cy="531209"/>
          </a:xfrm>
        </p:grpSpPr>
        <p:sp>
          <p:nvSpPr>
            <p:cNvPr id="35" name="圆角矩形 34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4611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9484" grpId="0"/>
      <p:bldP spid="19485" grpId="0"/>
      <p:bldP spid="19486" grpId="0"/>
      <p:bldP spid="19487" grpId="0"/>
      <p:bldP spid="19488" grpId="0"/>
      <p:bldP spid="194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11475" y="1206500"/>
          <a:ext cx="3038475" cy="328613"/>
        </p:xfrm>
        <a:graphic>
          <a:graphicData uri="http://schemas.openxmlformats.org/drawingml/2006/table">
            <a:tbl>
              <a:tblPr/>
              <a:tblGrid>
                <a:gridCol w="303847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none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    </a:t>
                      </a:r>
                      <a:endParaRPr lang="zh-CN" sz="2000" u="none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22" marR="11432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6631" name="矩形 2"/>
          <p:cNvSpPr>
            <a:spLocks noChangeArrowheads="1"/>
          </p:cNvSpPr>
          <p:nvPr/>
        </p:nvSpPr>
        <p:spPr bwMode="auto">
          <a:xfrm>
            <a:off x="593725" y="852488"/>
            <a:ext cx="54991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四时田园杂兴（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其二十五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/>
              <a:t>【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sz="2400" b="1" dirty="0"/>
              <a:t>】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范成大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梅子金黄杏子肥，麦花雪白菜花稀。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日长篱落无人过，惟有蜻蜓蛱蝶飞。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3275" y="96838"/>
            <a:ext cx="2333625" cy="5064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4392" y="1206499"/>
            <a:ext cx="3021495" cy="180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00100" y="3162300"/>
            <a:ext cx="8213725" cy="154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7EEA"/>
                </a:solidFill>
                <a:latin typeface="+mn-ea"/>
                <a:ea typeface="+mn-ea"/>
              </a:rPr>
              <a:t>诗意：</a:t>
            </a:r>
            <a:r>
              <a:rPr lang="zh-CN" altLang="en-US" sz="2100" b="1" dirty="0">
                <a:solidFill>
                  <a:srgbClr val="FF6600"/>
                </a:solidFill>
                <a:latin typeface="+mj-ea"/>
                <a:ea typeface="+mj-ea"/>
              </a:rPr>
              <a:t>一树树梅子变得金黄，杏子也越长越大了；荞麦花一片雪白，油菜花倒显得稀稀落落。天长了，农民忙着在地里干活，中午也不回家，门前没有人走动，只有蜻蜓和蝴蝶绕着篱笆飞来飞去。 </a:t>
            </a:r>
            <a:endParaRPr lang="zh-CN" altLang="en-US" sz="2100" b="1" dirty="0">
              <a:solidFill>
                <a:srgbClr val="FF66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1216025" y="1743075"/>
            <a:ext cx="77533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四时田园杂兴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r>
              <a:rPr lang="zh-CN" altLang="en-US" sz="3200" b="1" dirty="0">
                <a:latin typeface="+mj-ea"/>
                <a:ea typeface="+mj-ea"/>
              </a:rPr>
              <a:t>描写了哪些场景？</a:t>
            </a:r>
            <a:endParaRPr lang="zh-CN" altLang="en-US" sz="32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 rot="685608">
            <a:off x="7048500" y="3438525"/>
            <a:ext cx="1109663" cy="1174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815975" y="1109663"/>
            <a:ext cx="19796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6A4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讨论交流：</a:t>
            </a:r>
            <a:endParaRPr lang="zh-CN" altLang="en-US" sz="2800" b="1" dirty="0">
              <a:solidFill>
                <a:srgbClr val="36A4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2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8950" y="1152525"/>
            <a:ext cx="38893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2150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82888" y="1087438"/>
            <a:ext cx="5780087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梅子金黄杏子肥，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麦花雪白菜花稀。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7" name="线形标注 2 6"/>
          <p:cNvSpPr/>
          <p:nvPr/>
        </p:nvSpPr>
        <p:spPr bwMode="auto">
          <a:xfrm flipH="1">
            <a:off x="2414588" y="2746375"/>
            <a:ext cx="4235450" cy="1831975"/>
          </a:xfrm>
          <a:prstGeom prst="borderCallout2">
            <a:avLst>
              <a:gd name="adj1" fmla="val 68"/>
              <a:gd name="adj2" fmla="val 77409"/>
              <a:gd name="adj3" fmla="val -13876"/>
              <a:gd name="adj4" fmla="val 102723"/>
              <a:gd name="adj5" fmla="val -33774"/>
              <a:gd name="adj6" fmla="val 91518"/>
            </a:avLst>
          </a:prstGeom>
          <a:solidFill>
            <a:schemeClr val="bg1"/>
          </a:solidFill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这两句诗，诗人从景物的颜色、形状等方面写出了梅子黄、杏子肥、麦花雪白、菜花稀的特点。描写出了夏季南方农村的景物特点：有花有果，有色有型。</a:t>
            </a:r>
            <a:endParaRPr lang="zh-CN" altLang="en-US" sz="20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712" y="946616"/>
            <a:ext cx="2105090" cy="15590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374" y="2746813"/>
            <a:ext cx="2315178" cy="1831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9457" y="2860473"/>
            <a:ext cx="2412055" cy="17542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直接连接符 13"/>
          <p:cNvCxnSpPr/>
          <p:nvPr/>
        </p:nvCxnSpPr>
        <p:spPr>
          <a:xfrm rot="10800000" flipH="1">
            <a:off x="2773363" y="1714500"/>
            <a:ext cx="760412" cy="1588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H="1">
            <a:off x="4241800" y="1716088"/>
            <a:ext cx="760413" cy="1587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2859088" y="2374900"/>
            <a:ext cx="762000" cy="1588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H="1">
            <a:off x="4241800" y="2373313"/>
            <a:ext cx="760413" cy="1587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600450" y="1193800"/>
            <a:ext cx="735013" cy="5207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595688" y="1852613"/>
            <a:ext cx="735012" cy="5207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11738" y="1193800"/>
            <a:ext cx="428625" cy="5207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66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043488" y="1852613"/>
            <a:ext cx="427037" cy="5207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3832" y="890798"/>
            <a:ext cx="2720168" cy="1733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11288" y="1169988"/>
            <a:ext cx="7732712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日长篱落无人过，惟有蜻蜓蛱蝶飞。</a:t>
            </a:r>
            <a:endParaRPr lang="zh-CN" altLang="en-US" sz="32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7" name="线形标注 2 6"/>
          <p:cNvSpPr/>
          <p:nvPr/>
        </p:nvSpPr>
        <p:spPr bwMode="auto">
          <a:xfrm flipH="1">
            <a:off x="403225" y="2351088"/>
            <a:ext cx="4873625" cy="1971675"/>
          </a:xfrm>
          <a:prstGeom prst="borderCallout2">
            <a:avLst>
              <a:gd name="adj1" fmla="val -307"/>
              <a:gd name="adj2" fmla="val 50446"/>
              <a:gd name="adj3" fmla="val -12805"/>
              <a:gd name="adj4" fmla="val 61007"/>
              <a:gd name="adj5" fmla="val -25602"/>
              <a:gd name="adj6" fmla="val 39605"/>
            </a:avLst>
          </a:prstGeom>
          <a:solidFill>
            <a:schemeClr val="bg1"/>
          </a:solidFill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6600"/>
                </a:solidFill>
              </a:rPr>
              <a:t>“无人过”从侧面写出了农民劳动的情况：初夏农事正忙，农民早出晚归，所以白天很少见到行人。最后一句又以“唯有蜻蜓蛱蝶飞”来衬托静中有动，显得更静。后两句写出昼长人稀，蜒飞蝶舞，以动衬静。</a:t>
            </a:r>
            <a:endParaRPr lang="zh-CN" altLang="en-US" sz="2000" b="1" dirty="0">
              <a:solidFill>
                <a:srgbClr val="FF66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59125" y="1252538"/>
            <a:ext cx="1323975" cy="671512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700" name="AutoShape 1" descr="C:\Users\Administrator\AppData\Roaming\Tencent\Users\541737432\QQ\WinTemp\RichOle\@~VTHLX@@OK8]0OG@1g`Y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9374" y="2060114"/>
            <a:ext cx="3137198" cy="2207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7046913" y="614363"/>
            <a:ext cx="2185987" cy="644525"/>
            <a:chOff x="6685397" y="735569"/>
            <a:chExt cx="2185553" cy="643411"/>
          </a:xfrm>
        </p:grpSpPr>
        <p:pic>
          <p:nvPicPr>
            <p:cNvPr id="30722" name="Picture 12" descr="C:\Users\Administrator\Desktop\81c83b3069976615a5dcb33b58b7eb2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685397" y="735569"/>
              <a:ext cx="2095639" cy="64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矩形 7"/>
            <p:cNvSpPr>
              <a:spLocks noChangeArrowheads="1"/>
            </p:cNvSpPr>
            <p:nvPr/>
          </p:nvSpPr>
          <p:spPr bwMode="auto">
            <a:xfrm>
              <a:off x="6709781" y="882133"/>
              <a:ext cx="21611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这是课后第</a:t>
              </a:r>
              <a:r>
                <a:rPr lang="en-US" altLang="zh-CN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2</a:t>
              </a:r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题哦！</a:t>
              </a:r>
              <a:endPara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646113" y="2206625"/>
            <a:ext cx="7891462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latinLnBrk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    正午时分，太阳高高在上，篱笆影子随着太阳升高越来越短，路上没有人经过。四周静悄悄的，只有蜻蜓和蝴蝶飞过。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072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6" name="自选图形 885"/>
          <p:cNvSpPr>
            <a:spLocks noChangeArrowheads="1"/>
          </p:cNvSpPr>
          <p:nvPr/>
        </p:nvSpPr>
        <p:spPr bwMode="auto">
          <a:xfrm>
            <a:off x="25400" y="584200"/>
            <a:ext cx="127000" cy="158750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7" name="矩形 10"/>
          <p:cNvSpPr>
            <a:spLocks noChangeArrowheads="1"/>
          </p:cNvSpPr>
          <p:nvPr/>
        </p:nvSpPr>
        <p:spPr bwMode="auto">
          <a:xfrm>
            <a:off x="1831975" y="1689100"/>
            <a:ext cx="4802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长篱落无人过，惟有蜻蜓蛱蝶飞。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8" name="组合 2"/>
          <p:cNvGrpSpPr/>
          <p:nvPr/>
        </p:nvGrpSpPr>
        <p:grpSpPr bwMode="auto">
          <a:xfrm>
            <a:off x="-1588" y="754063"/>
            <a:ext cx="7258051" cy="879475"/>
            <a:chOff x="152400" y="800951"/>
            <a:chExt cx="7257803" cy="879475"/>
          </a:xfrm>
        </p:grpSpPr>
        <p:sp>
          <p:nvSpPr>
            <p:cNvPr id="30729" name="矩形 1"/>
            <p:cNvSpPr>
              <a:spLocks noChangeArrowheads="1"/>
            </p:cNvSpPr>
            <p:nvPr/>
          </p:nvSpPr>
          <p:spPr bwMode="auto">
            <a:xfrm>
              <a:off x="861950" y="952300"/>
              <a:ext cx="65482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读下面的诗句，说说你眼前浮现了怎样的场景。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</p:txBody>
        </p:sp>
        <p:pic>
          <p:nvPicPr>
            <p:cNvPr id="30730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2400" y="800951"/>
              <a:ext cx="89567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9850" y="2087563"/>
            <a:ext cx="53705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梅子（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金黄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  麦花（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雪白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      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杏子（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肥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  菜花（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稀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日（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长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    篱落（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无人过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     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蛱蝶  （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飞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13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8213" y="57150"/>
            <a:ext cx="2187575" cy="5810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13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" name="组合 16"/>
          <p:cNvGrpSpPr/>
          <p:nvPr/>
        </p:nvGrpSpPr>
        <p:grpSpPr bwMode="auto">
          <a:xfrm>
            <a:off x="3435350" y="1366838"/>
            <a:ext cx="2547938" cy="523875"/>
            <a:chOff x="2579530" y="1269644"/>
            <a:chExt cx="1015674" cy="1781896"/>
          </a:xfrm>
        </p:grpSpPr>
        <p:sp>
          <p:nvSpPr>
            <p:cNvPr id="11" name="圆角矩形 10"/>
            <p:cNvSpPr/>
            <p:nvPr/>
          </p:nvSpPr>
          <p:spPr>
            <a:xfrm>
              <a:off x="2579530" y="1345240"/>
              <a:ext cx="1015674" cy="16037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774" name="矩形 1"/>
            <p:cNvSpPr>
              <a:spLocks noChangeArrowheads="1"/>
            </p:cNvSpPr>
            <p:nvPr/>
          </p:nvSpPr>
          <p:spPr bwMode="auto">
            <a:xfrm>
              <a:off x="2603188" y="1269644"/>
              <a:ext cx="936261" cy="1781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四时田园杂兴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59" name="矩形 13"/>
          <p:cNvSpPr>
            <a:spLocks noChangeArrowheads="1"/>
          </p:cNvSpPr>
          <p:nvPr/>
        </p:nvSpPr>
        <p:spPr bwMode="auto">
          <a:xfrm>
            <a:off x="6132513" y="3038475"/>
            <a:ext cx="270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+mj-ea"/>
              </a:rPr>
              <a:t>热爱田园的宁静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5" name="AutoShape 10"/>
          <p:cNvSpPr/>
          <p:nvPr/>
        </p:nvSpPr>
        <p:spPr bwMode="auto">
          <a:xfrm flipH="1">
            <a:off x="5614988" y="2255838"/>
            <a:ext cx="368300" cy="2189162"/>
          </a:xfrm>
          <a:prstGeom prst="leftBrace">
            <a:avLst>
              <a:gd name="adj1" fmla="val 13101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559" grpId="0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830263" y="1670050"/>
            <a:ext cx="7346950" cy="18319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53530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四时田园杂兴</a:t>
            </a: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描写了初夏江南农村的景色，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表达了诗人对田园生活的热爱和对农民辛苦劳作的同情。</a:t>
            </a:r>
            <a:endParaRPr lang="zh-CN" altLang="en-US" sz="2800" b="1" dirty="0" smtClean="0">
              <a:solidFill>
                <a:srgbClr val="FF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22288" y="650875"/>
            <a:ext cx="7921625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四时田园杂兴（其二十五）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作者：范成大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23944" y="1945572"/>
            <a:ext cx="3317815" cy="2785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920750" y="1530350"/>
            <a:ext cx="7516813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    中国古诗语言凝炼含蓄、韵律和谐优美、意境深邃高远。这是一首田园诗，让我们体会到了田园风光的美丽。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34818" name="组合 3"/>
          <p:cNvGrpSpPr/>
          <p:nvPr/>
        </p:nvGrpSpPr>
        <p:grpSpPr bwMode="auto">
          <a:xfrm>
            <a:off x="534988" y="785813"/>
            <a:ext cx="2125662" cy="522287"/>
            <a:chOff x="638175" y="996434"/>
            <a:chExt cx="2125697" cy="523220"/>
          </a:xfrm>
        </p:grpSpPr>
        <p:sp>
          <p:nvSpPr>
            <p:cNvPr id="34819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863850" y="1074738"/>
            <a:ext cx="62261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62738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范成大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(1126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日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—1193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日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字至能，一字幼元，南宋名臣、文学家。他的诗题材广泛，以反映农村社会生活内容的作品成就最高。</a:t>
            </a:r>
            <a:endParaRPr lang="zh-CN" altLang="en-US" sz="24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    主要作品：</a:t>
            </a:r>
            <a:r>
              <a:rPr lang="en-US" altLang="zh-CN" sz="2400" b="1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夏日田园杂兴</a:t>
            </a:r>
            <a:r>
              <a:rPr lang="en-US" altLang="zh-CN" sz="2400" b="1" dirty="0">
                <a:latin typeface="+mj-ea"/>
                <a:ea typeface="+mj-ea"/>
                <a:cs typeface="Times New Roman" panose="02020603050405020304" pitchFamily="18" charset="0"/>
              </a:rPr>
              <a:t>》《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喜晴</a:t>
            </a:r>
            <a:r>
              <a:rPr lang="en-US" altLang="zh-CN" sz="2400" b="1" dirty="0">
                <a:latin typeface="+mj-ea"/>
                <a:ea typeface="+mj-ea"/>
                <a:cs typeface="Times New Roman" panose="02020603050405020304" pitchFamily="18" charset="0"/>
              </a:rPr>
              <a:t>》《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卖痴呆词</a:t>
            </a:r>
            <a:r>
              <a:rPr lang="en-US" altLang="zh-CN" sz="2400" b="1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latin typeface="+mj-ea"/>
                <a:ea typeface="+mj-ea"/>
                <a:cs typeface="Times New Roman" panose="02020603050405020304" pitchFamily="18" charset="0"/>
              </a:rPr>
              <a:t>等。</a:t>
            </a:r>
            <a:endParaRPr lang="zh-CN" altLang="en-US" sz="24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6150" y="68263"/>
            <a:ext cx="2171700" cy="5699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27181" y="823894"/>
            <a:ext cx="1667986" cy="5312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85775" y="1308100"/>
            <a:ext cx="1773238" cy="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zh-CN" altLang="en-US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5269" y="1448904"/>
            <a:ext cx="2236161" cy="3069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任意多边形 18"/>
          <p:cNvSpPr>
            <a:spLocks noChangeArrowheads="1"/>
          </p:cNvSpPr>
          <p:nvPr/>
        </p:nvSpPr>
        <p:spPr bwMode="auto">
          <a:xfrm>
            <a:off x="1338263" y="915988"/>
            <a:ext cx="1620837" cy="523875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33411" y="1006261"/>
            <a:ext cx="443625" cy="371387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5"/>
          <p:cNvSpPr/>
          <p:nvPr/>
        </p:nvSpPr>
        <p:spPr>
          <a:xfrm>
            <a:off x="828675" y="1517650"/>
            <a:ext cx="73533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会写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+mn-ea"/>
                <a:ea typeface="+mn-ea"/>
              </a:rPr>
              <a:t>个生字。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重点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想象画面，感受画面美。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重点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抓住关键词，理解诗句的意思，体会诗人表达的思想感情。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难点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24777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08438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992188" y="2041525"/>
            <a:ext cx="7218362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请同学们自由朗读古诗，注意读准字音，读通句子，难读的地方多读几遍。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340" name="组合 5"/>
          <p:cNvGrpSpPr/>
          <p:nvPr/>
        </p:nvGrpSpPr>
        <p:grpSpPr bwMode="auto">
          <a:xfrm>
            <a:off x="923925" y="946150"/>
            <a:ext cx="2287588" cy="831850"/>
            <a:chOff x="924035" y="907522"/>
            <a:chExt cx="2287080" cy="832905"/>
          </a:xfrm>
        </p:grpSpPr>
        <p:grpSp>
          <p:nvGrpSpPr>
            <p:cNvPr id="14341" name="组合 4"/>
            <p:cNvGrpSpPr/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14342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3" name="Picture 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2268538"/>
            <a:ext cx="7339012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15362" name="组合 1"/>
          <p:cNvGrpSpPr/>
          <p:nvPr/>
        </p:nvGrpSpPr>
        <p:grpSpPr bwMode="auto">
          <a:xfrm>
            <a:off x="541338" y="1044575"/>
            <a:ext cx="2846387" cy="693738"/>
            <a:chOff x="3739606" y="1084755"/>
            <a:chExt cx="2845344" cy="693772"/>
          </a:xfrm>
        </p:grpSpPr>
        <p:pic>
          <p:nvPicPr>
            <p:cNvPr id="15363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364" name="组合 10"/>
            <p:cNvGrpSpPr/>
            <p:nvPr/>
          </p:nvGrpSpPr>
          <p:grpSpPr bwMode="auto">
            <a:xfrm>
              <a:off x="4200604" y="1096470"/>
              <a:ext cx="2384346" cy="682057"/>
              <a:chOff x="847804" y="1058370"/>
              <a:chExt cx="2384346" cy="682057"/>
            </a:xfrm>
          </p:grpSpPr>
          <p:pic>
            <p:nvPicPr>
              <p:cNvPr id="15365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84346" cy="531209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buFontTx/>
                  <a:buNone/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检查自读情况</a:t>
                </a:r>
                <a:endPara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4"/>
          <p:cNvSpPr>
            <a:spLocks noChangeArrowheads="1"/>
          </p:cNvSpPr>
          <p:nvPr/>
        </p:nvSpPr>
        <p:spPr bwMode="auto">
          <a:xfrm>
            <a:off x="709613" y="1166813"/>
            <a:ext cx="1924050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四时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杂兴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梅子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麦花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蛱蝶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04988" y="1722438"/>
            <a:ext cx="1503362" cy="11271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16399" idx="1"/>
          </p:cNvCxnSpPr>
          <p:nvPr/>
        </p:nvCxnSpPr>
        <p:spPr>
          <a:xfrm>
            <a:off x="1804988" y="2919413"/>
            <a:ext cx="1397000" cy="585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3143250" y="1322388"/>
            <a:ext cx="5218113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随兴而写的诗，“兴”这里读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xìng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3155950" y="2014538"/>
            <a:ext cx="5218113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蝴蝶。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>
            <a:endCxn id="16399" idx="1"/>
          </p:cNvCxnSpPr>
          <p:nvPr/>
        </p:nvCxnSpPr>
        <p:spPr>
          <a:xfrm flipV="1">
            <a:off x="1804988" y="1616075"/>
            <a:ext cx="1466850" cy="6159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392" name="矩形 29"/>
          <p:cNvSpPr>
            <a:spLocks noChangeArrowheads="1"/>
          </p:cNvSpPr>
          <p:nvPr/>
        </p:nvSpPr>
        <p:spPr bwMode="auto">
          <a:xfrm>
            <a:off x="3181350" y="2668588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一年四季。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endCxn id="16399" idx="1"/>
          </p:cNvCxnSpPr>
          <p:nvPr/>
        </p:nvCxnSpPr>
        <p:spPr>
          <a:xfrm flipV="1">
            <a:off x="1804988" y="2286000"/>
            <a:ext cx="1397000" cy="18780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6399" idx="1"/>
          </p:cNvCxnSpPr>
          <p:nvPr/>
        </p:nvCxnSpPr>
        <p:spPr>
          <a:xfrm>
            <a:off x="1804988" y="3505200"/>
            <a:ext cx="1503362" cy="7572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918883" y="713848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3321050" y="736600"/>
            <a:ext cx="3990975" cy="568325"/>
            <a:chOff x="3124895" y="802159"/>
            <a:chExt cx="3989649" cy="682287"/>
          </a:xfrm>
        </p:grpSpPr>
        <p:pic>
          <p:nvPicPr>
            <p:cNvPr id="16397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02159"/>
              <a:ext cx="3885506" cy="68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8" name="矩形 12"/>
            <p:cNvSpPr>
              <a:spLocks noChangeArrowheads="1"/>
            </p:cNvSpPr>
            <p:nvPr/>
          </p:nvSpPr>
          <p:spPr bwMode="auto">
            <a:xfrm>
              <a:off x="3236559" y="854479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试着把词语和意思连起来！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99" name="矩形 29"/>
          <p:cNvSpPr>
            <a:spLocks noChangeArrowheads="1"/>
          </p:cNvSpPr>
          <p:nvPr/>
        </p:nvSpPr>
        <p:spPr bwMode="auto">
          <a:xfrm>
            <a:off x="3201988" y="3305175"/>
            <a:ext cx="5561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梅树的果实，夏季成熟，可以吃。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00" name="矩形 29"/>
          <p:cNvSpPr>
            <a:spLocks noChangeArrowheads="1"/>
          </p:cNvSpPr>
          <p:nvPr/>
        </p:nvSpPr>
        <p:spPr bwMode="auto">
          <a:xfrm>
            <a:off x="3227388" y="3879850"/>
            <a:ext cx="55165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荞麦花。荞麦是一种粮食作物，春秋都可以播种，生长期很短。花为白色或淡红色，果实磨成粉供食用。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6"/>
          <p:cNvGrpSpPr/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" name="圆角矩形 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9" name="Group 47"/>
          <p:cNvGraphicFramePr>
            <a:graphicFrameLocks noGrp="1"/>
          </p:cNvGraphicFramePr>
          <p:nvPr/>
        </p:nvGraphicFramePr>
        <p:xfrm>
          <a:off x="1687513" y="20796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3300413" y="20796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1" action="ppaction://hlinksldjump"/>
          </p:cNvPr>
          <p:cNvSpPr/>
          <p:nvPr/>
        </p:nvSpPr>
        <p:spPr>
          <a:xfrm>
            <a:off x="1697460" y="207906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2" action="ppaction://hlinksldjump"/>
          </p:cNvPr>
          <p:cNvSpPr/>
          <p:nvPr/>
        </p:nvSpPr>
        <p:spPr>
          <a:xfrm>
            <a:off x="3308972" y="207906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4999038" y="20923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7"/>
          <p:cNvGraphicFramePr>
            <a:graphicFrameLocks noGrp="1"/>
          </p:cNvGraphicFramePr>
          <p:nvPr/>
        </p:nvGraphicFramePr>
        <p:xfrm>
          <a:off x="6621463" y="20923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5009192" y="209178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630643" y="209178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291138" y="7842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81" name="Freeform 41"/>
          <p:cNvSpPr>
            <a:spLocks noChangeArrowheads="1"/>
          </p:cNvSpPr>
          <p:nvPr/>
        </p:nvSpPr>
        <p:spPr bwMode="auto">
          <a:xfrm>
            <a:off x="6026150" y="2592388"/>
            <a:ext cx="1498600" cy="220662"/>
          </a:xfrm>
          <a:custGeom>
            <a:avLst/>
            <a:gdLst>
              <a:gd name="T0" fmla="*/ 55 w 2360"/>
              <a:gd name="T1" fmla="*/ 217 h 348"/>
              <a:gd name="T2" fmla="*/ 153 w 2360"/>
              <a:gd name="T3" fmla="*/ 207 h 348"/>
              <a:gd name="T4" fmla="*/ 240 w 2360"/>
              <a:gd name="T5" fmla="*/ 207 h 348"/>
              <a:gd name="T6" fmla="*/ 316 w 2360"/>
              <a:gd name="T7" fmla="*/ 196 h 348"/>
              <a:gd name="T8" fmla="*/ 381 w 2360"/>
              <a:gd name="T9" fmla="*/ 185 h 348"/>
              <a:gd name="T10" fmla="*/ 468 w 2360"/>
              <a:gd name="T11" fmla="*/ 174 h 348"/>
              <a:gd name="T12" fmla="*/ 577 w 2360"/>
              <a:gd name="T13" fmla="*/ 163 h 348"/>
              <a:gd name="T14" fmla="*/ 707 w 2360"/>
              <a:gd name="T15" fmla="*/ 152 h 348"/>
              <a:gd name="T16" fmla="*/ 848 w 2360"/>
              <a:gd name="T17" fmla="*/ 141 h 348"/>
              <a:gd name="T18" fmla="*/ 1001 w 2360"/>
              <a:gd name="T19" fmla="*/ 119 h 348"/>
              <a:gd name="T20" fmla="*/ 1164 w 2360"/>
              <a:gd name="T21" fmla="*/ 98 h 348"/>
              <a:gd name="T22" fmla="*/ 1338 w 2360"/>
              <a:gd name="T23" fmla="*/ 87 h 348"/>
              <a:gd name="T24" fmla="*/ 1522 w 2360"/>
              <a:gd name="T25" fmla="*/ 65 h 348"/>
              <a:gd name="T26" fmla="*/ 1675 w 2360"/>
              <a:gd name="T27" fmla="*/ 43 h 348"/>
              <a:gd name="T28" fmla="*/ 1805 w 2360"/>
              <a:gd name="T29" fmla="*/ 32 h 348"/>
              <a:gd name="T30" fmla="*/ 1903 w 2360"/>
              <a:gd name="T31" fmla="*/ 22 h 348"/>
              <a:gd name="T32" fmla="*/ 1979 w 2360"/>
              <a:gd name="T33" fmla="*/ 11 h 348"/>
              <a:gd name="T34" fmla="*/ 2033 w 2360"/>
              <a:gd name="T35" fmla="*/ 11 h 348"/>
              <a:gd name="T36" fmla="*/ 2088 w 2360"/>
              <a:gd name="T37" fmla="*/ 0 h 348"/>
              <a:gd name="T38" fmla="*/ 2120 w 2360"/>
              <a:gd name="T39" fmla="*/ 0 h 348"/>
              <a:gd name="T40" fmla="*/ 2164 w 2360"/>
              <a:gd name="T41" fmla="*/ 11 h 348"/>
              <a:gd name="T42" fmla="*/ 2218 w 2360"/>
              <a:gd name="T43" fmla="*/ 32 h 348"/>
              <a:gd name="T44" fmla="*/ 2294 w 2360"/>
              <a:gd name="T45" fmla="*/ 87 h 348"/>
              <a:gd name="T46" fmla="*/ 2349 w 2360"/>
              <a:gd name="T47" fmla="*/ 130 h 348"/>
              <a:gd name="T48" fmla="*/ 2360 w 2360"/>
              <a:gd name="T49" fmla="*/ 163 h 348"/>
              <a:gd name="T50" fmla="*/ 2360 w 2360"/>
              <a:gd name="T51" fmla="*/ 196 h 348"/>
              <a:gd name="T52" fmla="*/ 2338 w 2360"/>
              <a:gd name="T53" fmla="*/ 207 h 348"/>
              <a:gd name="T54" fmla="*/ 2316 w 2360"/>
              <a:gd name="T55" fmla="*/ 207 h 348"/>
              <a:gd name="T56" fmla="*/ 2262 w 2360"/>
              <a:gd name="T57" fmla="*/ 207 h 348"/>
              <a:gd name="T58" fmla="*/ 2197 w 2360"/>
              <a:gd name="T59" fmla="*/ 196 h 348"/>
              <a:gd name="T60" fmla="*/ 2066 w 2360"/>
              <a:gd name="T61" fmla="*/ 185 h 348"/>
              <a:gd name="T62" fmla="*/ 1914 w 2360"/>
              <a:gd name="T63" fmla="*/ 185 h 348"/>
              <a:gd name="T64" fmla="*/ 1838 w 2360"/>
              <a:gd name="T65" fmla="*/ 185 h 348"/>
              <a:gd name="T66" fmla="*/ 1794 w 2360"/>
              <a:gd name="T67" fmla="*/ 185 h 348"/>
              <a:gd name="T68" fmla="*/ 1740 w 2360"/>
              <a:gd name="T69" fmla="*/ 185 h 348"/>
              <a:gd name="T70" fmla="*/ 1686 w 2360"/>
              <a:gd name="T71" fmla="*/ 185 h 348"/>
              <a:gd name="T72" fmla="*/ 1609 w 2360"/>
              <a:gd name="T73" fmla="*/ 196 h 348"/>
              <a:gd name="T74" fmla="*/ 1533 w 2360"/>
              <a:gd name="T75" fmla="*/ 196 h 348"/>
              <a:gd name="T76" fmla="*/ 1435 w 2360"/>
              <a:gd name="T77" fmla="*/ 207 h 348"/>
              <a:gd name="T78" fmla="*/ 1338 w 2360"/>
              <a:gd name="T79" fmla="*/ 207 h 348"/>
              <a:gd name="T80" fmla="*/ 1175 w 2360"/>
              <a:gd name="T81" fmla="*/ 228 h 348"/>
              <a:gd name="T82" fmla="*/ 968 w 2360"/>
              <a:gd name="T83" fmla="*/ 250 h 348"/>
              <a:gd name="T84" fmla="*/ 805 w 2360"/>
              <a:gd name="T85" fmla="*/ 261 h 348"/>
              <a:gd name="T86" fmla="*/ 674 w 2360"/>
              <a:gd name="T87" fmla="*/ 283 h 348"/>
              <a:gd name="T88" fmla="*/ 566 w 2360"/>
              <a:gd name="T89" fmla="*/ 304 h 348"/>
              <a:gd name="T90" fmla="*/ 479 w 2360"/>
              <a:gd name="T91" fmla="*/ 315 h 348"/>
              <a:gd name="T92" fmla="*/ 403 w 2360"/>
              <a:gd name="T93" fmla="*/ 326 h 348"/>
              <a:gd name="T94" fmla="*/ 337 w 2360"/>
              <a:gd name="T95" fmla="*/ 337 h 348"/>
              <a:gd name="T96" fmla="*/ 250 w 2360"/>
              <a:gd name="T97" fmla="*/ 337 h 348"/>
              <a:gd name="T98" fmla="*/ 164 w 2360"/>
              <a:gd name="T99" fmla="*/ 337 h 348"/>
              <a:gd name="T100" fmla="*/ 120 w 2360"/>
              <a:gd name="T101" fmla="*/ 326 h 348"/>
              <a:gd name="T102" fmla="*/ 87 w 2360"/>
              <a:gd name="T103" fmla="*/ 304 h 348"/>
              <a:gd name="T104" fmla="*/ 55 w 2360"/>
              <a:gd name="T105" fmla="*/ 283 h 348"/>
              <a:gd name="T106" fmla="*/ 22 w 2360"/>
              <a:gd name="T107" fmla="*/ 23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60" h="348">
                <a:moveTo>
                  <a:pt x="0" y="217"/>
                </a:moveTo>
                <a:lnTo>
                  <a:pt x="55" y="217"/>
                </a:lnTo>
                <a:lnTo>
                  <a:pt x="109" y="207"/>
                </a:lnTo>
                <a:lnTo>
                  <a:pt x="153" y="207"/>
                </a:lnTo>
                <a:lnTo>
                  <a:pt x="196" y="207"/>
                </a:lnTo>
                <a:lnTo>
                  <a:pt x="240" y="207"/>
                </a:lnTo>
                <a:lnTo>
                  <a:pt x="272" y="196"/>
                </a:lnTo>
                <a:lnTo>
                  <a:pt x="316" y="196"/>
                </a:lnTo>
                <a:lnTo>
                  <a:pt x="348" y="196"/>
                </a:lnTo>
                <a:lnTo>
                  <a:pt x="381" y="185"/>
                </a:lnTo>
                <a:lnTo>
                  <a:pt x="424" y="185"/>
                </a:lnTo>
                <a:lnTo>
                  <a:pt x="468" y="174"/>
                </a:lnTo>
                <a:lnTo>
                  <a:pt x="522" y="174"/>
                </a:lnTo>
                <a:lnTo>
                  <a:pt x="577" y="163"/>
                </a:lnTo>
                <a:lnTo>
                  <a:pt x="642" y="163"/>
                </a:lnTo>
                <a:lnTo>
                  <a:pt x="707" y="152"/>
                </a:lnTo>
                <a:lnTo>
                  <a:pt x="772" y="152"/>
                </a:lnTo>
                <a:lnTo>
                  <a:pt x="848" y="141"/>
                </a:lnTo>
                <a:lnTo>
                  <a:pt x="925" y="130"/>
                </a:lnTo>
                <a:lnTo>
                  <a:pt x="1001" y="119"/>
                </a:lnTo>
                <a:lnTo>
                  <a:pt x="1077" y="109"/>
                </a:lnTo>
                <a:lnTo>
                  <a:pt x="1164" y="98"/>
                </a:lnTo>
                <a:lnTo>
                  <a:pt x="1251" y="98"/>
                </a:lnTo>
                <a:lnTo>
                  <a:pt x="1338" y="87"/>
                </a:lnTo>
                <a:lnTo>
                  <a:pt x="1435" y="65"/>
                </a:lnTo>
                <a:lnTo>
                  <a:pt x="1522" y="65"/>
                </a:lnTo>
                <a:lnTo>
                  <a:pt x="1599" y="54"/>
                </a:lnTo>
                <a:lnTo>
                  <a:pt x="1675" y="43"/>
                </a:lnTo>
                <a:lnTo>
                  <a:pt x="1740" y="32"/>
                </a:lnTo>
                <a:lnTo>
                  <a:pt x="1805" y="32"/>
                </a:lnTo>
                <a:lnTo>
                  <a:pt x="1849" y="22"/>
                </a:lnTo>
                <a:lnTo>
                  <a:pt x="1903" y="22"/>
                </a:lnTo>
                <a:lnTo>
                  <a:pt x="1936" y="11"/>
                </a:lnTo>
                <a:lnTo>
                  <a:pt x="1979" y="11"/>
                </a:lnTo>
                <a:lnTo>
                  <a:pt x="2012" y="11"/>
                </a:lnTo>
                <a:lnTo>
                  <a:pt x="2033" y="11"/>
                </a:lnTo>
                <a:lnTo>
                  <a:pt x="2066" y="0"/>
                </a:lnTo>
                <a:lnTo>
                  <a:pt x="2088" y="0"/>
                </a:lnTo>
                <a:lnTo>
                  <a:pt x="2110" y="0"/>
                </a:lnTo>
                <a:lnTo>
                  <a:pt x="2120" y="0"/>
                </a:lnTo>
                <a:lnTo>
                  <a:pt x="2142" y="0"/>
                </a:lnTo>
                <a:lnTo>
                  <a:pt x="2164" y="11"/>
                </a:lnTo>
                <a:lnTo>
                  <a:pt x="2186" y="22"/>
                </a:lnTo>
                <a:lnTo>
                  <a:pt x="2218" y="32"/>
                </a:lnTo>
                <a:lnTo>
                  <a:pt x="2262" y="54"/>
                </a:lnTo>
                <a:lnTo>
                  <a:pt x="2294" y="87"/>
                </a:lnTo>
                <a:lnTo>
                  <a:pt x="2327" y="109"/>
                </a:lnTo>
                <a:lnTo>
                  <a:pt x="2349" y="130"/>
                </a:lnTo>
                <a:lnTo>
                  <a:pt x="2360" y="152"/>
                </a:lnTo>
                <a:lnTo>
                  <a:pt x="2360" y="163"/>
                </a:lnTo>
                <a:lnTo>
                  <a:pt x="2360" y="185"/>
                </a:lnTo>
                <a:lnTo>
                  <a:pt x="2360" y="196"/>
                </a:lnTo>
                <a:lnTo>
                  <a:pt x="2349" y="207"/>
                </a:lnTo>
                <a:lnTo>
                  <a:pt x="2338" y="207"/>
                </a:lnTo>
                <a:lnTo>
                  <a:pt x="2327" y="207"/>
                </a:lnTo>
                <a:lnTo>
                  <a:pt x="2316" y="207"/>
                </a:lnTo>
                <a:lnTo>
                  <a:pt x="2283" y="207"/>
                </a:lnTo>
                <a:lnTo>
                  <a:pt x="2262" y="207"/>
                </a:lnTo>
                <a:lnTo>
                  <a:pt x="2229" y="196"/>
                </a:lnTo>
                <a:lnTo>
                  <a:pt x="2197" y="196"/>
                </a:lnTo>
                <a:lnTo>
                  <a:pt x="2153" y="196"/>
                </a:lnTo>
                <a:lnTo>
                  <a:pt x="2066" y="185"/>
                </a:lnTo>
                <a:lnTo>
                  <a:pt x="1979" y="185"/>
                </a:lnTo>
                <a:lnTo>
                  <a:pt x="1914" y="185"/>
                </a:lnTo>
                <a:lnTo>
                  <a:pt x="1849" y="185"/>
                </a:lnTo>
                <a:lnTo>
                  <a:pt x="1838" y="185"/>
                </a:lnTo>
                <a:lnTo>
                  <a:pt x="1816" y="185"/>
                </a:lnTo>
                <a:lnTo>
                  <a:pt x="1794" y="185"/>
                </a:lnTo>
                <a:lnTo>
                  <a:pt x="1773" y="185"/>
                </a:lnTo>
                <a:lnTo>
                  <a:pt x="1740" y="185"/>
                </a:lnTo>
                <a:lnTo>
                  <a:pt x="1718" y="185"/>
                </a:lnTo>
                <a:lnTo>
                  <a:pt x="1686" y="185"/>
                </a:lnTo>
                <a:lnTo>
                  <a:pt x="1653" y="185"/>
                </a:lnTo>
                <a:lnTo>
                  <a:pt x="1609" y="196"/>
                </a:lnTo>
                <a:lnTo>
                  <a:pt x="1566" y="196"/>
                </a:lnTo>
                <a:lnTo>
                  <a:pt x="1533" y="196"/>
                </a:lnTo>
                <a:lnTo>
                  <a:pt x="1479" y="196"/>
                </a:lnTo>
                <a:lnTo>
                  <a:pt x="1435" y="207"/>
                </a:lnTo>
                <a:lnTo>
                  <a:pt x="1392" y="207"/>
                </a:lnTo>
                <a:lnTo>
                  <a:pt x="1338" y="207"/>
                </a:lnTo>
                <a:lnTo>
                  <a:pt x="1283" y="217"/>
                </a:lnTo>
                <a:lnTo>
                  <a:pt x="1175" y="228"/>
                </a:lnTo>
                <a:lnTo>
                  <a:pt x="1066" y="239"/>
                </a:lnTo>
                <a:lnTo>
                  <a:pt x="968" y="250"/>
                </a:lnTo>
                <a:lnTo>
                  <a:pt x="881" y="261"/>
                </a:lnTo>
                <a:lnTo>
                  <a:pt x="805" y="261"/>
                </a:lnTo>
                <a:lnTo>
                  <a:pt x="740" y="272"/>
                </a:lnTo>
                <a:lnTo>
                  <a:pt x="674" y="283"/>
                </a:lnTo>
                <a:lnTo>
                  <a:pt x="620" y="294"/>
                </a:lnTo>
                <a:lnTo>
                  <a:pt x="566" y="304"/>
                </a:lnTo>
                <a:lnTo>
                  <a:pt x="522" y="304"/>
                </a:lnTo>
                <a:lnTo>
                  <a:pt x="479" y="315"/>
                </a:lnTo>
                <a:lnTo>
                  <a:pt x="435" y="315"/>
                </a:lnTo>
                <a:lnTo>
                  <a:pt x="403" y="326"/>
                </a:lnTo>
                <a:lnTo>
                  <a:pt x="359" y="326"/>
                </a:lnTo>
                <a:lnTo>
                  <a:pt x="337" y="337"/>
                </a:lnTo>
                <a:lnTo>
                  <a:pt x="305" y="337"/>
                </a:lnTo>
                <a:lnTo>
                  <a:pt x="250" y="337"/>
                </a:lnTo>
                <a:lnTo>
                  <a:pt x="207" y="348"/>
                </a:lnTo>
                <a:lnTo>
                  <a:pt x="164" y="337"/>
                </a:lnTo>
                <a:lnTo>
                  <a:pt x="142" y="337"/>
                </a:lnTo>
                <a:lnTo>
                  <a:pt x="120" y="326"/>
                </a:lnTo>
                <a:lnTo>
                  <a:pt x="109" y="326"/>
                </a:lnTo>
                <a:lnTo>
                  <a:pt x="87" y="304"/>
                </a:lnTo>
                <a:lnTo>
                  <a:pt x="77" y="294"/>
                </a:lnTo>
                <a:lnTo>
                  <a:pt x="55" y="283"/>
                </a:lnTo>
                <a:lnTo>
                  <a:pt x="33" y="261"/>
                </a:lnTo>
                <a:lnTo>
                  <a:pt x="22" y="239"/>
                </a:lnTo>
                <a:lnTo>
                  <a:pt x="0" y="21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2" name="Freeform 42"/>
          <p:cNvSpPr>
            <a:spLocks noChangeArrowheads="1"/>
          </p:cNvSpPr>
          <p:nvPr/>
        </p:nvSpPr>
        <p:spPr bwMode="auto">
          <a:xfrm>
            <a:off x="6226175" y="2854325"/>
            <a:ext cx="227013" cy="373063"/>
          </a:xfrm>
          <a:custGeom>
            <a:avLst/>
            <a:gdLst>
              <a:gd name="T0" fmla="*/ 152 w 358"/>
              <a:gd name="T1" fmla="*/ 523 h 588"/>
              <a:gd name="T2" fmla="*/ 119 w 358"/>
              <a:gd name="T3" fmla="*/ 555 h 588"/>
              <a:gd name="T4" fmla="*/ 98 w 358"/>
              <a:gd name="T5" fmla="*/ 577 h 588"/>
              <a:gd name="T6" fmla="*/ 76 w 358"/>
              <a:gd name="T7" fmla="*/ 588 h 588"/>
              <a:gd name="T8" fmla="*/ 65 w 358"/>
              <a:gd name="T9" fmla="*/ 588 h 588"/>
              <a:gd name="T10" fmla="*/ 54 w 358"/>
              <a:gd name="T11" fmla="*/ 577 h 588"/>
              <a:gd name="T12" fmla="*/ 43 w 358"/>
              <a:gd name="T13" fmla="*/ 566 h 588"/>
              <a:gd name="T14" fmla="*/ 32 w 358"/>
              <a:gd name="T15" fmla="*/ 544 h 588"/>
              <a:gd name="T16" fmla="*/ 21 w 358"/>
              <a:gd name="T17" fmla="*/ 512 h 588"/>
              <a:gd name="T18" fmla="*/ 11 w 358"/>
              <a:gd name="T19" fmla="*/ 479 h 588"/>
              <a:gd name="T20" fmla="*/ 11 w 358"/>
              <a:gd name="T21" fmla="*/ 446 h 588"/>
              <a:gd name="T22" fmla="*/ 0 w 358"/>
              <a:gd name="T23" fmla="*/ 425 h 588"/>
              <a:gd name="T24" fmla="*/ 11 w 358"/>
              <a:gd name="T25" fmla="*/ 414 h 588"/>
              <a:gd name="T26" fmla="*/ 11 w 358"/>
              <a:gd name="T27" fmla="*/ 403 h 588"/>
              <a:gd name="T28" fmla="*/ 21 w 358"/>
              <a:gd name="T29" fmla="*/ 392 h 588"/>
              <a:gd name="T30" fmla="*/ 21 w 358"/>
              <a:gd name="T31" fmla="*/ 381 h 588"/>
              <a:gd name="T32" fmla="*/ 32 w 358"/>
              <a:gd name="T33" fmla="*/ 370 h 588"/>
              <a:gd name="T34" fmla="*/ 54 w 358"/>
              <a:gd name="T35" fmla="*/ 359 h 588"/>
              <a:gd name="T36" fmla="*/ 65 w 358"/>
              <a:gd name="T37" fmla="*/ 338 h 588"/>
              <a:gd name="T38" fmla="*/ 87 w 358"/>
              <a:gd name="T39" fmla="*/ 327 h 588"/>
              <a:gd name="T40" fmla="*/ 108 w 358"/>
              <a:gd name="T41" fmla="*/ 305 h 588"/>
              <a:gd name="T42" fmla="*/ 119 w 358"/>
              <a:gd name="T43" fmla="*/ 294 h 588"/>
              <a:gd name="T44" fmla="*/ 141 w 358"/>
              <a:gd name="T45" fmla="*/ 272 h 588"/>
              <a:gd name="T46" fmla="*/ 163 w 358"/>
              <a:gd name="T47" fmla="*/ 251 h 588"/>
              <a:gd name="T48" fmla="*/ 174 w 358"/>
              <a:gd name="T49" fmla="*/ 229 h 588"/>
              <a:gd name="T50" fmla="*/ 195 w 358"/>
              <a:gd name="T51" fmla="*/ 196 h 588"/>
              <a:gd name="T52" fmla="*/ 206 w 358"/>
              <a:gd name="T53" fmla="*/ 164 h 588"/>
              <a:gd name="T54" fmla="*/ 228 w 358"/>
              <a:gd name="T55" fmla="*/ 131 h 588"/>
              <a:gd name="T56" fmla="*/ 239 w 358"/>
              <a:gd name="T57" fmla="*/ 98 h 588"/>
              <a:gd name="T58" fmla="*/ 261 w 358"/>
              <a:gd name="T59" fmla="*/ 76 h 588"/>
              <a:gd name="T60" fmla="*/ 272 w 358"/>
              <a:gd name="T61" fmla="*/ 55 h 588"/>
              <a:gd name="T62" fmla="*/ 282 w 358"/>
              <a:gd name="T63" fmla="*/ 33 h 588"/>
              <a:gd name="T64" fmla="*/ 293 w 358"/>
              <a:gd name="T65" fmla="*/ 22 h 588"/>
              <a:gd name="T66" fmla="*/ 304 w 358"/>
              <a:gd name="T67" fmla="*/ 11 h 588"/>
              <a:gd name="T68" fmla="*/ 315 w 358"/>
              <a:gd name="T69" fmla="*/ 0 h 588"/>
              <a:gd name="T70" fmla="*/ 326 w 358"/>
              <a:gd name="T71" fmla="*/ 11 h 588"/>
              <a:gd name="T72" fmla="*/ 337 w 358"/>
              <a:gd name="T73" fmla="*/ 22 h 588"/>
              <a:gd name="T74" fmla="*/ 337 w 358"/>
              <a:gd name="T75" fmla="*/ 33 h 588"/>
              <a:gd name="T76" fmla="*/ 348 w 358"/>
              <a:gd name="T77" fmla="*/ 55 h 588"/>
              <a:gd name="T78" fmla="*/ 358 w 358"/>
              <a:gd name="T79" fmla="*/ 87 h 588"/>
              <a:gd name="T80" fmla="*/ 358 w 358"/>
              <a:gd name="T81" fmla="*/ 120 h 588"/>
              <a:gd name="T82" fmla="*/ 358 w 358"/>
              <a:gd name="T83" fmla="*/ 153 h 588"/>
              <a:gd name="T84" fmla="*/ 358 w 358"/>
              <a:gd name="T85" fmla="*/ 185 h 588"/>
              <a:gd name="T86" fmla="*/ 348 w 358"/>
              <a:gd name="T87" fmla="*/ 229 h 588"/>
              <a:gd name="T88" fmla="*/ 337 w 358"/>
              <a:gd name="T89" fmla="*/ 283 h 588"/>
              <a:gd name="T90" fmla="*/ 315 w 358"/>
              <a:gd name="T91" fmla="*/ 327 h 588"/>
              <a:gd name="T92" fmla="*/ 293 w 358"/>
              <a:gd name="T93" fmla="*/ 370 h 588"/>
              <a:gd name="T94" fmla="*/ 228 w 358"/>
              <a:gd name="T95" fmla="*/ 446 h 588"/>
              <a:gd name="T96" fmla="*/ 195 w 358"/>
              <a:gd name="T97" fmla="*/ 490 h 588"/>
              <a:gd name="T98" fmla="*/ 152 w 358"/>
              <a:gd name="T99" fmla="*/ 523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8" h="588">
                <a:moveTo>
                  <a:pt x="152" y="523"/>
                </a:moveTo>
                <a:lnTo>
                  <a:pt x="119" y="555"/>
                </a:lnTo>
                <a:lnTo>
                  <a:pt x="98" y="577"/>
                </a:lnTo>
                <a:lnTo>
                  <a:pt x="76" y="588"/>
                </a:lnTo>
                <a:lnTo>
                  <a:pt x="65" y="588"/>
                </a:lnTo>
                <a:lnTo>
                  <a:pt x="54" y="577"/>
                </a:lnTo>
                <a:lnTo>
                  <a:pt x="43" y="566"/>
                </a:lnTo>
                <a:lnTo>
                  <a:pt x="32" y="544"/>
                </a:lnTo>
                <a:lnTo>
                  <a:pt x="21" y="512"/>
                </a:lnTo>
                <a:lnTo>
                  <a:pt x="11" y="479"/>
                </a:lnTo>
                <a:lnTo>
                  <a:pt x="11" y="446"/>
                </a:lnTo>
                <a:lnTo>
                  <a:pt x="0" y="425"/>
                </a:lnTo>
                <a:lnTo>
                  <a:pt x="11" y="414"/>
                </a:lnTo>
                <a:lnTo>
                  <a:pt x="11" y="403"/>
                </a:lnTo>
                <a:lnTo>
                  <a:pt x="21" y="392"/>
                </a:lnTo>
                <a:lnTo>
                  <a:pt x="21" y="381"/>
                </a:lnTo>
                <a:lnTo>
                  <a:pt x="32" y="370"/>
                </a:lnTo>
                <a:lnTo>
                  <a:pt x="54" y="359"/>
                </a:lnTo>
                <a:lnTo>
                  <a:pt x="65" y="338"/>
                </a:lnTo>
                <a:lnTo>
                  <a:pt x="87" y="327"/>
                </a:lnTo>
                <a:lnTo>
                  <a:pt x="108" y="305"/>
                </a:lnTo>
                <a:lnTo>
                  <a:pt x="119" y="294"/>
                </a:lnTo>
                <a:lnTo>
                  <a:pt x="141" y="272"/>
                </a:lnTo>
                <a:lnTo>
                  <a:pt x="163" y="251"/>
                </a:lnTo>
                <a:lnTo>
                  <a:pt x="174" y="229"/>
                </a:lnTo>
                <a:lnTo>
                  <a:pt x="195" y="196"/>
                </a:lnTo>
                <a:lnTo>
                  <a:pt x="206" y="164"/>
                </a:lnTo>
                <a:lnTo>
                  <a:pt x="228" y="131"/>
                </a:lnTo>
                <a:lnTo>
                  <a:pt x="239" y="98"/>
                </a:lnTo>
                <a:lnTo>
                  <a:pt x="261" y="76"/>
                </a:lnTo>
                <a:lnTo>
                  <a:pt x="272" y="55"/>
                </a:lnTo>
                <a:lnTo>
                  <a:pt x="282" y="33"/>
                </a:lnTo>
                <a:lnTo>
                  <a:pt x="293" y="22"/>
                </a:lnTo>
                <a:lnTo>
                  <a:pt x="304" y="11"/>
                </a:lnTo>
                <a:lnTo>
                  <a:pt x="315" y="0"/>
                </a:lnTo>
                <a:lnTo>
                  <a:pt x="326" y="11"/>
                </a:lnTo>
                <a:lnTo>
                  <a:pt x="337" y="22"/>
                </a:lnTo>
                <a:lnTo>
                  <a:pt x="337" y="33"/>
                </a:lnTo>
                <a:lnTo>
                  <a:pt x="348" y="55"/>
                </a:lnTo>
                <a:lnTo>
                  <a:pt x="358" y="87"/>
                </a:lnTo>
                <a:lnTo>
                  <a:pt x="358" y="120"/>
                </a:lnTo>
                <a:lnTo>
                  <a:pt x="358" y="153"/>
                </a:lnTo>
                <a:lnTo>
                  <a:pt x="358" y="185"/>
                </a:lnTo>
                <a:lnTo>
                  <a:pt x="348" y="229"/>
                </a:lnTo>
                <a:lnTo>
                  <a:pt x="337" y="283"/>
                </a:lnTo>
                <a:lnTo>
                  <a:pt x="315" y="327"/>
                </a:lnTo>
                <a:lnTo>
                  <a:pt x="293" y="370"/>
                </a:lnTo>
                <a:lnTo>
                  <a:pt x="228" y="446"/>
                </a:lnTo>
                <a:lnTo>
                  <a:pt x="195" y="490"/>
                </a:lnTo>
                <a:lnTo>
                  <a:pt x="152" y="52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3" name="Freeform 43"/>
          <p:cNvSpPr>
            <a:spLocks noChangeArrowheads="1"/>
          </p:cNvSpPr>
          <p:nvPr/>
        </p:nvSpPr>
        <p:spPr bwMode="auto">
          <a:xfrm>
            <a:off x="6992938" y="2860675"/>
            <a:ext cx="338137" cy="346075"/>
          </a:xfrm>
          <a:custGeom>
            <a:avLst/>
            <a:gdLst>
              <a:gd name="T0" fmla="*/ 392 w 533"/>
              <a:gd name="T1" fmla="*/ 185 h 544"/>
              <a:gd name="T2" fmla="*/ 435 w 533"/>
              <a:gd name="T3" fmla="*/ 218 h 544"/>
              <a:gd name="T4" fmla="*/ 457 w 533"/>
              <a:gd name="T5" fmla="*/ 250 h 544"/>
              <a:gd name="T6" fmla="*/ 479 w 533"/>
              <a:gd name="T7" fmla="*/ 272 h 544"/>
              <a:gd name="T8" fmla="*/ 501 w 533"/>
              <a:gd name="T9" fmla="*/ 305 h 544"/>
              <a:gd name="T10" fmla="*/ 522 w 533"/>
              <a:gd name="T11" fmla="*/ 338 h 544"/>
              <a:gd name="T12" fmla="*/ 533 w 533"/>
              <a:gd name="T13" fmla="*/ 359 h 544"/>
              <a:gd name="T14" fmla="*/ 533 w 533"/>
              <a:gd name="T15" fmla="*/ 381 h 544"/>
              <a:gd name="T16" fmla="*/ 533 w 533"/>
              <a:gd name="T17" fmla="*/ 414 h 544"/>
              <a:gd name="T18" fmla="*/ 533 w 533"/>
              <a:gd name="T19" fmla="*/ 435 h 544"/>
              <a:gd name="T20" fmla="*/ 533 w 533"/>
              <a:gd name="T21" fmla="*/ 468 h 544"/>
              <a:gd name="T22" fmla="*/ 522 w 533"/>
              <a:gd name="T23" fmla="*/ 490 h 544"/>
              <a:gd name="T24" fmla="*/ 522 w 533"/>
              <a:gd name="T25" fmla="*/ 501 h 544"/>
              <a:gd name="T26" fmla="*/ 522 w 533"/>
              <a:gd name="T27" fmla="*/ 523 h 544"/>
              <a:gd name="T28" fmla="*/ 511 w 533"/>
              <a:gd name="T29" fmla="*/ 533 h 544"/>
              <a:gd name="T30" fmla="*/ 511 w 533"/>
              <a:gd name="T31" fmla="*/ 544 h 544"/>
              <a:gd name="T32" fmla="*/ 501 w 533"/>
              <a:gd name="T33" fmla="*/ 544 h 544"/>
              <a:gd name="T34" fmla="*/ 479 w 533"/>
              <a:gd name="T35" fmla="*/ 544 h 544"/>
              <a:gd name="T36" fmla="*/ 457 w 533"/>
              <a:gd name="T37" fmla="*/ 523 h 544"/>
              <a:gd name="T38" fmla="*/ 435 w 533"/>
              <a:gd name="T39" fmla="*/ 512 h 544"/>
              <a:gd name="T40" fmla="*/ 414 w 533"/>
              <a:gd name="T41" fmla="*/ 479 h 544"/>
              <a:gd name="T42" fmla="*/ 381 w 533"/>
              <a:gd name="T43" fmla="*/ 446 h 544"/>
              <a:gd name="T44" fmla="*/ 337 w 533"/>
              <a:gd name="T45" fmla="*/ 414 h 544"/>
              <a:gd name="T46" fmla="*/ 294 w 533"/>
              <a:gd name="T47" fmla="*/ 370 h 544"/>
              <a:gd name="T48" fmla="*/ 251 w 533"/>
              <a:gd name="T49" fmla="*/ 327 h 544"/>
              <a:gd name="T50" fmla="*/ 218 w 533"/>
              <a:gd name="T51" fmla="*/ 283 h 544"/>
              <a:gd name="T52" fmla="*/ 174 w 533"/>
              <a:gd name="T53" fmla="*/ 240 h 544"/>
              <a:gd name="T54" fmla="*/ 153 w 533"/>
              <a:gd name="T55" fmla="*/ 207 h 544"/>
              <a:gd name="T56" fmla="*/ 120 w 533"/>
              <a:gd name="T57" fmla="*/ 185 h 544"/>
              <a:gd name="T58" fmla="*/ 98 w 533"/>
              <a:gd name="T59" fmla="*/ 153 h 544"/>
              <a:gd name="T60" fmla="*/ 77 w 533"/>
              <a:gd name="T61" fmla="*/ 131 h 544"/>
              <a:gd name="T62" fmla="*/ 55 w 533"/>
              <a:gd name="T63" fmla="*/ 109 h 544"/>
              <a:gd name="T64" fmla="*/ 22 w 533"/>
              <a:gd name="T65" fmla="*/ 76 h 544"/>
              <a:gd name="T66" fmla="*/ 11 w 533"/>
              <a:gd name="T67" fmla="*/ 65 h 544"/>
              <a:gd name="T68" fmla="*/ 11 w 533"/>
              <a:gd name="T69" fmla="*/ 55 h 544"/>
              <a:gd name="T70" fmla="*/ 0 w 533"/>
              <a:gd name="T71" fmla="*/ 44 h 544"/>
              <a:gd name="T72" fmla="*/ 0 w 533"/>
              <a:gd name="T73" fmla="*/ 33 h 544"/>
              <a:gd name="T74" fmla="*/ 0 w 533"/>
              <a:gd name="T75" fmla="*/ 22 h 544"/>
              <a:gd name="T76" fmla="*/ 0 w 533"/>
              <a:gd name="T77" fmla="*/ 11 h 544"/>
              <a:gd name="T78" fmla="*/ 11 w 533"/>
              <a:gd name="T79" fmla="*/ 11 h 544"/>
              <a:gd name="T80" fmla="*/ 22 w 533"/>
              <a:gd name="T81" fmla="*/ 0 h 544"/>
              <a:gd name="T82" fmla="*/ 33 w 533"/>
              <a:gd name="T83" fmla="*/ 0 h 544"/>
              <a:gd name="T84" fmla="*/ 55 w 533"/>
              <a:gd name="T85" fmla="*/ 11 h 544"/>
              <a:gd name="T86" fmla="*/ 77 w 533"/>
              <a:gd name="T87" fmla="*/ 11 h 544"/>
              <a:gd name="T88" fmla="*/ 98 w 533"/>
              <a:gd name="T89" fmla="*/ 11 h 544"/>
              <a:gd name="T90" fmla="*/ 131 w 533"/>
              <a:gd name="T91" fmla="*/ 22 h 544"/>
              <a:gd name="T92" fmla="*/ 164 w 533"/>
              <a:gd name="T93" fmla="*/ 33 h 544"/>
              <a:gd name="T94" fmla="*/ 196 w 533"/>
              <a:gd name="T95" fmla="*/ 44 h 544"/>
              <a:gd name="T96" fmla="*/ 229 w 533"/>
              <a:gd name="T97" fmla="*/ 65 h 544"/>
              <a:gd name="T98" fmla="*/ 251 w 533"/>
              <a:gd name="T99" fmla="*/ 76 h 544"/>
              <a:gd name="T100" fmla="*/ 294 w 533"/>
              <a:gd name="T101" fmla="*/ 98 h 544"/>
              <a:gd name="T102" fmla="*/ 327 w 533"/>
              <a:gd name="T103" fmla="*/ 131 h 544"/>
              <a:gd name="T104" fmla="*/ 359 w 533"/>
              <a:gd name="T105" fmla="*/ 153 h 544"/>
              <a:gd name="T106" fmla="*/ 392 w 533"/>
              <a:gd name="T107" fmla="*/ 185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33" h="544">
                <a:moveTo>
                  <a:pt x="392" y="185"/>
                </a:moveTo>
                <a:lnTo>
                  <a:pt x="435" y="218"/>
                </a:lnTo>
                <a:lnTo>
                  <a:pt x="457" y="250"/>
                </a:lnTo>
                <a:lnTo>
                  <a:pt x="479" y="272"/>
                </a:lnTo>
                <a:lnTo>
                  <a:pt x="501" y="305"/>
                </a:lnTo>
                <a:lnTo>
                  <a:pt x="522" y="338"/>
                </a:lnTo>
                <a:lnTo>
                  <a:pt x="533" y="359"/>
                </a:lnTo>
                <a:lnTo>
                  <a:pt x="533" y="381"/>
                </a:lnTo>
                <a:lnTo>
                  <a:pt x="533" y="414"/>
                </a:lnTo>
                <a:lnTo>
                  <a:pt x="533" y="435"/>
                </a:lnTo>
                <a:lnTo>
                  <a:pt x="533" y="468"/>
                </a:lnTo>
                <a:lnTo>
                  <a:pt x="522" y="490"/>
                </a:lnTo>
                <a:lnTo>
                  <a:pt x="522" y="501"/>
                </a:lnTo>
                <a:lnTo>
                  <a:pt x="522" y="523"/>
                </a:lnTo>
                <a:lnTo>
                  <a:pt x="511" y="533"/>
                </a:lnTo>
                <a:lnTo>
                  <a:pt x="511" y="544"/>
                </a:lnTo>
                <a:lnTo>
                  <a:pt x="501" y="544"/>
                </a:lnTo>
                <a:lnTo>
                  <a:pt x="479" y="544"/>
                </a:lnTo>
                <a:lnTo>
                  <a:pt x="457" y="523"/>
                </a:lnTo>
                <a:lnTo>
                  <a:pt x="435" y="512"/>
                </a:lnTo>
                <a:lnTo>
                  <a:pt x="414" y="479"/>
                </a:lnTo>
                <a:lnTo>
                  <a:pt x="381" y="446"/>
                </a:lnTo>
                <a:lnTo>
                  <a:pt x="337" y="414"/>
                </a:lnTo>
                <a:lnTo>
                  <a:pt x="294" y="370"/>
                </a:lnTo>
                <a:lnTo>
                  <a:pt x="251" y="327"/>
                </a:lnTo>
                <a:lnTo>
                  <a:pt x="218" y="283"/>
                </a:lnTo>
                <a:lnTo>
                  <a:pt x="174" y="240"/>
                </a:lnTo>
                <a:lnTo>
                  <a:pt x="153" y="207"/>
                </a:lnTo>
                <a:lnTo>
                  <a:pt x="120" y="185"/>
                </a:lnTo>
                <a:lnTo>
                  <a:pt x="98" y="153"/>
                </a:lnTo>
                <a:lnTo>
                  <a:pt x="77" y="131"/>
                </a:lnTo>
                <a:lnTo>
                  <a:pt x="55" y="109"/>
                </a:lnTo>
                <a:lnTo>
                  <a:pt x="22" y="76"/>
                </a:lnTo>
                <a:lnTo>
                  <a:pt x="11" y="65"/>
                </a:lnTo>
                <a:lnTo>
                  <a:pt x="11" y="5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55" y="11"/>
                </a:lnTo>
                <a:lnTo>
                  <a:pt x="77" y="11"/>
                </a:lnTo>
                <a:lnTo>
                  <a:pt x="98" y="11"/>
                </a:lnTo>
                <a:lnTo>
                  <a:pt x="131" y="22"/>
                </a:lnTo>
                <a:lnTo>
                  <a:pt x="164" y="33"/>
                </a:lnTo>
                <a:lnTo>
                  <a:pt x="196" y="44"/>
                </a:lnTo>
                <a:lnTo>
                  <a:pt x="229" y="65"/>
                </a:lnTo>
                <a:lnTo>
                  <a:pt x="251" y="76"/>
                </a:lnTo>
                <a:lnTo>
                  <a:pt x="294" y="98"/>
                </a:lnTo>
                <a:lnTo>
                  <a:pt x="327" y="131"/>
                </a:lnTo>
                <a:lnTo>
                  <a:pt x="359" y="153"/>
                </a:lnTo>
                <a:lnTo>
                  <a:pt x="392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4" name="Freeform 44"/>
          <p:cNvSpPr>
            <a:spLocks noChangeArrowheads="1"/>
          </p:cNvSpPr>
          <p:nvPr/>
        </p:nvSpPr>
        <p:spPr bwMode="auto">
          <a:xfrm>
            <a:off x="6170613" y="1652588"/>
            <a:ext cx="601662" cy="919162"/>
          </a:xfrm>
          <a:custGeom>
            <a:avLst/>
            <a:gdLst>
              <a:gd name="T0" fmla="*/ 282 w 946"/>
              <a:gd name="T1" fmla="*/ 1208 h 1447"/>
              <a:gd name="T2" fmla="*/ 380 w 946"/>
              <a:gd name="T3" fmla="*/ 1121 h 1447"/>
              <a:gd name="T4" fmla="*/ 467 w 946"/>
              <a:gd name="T5" fmla="*/ 1034 h 1447"/>
              <a:gd name="T6" fmla="*/ 532 w 946"/>
              <a:gd name="T7" fmla="*/ 925 h 1447"/>
              <a:gd name="T8" fmla="*/ 630 w 946"/>
              <a:gd name="T9" fmla="*/ 718 h 1447"/>
              <a:gd name="T10" fmla="*/ 696 w 946"/>
              <a:gd name="T11" fmla="*/ 511 h 1447"/>
              <a:gd name="T12" fmla="*/ 717 w 946"/>
              <a:gd name="T13" fmla="*/ 424 h 1447"/>
              <a:gd name="T14" fmla="*/ 739 w 946"/>
              <a:gd name="T15" fmla="*/ 337 h 1447"/>
              <a:gd name="T16" fmla="*/ 739 w 946"/>
              <a:gd name="T17" fmla="*/ 272 h 1447"/>
              <a:gd name="T18" fmla="*/ 739 w 946"/>
              <a:gd name="T19" fmla="*/ 207 h 1447"/>
              <a:gd name="T20" fmla="*/ 739 w 946"/>
              <a:gd name="T21" fmla="*/ 152 h 1447"/>
              <a:gd name="T22" fmla="*/ 728 w 946"/>
              <a:gd name="T23" fmla="*/ 119 h 1447"/>
              <a:gd name="T24" fmla="*/ 717 w 946"/>
              <a:gd name="T25" fmla="*/ 87 h 1447"/>
              <a:gd name="T26" fmla="*/ 696 w 946"/>
              <a:gd name="T27" fmla="*/ 76 h 1447"/>
              <a:gd name="T28" fmla="*/ 674 w 946"/>
              <a:gd name="T29" fmla="*/ 54 h 1447"/>
              <a:gd name="T30" fmla="*/ 674 w 946"/>
              <a:gd name="T31" fmla="*/ 32 h 1447"/>
              <a:gd name="T32" fmla="*/ 685 w 946"/>
              <a:gd name="T33" fmla="*/ 11 h 1447"/>
              <a:gd name="T34" fmla="*/ 706 w 946"/>
              <a:gd name="T35" fmla="*/ 0 h 1447"/>
              <a:gd name="T36" fmla="*/ 739 w 946"/>
              <a:gd name="T37" fmla="*/ 0 h 1447"/>
              <a:gd name="T38" fmla="*/ 783 w 946"/>
              <a:gd name="T39" fmla="*/ 11 h 1447"/>
              <a:gd name="T40" fmla="*/ 859 w 946"/>
              <a:gd name="T41" fmla="*/ 54 h 1447"/>
              <a:gd name="T42" fmla="*/ 913 w 946"/>
              <a:gd name="T43" fmla="*/ 98 h 1447"/>
              <a:gd name="T44" fmla="*/ 935 w 946"/>
              <a:gd name="T45" fmla="*/ 130 h 1447"/>
              <a:gd name="T46" fmla="*/ 935 w 946"/>
              <a:gd name="T47" fmla="*/ 163 h 1447"/>
              <a:gd name="T48" fmla="*/ 924 w 946"/>
              <a:gd name="T49" fmla="*/ 207 h 1447"/>
              <a:gd name="T50" fmla="*/ 913 w 946"/>
              <a:gd name="T51" fmla="*/ 272 h 1447"/>
              <a:gd name="T52" fmla="*/ 902 w 946"/>
              <a:gd name="T53" fmla="*/ 370 h 1447"/>
              <a:gd name="T54" fmla="*/ 859 w 946"/>
              <a:gd name="T55" fmla="*/ 555 h 1447"/>
              <a:gd name="T56" fmla="*/ 804 w 946"/>
              <a:gd name="T57" fmla="*/ 718 h 1447"/>
              <a:gd name="T58" fmla="*/ 761 w 946"/>
              <a:gd name="T59" fmla="*/ 827 h 1447"/>
              <a:gd name="T60" fmla="*/ 706 w 946"/>
              <a:gd name="T61" fmla="*/ 925 h 1447"/>
              <a:gd name="T62" fmla="*/ 641 w 946"/>
              <a:gd name="T63" fmla="*/ 1012 h 1447"/>
              <a:gd name="T64" fmla="*/ 576 w 946"/>
              <a:gd name="T65" fmla="*/ 1088 h 1447"/>
              <a:gd name="T66" fmla="*/ 500 w 946"/>
              <a:gd name="T67" fmla="*/ 1164 h 1447"/>
              <a:gd name="T68" fmla="*/ 413 w 946"/>
              <a:gd name="T69" fmla="*/ 1229 h 1447"/>
              <a:gd name="T70" fmla="*/ 304 w 946"/>
              <a:gd name="T71" fmla="*/ 1306 h 1447"/>
              <a:gd name="T72" fmla="*/ 152 w 946"/>
              <a:gd name="T73" fmla="*/ 1393 h 1447"/>
              <a:gd name="T74" fmla="*/ 87 w 946"/>
              <a:gd name="T75" fmla="*/ 1425 h 1447"/>
              <a:gd name="T76" fmla="*/ 43 w 946"/>
              <a:gd name="T77" fmla="*/ 1436 h 1447"/>
              <a:gd name="T78" fmla="*/ 11 w 946"/>
              <a:gd name="T79" fmla="*/ 1447 h 1447"/>
              <a:gd name="T80" fmla="*/ 0 w 946"/>
              <a:gd name="T81" fmla="*/ 1425 h 1447"/>
              <a:gd name="T82" fmla="*/ 32 w 946"/>
              <a:gd name="T83" fmla="*/ 1393 h 1447"/>
              <a:gd name="T84" fmla="*/ 98 w 946"/>
              <a:gd name="T85" fmla="*/ 1349 h 1447"/>
              <a:gd name="T86" fmla="*/ 185 w 946"/>
              <a:gd name="T87" fmla="*/ 1284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6" h="1447">
                <a:moveTo>
                  <a:pt x="185" y="1284"/>
                </a:moveTo>
                <a:lnTo>
                  <a:pt x="282" y="1208"/>
                </a:lnTo>
                <a:lnTo>
                  <a:pt x="337" y="1164"/>
                </a:lnTo>
                <a:lnTo>
                  <a:pt x="380" y="1121"/>
                </a:lnTo>
                <a:lnTo>
                  <a:pt x="424" y="1077"/>
                </a:lnTo>
                <a:lnTo>
                  <a:pt x="467" y="1034"/>
                </a:lnTo>
                <a:lnTo>
                  <a:pt x="500" y="979"/>
                </a:lnTo>
                <a:lnTo>
                  <a:pt x="532" y="925"/>
                </a:lnTo>
                <a:lnTo>
                  <a:pt x="587" y="816"/>
                </a:lnTo>
                <a:lnTo>
                  <a:pt x="630" y="718"/>
                </a:lnTo>
                <a:lnTo>
                  <a:pt x="674" y="620"/>
                </a:lnTo>
                <a:lnTo>
                  <a:pt x="696" y="511"/>
                </a:lnTo>
                <a:lnTo>
                  <a:pt x="706" y="468"/>
                </a:lnTo>
                <a:lnTo>
                  <a:pt x="717" y="424"/>
                </a:lnTo>
                <a:lnTo>
                  <a:pt x="728" y="381"/>
                </a:lnTo>
                <a:lnTo>
                  <a:pt x="739" y="337"/>
                </a:lnTo>
                <a:lnTo>
                  <a:pt x="739" y="304"/>
                </a:lnTo>
                <a:lnTo>
                  <a:pt x="739" y="272"/>
                </a:lnTo>
                <a:lnTo>
                  <a:pt x="739" y="239"/>
                </a:lnTo>
                <a:lnTo>
                  <a:pt x="739" y="207"/>
                </a:lnTo>
                <a:lnTo>
                  <a:pt x="739" y="174"/>
                </a:lnTo>
                <a:lnTo>
                  <a:pt x="739" y="152"/>
                </a:lnTo>
                <a:lnTo>
                  <a:pt x="728" y="130"/>
                </a:lnTo>
                <a:lnTo>
                  <a:pt x="728" y="119"/>
                </a:lnTo>
                <a:lnTo>
                  <a:pt x="717" y="98"/>
                </a:lnTo>
                <a:lnTo>
                  <a:pt x="717" y="87"/>
                </a:lnTo>
                <a:lnTo>
                  <a:pt x="706" y="76"/>
                </a:lnTo>
                <a:lnTo>
                  <a:pt x="696" y="76"/>
                </a:lnTo>
                <a:lnTo>
                  <a:pt x="685" y="65"/>
                </a:lnTo>
                <a:lnTo>
                  <a:pt x="674" y="54"/>
                </a:lnTo>
                <a:lnTo>
                  <a:pt x="674" y="43"/>
                </a:lnTo>
                <a:lnTo>
                  <a:pt x="674" y="32"/>
                </a:lnTo>
                <a:lnTo>
                  <a:pt x="674" y="22"/>
                </a:lnTo>
                <a:lnTo>
                  <a:pt x="685" y="11"/>
                </a:lnTo>
                <a:lnTo>
                  <a:pt x="696" y="0"/>
                </a:lnTo>
                <a:lnTo>
                  <a:pt x="706" y="0"/>
                </a:lnTo>
                <a:lnTo>
                  <a:pt x="717" y="0"/>
                </a:lnTo>
                <a:lnTo>
                  <a:pt x="739" y="0"/>
                </a:lnTo>
                <a:lnTo>
                  <a:pt x="750" y="11"/>
                </a:lnTo>
                <a:lnTo>
                  <a:pt x="783" y="11"/>
                </a:lnTo>
                <a:lnTo>
                  <a:pt x="815" y="32"/>
                </a:lnTo>
                <a:lnTo>
                  <a:pt x="859" y="54"/>
                </a:lnTo>
                <a:lnTo>
                  <a:pt x="891" y="76"/>
                </a:lnTo>
                <a:lnTo>
                  <a:pt x="913" y="98"/>
                </a:lnTo>
                <a:lnTo>
                  <a:pt x="924" y="119"/>
                </a:lnTo>
                <a:lnTo>
                  <a:pt x="935" y="130"/>
                </a:lnTo>
                <a:lnTo>
                  <a:pt x="946" y="152"/>
                </a:lnTo>
                <a:lnTo>
                  <a:pt x="935" y="163"/>
                </a:lnTo>
                <a:lnTo>
                  <a:pt x="935" y="185"/>
                </a:lnTo>
                <a:lnTo>
                  <a:pt x="924" y="207"/>
                </a:lnTo>
                <a:lnTo>
                  <a:pt x="924" y="239"/>
                </a:lnTo>
                <a:lnTo>
                  <a:pt x="913" y="272"/>
                </a:lnTo>
                <a:lnTo>
                  <a:pt x="902" y="315"/>
                </a:lnTo>
                <a:lnTo>
                  <a:pt x="902" y="370"/>
                </a:lnTo>
                <a:lnTo>
                  <a:pt x="891" y="424"/>
                </a:lnTo>
                <a:lnTo>
                  <a:pt x="859" y="555"/>
                </a:lnTo>
                <a:lnTo>
                  <a:pt x="826" y="664"/>
                </a:lnTo>
                <a:lnTo>
                  <a:pt x="804" y="718"/>
                </a:lnTo>
                <a:lnTo>
                  <a:pt x="783" y="772"/>
                </a:lnTo>
                <a:lnTo>
                  <a:pt x="761" y="827"/>
                </a:lnTo>
                <a:lnTo>
                  <a:pt x="728" y="870"/>
                </a:lnTo>
                <a:lnTo>
                  <a:pt x="706" y="925"/>
                </a:lnTo>
                <a:lnTo>
                  <a:pt x="674" y="968"/>
                </a:lnTo>
                <a:lnTo>
                  <a:pt x="641" y="1012"/>
                </a:lnTo>
                <a:lnTo>
                  <a:pt x="609" y="1055"/>
                </a:lnTo>
                <a:lnTo>
                  <a:pt x="576" y="1088"/>
                </a:lnTo>
                <a:lnTo>
                  <a:pt x="532" y="1132"/>
                </a:lnTo>
                <a:lnTo>
                  <a:pt x="500" y="1164"/>
                </a:lnTo>
                <a:lnTo>
                  <a:pt x="456" y="1197"/>
                </a:lnTo>
                <a:lnTo>
                  <a:pt x="413" y="1229"/>
                </a:lnTo>
                <a:lnTo>
                  <a:pt x="380" y="1262"/>
                </a:lnTo>
                <a:lnTo>
                  <a:pt x="304" y="1306"/>
                </a:lnTo>
                <a:lnTo>
                  <a:pt x="228" y="1360"/>
                </a:lnTo>
                <a:lnTo>
                  <a:pt x="152" y="1393"/>
                </a:lnTo>
                <a:lnTo>
                  <a:pt x="119" y="1414"/>
                </a:lnTo>
                <a:lnTo>
                  <a:pt x="87" y="1425"/>
                </a:lnTo>
                <a:lnTo>
                  <a:pt x="65" y="1436"/>
                </a:lnTo>
                <a:lnTo>
                  <a:pt x="43" y="1436"/>
                </a:lnTo>
                <a:lnTo>
                  <a:pt x="21" y="1436"/>
                </a:lnTo>
                <a:lnTo>
                  <a:pt x="11" y="1447"/>
                </a:lnTo>
                <a:lnTo>
                  <a:pt x="0" y="1436"/>
                </a:lnTo>
                <a:lnTo>
                  <a:pt x="0" y="1425"/>
                </a:lnTo>
                <a:lnTo>
                  <a:pt x="11" y="1414"/>
                </a:lnTo>
                <a:lnTo>
                  <a:pt x="32" y="1393"/>
                </a:lnTo>
                <a:lnTo>
                  <a:pt x="54" y="1371"/>
                </a:lnTo>
                <a:lnTo>
                  <a:pt x="98" y="1349"/>
                </a:lnTo>
                <a:lnTo>
                  <a:pt x="130" y="1317"/>
                </a:lnTo>
                <a:lnTo>
                  <a:pt x="185" y="12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5" name="Freeform 45"/>
          <p:cNvSpPr>
            <a:spLocks noChangeArrowheads="1"/>
          </p:cNvSpPr>
          <p:nvPr/>
        </p:nvSpPr>
        <p:spPr bwMode="auto">
          <a:xfrm>
            <a:off x="6288088" y="1873250"/>
            <a:ext cx="1139825" cy="573088"/>
          </a:xfrm>
          <a:custGeom>
            <a:avLst/>
            <a:gdLst>
              <a:gd name="T0" fmla="*/ 978 w 1793"/>
              <a:gd name="T1" fmla="*/ 555 h 903"/>
              <a:gd name="T2" fmla="*/ 989 w 1793"/>
              <a:gd name="T3" fmla="*/ 435 h 903"/>
              <a:gd name="T4" fmla="*/ 1000 w 1793"/>
              <a:gd name="T5" fmla="*/ 316 h 903"/>
              <a:gd name="T6" fmla="*/ 1011 w 1793"/>
              <a:gd name="T7" fmla="*/ 239 h 903"/>
              <a:gd name="T8" fmla="*/ 978 w 1793"/>
              <a:gd name="T9" fmla="*/ 196 h 903"/>
              <a:gd name="T10" fmla="*/ 924 w 1793"/>
              <a:gd name="T11" fmla="*/ 196 h 903"/>
              <a:gd name="T12" fmla="*/ 848 w 1793"/>
              <a:gd name="T13" fmla="*/ 218 h 903"/>
              <a:gd name="T14" fmla="*/ 782 w 1793"/>
              <a:gd name="T15" fmla="*/ 239 h 903"/>
              <a:gd name="T16" fmla="*/ 684 w 1793"/>
              <a:gd name="T17" fmla="*/ 272 h 903"/>
              <a:gd name="T18" fmla="*/ 576 w 1793"/>
              <a:gd name="T19" fmla="*/ 305 h 903"/>
              <a:gd name="T20" fmla="*/ 456 w 1793"/>
              <a:gd name="T21" fmla="*/ 337 h 903"/>
              <a:gd name="T22" fmla="*/ 347 w 1793"/>
              <a:gd name="T23" fmla="*/ 370 h 903"/>
              <a:gd name="T24" fmla="*/ 271 w 1793"/>
              <a:gd name="T25" fmla="*/ 403 h 903"/>
              <a:gd name="T26" fmla="*/ 217 w 1793"/>
              <a:gd name="T27" fmla="*/ 414 h 903"/>
              <a:gd name="T28" fmla="*/ 174 w 1793"/>
              <a:gd name="T29" fmla="*/ 424 h 903"/>
              <a:gd name="T30" fmla="*/ 119 w 1793"/>
              <a:gd name="T31" fmla="*/ 414 h 903"/>
              <a:gd name="T32" fmla="*/ 54 w 1793"/>
              <a:gd name="T33" fmla="*/ 359 h 903"/>
              <a:gd name="T34" fmla="*/ 0 w 1793"/>
              <a:gd name="T35" fmla="*/ 305 h 903"/>
              <a:gd name="T36" fmla="*/ 87 w 1793"/>
              <a:gd name="T37" fmla="*/ 294 h 903"/>
              <a:gd name="T38" fmla="*/ 217 w 1793"/>
              <a:gd name="T39" fmla="*/ 272 h 903"/>
              <a:gd name="T40" fmla="*/ 445 w 1793"/>
              <a:gd name="T41" fmla="*/ 218 h 903"/>
              <a:gd name="T42" fmla="*/ 782 w 1793"/>
              <a:gd name="T43" fmla="*/ 120 h 903"/>
              <a:gd name="T44" fmla="*/ 913 w 1793"/>
              <a:gd name="T45" fmla="*/ 87 h 903"/>
              <a:gd name="T46" fmla="*/ 989 w 1793"/>
              <a:gd name="T47" fmla="*/ 54 h 903"/>
              <a:gd name="T48" fmla="*/ 1032 w 1793"/>
              <a:gd name="T49" fmla="*/ 22 h 903"/>
              <a:gd name="T50" fmla="*/ 1076 w 1793"/>
              <a:gd name="T51" fmla="*/ 0 h 903"/>
              <a:gd name="T52" fmla="*/ 1141 w 1793"/>
              <a:gd name="T53" fmla="*/ 22 h 903"/>
              <a:gd name="T54" fmla="*/ 1228 w 1793"/>
              <a:gd name="T55" fmla="*/ 76 h 903"/>
              <a:gd name="T56" fmla="*/ 1261 w 1793"/>
              <a:gd name="T57" fmla="*/ 98 h 903"/>
              <a:gd name="T58" fmla="*/ 1250 w 1793"/>
              <a:gd name="T59" fmla="*/ 141 h 903"/>
              <a:gd name="T60" fmla="*/ 1185 w 1793"/>
              <a:gd name="T61" fmla="*/ 207 h 903"/>
              <a:gd name="T62" fmla="*/ 1130 w 1793"/>
              <a:gd name="T63" fmla="*/ 326 h 903"/>
              <a:gd name="T64" fmla="*/ 1108 w 1793"/>
              <a:gd name="T65" fmla="*/ 479 h 903"/>
              <a:gd name="T66" fmla="*/ 1098 w 1793"/>
              <a:gd name="T67" fmla="*/ 577 h 903"/>
              <a:gd name="T68" fmla="*/ 1119 w 1793"/>
              <a:gd name="T69" fmla="*/ 653 h 903"/>
              <a:gd name="T70" fmla="*/ 1174 w 1793"/>
              <a:gd name="T71" fmla="*/ 707 h 903"/>
              <a:gd name="T72" fmla="*/ 1228 w 1793"/>
              <a:gd name="T73" fmla="*/ 729 h 903"/>
              <a:gd name="T74" fmla="*/ 1315 w 1793"/>
              <a:gd name="T75" fmla="*/ 740 h 903"/>
              <a:gd name="T76" fmla="*/ 1478 w 1793"/>
              <a:gd name="T77" fmla="*/ 729 h 903"/>
              <a:gd name="T78" fmla="*/ 1565 w 1793"/>
              <a:gd name="T79" fmla="*/ 686 h 903"/>
              <a:gd name="T80" fmla="*/ 1598 w 1793"/>
              <a:gd name="T81" fmla="*/ 631 h 903"/>
              <a:gd name="T82" fmla="*/ 1619 w 1793"/>
              <a:gd name="T83" fmla="*/ 533 h 903"/>
              <a:gd name="T84" fmla="*/ 1641 w 1793"/>
              <a:gd name="T85" fmla="*/ 457 h 903"/>
              <a:gd name="T86" fmla="*/ 1663 w 1793"/>
              <a:gd name="T87" fmla="*/ 403 h 903"/>
              <a:gd name="T88" fmla="*/ 1685 w 1793"/>
              <a:gd name="T89" fmla="*/ 403 h 903"/>
              <a:gd name="T90" fmla="*/ 1706 w 1793"/>
              <a:gd name="T91" fmla="*/ 446 h 903"/>
              <a:gd name="T92" fmla="*/ 1739 w 1793"/>
              <a:gd name="T93" fmla="*/ 533 h 903"/>
              <a:gd name="T94" fmla="*/ 1750 w 1793"/>
              <a:gd name="T95" fmla="*/ 631 h 903"/>
              <a:gd name="T96" fmla="*/ 1772 w 1793"/>
              <a:gd name="T97" fmla="*/ 707 h 903"/>
              <a:gd name="T98" fmla="*/ 1793 w 1793"/>
              <a:gd name="T99" fmla="*/ 762 h 903"/>
              <a:gd name="T100" fmla="*/ 1783 w 1793"/>
              <a:gd name="T101" fmla="*/ 794 h 903"/>
              <a:gd name="T102" fmla="*/ 1750 w 1793"/>
              <a:gd name="T103" fmla="*/ 827 h 903"/>
              <a:gd name="T104" fmla="*/ 1619 w 1793"/>
              <a:gd name="T105" fmla="*/ 881 h 903"/>
              <a:gd name="T106" fmla="*/ 1467 w 1793"/>
              <a:gd name="T107" fmla="*/ 903 h 903"/>
              <a:gd name="T108" fmla="*/ 1272 w 1793"/>
              <a:gd name="T109" fmla="*/ 892 h 903"/>
              <a:gd name="T110" fmla="*/ 1098 w 1793"/>
              <a:gd name="T111" fmla="*/ 849 h 903"/>
              <a:gd name="T112" fmla="*/ 1011 w 1793"/>
              <a:gd name="T113" fmla="*/ 784 h 903"/>
              <a:gd name="T114" fmla="*/ 978 w 1793"/>
              <a:gd name="T115" fmla="*/ 707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93" h="903">
                <a:moveTo>
                  <a:pt x="978" y="675"/>
                </a:moveTo>
                <a:lnTo>
                  <a:pt x="967" y="620"/>
                </a:lnTo>
                <a:lnTo>
                  <a:pt x="978" y="555"/>
                </a:lnTo>
                <a:lnTo>
                  <a:pt x="978" y="511"/>
                </a:lnTo>
                <a:lnTo>
                  <a:pt x="989" y="479"/>
                </a:lnTo>
                <a:lnTo>
                  <a:pt x="989" y="435"/>
                </a:lnTo>
                <a:lnTo>
                  <a:pt x="1000" y="392"/>
                </a:lnTo>
                <a:lnTo>
                  <a:pt x="1000" y="348"/>
                </a:lnTo>
                <a:lnTo>
                  <a:pt x="1000" y="316"/>
                </a:lnTo>
                <a:lnTo>
                  <a:pt x="1011" y="283"/>
                </a:lnTo>
                <a:lnTo>
                  <a:pt x="1011" y="261"/>
                </a:lnTo>
                <a:lnTo>
                  <a:pt x="1011" y="239"/>
                </a:lnTo>
                <a:lnTo>
                  <a:pt x="1000" y="218"/>
                </a:lnTo>
                <a:lnTo>
                  <a:pt x="1000" y="207"/>
                </a:lnTo>
                <a:lnTo>
                  <a:pt x="978" y="196"/>
                </a:lnTo>
                <a:lnTo>
                  <a:pt x="967" y="185"/>
                </a:lnTo>
                <a:lnTo>
                  <a:pt x="945" y="185"/>
                </a:lnTo>
                <a:lnTo>
                  <a:pt x="924" y="196"/>
                </a:lnTo>
                <a:lnTo>
                  <a:pt x="902" y="196"/>
                </a:lnTo>
                <a:lnTo>
                  <a:pt x="880" y="207"/>
                </a:lnTo>
                <a:lnTo>
                  <a:pt x="848" y="218"/>
                </a:lnTo>
                <a:lnTo>
                  <a:pt x="826" y="229"/>
                </a:lnTo>
                <a:lnTo>
                  <a:pt x="804" y="229"/>
                </a:lnTo>
                <a:lnTo>
                  <a:pt x="782" y="239"/>
                </a:lnTo>
                <a:lnTo>
                  <a:pt x="750" y="250"/>
                </a:lnTo>
                <a:lnTo>
                  <a:pt x="717" y="261"/>
                </a:lnTo>
                <a:lnTo>
                  <a:pt x="684" y="272"/>
                </a:lnTo>
                <a:lnTo>
                  <a:pt x="652" y="283"/>
                </a:lnTo>
                <a:lnTo>
                  <a:pt x="619" y="294"/>
                </a:lnTo>
                <a:lnTo>
                  <a:pt x="576" y="305"/>
                </a:lnTo>
                <a:lnTo>
                  <a:pt x="532" y="316"/>
                </a:lnTo>
                <a:lnTo>
                  <a:pt x="500" y="326"/>
                </a:lnTo>
                <a:lnTo>
                  <a:pt x="456" y="337"/>
                </a:lnTo>
                <a:lnTo>
                  <a:pt x="424" y="348"/>
                </a:lnTo>
                <a:lnTo>
                  <a:pt x="380" y="359"/>
                </a:lnTo>
                <a:lnTo>
                  <a:pt x="347" y="370"/>
                </a:lnTo>
                <a:lnTo>
                  <a:pt x="326" y="381"/>
                </a:lnTo>
                <a:lnTo>
                  <a:pt x="293" y="392"/>
                </a:lnTo>
                <a:lnTo>
                  <a:pt x="271" y="403"/>
                </a:lnTo>
                <a:lnTo>
                  <a:pt x="250" y="403"/>
                </a:lnTo>
                <a:lnTo>
                  <a:pt x="228" y="414"/>
                </a:lnTo>
                <a:lnTo>
                  <a:pt x="217" y="414"/>
                </a:lnTo>
                <a:lnTo>
                  <a:pt x="195" y="414"/>
                </a:lnTo>
                <a:lnTo>
                  <a:pt x="184" y="424"/>
                </a:lnTo>
                <a:lnTo>
                  <a:pt x="174" y="424"/>
                </a:lnTo>
                <a:lnTo>
                  <a:pt x="163" y="424"/>
                </a:lnTo>
                <a:lnTo>
                  <a:pt x="141" y="424"/>
                </a:lnTo>
                <a:lnTo>
                  <a:pt x="119" y="414"/>
                </a:lnTo>
                <a:lnTo>
                  <a:pt x="97" y="403"/>
                </a:lnTo>
                <a:lnTo>
                  <a:pt x="76" y="381"/>
                </a:lnTo>
                <a:lnTo>
                  <a:pt x="54" y="359"/>
                </a:lnTo>
                <a:lnTo>
                  <a:pt x="32" y="348"/>
                </a:lnTo>
                <a:lnTo>
                  <a:pt x="10" y="326"/>
                </a:lnTo>
                <a:lnTo>
                  <a:pt x="0" y="305"/>
                </a:lnTo>
                <a:lnTo>
                  <a:pt x="21" y="305"/>
                </a:lnTo>
                <a:lnTo>
                  <a:pt x="54" y="294"/>
                </a:lnTo>
                <a:lnTo>
                  <a:pt x="87" y="294"/>
                </a:lnTo>
                <a:lnTo>
                  <a:pt x="119" y="283"/>
                </a:lnTo>
                <a:lnTo>
                  <a:pt x="163" y="283"/>
                </a:lnTo>
                <a:lnTo>
                  <a:pt x="217" y="272"/>
                </a:lnTo>
                <a:lnTo>
                  <a:pt x="271" y="261"/>
                </a:lnTo>
                <a:lnTo>
                  <a:pt x="326" y="250"/>
                </a:lnTo>
                <a:lnTo>
                  <a:pt x="445" y="218"/>
                </a:lnTo>
                <a:lnTo>
                  <a:pt x="565" y="185"/>
                </a:lnTo>
                <a:lnTo>
                  <a:pt x="674" y="152"/>
                </a:lnTo>
                <a:lnTo>
                  <a:pt x="782" y="120"/>
                </a:lnTo>
                <a:lnTo>
                  <a:pt x="826" y="109"/>
                </a:lnTo>
                <a:lnTo>
                  <a:pt x="869" y="98"/>
                </a:lnTo>
                <a:lnTo>
                  <a:pt x="913" y="87"/>
                </a:lnTo>
                <a:lnTo>
                  <a:pt x="945" y="76"/>
                </a:lnTo>
                <a:lnTo>
                  <a:pt x="967" y="65"/>
                </a:lnTo>
                <a:lnTo>
                  <a:pt x="989" y="54"/>
                </a:lnTo>
                <a:lnTo>
                  <a:pt x="1011" y="44"/>
                </a:lnTo>
                <a:lnTo>
                  <a:pt x="1021" y="33"/>
                </a:lnTo>
                <a:lnTo>
                  <a:pt x="1032" y="22"/>
                </a:lnTo>
                <a:lnTo>
                  <a:pt x="1054" y="11"/>
                </a:lnTo>
                <a:lnTo>
                  <a:pt x="1065" y="0"/>
                </a:lnTo>
                <a:lnTo>
                  <a:pt x="1076" y="0"/>
                </a:lnTo>
                <a:lnTo>
                  <a:pt x="1087" y="0"/>
                </a:lnTo>
                <a:lnTo>
                  <a:pt x="1108" y="11"/>
                </a:lnTo>
                <a:lnTo>
                  <a:pt x="1141" y="22"/>
                </a:lnTo>
                <a:lnTo>
                  <a:pt x="1174" y="44"/>
                </a:lnTo>
                <a:lnTo>
                  <a:pt x="1206" y="65"/>
                </a:lnTo>
                <a:lnTo>
                  <a:pt x="1228" y="76"/>
                </a:lnTo>
                <a:lnTo>
                  <a:pt x="1239" y="87"/>
                </a:lnTo>
                <a:lnTo>
                  <a:pt x="1250" y="98"/>
                </a:lnTo>
                <a:lnTo>
                  <a:pt x="1261" y="98"/>
                </a:lnTo>
                <a:lnTo>
                  <a:pt x="1261" y="109"/>
                </a:lnTo>
                <a:lnTo>
                  <a:pt x="1261" y="131"/>
                </a:lnTo>
                <a:lnTo>
                  <a:pt x="1250" y="141"/>
                </a:lnTo>
                <a:lnTo>
                  <a:pt x="1228" y="163"/>
                </a:lnTo>
                <a:lnTo>
                  <a:pt x="1206" y="185"/>
                </a:lnTo>
                <a:lnTo>
                  <a:pt x="1185" y="207"/>
                </a:lnTo>
                <a:lnTo>
                  <a:pt x="1163" y="239"/>
                </a:lnTo>
                <a:lnTo>
                  <a:pt x="1141" y="283"/>
                </a:lnTo>
                <a:lnTo>
                  <a:pt x="1130" y="326"/>
                </a:lnTo>
                <a:lnTo>
                  <a:pt x="1119" y="381"/>
                </a:lnTo>
                <a:lnTo>
                  <a:pt x="1108" y="435"/>
                </a:lnTo>
                <a:lnTo>
                  <a:pt x="1108" y="479"/>
                </a:lnTo>
                <a:lnTo>
                  <a:pt x="1098" y="522"/>
                </a:lnTo>
                <a:lnTo>
                  <a:pt x="1098" y="544"/>
                </a:lnTo>
                <a:lnTo>
                  <a:pt x="1098" y="577"/>
                </a:lnTo>
                <a:lnTo>
                  <a:pt x="1098" y="599"/>
                </a:lnTo>
                <a:lnTo>
                  <a:pt x="1098" y="609"/>
                </a:lnTo>
                <a:lnTo>
                  <a:pt x="1119" y="653"/>
                </a:lnTo>
                <a:lnTo>
                  <a:pt x="1141" y="675"/>
                </a:lnTo>
                <a:lnTo>
                  <a:pt x="1152" y="696"/>
                </a:lnTo>
                <a:lnTo>
                  <a:pt x="1174" y="707"/>
                </a:lnTo>
                <a:lnTo>
                  <a:pt x="1185" y="707"/>
                </a:lnTo>
                <a:lnTo>
                  <a:pt x="1206" y="718"/>
                </a:lnTo>
                <a:lnTo>
                  <a:pt x="1228" y="729"/>
                </a:lnTo>
                <a:lnTo>
                  <a:pt x="1261" y="729"/>
                </a:lnTo>
                <a:lnTo>
                  <a:pt x="1282" y="729"/>
                </a:lnTo>
                <a:lnTo>
                  <a:pt x="1315" y="740"/>
                </a:lnTo>
                <a:lnTo>
                  <a:pt x="1369" y="740"/>
                </a:lnTo>
                <a:lnTo>
                  <a:pt x="1435" y="740"/>
                </a:lnTo>
                <a:lnTo>
                  <a:pt x="1478" y="729"/>
                </a:lnTo>
                <a:lnTo>
                  <a:pt x="1522" y="707"/>
                </a:lnTo>
                <a:lnTo>
                  <a:pt x="1543" y="707"/>
                </a:lnTo>
                <a:lnTo>
                  <a:pt x="1565" y="686"/>
                </a:lnTo>
                <a:lnTo>
                  <a:pt x="1576" y="675"/>
                </a:lnTo>
                <a:lnTo>
                  <a:pt x="1587" y="653"/>
                </a:lnTo>
                <a:lnTo>
                  <a:pt x="1598" y="631"/>
                </a:lnTo>
                <a:lnTo>
                  <a:pt x="1609" y="599"/>
                </a:lnTo>
                <a:lnTo>
                  <a:pt x="1619" y="566"/>
                </a:lnTo>
                <a:lnTo>
                  <a:pt x="1619" y="533"/>
                </a:lnTo>
                <a:lnTo>
                  <a:pt x="1630" y="501"/>
                </a:lnTo>
                <a:lnTo>
                  <a:pt x="1630" y="479"/>
                </a:lnTo>
                <a:lnTo>
                  <a:pt x="1641" y="457"/>
                </a:lnTo>
                <a:lnTo>
                  <a:pt x="1652" y="435"/>
                </a:lnTo>
                <a:lnTo>
                  <a:pt x="1652" y="414"/>
                </a:lnTo>
                <a:lnTo>
                  <a:pt x="1663" y="403"/>
                </a:lnTo>
                <a:lnTo>
                  <a:pt x="1674" y="392"/>
                </a:lnTo>
                <a:lnTo>
                  <a:pt x="1685" y="392"/>
                </a:lnTo>
                <a:lnTo>
                  <a:pt x="1685" y="403"/>
                </a:lnTo>
                <a:lnTo>
                  <a:pt x="1696" y="414"/>
                </a:lnTo>
                <a:lnTo>
                  <a:pt x="1706" y="424"/>
                </a:lnTo>
                <a:lnTo>
                  <a:pt x="1706" y="446"/>
                </a:lnTo>
                <a:lnTo>
                  <a:pt x="1717" y="468"/>
                </a:lnTo>
                <a:lnTo>
                  <a:pt x="1728" y="501"/>
                </a:lnTo>
                <a:lnTo>
                  <a:pt x="1739" y="533"/>
                </a:lnTo>
                <a:lnTo>
                  <a:pt x="1739" y="566"/>
                </a:lnTo>
                <a:lnTo>
                  <a:pt x="1750" y="599"/>
                </a:lnTo>
                <a:lnTo>
                  <a:pt x="1750" y="631"/>
                </a:lnTo>
                <a:lnTo>
                  <a:pt x="1761" y="664"/>
                </a:lnTo>
                <a:lnTo>
                  <a:pt x="1761" y="686"/>
                </a:lnTo>
                <a:lnTo>
                  <a:pt x="1772" y="707"/>
                </a:lnTo>
                <a:lnTo>
                  <a:pt x="1783" y="718"/>
                </a:lnTo>
                <a:lnTo>
                  <a:pt x="1793" y="740"/>
                </a:lnTo>
                <a:lnTo>
                  <a:pt x="1793" y="762"/>
                </a:lnTo>
                <a:lnTo>
                  <a:pt x="1793" y="773"/>
                </a:lnTo>
                <a:lnTo>
                  <a:pt x="1783" y="784"/>
                </a:lnTo>
                <a:lnTo>
                  <a:pt x="1783" y="794"/>
                </a:lnTo>
                <a:lnTo>
                  <a:pt x="1772" y="805"/>
                </a:lnTo>
                <a:lnTo>
                  <a:pt x="1761" y="816"/>
                </a:lnTo>
                <a:lnTo>
                  <a:pt x="1750" y="827"/>
                </a:lnTo>
                <a:lnTo>
                  <a:pt x="1706" y="849"/>
                </a:lnTo>
                <a:lnTo>
                  <a:pt x="1663" y="871"/>
                </a:lnTo>
                <a:lnTo>
                  <a:pt x="1619" y="881"/>
                </a:lnTo>
                <a:lnTo>
                  <a:pt x="1576" y="892"/>
                </a:lnTo>
                <a:lnTo>
                  <a:pt x="1532" y="903"/>
                </a:lnTo>
                <a:lnTo>
                  <a:pt x="1467" y="903"/>
                </a:lnTo>
                <a:lnTo>
                  <a:pt x="1413" y="903"/>
                </a:lnTo>
                <a:lnTo>
                  <a:pt x="1337" y="903"/>
                </a:lnTo>
                <a:lnTo>
                  <a:pt x="1272" y="892"/>
                </a:lnTo>
                <a:lnTo>
                  <a:pt x="1206" y="881"/>
                </a:lnTo>
                <a:lnTo>
                  <a:pt x="1152" y="871"/>
                </a:lnTo>
                <a:lnTo>
                  <a:pt x="1098" y="849"/>
                </a:lnTo>
                <a:lnTo>
                  <a:pt x="1054" y="816"/>
                </a:lnTo>
                <a:lnTo>
                  <a:pt x="1032" y="794"/>
                </a:lnTo>
                <a:lnTo>
                  <a:pt x="1011" y="784"/>
                </a:lnTo>
                <a:lnTo>
                  <a:pt x="1000" y="762"/>
                </a:lnTo>
                <a:lnTo>
                  <a:pt x="989" y="729"/>
                </a:lnTo>
                <a:lnTo>
                  <a:pt x="978" y="707"/>
                </a:lnTo>
                <a:lnTo>
                  <a:pt x="978" y="67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0" name="Freeform 40"/>
          <p:cNvSpPr>
            <a:spLocks noChangeArrowheads="1"/>
          </p:cNvSpPr>
          <p:nvPr/>
        </p:nvSpPr>
        <p:spPr bwMode="auto">
          <a:xfrm>
            <a:off x="6557963" y="2432050"/>
            <a:ext cx="296862" cy="919163"/>
          </a:xfrm>
          <a:custGeom>
            <a:avLst/>
            <a:gdLst>
              <a:gd name="T0" fmla="*/ 467 w 467"/>
              <a:gd name="T1" fmla="*/ 109 h 1448"/>
              <a:gd name="T2" fmla="*/ 467 w 467"/>
              <a:gd name="T3" fmla="*/ 153 h 1448"/>
              <a:gd name="T4" fmla="*/ 456 w 467"/>
              <a:gd name="T5" fmla="*/ 185 h 1448"/>
              <a:gd name="T6" fmla="*/ 456 w 467"/>
              <a:gd name="T7" fmla="*/ 251 h 1448"/>
              <a:gd name="T8" fmla="*/ 445 w 467"/>
              <a:gd name="T9" fmla="*/ 359 h 1448"/>
              <a:gd name="T10" fmla="*/ 445 w 467"/>
              <a:gd name="T11" fmla="*/ 490 h 1448"/>
              <a:gd name="T12" fmla="*/ 456 w 467"/>
              <a:gd name="T13" fmla="*/ 653 h 1448"/>
              <a:gd name="T14" fmla="*/ 456 w 467"/>
              <a:gd name="T15" fmla="*/ 827 h 1448"/>
              <a:gd name="T16" fmla="*/ 445 w 467"/>
              <a:gd name="T17" fmla="*/ 969 h 1448"/>
              <a:gd name="T18" fmla="*/ 445 w 467"/>
              <a:gd name="T19" fmla="*/ 1078 h 1448"/>
              <a:gd name="T20" fmla="*/ 434 w 467"/>
              <a:gd name="T21" fmla="*/ 1176 h 1448"/>
              <a:gd name="T22" fmla="*/ 434 w 467"/>
              <a:gd name="T23" fmla="*/ 1241 h 1448"/>
              <a:gd name="T24" fmla="*/ 413 w 467"/>
              <a:gd name="T25" fmla="*/ 1306 h 1448"/>
              <a:gd name="T26" fmla="*/ 369 w 467"/>
              <a:gd name="T27" fmla="*/ 1382 h 1448"/>
              <a:gd name="T28" fmla="*/ 293 w 467"/>
              <a:gd name="T29" fmla="*/ 1448 h 1448"/>
              <a:gd name="T30" fmla="*/ 239 w 467"/>
              <a:gd name="T31" fmla="*/ 1437 h 1448"/>
              <a:gd name="T32" fmla="*/ 206 w 467"/>
              <a:gd name="T33" fmla="*/ 1361 h 1448"/>
              <a:gd name="T34" fmla="*/ 195 w 467"/>
              <a:gd name="T35" fmla="*/ 1306 h 1448"/>
              <a:gd name="T36" fmla="*/ 152 w 467"/>
              <a:gd name="T37" fmla="*/ 1241 h 1448"/>
              <a:gd name="T38" fmla="*/ 76 w 467"/>
              <a:gd name="T39" fmla="*/ 1176 h 1448"/>
              <a:gd name="T40" fmla="*/ 21 w 467"/>
              <a:gd name="T41" fmla="*/ 1121 h 1448"/>
              <a:gd name="T42" fmla="*/ 0 w 467"/>
              <a:gd name="T43" fmla="*/ 1089 h 1448"/>
              <a:gd name="T44" fmla="*/ 32 w 467"/>
              <a:gd name="T45" fmla="*/ 1078 h 1448"/>
              <a:gd name="T46" fmla="*/ 87 w 467"/>
              <a:gd name="T47" fmla="*/ 1099 h 1448"/>
              <a:gd name="T48" fmla="*/ 163 w 467"/>
              <a:gd name="T49" fmla="*/ 1121 h 1448"/>
              <a:gd name="T50" fmla="*/ 228 w 467"/>
              <a:gd name="T51" fmla="*/ 1132 h 1448"/>
              <a:gd name="T52" fmla="*/ 271 w 467"/>
              <a:gd name="T53" fmla="*/ 1121 h 1448"/>
              <a:gd name="T54" fmla="*/ 282 w 467"/>
              <a:gd name="T55" fmla="*/ 1099 h 1448"/>
              <a:gd name="T56" fmla="*/ 293 w 467"/>
              <a:gd name="T57" fmla="*/ 1045 h 1448"/>
              <a:gd name="T58" fmla="*/ 293 w 467"/>
              <a:gd name="T59" fmla="*/ 969 h 1448"/>
              <a:gd name="T60" fmla="*/ 293 w 467"/>
              <a:gd name="T61" fmla="*/ 860 h 1448"/>
              <a:gd name="T62" fmla="*/ 304 w 467"/>
              <a:gd name="T63" fmla="*/ 729 h 1448"/>
              <a:gd name="T64" fmla="*/ 304 w 467"/>
              <a:gd name="T65" fmla="*/ 577 h 1448"/>
              <a:gd name="T66" fmla="*/ 293 w 467"/>
              <a:gd name="T67" fmla="*/ 447 h 1448"/>
              <a:gd name="T68" fmla="*/ 293 w 467"/>
              <a:gd name="T69" fmla="*/ 349 h 1448"/>
              <a:gd name="T70" fmla="*/ 282 w 467"/>
              <a:gd name="T71" fmla="*/ 272 h 1448"/>
              <a:gd name="T72" fmla="*/ 282 w 467"/>
              <a:gd name="T73" fmla="*/ 218 h 1448"/>
              <a:gd name="T74" fmla="*/ 271 w 467"/>
              <a:gd name="T75" fmla="*/ 153 h 1448"/>
              <a:gd name="T76" fmla="*/ 228 w 467"/>
              <a:gd name="T77" fmla="*/ 87 h 1448"/>
              <a:gd name="T78" fmla="*/ 195 w 467"/>
              <a:gd name="T79" fmla="*/ 66 h 1448"/>
              <a:gd name="T80" fmla="*/ 206 w 467"/>
              <a:gd name="T81" fmla="*/ 22 h 1448"/>
              <a:gd name="T82" fmla="*/ 239 w 467"/>
              <a:gd name="T83" fmla="*/ 11 h 1448"/>
              <a:gd name="T84" fmla="*/ 293 w 467"/>
              <a:gd name="T85" fmla="*/ 11 h 1448"/>
              <a:gd name="T86" fmla="*/ 391 w 467"/>
              <a:gd name="T87" fmla="*/ 22 h 1448"/>
              <a:gd name="T88" fmla="*/ 424 w 467"/>
              <a:gd name="T89" fmla="*/ 55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7" h="1448">
                <a:moveTo>
                  <a:pt x="445" y="77"/>
                </a:moveTo>
                <a:lnTo>
                  <a:pt x="456" y="98"/>
                </a:lnTo>
                <a:lnTo>
                  <a:pt x="467" y="109"/>
                </a:lnTo>
                <a:lnTo>
                  <a:pt x="467" y="131"/>
                </a:lnTo>
                <a:lnTo>
                  <a:pt x="467" y="142"/>
                </a:lnTo>
                <a:lnTo>
                  <a:pt x="467" y="153"/>
                </a:lnTo>
                <a:lnTo>
                  <a:pt x="456" y="153"/>
                </a:lnTo>
                <a:lnTo>
                  <a:pt x="456" y="174"/>
                </a:lnTo>
                <a:lnTo>
                  <a:pt x="456" y="185"/>
                </a:lnTo>
                <a:lnTo>
                  <a:pt x="456" y="207"/>
                </a:lnTo>
                <a:lnTo>
                  <a:pt x="456" y="229"/>
                </a:lnTo>
                <a:lnTo>
                  <a:pt x="456" y="251"/>
                </a:lnTo>
                <a:lnTo>
                  <a:pt x="456" y="283"/>
                </a:lnTo>
                <a:lnTo>
                  <a:pt x="445" y="316"/>
                </a:lnTo>
                <a:lnTo>
                  <a:pt x="445" y="359"/>
                </a:lnTo>
                <a:lnTo>
                  <a:pt x="445" y="392"/>
                </a:lnTo>
                <a:lnTo>
                  <a:pt x="445" y="436"/>
                </a:lnTo>
                <a:lnTo>
                  <a:pt x="445" y="490"/>
                </a:lnTo>
                <a:lnTo>
                  <a:pt x="445" y="544"/>
                </a:lnTo>
                <a:lnTo>
                  <a:pt x="456" y="599"/>
                </a:lnTo>
                <a:lnTo>
                  <a:pt x="456" y="653"/>
                </a:lnTo>
                <a:lnTo>
                  <a:pt x="456" y="708"/>
                </a:lnTo>
                <a:lnTo>
                  <a:pt x="456" y="773"/>
                </a:lnTo>
                <a:lnTo>
                  <a:pt x="456" y="827"/>
                </a:lnTo>
                <a:lnTo>
                  <a:pt x="456" y="871"/>
                </a:lnTo>
                <a:lnTo>
                  <a:pt x="445" y="925"/>
                </a:lnTo>
                <a:lnTo>
                  <a:pt x="445" y="969"/>
                </a:lnTo>
                <a:lnTo>
                  <a:pt x="445" y="1002"/>
                </a:lnTo>
                <a:lnTo>
                  <a:pt x="445" y="1045"/>
                </a:lnTo>
                <a:lnTo>
                  <a:pt x="445" y="1078"/>
                </a:lnTo>
                <a:lnTo>
                  <a:pt x="445" y="1110"/>
                </a:lnTo>
                <a:lnTo>
                  <a:pt x="445" y="1143"/>
                </a:lnTo>
                <a:lnTo>
                  <a:pt x="434" y="1176"/>
                </a:lnTo>
                <a:lnTo>
                  <a:pt x="434" y="1197"/>
                </a:lnTo>
                <a:lnTo>
                  <a:pt x="434" y="1219"/>
                </a:lnTo>
                <a:lnTo>
                  <a:pt x="434" y="1241"/>
                </a:lnTo>
                <a:lnTo>
                  <a:pt x="434" y="1252"/>
                </a:lnTo>
                <a:lnTo>
                  <a:pt x="424" y="1284"/>
                </a:lnTo>
                <a:lnTo>
                  <a:pt x="413" y="1306"/>
                </a:lnTo>
                <a:lnTo>
                  <a:pt x="402" y="1328"/>
                </a:lnTo>
                <a:lnTo>
                  <a:pt x="391" y="1350"/>
                </a:lnTo>
                <a:lnTo>
                  <a:pt x="369" y="1382"/>
                </a:lnTo>
                <a:lnTo>
                  <a:pt x="347" y="1404"/>
                </a:lnTo>
                <a:lnTo>
                  <a:pt x="315" y="1426"/>
                </a:lnTo>
                <a:lnTo>
                  <a:pt x="293" y="1448"/>
                </a:lnTo>
                <a:lnTo>
                  <a:pt x="271" y="1448"/>
                </a:lnTo>
                <a:lnTo>
                  <a:pt x="260" y="1437"/>
                </a:lnTo>
                <a:lnTo>
                  <a:pt x="239" y="1437"/>
                </a:lnTo>
                <a:lnTo>
                  <a:pt x="217" y="1415"/>
                </a:lnTo>
                <a:lnTo>
                  <a:pt x="217" y="1393"/>
                </a:lnTo>
                <a:lnTo>
                  <a:pt x="206" y="1361"/>
                </a:lnTo>
                <a:lnTo>
                  <a:pt x="206" y="1350"/>
                </a:lnTo>
                <a:lnTo>
                  <a:pt x="206" y="1328"/>
                </a:lnTo>
                <a:lnTo>
                  <a:pt x="195" y="1306"/>
                </a:lnTo>
                <a:lnTo>
                  <a:pt x="184" y="1284"/>
                </a:lnTo>
                <a:lnTo>
                  <a:pt x="174" y="1274"/>
                </a:lnTo>
                <a:lnTo>
                  <a:pt x="152" y="1241"/>
                </a:lnTo>
                <a:lnTo>
                  <a:pt x="130" y="1219"/>
                </a:lnTo>
                <a:lnTo>
                  <a:pt x="97" y="1197"/>
                </a:lnTo>
                <a:lnTo>
                  <a:pt x="76" y="1176"/>
                </a:lnTo>
                <a:lnTo>
                  <a:pt x="54" y="1154"/>
                </a:lnTo>
                <a:lnTo>
                  <a:pt x="32" y="1132"/>
                </a:lnTo>
                <a:lnTo>
                  <a:pt x="21" y="1121"/>
                </a:lnTo>
                <a:lnTo>
                  <a:pt x="10" y="1110"/>
                </a:lnTo>
                <a:lnTo>
                  <a:pt x="0" y="1099"/>
                </a:lnTo>
                <a:lnTo>
                  <a:pt x="0" y="1089"/>
                </a:lnTo>
                <a:lnTo>
                  <a:pt x="10" y="1089"/>
                </a:lnTo>
                <a:lnTo>
                  <a:pt x="21" y="1078"/>
                </a:lnTo>
                <a:lnTo>
                  <a:pt x="32" y="1078"/>
                </a:lnTo>
                <a:lnTo>
                  <a:pt x="43" y="1089"/>
                </a:lnTo>
                <a:lnTo>
                  <a:pt x="65" y="1089"/>
                </a:lnTo>
                <a:lnTo>
                  <a:pt x="87" y="1099"/>
                </a:lnTo>
                <a:lnTo>
                  <a:pt x="108" y="1099"/>
                </a:lnTo>
                <a:lnTo>
                  <a:pt x="130" y="1110"/>
                </a:lnTo>
                <a:lnTo>
                  <a:pt x="163" y="1121"/>
                </a:lnTo>
                <a:lnTo>
                  <a:pt x="184" y="1121"/>
                </a:lnTo>
                <a:lnTo>
                  <a:pt x="206" y="1121"/>
                </a:lnTo>
                <a:lnTo>
                  <a:pt x="228" y="1132"/>
                </a:lnTo>
                <a:lnTo>
                  <a:pt x="239" y="1132"/>
                </a:lnTo>
                <a:lnTo>
                  <a:pt x="260" y="1121"/>
                </a:lnTo>
                <a:lnTo>
                  <a:pt x="271" y="1121"/>
                </a:lnTo>
                <a:lnTo>
                  <a:pt x="282" y="1121"/>
                </a:lnTo>
                <a:lnTo>
                  <a:pt x="282" y="1110"/>
                </a:lnTo>
                <a:lnTo>
                  <a:pt x="282" y="1099"/>
                </a:lnTo>
                <a:lnTo>
                  <a:pt x="282" y="1089"/>
                </a:lnTo>
                <a:lnTo>
                  <a:pt x="282" y="1067"/>
                </a:lnTo>
                <a:lnTo>
                  <a:pt x="293" y="1045"/>
                </a:lnTo>
                <a:lnTo>
                  <a:pt x="293" y="1023"/>
                </a:lnTo>
                <a:lnTo>
                  <a:pt x="293" y="1002"/>
                </a:lnTo>
                <a:lnTo>
                  <a:pt x="293" y="969"/>
                </a:lnTo>
                <a:lnTo>
                  <a:pt x="293" y="936"/>
                </a:lnTo>
                <a:lnTo>
                  <a:pt x="293" y="904"/>
                </a:lnTo>
                <a:lnTo>
                  <a:pt x="293" y="860"/>
                </a:lnTo>
                <a:lnTo>
                  <a:pt x="293" y="817"/>
                </a:lnTo>
                <a:lnTo>
                  <a:pt x="304" y="773"/>
                </a:lnTo>
                <a:lnTo>
                  <a:pt x="304" y="729"/>
                </a:lnTo>
                <a:lnTo>
                  <a:pt x="304" y="675"/>
                </a:lnTo>
                <a:lnTo>
                  <a:pt x="304" y="621"/>
                </a:lnTo>
                <a:lnTo>
                  <a:pt x="304" y="577"/>
                </a:lnTo>
                <a:lnTo>
                  <a:pt x="293" y="534"/>
                </a:lnTo>
                <a:lnTo>
                  <a:pt x="293" y="490"/>
                </a:lnTo>
                <a:lnTo>
                  <a:pt x="293" y="447"/>
                </a:lnTo>
                <a:lnTo>
                  <a:pt x="293" y="414"/>
                </a:lnTo>
                <a:lnTo>
                  <a:pt x="293" y="381"/>
                </a:lnTo>
                <a:lnTo>
                  <a:pt x="293" y="349"/>
                </a:lnTo>
                <a:lnTo>
                  <a:pt x="293" y="316"/>
                </a:lnTo>
                <a:lnTo>
                  <a:pt x="293" y="294"/>
                </a:lnTo>
                <a:lnTo>
                  <a:pt x="282" y="272"/>
                </a:lnTo>
                <a:lnTo>
                  <a:pt x="282" y="251"/>
                </a:lnTo>
                <a:lnTo>
                  <a:pt x="282" y="229"/>
                </a:lnTo>
                <a:lnTo>
                  <a:pt x="282" y="218"/>
                </a:lnTo>
                <a:lnTo>
                  <a:pt x="282" y="196"/>
                </a:lnTo>
                <a:lnTo>
                  <a:pt x="282" y="185"/>
                </a:lnTo>
                <a:lnTo>
                  <a:pt x="271" y="153"/>
                </a:lnTo>
                <a:lnTo>
                  <a:pt x="250" y="120"/>
                </a:lnTo>
                <a:lnTo>
                  <a:pt x="239" y="98"/>
                </a:lnTo>
                <a:lnTo>
                  <a:pt x="228" y="87"/>
                </a:lnTo>
                <a:lnTo>
                  <a:pt x="217" y="87"/>
                </a:lnTo>
                <a:lnTo>
                  <a:pt x="206" y="77"/>
                </a:lnTo>
                <a:lnTo>
                  <a:pt x="195" y="66"/>
                </a:lnTo>
                <a:lnTo>
                  <a:pt x="195" y="44"/>
                </a:lnTo>
                <a:lnTo>
                  <a:pt x="195" y="33"/>
                </a:lnTo>
                <a:lnTo>
                  <a:pt x="206" y="22"/>
                </a:lnTo>
                <a:lnTo>
                  <a:pt x="217" y="22"/>
                </a:lnTo>
                <a:lnTo>
                  <a:pt x="228" y="11"/>
                </a:lnTo>
                <a:lnTo>
                  <a:pt x="239" y="11"/>
                </a:lnTo>
                <a:lnTo>
                  <a:pt x="250" y="0"/>
                </a:lnTo>
                <a:lnTo>
                  <a:pt x="271" y="0"/>
                </a:lnTo>
                <a:lnTo>
                  <a:pt x="293" y="11"/>
                </a:lnTo>
                <a:lnTo>
                  <a:pt x="326" y="11"/>
                </a:lnTo>
                <a:lnTo>
                  <a:pt x="369" y="22"/>
                </a:lnTo>
                <a:lnTo>
                  <a:pt x="391" y="22"/>
                </a:lnTo>
                <a:lnTo>
                  <a:pt x="402" y="33"/>
                </a:lnTo>
                <a:lnTo>
                  <a:pt x="413" y="44"/>
                </a:lnTo>
                <a:lnTo>
                  <a:pt x="424" y="55"/>
                </a:lnTo>
                <a:lnTo>
                  <a:pt x="434" y="66"/>
                </a:lnTo>
                <a:lnTo>
                  <a:pt x="445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0" name="TextBox 2"/>
          <p:cNvSpPr txBox="1">
            <a:spLocks noChangeArrowheads="1"/>
          </p:cNvSpPr>
          <p:nvPr/>
        </p:nvSpPr>
        <p:spPr bwMode="auto">
          <a:xfrm>
            <a:off x="585788" y="1728788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103813" y="3630613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上下都要扁，中间一横要长，小字的竖与横交叉、下边撇和点外展有力。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6406" name="矩形 22"/>
          <p:cNvSpPr>
            <a:spLocks noChangeArrowheads="1"/>
          </p:cNvSpPr>
          <p:nvPr/>
        </p:nvSpPr>
        <p:spPr bwMode="auto">
          <a:xfrm>
            <a:off x="2616200" y="1890713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7" name="矩形 23"/>
          <p:cNvSpPr>
            <a:spLocks noChangeArrowheads="1"/>
          </p:cNvSpPr>
          <p:nvPr/>
        </p:nvSpPr>
        <p:spPr bwMode="auto">
          <a:xfrm>
            <a:off x="2817813" y="1165225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zá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408" name="TextBox 25"/>
          <p:cNvSpPr txBox="1">
            <a:spLocks noChangeArrowheads="1"/>
          </p:cNvSpPr>
          <p:nvPr/>
        </p:nvSpPr>
        <p:spPr bwMode="auto">
          <a:xfrm>
            <a:off x="696913" y="2967038"/>
            <a:ext cx="23399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上下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6409" name="TextBox 26"/>
          <p:cNvSpPr txBox="1">
            <a:spLocks noChangeArrowheads="1"/>
          </p:cNvSpPr>
          <p:nvPr/>
        </p:nvSpPr>
        <p:spPr bwMode="auto">
          <a:xfrm>
            <a:off x="696913" y="3711575"/>
            <a:ext cx="34972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杂志   杂乱无章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410" name="TextBox 29"/>
          <p:cNvSpPr txBox="1">
            <a:spLocks noChangeArrowheads="1"/>
          </p:cNvSpPr>
          <p:nvPr/>
        </p:nvSpPr>
        <p:spPr bwMode="auto">
          <a:xfrm>
            <a:off x="696913" y="4108450"/>
            <a:ext cx="41671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爷爷闲暇时，经常随意写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一些杂感。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6411" name="TextBox 30"/>
          <p:cNvSpPr txBox="1">
            <a:spLocks noChangeArrowheads="1"/>
          </p:cNvSpPr>
          <p:nvPr/>
        </p:nvSpPr>
        <p:spPr bwMode="auto">
          <a:xfrm>
            <a:off x="696913" y="3324225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Z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木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18458" name="组合 30"/>
          <p:cNvGrpSpPr/>
          <p:nvPr/>
        </p:nvGrpSpPr>
        <p:grpSpPr bwMode="auto">
          <a:xfrm>
            <a:off x="560388" y="747713"/>
            <a:ext cx="1331912" cy="530225"/>
            <a:chOff x="579880" y="770997"/>
            <a:chExt cx="1331484" cy="531209"/>
          </a:xfrm>
        </p:grpSpPr>
        <p:sp>
          <p:nvSpPr>
            <p:cNvPr id="32" name="圆角矩形 31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18461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406" grpId="0"/>
      <p:bldP spid="16407" grpId="0"/>
      <p:bldP spid="16408" grpId="0"/>
      <p:bldP spid="16409" grpId="0"/>
      <p:bldP spid="16410" grpId="0"/>
      <p:bldP spid="16411" grpId="0"/>
    </p:bldLst>
  </p:timing>
</p:sld>
</file>

<file path=ppt/tags/tag1.xml><?xml version="1.0" encoding="utf-8"?>
<p:tagLst xmlns:p="http://schemas.openxmlformats.org/presentationml/2006/main">
  <p:tag name="KSO_WPP_MARK_KEY" val="8987f612-ab70-42af-910f-f298c74eba3e"/>
  <p:tag name="COMMONDATA" val="eyJoZGlkIjoiNTEwZDYwYjA4ODUyYzA2MmI0M2EzZjhhMWY0NWI4Y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全屏显示(16:9)</PresentationFormat>
  <Paragraphs>202</Paragraphs>
  <Slides>20</Slides>
  <Notes>6</Notes>
  <HiddenSlides>4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Arial</vt:lpstr>
      <vt:lpstr>Calibri</vt:lpstr>
      <vt:lpstr>黑体</vt:lpstr>
      <vt:lpstr>Gulim</vt:lpstr>
      <vt:lpstr>方正大黑简体</vt:lpstr>
      <vt:lpstr>微软雅黑</vt:lpstr>
      <vt:lpstr>仿宋</vt:lpstr>
      <vt:lpstr>Times New Roman</vt:lpstr>
      <vt:lpstr>楷体</vt:lpstr>
      <vt:lpstr>方正姚体</vt:lpstr>
      <vt:lpstr>Arial Unicode MS</vt:lpstr>
      <vt:lpstr>Malgun Gothic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686</cp:revision>
  <dcterms:created xsi:type="dcterms:W3CDTF">2015-12-30T08:03:00Z</dcterms:created>
  <dcterms:modified xsi:type="dcterms:W3CDTF">2023-01-17T00:54:13Z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6984EBB6625B414387EBCAB84BF38F25</vt:lpwstr>
  </property>
</Properties>
</file>