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96" r:id="rId3"/>
    <p:sldId id="617" r:id="rId5"/>
    <p:sldId id="618" r:id="rId6"/>
    <p:sldId id="576" r:id="rId7"/>
    <p:sldId id="258" r:id="rId8"/>
    <p:sldId id="549" r:id="rId9"/>
    <p:sldId id="565" r:id="rId10"/>
    <p:sldId id="595" r:id="rId11"/>
    <p:sldId id="606" r:id="rId12"/>
    <p:sldId id="600" r:id="rId13"/>
    <p:sldId id="605" r:id="rId14"/>
    <p:sldId id="592" r:id="rId15"/>
    <p:sldId id="607" r:id="rId16"/>
    <p:sldId id="608" r:id="rId17"/>
    <p:sldId id="609" r:id="rId18"/>
    <p:sldId id="610" r:id="rId19"/>
    <p:sldId id="582" r:id="rId20"/>
    <p:sldId id="612" r:id="rId21"/>
    <p:sldId id="611" r:id="rId22"/>
    <p:sldId id="603" r:id="rId23"/>
    <p:sldId id="614" r:id="rId24"/>
    <p:sldId id="615" r:id="rId25"/>
    <p:sldId id="613" r:id="rId26"/>
    <p:sldId id="616" r:id="rId27"/>
    <p:sldId id="585" r:id="rId28"/>
    <p:sldId id="586" r:id="rId29"/>
    <p:sldId id="588" r:id="rId30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pos="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FF"/>
    <a:srgbClr val="000000"/>
    <a:srgbClr val="FF33CC"/>
    <a:srgbClr val="34421A"/>
    <a:srgbClr val="1A210D"/>
    <a:srgbClr val="67603B"/>
    <a:srgbClr val="AEBD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64" autoAdjust="0"/>
    <p:restoredTop sz="85146" autoAdjust="0"/>
  </p:normalViewPr>
  <p:slideViewPr>
    <p:cSldViewPr snapToGrid="0" snapToObjects="1">
      <p:cViewPr>
        <p:scale>
          <a:sx n="110" d="100"/>
          <a:sy n="110" d="100"/>
        </p:scale>
        <p:origin x="-84" y="-588"/>
      </p:cViewPr>
      <p:guideLst>
        <p:guide orient="horz" pos="3239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Char char="•"/>
              <a:defRPr sz="1200"/>
            </a:lvl1pPr>
          </a:lstStyle>
          <a:p>
            <a:fld id="{44F26C24-2E47-4EC8-A8C7-0908F297703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E975913B-A45D-4F80-A1E2-197A0CEE8C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3555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820ACE40-3483-4F81-A2F4-5BCD138B9B27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5603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CC41549D-C976-4980-819A-89A19F75595C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7651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0452BE8F-3470-4817-9176-48FE5F1BF15A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9699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2366D7A-96D8-427C-8744-B37FB3BD3DAD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9" descr="구름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95838" y="134938"/>
            <a:ext cx="6826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0" descr="구름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5825" y="377825"/>
            <a:ext cx="10429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9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28575" y="3189288"/>
            <a:ext cx="9220200" cy="201136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6034982" y="359898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5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373438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9" descr="구름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34938"/>
            <a:ext cx="6826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0" descr="구름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35825" y="377825"/>
            <a:ext cx="10429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373438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9" descr="구름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0" descr="구름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5580063" y="5080000"/>
            <a:ext cx="311943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rgbClr val="414141"/>
                </a:solidFill>
              </a:rPr>
              <a:t> </a:t>
            </a:r>
            <a:endParaRPr lang="zh-CN" altLang="en-US" sz="1100">
              <a:solidFill>
                <a:srgbClr val="41414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29CB0DB-9F31-463E-B01A-B5092415B0B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A9CFE5C6-F22A-4663-8B85-9A73A00D28A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6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3.jpe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10.xml"/><Relationship Id="rId1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圆角矩形 66"/>
          <p:cNvSpPr/>
          <p:nvPr/>
        </p:nvSpPr>
        <p:spPr bwMode="auto">
          <a:xfrm>
            <a:off x="958850" y="1414463"/>
            <a:ext cx="7226300" cy="101600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pic>
        <p:nvPicPr>
          <p:cNvPr id="8194" name="Picture 39" descr="구름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95838" y="134938"/>
            <a:ext cx="6826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40" descr="구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35825" y="377825"/>
            <a:ext cx="10429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6" name="组合 13338"/>
          <p:cNvGrpSpPr/>
          <p:nvPr/>
        </p:nvGrpSpPr>
        <p:grpSpPr bwMode="auto">
          <a:xfrm>
            <a:off x="2471738" y="493156"/>
            <a:ext cx="6189493" cy="1015525"/>
            <a:chOff x="2379275" y="841480"/>
            <a:chExt cx="6189710" cy="1357849"/>
          </a:xfrm>
        </p:grpSpPr>
        <p:sp>
          <p:nvSpPr>
            <p:cNvPr id="62" name="Text Box 2"/>
            <p:cNvSpPr txBox="1">
              <a:spLocks noChangeArrowheads="1"/>
            </p:cNvSpPr>
            <p:nvPr/>
          </p:nvSpPr>
          <p:spPr bwMode="auto">
            <a:xfrm>
              <a:off x="3422130" y="965335"/>
              <a:ext cx="5146855" cy="11111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4800" b="1" dirty="0">
                  <a:solidFill>
                    <a:srgbClr val="CC0000"/>
                  </a:solidFill>
                  <a:latin typeface="+mn-lt"/>
                  <a:ea typeface="黑体" panose="02010609060101010101" pitchFamily="49" charset="-122"/>
                  <a:cs typeface="黑体" panose="02010609060101010101" pitchFamily="49" charset="-122"/>
                </a:rPr>
                <a:t>古诗三首</a:t>
              </a:r>
              <a:endParaRPr lang="zh-CN" altLang="en-US" sz="4800" b="1" dirty="0">
                <a:solidFill>
                  <a:srgbClr val="CC0000"/>
                </a:solidFill>
                <a:latin typeface="+mn-lt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grpSp>
          <p:nvGrpSpPr>
            <p:cNvPr id="8198" name="组合 13337"/>
            <p:cNvGrpSpPr/>
            <p:nvPr/>
          </p:nvGrpSpPr>
          <p:grpSpPr bwMode="auto">
            <a:xfrm>
              <a:off x="2379275" y="841480"/>
              <a:ext cx="940824" cy="1357849"/>
              <a:chOff x="2533650" y="672855"/>
              <a:chExt cx="940824" cy="1357849"/>
            </a:xfrm>
          </p:grpSpPr>
          <p:sp>
            <p:nvSpPr>
              <p:cNvPr id="8199" name="AutoShape 11"/>
              <p:cNvSpPr>
                <a:spLocks noChangeArrowheads="1"/>
              </p:cNvSpPr>
              <p:nvPr/>
            </p:nvSpPr>
            <p:spPr bwMode="auto">
              <a:xfrm>
                <a:off x="2533650" y="760627"/>
                <a:ext cx="940824" cy="1182306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 eaLnBrk="0" hangingPunct="0">
                  <a:buFontTx/>
                  <a:buNone/>
                </a:pPr>
                <a:endParaRPr lang="en-US" altLang="ko-KR" sz="2800" b="1">
                  <a:solidFill>
                    <a:srgbClr val="FFFFFF"/>
                  </a:solidFill>
                  <a:ea typeface="Gulim" pitchFamily="34" charset="-127"/>
                </a:endParaRPr>
              </a:p>
            </p:txBody>
          </p:sp>
          <p:sp>
            <p:nvSpPr>
              <p:cNvPr id="8200" name="文本框 13"/>
              <p:cNvSpPr txBox="1">
                <a:spLocks noChangeArrowheads="1"/>
              </p:cNvSpPr>
              <p:nvPr/>
            </p:nvSpPr>
            <p:spPr bwMode="auto">
              <a:xfrm>
                <a:off x="2674472" y="672855"/>
                <a:ext cx="659178" cy="1357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6000" b="1" dirty="0">
                    <a:solidFill>
                      <a:schemeClr val="bg1"/>
                    </a:solidFill>
                    <a:latin typeface="方正大黑简体" pitchFamily="65" charset="-122"/>
                    <a:ea typeface="方正大黑简体" pitchFamily="65" charset="-122"/>
                  </a:rPr>
                  <a:t>1</a:t>
                </a:r>
                <a:endParaRPr lang="zh-CN" altLang="en-US" sz="6000" b="1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  <p:pic>
        <p:nvPicPr>
          <p:cNvPr id="26" name="图片 46" descr="枫叶副本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777" y="1508681"/>
            <a:ext cx="105886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26"/>
          <p:cNvSpPr/>
          <p:nvPr/>
        </p:nvSpPr>
        <p:spPr bwMode="auto">
          <a:xfrm>
            <a:off x="-11113" y="1722301"/>
            <a:ext cx="9155113" cy="11929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latin typeface="汉仪大宋简" pitchFamily="49" charset="-122"/>
                <a:ea typeface="汉仪大宋简" pitchFamily="49" charset="-122"/>
              </a:rPr>
              <a:t>宿新市徐公店</a:t>
            </a:r>
            <a:endParaRPr lang="en-US" altLang="zh-CN" sz="5400" b="1" dirty="0">
              <a:latin typeface="汉仪大宋简" pitchFamily="49" charset="-122"/>
              <a:ea typeface="汉仪大宋简" pitchFamily="49" charset="-122"/>
            </a:endParaRPr>
          </a:p>
        </p:txBody>
      </p:sp>
      <p:grpSp>
        <p:nvGrpSpPr>
          <p:cNvPr id="8203" name="组合 3"/>
          <p:cNvGrpSpPr/>
          <p:nvPr/>
        </p:nvGrpSpPr>
        <p:grpSpPr bwMode="auto">
          <a:xfrm>
            <a:off x="86263" y="3571209"/>
            <a:ext cx="8971473" cy="650875"/>
            <a:chOff x="50850" y="4036625"/>
            <a:chExt cx="8985410" cy="650562"/>
          </a:xfrm>
        </p:grpSpPr>
        <p:grpSp>
          <p:nvGrpSpPr>
            <p:cNvPr id="8204" name="组合 1"/>
            <p:cNvGrpSpPr/>
            <p:nvPr/>
          </p:nvGrpSpPr>
          <p:grpSpPr bwMode="auto">
            <a:xfrm>
              <a:off x="50850" y="4038600"/>
              <a:ext cx="8985410" cy="623888"/>
              <a:chOff x="50895" y="4067965"/>
              <a:chExt cx="8984899" cy="623888"/>
            </a:xfrm>
          </p:grpSpPr>
          <p:sp>
            <p:nvSpPr>
              <p:cNvPr id="36" name="任意多边形 35"/>
              <p:cNvSpPr/>
              <p:nvPr/>
            </p:nvSpPr>
            <p:spPr bwMode="auto">
              <a:xfrm>
                <a:off x="528758" y="4133605"/>
                <a:ext cx="1579673" cy="558248"/>
              </a:xfrm>
              <a:custGeom>
                <a:avLst/>
                <a:gdLst>
                  <a:gd name="connsiteX0" fmla="*/ 0 w 1736380"/>
                  <a:gd name="connsiteY0" fmla="*/ 104183 h 1041828"/>
                  <a:gd name="connsiteX1" fmla="*/ 104183 w 1736380"/>
                  <a:gd name="connsiteY1" fmla="*/ 0 h 1041828"/>
                  <a:gd name="connsiteX2" fmla="*/ 1632197 w 1736380"/>
                  <a:gd name="connsiteY2" fmla="*/ 0 h 1041828"/>
                  <a:gd name="connsiteX3" fmla="*/ 1736380 w 1736380"/>
                  <a:gd name="connsiteY3" fmla="*/ 104183 h 1041828"/>
                  <a:gd name="connsiteX4" fmla="*/ 1736380 w 1736380"/>
                  <a:gd name="connsiteY4" fmla="*/ 937645 h 1041828"/>
                  <a:gd name="connsiteX5" fmla="*/ 1632197 w 1736380"/>
                  <a:gd name="connsiteY5" fmla="*/ 1041828 h 1041828"/>
                  <a:gd name="connsiteX6" fmla="*/ 104183 w 1736380"/>
                  <a:gd name="connsiteY6" fmla="*/ 1041828 h 1041828"/>
                  <a:gd name="connsiteX7" fmla="*/ 0 w 1736380"/>
                  <a:gd name="connsiteY7" fmla="*/ 937645 h 1041828"/>
                  <a:gd name="connsiteX8" fmla="*/ 0 w 1736380"/>
                  <a:gd name="connsiteY8" fmla="*/ 104183 h 104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6380" h="1041828">
                    <a:moveTo>
                      <a:pt x="0" y="104183"/>
                    </a:moveTo>
                    <a:cubicBezTo>
                      <a:pt x="0" y="46644"/>
                      <a:pt x="46644" y="0"/>
                      <a:pt x="104183" y="0"/>
                    </a:cubicBezTo>
                    <a:lnTo>
                      <a:pt x="1632197" y="0"/>
                    </a:lnTo>
                    <a:cubicBezTo>
                      <a:pt x="1689736" y="0"/>
                      <a:pt x="1736380" y="46644"/>
                      <a:pt x="1736380" y="104183"/>
                    </a:cubicBezTo>
                    <a:lnTo>
                      <a:pt x="1736380" y="937645"/>
                    </a:lnTo>
                    <a:cubicBezTo>
                      <a:pt x="1736380" y="995184"/>
                      <a:pt x="1689736" y="1041828"/>
                      <a:pt x="1632197" y="1041828"/>
                    </a:cubicBezTo>
                    <a:lnTo>
                      <a:pt x="104183" y="1041828"/>
                    </a:lnTo>
                    <a:cubicBezTo>
                      <a:pt x="46644" y="1041828"/>
                      <a:pt x="0" y="995184"/>
                      <a:pt x="0" y="937645"/>
                    </a:cubicBezTo>
                    <a:lnTo>
                      <a:pt x="0" y="104183"/>
                    </a:lnTo>
                    <a:close/>
                  </a:path>
                </a:pathLst>
              </a:custGeom>
              <a:noFill/>
              <a:ln>
                <a:noFill/>
              </a:ln>
              <a:effectLst>
                <a:glow rad="101600">
                  <a:schemeClr val="accent3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37194" tIns="137194" rIns="137194" bIns="137194" spcCol="1270" anchor="ctr"/>
              <a:lstStyle/>
              <a:p>
                <a:pPr algn="ctr" defTabSz="1244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200" b="1" dirty="0">
                    <a:ln w="18415" cmpd="sng">
                      <a:prstDash val="solid"/>
                    </a:ln>
                    <a:solidFill>
                      <a:schemeClr val="tx1"/>
                    </a:solidFill>
                    <a:effectLst>
                      <a:glow rad="139700">
                        <a:srgbClr val="FFFF00">
                          <a:alpha val="40000"/>
                        </a:srgbClr>
                      </a:glo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助读资料</a:t>
                </a:r>
                <a:endParaRPr lang="zh-CN" altLang="en-US" sz="22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 bwMode="auto">
              <a:xfrm>
                <a:off x="2157372" y="4133605"/>
                <a:ext cx="1655877" cy="558248"/>
              </a:xfrm>
              <a:custGeom>
                <a:avLst/>
                <a:gdLst>
                  <a:gd name="connsiteX0" fmla="*/ 0 w 1736380"/>
                  <a:gd name="connsiteY0" fmla="*/ 104183 h 1041828"/>
                  <a:gd name="connsiteX1" fmla="*/ 104183 w 1736380"/>
                  <a:gd name="connsiteY1" fmla="*/ 0 h 1041828"/>
                  <a:gd name="connsiteX2" fmla="*/ 1632197 w 1736380"/>
                  <a:gd name="connsiteY2" fmla="*/ 0 h 1041828"/>
                  <a:gd name="connsiteX3" fmla="*/ 1736380 w 1736380"/>
                  <a:gd name="connsiteY3" fmla="*/ 104183 h 1041828"/>
                  <a:gd name="connsiteX4" fmla="*/ 1736380 w 1736380"/>
                  <a:gd name="connsiteY4" fmla="*/ 937645 h 1041828"/>
                  <a:gd name="connsiteX5" fmla="*/ 1632197 w 1736380"/>
                  <a:gd name="connsiteY5" fmla="*/ 1041828 h 1041828"/>
                  <a:gd name="connsiteX6" fmla="*/ 104183 w 1736380"/>
                  <a:gd name="connsiteY6" fmla="*/ 1041828 h 1041828"/>
                  <a:gd name="connsiteX7" fmla="*/ 0 w 1736380"/>
                  <a:gd name="connsiteY7" fmla="*/ 937645 h 1041828"/>
                  <a:gd name="connsiteX8" fmla="*/ 0 w 1736380"/>
                  <a:gd name="connsiteY8" fmla="*/ 104183 h 104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6380" h="1041828">
                    <a:moveTo>
                      <a:pt x="0" y="104183"/>
                    </a:moveTo>
                    <a:cubicBezTo>
                      <a:pt x="0" y="46644"/>
                      <a:pt x="46644" y="0"/>
                      <a:pt x="104183" y="0"/>
                    </a:cubicBezTo>
                    <a:lnTo>
                      <a:pt x="1632197" y="0"/>
                    </a:lnTo>
                    <a:cubicBezTo>
                      <a:pt x="1689736" y="0"/>
                      <a:pt x="1736380" y="46644"/>
                      <a:pt x="1736380" y="104183"/>
                    </a:cubicBezTo>
                    <a:lnTo>
                      <a:pt x="1736380" y="937645"/>
                    </a:lnTo>
                    <a:cubicBezTo>
                      <a:pt x="1736380" y="995184"/>
                      <a:pt x="1689736" y="1041828"/>
                      <a:pt x="1632197" y="1041828"/>
                    </a:cubicBezTo>
                    <a:lnTo>
                      <a:pt x="104183" y="1041828"/>
                    </a:lnTo>
                    <a:cubicBezTo>
                      <a:pt x="46644" y="1041828"/>
                      <a:pt x="0" y="995184"/>
                      <a:pt x="0" y="937645"/>
                    </a:cubicBezTo>
                    <a:lnTo>
                      <a:pt x="0" y="104183"/>
                    </a:lnTo>
                    <a:close/>
                  </a:path>
                </a:pathLst>
              </a:custGeom>
              <a:noFill/>
              <a:ln>
                <a:noFill/>
              </a:ln>
              <a:effectLst>
                <a:glow rad="101600">
                  <a:schemeClr val="accent3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37194" tIns="137194" rIns="137194" bIns="137194" spcCol="1270" anchor="ctr"/>
              <a:lstStyle/>
              <a:p>
                <a:pPr algn="ctr" defTabSz="1244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200" b="1" dirty="0">
                    <a:ln w="18415" cmpd="sng">
                      <a:prstDash val="solid"/>
                    </a:ln>
                    <a:solidFill>
                      <a:schemeClr val="tx1"/>
                    </a:solidFill>
                    <a:effectLst>
                      <a:glow rad="139700">
                        <a:srgbClr val="FFFF00">
                          <a:alpha val="40000"/>
                        </a:srgbClr>
                      </a:glo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初读感知</a:t>
                </a:r>
                <a:endParaRPr lang="zh-CN" altLang="en-US" sz="22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 bwMode="auto">
              <a:xfrm>
                <a:off x="3766867" y="4116159"/>
                <a:ext cx="1713031" cy="575694"/>
              </a:xfrm>
              <a:custGeom>
                <a:avLst/>
                <a:gdLst>
                  <a:gd name="connsiteX0" fmla="*/ 0 w 1736380"/>
                  <a:gd name="connsiteY0" fmla="*/ 104183 h 1041828"/>
                  <a:gd name="connsiteX1" fmla="*/ 104183 w 1736380"/>
                  <a:gd name="connsiteY1" fmla="*/ 0 h 1041828"/>
                  <a:gd name="connsiteX2" fmla="*/ 1632197 w 1736380"/>
                  <a:gd name="connsiteY2" fmla="*/ 0 h 1041828"/>
                  <a:gd name="connsiteX3" fmla="*/ 1736380 w 1736380"/>
                  <a:gd name="connsiteY3" fmla="*/ 104183 h 1041828"/>
                  <a:gd name="connsiteX4" fmla="*/ 1736380 w 1736380"/>
                  <a:gd name="connsiteY4" fmla="*/ 937645 h 1041828"/>
                  <a:gd name="connsiteX5" fmla="*/ 1632197 w 1736380"/>
                  <a:gd name="connsiteY5" fmla="*/ 1041828 h 1041828"/>
                  <a:gd name="connsiteX6" fmla="*/ 104183 w 1736380"/>
                  <a:gd name="connsiteY6" fmla="*/ 1041828 h 1041828"/>
                  <a:gd name="connsiteX7" fmla="*/ 0 w 1736380"/>
                  <a:gd name="connsiteY7" fmla="*/ 937645 h 1041828"/>
                  <a:gd name="connsiteX8" fmla="*/ 0 w 1736380"/>
                  <a:gd name="connsiteY8" fmla="*/ 104183 h 104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6380" h="1041828">
                    <a:moveTo>
                      <a:pt x="0" y="104183"/>
                    </a:moveTo>
                    <a:cubicBezTo>
                      <a:pt x="0" y="46644"/>
                      <a:pt x="46644" y="0"/>
                      <a:pt x="104183" y="0"/>
                    </a:cubicBezTo>
                    <a:lnTo>
                      <a:pt x="1632197" y="0"/>
                    </a:lnTo>
                    <a:cubicBezTo>
                      <a:pt x="1689736" y="0"/>
                      <a:pt x="1736380" y="46644"/>
                      <a:pt x="1736380" y="104183"/>
                    </a:cubicBezTo>
                    <a:lnTo>
                      <a:pt x="1736380" y="937645"/>
                    </a:lnTo>
                    <a:cubicBezTo>
                      <a:pt x="1736380" y="995184"/>
                      <a:pt x="1689736" y="1041828"/>
                      <a:pt x="1632197" y="1041828"/>
                    </a:cubicBezTo>
                    <a:lnTo>
                      <a:pt x="104183" y="1041828"/>
                    </a:lnTo>
                    <a:cubicBezTo>
                      <a:pt x="46644" y="1041828"/>
                      <a:pt x="0" y="995184"/>
                      <a:pt x="0" y="937645"/>
                    </a:cubicBezTo>
                    <a:lnTo>
                      <a:pt x="0" y="104183"/>
                    </a:lnTo>
                    <a:close/>
                  </a:path>
                </a:pathLst>
              </a:custGeom>
              <a:noFill/>
              <a:ln>
                <a:noFill/>
              </a:ln>
              <a:effectLst>
                <a:glow rad="101600">
                  <a:schemeClr val="accent3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37194" tIns="137194" rIns="137194" bIns="137194" spcCol="1270" anchor="ctr"/>
              <a:lstStyle/>
              <a:p>
                <a:pPr algn="ctr" defTabSz="1244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200" b="1" dirty="0">
                    <a:ln w="18415" cmpd="sng">
                      <a:prstDash val="solid"/>
                    </a:ln>
                    <a:solidFill>
                      <a:schemeClr val="tx1"/>
                    </a:solidFill>
                    <a:effectLst>
                      <a:glow rad="139700">
                        <a:srgbClr val="FFFF00">
                          <a:alpha val="40000"/>
                        </a:srgbClr>
                      </a:glo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品读释疑</a:t>
                </a:r>
                <a:endParaRPr lang="zh-CN" altLang="en-US" sz="22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8208" name="图片 4" descr="小花2.png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50895" y="4067965"/>
                <a:ext cx="775436" cy="62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9" name="图片 4" descr="小花2.png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752008" y="4067965"/>
                <a:ext cx="775436" cy="62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10" name="图片 4" descr="小花2.png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3395457" y="4067965"/>
                <a:ext cx="775436" cy="62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2" name="任意多边形 41"/>
              <p:cNvSpPr/>
              <p:nvPr/>
            </p:nvSpPr>
            <p:spPr bwMode="auto">
              <a:xfrm>
                <a:off x="7322763" y="4116159"/>
                <a:ext cx="1713031" cy="575694"/>
              </a:xfrm>
              <a:custGeom>
                <a:avLst/>
                <a:gdLst>
                  <a:gd name="connsiteX0" fmla="*/ 0 w 1736380"/>
                  <a:gd name="connsiteY0" fmla="*/ 104183 h 1041828"/>
                  <a:gd name="connsiteX1" fmla="*/ 104183 w 1736380"/>
                  <a:gd name="connsiteY1" fmla="*/ 0 h 1041828"/>
                  <a:gd name="connsiteX2" fmla="*/ 1632197 w 1736380"/>
                  <a:gd name="connsiteY2" fmla="*/ 0 h 1041828"/>
                  <a:gd name="connsiteX3" fmla="*/ 1736380 w 1736380"/>
                  <a:gd name="connsiteY3" fmla="*/ 104183 h 1041828"/>
                  <a:gd name="connsiteX4" fmla="*/ 1736380 w 1736380"/>
                  <a:gd name="connsiteY4" fmla="*/ 937645 h 1041828"/>
                  <a:gd name="connsiteX5" fmla="*/ 1632197 w 1736380"/>
                  <a:gd name="connsiteY5" fmla="*/ 1041828 h 1041828"/>
                  <a:gd name="connsiteX6" fmla="*/ 104183 w 1736380"/>
                  <a:gd name="connsiteY6" fmla="*/ 1041828 h 1041828"/>
                  <a:gd name="connsiteX7" fmla="*/ 0 w 1736380"/>
                  <a:gd name="connsiteY7" fmla="*/ 937645 h 1041828"/>
                  <a:gd name="connsiteX8" fmla="*/ 0 w 1736380"/>
                  <a:gd name="connsiteY8" fmla="*/ 104183 h 104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6380" h="1041828">
                    <a:moveTo>
                      <a:pt x="0" y="104183"/>
                    </a:moveTo>
                    <a:cubicBezTo>
                      <a:pt x="0" y="46644"/>
                      <a:pt x="46644" y="0"/>
                      <a:pt x="104183" y="0"/>
                    </a:cubicBezTo>
                    <a:lnTo>
                      <a:pt x="1632197" y="0"/>
                    </a:lnTo>
                    <a:cubicBezTo>
                      <a:pt x="1689736" y="0"/>
                      <a:pt x="1736380" y="46644"/>
                      <a:pt x="1736380" y="104183"/>
                    </a:cubicBezTo>
                    <a:lnTo>
                      <a:pt x="1736380" y="937645"/>
                    </a:lnTo>
                    <a:cubicBezTo>
                      <a:pt x="1736380" y="995184"/>
                      <a:pt x="1689736" y="1041828"/>
                      <a:pt x="1632197" y="1041828"/>
                    </a:cubicBezTo>
                    <a:lnTo>
                      <a:pt x="104183" y="1041828"/>
                    </a:lnTo>
                    <a:cubicBezTo>
                      <a:pt x="46644" y="1041828"/>
                      <a:pt x="0" y="995184"/>
                      <a:pt x="0" y="937645"/>
                    </a:cubicBezTo>
                    <a:lnTo>
                      <a:pt x="0" y="104183"/>
                    </a:lnTo>
                    <a:close/>
                  </a:path>
                </a:pathLst>
              </a:custGeom>
              <a:noFill/>
              <a:ln>
                <a:noFill/>
              </a:ln>
              <a:effectLst>
                <a:glow rad="101600">
                  <a:schemeClr val="accent3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37194" tIns="137194" rIns="137194" bIns="137194" spcCol="1270" anchor="ctr"/>
              <a:lstStyle/>
              <a:p>
                <a:pPr algn="ctr" defTabSz="1244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200" b="1" dirty="0">
                    <a:ln w="18415" cmpd="sng">
                      <a:prstDash val="solid"/>
                    </a:ln>
                    <a:solidFill>
                      <a:schemeClr val="tx1"/>
                    </a:solidFill>
                    <a:effectLst>
                      <a:glow rad="139700">
                        <a:srgbClr val="FFFF00">
                          <a:alpha val="40000"/>
                        </a:srgbClr>
                      </a:glo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当堂检测</a:t>
                </a:r>
                <a:endParaRPr lang="en-US" altLang="zh-CN" sz="22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8212" name="图片 4" descr="小花2.png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6832606" y="4067965"/>
                <a:ext cx="775436" cy="62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8213" name="图片 4" descr="小花2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68003" y="4036625"/>
              <a:ext cx="775480" cy="62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任意多边形 44"/>
            <p:cNvSpPr/>
            <p:nvPr/>
          </p:nvSpPr>
          <p:spPr bwMode="auto">
            <a:xfrm>
              <a:off x="5503128" y="4111493"/>
              <a:ext cx="1713128" cy="575694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noFill/>
            <a:ln>
              <a:noFill/>
            </a:ln>
            <a:effectLst>
              <a:glow rad="101600">
                <a:schemeClr val="accent3">
                  <a:lumMod val="75000"/>
                  <a:alpha val="60000"/>
                </a:schemeClr>
              </a:glo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2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结构主旨</a:t>
              </a:r>
              <a:endParaRPr lang="zh-CN" altLang="en-US" sz="2200" b="1" dirty="0">
                <a:ln w="18415" cmpd="sng">
                  <a:prstDash val="solid"/>
                </a:ln>
                <a:solidFill>
                  <a:schemeClr val="tx1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3" descr="data:image/jpeg;base64,/9j/4AAQSkZJRgABAQAAAQABAAD/2wBDAAgGBgcGBQgHBwcJCQgKDBQNDAsLDBkSEw8UHRofHh0aHBwgJC4nICIsIxwcKDcpLDAxNDQ0Hyc5PTgyPC4zNDL/2wBDAQkJCQwLDBgNDRgyIRwhMjIyMjIyMjIyMjIyMjIyMjIyMjIyMjIyMjIyMjIyMjIyMjIyMjIyMjIyMjIyMjIyMjL/wAARCAEsAa0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1+iiiuo6wooooAKKKKACiiigAooooAKKKKACiiigAooooAKKKKACiiigAooooAKKKKACiiigAooooAKOnXpRVHWpGh0LUZUOGS1lYH0IQmgRp+GUx4ds5iMNcqbph6GUmTH4bsfhWnLMkKFnbAAJ/z+YpttGsNrDEgwiIqqPQAVjC/S88RixyfkxMFbuoH/xXlmuU5TeHIBxj2ooooAKKKruZkvoyMtBIpVhj7jDkH6EZB/4D70AWKhmuYrd4VlbaZn8tDjjdgnHt0P8ALvU1U9VsjqGl3FsjbJWXMT/3JByjfgwB/CgC5XNXI8jxdcr0W6s45FHqyMyufyaMfhXQb5FtN7qFkEeWA5AOKwNcYDWNEvF/jlnsjz2ZC/8AOAfnVQ3Kg7SLNFFFdB0hRRRQAUUUUAFFFFABRRRQAUUUUAFFFFABRRUN1d21lA093cRQQr1klcKo/E0ATUVlR6rdajxo2mT3an/l5nzbwD/gTDcw90Vh71di8PalcDfqGtyxsf8AljYRIiD23OGY/XI+gqHNIhzSLFFLH4agQ5bUNRkHo1x/gBTx4Z0k/wCutmuh6Xczzj8nJFL2iJ9qirPd21qAbi4ihB7yOF/nVUa7pTcR39vM392BxI35Lk1vW+jaXaHNtptnCT/zzgVf5CrtT7QXtTk31q1QZa31IL/e/s242/nspbbXtJu5PKg1K1aXvF5oDj6qeR+VdXVe6sbS+j8u8tYLhP7s0YcfkaPaMXtWZg56UVTv/C2iW217fwlps8PPmLbwxxyD3AwA35g+maw2k8LwXwtfLudO3f6t7a4mt2X/AHoiQf8AvpcHIxmn7TyK9r5HUUVSGm61AA1lqVnqUWMqt0vlOR1z5kYKnqP4KaZ9bi4k8O3Eh/6drmFh/wCPulUpopTiX6KxbnXrqzt557rQry3hg/1ss9zaKicA8nzvcVxOo/FieS3YaPpBEmcebdONuPVVBBP4lfxpSqwjq2NST2PUKo3mtaVp7Fb3U7O2Ydpp1Q/qa8K1DxTqmrbv7R1i52nrBv8AIT6bVxuH1z9aWy8LarqMX+geH72SNuQ62xiU+4Zto/EGsHirv3Y3Kem7PZv+Ez8Mf9B/TT9LlD/Wom8deGFP/IZtm/3Mt/IGvMovAHjUJh/D07EdG+1WwJHuPM4NTx/DvxhIOdEaP/fuof6OaX1ip/KK8e56EvxA8LN01dD2z5UmP/Qa0tP8RaNqrbLDVLS4k/55pMC//fPWvK0+Gfi+NnI0uMqx3AC6j4Pfv/nNY+qeGtY05T/auhXkSLyXaHzUHuXTco/Oj6xUW8QTT6nv9FfPdn4k1fTIlfTNauViRhlDL5qBe+FfcB68Y6V2mkfFC6hZY9bs1mj6faLQYYe5Qnn8D+FaQxMJb6Dsz1CiqematYazZi6066juITxuQ8qfQjqD7HmrldABRRRQAVmeIzjwvq3/AF5zf+gGtOsjxRNDB4Zv/Pljhjli8jzJGCqpkOwEk9BlqT2E9jsq55rMWnja1ucfu7m1mjHtJuRsfiA35Y7Cue1r4waDp6uNPhudUccBol8uMnsN7dfqoIrBs/iPqPiDxTosEthaWlut6pG12kfLAx/e+UfxntXG5xTtc51CT1sewUUUVZIUUUUAFFRzzw2sDz3EqRQxjc7uwVVHqSar295NeWBuYLUoWOYkuGMZZezHglc9cEZ6ZAPAALUi742TONwIzXO+IIjb2uks5BKakrNj1cOvH4vUqXmpailw6XdrY2UJKSXIj3lmUneUZiAAv3dzKckMcYAznQA6xd216Wm/s6zGLFZWJaZsYM755PBIXPYk9xioq7Kim2atFFFdB0hRRRQAUUhIAyTgDuaoy65pEDFZtVsY2HBD3KKR+ZpXEX6KzP8AhI9CP/Mb0z/wLj/xpf8AhItDxn+2tN/8C4/8aOZdwuaVFZttr2nXt4LaynN0/wDG0Cl0QYJBZx8ozjjnmtKhNPYAooopjCiiigChHYeINS5leHR7c/wqBPcH8f8AVofwetGx8L6VZTrdNC13eL0urxvNkH+6Twn0UAe1bNFczk3ucrk3uFMk3FQqnBJAz7d/0zT6g37r7YP+WcWT/wACPH/oJpCJ6KKKACiiqVzJerkRwZXPytE6s34q20Y+hzQBdoqvbtdnHniIqRncoKke23n+dWKAAnAyelUpU0zWrd7eUWl9CPvxnbIo+o5qcXcP2n7OWKy9gyld3fgkYP4U9oo3lSVo0MiZ2sVGVz1we1AHOT6LqGjMtx4fkEsKkltOuZDtIPJ8uQ5Kn/ZOV9NvWqetfEjSdG08tNFOuqE7U0yZfLmLe/bZ/tjI9MniusuLlLXyjJnbJIIwR2J4Gfx4/Go9Qs7C/tvs2oW0FzA5A8uZA4J+hoYHzVrviHVvEWpi81VDNIzBIYLblE5O1VTqzcnnknJ+ldH4N8BX3ie7llvnksdMh4LxbWkkfPKAnKjHc84PHBBA7vUvhzoumX0etafpP2xYc+fp8jGQPGfvGMMeHH93OGGRjoR22mXFldabbzaa0TWbIPK8oYUDpgDtjpjt0rJUle8tWaOppaOhm6L4O8P+H9rafpkKTAY+0SDzJT/wNsn8M4rdoorUzCiiigAooooAxNX8IeHtdDf2lo9pM7DBl2bZP++1w3615z4i+El3aK1x4euGu4xybO5YCQf7j8A/Rsf71ew0VMoqW5UZOOx8s/aNQ0PV1eCS603UI2CSqRscAg4DKRhhnHUEelepeEPHy6tPHpurLHBftxFKnEc59MH7re3ft6Du/EXhbSfFFl9n1K2V2X/VTrxJCfVW7fToe4NeA+IdAvfDervpl/ksP3lvcJlRMoPDqezA4yOoPtgnNOVHVao3jNS9T3ymSyxwRPLNIscaAszucBQOpJ7CuF8I+P4Lm0az165jgu4IywuZCFSdAOT7OB1HfqO4HG+KvGE/im5kiTfBpML/ACQtwZSACHf8+F7dTz06ZV4RhzFeR0ev/FI+f9k8PwJICD/ptwp28Y5ROCevU4HsRXB6hqF3qt3G2o3c99cs2Ikf5ju9EjUYB/3Rmup8H/Dm/wDE7pqV5K9jpJUbGC/vZxnqmeFU8fMRzjgd67/wT4YsbS0a8s7JLZbmUNI5bfJtjf5I85J4IyxY5JyMAYxzP2lXWTsiHUUdtTz/AEj4XeJNZeKe5SLS7Ycj7UN0hPr5anjjPDEHnpWtd/D+28PX014mrXc76TaDUZCwVF3hsxrgDOD5cmeew9a9T1DVvs8q2dlGt1qMgykO7AQf35D/AAqPzPQAmsPxBoSHwldWVxMZrjUrq2S6nPymQvNGpAHZQvAHYDuck3GnFdDJ1JPqdPcwtIA0ZZZF6EPtx+hB/EVVN1e2w/e2c1yuOGh2bh/vZYZ/AfgKXQ71tR0Kxu5P9bLAplH918fMD7hsj8Kvu6xozuQFUZJPYVZBiWt5ca3f3MLRS2draOqSRMw8yZioYZ2k7VAPTOT7AEGWbQ9It4pJ3EltDGpdyl3JEiAck4DACsTS9O1YxrqsCW8wvma78uSdoHjDnKqWCvuwu0fw/d53cY1203UNWljOsG3itI2DiytnMgkYHIMjsq5AIB2gAZHJI4oA5W/1Cw0+ZdWuNI1ZNJhTdDemH7SzNn7+JCzRKAODtGc5yOM42ufFky2H2bQIrh2f715d7EO3vsC559GI49DXr1cJ4n+F+lax5l1pe3TNQYliY1/cyn/bT1PquD65qZ81vdKjy394yvC+raN4jhhs5bm5aW2QbNNvGTagXoVCqBIBxyckexrta+eNU07WNC1g2V5b/ZL2AiSORZSM+kkbAcj3/AgdK9N8FeOv7V8rS9YZI9SxiOYDalz9PR/bv1HcC6NZP3ZaM6EkttjuqKKK6RhWB4j8Sx6KiwQqst7IMqrfdjX+++OcZHA6k+nJGtqN6mn6fNdupYRrwgOCzHhVH1JA/GvJ72Z3mM99cIJbl8tKx27t3PQ9VwQAO20Vx4zE+xjaO7AkvbqfVsNqEzzE/P8AvGyig4CsF+6MNweM896j+0yBnwfLVB/q+0eCMEeozx9DTFu7VJZOJZCMkqkZABxyMvtGDnpnsMUrzMUAit47eMbcSzvlto5xjj1PTPWvClKU3eWvqMTznt4uZWiA+Rck5ViDx78ZIPPQVLZx3t5MdqSAytshi8wb2JHQ8HjAJOegGe1Mhs1Z0YyPK7/LEWhMhY/3UBC/kq9sn1r0Pw5oH9mp9quVQXbrtCKBthU87Rjgk4GT7AdBW+GwzrS8uoGho+mJpGmx2quZJPvSynrI56sf6egAHar9FFfQpJKyEFFFFMAooooA26KKK5TkCqiYGqyHP+shUL/wFmz/AOhippnMQEnVF++B6ev4f41Buje8RlkXOSVOfvZHzL/6C3vQBcooooAKKKKACiodt0JsmWExZ+55ZDY/3t39KdPMtvH5j527lXj3IA/nQA8qrEEgEqcjI6GmrKjSvEG+dACw9Aen8jRDKs8EcqZ2uoYZ9CM1hRzz6Z4gZdSYGG7VYre6AwrsCSEfsr84B6N2weKAE8VDVYbL7Xp8BvY4ijy2a4DsEcNujPdsAjaevGMEYNDwj4nsfGNzLexSGOW3UYs5CN8YbOG4OCCMjI9wegrsK8/13QrTw7d3epW9gVgvJhN9rt3EUljcHCly5BxEw5bggEHIIbgA9Arnr6xuNFvZdX0iBpYpTuvrCMf63/prGO0g7j+Me+DVH/hKrzw/FBD4qt4w0gAjvbEl4ZD6MCAUPvyvuMgV0FrqP2518hY1TGSWlVmI9gpP5kj6UAT2N/a6nZx3dlOk8Eg+V0P5g+hHQg8irFYMES2HjeeOJVWPUbLz2VRgeZE4VmPuRKgz/sCt6gAooooAKKKKACiiigArH8S+G7DxRpTWN8pBB3QzJ9+F+zKf5joRwa2KwPGfiEeGfDN1frtNyR5VqjdGlbhfwH3j7A0ntqNeR866hp0trrN3p920UpsJ2iLR8o7j+IfT07HPpXXfDHwrZeJ9Zvbu+kjls7GVSbTvK+MAsP7gKnjuQQeAQeRsLHU9XmNlp8b3eoymV+T8zYyzOT6n9SwHetHwprp8LaxZ6pb7vsyAR3Ef9+A/eyPUfeHuMdzXJCyldrQ6ZXcbLc+mAAAABgDoKy5vDei3Fw882mWzySNucmMfOfUjofxrSR0ljWSNgyMAysDkEHoadXYcpXtLCzsIzHZWkFshOSsMYQE/QCotWsDqWnSW6ymKXKyQygZ2SIwZGx3AYDjv0q7RQByPhu9v3vNesvs0NvcW96Ha3diQokjViyH+JWfzCOnfPORWze208tjcSXsytGsMmYEXCEFSDvzndwTxwPY8GjU9MuJLyHU9Nljiv4VMbCTPlzx9dj45GDyGGSpzwQSDUuLTXNagey1COysLKUFZ/s1w08kqHqgJRAgI4J+Y4PGDzQBo6Jn+wNNyMH7LFn/vgVfpAAoAAAA4AFLQAUUUUAY3iXwxp3inTDaXyEOuWhnTiSFvVT/MdD3r5/17Qr7w9qsmmaiuJV/eRTR5Cyrnh0PUEHt1U/gT9M1zvjPwnb+LdEa1ZxDeRZe0uQMmJ8fqp6Ef1ArOpT515lwnyvyOU8CeLjrdt/Z2oSD+1Ldc7jx9oTpvHv0DD156GutubmG0gaedwka9T156AADkkngAck187qNW0bVAySCDUbCYgrIvKOvBBI4Kke3IPvXsGh6nqHiS2h1tNPtTHysEE14V8lhlWJxG2WzkZ7DgDkk7UKrkrPdG70L2qadqHiLT5IWmOnQkq8agbpGKkEFzn5Rx0HPQ5HSuMn8J6nYEk6esoP3pI/3u73LDEh7cbccV6D9q1ZBul0u3ZR1W3vN7n6B0QfqKlttTtrqbyAzRXIGTBMpR8eoB6j3GR70q2GhW1luB5omn6k5CyWl+AO8tnJJn6ZTCitjTPC+ozEM9pFZ56yznzH/BQcfmVx6Gu/orCOXUU7u7Hdmdpui2el5eJDJcMMPcS/NI349h7DA9q0ao3us6bpz+Xd3sMUmMiMtlyP8AdHP6VVXxVojMAb9I/wDalVo1/NgBXanCHuqyFdGxRTUkSWNZI3V0YZVlOQR7GnVYwooooAKKKKANuiimTSpBC8rnCIMk1ynIRSRTKxe2kUE8mNxlT9O4P5j2rD1G1vNjGKwmx1IhkQgEHIKksCcHkcAjtxlTZvNYlitmuXUWtqMDzZSFyT0AyCcnoAFbOeDWalxquowuiKdPt5PvTMWNy6+gyf3f1PPP3VNNJvYaTexa0DxRHqFzJpl4Gi1CFivzIVWXAycejDuvB7gYNdHXNf2bZfYVshboLdfuoONpznIPUHPOeueetRpHrNoNtnrAkj7Jf2/nbR6BlZG/Fix96t030LdN9DqaK5r7d4j27f8AiVbv+em2TH125/Td+NI39tzkedrKw+1naKn/AKMMlTySFySOjkljixvYLuIUZ7k9hVLWtObVdLltY7h7eU4aORT0YHIyO4z1H8jg1zU0t3pGo295e3V1q1sziPyzGvnRnGdyLGoDgYJKgA8Z5wBXW2V9a6lZx3dlcR3FvIMpJG2Qe38+KTTW5LTWjINHvxqGnrJ5XkSxs0M0Oc+XIpwy57jjg9wQe9WLyzt9Qs5bS6iEsEq7XQ9x/Q+/auV1hrzw74pTU7JHmtdSTZcWgx880akhl9HMYb2PlAHkgjotL1mw1m2E9jcLICPmTo6ezKeQeR+YpCM/TdTfTrptG1i5HnxrvtbqVgv2qEdyem9ejD6N/FgbMc8N2rqgLx4wSUO1gfQnhh9OKzPE+l6fqejudQljt1tT9pjunVSIGXnf83BHUEHqCRWdoqa/qeiWUzLZaGs0KSSJaw75SSoORuAWM+xV/rQBQH9k20mqeHr2S4FjayIbV44nb7MGUN5YdVIXacFQTkArjoDV2w1OBURdM03UtVlj+Q3AhFvEzd2JcopPqUByfyroNM0y30q0+zwF23MZJJZW3PK56sx7k/4AYAAq5QBj6Zp962pzavqbRrcyRCCK3iO5LePOSNxALMxwScAfKAOmTsUUUAFFFFABRRRQAUUUUAFeJ/FrWDfeKINKRsw6dEGcD/ntIM8/RNuP9817U7rGjO5CqoJJPYV8tX9/daxrl1eoGebVbktAp7O7YjT8tg/Csqz92y6mlJe9dnrPwe8Ppb6feeIZU/fXrmKAntEhwSP95gfwVa4T4haYdE8c6hDFbk21ztvIwpHHmZ3cHtvVz+Ne+aRpsWj6PZ6bB/qrWFIlPrtGM/j1rzX4zWAD6NqijktJaP75G9fy2P8AnSqQXs7dhwl79+50/wAMNU/tTwFYbmYyWm60fdnI2HC5z/sbT+NdhXk/wZvSJtb04n5P3Vyo9yCjfoiV6xWkHzRTIkrSaCiiiqJCiiigAooooAKKKKACiiigDx/4v6GlrqFlr0K7Vuj9lucdC4BMbfkGU/RaqfCzUjFqGoaSzfJMguoh/tDCP+hj/I13/wAS9PXUfh9qysgcwRi5AIz/AKtg5/QEfjXmPw38J6nqerHVLO/+x2VqzQu5Xe7Fk5VAeBgMpycgHHB5FZL3aqkjeEvc16HqlzqMVvOtssctxdMu4QQJvfb/AHj2Ue5IHbrUQksNZje3mh3vEQXguIirxnsdrDI74YenBrVitrPw9Aot4MRyEmaVmLSOwUkMzHluARyfTtUV/p0mqWcF7bMsWpwKfKkP3W/vI3qjEfhwRyK6vaak+01M37Be2v8Ax5X7Mg/5Y3YMo/B8hx9SW+lct4v8T6xpojsTZm085CzXcEnmDA6hchSD0ycdxjGcjsrG8W+tRMEaNwSkkT/ejcHDKfcH/HpUOr6Ra61YNaXanbncjrw0bdmB9f8AEg06kXKLUXZmjV1oeKtdCNc5kiUtuLS5VmbuxLYyeOp+nGSKkj1UKQFvI27/AOsyP8cfTnHuK6a58C61p7ubPyr2HPCo/lt+TEAY9m/LNUT4X1kuF/sq6CdeGj4PthuD7jg46cV5EqFROziczjJdCLSvEEumXBmsnwx+Z4kH7uT13KOM/wC0OfwyK9L0bxHp+tIFhlEd0Bl7Z2G8fT+8PcfoeK4m18GaxcHbLbJCvdp5VGffEZbn/vnPeug0/wCH2kWzRy3oa9nQhhu+SNSPRR29mLV14VVo6NaeZrT5kdbRSKoVQqjAAwBS16BsFFFFAGxK7RxlljaRuyrjn86xdQ1GKxmjW5H2zUWG6Cyh5C/7Rz0A/vt+HJwa8+tXuqjy9JVrW1PW+mT5mH/TKM9f95hjuAwpbOwgsUcQqxeQ7pZZGLPI3qzHkn+XQYFYRg3uYRg3uRRWk090t9qciz3a58tF/wBVbg9QgPfHBY8n2HAvUUVslbY2SS2CiiimMKKKKAKl9DM6wXFqENzayiaJXOFY4KlSe2VZhnsSDzjFY+lQDR7md7Gz1Kygkl80wmGNwucZX5XIYenXA4FdHRUSgmRKCZlX73niG/s2ENzp9lZSNMkrMqzSy7WRSqjO1QGb73JOOMdab+FyJ3mg1BvMkILma3TBPP8AzzCep656n1roaUdRQoIFCJ4Bq+u6p4h8qPUbtpoUcLFAqhIl+bAIUcE+5yfevpmvlC2ldng2phFlTczcfxDoP6/zr6vrjpNu9yKiStYKKKK1MgooooAKKKKACiiigAooooAw/GczW/gfXZUJDLYTkEdjsNeH+A4IL3xzoMWQ0QuGkGORlI3df1UflXufi22e88G63bRqWkksZlRR3Ow4H514H4P1Cz0rxlo+r3DJFbrKRLKTgKrxsm5vYFhyegrGp8UbmtP4ZH0rXnXxlAbwpYJvKs2oLtIPOfKkNegC5gNuLgTRmAjcJA42keueleH/ABJ8UweItbhtLCZZtOsN2JUOVlmPBIPcKOAfUtV1JWiyaavJFv4MO7eJNVSQYdbRMkdG+fgivaq8z+DukPDpl/rUqkC9kWGDPeOPPzfizMP+AivTKKatBBUd5MKKKKsgKKKKACiiigAooooAKKKKAK2o2q3umXdo4ys8LxEeoZSP61xvwlWK38B2KvNH9ruGeeWPcNw5wOOv3VWu0vZJobC4ltojNOkTNHGDjewBwPxPFcTY+J/Cy+FrDTo9Xs47m1EUHl3TCGWKRCAzMrYK4IJJ6cHk0vMfkX/HTyvHpdjFKkZvLtYsu20dDxntkEj64rpONO03kmTyY/oXIH8yf51zLy2/im7e7MYk0oW720DMMfaA5Uu477fkUKe+CemDXPaYniO/t7C0u9avZrm5QhCqw7IQp2yOxADbkOQMjO/b83Wqasrg42VzpXt7rU9fubnRJYoLb/VXdxNGXSWVeP3agjLKBtZs44A5K8SXKatpKma7EV/ZjmSS1hZJIh6mMs29fUg5H9010Vpaw2NnDaW6BIYUCIvoAMCsrWNTl0q9tfJje5lut0cVupwWYDI+g7k9huPPGGpNDUmhsUiTxJLE6yRuoZXU5DA9CD6U6q+n+DtNhgZtSt4b6eRmkYSpviiLHJWJGyEXJPTk9zVaNE0rU0s4pWfT7pS9oWYt5bj78W49sYZQecB+ygDSM7uxrGpd2NGiiitDQKKKKACiiigAooooAKKKKACioLq8trGAzXU8cMYONztgE+g9T7VgXPjaxibbBa3U/GQ20IDzjoxDdePu1nOrCHxOwHTUVyi+OrZTibT7kD1jZGGPXkjitzTdZ0/VkLWVysjL9+Mgq6fVTyPrShWp1PhdwL9FFFagFFFUr+8aDZb2wV72biJD0A7u3oo7+vAHJFAj59vkazN9Go+e2llQD3RmH8xX1PDKs8McqHKOoZT7EZr5i8RWElr4m1WwaSQxx3LM8rH55N4D9umd+fx4r6E8GXRvfBOhzk5ZrGEN/vBAD+oNefSVpSXmZ1dkzcooorYxCiiigAooooAKKKKACiiigArxPxX8MtT0y8mutCtze6c7Fhbxn97BnqoB++o7Y5HTBxmvbKKmUFJWZUZOLuj5bm8L6oRsj8Naj5jHGf7Nk+X3+7XV+G/hlrWrTRLf20ml6auA7S4ErqP4UXquemWxj0Ne80VCoxRTqyIbS1gsbOG0tYlit4UEccajAVQMACpqKK1MwooooAKKKKACiiigAooooAKjnnjtreW4mcJFEhd2PRVAyTUlY3if9/paaeOTqE8dqV/vITmQf9+1k/KgCv8AZ9U8RWu65mfS9PmTKwQH/SHU9N7nhOOqqCf9rtXz74gsEs9c1SC1UAW97cJGoAUFfMb5cAAAfy4r6gldo03LE8p/uoRn9SBXy3q+ofaNc1a8J/dXFzcXEZ9F3scce2D+dY1/hRrR3PZPh6f+KJsADkDfg/8AAyf5k1veD7GGGxvL9QWnury5LEnoqzyAKPQdT9WJ71S0S2g8P+ErGCTbBDZ2imUnouFyxP45NaHgiaWbw0Gnh8ib7Xcl4T1jzO7BT7gEV1T2SCeyRcu9eisfMW4tphNwIYlGWmJIAVe2SSPYZ68HC6bp8kMrajqTo+ozDYSD8kKk8Rx57Zxk9WIyewDddCiTSZWXKx38eTjpuDIP1YD8a0Lm1juo2Ry4BGOG4/LofxBrMyJiQqlmIAAySe1cfBod1r+lyXB1W4tLe7uDdW0UUUZ8td2Y3yykhiAG645xjrmPUrzUH1WPwkEaWO7TEtySRsgO7djuWKqyj0LDnoK7QAKoVQAAMADtQBzN3pGsWVpLc22pteyxKXFtLAiiUDkqCuCCegPTPUVPbXMV5aQ3MDboZkWRG9VIyDWtb3fn3dxAV2tDjP45x+gB/GudihOj6zLph/49bjfc2Z/u/NmSP8CwYezY/hrWEtbM1hLWzNGiiitTYKKKKACiikbJU7SA2OCRkD8KAFrN1jWrbR4AZD5lw4Pk26n5nI/ko7noPyFc1q+p+KrIyC8S3gtgTi5swSpH+0WDbeOuQB6GuUaSaRjOJ1JkwS65Z2xzkuxOe3JHGD9DwYnG+y91LXz2Dc07ue51O6+03Ds9yAdo5CBTwyKO3pnqSOe1Ry2zSAMxRJT2Yj5j6/j/AD9ic0PMl80uZGZzyS33c467enbrjt2AOJRPMFIaVzu4Kknn/Pp7jPXDeFNzlLmk7spWFTZMjKyzb1ztIhdgfUZA/wA5/AQr+6nSeK4e2niIKSYKMv5jB7ZB4Pf3UzMgUszAdERTy309Bx19uP8AYkstO1LW7g21mhIU4kkOVii+pHf/AGR83PYliNKUJyl7m4mdpoXjSyvY1t9RuLe3vgSow/yTY6lffg5XrwcZHNbZ1e058szS4/55QO4/MDA/E1ladp2k+FkWGFXudRkXkqoaeUewHCJwPRRxUtpBc61cTzamI/sUb+XFaIcozD7xc/x4PGOgKnrgNX0lPnUUpvUgdBrF5qzldNsjFB3vbgqU/wCAKpO/65A98jFaVnYRWYdlLyTSYMs8hy8h9z6egGAOwFWulFXYdjxj4hW/2fxvdNjH2mCKf68GP/2nXpfwnvBdeBIItwLWtxNAfb5ywH5MK4n4tWbG/wBIuVYqskcsMhHU4KsoB7dWrY+C10qw61powAkkVwq9PvKUOP8Av2Pzrha5azXcmprE9VrN1fWE0sQRJBLdXlyxS3tYsbpCBknJICqByWPTjuQDpVzuir/aHiPWtUl+ZoJv7Ptgf4I0VWcj3Z2OfZF9K1OchupfGTyWciW+mwQG7hE8UMjSyCLeN/zMFXpnOBn0rpZZY4YmlldY40G5nc4Cj1Jp9czNCniLxTc2d0ol0zS0QPAwyk1w43fOOhCJtIB4y+ewoA3rS/s79C9ndwXCjq0MgcD8qsVzWqeCtJuYWm0y0t9M1WNc217aRCN437Z243LnqpyCM1Tl1u41/wAO6LbxF7S71ac2115bYaDyw5nCnqD+7ZAeo3A0AdENd0hr82K6rYm8BwbcXCeYD6bc5q/WZL4d0WfTk0+bSrKSzjTYkLwKyqvoARxXJ3s0+n+CvGOiyzPMNMtJRbSyNlzA8JZAx7lfmXPcKDQB2j6pp0dz9mkv7VZ848pplDZ+mc1brFtvDGg/2bFbtomnGIxgMhtUweOcjFYr3MXgXU5bffI2hy2M95DCzFjbPCAXRCf4GVsgdipxwcUAdpRXC6TBp+r6ZBqGreKLiS9uEEsq2msPBFCTzsVY3UYXpk5JxkmrGjXSR+J47LRNWudV03y3N750xuUtmGNm2YkncTkFCTxzx3AOhXX9Ik1k6OmpWz6kAS1skgMi4GeQOnHrWjXHeI9UtfDXjHT9Vu5PKtZ9PuYZ8DJZkaN4wB3bmQAf7VRT6f4t8RJZXs9zbaXBHeW9ymmhNzmNZFYiWXn5toPyqMZwCT1oA7aiuU0uGbxWJdWu728i095WSxtbW4eAGNSV8x2QhmLEEgZwBjjOTVPwvqt1qH/CQeHk1Z11LS750jnmTzW8hjuQkE/NjlM/7IoA0NKe/k8ca3DLrF1NZ2scJjtHjiCIZAx6hAxwFGMnuc5q54qm1qDRt2gxGS7MqB9iI7rHn5iquyqT0GCR1NcjpWmeJm8b+JI4fEsEcyJaGSR9NDCQFHxxvGMYP1rV8VR6zp3w+1Sa81tpL2ECWK5soTalRkDaQHbPfuOtAHT6OdQbRrJtWWJdRMKm5WL7okx8wH41cDBs4IODg4rkLfTU1vVrvTLqe5uNI0cJbeVNMzG6mKB2aVs5cBWQAHgktkHAxHqeiab4X1HSNT0Oyg09pb6K0uYrVBHHPHIdvzKMAlSQwOM8EdDQB2hIAyeBXNv4+8KpcmA61bkh/LaRQzRK2cYMgGwc+prmdW0d9b+L02myvN/Zb6VDc3iea+JAJHURYzgKxCFgMZ8v3NehfYLP+zzp4tYRZmMxfZwgCbMY27emMdqALAIIyDkUVzHgWSSPRrrSpJGkOkX0tijsckxqQ0efcI6D8K6egArJ1FAPEGjSux2AzRqvbzCmQfqFVx/wI1rVma7DLJpvn26GS4tJFuYkXq5U5Kj3Zdy/8CoA574h2MEXh++1mXUdSge3gIhitrnykeQ/KgOBnliB1rwnTbOHULvR7JmwlxcwRAnrtYgMP++dwr0H4p+LINXvrHRbCcSWsUa3krr0dmUbB+Ctu/4EvpXJeGdHbUotTaIuJ4CsVo8Z+5Kzq+7g5B+7GvTJc+hIwl71RLsbQ92Lb6nsNxONbkS1tonksI51a8uuBGVRgWRc8vyAGxwBuyc8VsWk39la7c2dwMQajMZ7SYfdL7BviPo3ylh6gn+6ao6frNpb6ZZ2erwJpDpGgt5Y8rbkYG3y5CMLxxsbnt8w5N69skm02ayuywtpAGiuYRkQuDlXA6oQQCDyvHbpXRJ3ZnKTbJfFHy+HrmfvamO6H/bJ1k/9lrYrzrXdRjv/AApeadPIZPEEyGBYPMbEpJx5kQ6bCOdw+6Cc8giutttYuZNLtr6SyzDNEku+OUHCsB1BA556DP1pEjLK3in8XapfnmWCGKzUZ+6MGQn8d6/98il155NNt21iB5S9vjfAGysykgFQDwG9CMc9ayNGuPtHibxG76gbUPcKYUBQFkRBEzYYHjej8iprq/j1+C30eGRLuR7lXumjHypBHJuBfHALhVAHfcSBgUAXdLjvrCS91DWmtYWunDttm+WFQAFQZAyfU55J44wKj8TOkljpt5HuEsd/D5W5SpIdvLfg8/cZz+ANXbXw3pFlOs9tZiKRTlWSRhj9entVPxCfN1jRLb+7JLdEeoRNn85RTjuOO5NRRRXSdQUUUUAFFFBIAJJwBQAVkXvhnSb2QytaiKYnJkgJjJPqccN+INZGr+Ore0BXTrZrzHHnbtsX4Hkt+gPrXNH4g6078CAE9FSA/wBWP865qmIo/DLUzdSKOofwHaENs1K+UsQTnyv6ID2HfsPSo18AwZ+bVLog8HbHGOPQfLgDn09R0JFZFj8Rb+SSOOSwiuBI4j8wZhVCTjJOX3c9cdK7P+y5brnUrx7gd4Ih5UP4gEs30ZiPaohSw9RXjFFKSexhRaJ4ftp3jSC41i8X5XXdvA9nA2xKfZsHgda247O/miWOSSLT7ZRhYLMZbHpvIwB7KoI7NWlFFHBEsUMaRxoMKiKAFHoAKp6xqaaRpkt4yGRlwqRg43sTgD8+voM10KMILRWQ/Uhu3sfD2lzSxCGF34QyPzNKeFDMTliTjkkmr9pbLZ2kVuhLCNQu49WPcn3PWvFtavLvWbwSXswmkbcNp4RFwThR2Gdv145PWvRfAGp3Oo+HjHdMzyWkpgEjHLOu1WBPuN2P+A1lSxEaknFERmm7HVUUUV0mhxfxPtPP8KJcgc2l1HJ+DZjP/oefwrk/hVqgtvH6QD/VXdvJb7s8GQYcfXARx+Neoa7pv9r6BqGnZwbm3eJT/dYg4P4HBrwXSdQOk3enanGhT7HLHMUA5CqfnX/vncPxrixHu1IyE1dNH1LXOeHZBZ61rukzHbcfazexA/8ALSGUA7h9HDqfTA9RXQo6yIrowZGAKkdCKz9W0Ky1jyXuBLHcQEmC5t5DHLET12sOx7g8HuKs5TSrnNDcW/irxLZSnbPNcRXsQP8AHCYIo9w9cPEwPpx60knhFriNobvxJrtxbuCrRNPGgYHsWSNW/Wli8IoNF0y0l1C4F9psfl22owYSVV6YOdwYFQoIOQcZxnGADoZJEhieWR1SNAWZmOAoHUk155pxNjomg+IZ1ZLJdSu7qViMeXBcvKUkPsN8ZPoCSeldC/ha5v8AbFreu3eo2YOTaGKOGOX2k2KCw/2cgHuDXRFEaMxlVKEbSpHGPTFACNLGkJmaRFiC7i5YBQOuc+lef6uxvvBPjXXEUiC/tZBakjG+GOLar/Rm3kf7JU10g8F+H1YAWB8kNuFsZ5Ps4P8A1x3bPw21H49wPh9r44A+wSgf98mgCOLU/FphSJfDVkJNoHmtqf7rp14j3fhioZ/CV3rNtfya9fxzXt1ZS2cK28ZWG0SQYbYCcsxwMsfTAArrEG1FB6gYpaAOCi1nQLONIPGOlWmnalEoSSe5tQ0E5Axvjl27SD1wSGHQipr/AOIei2OlPJoUMuoRQbSz2lq5t4k3DcTIBsGFyevau3IBGCMikwMYwMelAHM+JdBbWvEXhiZ7fzbWxu5LiVsjCkRnYcd/n29PSunoooA4/TjrnhaxGkRaDNqlrblltLi1uIkzGSSqyLIykEA4yMg4z7VQl8Lahpuhxa3bybfFEDzXUhhQyJOZW3PbkcFk+6Aeo2gjHNd/RQBwsVzrml60niG/8P3GzUbJIby1sHFy9tLGzlCRxuBVyDjOCB161F4p1PVtf8IanbW/hjVI1nMUUAkCCST5suSm75FAXGSeSegrv6KAOWki1TRdXutT0/TZL+x1LZNcWiOiTwTBAu5dxCsCqqCN2QRkZzR5Wr+I9U0+W90x9L0yym+0+XPMjzTyAEIMISqqCd33iSQOBXU0UAcdot4lz8R9fka2vk3W1vBDLNZSxxkRmQvh2UL95x356jNdj0qC9vINPspry5fZDCpZj149h3PoO9eWan4m1HxELmwlvJ9L3bkWC1ba4BGQfM/iOCM4wBnkd6zqVYQ0ky4U5S2N/wAIeINPuPFXiO2t3meO81BZraRbeTy3xbxq537dowyMOSORXd1g+CoIbXwTo0MCBES0jBHq2PmP1JyfxrerQgKyvEmtw+HfD95qswDeQmUTOPMc8Ko+rECtWvE/in4nTVtbTRLSTda6c264Knh5yMAf8BBP4t/s1M5csblRjzOxwCWl3fX1rFbRrLf3NxtAUYDPJnP0UE59gvtX0Vo+gx6Potno9nAFS2GTdyKMmQg7pFHXcSW5OAM9xxXk3gGxlt9QXxTLj7FYTCEgr94MCsj57BAwOfQOK96qKUWo8z3ZdV62WxGsES24gCL5QUIEIyNuMYrLOgpZfvdEcWEg58lRm3f2MfQfVcH1yOK2KK1MjHspLe8uZYLmyNlqMYDyojkb1PAZXXG9cg9cEdwKr/8ACKRRLFBa6pqVtZRnctmkqtGCORgupYAdlDYHYcCti58uKSK5aNSyny9+OVViM/hkLn6e1TO6xxs7nCqCSfQUAZd/Z6VFZQ2c2n21yiA+VDMgcADqxLZwB1LH17kgGxpmnxWFuFiWONTyI4IxHGuf7qj+Z5/lVXT4Wv5nvrgHaX+RD6qeM+ynIA6btzdxjYoAK5zVjnxfp4/u2Fzn8ZIf8K6OubvSZPGDjPEFgn/j8j//ABuqh8RUPiLNFFFdB0hRRRQAVw/jnVizjSUk2xbQ9zhwN2fuocsOMDJGecr2JFdxXjeqaitzqd3MZGHmzu28tjK5wmAOWO0IMYOeBXJjKjhTst2Z1HZFOQRp+8cuuTwAzfMT6DDg/nUUpdo081yqSHb5J24AxnLkAbuq8dOe9NSM+W11KEEjDbGuAAu7I7dyN2fcCpWi3SIjbhGq7GLD15P4jgfgK8g5i74dsn1DU7CHbnbNGRgcbFO5voMZH1Ir2WuZ8IaAdLtTd3Eey5mXasZ6xR5zg/7RPJ+gHbJ6avZwtJ04a7s6acbIK5Xx4+zTLIZ4N0Sf+/UldVXH/EYKNFsmYEgXgGB3/dSf1Aq8R/Cl6Dn8LPOnG4+aPvAfIvcgkHP5qD+Pc5r03wLb+RpV26jEct2zIfXCqp/8eVh+FeZ6VBdajqTRW6mSWb9zGD0Vs/MfoASxPtXten2Uem6fBZxElIkC7j1Y92PuTkn61xYKm+Zz6GVJa3LNFFFemdAV4Z4v0r+yPFd9b7cQXDfaoeOCrklh+D7vwxXudcT8S9FN/oSanCmbjTiXbA5aE/fH4YDf8B96wxFPnhoCdnc2fhZrn9qeEksZXzdaYRbNnqYwP3bf984H1U13FfOPgbxMfDviiK/kYLps4Fvcn/YJ4k+inn/dLetfRwIIyDkVjTlzROeceVhRRRVkBRRRQAVma9odv4i0t9OuprmKB2Bf7PJsLY7E4PHt7Vp0UAVdPszYWMds13c3RTP765YNI2TnkgDOOnTtVqiigAooooAKKKKACiiigAooooAKKKx/EmsHR9JaSLabuY+VbKeRvI6keigFj9Md6UpKKcnshpOTsjkvG+uNd3y6bbENFbSAMO0k+MgH/ZQfMff3WudtbGTULqLTbY7y7mNWZQQz9XkI6YUZPpnjriq8ZJQTJIS8uUgdjkhc5eU+pP3s9/l9a9B8DaKtrY/2pIm2S5QLAp6xwdR+LfePf7oPIrwaaljMRzS2X9W/rzPWm1hqNlu/6/r5HTWFlBpthBZWybIYECIM5OB6nuferFFYvinxJa+FtEl1C5G987IIQcNNIeij8iSewBPavf2PIOf+I3jYeHLJNNsJQNXvFOw9fITnMh9+CFHqM9Aa8V0fSbrWNdXTLHPmzKrPK3zeWuW3SMe/b6kj1pmo3V9q2rre3O+61C7uPmCDlmKlVRR2A4AHYfia9p8HeF4/DWl4k2vqFxh7mUdM9kX/AGVycevJ71jCPtpf3UdMY8q8zVsNJs9O0eLSoIh9kji8rY3O4Hrn1JySfXJq/wCGLl5NJNnO5e4sJDaSMerbQCjH3ZCjH3JpKz5Gu9J1KTUrOA3UMyKl1bIcOducSJngtgkFTjIAwcjB7JxutCZxutDq6Kp6dqllq1t9osbhJkB2sBwyN3VlPKt7EA1crEwGSxpNE8Ui7kdSrD1B61mrcTN4edmbdcBWhLHvIGKZP/Aq1apW1p/oSpKpUtKZyvoxk34/OgC1DEkEEcMYwkahVHoAMCn0UUAFcxdeH5p9be5TU7m2vJw7s0RDR7F2qiFGBGMEkkYOSefTpJpVghaV87VHbqfYe9VLIPLcTzyYzhYuORkZLYP1Yr/wGgDFa08S23HlaZfqP41le3Y/8BKuP/HhUZu9Xi/1vhu+YDq0E8Dj9ZAf0rrKKvnkX7SRyJ1kxjM+lavEO5+xPJj/AL9hqjPijRYzie/S2b+5cq0Lf98uAf0rsqKftGP2jOX1bUYtK0m5vpWAWGMsMnG5uw+pOB+NeKwQFk2MihIgoBY4yQOp9MckH2Getex6r4f0/W5Imv0mlEXKIs7ooP8AewpHPvSWfhrRrEhodPhMgORJKDI4PqGbJFZ4ihKq1rZIucHJnnNjol5qcsf2S2e4hGT5h+SMk8ZLHgjgfdyc54rt9D8Jw6c6XN463F0h3IAPkjPcjPVv9o/gBzXSUUUsJCnruwjTSCiiiuo0CuM8eyS3X9laTZRma+muDMqKMlFVGUsf7v3+CeMiuzqGO0giuprlIlE8wAeTqxA6DPYDnjpkk9SaiceaLi+omrqxjeGPDFv4esxnZLeyD97MowOeSqjsufxOBnoAN+iinGKirIEraIKKKq3GpWFq+y5vbaFvSSVVP6mqGWqQgMpVgCCMEHvUNtfWl5u+y3UE+373lSB8fXBqegDwnxT4fPhzXJbEL/oUwMtoT08vun1UnH0K+tek/CvxYL6wHh6+k/0yzT/RmY8zQDgD3ZeAfbafWtLxV4di8S6M9ozCO5Q+ZbTEf6uQdPwPQj0P0rw9G1HTNb3gyWN/p0vHqko/muD9GDGuCpH2M+ZbMUo8yt1Pqaiue8HeK7fxZo4uUCxXkWEurfOTG/qPVT1B/qDXQ1qnc5dgooooAKKKKACiiigAooooAKKKKACiiigAooooACQBknAryTxHq/8AwkGrtIjYsVQpG5OAIc/O/sXIAH+yoPBrrfHOriGzTSIWPnXY/fFc5SHOD06bj8v03H+GuDcGef7LbxGRjIqtGG/1kpxtjHoOhPYDrwTXk5jXbaoQ3e/6Ho4KirOrLY0vDujnxBq22VCLRAHnBGMRfwxfV8Zb/ZGD2r1jpWZoOjpomlR2oYSTMfMnlxjzJD1P06ADsAB2qTWNZsNB02S/1K4WG3j4yeSx7Ko6knsBXbhcOqFNR69Tlr1nVnfoT319a6bYzXt7OkFtCpeSRzgKBXzt4p8VTeLddnvpVaG0tiYrSFz9xCASx9GbjPpgDtVjxV40vfGNwruGt9LQ77e0z+Tyere3QdsnmrfgbwVJrV3/AGrqMZXSQweKNhzdEAc/9c+P+BfTrTbqvkiOEOX3mdB8OvCpiRPEF/HiaRT9jiYcxoR98/7TDp6Kfc16HRRXdCChHlRYUUUVYGfeaYZLoX9jN9j1JBtW4Vch1/uSL/GvseR2INX9L8RLc3K6fqUP2LUyDtjLZjnx1aJ/4h7HDDuO9LVe8srbULY293Ak0RIO1h0I6EHsR2I5FRKCZEoJm/JKqcZy56IOpqSuRTT9RtBjT9fvo0HSK6C3KD8XHmH/AL7qKDWvEiaqunX0+kRNKcW05tpAk/H3R+8OH6/Keo5GcHGTi0YuDR2SsGGQQR7UjusaM7HCqMkmoLWK4VN141vJMerQxFB+rE028u2tsYjzyOW4VvYN0B6Y3YB6fSSSGRpZnWQpg5/0eJh1P99h2A9P64AuwQrBCkSkkKOp6k9yfc9abb3MVypMZ+ZTh0YYZD6EdRU1ABRRRQAUUUUAYlFFFdR1hRRRQAUVXd5ri+SwtColK+ZLIwyIkzgHHckggD2J7YM8mk3tvE0keqLJtBJF1Eu3H1Xbj64P0qHNJ2Ic0nYjnuYbWMPM4UE7R3LH0AHJPsOaiGoW4kCSmSBmBKi4iaLdjrjcBn+lTeH4ZLsDWbyNY3lXbbR7shIz/FyBy/B6A42jAOal8SRJe2ltpTxrIL65SN1YZHlr+8f/AMdQjPYsKl1NdCHU10KtjZXmsW8d3LcyWdpKoeKKEDzGU9C7MDtyP4QAR/e7C2/h5Il3WN5dQy/9NpnnRvqrseP90qfetmqs17FHbySqwbyzhl7jHJHscdM9ePWs3JkOT3ObllmvLqHR5Q1tdyyYnEbkERAEl0bglWwFDDBBbsRXS2un2djGI7S1hgQcYjjC/wAqrQ4udenm4ZLaBYUb0ZzucfkIjWlQ5N7icm9zM1jTFv4g8IRNQh+e3mIxgj+Ekc7T0I9D64qhaXK3lqkyqyE5DI3VGBwyn3BBB+lat9fR2VxaiQcSsyZHbjdn9KypI/suu3cI4juFW5T/AHvuuB9MIfq9XTeti6b1sT1xXjzwidYg/tTTo86lAmGjH/LxGP4f94clT9R347WitJRUlZm54DoOu3nh/VodV085dRtlhY7RNHnlG9D6HsR9QfojQ9asvEOkQalYSb4ZR0PDIw6qw7EHg15R8QPCDQyS6/pkRKN817Ag/OVR/wChD8fXPL+FvF934S1ZLi1U3Fncn/SbYNw6gffXsHHAz0PQ9iOBXpS5JbETjzK63PpCiqGj6zYa9psWoadcLNbydxwVPdWHUEdwav1uc4UUUUAFFFFABRRRQAUUUUAFFFFABRRRQB4x4qOqaf4vuncvvupXZGnZFiMaqNgXIBIxwcElW5IINdd4D0dZYYtdljKxvH/oSOPmCt96Rv8Aabt7ZOfmNdhfNZR2ckuoGBbWMb3afGxQO5zwK8q8U/Fh7oPZeFjsh5VtRdOTjgiJT/6Ew+gPWuV4elGp7Z7nQqtSUPZrY7Xxf480rwlDsmP2nUHA8qziPzHJwCx/gXPc/gDXh/iDxDqOv3jahq1wGZM+VEvEcIPZR6+55P6VRjsr3V79bWyhmvb6aQSSfNuY4Od7seg46k16x4V8AW2jvHf6kyXepLymB+6gP+wD1P8AtHn0ArRKdbbRDjBQ9TnPBXw8kure3vdfgMduqL5Vi4+aTA6yDsP9nv39K9WACgAAADgAdqWiu2EIwVkMKKKKsYUUUUAFFFFABUN3aW99bPbXUKTQv95HGQf/AK/vU1FAGbEut6UALG8W/tl6W1+x3geizAE/99qxPqK0LTxRYXEyWd/HLp13J8qwXigCQ+iOCUf6A59QKdUVxbQXdu9vcwxzQuMPHIoZWHuDwazdNPYzdNPY1G02HAMbSRuvEbofmQegz1X/AGTke1SwNcAmO4VSR0kTgN+HY/n9e1ctFa6no3Oj3XnWw/5cL12ZAPSOTlk+h3L2AFaun+J7G8uEs7kSafqDdLW7AVm/3G+7IP8AdJ98Vm4tGTi1ubdFFFSSFFFFAGJRRWZrev6b4es/tGoXATdkRxqN0kp9FXqf5Dviulu2rOs065jXPH2g6GZIpLh7u5j+9BaL5jKfQn7qn2JBrzjX/HOq+IZ5baMvYaeAP3MT/PIDn/WOPp90cc8k1k6Tpt3e3FtNZWTyWFrOj3EygLGiqwJGTgE+wyeK5pYm8uWCuJ7XPovQbGS0sPNulxe3R8645ztYjhB7KAF98Z6k1R1MX1ze2Gn34tzZXdyyuISw3osbvsbPUEqM9iAR0NdFWRrPy32hydAt/wAn6wSr/NhQcppXFtFdQmGZS0Z6gMR/KsRLMWXirT4lmleI2d00ayHOw74OAfpn9a6CsjVPk1zQ5QOWnlgJ9jC7/wDtMUAa9ZPiBltdJu9QyE+z28jyNjqgUn9Dgj6e9a1YfjFnHg/VY44zJJPbtbxxgDLNJ8igZ45LChgJ4SdLjQkvUkWQXTbw69GCgRqR9VjU/jWrcPcoMwwq4HP3+T7YPH61heAfNj8H2dtcwvBc2xeGaKT7yMGJAP1BU/jXS0IGclDfHxJr5g8h4l04OsoYHAZ+AcnuEB49X7gVo63hL/TrkEHDvbP/ALIdd3P4xqPxrzT4qPd2Hi1JLO/urdbmzQyJHKdpYM652njOMDOO1c9D458Q2+mrYLcWclujpIPNtFBBVgwOUKjqOSRzWftoxlZmsactJI9torymx+LOoM3+k6RbTxD/AJaQTNHn/dDBs/mBW/bfFLQ5cfaLbULX1LwhwP8AvhmP6V0qvTfU2O3ry3xn8P2tp31jQ4WeEBjPYoOVzglox36cr9celdxY+LvD2pMFtdYtGkPSN5PLf/vlsH9K2gQQCDkHvTnCNSNmI8F8N+Jb7w1qK6hpriSKTHn27N+7nX+jDs3bvkcV9BaBr9h4k0qPUNPk3Rt8ro3DxOOqsOxH/wBccGvL/HPgglpta0aHLnL3Vog+/wCroP73qO/Uc9eK8NeKL3wzriX2n4lhdAbqDdhZ0zwPZh8xB/DoTXF71GXLLYmcObVbn0xRVDRtZsdf0uHUdPm8y3lH0ZT3Vh2IPBFX63OcKKKKACiiigAoopGZUUsxAUckk8CgBaK5XVfiN4W0osjaml1OvBhsh5zZ9CV+VfxIritT+Md9NuTSNJit17S3r72/74Q4/wDHjUynGO7KUJPZHrxIVSxIAAySe1cD4i+K2kaZvt9JUardrwWjfECH3k5z9Fz+FeR6p4o1rxFE76xqks1sWJEAIjh2+6rgN6/NmptJ8Kax4ki22Nt5No42m7nBSMD/AGe7+2Bj3FZ+0cnywRoqVtZFfX/FWq+Iovt2s3W+NR5kdsnyQx+mF7n3Yk+9a3hfwHqutRRST77CwwC08iYll9SiHpn+83HPANegeH/h/pOivHczg398nKzTKNqH/YTov15PvXWVrDDXd6mpqtNEZ2jaHp2g2X2XTrdYkJy7dXkPqzHkmtGiiupKwBRRRTAKKKKACiiigAooooAKKKQsBjJAz0zQAtFFFABUF3Z21/btb3dvFPC3WOVAwP4Gp6KAMuPT9R03/kEatLHGOlteg3MX4EkOv4PgelWo/E19acatoswUdbjT2+0J9SuBIPoFb61aoqHBMhwTLmm61pmsKx0++guCn30RvnQ+jL1U+xAq/XL3+j6fqbI93aRySx/6ub7skf8AuuMMv4EVAtlrNqNlj4gnEPZLyFbgr9HyGP8AwIsfeodN9DN030MTxf45h0BjYWKpc6oVBKMfkgB6M+PXsvU+w5ryGS7vdV1SW4upZ76+nkEaHbud+B8qKOgzngDH86bp1teatrIt7ZWub+8VHJduWYlizsewHUn/AOsK9r8KeDLDwvbblxcahID51045OTkqo/hXPb881z2niH2ib7HK+GPhizE3niM53tvWwjbgcADzGHXp90cepPSu71e0jHhjULS2iSNPscsccaKAF+QgAAdK06a6LJGyMMqwII9RXXGnGCtERsW0wubWGdTlZEVwR6EZrN8RMIrK2nb/AFcV7bs5/ur5gBP0Gcn2zWRpGr3FnMNAuZIo5bcJFa3MsZ23C4+UHBGHABGP4tpI7ga8i2LTNa6hP9slmXynRkyiBhjaQOF3ZxzyemTWDVjlasazMEUs3QDJ4rn9Vu/Ou9JmWJhbw36fvj0JdHjGPbLgVQ0u6vNH0qBtVZr/AE2MsjXbjdLbFGKkyf3k4zv6r/FkZYbGo3en6jp8tufMuLVlBkuLZgVh5yGDZ6ggHjJGAaANaSNJUKSIroeqsMg1y/iPwvFPo8zWLzxSROlyIYmwJjGwcIR77ce2atWHiBbe8l0nWJ4or2DAFwfkiuRjO5c8BsdV7dsitWPU7WWdIo2Zt5wjhDsY4JwG6HgE8elAGRpbLZ60gjupLm11W2FzFJJtB3oFB6AfeRkx/wBczXRVxgUyeHbMwW1266ZciSJo1ZS9uGZPkI5b90TwOvbJxUl9rHhiKO1kttQtZrpp4zG6y+fNhXBYDkvyoIx3zjvQBT8U6Lba14r2XGlTX4SyjA8pYPky8vVpMFc4/hPbntWBq3wut5rSWW10KWEhSyQw6w0jlscZWVCp57b8V2VrcJeTG8E0LXt1cwlII5FdooEPRsE84LsewLkc9T1FJpPcabR4hF8Obe/t92ma5Ks6ACa3vYAXiYj7rBdhU/UVnXvw38UQL+4WxuB/0ynIf8A6gfrXturaNDqQWZG+z30Q/cXSLlk9j/eU91PX2OCMzT7qS6tiZ4xHcRSPDMinIDqSDg+hxkexFNUaU+hvCbeh4LdaBqenqy3ujXyD+N2tzIp+rrlf1rOtb2SKQppt1JZkHkwTtEw/4CpB/PH419LVWvNOsdQTZe2Vvcp/dmiVx+opfVEtYsu54tbeOPEelpu/tZp41/gu4lkB/EAMT/wKsHUL2W51CXUzp8Fv54DXEVsWxuySWVTnHUkgE88j39jvvht4ZvSGSzks3ByGtZSoU+ynK/pWNP8ACiPJ+y65Og7efbrJ/wCglKidGta17oNDjvC/im+8MX323TmWa2mwZ7Zmwkw9Qf4Wx0b8DkdPSIvjRosoyNI1YAHB+WHIP/fyuL1D4XaxpVvPd2V5BfIg3tbRwtGz+pUbm56nHf61xFwxBSa1O6Zv4B0kA659Mevb9KyftKXusThGWp7qPjD4c2FpLbU4gBk7oFP8mNOPxf8ADe3Ig1JvYW4H82rzDTvBGs+INOhvLCfSpbZ/vj7TIGBHVGHl8EHqP8a0f+Fa+Jv+oV+N1J/8arT99b4SfZw7nZ3Hxo0aMqsOk6pIz8DcsSj/ANDz+lZ1x8Zrkgi18Pxj0aa8/oE/rWBB8LNeaZpJ7vTYyeAVeR9o9ANq1pRfCedlxca+oBHIgs9pH0Yuf5Uctd9AVOBlXfxU8V6i0iw3FrYRA7QbaAFie/Mm4e3AHQ1l2uneI/GtwUU3+qYbDvcTMYYz77jsB9gM+1dxpvwz0W317TbOSW7u4wkk8qTSAIyptULhAOC0innP3SK9TgtobS3S3too4YYxtSONQqqPQAcCh0p399kuSjokeeeF/hHpumx+drbrf3LNu8lMrAntjgvxxzx7Va8Y+E/DF1ZpZQ2S2mqOhWzGnxLG7n0xjaVHU56DJyK6OLXYre3u3vXGLebyVZBlpXyflVRyWyMADmpdJsJjcy6tqEYW/uF2LHkH7PFnIjB6Z7sR1PqAKtRSVrGXM73OT0H4RaBp1pC+oRy3eoqAfOE8gWJsdI1zjA9wc/Titi4N5ofN+/2mw7XoUBov+uqjjH+2MD1CjmtXxNdSWPhbVryJgstvaSyxljgBlUlf1ArJ0y6vvFVjGY5JLPSgNrTIcS3XPRG/hTGAWHJOcYxk3F8uw1Jp3Jl1Owa7Fot9bG5IyIRMu8jr93OatVaXQNJTShpaafbpZAYEKIAB7jHIOec9c81jWbzWl02l3chlkRPMt7g/8vEOeCf9pcgN9Qf4sDWM76GsZ3di/RRRWhoFFFFABRRVS7upUuILO0jWW8uCdiM2FVR952Iydo4HuSB3yE3YTdi3RUR0fWiONWsA3vp7kf8Ao6q11pvilbeRbW50iSUjCu8ckQHvjL1PtER7SI66vxDcR2cCedeyjKRA4AXONznB2rnv36AE8VK+l62qCWG/sZmxkwvbsiH6OGJH1IP0qjHZaxp2lzwR6Is9xPh5biLUBJJI4I5YukY6DgDAHQAVrPqmqvaPJbaBcRMoGEuJYgT/ALoR2zj3K/jWbm3sZuo29DEuG1pbhk1G2urG1HSXTIhdl/xxuH08r8fSxp1l4V1C+ezTT4rq5WLzJf7RhZpwM45Ew34/St3StTF/G6SKY7qLHmxNGyFc5wcHscHkZBweeKZrOkvqUUUltcm01C2YvbXIQPsJBBBB+8pB5HHY8EA1Lbe5Lk3uZ134bnso2l8PXAgkA4s7lme3c+3eP/gPHqprMt59SkdYb+6msbo4BT+ynMYPoJA7K34Nn2FdVpceoR2ijUp45bg/e2LgA+x4yPwFXaOZj5mcp9rudPuUtNXjSNpG2w3cYIhmJ6DnJRv9knnsT20KuXMlnNYXceqLAtqpaOYTkCMr1GSeOhH4153J480TQ7qWxjv5dWtVXdby2wMrKM48tnOFYjs27kdeRltFUS+I0hO+jO4orzC/+LkkfNpoTeWeslxcAFfcqoP86zn+JviKYBoV0uNCMjEDufz8zH6VLxFNdTWzPYKK8Sn+IvimPDm8txF/GUth8vvzniobr4jeKoAhXUYmDZ62yf4VP1qmFmdv8LtBSy8PprE0f+l6gilSRykI+4B9fvfiPSu8pkUUcEKRRIqRooVVUYCgcACn1vGKirIQUUUVQytHY2Wo32oQX0SSW/2WHzUf7rDdIRu+mM/iazZDq9pZx6VpEdrfwRyRtFcSBkKBWDAsAuJPu/eUjPfB5OxpEQOu6m5O5WgtwQRwCDIf6g1vVzy3OafxMxdMttVt7KC2It4kRcOzku7t1ZjjA5JJ/Gq8vh/ULe1ntdJ1C2gtJwQ1vPbNIkRbr5eHG0f7PIB6Y6V0VNZ0TG5lXPTJxmpJMhPDtvJZXMV65uLm6kEstyFEbBwAFZMfc2gDbzkdckkk1Li38R3MEFk62ivHIN2orKwJTkFhGBw5BxjOOTz2rpKpS6igkMVuhnkHUKeB9SMn8QDQBaiijghSGJQkcahVUdABwBVe+0221CEpKrI24OssTbHRhwGDDkHkj6Eg5BIrIGp6vqLY02CBoScGdjtRfXa/O/6hSPcVYXTtdbIl11Ap/wCeVmoYfiWI/wDHaAFC+IrT92hsNRQdJJ5Gt5Me+1GUn3AX6Vz58e3R186LLpkNrK6nyrx7lngYg4IBCDOD9BnjOeK6X+xFmULf397fIP4JXVFP+8saqGHsciprzRtNv7WK1urGCWCEgxIUGIyOhX+7j2oAdZoyRCWW5847cZVsqB3PufU/kBWFZcanrS/3b7+cUbf1rag0XT4OFto2HYOgbb9CRmsTT2E15q9ynMc982w+uxEiP/j0bVdPc0p7l+iiitzcKKKKACvPfG/gT7XJLrWiwD7aRm5t1wPPH95fR/8A0L616FRUzgpqzA8A0PXb7QL83unP947Z7eTISUDsw6qw9eo9xkV7F4c8V6b4lgP2ZzFdIMy2svEie/8AtL7jj8eKzPFfgO21x3vrBltNTI+ZiP3c/s4Hf/aHP16V5LPZ3+j606Xcc1jqEJBiKthgB/GjDqCSRkccYPpXGnPD6PWIbn0VRXm/h74mBVS18QrtI4F9Enyn/fUfdPuOP92vQ7a5gvLdLi2mjngkGUkjYMrD2I4NdcJxmrxYCaGv2jXNTvP4IVjtEz/eALuR9d6D6pV/VNYi0mJ3nRj+7JiUdZX7IP8AaJwB9apeGDhtZi/556gR/wB9RRv/AOzU3xMEkvNChZQzfbmlwRnAWGX5vwJX8SKyesjmesjL8MaPBa+JJ3mhia9SzSaSYL1llklMhB+q8egJ9TXXPeW8cpjklVGH97gfn2/GsCJvs/iywc8Lc281ufdwVdR/3ysldHJFHMAJI0cejLmiaswmrM5a7tx41M1vO+3w/b3BSSOM5a9dDyGx0jDDoOWx2HXo7S5tJU8q1kiKxDb5aYGwDjGO1cz8O3Y6HdRu2WF15uckn99FHPz/AN/TWh4qtUexinSR4LhrmC3E0R2uFklSNvmHP3WPfrz2qSSzrer2llbS27T5vXjJht4gXlZscEIuT1xzjA71kwaTq+swWLXxOkpa8oImWS4Py7SCSCijHUfMScHIIroLDTrDTQ8VlaxQZwzlFwzn1Y9WPuauUActfWFxoKi9huLq8sVH+kxTNveMf89EOMkD+JfTkcjDXEdZEV0YMjAMrKcgg9CDWhe6lBYyRRy5JkBwF5PUDp36/pWIbVtDvltlH/EtuWP2f/pg55Mf+6eSvpyv90VrCXRmsJ9GXaKKK1Nive3kdjB5jhnZmCRxIMvK56Ko7k/4k4AJq1pFidOjnu74q2oTqHmKnIRRnbGnqq5P1JJ4ziqvh6CG6ll1O4YSXhnnhiDHiKNJWjwg7Z2gk9STjOAANu98pbZ5pplgWIFjK5wEHck+nrWE5X0Oecr6FgHIyOlVrq5aGe0iUAmeXZz6BWY/yrnND1vUJ475oLb7Vp9tMI4pZXEMjAqG+VSMFfmXBJX6dMu1XVL+4jVrXSb+O7tpBIgZY5FDDI2tsdiAyllz1GQRUEHVUVWsL2LULNLmIMu7ho3GGjYcFWHYg8GodV1vS9Dt/P1S/t7SM/d81wC3so6sfYUAXiMc4ycVXivoJRL83lmL/WCTjb9fyP5elea638YUG6Lw/p5lPQXV6CifURj5j+JWvMtd1jUNeczaxqUsuWGFyEjB4xhB8p6DqCeKylWitDSNKTPZfEfxO0GwtpYdOvXvr5eUFmodAw7M5+THYgEnHTmuI1j4q+JNRV004W2lRnoyL58n/fTAL/47+NYmheBfFWt7TDp4htSOLm8zAMey4LN9QAK9E0n4PabDtk1m/uL9+8UP7iL9CXP/AH0PpU3qy20KtTjvqeOz313qt+ialJdX16eY/Mdrgn/dHJH0AFdJZ+A/FeoQPNDozwoFLKbuQRF8DoF5bP1Ar3nTNF0vRYfJ0zT7a0Q9RDGFLfUjk/jV7OKfsE9ZO4vataI8S0n4ZnULKC8n1seVMgkVba3wcEZ+8xPP/Aa2rb4VeH4M75dQmLHLbpwgJ+iBcV1SRDStZn07GLe433VqfTLfvU/BmDD2fH8NXq6oUqdtEaJ8yucovw48Lr/y43B+t9P/APF0f8K28JbQv9lNtXoPtU2B/wCP11dFXyR7DsFFFFWMKKKKADRWA1PU4j9/MUmP9kqQD+at+VbTHapOCfYd65uCT7L4qtT0S9t3gb3dDvQf98mWulrnnuc0/iKjm4mYonyjuc4A/HqT9MD3pYrCJCWfMjHru6H8Oh/HJ96tVHOsjwskTbWbjd/dHcj3xUklOfdeyOglMdnHkSMON5HUA+g7n6jr0zEjGs3slkiGLSrY4mRePPf+63qP7w7ng9xWwVjRdiri3twMIO7AZA/Dj8T7UmlwJBYqUUDzWaU+p3HOT74xQBbVQqhVAAAwAO1LRRQAUUUUAZWv6hLY2CR2pAvbqQQW+RkKxBJYjuFUM2O+3HeqVnax2NnDaw58uJAi7jknHcnuah83+09fuLzrb2e60t/Qtkea3/fQCe2xvWrtbU1ZXN6cbK4UUUVoaBRRRQAUVDdXUFlbPcXMgjiTqx/QAdyegA5NcTqfizVbpzHp1tPZxdpDAHkPvzlR9MH6isa2Ip0VebA7ys3W9E03XbA2+pwK8a/MsmdrRH+8rdVP+TXnaeIfEHmgQ6vKVk3HzTGjKAF3HaCmScd+nPeu60azh1DS7W8v1N5csuWef5gGBwSq/dXp2AqKOJhXvGIjynXfDT6Q7SWF/BqtmD1hdTMg/wBpRw31Xn/ZrHsNUu9JkluNKvZrSYfNIsZwCcfxoeCfqM19FDgADoKwvEnhLSvFFq0d7EY58fJdw4WZPYNjp7Hiplhlfmg7Md31Of8AAvizR7iw1S58TT6ZHqLzrMPNVY/MTykQbdx5OUOQDxntmtiw1T+2tSju9JiXUrPTLX7EDbTIHaQ7S7BXI+X5EAJIz82MjGfNdY8Ca34fDOHS/sV6TgCMqP8Ab5wPr93uWFYbLPp19Gzi5sL3GY3y0MhX1VhglfcEg1m6k6b99GfIm7p6ntOrauA1h5VvPHqEN7E8dtcRmJ5OdrrGWwrsUZhwSOeSOtdHNqtvqunbdPvghlBRtikzx9iNmMhgfUcHrXiX/CwPEMenyW1/Lb6tagZMd7D8wxyCrptIYdQeSD3rV0j4gwpmTVrG/W5LYN3pt0A0qfw+ap2q7AcbsZwKr28Za3JnCbeqO38DvHp2t63pEcrSWqeXLaSMSTJGEAxzydiGFSfpWp4i1SCa90jS4gzyz38Lt8pARUbfnJ75UDFcRB4y8FNbQWts2uaRNbsz2940LTNGzfePVwd2TkEEHjI4GGvq/hy4v01G78YXE+pRBfs9zcgxRwkHjEYRFGckHKtkE8jtXMn1M7M9O1fUY9MiWdreeZ+Qqwbdx6dmYcdOeg9qwLfWtR1aVFu7qLRrSdnW3eECRpwrFTiVxtUnGcbTkEYb0oPr8Ws2zWdx4w8NNbyjbI9vOI5UX+IBDIw3YyM7sDOQDgVfttc8OTajLbnU9JXTre3FvHE1xHsK5xwCeMFSD7BDTEW9P0S90O/nlhVNShlbcktw5N1Hn+EyNncg5x0IzjnrWnfWc+qaFdW06rHPKjeWB/yzYcoc5OSGAOfUVUtNY8MWS7LbWtORP7v25CP1anS+NPC0JIfxJpAYdV+2xk/lnNAEGn3QvtNtbxRgTxJKB6bgD/WrFcVp/jvw1YaaIn1HeUllCLDDJJhfMbbyqkY24qnffFfSk/dW+m38xfKqz7IlP45JH5Vt7WCWrOpPQ7XQrG31Tw8qzRlH8+SdHHDJ5rGZcH/dkXI9c1Q1TSoLHVrJ7qe5vhHBPceXM25Rs2YITpuywwTz9K4O0+KmuWenJbw6dpyTdWlkZ5Ax6D5RtxgADr2rntU8U69q9y1ze6tOh2bNtsfIVVznA2/N+ZPauX28E7mcacr3Z7DoWs6To3h43urarZwi+ka5w8w+YsBkKOpGQcDrjGec1x3in4iaVcQ/ZvD+nzzMTta4mZoY0j7+WpyQT67RjOeteY2lpJNequl273ctwx+SJCxdhyxD9M+uT+Vdxpvw2129w97Jb6dGezHzpPyU7R/30fpU81SfwIapx6sxLjxhr0JdbO5XTbJ0CtBpqeWFxnBJOWzjgspB4Hpxm2kE+rXrGyhuNRvH+80StNIf95uT+JNeny/DLSbbSblkE99frGXha5k+TeOQCi4UgkAYIPFej6FLY3GhWVzptvHb2k8KSxRRoEChgDjA6U5UZv42OUuTZHkei/CbW78rLq08WmQHrGhEs5/L5F/NvpXo+jeCfD/hhPtNpYrJcoMm7uP3kuO5BP3fooArpaCMjB6VUYRjsjGU3LcRSGUMDkEZBpapWkjxTyWUgACDdCf7ydMe+OAfqKu1ZIU1+EY+gzTqbJ/qn+hoAw/E+xtJivlHz2d3FIH/ALq+YEkP02M9PqxcWQ1HQr+xfgXAuIs/7zMM/rWZpV2b/SLK8bhp4EkYehKgkVrTfQ2pPoW6KKK1NQooooAKKKKAM/Uj5d5pE/P7u/j6f7atH/7PXV1y2sxQy6Rc+dMYFjXzhMoyYmQ7lcDuQVBx7Vf0LXJNQjjtdStWsNWEQkltZP4hxlkPRlycHByDwe2cai1MKi1NqiiiszMoTyGOwEgHVzJ+pYD9AKuRRiKFIwchFCj8Kqaon/EvZgPliw5A9B1/Sr3UZFABRRRQAVQ1q/OmaPdXaKHlRMRIf45D8qL+LED8avO6xozuwVFGWZjgAeprlpbs+IL6CeNSNKtmMkLH/l5k6BwP7ignBP3iQRwAS0ruw4q7sTafZrYafb2isX8pApc9XPdj7k5J+tWaKK6TpCiiigYUUVkeI78WekSxq+2e4BijOcFcjlv+AjJ/ADvUykoxcnsgON1jVX1zVDsZzbwuRbpDKBx08wjHU84PZSPU5oajGUheDzpmXYHYO+d3zAYPtz0qyghVf3aFYYRhQcnn2B6AdcD0qGGMMsstwyoilcsx4OWD/wCH518tVqyqz55FWshuoFYpUmwdg8/ge0e3/wBlr0rSLV7LRrO2k/1kcKiT/ex8365rndH0Fr25hvb2BoreFvMhikGGkbruYdgDyAeSeuMc9fXs5dh5U4c01Zsl7hRRRXpAFYV7psVhbyEWcV9pBbfcaZNCJFUH7zxAjgjk7eQe2CcndopNJ7ktJ7nOXPwt8Karbpc6c1zZpKodHtJ9yMDyCFfcMfQCubuPgvf26BdP1u3mRRhUuYChA92UnP8A3zXeaHP/AGVqUmjSnFvOWnsWPQZ5ki/A5Yf7JIH3K6auSVOOzRjzSi7XPB5vhb4thPFtYze8N1/8Uq1Rn+H/AItjUq+gTSKQQdk8LDH/AH3mvoais/YQK9tI+Zj4Z8R2tv8A6VoOpDywcuLdnyB3O3PamQ6Hq9wnmQ6FqkibmXctjIRlSQR93sQR+FfTUiLLE8bfdZSp+hrF8NP5SahYHra3kmPVlc+Zn6bmcf8AATS+rxH7aR4EfDeuMCD4e1Ug8YNhJ/8AE0+08I+J2jEa+H9RIU4Vmi2ZHbO4jntX0tRR7CIvbSPnK28HeJLu5nt10popIHCS+fNGoUlQw6MSeGHIH8q2YPhXrFym28vtPt1PUIrz/odlenzqE8X320Y32Vux9zvmGfyA/IVareGGp2vY1jJyVzzN/hSltZqy6reXUsbAtGqom9e4GcnOOmW5xgkZyOm8N+FfCMTRn+x47ibf5fnXJabbIBnDJJzGxHONuORgnIrpqo3mlw3U6XKM9veR42XEJw3HQMOjgZPDAjn1rR0Yr4UTOLezNPUtMfUkWxMFotgoBPmR78kdAq8bceuc+mKovoeoadGH0+7a7VfvWt0xOR/sSHLA/wC8WB9V61PZ63NDcR2erpGjyMEhuogRFKx6KQSSjHsCSD2OTitiaORxmOVkOOgxg/mDUaxZjrFnP2eowXjvEN0VzH/rbaUbZI/qPT0IyD2JqfwdaLa+FtLaNjslsoHKHsxjGSPr/n2o61pkutwtBNtfYcCVQGMbHj5X2rhuccA46kjv0WmWken6TZ2UIxFbwJEg9FVQB/KnKVxylzFqiiipIGNGjOjsuWTO0+metPoooAKRhkYPSlpGYKpY5wBk4GaAGW6GO3jU/eCjP171y+lL9mN9p7cNaXcij/cc+YmPYK4H1U1ttrVru2xBpD3+ZU/RyprB1S9TT9b/ALSkguVs7mBYriTyGZYGQsVZiARtIcgsCQNozxki4OzLg7M1KKRWV1DKQykZBByCKWtzoCiiigAooqjqd5LbxRwWirJf3TeVbRt0Ld2b/ZUZY+wx1IpN2E3YbFEda1xYASbDT3D3B7Sz8MkfuFBDn32D1Fb+o6XbapCqThleNt8U0bbZIm/vK3Y/oehyOKTSdNi0nTYrOJmfZkvI33pHJyzn3JJP41bk4Qtu245zjP6Vzyd3c5pO7uZcDa3akR3K2d5Ev/LyJDC5H+0m0rn3DAH0HStA3duq5a4iUd8uKakxnQ+W6sDwJIXDY/P/AOvSG0ZjlrqYn/dT+e2kIT+0bBhj7bbHP/TVf8aktEjjtY0ik8yNRhGznjsM9/SmfYk6ma4z6+e38s4pGaOzw0144U8KshU5PtxkmgC1Va+vrfTrVri5fagIAAGWZj0VQOST2ArIOtX91ctDY20GwEjzSzSN+KYXb/wJl9s1maOkt+76xeTvctMx+yl8bY4ugKADA38tnrgqDnFVGN2VGPMyxLDc604l1RfLtQd0enggr7GUj77f7P3R/tEA1oUUVuklsdCSWwUUUUxhRRRQA2Qssbsib3AJVc4yfTPauOufDuuardNd38lokhG2ONJmZYl64A2DnuTnkjtgAdnRWdSlGquWWwHKw+D5NqpPqCqg5xbwBWH4sWH6Vr2Ph/TdPZJIrffKn3ZZWLsv0J+7+GK06Kinh6VP4IgFFFFbgFFFFABRRRQBV1GxXULNoTI0UgIeKZPvRSDlXX3B/PoeDT7DxRHDGtvrwXT7tMK0r8W8x/vJIeBn+6xDDpg9TPQQCCCMg8EVEopkSgpG0jrIgdGDKwyGByCKWuUGh6dHIZLe3+yuTlmtJGgLH32EZ/GrFgs95f3Vj9suhZ20ceSJDuMjFiVLn5uF2Hg9xWcoNamUoNanR1jXthc2+onVdPUPNtCywE489P7uegYHlSeMlgcbshyaTJbOJI5Hm2nO1rmYN/30XbP0Iq9M3nRBUeSObb5iqpww+o6e3NQQLZ3sN9D5kJbg7XR1KsjejA8g1YrIF9qMTHzNODE8eZyufwXf/Or1rPPONzwCNfdmz+RUUAYT5k8V6lKeiQQQD8N7n/0MfkKt1AmDq2rkHJFyqn2/cRHH6/rU9dEPhOiHwhRRRVFkVxbw3dvJb3EayRSDayt0Ipuk6lNY3iaRqMzSiTP2K6frKAMmNz/fA5z/ABAZ6g1PUF5ZwX9s1vcIWjbB4JUqQchgRyCCAQRyCKmUbomUeZHRUVzFtrV3ox8jWPNubQD93qEcWSo9JlXof9sDb1zt79DbXdteW8dxbXEU0En3JI3DK30I61g01uc7TW5NRRRSEFFFVb6UJFtaTy0ILSSZxsQDLHP6e2c0ASxzCV2CKTGvG/sT6D1+v/18RPZWtzIzzIJ8HG2Q7lU+y9AffGaq2Dz38PmPH9ntOkUKjDFR/e9PoPpyOumqqihVAVRwABgCgBgt4QMCGMD0Cinqiqu1VAHoBS0UAcvf2DeH2a7so2bSyS1xbIuTb+skYH8P95fxHcG3HIksayRurxuAyspyGB6EHuK3a5m68P6jZzsdAubSG2kJd7e6jZkjbuY9pGAepHQHpjJrSM7aM0hO2jLdFFFbG5Wv76LTrRriUM2CFSNBlpHJwqqO5JwBVnRNImt5W1LUir6lMmzahylunXy09ecEt/ER2AAGboCDVPEeqXN1850ycQWqfwpujVmfHdzuIz2HAxk562sZyu7GE5XdgooorMzIpLW3mbdLBE7erICaeiJGoWNFRR0CjAp1FAFeW2mkcst9cRA/woseB+ak1H/Zdu5zceZck9RM5ZT/AMA+7+Qq5RQBj+JJTbeHp4bc+XLcBbWHZxtaQhAR9MlvwqKKJIYkiiQJGihVUdABwBSa6fM1fSIW+4plnA/2lUKPwxI36U+tqa0ubU1pcKKKK0NQooooAKKKKACiiigAooooAKKKKACiiigAooooAKKKKACl8Lpu0g3p+9fytdZ9VPEf/kNUrN12R49EutjFWZPL3Dqu4hcj3GeK6mKJIIUiiULGihVUdABwBWVR9DGq+g+qlsA13dSDdw4TnvgDp7c/nn1q3RWRkFFFFAHMWjb7/VpD/FekY/3Y0X/2WrlUbD/j61T/AK/pP5Cr1dEdkdMdkFFFFUUFFFFABWZNpJjnkutLuDY3UnMm1A0U5/6aJ3P+0CG9606KTSe4mk9yjFrmt22EuNFe4A4JtriNh+BkZD+BBPuatf8ACTSKR5ugarGv979w+PwWUn9KkoqPZoj2aE/4S3SgMuuox9vn024H/slUdU8R6VfWy20Ny4muJEiWOWJ4mdSwLhQ4G75QeBV+svX0VtOSQqC8NzBIhI+6fMUcfUEj6E0nTsiXTsjq4IzFAkZx8oAwvQew9qkoorIyCiiigAooooA//9k=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722813" y="2817813"/>
            <a:ext cx="14366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疏远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217988" y="3568700"/>
            <a:ext cx="254476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才疏学浅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760663" y="2147888"/>
            <a:ext cx="14573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shū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2968625" y="3097213"/>
            <a:ext cx="1150938" cy="1162050"/>
            <a:chOff x="2426" y="1253"/>
            <a:chExt cx="1815" cy="1814"/>
          </a:xfrm>
        </p:grpSpPr>
        <p:sp>
          <p:nvSpPr>
            <p:cNvPr id="15372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Arial" panose="020B0604020202020204" pitchFamily="34" charset="0"/>
              </a:endParaRPr>
            </a:p>
          </p:txBody>
        </p:sp>
        <p:sp>
          <p:nvSpPr>
            <p:cNvPr id="15373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374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2949575" y="3068638"/>
            <a:ext cx="11525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7200" b="1" dirty="0">
                <a:solidFill>
                  <a:srgbClr val="FF0000"/>
                </a:solidFill>
                <a:latin typeface="+mn-ea"/>
                <a:ea typeface="+mn-ea"/>
              </a:rPr>
              <a:t>疏</a:t>
            </a:r>
            <a:endParaRPr lang="zh-CN" altLang="en-US" sz="7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466" name="TextBox 44"/>
          <p:cNvSpPr txBox="1">
            <a:spLocks noChangeArrowheads="1"/>
          </p:cNvSpPr>
          <p:nvPr/>
        </p:nvSpPr>
        <p:spPr bwMode="auto">
          <a:xfrm>
            <a:off x="3597275" y="1035050"/>
            <a:ext cx="3178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稀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疏</a:t>
            </a:r>
            <a:endParaRPr lang="zh-CN" altLang="en-US" sz="5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7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581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4"/>
          <p:cNvSpPr>
            <a:spLocks noChangeArrowheads="1"/>
          </p:cNvSpPr>
          <p:nvPr/>
        </p:nvSpPr>
        <p:spPr bwMode="auto">
          <a:xfrm>
            <a:off x="1084263" y="1524000"/>
            <a:ext cx="1925637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新市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篱落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疏疏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一径深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阴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070100" y="1852613"/>
            <a:ext cx="1538288" cy="6699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166938" y="1841500"/>
            <a:ext cx="1457325" cy="13255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484" name="矩形 5"/>
          <p:cNvSpPr>
            <a:spLocks noChangeArrowheads="1"/>
          </p:cNvSpPr>
          <p:nvPr/>
        </p:nvSpPr>
        <p:spPr bwMode="auto">
          <a:xfrm>
            <a:off x="4513263" y="806450"/>
            <a:ext cx="5227637" cy="4857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endParaRPr lang="zh-CN" altLang="en-US" sz="2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5" name="矩形 5"/>
          <p:cNvSpPr>
            <a:spLocks noChangeArrowheads="1"/>
          </p:cNvSpPr>
          <p:nvPr/>
        </p:nvSpPr>
        <p:spPr bwMode="auto">
          <a:xfrm>
            <a:off x="3600450" y="3479800"/>
            <a:ext cx="4902200" cy="4730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树荫。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6" name="矩形 5"/>
          <p:cNvSpPr>
            <a:spLocks noChangeArrowheads="1"/>
          </p:cNvSpPr>
          <p:nvPr/>
        </p:nvSpPr>
        <p:spPr bwMode="auto">
          <a:xfrm>
            <a:off x="3573463" y="2274888"/>
            <a:ext cx="5218112" cy="4730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地名。在今湖南攸县北。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7" name="矩形 5"/>
          <p:cNvSpPr>
            <a:spLocks noChangeArrowheads="1"/>
          </p:cNvSpPr>
          <p:nvPr/>
        </p:nvSpPr>
        <p:spPr bwMode="auto">
          <a:xfrm>
            <a:off x="3609975" y="2955925"/>
            <a:ext cx="5218113" cy="4000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篱笆。</a:t>
            </a: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8" name="矩形 5"/>
          <p:cNvSpPr>
            <a:spLocks noChangeArrowheads="1"/>
          </p:cNvSpPr>
          <p:nvPr/>
        </p:nvSpPr>
        <p:spPr bwMode="auto">
          <a:xfrm>
            <a:off x="3413125" y="1652588"/>
            <a:ext cx="5413375" cy="4000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 稀疏。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090738" y="2557463"/>
            <a:ext cx="1554162" cy="6096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490" name="矩形 29"/>
          <p:cNvSpPr>
            <a:spLocks noChangeArrowheads="1"/>
          </p:cNvSpPr>
          <p:nvPr/>
        </p:nvSpPr>
        <p:spPr bwMode="auto">
          <a:xfrm>
            <a:off x="3592513" y="4135438"/>
            <a:ext cx="5283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一条小路很远很远。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1927225" y="3740150"/>
            <a:ext cx="1673225" cy="5667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425700" y="3746500"/>
            <a:ext cx="1198563" cy="6223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" name="组合 20"/>
          <p:cNvGrpSpPr/>
          <p:nvPr/>
        </p:nvGrpSpPr>
        <p:grpSpPr>
          <a:xfrm>
            <a:off x="812009" y="773223"/>
            <a:ext cx="1772205" cy="531209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理解词语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3" name="组合 25"/>
          <p:cNvGrpSpPr/>
          <p:nvPr/>
        </p:nvGrpSpPr>
        <p:grpSpPr bwMode="auto">
          <a:xfrm>
            <a:off x="3321050" y="760413"/>
            <a:ext cx="3990975" cy="568325"/>
            <a:chOff x="3124895" y="802159"/>
            <a:chExt cx="3989649" cy="682287"/>
          </a:xfrm>
        </p:grpSpPr>
        <p:pic>
          <p:nvPicPr>
            <p:cNvPr id="20495" name="Picture 16" descr="C:\Users\Administrator\Desktop\对话框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24895" y="802159"/>
              <a:ext cx="3885506" cy="68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6" name="矩形 12"/>
            <p:cNvSpPr>
              <a:spLocks noChangeArrowheads="1"/>
            </p:cNvSpPr>
            <p:nvPr/>
          </p:nvSpPr>
          <p:spPr bwMode="auto">
            <a:xfrm>
              <a:off x="3236559" y="854479"/>
              <a:ext cx="387798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试着把词语和意思连起来！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26"/>
          <p:cNvGrpSpPr/>
          <p:nvPr/>
        </p:nvGrpSpPr>
        <p:grpSpPr bwMode="auto">
          <a:xfrm>
            <a:off x="579438" y="771525"/>
            <a:ext cx="1331912" cy="530225"/>
            <a:chOff x="579880" y="770997"/>
            <a:chExt cx="1331484" cy="531209"/>
          </a:xfrm>
        </p:grpSpPr>
        <p:sp>
          <p:nvSpPr>
            <p:cNvPr id="3" name="圆角矩形 2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b="1"/>
            </a:p>
          </p:txBody>
        </p:sp>
      </p:grpSp>
      <p:graphicFrame>
        <p:nvGraphicFramePr>
          <p:cNvPr id="9" name="Group 47"/>
          <p:cNvGraphicFramePr>
            <a:graphicFrameLocks noGrp="1"/>
          </p:cNvGraphicFramePr>
          <p:nvPr/>
        </p:nvGraphicFramePr>
        <p:xfrm>
          <a:off x="1687513" y="2079625"/>
          <a:ext cx="900112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47"/>
          <p:cNvGraphicFramePr>
            <a:graphicFrameLocks noGrp="1"/>
          </p:cNvGraphicFramePr>
          <p:nvPr/>
        </p:nvGraphicFramePr>
        <p:xfrm>
          <a:off x="3300413" y="2079625"/>
          <a:ext cx="900112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7" name="矩形 26">
            <a:hlinkClick r:id="rId1" action="ppaction://hlinksldjump"/>
          </p:cNvPr>
          <p:cNvSpPr/>
          <p:nvPr/>
        </p:nvSpPr>
        <p:spPr>
          <a:xfrm>
            <a:off x="1697460" y="2079068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宿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>
            <a:hlinkClick r:id="rId2" action="ppaction://hlinksldjump"/>
          </p:cNvPr>
          <p:cNvSpPr/>
          <p:nvPr/>
        </p:nvSpPr>
        <p:spPr>
          <a:xfrm>
            <a:off x="3308972" y="2079068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徐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4" name="Group 47"/>
          <p:cNvGraphicFramePr>
            <a:graphicFrameLocks noGrp="1"/>
          </p:cNvGraphicFramePr>
          <p:nvPr/>
        </p:nvGraphicFramePr>
        <p:xfrm>
          <a:off x="4999038" y="2092325"/>
          <a:ext cx="900112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Group 47"/>
          <p:cNvGraphicFramePr>
            <a:graphicFrameLocks noGrp="1"/>
          </p:cNvGraphicFramePr>
          <p:nvPr/>
        </p:nvGraphicFramePr>
        <p:xfrm>
          <a:off x="6621463" y="2092325"/>
          <a:ext cx="900112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5009192" y="2091789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篱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6630643" y="2091789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疏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5314950" y="784225"/>
            <a:ext cx="3400425" cy="369888"/>
          </a:xfrm>
          <a:custGeom>
            <a:avLst/>
            <a:gdLst>
              <a:gd name="connsiteX0" fmla="*/ 0 w 3400501"/>
              <a:gd name="connsiteY0" fmla="*/ 0 h 369332"/>
              <a:gd name="connsiteX1" fmla="*/ 3400501 w 3400501"/>
              <a:gd name="connsiteY1" fmla="*/ 0 h 369332"/>
              <a:gd name="connsiteX2" fmla="*/ 3400501 w 3400501"/>
              <a:gd name="connsiteY2" fmla="*/ 369332 h 369332"/>
              <a:gd name="connsiteX3" fmla="*/ 0 w 3400501"/>
              <a:gd name="connsiteY3" fmla="*/ 369332 h 369332"/>
              <a:gd name="connsiteX4" fmla="*/ 0 w 3400501"/>
              <a:gd name="connsiteY4" fmla="*/ 0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0501" h="369332">
                <a:moveTo>
                  <a:pt x="0" y="0"/>
                </a:moveTo>
                <a:lnTo>
                  <a:pt x="3400501" y="0"/>
                </a:lnTo>
                <a:lnTo>
                  <a:pt x="3400501" y="369332"/>
                </a:lnTo>
                <a:lnTo>
                  <a:pt x="0" y="3693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0960" tIns="60960" rIns="60960" bIns="60960" spcCol="1270" anchor="ctr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11200">
              <a:spcAft>
                <a:spcPct val="35000"/>
              </a:spcAft>
              <a:defRPr/>
            </a:pPr>
            <a:r>
              <a:rPr lang="zh-CN" b="1" dirty="0" smtClean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r>
              <a:rPr lang="zh-CN" b="1" dirty="0" smtClean="0">
                <a:solidFill>
                  <a:srgbClr val="008000"/>
                </a:solidFill>
              </a:rPr>
              <a:t>：</a:t>
            </a:r>
            <a:r>
              <a:rPr lang="zh-CN" b="1" dirty="0" smtClean="0">
                <a:solidFill>
                  <a:srgbClr val="008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点击生字进入详细讲解。</a:t>
            </a:r>
            <a:endParaRPr lang="zh-CN" dirty="0">
              <a:solidFill>
                <a:srgbClr val="008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40" name="Rectangle 31"/>
          <p:cNvSpPr>
            <a:spLocks noChangeArrowheads="1"/>
          </p:cNvSpPr>
          <p:nvPr/>
        </p:nvSpPr>
        <p:spPr bwMode="auto">
          <a:xfrm>
            <a:off x="5908675" y="1643063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/>
            <a:r>
              <a:rPr lang="zh-CN" altLang="en-US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2323" name="Freeform 35"/>
          <p:cNvSpPr>
            <a:spLocks noChangeArrowheads="1"/>
          </p:cNvSpPr>
          <p:nvPr/>
        </p:nvSpPr>
        <p:spPr bwMode="auto">
          <a:xfrm>
            <a:off x="5929313" y="2222500"/>
            <a:ext cx="649287" cy="642938"/>
          </a:xfrm>
          <a:custGeom>
            <a:avLst/>
            <a:gdLst>
              <a:gd name="T0" fmla="*/ 0 w 1022"/>
              <a:gd name="T1" fmla="*/ 1001 h 1012"/>
              <a:gd name="T2" fmla="*/ 21 w 1022"/>
              <a:gd name="T3" fmla="*/ 968 h 1012"/>
              <a:gd name="T4" fmla="*/ 76 w 1022"/>
              <a:gd name="T5" fmla="*/ 925 h 1012"/>
              <a:gd name="T6" fmla="*/ 163 w 1022"/>
              <a:gd name="T7" fmla="*/ 848 h 1012"/>
              <a:gd name="T8" fmla="*/ 272 w 1022"/>
              <a:gd name="T9" fmla="*/ 761 h 1012"/>
              <a:gd name="T10" fmla="*/ 369 w 1022"/>
              <a:gd name="T11" fmla="*/ 674 h 1012"/>
              <a:gd name="T12" fmla="*/ 500 w 1022"/>
              <a:gd name="T13" fmla="*/ 544 h 1012"/>
              <a:gd name="T14" fmla="*/ 619 w 1022"/>
              <a:gd name="T15" fmla="*/ 424 h 1012"/>
              <a:gd name="T16" fmla="*/ 685 w 1022"/>
              <a:gd name="T17" fmla="*/ 348 h 1012"/>
              <a:gd name="T18" fmla="*/ 728 w 1022"/>
              <a:gd name="T19" fmla="*/ 283 h 1012"/>
              <a:gd name="T20" fmla="*/ 772 w 1022"/>
              <a:gd name="T21" fmla="*/ 217 h 1012"/>
              <a:gd name="T22" fmla="*/ 815 w 1022"/>
              <a:gd name="T23" fmla="*/ 163 h 1012"/>
              <a:gd name="T24" fmla="*/ 837 w 1022"/>
              <a:gd name="T25" fmla="*/ 108 h 1012"/>
              <a:gd name="T26" fmla="*/ 848 w 1022"/>
              <a:gd name="T27" fmla="*/ 76 h 1012"/>
              <a:gd name="T28" fmla="*/ 848 w 1022"/>
              <a:gd name="T29" fmla="*/ 43 h 1012"/>
              <a:gd name="T30" fmla="*/ 837 w 1022"/>
              <a:gd name="T31" fmla="*/ 21 h 1012"/>
              <a:gd name="T32" fmla="*/ 837 w 1022"/>
              <a:gd name="T33" fmla="*/ 0 h 1012"/>
              <a:gd name="T34" fmla="*/ 859 w 1022"/>
              <a:gd name="T35" fmla="*/ 0 h 1012"/>
              <a:gd name="T36" fmla="*/ 913 w 1022"/>
              <a:gd name="T37" fmla="*/ 11 h 1012"/>
              <a:gd name="T38" fmla="*/ 967 w 1022"/>
              <a:gd name="T39" fmla="*/ 43 h 1012"/>
              <a:gd name="T40" fmla="*/ 1000 w 1022"/>
              <a:gd name="T41" fmla="*/ 87 h 1012"/>
              <a:gd name="T42" fmla="*/ 1022 w 1022"/>
              <a:gd name="T43" fmla="*/ 130 h 1012"/>
              <a:gd name="T44" fmla="*/ 1022 w 1022"/>
              <a:gd name="T45" fmla="*/ 163 h 1012"/>
              <a:gd name="T46" fmla="*/ 1000 w 1022"/>
              <a:gd name="T47" fmla="*/ 196 h 1012"/>
              <a:gd name="T48" fmla="*/ 978 w 1022"/>
              <a:gd name="T49" fmla="*/ 228 h 1012"/>
              <a:gd name="T50" fmla="*/ 946 w 1022"/>
              <a:gd name="T51" fmla="*/ 272 h 1012"/>
              <a:gd name="T52" fmla="*/ 891 w 1022"/>
              <a:gd name="T53" fmla="*/ 337 h 1012"/>
              <a:gd name="T54" fmla="*/ 837 w 1022"/>
              <a:gd name="T55" fmla="*/ 402 h 1012"/>
              <a:gd name="T56" fmla="*/ 761 w 1022"/>
              <a:gd name="T57" fmla="*/ 478 h 1012"/>
              <a:gd name="T58" fmla="*/ 674 w 1022"/>
              <a:gd name="T59" fmla="*/ 566 h 1012"/>
              <a:gd name="T60" fmla="*/ 576 w 1022"/>
              <a:gd name="T61" fmla="*/ 653 h 1012"/>
              <a:gd name="T62" fmla="*/ 359 w 1022"/>
              <a:gd name="T63" fmla="*/ 805 h 1012"/>
              <a:gd name="T64" fmla="*/ 195 w 1022"/>
              <a:gd name="T65" fmla="*/ 914 h 1012"/>
              <a:gd name="T66" fmla="*/ 98 w 1022"/>
              <a:gd name="T67" fmla="*/ 968 h 1012"/>
              <a:gd name="T68" fmla="*/ 43 w 1022"/>
              <a:gd name="T69" fmla="*/ 1001 h 1012"/>
              <a:gd name="T70" fmla="*/ 0 w 1022"/>
              <a:gd name="T71" fmla="*/ 1012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22" h="1012">
                <a:moveTo>
                  <a:pt x="0" y="1001"/>
                </a:moveTo>
                <a:lnTo>
                  <a:pt x="0" y="1001"/>
                </a:lnTo>
                <a:lnTo>
                  <a:pt x="0" y="990"/>
                </a:lnTo>
                <a:lnTo>
                  <a:pt x="21" y="968"/>
                </a:lnTo>
                <a:lnTo>
                  <a:pt x="43" y="946"/>
                </a:lnTo>
                <a:lnTo>
                  <a:pt x="76" y="925"/>
                </a:lnTo>
                <a:lnTo>
                  <a:pt x="119" y="892"/>
                </a:lnTo>
                <a:lnTo>
                  <a:pt x="163" y="848"/>
                </a:lnTo>
                <a:lnTo>
                  <a:pt x="217" y="805"/>
                </a:lnTo>
                <a:lnTo>
                  <a:pt x="272" y="761"/>
                </a:lnTo>
                <a:lnTo>
                  <a:pt x="315" y="718"/>
                </a:lnTo>
                <a:lnTo>
                  <a:pt x="369" y="674"/>
                </a:lnTo>
                <a:lnTo>
                  <a:pt x="413" y="631"/>
                </a:lnTo>
                <a:lnTo>
                  <a:pt x="500" y="544"/>
                </a:lnTo>
                <a:lnTo>
                  <a:pt x="576" y="468"/>
                </a:lnTo>
                <a:lnTo>
                  <a:pt x="619" y="424"/>
                </a:lnTo>
                <a:lnTo>
                  <a:pt x="652" y="381"/>
                </a:lnTo>
                <a:lnTo>
                  <a:pt x="685" y="348"/>
                </a:lnTo>
                <a:lnTo>
                  <a:pt x="706" y="315"/>
                </a:lnTo>
                <a:lnTo>
                  <a:pt x="728" y="283"/>
                </a:lnTo>
                <a:lnTo>
                  <a:pt x="761" y="250"/>
                </a:lnTo>
                <a:lnTo>
                  <a:pt x="772" y="217"/>
                </a:lnTo>
                <a:lnTo>
                  <a:pt x="793" y="185"/>
                </a:lnTo>
                <a:lnTo>
                  <a:pt x="815" y="163"/>
                </a:lnTo>
                <a:lnTo>
                  <a:pt x="826" y="130"/>
                </a:lnTo>
                <a:lnTo>
                  <a:pt x="837" y="108"/>
                </a:lnTo>
                <a:lnTo>
                  <a:pt x="837" y="98"/>
                </a:lnTo>
                <a:lnTo>
                  <a:pt x="848" y="76"/>
                </a:lnTo>
                <a:lnTo>
                  <a:pt x="848" y="54"/>
                </a:lnTo>
                <a:lnTo>
                  <a:pt x="848" y="43"/>
                </a:lnTo>
                <a:lnTo>
                  <a:pt x="837" y="32"/>
                </a:lnTo>
                <a:lnTo>
                  <a:pt x="837" y="21"/>
                </a:lnTo>
                <a:lnTo>
                  <a:pt x="837" y="11"/>
                </a:lnTo>
                <a:lnTo>
                  <a:pt x="837" y="0"/>
                </a:lnTo>
                <a:lnTo>
                  <a:pt x="848" y="0"/>
                </a:lnTo>
                <a:lnTo>
                  <a:pt x="859" y="0"/>
                </a:lnTo>
                <a:lnTo>
                  <a:pt x="891" y="0"/>
                </a:lnTo>
                <a:lnTo>
                  <a:pt x="913" y="11"/>
                </a:lnTo>
                <a:lnTo>
                  <a:pt x="946" y="21"/>
                </a:lnTo>
                <a:lnTo>
                  <a:pt x="967" y="43"/>
                </a:lnTo>
                <a:lnTo>
                  <a:pt x="989" y="65"/>
                </a:lnTo>
                <a:lnTo>
                  <a:pt x="1000" y="87"/>
                </a:lnTo>
                <a:lnTo>
                  <a:pt x="1011" y="108"/>
                </a:lnTo>
                <a:lnTo>
                  <a:pt x="1022" y="130"/>
                </a:lnTo>
                <a:lnTo>
                  <a:pt x="1022" y="141"/>
                </a:lnTo>
                <a:lnTo>
                  <a:pt x="1022" y="163"/>
                </a:lnTo>
                <a:lnTo>
                  <a:pt x="1011" y="174"/>
                </a:lnTo>
                <a:lnTo>
                  <a:pt x="1000" y="196"/>
                </a:lnTo>
                <a:lnTo>
                  <a:pt x="989" y="206"/>
                </a:lnTo>
                <a:lnTo>
                  <a:pt x="978" y="228"/>
                </a:lnTo>
                <a:lnTo>
                  <a:pt x="967" y="250"/>
                </a:lnTo>
                <a:lnTo>
                  <a:pt x="946" y="272"/>
                </a:lnTo>
                <a:lnTo>
                  <a:pt x="924" y="304"/>
                </a:lnTo>
                <a:lnTo>
                  <a:pt x="891" y="337"/>
                </a:lnTo>
                <a:lnTo>
                  <a:pt x="869" y="370"/>
                </a:lnTo>
                <a:lnTo>
                  <a:pt x="837" y="402"/>
                </a:lnTo>
                <a:lnTo>
                  <a:pt x="793" y="435"/>
                </a:lnTo>
                <a:lnTo>
                  <a:pt x="761" y="478"/>
                </a:lnTo>
                <a:lnTo>
                  <a:pt x="717" y="522"/>
                </a:lnTo>
                <a:lnTo>
                  <a:pt x="674" y="566"/>
                </a:lnTo>
                <a:lnTo>
                  <a:pt x="619" y="609"/>
                </a:lnTo>
                <a:lnTo>
                  <a:pt x="576" y="653"/>
                </a:lnTo>
                <a:lnTo>
                  <a:pt x="467" y="729"/>
                </a:lnTo>
                <a:lnTo>
                  <a:pt x="359" y="805"/>
                </a:lnTo>
                <a:lnTo>
                  <a:pt x="250" y="881"/>
                </a:lnTo>
                <a:lnTo>
                  <a:pt x="195" y="914"/>
                </a:lnTo>
                <a:lnTo>
                  <a:pt x="141" y="946"/>
                </a:lnTo>
                <a:lnTo>
                  <a:pt x="98" y="968"/>
                </a:lnTo>
                <a:lnTo>
                  <a:pt x="65" y="990"/>
                </a:lnTo>
                <a:lnTo>
                  <a:pt x="43" y="1001"/>
                </a:lnTo>
                <a:lnTo>
                  <a:pt x="21" y="1001"/>
                </a:lnTo>
                <a:lnTo>
                  <a:pt x="0" y="1012"/>
                </a:lnTo>
                <a:lnTo>
                  <a:pt x="0" y="100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4" name="Freeform 36"/>
          <p:cNvSpPr>
            <a:spLocks noChangeArrowheads="1"/>
          </p:cNvSpPr>
          <p:nvPr/>
        </p:nvSpPr>
        <p:spPr bwMode="auto">
          <a:xfrm>
            <a:off x="6308725" y="2533650"/>
            <a:ext cx="123825" cy="725488"/>
          </a:xfrm>
          <a:custGeom>
            <a:avLst/>
            <a:gdLst>
              <a:gd name="T0" fmla="*/ 174 w 195"/>
              <a:gd name="T1" fmla="*/ 740 h 1143"/>
              <a:gd name="T2" fmla="*/ 163 w 195"/>
              <a:gd name="T3" fmla="*/ 827 h 1143"/>
              <a:gd name="T4" fmla="*/ 152 w 195"/>
              <a:gd name="T5" fmla="*/ 904 h 1143"/>
              <a:gd name="T6" fmla="*/ 152 w 195"/>
              <a:gd name="T7" fmla="*/ 969 h 1143"/>
              <a:gd name="T8" fmla="*/ 141 w 195"/>
              <a:gd name="T9" fmla="*/ 1034 h 1143"/>
              <a:gd name="T10" fmla="*/ 130 w 195"/>
              <a:gd name="T11" fmla="*/ 1067 h 1143"/>
              <a:gd name="T12" fmla="*/ 130 w 195"/>
              <a:gd name="T13" fmla="*/ 1089 h 1143"/>
              <a:gd name="T14" fmla="*/ 119 w 195"/>
              <a:gd name="T15" fmla="*/ 1110 h 1143"/>
              <a:gd name="T16" fmla="*/ 119 w 195"/>
              <a:gd name="T17" fmla="*/ 1121 h 1143"/>
              <a:gd name="T18" fmla="*/ 108 w 195"/>
              <a:gd name="T19" fmla="*/ 1132 h 1143"/>
              <a:gd name="T20" fmla="*/ 108 w 195"/>
              <a:gd name="T21" fmla="*/ 1143 h 1143"/>
              <a:gd name="T22" fmla="*/ 98 w 195"/>
              <a:gd name="T23" fmla="*/ 1143 h 1143"/>
              <a:gd name="T24" fmla="*/ 87 w 195"/>
              <a:gd name="T25" fmla="*/ 1143 h 1143"/>
              <a:gd name="T26" fmla="*/ 76 w 195"/>
              <a:gd name="T27" fmla="*/ 1132 h 1143"/>
              <a:gd name="T28" fmla="*/ 65 w 195"/>
              <a:gd name="T29" fmla="*/ 1132 h 1143"/>
              <a:gd name="T30" fmla="*/ 65 w 195"/>
              <a:gd name="T31" fmla="*/ 1121 h 1143"/>
              <a:gd name="T32" fmla="*/ 54 w 195"/>
              <a:gd name="T33" fmla="*/ 1099 h 1143"/>
              <a:gd name="T34" fmla="*/ 43 w 195"/>
              <a:gd name="T35" fmla="*/ 1089 h 1143"/>
              <a:gd name="T36" fmla="*/ 32 w 195"/>
              <a:gd name="T37" fmla="*/ 1067 h 1143"/>
              <a:gd name="T38" fmla="*/ 21 w 195"/>
              <a:gd name="T39" fmla="*/ 1034 h 1143"/>
              <a:gd name="T40" fmla="*/ 11 w 195"/>
              <a:gd name="T41" fmla="*/ 991 h 1143"/>
              <a:gd name="T42" fmla="*/ 0 w 195"/>
              <a:gd name="T43" fmla="*/ 969 h 1143"/>
              <a:gd name="T44" fmla="*/ 0 w 195"/>
              <a:gd name="T45" fmla="*/ 947 h 1143"/>
              <a:gd name="T46" fmla="*/ 0 w 195"/>
              <a:gd name="T47" fmla="*/ 936 h 1143"/>
              <a:gd name="T48" fmla="*/ 11 w 195"/>
              <a:gd name="T49" fmla="*/ 925 h 1143"/>
              <a:gd name="T50" fmla="*/ 11 w 195"/>
              <a:gd name="T51" fmla="*/ 904 h 1143"/>
              <a:gd name="T52" fmla="*/ 21 w 195"/>
              <a:gd name="T53" fmla="*/ 893 h 1143"/>
              <a:gd name="T54" fmla="*/ 21 w 195"/>
              <a:gd name="T55" fmla="*/ 871 h 1143"/>
              <a:gd name="T56" fmla="*/ 32 w 195"/>
              <a:gd name="T57" fmla="*/ 838 h 1143"/>
              <a:gd name="T58" fmla="*/ 32 w 195"/>
              <a:gd name="T59" fmla="*/ 817 h 1143"/>
              <a:gd name="T60" fmla="*/ 43 w 195"/>
              <a:gd name="T61" fmla="*/ 795 h 1143"/>
              <a:gd name="T62" fmla="*/ 43 w 195"/>
              <a:gd name="T63" fmla="*/ 784 h 1143"/>
              <a:gd name="T64" fmla="*/ 43 w 195"/>
              <a:gd name="T65" fmla="*/ 751 h 1143"/>
              <a:gd name="T66" fmla="*/ 43 w 195"/>
              <a:gd name="T67" fmla="*/ 729 h 1143"/>
              <a:gd name="T68" fmla="*/ 54 w 195"/>
              <a:gd name="T69" fmla="*/ 697 h 1143"/>
              <a:gd name="T70" fmla="*/ 54 w 195"/>
              <a:gd name="T71" fmla="*/ 653 h 1143"/>
              <a:gd name="T72" fmla="*/ 54 w 195"/>
              <a:gd name="T73" fmla="*/ 610 h 1143"/>
              <a:gd name="T74" fmla="*/ 65 w 195"/>
              <a:gd name="T75" fmla="*/ 555 h 1143"/>
              <a:gd name="T76" fmla="*/ 65 w 195"/>
              <a:gd name="T77" fmla="*/ 501 h 1143"/>
              <a:gd name="T78" fmla="*/ 65 w 195"/>
              <a:gd name="T79" fmla="*/ 447 h 1143"/>
              <a:gd name="T80" fmla="*/ 65 w 195"/>
              <a:gd name="T81" fmla="*/ 381 h 1143"/>
              <a:gd name="T82" fmla="*/ 76 w 195"/>
              <a:gd name="T83" fmla="*/ 316 h 1143"/>
              <a:gd name="T84" fmla="*/ 76 w 195"/>
              <a:gd name="T85" fmla="*/ 240 h 1143"/>
              <a:gd name="T86" fmla="*/ 76 w 195"/>
              <a:gd name="T87" fmla="*/ 164 h 1143"/>
              <a:gd name="T88" fmla="*/ 76 w 195"/>
              <a:gd name="T89" fmla="*/ 87 h 1143"/>
              <a:gd name="T90" fmla="*/ 87 w 195"/>
              <a:gd name="T91" fmla="*/ 0 h 1143"/>
              <a:gd name="T92" fmla="*/ 119 w 195"/>
              <a:gd name="T93" fmla="*/ 33 h 1143"/>
              <a:gd name="T94" fmla="*/ 152 w 195"/>
              <a:gd name="T95" fmla="*/ 66 h 1143"/>
              <a:gd name="T96" fmla="*/ 174 w 195"/>
              <a:gd name="T97" fmla="*/ 98 h 1143"/>
              <a:gd name="T98" fmla="*/ 184 w 195"/>
              <a:gd name="T99" fmla="*/ 120 h 1143"/>
              <a:gd name="T100" fmla="*/ 184 w 195"/>
              <a:gd name="T101" fmla="*/ 131 h 1143"/>
              <a:gd name="T102" fmla="*/ 195 w 195"/>
              <a:gd name="T103" fmla="*/ 153 h 1143"/>
              <a:gd name="T104" fmla="*/ 195 w 195"/>
              <a:gd name="T105" fmla="*/ 174 h 1143"/>
              <a:gd name="T106" fmla="*/ 195 w 195"/>
              <a:gd name="T107" fmla="*/ 196 h 1143"/>
              <a:gd name="T108" fmla="*/ 195 w 195"/>
              <a:gd name="T109" fmla="*/ 229 h 1143"/>
              <a:gd name="T110" fmla="*/ 195 w 195"/>
              <a:gd name="T111" fmla="*/ 272 h 1143"/>
              <a:gd name="T112" fmla="*/ 195 w 195"/>
              <a:gd name="T113" fmla="*/ 305 h 1143"/>
              <a:gd name="T114" fmla="*/ 195 w 195"/>
              <a:gd name="T115" fmla="*/ 349 h 1143"/>
              <a:gd name="T116" fmla="*/ 195 w 195"/>
              <a:gd name="T117" fmla="*/ 447 h 1143"/>
              <a:gd name="T118" fmla="*/ 184 w 195"/>
              <a:gd name="T119" fmla="*/ 544 h 1143"/>
              <a:gd name="T120" fmla="*/ 184 w 195"/>
              <a:gd name="T121" fmla="*/ 642 h 1143"/>
              <a:gd name="T122" fmla="*/ 174 w 195"/>
              <a:gd name="T123" fmla="*/ 740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5" h="1143">
                <a:moveTo>
                  <a:pt x="174" y="740"/>
                </a:moveTo>
                <a:lnTo>
                  <a:pt x="163" y="827"/>
                </a:lnTo>
                <a:lnTo>
                  <a:pt x="152" y="904"/>
                </a:lnTo>
                <a:lnTo>
                  <a:pt x="152" y="969"/>
                </a:lnTo>
                <a:lnTo>
                  <a:pt x="141" y="1034"/>
                </a:lnTo>
                <a:lnTo>
                  <a:pt x="130" y="1067"/>
                </a:lnTo>
                <a:lnTo>
                  <a:pt x="130" y="1089"/>
                </a:lnTo>
                <a:lnTo>
                  <a:pt x="119" y="1110"/>
                </a:lnTo>
                <a:lnTo>
                  <a:pt x="119" y="1121"/>
                </a:lnTo>
                <a:lnTo>
                  <a:pt x="108" y="1132"/>
                </a:lnTo>
                <a:lnTo>
                  <a:pt x="108" y="1143"/>
                </a:lnTo>
                <a:lnTo>
                  <a:pt x="98" y="1143"/>
                </a:lnTo>
                <a:lnTo>
                  <a:pt x="87" y="1143"/>
                </a:lnTo>
                <a:lnTo>
                  <a:pt x="76" y="1132"/>
                </a:lnTo>
                <a:lnTo>
                  <a:pt x="65" y="1132"/>
                </a:lnTo>
                <a:lnTo>
                  <a:pt x="65" y="1121"/>
                </a:lnTo>
                <a:lnTo>
                  <a:pt x="54" y="1099"/>
                </a:lnTo>
                <a:lnTo>
                  <a:pt x="43" y="1089"/>
                </a:lnTo>
                <a:lnTo>
                  <a:pt x="32" y="1067"/>
                </a:lnTo>
                <a:lnTo>
                  <a:pt x="21" y="1034"/>
                </a:lnTo>
                <a:lnTo>
                  <a:pt x="11" y="991"/>
                </a:lnTo>
                <a:lnTo>
                  <a:pt x="0" y="969"/>
                </a:lnTo>
                <a:lnTo>
                  <a:pt x="0" y="947"/>
                </a:lnTo>
                <a:lnTo>
                  <a:pt x="0" y="936"/>
                </a:lnTo>
                <a:lnTo>
                  <a:pt x="11" y="925"/>
                </a:lnTo>
                <a:lnTo>
                  <a:pt x="11" y="904"/>
                </a:lnTo>
                <a:lnTo>
                  <a:pt x="21" y="893"/>
                </a:lnTo>
                <a:lnTo>
                  <a:pt x="21" y="871"/>
                </a:lnTo>
                <a:lnTo>
                  <a:pt x="32" y="838"/>
                </a:lnTo>
                <a:lnTo>
                  <a:pt x="32" y="817"/>
                </a:lnTo>
                <a:lnTo>
                  <a:pt x="43" y="795"/>
                </a:lnTo>
                <a:lnTo>
                  <a:pt x="43" y="784"/>
                </a:lnTo>
                <a:lnTo>
                  <a:pt x="43" y="751"/>
                </a:lnTo>
                <a:lnTo>
                  <a:pt x="43" y="729"/>
                </a:lnTo>
                <a:lnTo>
                  <a:pt x="54" y="697"/>
                </a:lnTo>
                <a:lnTo>
                  <a:pt x="54" y="653"/>
                </a:lnTo>
                <a:lnTo>
                  <a:pt x="54" y="610"/>
                </a:lnTo>
                <a:lnTo>
                  <a:pt x="65" y="555"/>
                </a:lnTo>
                <a:lnTo>
                  <a:pt x="65" y="501"/>
                </a:lnTo>
                <a:lnTo>
                  <a:pt x="65" y="447"/>
                </a:lnTo>
                <a:lnTo>
                  <a:pt x="65" y="381"/>
                </a:lnTo>
                <a:lnTo>
                  <a:pt x="76" y="316"/>
                </a:lnTo>
                <a:lnTo>
                  <a:pt x="76" y="240"/>
                </a:lnTo>
                <a:lnTo>
                  <a:pt x="76" y="164"/>
                </a:lnTo>
                <a:lnTo>
                  <a:pt x="76" y="87"/>
                </a:lnTo>
                <a:lnTo>
                  <a:pt x="87" y="0"/>
                </a:lnTo>
                <a:lnTo>
                  <a:pt x="119" y="33"/>
                </a:lnTo>
                <a:lnTo>
                  <a:pt x="152" y="66"/>
                </a:lnTo>
                <a:lnTo>
                  <a:pt x="174" y="98"/>
                </a:lnTo>
                <a:lnTo>
                  <a:pt x="184" y="120"/>
                </a:lnTo>
                <a:lnTo>
                  <a:pt x="184" y="131"/>
                </a:lnTo>
                <a:lnTo>
                  <a:pt x="195" y="153"/>
                </a:lnTo>
                <a:lnTo>
                  <a:pt x="195" y="174"/>
                </a:lnTo>
                <a:lnTo>
                  <a:pt x="195" y="196"/>
                </a:lnTo>
                <a:lnTo>
                  <a:pt x="195" y="229"/>
                </a:lnTo>
                <a:lnTo>
                  <a:pt x="195" y="272"/>
                </a:lnTo>
                <a:lnTo>
                  <a:pt x="195" y="305"/>
                </a:lnTo>
                <a:lnTo>
                  <a:pt x="195" y="349"/>
                </a:lnTo>
                <a:lnTo>
                  <a:pt x="195" y="447"/>
                </a:lnTo>
                <a:lnTo>
                  <a:pt x="184" y="544"/>
                </a:lnTo>
                <a:lnTo>
                  <a:pt x="184" y="642"/>
                </a:lnTo>
                <a:lnTo>
                  <a:pt x="174" y="74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5" name="Freeform 37"/>
          <p:cNvSpPr>
            <a:spLocks noChangeArrowheads="1"/>
          </p:cNvSpPr>
          <p:nvPr/>
        </p:nvSpPr>
        <p:spPr bwMode="auto">
          <a:xfrm>
            <a:off x="6613525" y="2249488"/>
            <a:ext cx="896938" cy="152400"/>
          </a:xfrm>
          <a:custGeom>
            <a:avLst/>
            <a:gdLst>
              <a:gd name="T0" fmla="*/ 44 w 1413"/>
              <a:gd name="T1" fmla="*/ 218 h 240"/>
              <a:gd name="T2" fmla="*/ 22 w 1413"/>
              <a:gd name="T3" fmla="*/ 207 h 240"/>
              <a:gd name="T4" fmla="*/ 11 w 1413"/>
              <a:gd name="T5" fmla="*/ 185 h 240"/>
              <a:gd name="T6" fmla="*/ 11 w 1413"/>
              <a:gd name="T7" fmla="*/ 174 h 240"/>
              <a:gd name="T8" fmla="*/ 0 w 1413"/>
              <a:gd name="T9" fmla="*/ 163 h 240"/>
              <a:gd name="T10" fmla="*/ 11 w 1413"/>
              <a:gd name="T11" fmla="*/ 163 h 240"/>
              <a:gd name="T12" fmla="*/ 22 w 1413"/>
              <a:gd name="T13" fmla="*/ 153 h 240"/>
              <a:gd name="T14" fmla="*/ 44 w 1413"/>
              <a:gd name="T15" fmla="*/ 153 h 240"/>
              <a:gd name="T16" fmla="*/ 65 w 1413"/>
              <a:gd name="T17" fmla="*/ 153 h 240"/>
              <a:gd name="T18" fmla="*/ 98 w 1413"/>
              <a:gd name="T19" fmla="*/ 142 h 240"/>
              <a:gd name="T20" fmla="*/ 141 w 1413"/>
              <a:gd name="T21" fmla="*/ 142 h 240"/>
              <a:gd name="T22" fmla="*/ 196 w 1413"/>
              <a:gd name="T23" fmla="*/ 131 h 240"/>
              <a:gd name="T24" fmla="*/ 250 w 1413"/>
              <a:gd name="T25" fmla="*/ 120 h 240"/>
              <a:gd name="T26" fmla="*/ 381 w 1413"/>
              <a:gd name="T27" fmla="*/ 109 h 240"/>
              <a:gd name="T28" fmla="*/ 500 w 1413"/>
              <a:gd name="T29" fmla="*/ 87 h 240"/>
              <a:gd name="T30" fmla="*/ 631 w 1413"/>
              <a:gd name="T31" fmla="*/ 65 h 240"/>
              <a:gd name="T32" fmla="*/ 761 w 1413"/>
              <a:gd name="T33" fmla="*/ 44 h 240"/>
              <a:gd name="T34" fmla="*/ 815 w 1413"/>
              <a:gd name="T35" fmla="*/ 33 h 240"/>
              <a:gd name="T36" fmla="*/ 881 w 1413"/>
              <a:gd name="T37" fmla="*/ 22 h 240"/>
              <a:gd name="T38" fmla="*/ 935 w 1413"/>
              <a:gd name="T39" fmla="*/ 11 h 240"/>
              <a:gd name="T40" fmla="*/ 978 w 1413"/>
              <a:gd name="T41" fmla="*/ 11 h 240"/>
              <a:gd name="T42" fmla="*/ 1033 w 1413"/>
              <a:gd name="T43" fmla="*/ 0 h 240"/>
              <a:gd name="T44" fmla="*/ 1065 w 1413"/>
              <a:gd name="T45" fmla="*/ 0 h 240"/>
              <a:gd name="T46" fmla="*/ 1109 w 1413"/>
              <a:gd name="T47" fmla="*/ 0 h 240"/>
              <a:gd name="T48" fmla="*/ 1142 w 1413"/>
              <a:gd name="T49" fmla="*/ 0 h 240"/>
              <a:gd name="T50" fmla="*/ 1207 w 1413"/>
              <a:gd name="T51" fmla="*/ 0 h 240"/>
              <a:gd name="T52" fmla="*/ 1261 w 1413"/>
              <a:gd name="T53" fmla="*/ 11 h 240"/>
              <a:gd name="T54" fmla="*/ 1315 w 1413"/>
              <a:gd name="T55" fmla="*/ 22 h 240"/>
              <a:gd name="T56" fmla="*/ 1348 w 1413"/>
              <a:gd name="T57" fmla="*/ 44 h 240"/>
              <a:gd name="T58" fmla="*/ 1370 w 1413"/>
              <a:gd name="T59" fmla="*/ 65 h 240"/>
              <a:gd name="T60" fmla="*/ 1392 w 1413"/>
              <a:gd name="T61" fmla="*/ 76 h 240"/>
              <a:gd name="T62" fmla="*/ 1402 w 1413"/>
              <a:gd name="T63" fmla="*/ 87 h 240"/>
              <a:gd name="T64" fmla="*/ 1413 w 1413"/>
              <a:gd name="T65" fmla="*/ 98 h 240"/>
              <a:gd name="T66" fmla="*/ 1402 w 1413"/>
              <a:gd name="T67" fmla="*/ 120 h 240"/>
              <a:gd name="T68" fmla="*/ 1392 w 1413"/>
              <a:gd name="T69" fmla="*/ 131 h 240"/>
              <a:gd name="T70" fmla="*/ 1392 w 1413"/>
              <a:gd name="T71" fmla="*/ 142 h 240"/>
              <a:gd name="T72" fmla="*/ 1370 w 1413"/>
              <a:gd name="T73" fmla="*/ 142 h 240"/>
              <a:gd name="T74" fmla="*/ 1348 w 1413"/>
              <a:gd name="T75" fmla="*/ 142 h 240"/>
              <a:gd name="T76" fmla="*/ 1315 w 1413"/>
              <a:gd name="T77" fmla="*/ 142 h 240"/>
              <a:gd name="T78" fmla="*/ 1283 w 1413"/>
              <a:gd name="T79" fmla="*/ 142 h 240"/>
              <a:gd name="T80" fmla="*/ 1239 w 1413"/>
              <a:gd name="T81" fmla="*/ 142 h 240"/>
              <a:gd name="T82" fmla="*/ 1185 w 1413"/>
              <a:gd name="T83" fmla="*/ 142 h 240"/>
              <a:gd name="T84" fmla="*/ 1120 w 1413"/>
              <a:gd name="T85" fmla="*/ 142 h 240"/>
              <a:gd name="T86" fmla="*/ 989 w 1413"/>
              <a:gd name="T87" fmla="*/ 142 h 240"/>
              <a:gd name="T88" fmla="*/ 848 w 1413"/>
              <a:gd name="T89" fmla="*/ 153 h 240"/>
              <a:gd name="T90" fmla="*/ 707 w 1413"/>
              <a:gd name="T91" fmla="*/ 163 h 240"/>
              <a:gd name="T92" fmla="*/ 554 w 1413"/>
              <a:gd name="T93" fmla="*/ 185 h 240"/>
              <a:gd name="T94" fmla="*/ 478 w 1413"/>
              <a:gd name="T95" fmla="*/ 196 h 240"/>
              <a:gd name="T96" fmla="*/ 402 w 1413"/>
              <a:gd name="T97" fmla="*/ 207 h 240"/>
              <a:gd name="T98" fmla="*/ 348 w 1413"/>
              <a:gd name="T99" fmla="*/ 218 h 240"/>
              <a:gd name="T100" fmla="*/ 294 w 1413"/>
              <a:gd name="T101" fmla="*/ 229 h 240"/>
              <a:gd name="T102" fmla="*/ 250 w 1413"/>
              <a:gd name="T103" fmla="*/ 240 h 240"/>
              <a:gd name="T104" fmla="*/ 217 w 1413"/>
              <a:gd name="T105" fmla="*/ 240 h 240"/>
              <a:gd name="T106" fmla="*/ 185 w 1413"/>
              <a:gd name="T107" fmla="*/ 240 h 240"/>
              <a:gd name="T108" fmla="*/ 163 w 1413"/>
              <a:gd name="T109" fmla="*/ 240 h 240"/>
              <a:gd name="T110" fmla="*/ 130 w 1413"/>
              <a:gd name="T111" fmla="*/ 240 h 240"/>
              <a:gd name="T112" fmla="*/ 98 w 1413"/>
              <a:gd name="T113" fmla="*/ 240 h 240"/>
              <a:gd name="T114" fmla="*/ 65 w 1413"/>
              <a:gd name="T115" fmla="*/ 229 h 240"/>
              <a:gd name="T116" fmla="*/ 44 w 1413"/>
              <a:gd name="T117" fmla="*/ 218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13" h="240">
                <a:moveTo>
                  <a:pt x="44" y="218"/>
                </a:moveTo>
                <a:lnTo>
                  <a:pt x="22" y="207"/>
                </a:lnTo>
                <a:lnTo>
                  <a:pt x="11" y="185"/>
                </a:lnTo>
                <a:lnTo>
                  <a:pt x="11" y="174"/>
                </a:lnTo>
                <a:lnTo>
                  <a:pt x="0" y="163"/>
                </a:lnTo>
                <a:lnTo>
                  <a:pt x="11" y="163"/>
                </a:lnTo>
                <a:lnTo>
                  <a:pt x="22" y="153"/>
                </a:lnTo>
                <a:lnTo>
                  <a:pt x="44" y="153"/>
                </a:lnTo>
                <a:lnTo>
                  <a:pt x="65" y="153"/>
                </a:lnTo>
                <a:lnTo>
                  <a:pt x="98" y="142"/>
                </a:lnTo>
                <a:lnTo>
                  <a:pt x="141" y="142"/>
                </a:lnTo>
                <a:lnTo>
                  <a:pt x="196" y="131"/>
                </a:lnTo>
                <a:lnTo>
                  <a:pt x="250" y="120"/>
                </a:lnTo>
                <a:lnTo>
                  <a:pt x="381" y="109"/>
                </a:lnTo>
                <a:lnTo>
                  <a:pt x="500" y="87"/>
                </a:lnTo>
                <a:lnTo>
                  <a:pt x="631" y="65"/>
                </a:lnTo>
                <a:lnTo>
                  <a:pt x="761" y="44"/>
                </a:lnTo>
                <a:lnTo>
                  <a:pt x="815" y="33"/>
                </a:lnTo>
                <a:lnTo>
                  <a:pt x="881" y="22"/>
                </a:lnTo>
                <a:lnTo>
                  <a:pt x="935" y="11"/>
                </a:lnTo>
                <a:lnTo>
                  <a:pt x="978" y="11"/>
                </a:lnTo>
                <a:lnTo>
                  <a:pt x="1033" y="0"/>
                </a:lnTo>
                <a:lnTo>
                  <a:pt x="1065" y="0"/>
                </a:lnTo>
                <a:lnTo>
                  <a:pt x="1109" y="0"/>
                </a:lnTo>
                <a:lnTo>
                  <a:pt x="1142" y="0"/>
                </a:lnTo>
                <a:lnTo>
                  <a:pt x="1207" y="0"/>
                </a:lnTo>
                <a:lnTo>
                  <a:pt x="1261" y="11"/>
                </a:lnTo>
                <a:lnTo>
                  <a:pt x="1315" y="22"/>
                </a:lnTo>
                <a:lnTo>
                  <a:pt x="1348" y="44"/>
                </a:lnTo>
                <a:lnTo>
                  <a:pt x="1370" y="65"/>
                </a:lnTo>
                <a:lnTo>
                  <a:pt x="1392" y="76"/>
                </a:lnTo>
                <a:lnTo>
                  <a:pt x="1402" y="87"/>
                </a:lnTo>
                <a:lnTo>
                  <a:pt x="1413" y="98"/>
                </a:lnTo>
                <a:lnTo>
                  <a:pt x="1402" y="120"/>
                </a:lnTo>
                <a:lnTo>
                  <a:pt x="1392" y="131"/>
                </a:lnTo>
                <a:lnTo>
                  <a:pt x="1392" y="142"/>
                </a:lnTo>
                <a:lnTo>
                  <a:pt x="1370" y="142"/>
                </a:lnTo>
                <a:lnTo>
                  <a:pt x="1348" y="142"/>
                </a:lnTo>
                <a:lnTo>
                  <a:pt x="1315" y="142"/>
                </a:lnTo>
                <a:lnTo>
                  <a:pt x="1283" y="142"/>
                </a:lnTo>
                <a:lnTo>
                  <a:pt x="1239" y="142"/>
                </a:lnTo>
                <a:lnTo>
                  <a:pt x="1185" y="142"/>
                </a:lnTo>
                <a:lnTo>
                  <a:pt x="1120" y="142"/>
                </a:lnTo>
                <a:lnTo>
                  <a:pt x="989" y="142"/>
                </a:lnTo>
                <a:lnTo>
                  <a:pt x="848" y="153"/>
                </a:lnTo>
                <a:lnTo>
                  <a:pt x="707" y="163"/>
                </a:lnTo>
                <a:lnTo>
                  <a:pt x="554" y="185"/>
                </a:lnTo>
                <a:lnTo>
                  <a:pt x="478" y="196"/>
                </a:lnTo>
                <a:lnTo>
                  <a:pt x="402" y="207"/>
                </a:lnTo>
                <a:lnTo>
                  <a:pt x="348" y="218"/>
                </a:lnTo>
                <a:lnTo>
                  <a:pt x="294" y="229"/>
                </a:lnTo>
                <a:lnTo>
                  <a:pt x="250" y="240"/>
                </a:lnTo>
                <a:lnTo>
                  <a:pt x="217" y="240"/>
                </a:lnTo>
                <a:lnTo>
                  <a:pt x="185" y="240"/>
                </a:lnTo>
                <a:lnTo>
                  <a:pt x="163" y="240"/>
                </a:lnTo>
                <a:lnTo>
                  <a:pt x="130" y="240"/>
                </a:lnTo>
                <a:lnTo>
                  <a:pt x="98" y="240"/>
                </a:lnTo>
                <a:lnTo>
                  <a:pt x="65" y="229"/>
                </a:lnTo>
                <a:lnTo>
                  <a:pt x="44" y="21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6" name="Freeform 38"/>
          <p:cNvSpPr>
            <a:spLocks noChangeArrowheads="1"/>
          </p:cNvSpPr>
          <p:nvPr/>
        </p:nvSpPr>
        <p:spPr bwMode="auto">
          <a:xfrm>
            <a:off x="6861175" y="2347913"/>
            <a:ext cx="179388" cy="303212"/>
          </a:xfrm>
          <a:custGeom>
            <a:avLst/>
            <a:gdLst>
              <a:gd name="T0" fmla="*/ 33 w 283"/>
              <a:gd name="T1" fmla="*/ 478 h 478"/>
              <a:gd name="T2" fmla="*/ 0 w 283"/>
              <a:gd name="T3" fmla="*/ 446 h 478"/>
              <a:gd name="T4" fmla="*/ 44 w 283"/>
              <a:gd name="T5" fmla="*/ 348 h 478"/>
              <a:gd name="T6" fmla="*/ 55 w 283"/>
              <a:gd name="T7" fmla="*/ 293 h 478"/>
              <a:gd name="T8" fmla="*/ 77 w 283"/>
              <a:gd name="T9" fmla="*/ 239 h 478"/>
              <a:gd name="T10" fmla="*/ 87 w 283"/>
              <a:gd name="T11" fmla="*/ 185 h 478"/>
              <a:gd name="T12" fmla="*/ 98 w 283"/>
              <a:gd name="T13" fmla="*/ 130 h 478"/>
              <a:gd name="T14" fmla="*/ 109 w 283"/>
              <a:gd name="T15" fmla="*/ 65 h 478"/>
              <a:gd name="T16" fmla="*/ 131 w 283"/>
              <a:gd name="T17" fmla="*/ 0 h 478"/>
              <a:gd name="T18" fmla="*/ 163 w 283"/>
              <a:gd name="T19" fmla="*/ 10 h 478"/>
              <a:gd name="T20" fmla="*/ 196 w 283"/>
              <a:gd name="T21" fmla="*/ 32 h 478"/>
              <a:gd name="T22" fmla="*/ 218 w 283"/>
              <a:gd name="T23" fmla="*/ 43 h 478"/>
              <a:gd name="T24" fmla="*/ 250 w 283"/>
              <a:gd name="T25" fmla="*/ 54 h 478"/>
              <a:gd name="T26" fmla="*/ 261 w 283"/>
              <a:gd name="T27" fmla="*/ 65 h 478"/>
              <a:gd name="T28" fmla="*/ 272 w 283"/>
              <a:gd name="T29" fmla="*/ 76 h 478"/>
              <a:gd name="T30" fmla="*/ 283 w 283"/>
              <a:gd name="T31" fmla="*/ 87 h 478"/>
              <a:gd name="T32" fmla="*/ 283 w 283"/>
              <a:gd name="T33" fmla="*/ 97 h 478"/>
              <a:gd name="T34" fmla="*/ 283 w 283"/>
              <a:gd name="T35" fmla="*/ 130 h 478"/>
              <a:gd name="T36" fmla="*/ 272 w 283"/>
              <a:gd name="T37" fmla="*/ 163 h 478"/>
              <a:gd name="T38" fmla="*/ 261 w 283"/>
              <a:gd name="T39" fmla="*/ 195 h 478"/>
              <a:gd name="T40" fmla="*/ 240 w 283"/>
              <a:gd name="T41" fmla="*/ 239 h 478"/>
              <a:gd name="T42" fmla="*/ 229 w 283"/>
              <a:gd name="T43" fmla="*/ 261 h 478"/>
              <a:gd name="T44" fmla="*/ 207 w 283"/>
              <a:gd name="T45" fmla="*/ 282 h 478"/>
              <a:gd name="T46" fmla="*/ 185 w 283"/>
              <a:gd name="T47" fmla="*/ 304 h 478"/>
              <a:gd name="T48" fmla="*/ 163 w 283"/>
              <a:gd name="T49" fmla="*/ 337 h 478"/>
              <a:gd name="T50" fmla="*/ 131 w 283"/>
              <a:gd name="T51" fmla="*/ 370 h 478"/>
              <a:gd name="T52" fmla="*/ 109 w 283"/>
              <a:gd name="T53" fmla="*/ 402 h 478"/>
              <a:gd name="T54" fmla="*/ 77 w 283"/>
              <a:gd name="T55" fmla="*/ 435 h 478"/>
              <a:gd name="T56" fmla="*/ 33 w 283"/>
              <a:gd name="T57" fmla="*/ 478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3" h="478">
                <a:moveTo>
                  <a:pt x="33" y="478"/>
                </a:moveTo>
                <a:lnTo>
                  <a:pt x="0" y="446"/>
                </a:lnTo>
                <a:lnTo>
                  <a:pt x="44" y="348"/>
                </a:lnTo>
                <a:lnTo>
                  <a:pt x="55" y="293"/>
                </a:lnTo>
                <a:lnTo>
                  <a:pt x="77" y="239"/>
                </a:lnTo>
                <a:lnTo>
                  <a:pt x="87" y="185"/>
                </a:lnTo>
                <a:lnTo>
                  <a:pt x="98" y="130"/>
                </a:lnTo>
                <a:lnTo>
                  <a:pt x="109" y="65"/>
                </a:lnTo>
                <a:lnTo>
                  <a:pt x="131" y="0"/>
                </a:lnTo>
                <a:lnTo>
                  <a:pt x="163" y="10"/>
                </a:lnTo>
                <a:lnTo>
                  <a:pt x="196" y="32"/>
                </a:lnTo>
                <a:lnTo>
                  <a:pt x="218" y="43"/>
                </a:lnTo>
                <a:lnTo>
                  <a:pt x="250" y="54"/>
                </a:lnTo>
                <a:lnTo>
                  <a:pt x="261" y="65"/>
                </a:lnTo>
                <a:lnTo>
                  <a:pt x="272" y="76"/>
                </a:lnTo>
                <a:lnTo>
                  <a:pt x="283" y="87"/>
                </a:lnTo>
                <a:lnTo>
                  <a:pt x="283" y="97"/>
                </a:lnTo>
                <a:lnTo>
                  <a:pt x="283" y="130"/>
                </a:lnTo>
                <a:lnTo>
                  <a:pt x="272" y="163"/>
                </a:lnTo>
                <a:lnTo>
                  <a:pt x="261" y="195"/>
                </a:lnTo>
                <a:lnTo>
                  <a:pt x="240" y="239"/>
                </a:lnTo>
                <a:lnTo>
                  <a:pt x="229" y="261"/>
                </a:lnTo>
                <a:lnTo>
                  <a:pt x="207" y="282"/>
                </a:lnTo>
                <a:lnTo>
                  <a:pt x="185" y="304"/>
                </a:lnTo>
                <a:lnTo>
                  <a:pt x="163" y="337"/>
                </a:lnTo>
                <a:lnTo>
                  <a:pt x="131" y="370"/>
                </a:lnTo>
                <a:lnTo>
                  <a:pt x="109" y="402"/>
                </a:lnTo>
                <a:lnTo>
                  <a:pt x="77" y="435"/>
                </a:lnTo>
                <a:lnTo>
                  <a:pt x="33" y="47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7" name="Freeform 39"/>
          <p:cNvSpPr>
            <a:spLocks noChangeArrowheads="1"/>
          </p:cNvSpPr>
          <p:nvPr/>
        </p:nvSpPr>
        <p:spPr bwMode="auto">
          <a:xfrm>
            <a:off x="6689725" y="2601913"/>
            <a:ext cx="103188" cy="587375"/>
          </a:xfrm>
          <a:custGeom>
            <a:avLst/>
            <a:gdLst>
              <a:gd name="T0" fmla="*/ 163 w 163"/>
              <a:gd name="T1" fmla="*/ 33 h 925"/>
              <a:gd name="T2" fmla="*/ 163 w 163"/>
              <a:gd name="T3" fmla="*/ 131 h 925"/>
              <a:gd name="T4" fmla="*/ 163 w 163"/>
              <a:gd name="T5" fmla="*/ 229 h 925"/>
              <a:gd name="T6" fmla="*/ 163 w 163"/>
              <a:gd name="T7" fmla="*/ 316 h 925"/>
              <a:gd name="T8" fmla="*/ 152 w 163"/>
              <a:gd name="T9" fmla="*/ 403 h 925"/>
              <a:gd name="T10" fmla="*/ 152 w 163"/>
              <a:gd name="T11" fmla="*/ 479 h 925"/>
              <a:gd name="T12" fmla="*/ 152 w 163"/>
              <a:gd name="T13" fmla="*/ 555 h 925"/>
              <a:gd name="T14" fmla="*/ 152 w 163"/>
              <a:gd name="T15" fmla="*/ 620 h 925"/>
              <a:gd name="T16" fmla="*/ 152 w 163"/>
              <a:gd name="T17" fmla="*/ 686 h 925"/>
              <a:gd name="T18" fmla="*/ 141 w 163"/>
              <a:gd name="T19" fmla="*/ 740 h 925"/>
              <a:gd name="T20" fmla="*/ 141 w 163"/>
              <a:gd name="T21" fmla="*/ 795 h 925"/>
              <a:gd name="T22" fmla="*/ 130 w 163"/>
              <a:gd name="T23" fmla="*/ 838 h 925"/>
              <a:gd name="T24" fmla="*/ 130 w 163"/>
              <a:gd name="T25" fmla="*/ 871 h 925"/>
              <a:gd name="T26" fmla="*/ 130 w 163"/>
              <a:gd name="T27" fmla="*/ 893 h 925"/>
              <a:gd name="T28" fmla="*/ 119 w 163"/>
              <a:gd name="T29" fmla="*/ 914 h 925"/>
              <a:gd name="T30" fmla="*/ 119 w 163"/>
              <a:gd name="T31" fmla="*/ 925 h 925"/>
              <a:gd name="T32" fmla="*/ 108 w 163"/>
              <a:gd name="T33" fmla="*/ 925 h 925"/>
              <a:gd name="T34" fmla="*/ 97 w 163"/>
              <a:gd name="T35" fmla="*/ 925 h 925"/>
              <a:gd name="T36" fmla="*/ 87 w 163"/>
              <a:gd name="T37" fmla="*/ 914 h 925"/>
              <a:gd name="T38" fmla="*/ 76 w 163"/>
              <a:gd name="T39" fmla="*/ 893 h 925"/>
              <a:gd name="T40" fmla="*/ 54 w 163"/>
              <a:gd name="T41" fmla="*/ 860 h 925"/>
              <a:gd name="T42" fmla="*/ 43 w 163"/>
              <a:gd name="T43" fmla="*/ 838 h 925"/>
              <a:gd name="T44" fmla="*/ 43 w 163"/>
              <a:gd name="T45" fmla="*/ 805 h 925"/>
              <a:gd name="T46" fmla="*/ 32 w 163"/>
              <a:gd name="T47" fmla="*/ 784 h 925"/>
              <a:gd name="T48" fmla="*/ 32 w 163"/>
              <a:gd name="T49" fmla="*/ 740 h 925"/>
              <a:gd name="T50" fmla="*/ 32 w 163"/>
              <a:gd name="T51" fmla="*/ 697 h 925"/>
              <a:gd name="T52" fmla="*/ 32 w 163"/>
              <a:gd name="T53" fmla="*/ 653 h 925"/>
              <a:gd name="T54" fmla="*/ 32 w 163"/>
              <a:gd name="T55" fmla="*/ 599 h 925"/>
              <a:gd name="T56" fmla="*/ 32 w 163"/>
              <a:gd name="T57" fmla="*/ 544 h 925"/>
              <a:gd name="T58" fmla="*/ 32 w 163"/>
              <a:gd name="T59" fmla="*/ 479 h 925"/>
              <a:gd name="T60" fmla="*/ 32 w 163"/>
              <a:gd name="T61" fmla="*/ 425 h 925"/>
              <a:gd name="T62" fmla="*/ 32 w 163"/>
              <a:gd name="T63" fmla="*/ 381 h 925"/>
              <a:gd name="T64" fmla="*/ 32 w 163"/>
              <a:gd name="T65" fmla="*/ 327 h 925"/>
              <a:gd name="T66" fmla="*/ 32 w 163"/>
              <a:gd name="T67" fmla="*/ 283 h 925"/>
              <a:gd name="T68" fmla="*/ 32 w 163"/>
              <a:gd name="T69" fmla="*/ 229 h 925"/>
              <a:gd name="T70" fmla="*/ 21 w 163"/>
              <a:gd name="T71" fmla="*/ 196 h 925"/>
              <a:gd name="T72" fmla="*/ 21 w 163"/>
              <a:gd name="T73" fmla="*/ 153 h 925"/>
              <a:gd name="T74" fmla="*/ 10 w 163"/>
              <a:gd name="T75" fmla="*/ 120 h 925"/>
              <a:gd name="T76" fmla="*/ 10 w 163"/>
              <a:gd name="T77" fmla="*/ 87 h 925"/>
              <a:gd name="T78" fmla="*/ 0 w 163"/>
              <a:gd name="T79" fmla="*/ 65 h 925"/>
              <a:gd name="T80" fmla="*/ 0 w 163"/>
              <a:gd name="T81" fmla="*/ 44 h 925"/>
              <a:gd name="T82" fmla="*/ 0 w 163"/>
              <a:gd name="T83" fmla="*/ 22 h 925"/>
              <a:gd name="T84" fmla="*/ 0 w 163"/>
              <a:gd name="T85" fmla="*/ 11 h 925"/>
              <a:gd name="T86" fmla="*/ 10 w 163"/>
              <a:gd name="T87" fmla="*/ 0 h 925"/>
              <a:gd name="T88" fmla="*/ 21 w 163"/>
              <a:gd name="T89" fmla="*/ 0 h 925"/>
              <a:gd name="T90" fmla="*/ 32 w 163"/>
              <a:gd name="T91" fmla="*/ 0 h 925"/>
              <a:gd name="T92" fmla="*/ 54 w 163"/>
              <a:gd name="T93" fmla="*/ 11 h 925"/>
              <a:gd name="T94" fmla="*/ 76 w 163"/>
              <a:gd name="T95" fmla="*/ 11 h 925"/>
              <a:gd name="T96" fmla="*/ 97 w 163"/>
              <a:gd name="T97" fmla="*/ 11 h 925"/>
              <a:gd name="T98" fmla="*/ 130 w 163"/>
              <a:gd name="T99" fmla="*/ 22 h 925"/>
              <a:gd name="T100" fmla="*/ 163 w 163"/>
              <a:gd name="T101" fmla="*/ 33 h 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3" h="925">
                <a:moveTo>
                  <a:pt x="163" y="33"/>
                </a:moveTo>
                <a:lnTo>
                  <a:pt x="163" y="131"/>
                </a:lnTo>
                <a:lnTo>
                  <a:pt x="163" y="229"/>
                </a:lnTo>
                <a:lnTo>
                  <a:pt x="163" y="316"/>
                </a:lnTo>
                <a:lnTo>
                  <a:pt x="152" y="403"/>
                </a:lnTo>
                <a:lnTo>
                  <a:pt x="152" y="479"/>
                </a:lnTo>
                <a:lnTo>
                  <a:pt x="152" y="555"/>
                </a:lnTo>
                <a:lnTo>
                  <a:pt x="152" y="620"/>
                </a:lnTo>
                <a:lnTo>
                  <a:pt x="152" y="686"/>
                </a:lnTo>
                <a:lnTo>
                  <a:pt x="141" y="740"/>
                </a:lnTo>
                <a:lnTo>
                  <a:pt x="141" y="795"/>
                </a:lnTo>
                <a:lnTo>
                  <a:pt x="130" y="838"/>
                </a:lnTo>
                <a:lnTo>
                  <a:pt x="130" y="871"/>
                </a:lnTo>
                <a:lnTo>
                  <a:pt x="130" y="893"/>
                </a:lnTo>
                <a:lnTo>
                  <a:pt x="119" y="914"/>
                </a:lnTo>
                <a:lnTo>
                  <a:pt x="119" y="925"/>
                </a:lnTo>
                <a:lnTo>
                  <a:pt x="108" y="925"/>
                </a:lnTo>
                <a:lnTo>
                  <a:pt x="97" y="925"/>
                </a:lnTo>
                <a:lnTo>
                  <a:pt x="87" y="914"/>
                </a:lnTo>
                <a:lnTo>
                  <a:pt x="76" y="893"/>
                </a:lnTo>
                <a:lnTo>
                  <a:pt x="54" y="860"/>
                </a:lnTo>
                <a:lnTo>
                  <a:pt x="43" y="838"/>
                </a:lnTo>
                <a:lnTo>
                  <a:pt x="43" y="805"/>
                </a:lnTo>
                <a:lnTo>
                  <a:pt x="32" y="784"/>
                </a:lnTo>
                <a:lnTo>
                  <a:pt x="32" y="740"/>
                </a:lnTo>
                <a:lnTo>
                  <a:pt x="32" y="697"/>
                </a:lnTo>
                <a:lnTo>
                  <a:pt x="32" y="653"/>
                </a:lnTo>
                <a:lnTo>
                  <a:pt x="32" y="599"/>
                </a:lnTo>
                <a:lnTo>
                  <a:pt x="32" y="544"/>
                </a:lnTo>
                <a:lnTo>
                  <a:pt x="32" y="479"/>
                </a:lnTo>
                <a:lnTo>
                  <a:pt x="32" y="425"/>
                </a:lnTo>
                <a:lnTo>
                  <a:pt x="32" y="381"/>
                </a:lnTo>
                <a:lnTo>
                  <a:pt x="32" y="327"/>
                </a:lnTo>
                <a:lnTo>
                  <a:pt x="32" y="283"/>
                </a:lnTo>
                <a:lnTo>
                  <a:pt x="32" y="229"/>
                </a:lnTo>
                <a:lnTo>
                  <a:pt x="21" y="196"/>
                </a:lnTo>
                <a:lnTo>
                  <a:pt x="21" y="153"/>
                </a:lnTo>
                <a:lnTo>
                  <a:pt x="10" y="120"/>
                </a:lnTo>
                <a:lnTo>
                  <a:pt x="10" y="87"/>
                </a:lnTo>
                <a:lnTo>
                  <a:pt x="0" y="65"/>
                </a:lnTo>
                <a:lnTo>
                  <a:pt x="0" y="44"/>
                </a:lnTo>
                <a:lnTo>
                  <a:pt x="0" y="22"/>
                </a:lnTo>
                <a:lnTo>
                  <a:pt x="0" y="11"/>
                </a:lnTo>
                <a:lnTo>
                  <a:pt x="10" y="0"/>
                </a:lnTo>
                <a:lnTo>
                  <a:pt x="21" y="0"/>
                </a:lnTo>
                <a:lnTo>
                  <a:pt x="32" y="0"/>
                </a:lnTo>
                <a:lnTo>
                  <a:pt x="54" y="11"/>
                </a:lnTo>
                <a:lnTo>
                  <a:pt x="76" y="11"/>
                </a:lnTo>
                <a:lnTo>
                  <a:pt x="97" y="11"/>
                </a:lnTo>
                <a:lnTo>
                  <a:pt x="130" y="22"/>
                </a:lnTo>
                <a:lnTo>
                  <a:pt x="163" y="3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8" name="Freeform 40"/>
          <p:cNvSpPr>
            <a:spLocks noChangeArrowheads="1"/>
          </p:cNvSpPr>
          <p:nvPr/>
        </p:nvSpPr>
        <p:spPr bwMode="auto">
          <a:xfrm>
            <a:off x="6757988" y="2774950"/>
            <a:ext cx="338137" cy="90488"/>
          </a:xfrm>
          <a:custGeom>
            <a:avLst/>
            <a:gdLst>
              <a:gd name="T0" fmla="*/ 0 w 533"/>
              <a:gd name="T1" fmla="*/ 131 h 142"/>
              <a:gd name="T2" fmla="*/ 11 w 533"/>
              <a:gd name="T3" fmla="*/ 55 h 142"/>
              <a:gd name="T4" fmla="*/ 33 w 533"/>
              <a:gd name="T5" fmla="*/ 55 h 142"/>
              <a:gd name="T6" fmla="*/ 55 w 533"/>
              <a:gd name="T7" fmla="*/ 55 h 142"/>
              <a:gd name="T8" fmla="*/ 76 w 533"/>
              <a:gd name="T9" fmla="*/ 55 h 142"/>
              <a:gd name="T10" fmla="*/ 98 w 533"/>
              <a:gd name="T11" fmla="*/ 55 h 142"/>
              <a:gd name="T12" fmla="*/ 131 w 533"/>
              <a:gd name="T13" fmla="*/ 44 h 142"/>
              <a:gd name="T14" fmla="*/ 163 w 533"/>
              <a:gd name="T15" fmla="*/ 44 h 142"/>
              <a:gd name="T16" fmla="*/ 196 w 533"/>
              <a:gd name="T17" fmla="*/ 33 h 142"/>
              <a:gd name="T18" fmla="*/ 229 w 533"/>
              <a:gd name="T19" fmla="*/ 22 h 142"/>
              <a:gd name="T20" fmla="*/ 272 w 533"/>
              <a:gd name="T21" fmla="*/ 22 h 142"/>
              <a:gd name="T22" fmla="*/ 305 w 533"/>
              <a:gd name="T23" fmla="*/ 11 h 142"/>
              <a:gd name="T24" fmla="*/ 326 w 533"/>
              <a:gd name="T25" fmla="*/ 11 h 142"/>
              <a:gd name="T26" fmla="*/ 359 w 533"/>
              <a:gd name="T27" fmla="*/ 11 h 142"/>
              <a:gd name="T28" fmla="*/ 370 w 533"/>
              <a:gd name="T29" fmla="*/ 11 h 142"/>
              <a:gd name="T30" fmla="*/ 392 w 533"/>
              <a:gd name="T31" fmla="*/ 0 h 142"/>
              <a:gd name="T32" fmla="*/ 403 w 533"/>
              <a:gd name="T33" fmla="*/ 0 h 142"/>
              <a:gd name="T34" fmla="*/ 413 w 533"/>
              <a:gd name="T35" fmla="*/ 0 h 142"/>
              <a:gd name="T36" fmla="*/ 424 w 533"/>
              <a:gd name="T37" fmla="*/ 0 h 142"/>
              <a:gd name="T38" fmla="*/ 446 w 533"/>
              <a:gd name="T39" fmla="*/ 11 h 142"/>
              <a:gd name="T40" fmla="*/ 457 w 533"/>
              <a:gd name="T41" fmla="*/ 22 h 142"/>
              <a:gd name="T42" fmla="*/ 479 w 533"/>
              <a:gd name="T43" fmla="*/ 33 h 142"/>
              <a:gd name="T44" fmla="*/ 500 w 533"/>
              <a:gd name="T45" fmla="*/ 55 h 142"/>
              <a:gd name="T46" fmla="*/ 522 w 533"/>
              <a:gd name="T47" fmla="*/ 76 h 142"/>
              <a:gd name="T48" fmla="*/ 522 w 533"/>
              <a:gd name="T49" fmla="*/ 87 h 142"/>
              <a:gd name="T50" fmla="*/ 533 w 533"/>
              <a:gd name="T51" fmla="*/ 87 h 142"/>
              <a:gd name="T52" fmla="*/ 522 w 533"/>
              <a:gd name="T53" fmla="*/ 98 h 142"/>
              <a:gd name="T54" fmla="*/ 500 w 533"/>
              <a:gd name="T55" fmla="*/ 109 h 142"/>
              <a:gd name="T56" fmla="*/ 479 w 533"/>
              <a:gd name="T57" fmla="*/ 109 h 142"/>
              <a:gd name="T58" fmla="*/ 446 w 533"/>
              <a:gd name="T59" fmla="*/ 109 h 142"/>
              <a:gd name="T60" fmla="*/ 413 w 533"/>
              <a:gd name="T61" fmla="*/ 120 h 142"/>
              <a:gd name="T62" fmla="*/ 370 w 533"/>
              <a:gd name="T63" fmla="*/ 120 h 142"/>
              <a:gd name="T64" fmla="*/ 337 w 533"/>
              <a:gd name="T65" fmla="*/ 131 h 142"/>
              <a:gd name="T66" fmla="*/ 294 w 533"/>
              <a:gd name="T67" fmla="*/ 131 h 142"/>
              <a:gd name="T68" fmla="*/ 261 w 533"/>
              <a:gd name="T69" fmla="*/ 142 h 142"/>
              <a:gd name="T70" fmla="*/ 229 w 533"/>
              <a:gd name="T71" fmla="*/ 142 h 142"/>
              <a:gd name="T72" fmla="*/ 207 w 533"/>
              <a:gd name="T73" fmla="*/ 142 h 142"/>
              <a:gd name="T74" fmla="*/ 163 w 533"/>
              <a:gd name="T75" fmla="*/ 142 h 142"/>
              <a:gd name="T76" fmla="*/ 131 w 533"/>
              <a:gd name="T77" fmla="*/ 142 h 142"/>
              <a:gd name="T78" fmla="*/ 87 w 533"/>
              <a:gd name="T79" fmla="*/ 142 h 142"/>
              <a:gd name="T80" fmla="*/ 55 w 533"/>
              <a:gd name="T81" fmla="*/ 142 h 142"/>
              <a:gd name="T82" fmla="*/ 0 w 533"/>
              <a:gd name="T83" fmla="*/ 13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3" h="142">
                <a:moveTo>
                  <a:pt x="0" y="131"/>
                </a:moveTo>
                <a:lnTo>
                  <a:pt x="11" y="55"/>
                </a:lnTo>
                <a:lnTo>
                  <a:pt x="33" y="55"/>
                </a:lnTo>
                <a:lnTo>
                  <a:pt x="55" y="55"/>
                </a:lnTo>
                <a:lnTo>
                  <a:pt x="76" y="55"/>
                </a:lnTo>
                <a:lnTo>
                  <a:pt x="98" y="55"/>
                </a:lnTo>
                <a:lnTo>
                  <a:pt x="131" y="44"/>
                </a:lnTo>
                <a:lnTo>
                  <a:pt x="163" y="44"/>
                </a:lnTo>
                <a:lnTo>
                  <a:pt x="196" y="33"/>
                </a:lnTo>
                <a:lnTo>
                  <a:pt x="229" y="22"/>
                </a:lnTo>
                <a:lnTo>
                  <a:pt x="272" y="22"/>
                </a:lnTo>
                <a:lnTo>
                  <a:pt x="305" y="11"/>
                </a:lnTo>
                <a:lnTo>
                  <a:pt x="326" y="11"/>
                </a:lnTo>
                <a:lnTo>
                  <a:pt x="359" y="11"/>
                </a:lnTo>
                <a:lnTo>
                  <a:pt x="370" y="11"/>
                </a:lnTo>
                <a:lnTo>
                  <a:pt x="392" y="0"/>
                </a:lnTo>
                <a:lnTo>
                  <a:pt x="403" y="0"/>
                </a:lnTo>
                <a:lnTo>
                  <a:pt x="413" y="0"/>
                </a:lnTo>
                <a:lnTo>
                  <a:pt x="424" y="0"/>
                </a:lnTo>
                <a:lnTo>
                  <a:pt x="446" y="11"/>
                </a:lnTo>
                <a:lnTo>
                  <a:pt x="457" y="22"/>
                </a:lnTo>
                <a:lnTo>
                  <a:pt x="479" y="33"/>
                </a:lnTo>
                <a:lnTo>
                  <a:pt x="500" y="55"/>
                </a:lnTo>
                <a:lnTo>
                  <a:pt x="522" y="76"/>
                </a:lnTo>
                <a:lnTo>
                  <a:pt x="522" y="87"/>
                </a:lnTo>
                <a:lnTo>
                  <a:pt x="533" y="87"/>
                </a:lnTo>
                <a:lnTo>
                  <a:pt x="522" y="98"/>
                </a:lnTo>
                <a:lnTo>
                  <a:pt x="500" y="109"/>
                </a:lnTo>
                <a:lnTo>
                  <a:pt x="479" y="109"/>
                </a:lnTo>
                <a:lnTo>
                  <a:pt x="446" y="109"/>
                </a:lnTo>
                <a:lnTo>
                  <a:pt x="413" y="120"/>
                </a:lnTo>
                <a:lnTo>
                  <a:pt x="370" y="120"/>
                </a:lnTo>
                <a:lnTo>
                  <a:pt x="337" y="131"/>
                </a:lnTo>
                <a:lnTo>
                  <a:pt x="294" y="131"/>
                </a:lnTo>
                <a:lnTo>
                  <a:pt x="261" y="142"/>
                </a:lnTo>
                <a:lnTo>
                  <a:pt x="229" y="142"/>
                </a:lnTo>
                <a:lnTo>
                  <a:pt x="207" y="142"/>
                </a:lnTo>
                <a:lnTo>
                  <a:pt x="163" y="142"/>
                </a:lnTo>
                <a:lnTo>
                  <a:pt x="131" y="142"/>
                </a:lnTo>
                <a:lnTo>
                  <a:pt x="87" y="142"/>
                </a:lnTo>
                <a:lnTo>
                  <a:pt x="55" y="142"/>
                </a:lnTo>
                <a:lnTo>
                  <a:pt x="0" y="13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0" name="Freeform 42"/>
          <p:cNvSpPr>
            <a:spLocks noChangeArrowheads="1"/>
          </p:cNvSpPr>
          <p:nvPr/>
        </p:nvSpPr>
        <p:spPr bwMode="auto">
          <a:xfrm>
            <a:off x="6731000" y="2547938"/>
            <a:ext cx="641350" cy="690562"/>
          </a:xfrm>
          <a:custGeom>
            <a:avLst/>
            <a:gdLst>
              <a:gd name="T0" fmla="*/ 717 w 1011"/>
              <a:gd name="T1" fmla="*/ 11 h 1088"/>
              <a:gd name="T2" fmla="*/ 761 w 1011"/>
              <a:gd name="T3" fmla="*/ 0 h 1088"/>
              <a:gd name="T4" fmla="*/ 815 w 1011"/>
              <a:gd name="T5" fmla="*/ 11 h 1088"/>
              <a:gd name="T6" fmla="*/ 870 w 1011"/>
              <a:gd name="T7" fmla="*/ 44 h 1088"/>
              <a:gd name="T8" fmla="*/ 935 w 1011"/>
              <a:gd name="T9" fmla="*/ 98 h 1088"/>
              <a:gd name="T10" fmla="*/ 967 w 1011"/>
              <a:gd name="T11" fmla="*/ 131 h 1088"/>
              <a:gd name="T12" fmla="*/ 989 w 1011"/>
              <a:gd name="T13" fmla="*/ 152 h 1088"/>
              <a:gd name="T14" fmla="*/ 1011 w 1011"/>
              <a:gd name="T15" fmla="*/ 174 h 1088"/>
              <a:gd name="T16" fmla="*/ 1000 w 1011"/>
              <a:gd name="T17" fmla="*/ 196 h 1088"/>
              <a:gd name="T18" fmla="*/ 957 w 1011"/>
              <a:gd name="T19" fmla="*/ 218 h 1088"/>
              <a:gd name="T20" fmla="*/ 935 w 1011"/>
              <a:gd name="T21" fmla="*/ 250 h 1088"/>
              <a:gd name="T22" fmla="*/ 924 w 1011"/>
              <a:gd name="T23" fmla="*/ 316 h 1088"/>
              <a:gd name="T24" fmla="*/ 924 w 1011"/>
              <a:gd name="T25" fmla="*/ 403 h 1088"/>
              <a:gd name="T26" fmla="*/ 924 w 1011"/>
              <a:gd name="T27" fmla="*/ 522 h 1088"/>
              <a:gd name="T28" fmla="*/ 924 w 1011"/>
              <a:gd name="T29" fmla="*/ 664 h 1088"/>
              <a:gd name="T30" fmla="*/ 924 w 1011"/>
              <a:gd name="T31" fmla="*/ 773 h 1088"/>
              <a:gd name="T32" fmla="*/ 902 w 1011"/>
              <a:gd name="T33" fmla="*/ 871 h 1088"/>
              <a:gd name="T34" fmla="*/ 880 w 1011"/>
              <a:gd name="T35" fmla="*/ 947 h 1088"/>
              <a:gd name="T36" fmla="*/ 859 w 1011"/>
              <a:gd name="T37" fmla="*/ 1001 h 1088"/>
              <a:gd name="T38" fmla="*/ 826 w 1011"/>
              <a:gd name="T39" fmla="*/ 1045 h 1088"/>
              <a:gd name="T40" fmla="*/ 804 w 1011"/>
              <a:gd name="T41" fmla="*/ 1077 h 1088"/>
              <a:gd name="T42" fmla="*/ 783 w 1011"/>
              <a:gd name="T43" fmla="*/ 1088 h 1088"/>
              <a:gd name="T44" fmla="*/ 761 w 1011"/>
              <a:gd name="T45" fmla="*/ 1077 h 1088"/>
              <a:gd name="T46" fmla="*/ 750 w 1011"/>
              <a:gd name="T47" fmla="*/ 1067 h 1088"/>
              <a:gd name="T48" fmla="*/ 739 w 1011"/>
              <a:gd name="T49" fmla="*/ 1034 h 1088"/>
              <a:gd name="T50" fmla="*/ 739 w 1011"/>
              <a:gd name="T51" fmla="*/ 969 h 1088"/>
              <a:gd name="T52" fmla="*/ 728 w 1011"/>
              <a:gd name="T53" fmla="*/ 903 h 1088"/>
              <a:gd name="T54" fmla="*/ 696 w 1011"/>
              <a:gd name="T55" fmla="*/ 849 h 1088"/>
              <a:gd name="T56" fmla="*/ 685 w 1011"/>
              <a:gd name="T57" fmla="*/ 816 h 1088"/>
              <a:gd name="T58" fmla="*/ 696 w 1011"/>
              <a:gd name="T59" fmla="*/ 805 h 1088"/>
              <a:gd name="T60" fmla="*/ 717 w 1011"/>
              <a:gd name="T61" fmla="*/ 795 h 1088"/>
              <a:gd name="T62" fmla="*/ 750 w 1011"/>
              <a:gd name="T63" fmla="*/ 784 h 1088"/>
              <a:gd name="T64" fmla="*/ 761 w 1011"/>
              <a:gd name="T65" fmla="*/ 751 h 1088"/>
              <a:gd name="T66" fmla="*/ 772 w 1011"/>
              <a:gd name="T67" fmla="*/ 675 h 1088"/>
              <a:gd name="T68" fmla="*/ 783 w 1011"/>
              <a:gd name="T69" fmla="*/ 566 h 1088"/>
              <a:gd name="T70" fmla="*/ 783 w 1011"/>
              <a:gd name="T71" fmla="*/ 501 h 1088"/>
              <a:gd name="T72" fmla="*/ 772 w 1011"/>
              <a:gd name="T73" fmla="*/ 392 h 1088"/>
              <a:gd name="T74" fmla="*/ 761 w 1011"/>
              <a:gd name="T75" fmla="*/ 294 h 1088"/>
              <a:gd name="T76" fmla="*/ 750 w 1011"/>
              <a:gd name="T77" fmla="*/ 229 h 1088"/>
              <a:gd name="T78" fmla="*/ 728 w 1011"/>
              <a:gd name="T79" fmla="*/ 196 h 1088"/>
              <a:gd name="T80" fmla="*/ 685 w 1011"/>
              <a:gd name="T81" fmla="*/ 163 h 1088"/>
              <a:gd name="T82" fmla="*/ 598 w 1011"/>
              <a:gd name="T83" fmla="*/ 152 h 1088"/>
              <a:gd name="T84" fmla="*/ 565 w 1011"/>
              <a:gd name="T85" fmla="*/ 152 h 1088"/>
              <a:gd name="T86" fmla="*/ 511 w 1011"/>
              <a:gd name="T87" fmla="*/ 163 h 1088"/>
              <a:gd name="T88" fmla="*/ 456 w 1011"/>
              <a:gd name="T89" fmla="*/ 163 h 1088"/>
              <a:gd name="T90" fmla="*/ 391 w 1011"/>
              <a:gd name="T91" fmla="*/ 174 h 1088"/>
              <a:gd name="T92" fmla="*/ 304 w 1011"/>
              <a:gd name="T93" fmla="*/ 174 h 1088"/>
              <a:gd name="T94" fmla="*/ 217 w 1011"/>
              <a:gd name="T95" fmla="*/ 185 h 1088"/>
              <a:gd name="T96" fmla="*/ 119 w 1011"/>
              <a:gd name="T97" fmla="*/ 196 h 1088"/>
              <a:gd name="T98" fmla="*/ 0 w 1011"/>
              <a:gd name="T99" fmla="*/ 207 h 1088"/>
              <a:gd name="T100" fmla="*/ 109 w 1011"/>
              <a:gd name="T101" fmla="*/ 120 h 1088"/>
              <a:gd name="T102" fmla="*/ 337 w 1011"/>
              <a:gd name="T103" fmla="*/ 98 h 1088"/>
              <a:gd name="T104" fmla="*/ 500 w 1011"/>
              <a:gd name="T105" fmla="*/ 76 h 1088"/>
              <a:gd name="T106" fmla="*/ 587 w 1011"/>
              <a:gd name="T107" fmla="*/ 65 h 1088"/>
              <a:gd name="T108" fmla="*/ 652 w 1011"/>
              <a:gd name="T109" fmla="*/ 44 h 1088"/>
              <a:gd name="T110" fmla="*/ 685 w 1011"/>
              <a:gd name="T111" fmla="*/ 3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11" h="1088">
                <a:moveTo>
                  <a:pt x="696" y="33"/>
                </a:moveTo>
                <a:lnTo>
                  <a:pt x="717" y="11"/>
                </a:lnTo>
                <a:lnTo>
                  <a:pt x="739" y="0"/>
                </a:lnTo>
                <a:lnTo>
                  <a:pt x="761" y="0"/>
                </a:lnTo>
                <a:lnTo>
                  <a:pt x="793" y="0"/>
                </a:lnTo>
                <a:lnTo>
                  <a:pt x="815" y="11"/>
                </a:lnTo>
                <a:lnTo>
                  <a:pt x="837" y="22"/>
                </a:lnTo>
                <a:lnTo>
                  <a:pt x="870" y="44"/>
                </a:lnTo>
                <a:lnTo>
                  <a:pt x="913" y="76"/>
                </a:lnTo>
                <a:lnTo>
                  <a:pt x="935" y="98"/>
                </a:lnTo>
                <a:lnTo>
                  <a:pt x="957" y="109"/>
                </a:lnTo>
                <a:lnTo>
                  <a:pt x="967" y="131"/>
                </a:lnTo>
                <a:lnTo>
                  <a:pt x="978" y="142"/>
                </a:lnTo>
                <a:lnTo>
                  <a:pt x="989" y="152"/>
                </a:lnTo>
                <a:lnTo>
                  <a:pt x="1000" y="163"/>
                </a:lnTo>
                <a:lnTo>
                  <a:pt x="1011" y="174"/>
                </a:lnTo>
                <a:lnTo>
                  <a:pt x="1000" y="185"/>
                </a:lnTo>
                <a:lnTo>
                  <a:pt x="1000" y="196"/>
                </a:lnTo>
                <a:lnTo>
                  <a:pt x="978" y="207"/>
                </a:lnTo>
                <a:lnTo>
                  <a:pt x="957" y="218"/>
                </a:lnTo>
                <a:lnTo>
                  <a:pt x="946" y="229"/>
                </a:lnTo>
                <a:lnTo>
                  <a:pt x="935" y="250"/>
                </a:lnTo>
                <a:lnTo>
                  <a:pt x="935" y="272"/>
                </a:lnTo>
                <a:lnTo>
                  <a:pt x="924" y="316"/>
                </a:lnTo>
                <a:lnTo>
                  <a:pt x="924" y="348"/>
                </a:lnTo>
                <a:lnTo>
                  <a:pt x="924" y="403"/>
                </a:lnTo>
                <a:lnTo>
                  <a:pt x="924" y="457"/>
                </a:lnTo>
                <a:lnTo>
                  <a:pt x="924" y="522"/>
                </a:lnTo>
                <a:lnTo>
                  <a:pt x="924" y="599"/>
                </a:lnTo>
                <a:lnTo>
                  <a:pt x="924" y="664"/>
                </a:lnTo>
                <a:lnTo>
                  <a:pt x="924" y="718"/>
                </a:lnTo>
                <a:lnTo>
                  <a:pt x="924" y="773"/>
                </a:lnTo>
                <a:lnTo>
                  <a:pt x="913" y="827"/>
                </a:lnTo>
                <a:lnTo>
                  <a:pt x="902" y="871"/>
                </a:lnTo>
                <a:lnTo>
                  <a:pt x="891" y="914"/>
                </a:lnTo>
                <a:lnTo>
                  <a:pt x="880" y="947"/>
                </a:lnTo>
                <a:lnTo>
                  <a:pt x="870" y="980"/>
                </a:lnTo>
                <a:lnTo>
                  <a:pt x="859" y="1001"/>
                </a:lnTo>
                <a:lnTo>
                  <a:pt x="848" y="1034"/>
                </a:lnTo>
                <a:lnTo>
                  <a:pt x="826" y="1045"/>
                </a:lnTo>
                <a:lnTo>
                  <a:pt x="815" y="1067"/>
                </a:lnTo>
                <a:lnTo>
                  <a:pt x="804" y="1077"/>
                </a:lnTo>
                <a:lnTo>
                  <a:pt x="793" y="1088"/>
                </a:lnTo>
                <a:lnTo>
                  <a:pt x="783" y="1088"/>
                </a:lnTo>
                <a:lnTo>
                  <a:pt x="772" y="1088"/>
                </a:lnTo>
                <a:lnTo>
                  <a:pt x="761" y="1077"/>
                </a:lnTo>
                <a:lnTo>
                  <a:pt x="750" y="1077"/>
                </a:lnTo>
                <a:lnTo>
                  <a:pt x="750" y="1067"/>
                </a:lnTo>
                <a:lnTo>
                  <a:pt x="750" y="1045"/>
                </a:lnTo>
                <a:lnTo>
                  <a:pt x="739" y="1034"/>
                </a:lnTo>
                <a:lnTo>
                  <a:pt x="739" y="1012"/>
                </a:lnTo>
                <a:lnTo>
                  <a:pt x="739" y="969"/>
                </a:lnTo>
                <a:lnTo>
                  <a:pt x="739" y="936"/>
                </a:lnTo>
                <a:lnTo>
                  <a:pt x="728" y="903"/>
                </a:lnTo>
                <a:lnTo>
                  <a:pt x="706" y="871"/>
                </a:lnTo>
                <a:lnTo>
                  <a:pt x="696" y="849"/>
                </a:lnTo>
                <a:lnTo>
                  <a:pt x="685" y="827"/>
                </a:lnTo>
                <a:lnTo>
                  <a:pt x="685" y="816"/>
                </a:lnTo>
                <a:lnTo>
                  <a:pt x="685" y="805"/>
                </a:lnTo>
                <a:lnTo>
                  <a:pt x="696" y="805"/>
                </a:lnTo>
                <a:lnTo>
                  <a:pt x="706" y="805"/>
                </a:lnTo>
                <a:lnTo>
                  <a:pt x="717" y="795"/>
                </a:lnTo>
                <a:lnTo>
                  <a:pt x="739" y="795"/>
                </a:lnTo>
                <a:lnTo>
                  <a:pt x="750" y="784"/>
                </a:lnTo>
                <a:lnTo>
                  <a:pt x="761" y="773"/>
                </a:lnTo>
                <a:lnTo>
                  <a:pt x="761" y="751"/>
                </a:lnTo>
                <a:lnTo>
                  <a:pt x="772" y="718"/>
                </a:lnTo>
                <a:lnTo>
                  <a:pt x="772" y="675"/>
                </a:lnTo>
                <a:lnTo>
                  <a:pt x="772" y="631"/>
                </a:lnTo>
                <a:lnTo>
                  <a:pt x="783" y="566"/>
                </a:lnTo>
                <a:lnTo>
                  <a:pt x="783" y="544"/>
                </a:lnTo>
                <a:lnTo>
                  <a:pt x="783" y="501"/>
                </a:lnTo>
                <a:lnTo>
                  <a:pt x="772" y="446"/>
                </a:lnTo>
                <a:lnTo>
                  <a:pt x="772" y="392"/>
                </a:lnTo>
                <a:lnTo>
                  <a:pt x="761" y="337"/>
                </a:lnTo>
                <a:lnTo>
                  <a:pt x="761" y="294"/>
                </a:lnTo>
                <a:lnTo>
                  <a:pt x="750" y="261"/>
                </a:lnTo>
                <a:lnTo>
                  <a:pt x="750" y="229"/>
                </a:lnTo>
                <a:lnTo>
                  <a:pt x="739" y="207"/>
                </a:lnTo>
                <a:lnTo>
                  <a:pt x="728" y="196"/>
                </a:lnTo>
                <a:lnTo>
                  <a:pt x="706" y="174"/>
                </a:lnTo>
                <a:lnTo>
                  <a:pt x="685" y="163"/>
                </a:lnTo>
                <a:lnTo>
                  <a:pt x="641" y="152"/>
                </a:lnTo>
                <a:lnTo>
                  <a:pt x="598" y="152"/>
                </a:lnTo>
                <a:lnTo>
                  <a:pt x="576" y="152"/>
                </a:lnTo>
                <a:lnTo>
                  <a:pt x="565" y="152"/>
                </a:lnTo>
                <a:lnTo>
                  <a:pt x="543" y="152"/>
                </a:lnTo>
                <a:lnTo>
                  <a:pt x="511" y="163"/>
                </a:lnTo>
                <a:lnTo>
                  <a:pt x="489" y="163"/>
                </a:lnTo>
                <a:lnTo>
                  <a:pt x="456" y="163"/>
                </a:lnTo>
                <a:lnTo>
                  <a:pt x="424" y="163"/>
                </a:lnTo>
                <a:lnTo>
                  <a:pt x="391" y="174"/>
                </a:lnTo>
                <a:lnTo>
                  <a:pt x="348" y="174"/>
                </a:lnTo>
                <a:lnTo>
                  <a:pt x="304" y="174"/>
                </a:lnTo>
                <a:lnTo>
                  <a:pt x="261" y="185"/>
                </a:lnTo>
                <a:lnTo>
                  <a:pt x="217" y="185"/>
                </a:lnTo>
                <a:lnTo>
                  <a:pt x="163" y="185"/>
                </a:lnTo>
                <a:lnTo>
                  <a:pt x="119" y="196"/>
                </a:lnTo>
                <a:lnTo>
                  <a:pt x="65" y="196"/>
                </a:lnTo>
                <a:lnTo>
                  <a:pt x="0" y="207"/>
                </a:lnTo>
                <a:lnTo>
                  <a:pt x="0" y="120"/>
                </a:lnTo>
                <a:lnTo>
                  <a:pt x="109" y="120"/>
                </a:lnTo>
                <a:lnTo>
                  <a:pt x="228" y="109"/>
                </a:lnTo>
                <a:lnTo>
                  <a:pt x="337" y="98"/>
                </a:lnTo>
                <a:lnTo>
                  <a:pt x="446" y="87"/>
                </a:lnTo>
                <a:lnTo>
                  <a:pt x="500" y="76"/>
                </a:lnTo>
                <a:lnTo>
                  <a:pt x="543" y="65"/>
                </a:lnTo>
                <a:lnTo>
                  <a:pt x="587" y="65"/>
                </a:lnTo>
                <a:lnTo>
                  <a:pt x="620" y="55"/>
                </a:lnTo>
                <a:lnTo>
                  <a:pt x="652" y="44"/>
                </a:lnTo>
                <a:lnTo>
                  <a:pt x="674" y="44"/>
                </a:lnTo>
                <a:lnTo>
                  <a:pt x="685" y="33"/>
                </a:lnTo>
                <a:lnTo>
                  <a:pt x="696" y="3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1" name="Freeform 43"/>
          <p:cNvSpPr>
            <a:spLocks noChangeArrowheads="1"/>
          </p:cNvSpPr>
          <p:nvPr/>
        </p:nvSpPr>
        <p:spPr bwMode="auto">
          <a:xfrm>
            <a:off x="6137275" y="1931988"/>
            <a:ext cx="192088" cy="381000"/>
          </a:xfrm>
          <a:custGeom>
            <a:avLst/>
            <a:gdLst>
              <a:gd name="T0" fmla="*/ 239 w 304"/>
              <a:gd name="T1" fmla="*/ 0 h 598"/>
              <a:gd name="T2" fmla="*/ 261 w 304"/>
              <a:gd name="T3" fmla="*/ 43 h 598"/>
              <a:gd name="T4" fmla="*/ 283 w 304"/>
              <a:gd name="T5" fmla="*/ 87 h 598"/>
              <a:gd name="T6" fmla="*/ 293 w 304"/>
              <a:gd name="T7" fmla="*/ 119 h 598"/>
              <a:gd name="T8" fmla="*/ 304 w 304"/>
              <a:gd name="T9" fmla="*/ 152 h 598"/>
              <a:gd name="T10" fmla="*/ 304 w 304"/>
              <a:gd name="T11" fmla="*/ 195 h 598"/>
              <a:gd name="T12" fmla="*/ 304 w 304"/>
              <a:gd name="T13" fmla="*/ 239 h 598"/>
              <a:gd name="T14" fmla="*/ 293 w 304"/>
              <a:gd name="T15" fmla="*/ 293 h 598"/>
              <a:gd name="T16" fmla="*/ 283 w 304"/>
              <a:gd name="T17" fmla="*/ 348 h 598"/>
              <a:gd name="T18" fmla="*/ 272 w 304"/>
              <a:gd name="T19" fmla="*/ 402 h 598"/>
              <a:gd name="T20" fmla="*/ 239 w 304"/>
              <a:gd name="T21" fmla="*/ 446 h 598"/>
              <a:gd name="T22" fmla="*/ 217 w 304"/>
              <a:gd name="T23" fmla="*/ 489 h 598"/>
              <a:gd name="T24" fmla="*/ 185 w 304"/>
              <a:gd name="T25" fmla="*/ 533 h 598"/>
              <a:gd name="T26" fmla="*/ 163 w 304"/>
              <a:gd name="T27" fmla="*/ 555 h 598"/>
              <a:gd name="T28" fmla="*/ 152 w 304"/>
              <a:gd name="T29" fmla="*/ 565 h 598"/>
              <a:gd name="T30" fmla="*/ 141 w 304"/>
              <a:gd name="T31" fmla="*/ 576 h 598"/>
              <a:gd name="T32" fmla="*/ 130 w 304"/>
              <a:gd name="T33" fmla="*/ 587 h 598"/>
              <a:gd name="T34" fmla="*/ 109 w 304"/>
              <a:gd name="T35" fmla="*/ 598 h 598"/>
              <a:gd name="T36" fmla="*/ 98 w 304"/>
              <a:gd name="T37" fmla="*/ 598 h 598"/>
              <a:gd name="T38" fmla="*/ 87 w 304"/>
              <a:gd name="T39" fmla="*/ 598 h 598"/>
              <a:gd name="T40" fmla="*/ 76 w 304"/>
              <a:gd name="T41" fmla="*/ 598 h 598"/>
              <a:gd name="T42" fmla="*/ 54 w 304"/>
              <a:gd name="T43" fmla="*/ 587 h 598"/>
              <a:gd name="T44" fmla="*/ 43 w 304"/>
              <a:gd name="T45" fmla="*/ 565 h 598"/>
              <a:gd name="T46" fmla="*/ 33 w 304"/>
              <a:gd name="T47" fmla="*/ 544 h 598"/>
              <a:gd name="T48" fmla="*/ 22 w 304"/>
              <a:gd name="T49" fmla="*/ 522 h 598"/>
              <a:gd name="T50" fmla="*/ 11 w 304"/>
              <a:gd name="T51" fmla="*/ 500 h 598"/>
              <a:gd name="T52" fmla="*/ 0 w 304"/>
              <a:gd name="T53" fmla="*/ 478 h 598"/>
              <a:gd name="T54" fmla="*/ 0 w 304"/>
              <a:gd name="T55" fmla="*/ 457 h 598"/>
              <a:gd name="T56" fmla="*/ 0 w 304"/>
              <a:gd name="T57" fmla="*/ 446 h 598"/>
              <a:gd name="T58" fmla="*/ 22 w 304"/>
              <a:gd name="T59" fmla="*/ 424 h 598"/>
              <a:gd name="T60" fmla="*/ 43 w 304"/>
              <a:gd name="T61" fmla="*/ 402 h 598"/>
              <a:gd name="T62" fmla="*/ 65 w 304"/>
              <a:gd name="T63" fmla="*/ 370 h 598"/>
              <a:gd name="T64" fmla="*/ 87 w 304"/>
              <a:gd name="T65" fmla="*/ 348 h 598"/>
              <a:gd name="T66" fmla="*/ 98 w 304"/>
              <a:gd name="T67" fmla="*/ 315 h 598"/>
              <a:gd name="T68" fmla="*/ 119 w 304"/>
              <a:gd name="T69" fmla="*/ 283 h 598"/>
              <a:gd name="T70" fmla="*/ 141 w 304"/>
              <a:gd name="T71" fmla="*/ 239 h 598"/>
              <a:gd name="T72" fmla="*/ 163 w 304"/>
              <a:gd name="T73" fmla="*/ 195 h 598"/>
              <a:gd name="T74" fmla="*/ 185 w 304"/>
              <a:gd name="T75" fmla="*/ 141 h 598"/>
              <a:gd name="T76" fmla="*/ 217 w 304"/>
              <a:gd name="T77" fmla="*/ 76 h 598"/>
              <a:gd name="T78" fmla="*/ 239 w 304"/>
              <a:gd name="T79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4" h="598">
                <a:moveTo>
                  <a:pt x="239" y="0"/>
                </a:moveTo>
                <a:lnTo>
                  <a:pt x="261" y="43"/>
                </a:lnTo>
                <a:lnTo>
                  <a:pt x="283" y="87"/>
                </a:lnTo>
                <a:lnTo>
                  <a:pt x="293" y="119"/>
                </a:lnTo>
                <a:lnTo>
                  <a:pt x="304" y="152"/>
                </a:lnTo>
                <a:lnTo>
                  <a:pt x="304" y="195"/>
                </a:lnTo>
                <a:lnTo>
                  <a:pt x="304" y="239"/>
                </a:lnTo>
                <a:lnTo>
                  <a:pt x="293" y="293"/>
                </a:lnTo>
                <a:lnTo>
                  <a:pt x="283" y="348"/>
                </a:lnTo>
                <a:lnTo>
                  <a:pt x="272" y="402"/>
                </a:lnTo>
                <a:lnTo>
                  <a:pt x="239" y="446"/>
                </a:lnTo>
                <a:lnTo>
                  <a:pt x="217" y="489"/>
                </a:lnTo>
                <a:lnTo>
                  <a:pt x="185" y="533"/>
                </a:lnTo>
                <a:lnTo>
                  <a:pt x="163" y="555"/>
                </a:lnTo>
                <a:lnTo>
                  <a:pt x="152" y="565"/>
                </a:lnTo>
                <a:lnTo>
                  <a:pt x="141" y="576"/>
                </a:lnTo>
                <a:lnTo>
                  <a:pt x="130" y="587"/>
                </a:lnTo>
                <a:lnTo>
                  <a:pt x="109" y="598"/>
                </a:lnTo>
                <a:lnTo>
                  <a:pt x="98" y="598"/>
                </a:lnTo>
                <a:lnTo>
                  <a:pt x="87" y="598"/>
                </a:lnTo>
                <a:lnTo>
                  <a:pt x="76" y="598"/>
                </a:lnTo>
                <a:lnTo>
                  <a:pt x="54" y="587"/>
                </a:lnTo>
                <a:lnTo>
                  <a:pt x="43" y="565"/>
                </a:lnTo>
                <a:lnTo>
                  <a:pt x="33" y="544"/>
                </a:lnTo>
                <a:lnTo>
                  <a:pt x="22" y="522"/>
                </a:lnTo>
                <a:lnTo>
                  <a:pt x="11" y="500"/>
                </a:lnTo>
                <a:lnTo>
                  <a:pt x="0" y="478"/>
                </a:lnTo>
                <a:lnTo>
                  <a:pt x="0" y="457"/>
                </a:lnTo>
                <a:lnTo>
                  <a:pt x="0" y="446"/>
                </a:lnTo>
                <a:lnTo>
                  <a:pt x="22" y="424"/>
                </a:lnTo>
                <a:lnTo>
                  <a:pt x="43" y="402"/>
                </a:lnTo>
                <a:lnTo>
                  <a:pt x="65" y="370"/>
                </a:lnTo>
                <a:lnTo>
                  <a:pt x="87" y="348"/>
                </a:lnTo>
                <a:lnTo>
                  <a:pt x="98" y="315"/>
                </a:lnTo>
                <a:lnTo>
                  <a:pt x="119" y="283"/>
                </a:lnTo>
                <a:lnTo>
                  <a:pt x="141" y="239"/>
                </a:lnTo>
                <a:lnTo>
                  <a:pt x="163" y="195"/>
                </a:lnTo>
                <a:lnTo>
                  <a:pt x="185" y="141"/>
                </a:lnTo>
                <a:lnTo>
                  <a:pt x="217" y="76"/>
                </a:lnTo>
                <a:lnTo>
                  <a:pt x="239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2" name="Freeform 44"/>
          <p:cNvSpPr>
            <a:spLocks noChangeArrowheads="1"/>
          </p:cNvSpPr>
          <p:nvPr/>
        </p:nvSpPr>
        <p:spPr bwMode="auto">
          <a:xfrm>
            <a:off x="6681788" y="1690688"/>
            <a:ext cx="261937" cy="234950"/>
          </a:xfrm>
          <a:custGeom>
            <a:avLst/>
            <a:gdLst>
              <a:gd name="T0" fmla="*/ 0 w 413"/>
              <a:gd name="T1" fmla="*/ 21 h 370"/>
              <a:gd name="T2" fmla="*/ 11 w 413"/>
              <a:gd name="T3" fmla="*/ 11 h 370"/>
              <a:gd name="T4" fmla="*/ 21 w 413"/>
              <a:gd name="T5" fmla="*/ 0 h 370"/>
              <a:gd name="T6" fmla="*/ 43 w 413"/>
              <a:gd name="T7" fmla="*/ 0 h 370"/>
              <a:gd name="T8" fmla="*/ 76 w 413"/>
              <a:gd name="T9" fmla="*/ 0 h 370"/>
              <a:gd name="T10" fmla="*/ 87 w 413"/>
              <a:gd name="T11" fmla="*/ 0 h 370"/>
              <a:gd name="T12" fmla="*/ 108 w 413"/>
              <a:gd name="T13" fmla="*/ 0 h 370"/>
              <a:gd name="T14" fmla="*/ 130 w 413"/>
              <a:gd name="T15" fmla="*/ 11 h 370"/>
              <a:gd name="T16" fmla="*/ 152 w 413"/>
              <a:gd name="T17" fmla="*/ 11 h 370"/>
              <a:gd name="T18" fmla="*/ 185 w 413"/>
              <a:gd name="T19" fmla="*/ 21 h 370"/>
              <a:gd name="T20" fmla="*/ 206 w 413"/>
              <a:gd name="T21" fmla="*/ 32 h 370"/>
              <a:gd name="T22" fmla="*/ 239 w 413"/>
              <a:gd name="T23" fmla="*/ 43 h 370"/>
              <a:gd name="T24" fmla="*/ 272 w 413"/>
              <a:gd name="T25" fmla="*/ 65 h 370"/>
              <a:gd name="T26" fmla="*/ 304 w 413"/>
              <a:gd name="T27" fmla="*/ 87 h 370"/>
              <a:gd name="T28" fmla="*/ 337 w 413"/>
              <a:gd name="T29" fmla="*/ 98 h 370"/>
              <a:gd name="T30" fmla="*/ 359 w 413"/>
              <a:gd name="T31" fmla="*/ 119 h 370"/>
              <a:gd name="T32" fmla="*/ 369 w 413"/>
              <a:gd name="T33" fmla="*/ 141 h 370"/>
              <a:gd name="T34" fmla="*/ 391 w 413"/>
              <a:gd name="T35" fmla="*/ 163 h 370"/>
              <a:gd name="T36" fmla="*/ 402 w 413"/>
              <a:gd name="T37" fmla="*/ 174 h 370"/>
              <a:gd name="T38" fmla="*/ 402 w 413"/>
              <a:gd name="T39" fmla="*/ 196 h 370"/>
              <a:gd name="T40" fmla="*/ 413 w 413"/>
              <a:gd name="T41" fmla="*/ 217 h 370"/>
              <a:gd name="T42" fmla="*/ 402 w 413"/>
              <a:gd name="T43" fmla="*/ 250 h 370"/>
              <a:gd name="T44" fmla="*/ 402 w 413"/>
              <a:gd name="T45" fmla="*/ 283 h 370"/>
              <a:gd name="T46" fmla="*/ 380 w 413"/>
              <a:gd name="T47" fmla="*/ 304 h 370"/>
              <a:gd name="T48" fmla="*/ 359 w 413"/>
              <a:gd name="T49" fmla="*/ 326 h 370"/>
              <a:gd name="T50" fmla="*/ 337 w 413"/>
              <a:gd name="T51" fmla="*/ 348 h 370"/>
              <a:gd name="T52" fmla="*/ 315 w 413"/>
              <a:gd name="T53" fmla="*/ 359 h 370"/>
              <a:gd name="T54" fmla="*/ 293 w 413"/>
              <a:gd name="T55" fmla="*/ 370 h 370"/>
              <a:gd name="T56" fmla="*/ 282 w 413"/>
              <a:gd name="T57" fmla="*/ 359 h 370"/>
              <a:gd name="T58" fmla="*/ 272 w 413"/>
              <a:gd name="T59" fmla="*/ 359 h 370"/>
              <a:gd name="T60" fmla="*/ 272 w 413"/>
              <a:gd name="T61" fmla="*/ 348 h 370"/>
              <a:gd name="T62" fmla="*/ 250 w 413"/>
              <a:gd name="T63" fmla="*/ 337 h 370"/>
              <a:gd name="T64" fmla="*/ 239 w 413"/>
              <a:gd name="T65" fmla="*/ 315 h 370"/>
              <a:gd name="T66" fmla="*/ 217 w 413"/>
              <a:gd name="T67" fmla="*/ 294 h 370"/>
              <a:gd name="T68" fmla="*/ 185 w 413"/>
              <a:gd name="T69" fmla="*/ 272 h 370"/>
              <a:gd name="T70" fmla="*/ 163 w 413"/>
              <a:gd name="T71" fmla="*/ 239 h 370"/>
              <a:gd name="T72" fmla="*/ 130 w 413"/>
              <a:gd name="T73" fmla="*/ 196 h 370"/>
              <a:gd name="T74" fmla="*/ 98 w 413"/>
              <a:gd name="T75" fmla="*/ 163 h 370"/>
              <a:gd name="T76" fmla="*/ 76 w 413"/>
              <a:gd name="T77" fmla="*/ 130 h 370"/>
              <a:gd name="T78" fmla="*/ 54 w 413"/>
              <a:gd name="T79" fmla="*/ 98 h 370"/>
              <a:gd name="T80" fmla="*/ 32 w 413"/>
              <a:gd name="T81" fmla="*/ 76 h 370"/>
              <a:gd name="T82" fmla="*/ 21 w 413"/>
              <a:gd name="T83" fmla="*/ 54 h 370"/>
              <a:gd name="T84" fmla="*/ 11 w 413"/>
              <a:gd name="T85" fmla="*/ 32 h 370"/>
              <a:gd name="T86" fmla="*/ 0 w 413"/>
              <a:gd name="T87" fmla="*/ 21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13" h="370">
                <a:moveTo>
                  <a:pt x="0" y="21"/>
                </a:moveTo>
                <a:lnTo>
                  <a:pt x="11" y="11"/>
                </a:lnTo>
                <a:lnTo>
                  <a:pt x="21" y="0"/>
                </a:lnTo>
                <a:lnTo>
                  <a:pt x="43" y="0"/>
                </a:lnTo>
                <a:lnTo>
                  <a:pt x="76" y="0"/>
                </a:lnTo>
                <a:lnTo>
                  <a:pt x="87" y="0"/>
                </a:lnTo>
                <a:lnTo>
                  <a:pt x="108" y="0"/>
                </a:lnTo>
                <a:lnTo>
                  <a:pt x="130" y="11"/>
                </a:lnTo>
                <a:lnTo>
                  <a:pt x="152" y="11"/>
                </a:lnTo>
                <a:lnTo>
                  <a:pt x="185" y="21"/>
                </a:lnTo>
                <a:lnTo>
                  <a:pt x="206" y="32"/>
                </a:lnTo>
                <a:lnTo>
                  <a:pt x="239" y="43"/>
                </a:lnTo>
                <a:lnTo>
                  <a:pt x="272" y="65"/>
                </a:lnTo>
                <a:lnTo>
                  <a:pt x="304" y="87"/>
                </a:lnTo>
                <a:lnTo>
                  <a:pt x="337" y="98"/>
                </a:lnTo>
                <a:lnTo>
                  <a:pt x="359" y="119"/>
                </a:lnTo>
                <a:lnTo>
                  <a:pt x="369" y="141"/>
                </a:lnTo>
                <a:lnTo>
                  <a:pt x="391" y="163"/>
                </a:lnTo>
                <a:lnTo>
                  <a:pt x="402" y="174"/>
                </a:lnTo>
                <a:lnTo>
                  <a:pt x="402" y="196"/>
                </a:lnTo>
                <a:lnTo>
                  <a:pt x="413" y="217"/>
                </a:lnTo>
                <a:lnTo>
                  <a:pt x="402" y="250"/>
                </a:lnTo>
                <a:lnTo>
                  <a:pt x="402" y="283"/>
                </a:lnTo>
                <a:lnTo>
                  <a:pt x="380" y="304"/>
                </a:lnTo>
                <a:lnTo>
                  <a:pt x="359" y="326"/>
                </a:lnTo>
                <a:lnTo>
                  <a:pt x="337" y="348"/>
                </a:lnTo>
                <a:lnTo>
                  <a:pt x="315" y="359"/>
                </a:lnTo>
                <a:lnTo>
                  <a:pt x="293" y="370"/>
                </a:lnTo>
                <a:lnTo>
                  <a:pt x="282" y="359"/>
                </a:lnTo>
                <a:lnTo>
                  <a:pt x="272" y="359"/>
                </a:lnTo>
                <a:lnTo>
                  <a:pt x="272" y="348"/>
                </a:lnTo>
                <a:lnTo>
                  <a:pt x="250" y="337"/>
                </a:lnTo>
                <a:lnTo>
                  <a:pt x="239" y="315"/>
                </a:lnTo>
                <a:lnTo>
                  <a:pt x="217" y="294"/>
                </a:lnTo>
                <a:lnTo>
                  <a:pt x="185" y="272"/>
                </a:lnTo>
                <a:lnTo>
                  <a:pt x="163" y="239"/>
                </a:lnTo>
                <a:lnTo>
                  <a:pt x="130" y="196"/>
                </a:lnTo>
                <a:lnTo>
                  <a:pt x="98" y="163"/>
                </a:lnTo>
                <a:lnTo>
                  <a:pt x="76" y="130"/>
                </a:lnTo>
                <a:lnTo>
                  <a:pt x="54" y="98"/>
                </a:lnTo>
                <a:lnTo>
                  <a:pt x="32" y="76"/>
                </a:lnTo>
                <a:lnTo>
                  <a:pt x="21" y="54"/>
                </a:lnTo>
                <a:lnTo>
                  <a:pt x="11" y="32"/>
                </a:lnTo>
                <a:lnTo>
                  <a:pt x="0" y="2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3" name="Freeform 45"/>
          <p:cNvSpPr>
            <a:spLocks noChangeArrowheads="1"/>
          </p:cNvSpPr>
          <p:nvPr/>
        </p:nvSpPr>
        <p:spPr bwMode="auto">
          <a:xfrm>
            <a:off x="6281738" y="1905000"/>
            <a:ext cx="1214437" cy="261938"/>
          </a:xfrm>
          <a:custGeom>
            <a:avLst/>
            <a:gdLst>
              <a:gd name="T0" fmla="*/ 1544 w 1914"/>
              <a:gd name="T1" fmla="*/ 370 h 414"/>
              <a:gd name="T2" fmla="*/ 1490 w 1914"/>
              <a:gd name="T3" fmla="*/ 403 h 414"/>
              <a:gd name="T4" fmla="*/ 1446 w 1914"/>
              <a:gd name="T5" fmla="*/ 414 h 414"/>
              <a:gd name="T6" fmla="*/ 1424 w 1914"/>
              <a:gd name="T7" fmla="*/ 414 h 414"/>
              <a:gd name="T8" fmla="*/ 1424 w 1914"/>
              <a:gd name="T9" fmla="*/ 392 h 414"/>
              <a:gd name="T10" fmla="*/ 1435 w 1914"/>
              <a:gd name="T11" fmla="*/ 370 h 414"/>
              <a:gd name="T12" fmla="*/ 1457 w 1914"/>
              <a:gd name="T13" fmla="*/ 337 h 414"/>
              <a:gd name="T14" fmla="*/ 1490 w 1914"/>
              <a:gd name="T15" fmla="*/ 305 h 414"/>
              <a:gd name="T16" fmla="*/ 1511 w 1914"/>
              <a:gd name="T17" fmla="*/ 261 h 414"/>
              <a:gd name="T18" fmla="*/ 1533 w 1914"/>
              <a:gd name="T19" fmla="*/ 229 h 414"/>
              <a:gd name="T20" fmla="*/ 1533 w 1914"/>
              <a:gd name="T21" fmla="*/ 196 h 414"/>
              <a:gd name="T22" fmla="*/ 1533 w 1914"/>
              <a:gd name="T23" fmla="*/ 174 h 414"/>
              <a:gd name="T24" fmla="*/ 1511 w 1914"/>
              <a:gd name="T25" fmla="*/ 163 h 414"/>
              <a:gd name="T26" fmla="*/ 1479 w 1914"/>
              <a:gd name="T27" fmla="*/ 163 h 414"/>
              <a:gd name="T28" fmla="*/ 1435 w 1914"/>
              <a:gd name="T29" fmla="*/ 163 h 414"/>
              <a:gd name="T30" fmla="*/ 1392 w 1914"/>
              <a:gd name="T31" fmla="*/ 163 h 414"/>
              <a:gd name="T32" fmla="*/ 1337 w 1914"/>
              <a:gd name="T33" fmla="*/ 163 h 414"/>
              <a:gd name="T34" fmla="*/ 1261 w 1914"/>
              <a:gd name="T35" fmla="*/ 174 h 414"/>
              <a:gd name="T36" fmla="*/ 1185 w 1914"/>
              <a:gd name="T37" fmla="*/ 185 h 414"/>
              <a:gd name="T38" fmla="*/ 1098 w 1914"/>
              <a:gd name="T39" fmla="*/ 196 h 414"/>
              <a:gd name="T40" fmla="*/ 990 w 1914"/>
              <a:gd name="T41" fmla="*/ 207 h 414"/>
              <a:gd name="T42" fmla="*/ 881 w 1914"/>
              <a:gd name="T43" fmla="*/ 229 h 414"/>
              <a:gd name="T44" fmla="*/ 750 w 1914"/>
              <a:gd name="T45" fmla="*/ 239 h 414"/>
              <a:gd name="T46" fmla="*/ 609 w 1914"/>
              <a:gd name="T47" fmla="*/ 261 h 414"/>
              <a:gd name="T48" fmla="*/ 446 w 1914"/>
              <a:gd name="T49" fmla="*/ 272 h 414"/>
              <a:gd name="T50" fmla="*/ 283 w 1914"/>
              <a:gd name="T51" fmla="*/ 294 h 414"/>
              <a:gd name="T52" fmla="*/ 98 w 1914"/>
              <a:gd name="T53" fmla="*/ 316 h 414"/>
              <a:gd name="T54" fmla="*/ 0 w 1914"/>
              <a:gd name="T55" fmla="*/ 218 h 414"/>
              <a:gd name="T56" fmla="*/ 98 w 1914"/>
              <a:gd name="T57" fmla="*/ 218 h 414"/>
              <a:gd name="T58" fmla="*/ 218 w 1914"/>
              <a:gd name="T59" fmla="*/ 207 h 414"/>
              <a:gd name="T60" fmla="*/ 370 w 1914"/>
              <a:gd name="T61" fmla="*/ 196 h 414"/>
              <a:gd name="T62" fmla="*/ 544 w 1914"/>
              <a:gd name="T63" fmla="*/ 163 h 414"/>
              <a:gd name="T64" fmla="*/ 739 w 1914"/>
              <a:gd name="T65" fmla="*/ 142 h 414"/>
              <a:gd name="T66" fmla="*/ 913 w 1914"/>
              <a:gd name="T67" fmla="*/ 120 h 414"/>
              <a:gd name="T68" fmla="*/ 1076 w 1914"/>
              <a:gd name="T69" fmla="*/ 98 h 414"/>
              <a:gd name="T70" fmla="*/ 1229 w 1914"/>
              <a:gd name="T71" fmla="*/ 76 h 414"/>
              <a:gd name="T72" fmla="*/ 1359 w 1914"/>
              <a:gd name="T73" fmla="*/ 65 h 414"/>
              <a:gd name="T74" fmla="*/ 1446 w 1914"/>
              <a:gd name="T75" fmla="*/ 44 h 414"/>
              <a:gd name="T76" fmla="*/ 1511 w 1914"/>
              <a:gd name="T77" fmla="*/ 33 h 414"/>
              <a:gd name="T78" fmla="*/ 1555 w 1914"/>
              <a:gd name="T79" fmla="*/ 22 h 414"/>
              <a:gd name="T80" fmla="*/ 1598 w 1914"/>
              <a:gd name="T81" fmla="*/ 0 h 414"/>
              <a:gd name="T82" fmla="*/ 1620 w 1914"/>
              <a:gd name="T83" fmla="*/ 11 h 414"/>
              <a:gd name="T84" fmla="*/ 1642 w 1914"/>
              <a:gd name="T85" fmla="*/ 22 h 414"/>
              <a:gd name="T86" fmla="*/ 1685 w 1914"/>
              <a:gd name="T87" fmla="*/ 44 h 414"/>
              <a:gd name="T88" fmla="*/ 1729 w 1914"/>
              <a:gd name="T89" fmla="*/ 76 h 414"/>
              <a:gd name="T90" fmla="*/ 1783 w 1914"/>
              <a:gd name="T91" fmla="*/ 131 h 414"/>
              <a:gd name="T92" fmla="*/ 1837 w 1914"/>
              <a:gd name="T93" fmla="*/ 163 h 414"/>
              <a:gd name="T94" fmla="*/ 1881 w 1914"/>
              <a:gd name="T95" fmla="*/ 207 h 414"/>
              <a:gd name="T96" fmla="*/ 1903 w 1914"/>
              <a:gd name="T97" fmla="*/ 229 h 414"/>
              <a:gd name="T98" fmla="*/ 1914 w 1914"/>
              <a:gd name="T99" fmla="*/ 261 h 414"/>
              <a:gd name="T100" fmla="*/ 1903 w 1914"/>
              <a:gd name="T101" fmla="*/ 272 h 414"/>
              <a:gd name="T102" fmla="*/ 1881 w 1914"/>
              <a:gd name="T103" fmla="*/ 283 h 414"/>
              <a:gd name="T104" fmla="*/ 1848 w 1914"/>
              <a:gd name="T105" fmla="*/ 283 h 414"/>
              <a:gd name="T106" fmla="*/ 1805 w 1914"/>
              <a:gd name="T107" fmla="*/ 283 h 414"/>
              <a:gd name="T108" fmla="*/ 1740 w 1914"/>
              <a:gd name="T109" fmla="*/ 283 h 414"/>
              <a:gd name="T110" fmla="*/ 1685 w 1914"/>
              <a:gd name="T111" fmla="*/ 305 h 414"/>
              <a:gd name="T112" fmla="*/ 1609 w 1914"/>
              <a:gd name="T113" fmla="*/ 337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14" h="414">
                <a:moveTo>
                  <a:pt x="1577" y="359"/>
                </a:moveTo>
                <a:lnTo>
                  <a:pt x="1544" y="370"/>
                </a:lnTo>
                <a:lnTo>
                  <a:pt x="1511" y="392"/>
                </a:lnTo>
                <a:lnTo>
                  <a:pt x="1490" y="403"/>
                </a:lnTo>
                <a:lnTo>
                  <a:pt x="1468" y="414"/>
                </a:lnTo>
                <a:lnTo>
                  <a:pt x="1446" y="414"/>
                </a:lnTo>
                <a:lnTo>
                  <a:pt x="1435" y="414"/>
                </a:lnTo>
                <a:lnTo>
                  <a:pt x="1424" y="414"/>
                </a:lnTo>
                <a:lnTo>
                  <a:pt x="1424" y="403"/>
                </a:lnTo>
                <a:lnTo>
                  <a:pt x="1424" y="392"/>
                </a:lnTo>
                <a:lnTo>
                  <a:pt x="1424" y="381"/>
                </a:lnTo>
                <a:lnTo>
                  <a:pt x="1435" y="370"/>
                </a:lnTo>
                <a:lnTo>
                  <a:pt x="1446" y="359"/>
                </a:lnTo>
                <a:lnTo>
                  <a:pt x="1457" y="337"/>
                </a:lnTo>
                <a:lnTo>
                  <a:pt x="1468" y="316"/>
                </a:lnTo>
                <a:lnTo>
                  <a:pt x="1490" y="305"/>
                </a:lnTo>
                <a:lnTo>
                  <a:pt x="1500" y="283"/>
                </a:lnTo>
                <a:lnTo>
                  <a:pt x="1511" y="261"/>
                </a:lnTo>
                <a:lnTo>
                  <a:pt x="1522" y="239"/>
                </a:lnTo>
                <a:lnTo>
                  <a:pt x="1533" y="229"/>
                </a:lnTo>
                <a:lnTo>
                  <a:pt x="1533" y="218"/>
                </a:lnTo>
                <a:lnTo>
                  <a:pt x="1533" y="196"/>
                </a:lnTo>
                <a:lnTo>
                  <a:pt x="1533" y="185"/>
                </a:lnTo>
                <a:lnTo>
                  <a:pt x="1533" y="174"/>
                </a:lnTo>
                <a:lnTo>
                  <a:pt x="1522" y="174"/>
                </a:lnTo>
                <a:lnTo>
                  <a:pt x="1511" y="163"/>
                </a:lnTo>
                <a:lnTo>
                  <a:pt x="1490" y="163"/>
                </a:lnTo>
                <a:lnTo>
                  <a:pt x="1479" y="163"/>
                </a:lnTo>
                <a:lnTo>
                  <a:pt x="1457" y="163"/>
                </a:lnTo>
                <a:lnTo>
                  <a:pt x="1435" y="163"/>
                </a:lnTo>
                <a:lnTo>
                  <a:pt x="1413" y="163"/>
                </a:lnTo>
                <a:lnTo>
                  <a:pt x="1392" y="163"/>
                </a:lnTo>
                <a:lnTo>
                  <a:pt x="1359" y="163"/>
                </a:lnTo>
                <a:lnTo>
                  <a:pt x="1337" y="163"/>
                </a:lnTo>
                <a:lnTo>
                  <a:pt x="1305" y="174"/>
                </a:lnTo>
                <a:lnTo>
                  <a:pt x="1261" y="174"/>
                </a:lnTo>
                <a:lnTo>
                  <a:pt x="1229" y="174"/>
                </a:lnTo>
                <a:lnTo>
                  <a:pt x="1185" y="185"/>
                </a:lnTo>
                <a:lnTo>
                  <a:pt x="1142" y="185"/>
                </a:lnTo>
                <a:lnTo>
                  <a:pt x="1098" y="196"/>
                </a:lnTo>
                <a:lnTo>
                  <a:pt x="1044" y="207"/>
                </a:lnTo>
                <a:lnTo>
                  <a:pt x="990" y="207"/>
                </a:lnTo>
                <a:lnTo>
                  <a:pt x="935" y="218"/>
                </a:lnTo>
                <a:lnTo>
                  <a:pt x="881" y="229"/>
                </a:lnTo>
                <a:lnTo>
                  <a:pt x="816" y="229"/>
                </a:lnTo>
                <a:lnTo>
                  <a:pt x="750" y="239"/>
                </a:lnTo>
                <a:lnTo>
                  <a:pt x="674" y="250"/>
                </a:lnTo>
                <a:lnTo>
                  <a:pt x="609" y="261"/>
                </a:lnTo>
                <a:lnTo>
                  <a:pt x="533" y="261"/>
                </a:lnTo>
                <a:lnTo>
                  <a:pt x="446" y="272"/>
                </a:lnTo>
                <a:lnTo>
                  <a:pt x="370" y="283"/>
                </a:lnTo>
                <a:lnTo>
                  <a:pt x="283" y="294"/>
                </a:lnTo>
                <a:lnTo>
                  <a:pt x="196" y="305"/>
                </a:lnTo>
                <a:lnTo>
                  <a:pt x="98" y="316"/>
                </a:lnTo>
                <a:lnTo>
                  <a:pt x="0" y="327"/>
                </a:lnTo>
                <a:lnTo>
                  <a:pt x="0" y="218"/>
                </a:lnTo>
                <a:lnTo>
                  <a:pt x="44" y="218"/>
                </a:lnTo>
                <a:lnTo>
                  <a:pt x="98" y="218"/>
                </a:lnTo>
                <a:lnTo>
                  <a:pt x="152" y="218"/>
                </a:lnTo>
                <a:lnTo>
                  <a:pt x="218" y="207"/>
                </a:lnTo>
                <a:lnTo>
                  <a:pt x="283" y="196"/>
                </a:lnTo>
                <a:lnTo>
                  <a:pt x="370" y="196"/>
                </a:lnTo>
                <a:lnTo>
                  <a:pt x="457" y="185"/>
                </a:lnTo>
                <a:lnTo>
                  <a:pt x="544" y="163"/>
                </a:lnTo>
                <a:lnTo>
                  <a:pt x="642" y="152"/>
                </a:lnTo>
                <a:lnTo>
                  <a:pt x="739" y="142"/>
                </a:lnTo>
                <a:lnTo>
                  <a:pt x="826" y="131"/>
                </a:lnTo>
                <a:lnTo>
                  <a:pt x="913" y="120"/>
                </a:lnTo>
                <a:lnTo>
                  <a:pt x="1000" y="109"/>
                </a:lnTo>
                <a:lnTo>
                  <a:pt x="1076" y="98"/>
                </a:lnTo>
                <a:lnTo>
                  <a:pt x="1163" y="87"/>
                </a:lnTo>
                <a:lnTo>
                  <a:pt x="1229" y="76"/>
                </a:lnTo>
                <a:lnTo>
                  <a:pt x="1294" y="76"/>
                </a:lnTo>
                <a:lnTo>
                  <a:pt x="1359" y="65"/>
                </a:lnTo>
                <a:lnTo>
                  <a:pt x="1403" y="54"/>
                </a:lnTo>
                <a:lnTo>
                  <a:pt x="1446" y="44"/>
                </a:lnTo>
                <a:lnTo>
                  <a:pt x="1490" y="44"/>
                </a:lnTo>
                <a:lnTo>
                  <a:pt x="1511" y="33"/>
                </a:lnTo>
                <a:lnTo>
                  <a:pt x="1533" y="33"/>
                </a:lnTo>
                <a:lnTo>
                  <a:pt x="1555" y="22"/>
                </a:lnTo>
                <a:lnTo>
                  <a:pt x="1587" y="11"/>
                </a:lnTo>
                <a:lnTo>
                  <a:pt x="1598" y="0"/>
                </a:lnTo>
                <a:lnTo>
                  <a:pt x="1609" y="0"/>
                </a:lnTo>
                <a:lnTo>
                  <a:pt x="1620" y="11"/>
                </a:lnTo>
                <a:lnTo>
                  <a:pt x="1631" y="11"/>
                </a:lnTo>
                <a:lnTo>
                  <a:pt x="1642" y="22"/>
                </a:lnTo>
                <a:lnTo>
                  <a:pt x="1664" y="33"/>
                </a:lnTo>
                <a:lnTo>
                  <a:pt x="1685" y="44"/>
                </a:lnTo>
                <a:lnTo>
                  <a:pt x="1707" y="65"/>
                </a:lnTo>
                <a:lnTo>
                  <a:pt x="1729" y="76"/>
                </a:lnTo>
                <a:lnTo>
                  <a:pt x="1761" y="98"/>
                </a:lnTo>
                <a:lnTo>
                  <a:pt x="1783" y="131"/>
                </a:lnTo>
                <a:lnTo>
                  <a:pt x="1816" y="152"/>
                </a:lnTo>
                <a:lnTo>
                  <a:pt x="1837" y="163"/>
                </a:lnTo>
                <a:lnTo>
                  <a:pt x="1859" y="185"/>
                </a:lnTo>
                <a:lnTo>
                  <a:pt x="1881" y="207"/>
                </a:lnTo>
                <a:lnTo>
                  <a:pt x="1892" y="218"/>
                </a:lnTo>
                <a:lnTo>
                  <a:pt x="1903" y="229"/>
                </a:lnTo>
                <a:lnTo>
                  <a:pt x="1903" y="250"/>
                </a:lnTo>
                <a:lnTo>
                  <a:pt x="1914" y="261"/>
                </a:lnTo>
                <a:lnTo>
                  <a:pt x="1903" y="261"/>
                </a:lnTo>
                <a:lnTo>
                  <a:pt x="1903" y="272"/>
                </a:lnTo>
                <a:lnTo>
                  <a:pt x="1892" y="283"/>
                </a:lnTo>
                <a:lnTo>
                  <a:pt x="1881" y="283"/>
                </a:lnTo>
                <a:lnTo>
                  <a:pt x="1870" y="283"/>
                </a:lnTo>
                <a:lnTo>
                  <a:pt x="1848" y="283"/>
                </a:lnTo>
                <a:lnTo>
                  <a:pt x="1827" y="283"/>
                </a:lnTo>
                <a:lnTo>
                  <a:pt x="1805" y="283"/>
                </a:lnTo>
                <a:lnTo>
                  <a:pt x="1772" y="283"/>
                </a:lnTo>
                <a:lnTo>
                  <a:pt x="1740" y="283"/>
                </a:lnTo>
                <a:lnTo>
                  <a:pt x="1718" y="294"/>
                </a:lnTo>
                <a:lnTo>
                  <a:pt x="1685" y="305"/>
                </a:lnTo>
                <a:lnTo>
                  <a:pt x="1653" y="316"/>
                </a:lnTo>
                <a:lnTo>
                  <a:pt x="1609" y="337"/>
                </a:lnTo>
                <a:lnTo>
                  <a:pt x="1577" y="35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9" name="Freeform 41"/>
          <p:cNvSpPr>
            <a:spLocks noChangeArrowheads="1"/>
          </p:cNvSpPr>
          <p:nvPr/>
        </p:nvSpPr>
        <p:spPr bwMode="auto">
          <a:xfrm>
            <a:off x="6743700" y="3024188"/>
            <a:ext cx="503238" cy="76200"/>
          </a:xfrm>
          <a:custGeom>
            <a:avLst/>
            <a:gdLst>
              <a:gd name="T0" fmla="*/ 543 w 793"/>
              <a:gd name="T1" fmla="*/ 0 h 120"/>
              <a:gd name="T2" fmla="*/ 565 w 793"/>
              <a:gd name="T3" fmla="*/ 0 h 120"/>
              <a:gd name="T4" fmla="*/ 587 w 793"/>
              <a:gd name="T5" fmla="*/ 0 h 120"/>
              <a:gd name="T6" fmla="*/ 619 w 793"/>
              <a:gd name="T7" fmla="*/ 0 h 120"/>
              <a:gd name="T8" fmla="*/ 652 w 793"/>
              <a:gd name="T9" fmla="*/ 11 h 120"/>
              <a:gd name="T10" fmla="*/ 684 w 793"/>
              <a:gd name="T11" fmla="*/ 22 h 120"/>
              <a:gd name="T12" fmla="*/ 717 w 793"/>
              <a:gd name="T13" fmla="*/ 44 h 120"/>
              <a:gd name="T14" fmla="*/ 750 w 793"/>
              <a:gd name="T15" fmla="*/ 65 h 120"/>
              <a:gd name="T16" fmla="*/ 793 w 793"/>
              <a:gd name="T17" fmla="*/ 87 h 120"/>
              <a:gd name="T18" fmla="*/ 663 w 793"/>
              <a:gd name="T19" fmla="*/ 98 h 120"/>
              <a:gd name="T20" fmla="*/ 543 w 793"/>
              <a:gd name="T21" fmla="*/ 98 h 120"/>
              <a:gd name="T22" fmla="*/ 434 w 793"/>
              <a:gd name="T23" fmla="*/ 109 h 120"/>
              <a:gd name="T24" fmla="*/ 337 w 793"/>
              <a:gd name="T25" fmla="*/ 109 h 120"/>
              <a:gd name="T26" fmla="*/ 239 w 793"/>
              <a:gd name="T27" fmla="*/ 120 h 120"/>
              <a:gd name="T28" fmla="*/ 152 w 793"/>
              <a:gd name="T29" fmla="*/ 120 h 120"/>
              <a:gd name="T30" fmla="*/ 76 w 793"/>
              <a:gd name="T31" fmla="*/ 120 h 120"/>
              <a:gd name="T32" fmla="*/ 0 w 793"/>
              <a:gd name="T33" fmla="*/ 120 h 120"/>
              <a:gd name="T34" fmla="*/ 0 w 793"/>
              <a:gd name="T35" fmla="*/ 33 h 120"/>
              <a:gd name="T36" fmla="*/ 87 w 793"/>
              <a:gd name="T37" fmla="*/ 33 h 120"/>
              <a:gd name="T38" fmla="*/ 163 w 793"/>
              <a:gd name="T39" fmla="*/ 22 h 120"/>
              <a:gd name="T40" fmla="*/ 326 w 793"/>
              <a:gd name="T41" fmla="*/ 11 h 120"/>
              <a:gd name="T42" fmla="*/ 391 w 793"/>
              <a:gd name="T43" fmla="*/ 0 h 120"/>
              <a:gd name="T44" fmla="*/ 445 w 793"/>
              <a:gd name="T45" fmla="*/ 0 h 120"/>
              <a:gd name="T46" fmla="*/ 489 w 793"/>
              <a:gd name="T47" fmla="*/ 0 h 120"/>
              <a:gd name="T48" fmla="*/ 543 w 7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93" h="120">
                <a:moveTo>
                  <a:pt x="543" y="0"/>
                </a:moveTo>
                <a:lnTo>
                  <a:pt x="565" y="0"/>
                </a:lnTo>
                <a:lnTo>
                  <a:pt x="587" y="0"/>
                </a:lnTo>
                <a:lnTo>
                  <a:pt x="619" y="0"/>
                </a:lnTo>
                <a:lnTo>
                  <a:pt x="652" y="11"/>
                </a:lnTo>
                <a:lnTo>
                  <a:pt x="684" y="22"/>
                </a:lnTo>
                <a:lnTo>
                  <a:pt x="717" y="44"/>
                </a:lnTo>
                <a:lnTo>
                  <a:pt x="750" y="65"/>
                </a:lnTo>
                <a:lnTo>
                  <a:pt x="793" y="87"/>
                </a:lnTo>
                <a:lnTo>
                  <a:pt x="663" y="98"/>
                </a:lnTo>
                <a:lnTo>
                  <a:pt x="543" y="98"/>
                </a:lnTo>
                <a:lnTo>
                  <a:pt x="434" y="109"/>
                </a:lnTo>
                <a:lnTo>
                  <a:pt x="337" y="109"/>
                </a:lnTo>
                <a:lnTo>
                  <a:pt x="239" y="120"/>
                </a:lnTo>
                <a:lnTo>
                  <a:pt x="152" y="120"/>
                </a:lnTo>
                <a:lnTo>
                  <a:pt x="76" y="120"/>
                </a:lnTo>
                <a:lnTo>
                  <a:pt x="0" y="120"/>
                </a:lnTo>
                <a:lnTo>
                  <a:pt x="0" y="33"/>
                </a:lnTo>
                <a:lnTo>
                  <a:pt x="87" y="33"/>
                </a:lnTo>
                <a:lnTo>
                  <a:pt x="163" y="22"/>
                </a:lnTo>
                <a:lnTo>
                  <a:pt x="326" y="11"/>
                </a:lnTo>
                <a:lnTo>
                  <a:pt x="391" y="0"/>
                </a:lnTo>
                <a:lnTo>
                  <a:pt x="445" y="0"/>
                </a:lnTo>
                <a:lnTo>
                  <a:pt x="489" y="0"/>
                </a:lnTo>
                <a:lnTo>
                  <a:pt x="543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2" name="TextBox 2"/>
          <p:cNvSpPr txBox="1">
            <a:spLocks noChangeArrowheads="1"/>
          </p:cNvSpPr>
          <p:nvPr/>
        </p:nvSpPr>
        <p:spPr bwMode="auto">
          <a:xfrm>
            <a:off x="577850" y="1736725"/>
            <a:ext cx="2043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住</a:t>
            </a:r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宿</a:t>
            </a:r>
            <a:endParaRPr lang="zh-CN" altLang="en-US" sz="6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095875" y="3638550"/>
            <a:ext cx="3495675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宀要扁，亻的撇稍长、起笔稍高，百字横要长、短撇靠左、日字要扁窄。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8460" name="矩形 25"/>
          <p:cNvSpPr>
            <a:spLocks noChangeArrowheads="1"/>
          </p:cNvSpPr>
          <p:nvPr/>
        </p:nvSpPr>
        <p:spPr bwMode="auto">
          <a:xfrm>
            <a:off x="2608263" y="1898650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宿</a:t>
            </a:r>
            <a:endParaRPr lang="zh-CN" altLang="en-US" sz="8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61" name="矩形 26"/>
          <p:cNvSpPr>
            <a:spLocks noChangeArrowheads="1"/>
          </p:cNvSpPr>
          <p:nvPr/>
        </p:nvSpPr>
        <p:spPr bwMode="auto">
          <a:xfrm>
            <a:off x="2795588" y="1173163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sù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8462" name="TextBox 25"/>
          <p:cNvSpPr txBox="1">
            <a:spLocks noChangeArrowheads="1"/>
          </p:cNvSpPr>
          <p:nvPr/>
        </p:nvSpPr>
        <p:spPr bwMode="auto">
          <a:xfrm>
            <a:off x="688975" y="2974975"/>
            <a:ext cx="23399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r>
              <a:rPr lang="zh-CN" altLang="en-US" sz="2200" b="1" dirty="0">
                <a:latin typeface="宋体" panose="02010600030101010101" pitchFamily="2" charset="-122"/>
              </a:rPr>
              <a:t>上下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sp>
        <p:nvSpPr>
          <p:cNvPr id="18463" name="TextBox 26"/>
          <p:cNvSpPr txBox="1">
            <a:spLocks noChangeArrowheads="1"/>
          </p:cNvSpPr>
          <p:nvPr/>
        </p:nvSpPr>
        <p:spPr bwMode="auto">
          <a:xfrm>
            <a:off x="688975" y="3719513"/>
            <a:ext cx="34972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宿舍   风餐露宿</a:t>
            </a:r>
            <a:endParaRPr lang="zh-CN" altLang="en-US" sz="2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464" name="TextBox 29"/>
          <p:cNvSpPr txBox="1">
            <a:spLocks noChangeArrowheads="1"/>
          </p:cNvSpPr>
          <p:nvPr/>
        </p:nvSpPr>
        <p:spPr bwMode="auto">
          <a:xfrm>
            <a:off x="688975" y="4116388"/>
            <a:ext cx="41671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200" b="1" dirty="0">
                <a:latin typeface="宋体" panose="02010600030101010101" pitchFamily="2" charset="-122"/>
              </a:rPr>
              <a:t>我们住宿的地方是一个农</a:t>
            </a:r>
            <a:endParaRPr lang="en-US" altLang="zh-CN" sz="2200" b="1" dirty="0">
              <a:latin typeface="宋体" panose="02010600030101010101" pitchFamily="2" charset="-122"/>
            </a:endParaRPr>
          </a:p>
          <a:p>
            <a:r>
              <a:rPr lang="en-US" altLang="zh-CN" sz="2200" b="1" dirty="0">
                <a:latin typeface="宋体" panose="02010600030101010101" pitchFamily="2" charset="-122"/>
              </a:rPr>
              <a:t>      </a:t>
            </a:r>
            <a:r>
              <a:rPr lang="zh-CN" altLang="en-US" sz="2200" b="1" dirty="0">
                <a:latin typeface="宋体" panose="02010600030101010101" pitchFamily="2" charset="-122"/>
              </a:rPr>
              <a:t>家小院。 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sp>
        <p:nvSpPr>
          <p:cNvPr id="18465" name="TextBox 30"/>
          <p:cNvSpPr txBox="1">
            <a:spLocks noChangeArrowheads="1"/>
          </p:cNvSpPr>
          <p:nvPr/>
        </p:nvSpPr>
        <p:spPr bwMode="auto">
          <a:xfrm>
            <a:off x="688975" y="3332163"/>
            <a:ext cx="2905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200" b="1" dirty="0">
                <a:latin typeface="宋体" panose="02010600030101010101" pitchFamily="2" charset="-122"/>
              </a:rPr>
              <a:t>S  </a:t>
            </a: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200" b="1" dirty="0">
                <a:latin typeface="宋体" panose="02010600030101010101" pitchFamily="2" charset="-122"/>
              </a:rPr>
              <a:t>宀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grpSp>
        <p:nvGrpSpPr>
          <p:cNvPr id="22560" name="组合 33"/>
          <p:cNvGrpSpPr/>
          <p:nvPr/>
        </p:nvGrpSpPr>
        <p:grpSpPr bwMode="auto">
          <a:xfrm>
            <a:off x="552450" y="755650"/>
            <a:ext cx="1331913" cy="530225"/>
            <a:chOff x="579880" y="770997"/>
            <a:chExt cx="1331484" cy="531209"/>
          </a:xfrm>
        </p:grpSpPr>
        <p:sp>
          <p:nvSpPr>
            <p:cNvPr id="35" name="圆角矩形 34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22563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2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2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8460" grpId="0"/>
      <p:bldP spid="18461" grpId="0"/>
      <p:bldP spid="18462" grpId="0"/>
      <p:bldP spid="18463" grpId="0"/>
      <p:bldP spid="18464" grpId="0"/>
      <p:bldP spid="184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65" name="Freeform 73"/>
          <p:cNvSpPr>
            <a:spLocks noChangeArrowheads="1"/>
          </p:cNvSpPr>
          <p:nvPr/>
        </p:nvSpPr>
        <p:spPr bwMode="auto">
          <a:xfrm>
            <a:off x="6019800" y="1762125"/>
            <a:ext cx="461963" cy="490538"/>
          </a:xfrm>
          <a:custGeom>
            <a:avLst/>
            <a:gdLst>
              <a:gd name="T0" fmla="*/ 0 w 728"/>
              <a:gd name="T1" fmla="*/ 772 h 772"/>
              <a:gd name="T2" fmla="*/ 0 w 728"/>
              <a:gd name="T3" fmla="*/ 761 h 772"/>
              <a:gd name="T4" fmla="*/ 0 w 728"/>
              <a:gd name="T5" fmla="*/ 751 h 772"/>
              <a:gd name="T6" fmla="*/ 11 w 728"/>
              <a:gd name="T7" fmla="*/ 740 h 772"/>
              <a:gd name="T8" fmla="*/ 33 w 728"/>
              <a:gd name="T9" fmla="*/ 718 h 772"/>
              <a:gd name="T10" fmla="*/ 54 w 728"/>
              <a:gd name="T11" fmla="*/ 696 h 772"/>
              <a:gd name="T12" fmla="*/ 76 w 728"/>
              <a:gd name="T13" fmla="*/ 674 h 772"/>
              <a:gd name="T14" fmla="*/ 109 w 728"/>
              <a:gd name="T15" fmla="*/ 642 h 772"/>
              <a:gd name="T16" fmla="*/ 141 w 728"/>
              <a:gd name="T17" fmla="*/ 609 h 772"/>
              <a:gd name="T18" fmla="*/ 228 w 728"/>
              <a:gd name="T19" fmla="*/ 533 h 772"/>
              <a:gd name="T20" fmla="*/ 294 w 728"/>
              <a:gd name="T21" fmla="*/ 457 h 772"/>
              <a:gd name="T22" fmla="*/ 370 w 728"/>
              <a:gd name="T23" fmla="*/ 370 h 772"/>
              <a:gd name="T24" fmla="*/ 402 w 728"/>
              <a:gd name="T25" fmla="*/ 326 h 772"/>
              <a:gd name="T26" fmla="*/ 435 w 728"/>
              <a:gd name="T27" fmla="*/ 283 h 772"/>
              <a:gd name="T28" fmla="*/ 457 w 728"/>
              <a:gd name="T29" fmla="*/ 239 h 772"/>
              <a:gd name="T30" fmla="*/ 478 w 728"/>
              <a:gd name="T31" fmla="*/ 206 h 772"/>
              <a:gd name="T32" fmla="*/ 500 w 728"/>
              <a:gd name="T33" fmla="*/ 174 h 772"/>
              <a:gd name="T34" fmla="*/ 511 w 728"/>
              <a:gd name="T35" fmla="*/ 141 h 772"/>
              <a:gd name="T36" fmla="*/ 522 w 728"/>
              <a:gd name="T37" fmla="*/ 119 h 772"/>
              <a:gd name="T38" fmla="*/ 522 w 728"/>
              <a:gd name="T39" fmla="*/ 98 h 772"/>
              <a:gd name="T40" fmla="*/ 522 w 728"/>
              <a:gd name="T41" fmla="*/ 76 h 772"/>
              <a:gd name="T42" fmla="*/ 522 w 728"/>
              <a:gd name="T43" fmla="*/ 65 h 772"/>
              <a:gd name="T44" fmla="*/ 511 w 728"/>
              <a:gd name="T45" fmla="*/ 43 h 772"/>
              <a:gd name="T46" fmla="*/ 511 w 728"/>
              <a:gd name="T47" fmla="*/ 32 h 772"/>
              <a:gd name="T48" fmla="*/ 511 w 728"/>
              <a:gd name="T49" fmla="*/ 21 h 772"/>
              <a:gd name="T50" fmla="*/ 522 w 728"/>
              <a:gd name="T51" fmla="*/ 11 h 772"/>
              <a:gd name="T52" fmla="*/ 533 w 728"/>
              <a:gd name="T53" fmla="*/ 11 h 772"/>
              <a:gd name="T54" fmla="*/ 544 w 728"/>
              <a:gd name="T55" fmla="*/ 0 h 772"/>
              <a:gd name="T56" fmla="*/ 554 w 728"/>
              <a:gd name="T57" fmla="*/ 11 h 772"/>
              <a:gd name="T58" fmla="*/ 565 w 728"/>
              <a:gd name="T59" fmla="*/ 11 h 772"/>
              <a:gd name="T60" fmla="*/ 598 w 728"/>
              <a:gd name="T61" fmla="*/ 21 h 772"/>
              <a:gd name="T62" fmla="*/ 641 w 728"/>
              <a:gd name="T63" fmla="*/ 43 h 772"/>
              <a:gd name="T64" fmla="*/ 663 w 728"/>
              <a:gd name="T65" fmla="*/ 54 h 772"/>
              <a:gd name="T66" fmla="*/ 674 w 728"/>
              <a:gd name="T67" fmla="*/ 65 h 772"/>
              <a:gd name="T68" fmla="*/ 696 w 728"/>
              <a:gd name="T69" fmla="*/ 76 h 772"/>
              <a:gd name="T70" fmla="*/ 707 w 728"/>
              <a:gd name="T71" fmla="*/ 87 h 772"/>
              <a:gd name="T72" fmla="*/ 718 w 728"/>
              <a:gd name="T73" fmla="*/ 98 h 772"/>
              <a:gd name="T74" fmla="*/ 718 w 728"/>
              <a:gd name="T75" fmla="*/ 108 h 772"/>
              <a:gd name="T76" fmla="*/ 728 w 728"/>
              <a:gd name="T77" fmla="*/ 119 h 772"/>
              <a:gd name="T78" fmla="*/ 728 w 728"/>
              <a:gd name="T79" fmla="*/ 130 h 772"/>
              <a:gd name="T80" fmla="*/ 728 w 728"/>
              <a:gd name="T81" fmla="*/ 141 h 772"/>
              <a:gd name="T82" fmla="*/ 718 w 728"/>
              <a:gd name="T83" fmla="*/ 163 h 772"/>
              <a:gd name="T84" fmla="*/ 707 w 728"/>
              <a:gd name="T85" fmla="*/ 196 h 772"/>
              <a:gd name="T86" fmla="*/ 685 w 728"/>
              <a:gd name="T87" fmla="*/ 217 h 772"/>
              <a:gd name="T88" fmla="*/ 663 w 728"/>
              <a:gd name="T89" fmla="*/ 250 h 772"/>
              <a:gd name="T90" fmla="*/ 631 w 728"/>
              <a:gd name="T91" fmla="*/ 293 h 772"/>
              <a:gd name="T92" fmla="*/ 598 w 728"/>
              <a:gd name="T93" fmla="*/ 337 h 772"/>
              <a:gd name="T94" fmla="*/ 554 w 728"/>
              <a:gd name="T95" fmla="*/ 381 h 772"/>
              <a:gd name="T96" fmla="*/ 511 w 728"/>
              <a:gd name="T97" fmla="*/ 435 h 772"/>
              <a:gd name="T98" fmla="*/ 468 w 728"/>
              <a:gd name="T99" fmla="*/ 478 h 772"/>
              <a:gd name="T100" fmla="*/ 424 w 728"/>
              <a:gd name="T101" fmla="*/ 522 h 772"/>
              <a:gd name="T102" fmla="*/ 381 w 728"/>
              <a:gd name="T103" fmla="*/ 555 h 772"/>
              <a:gd name="T104" fmla="*/ 326 w 728"/>
              <a:gd name="T105" fmla="*/ 598 h 772"/>
              <a:gd name="T106" fmla="*/ 283 w 728"/>
              <a:gd name="T107" fmla="*/ 631 h 772"/>
              <a:gd name="T108" fmla="*/ 239 w 728"/>
              <a:gd name="T109" fmla="*/ 653 h 772"/>
              <a:gd name="T110" fmla="*/ 196 w 728"/>
              <a:gd name="T111" fmla="*/ 685 h 772"/>
              <a:gd name="T112" fmla="*/ 152 w 728"/>
              <a:gd name="T113" fmla="*/ 707 h 772"/>
              <a:gd name="T114" fmla="*/ 109 w 728"/>
              <a:gd name="T115" fmla="*/ 729 h 772"/>
              <a:gd name="T116" fmla="*/ 76 w 728"/>
              <a:gd name="T117" fmla="*/ 751 h 772"/>
              <a:gd name="T118" fmla="*/ 54 w 728"/>
              <a:gd name="T119" fmla="*/ 761 h 772"/>
              <a:gd name="T120" fmla="*/ 33 w 728"/>
              <a:gd name="T121" fmla="*/ 772 h 772"/>
              <a:gd name="T122" fmla="*/ 11 w 728"/>
              <a:gd name="T123" fmla="*/ 772 h 772"/>
              <a:gd name="T124" fmla="*/ 0 w 728"/>
              <a:gd name="T125" fmla="*/ 772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28" h="772">
                <a:moveTo>
                  <a:pt x="0" y="772"/>
                </a:moveTo>
                <a:lnTo>
                  <a:pt x="0" y="761"/>
                </a:lnTo>
                <a:lnTo>
                  <a:pt x="0" y="751"/>
                </a:lnTo>
                <a:lnTo>
                  <a:pt x="11" y="740"/>
                </a:lnTo>
                <a:lnTo>
                  <a:pt x="33" y="718"/>
                </a:lnTo>
                <a:lnTo>
                  <a:pt x="54" y="696"/>
                </a:lnTo>
                <a:lnTo>
                  <a:pt x="76" y="674"/>
                </a:lnTo>
                <a:lnTo>
                  <a:pt x="109" y="642"/>
                </a:lnTo>
                <a:lnTo>
                  <a:pt x="141" y="609"/>
                </a:lnTo>
                <a:lnTo>
                  <a:pt x="228" y="533"/>
                </a:lnTo>
                <a:lnTo>
                  <a:pt x="294" y="457"/>
                </a:lnTo>
                <a:lnTo>
                  <a:pt x="370" y="370"/>
                </a:lnTo>
                <a:lnTo>
                  <a:pt x="402" y="326"/>
                </a:lnTo>
                <a:lnTo>
                  <a:pt x="435" y="283"/>
                </a:lnTo>
                <a:lnTo>
                  <a:pt x="457" y="239"/>
                </a:lnTo>
                <a:lnTo>
                  <a:pt x="478" y="206"/>
                </a:lnTo>
                <a:lnTo>
                  <a:pt x="500" y="174"/>
                </a:lnTo>
                <a:lnTo>
                  <a:pt x="511" y="141"/>
                </a:lnTo>
                <a:lnTo>
                  <a:pt x="522" y="119"/>
                </a:lnTo>
                <a:lnTo>
                  <a:pt x="522" y="98"/>
                </a:lnTo>
                <a:lnTo>
                  <a:pt x="522" y="76"/>
                </a:lnTo>
                <a:lnTo>
                  <a:pt x="522" y="65"/>
                </a:lnTo>
                <a:lnTo>
                  <a:pt x="511" y="43"/>
                </a:lnTo>
                <a:lnTo>
                  <a:pt x="511" y="32"/>
                </a:lnTo>
                <a:lnTo>
                  <a:pt x="511" y="21"/>
                </a:lnTo>
                <a:lnTo>
                  <a:pt x="522" y="11"/>
                </a:lnTo>
                <a:lnTo>
                  <a:pt x="533" y="11"/>
                </a:lnTo>
                <a:lnTo>
                  <a:pt x="544" y="0"/>
                </a:lnTo>
                <a:lnTo>
                  <a:pt x="554" y="11"/>
                </a:lnTo>
                <a:lnTo>
                  <a:pt x="565" y="11"/>
                </a:lnTo>
                <a:lnTo>
                  <a:pt x="598" y="21"/>
                </a:lnTo>
                <a:lnTo>
                  <a:pt x="641" y="43"/>
                </a:lnTo>
                <a:lnTo>
                  <a:pt x="663" y="54"/>
                </a:lnTo>
                <a:lnTo>
                  <a:pt x="674" y="65"/>
                </a:lnTo>
                <a:lnTo>
                  <a:pt x="696" y="76"/>
                </a:lnTo>
                <a:lnTo>
                  <a:pt x="707" y="87"/>
                </a:lnTo>
                <a:lnTo>
                  <a:pt x="718" y="98"/>
                </a:lnTo>
                <a:lnTo>
                  <a:pt x="718" y="108"/>
                </a:lnTo>
                <a:lnTo>
                  <a:pt x="728" y="119"/>
                </a:lnTo>
                <a:lnTo>
                  <a:pt x="728" y="130"/>
                </a:lnTo>
                <a:lnTo>
                  <a:pt x="728" y="141"/>
                </a:lnTo>
                <a:lnTo>
                  <a:pt x="718" y="163"/>
                </a:lnTo>
                <a:lnTo>
                  <a:pt x="707" y="196"/>
                </a:lnTo>
                <a:lnTo>
                  <a:pt x="685" y="217"/>
                </a:lnTo>
                <a:lnTo>
                  <a:pt x="663" y="250"/>
                </a:lnTo>
                <a:lnTo>
                  <a:pt x="631" y="293"/>
                </a:lnTo>
                <a:lnTo>
                  <a:pt x="598" y="337"/>
                </a:lnTo>
                <a:lnTo>
                  <a:pt x="554" y="381"/>
                </a:lnTo>
                <a:lnTo>
                  <a:pt x="511" y="435"/>
                </a:lnTo>
                <a:lnTo>
                  <a:pt x="468" y="478"/>
                </a:lnTo>
                <a:lnTo>
                  <a:pt x="424" y="522"/>
                </a:lnTo>
                <a:lnTo>
                  <a:pt x="381" y="555"/>
                </a:lnTo>
                <a:lnTo>
                  <a:pt x="326" y="598"/>
                </a:lnTo>
                <a:lnTo>
                  <a:pt x="283" y="631"/>
                </a:lnTo>
                <a:lnTo>
                  <a:pt x="239" y="653"/>
                </a:lnTo>
                <a:lnTo>
                  <a:pt x="196" y="685"/>
                </a:lnTo>
                <a:lnTo>
                  <a:pt x="152" y="707"/>
                </a:lnTo>
                <a:lnTo>
                  <a:pt x="109" y="729"/>
                </a:lnTo>
                <a:lnTo>
                  <a:pt x="76" y="751"/>
                </a:lnTo>
                <a:lnTo>
                  <a:pt x="54" y="761"/>
                </a:lnTo>
                <a:lnTo>
                  <a:pt x="33" y="772"/>
                </a:lnTo>
                <a:lnTo>
                  <a:pt x="11" y="772"/>
                </a:lnTo>
                <a:lnTo>
                  <a:pt x="0" y="77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66" name="Freeform 74"/>
          <p:cNvSpPr>
            <a:spLocks noChangeArrowheads="1"/>
          </p:cNvSpPr>
          <p:nvPr/>
        </p:nvSpPr>
        <p:spPr bwMode="auto">
          <a:xfrm>
            <a:off x="5888038" y="2176463"/>
            <a:ext cx="538162" cy="642937"/>
          </a:xfrm>
          <a:custGeom>
            <a:avLst/>
            <a:gdLst>
              <a:gd name="T0" fmla="*/ 642 w 848"/>
              <a:gd name="T1" fmla="*/ 10 h 1012"/>
              <a:gd name="T2" fmla="*/ 664 w 848"/>
              <a:gd name="T3" fmla="*/ 0 h 1012"/>
              <a:gd name="T4" fmla="*/ 696 w 848"/>
              <a:gd name="T5" fmla="*/ 10 h 1012"/>
              <a:gd name="T6" fmla="*/ 729 w 848"/>
              <a:gd name="T7" fmla="*/ 21 h 1012"/>
              <a:gd name="T8" fmla="*/ 772 w 848"/>
              <a:gd name="T9" fmla="*/ 43 h 1012"/>
              <a:gd name="T10" fmla="*/ 805 w 848"/>
              <a:gd name="T11" fmla="*/ 65 h 1012"/>
              <a:gd name="T12" fmla="*/ 838 w 848"/>
              <a:gd name="T13" fmla="*/ 108 h 1012"/>
              <a:gd name="T14" fmla="*/ 848 w 848"/>
              <a:gd name="T15" fmla="*/ 141 h 1012"/>
              <a:gd name="T16" fmla="*/ 827 w 848"/>
              <a:gd name="T17" fmla="*/ 174 h 1012"/>
              <a:gd name="T18" fmla="*/ 805 w 848"/>
              <a:gd name="T19" fmla="*/ 228 h 1012"/>
              <a:gd name="T20" fmla="*/ 761 w 848"/>
              <a:gd name="T21" fmla="*/ 283 h 1012"/>
              <a:gd name="T22" fmla="*/ 696 w 848"/>
              <a:gd name="T23" fmla="*/ 391 h 1012"/>
              <a:gd name="T24" fmla="*/ 609 w 848"/>
              <a:gd name="T25" fmla="*/ 500 h 1012"/>
              <a:gd name="T26" fmla="*/ 533 w 848"/>
              <a:gd name="T27" fmla="*/ 598 h 1012"/>
              <a:gd name="T28" fmla="*/ 435 w 848"/>
              <a:gd name="T29" fmla="*/ 685 h 1012"/>
              <a:gd name="T30" fmla="*/ 337 w 848"/>
              <a:gd name="T31" fmla="*/ 783 h 1012"/>
              <a:gd name="T32" fmla="*/ 218 w 848"/>
              <a:gd name="T33" fmla="*/ 881 h 1012"/>
              <a:gd name="T34" fmla="*/ 120 w 848"/>
              <a:gd name="T35" fmla="*/ 946 h 1012"/>
              <a:gd name="T36" fmla="*/ 66 w 848"/>
              <a:gd name="T37" fmla="*/ 979 h 1012"/>
              <a:gd name="T38" fmla="*/ 33 w 848"/>
              <a:gd name="T39" fmla="*/ 1001 h 1012"/>
              <a:gd name="T40" fmla="*/ 11 w 848"/>
              <a:gd name="T41" fmla="*/ 1012 h 1012"/>
              <a:gd name="T42" fmla="*/ 0 w 848"/>
              <a:gd name="T43" fmla="*/ 990 h 1012"/>
              <a:gd name="T44" fmla="*/ 22 w 848"/>
              <a:gd name="T45" fmla="*/ 957 h 1012"/>
              <a:gd name="T46" fmla="*/ 66 w 848"/>
              <a:gd name="T47" fmla="*/ 914 h 1012"/>
              <a:gd name="T48" fmla="*/ 109 w 848"/>
              <a:gd name="T49" fmla="*/ 848 h 1012"/>
              <a:gd name="T50" fmla="*/ 174 w 848"/>
              <a:gd name="T51" fmla="*/ 783 h 1012"/>
              <a:gd name="T52" fmla="*/ 240 w 848"/>
              <a:gd name="T53" fmla="*/ 707 h 1012"/>
              <a:gd name="T54" fmla="*/ 392 w 848"/>
              <a:gd name="T55" fmla="*/ 544 h 1012"/>
              <a:gd name="T56" fmla="*/ 457 w 848"/>
              <a:gd name="T57" fmla="*/ 446 h 1012"/>
              <a:gd name="T58" fmla="*/ 511 w 848"/>
              <a:gd name="T59" fmla="*/ 370 h 1012"/>
              <a:gd name="T60" fmla="*/ 566 w 848"/>
              <a:gd name="T61" fmla="*/ 293 h 1012"/>
              <a:gd name="T62" fmla="*/ 598 w 848"/>
              <a:gd name="T63" fmla="*/ 217 h 1012"/>
              <a:gd name="T64" fmla="*/ 620 w 848"/>
              <a:gd name="T65" fmla="*/ 163 h 1012"/>
              <a:gd name="T66" fmla="*/ 631 w 848"/>
              <a:gd name="T67" fmla="*/ 108 h 1012"/>
              <a:gd name="T68" fmla="*/ 631 w 848"/>
              <a:gd name="T69" fmla="*/ 76 h 1012"/>
              <a:gd name="T70" fmla="*/ 620 w 848"/>
              <a:gd name="T71" fmla="*/ 54 h 1012"/>
              <a:gd name="T72" fmla="*/ 620 w 848"/>
              <a:gd name="T73" fmla="*/ 32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48" h="1012">
                <a:moveTo>
                  <a:pt x="631" y="21"/>
                </a:moveTo>
                <a:lnTo>
                  <a:pt x="642" y="10"/>
                </a:lnTo>
                <a:lnTo>
                  <a:pt x="653" y="10"/>
                </a:lnTo>
                <a:lnTo>
                  <a:pt x="664" y="0"/>
                </a:lnTo>
                <a:lnTo>
                  <a:pt x="675" y="0"/>
                </a:lnTo>
                <a:lnTo>
                  <a:pt x="696" y="10"/>
                </a:lnTo>
                <a:lnTo>
                  <a:pt x="718" y="10"/>
                </a:lnTo>
                <a:lnTo>
                  <a:pt x="729" y="21"/>
                </a:lnTo>
                <a:lnTo>
                  <a:pt x="751" y="32"/>
                </a:lnTo>
                <a:lnTo>
                  <a:pt x="772" y="43"/>
                </a:lnTo>
                <a:lnTo>
                  <a:pt x="794" y="54"/>
                </a:lnTo>
                <a:lnTo>
                  <a:pt x="805" y="65"/>
                </a:lnTo>
                <a:lnTo>
                  <a:pt x="816" y="76"/>
                </a:lnTo>
                <a:lnTo>
                  <a:pt x="838" y="108"/>
                </a:lnTo>
                <a:lnTo>
                  <a:pt x="848" y="130"/>
                </a:lnTo>
                <a:lnTo>
                  <a:pt x="848" y="141"/>
                </a:lnTo>
                <a:lnTo>
                  <a:pt x="838" y="163"/>
                </a:lnTo>
                <a:lnTo>
                  <a:pt x="827" y="174"/>
                </a:lnTo>
                <a:lnTo>
                  <a:pt x="816" y="195"/>
                </a:lnTo>
                <a:lnTo>
                  <a:pt x="805" y="228"/>
                </a:lnTo>
                <a:lnTo>
                  <a:pt x="783" y="250"/>
                </a:lnTo>
                <a:lnTo>
                  <a:pt x="761" y="283"/>
                </a:lnTo>
                <a:lnTo>
                  <a:pt x="740" y="315"/>
                </a:lnTo>
                <a:lnTo>
                  <a:pt x="696" y="391"/>
                </a:lnTo>
                <a:lnTo>
                  <a:pt x="653" y="446"/>
                </a:lnTo>
                <a:lnTo>
                  <a:pt x="609" y="500"/>
                </a:lnTo>
                <a:lnTo>
                  <a:pt x="566" y="555"/>
                </a:lnTo>
                <a:lnTo>
                  <a:pt x="533" y="598"/>
                </a:lnTo>
                <a:lnTo>
                  <a:pt x="479" y="642"/>
                </a:lnTo>
                <a:lnTo>
                  <a:pt x="435" y="685"/>
                </a:lnTo>
                <a:lnTo>
                  <a:pt x="392" y="740"/>
                </a:lnTo>
                <a:lnTo>
                  <a:pt x="337" y="783"/>
                </a:lnTo>
                <a:lnTo>
                  <a:pt x="272" y="838"/>
                </a:lnTo>
                <a:lnTo>
                  <a:pt x="218" y="881"/>
                </a:lnTo>
                <a:lnTo>
                  <a:pt x="153" y="925"/>
                </a:lnTo>
                <a:lnTo>
                  <a:pt x="120" y="946"/>
                </a:lnTo>
                <a:lnTo>
                  <a:pt x="87" y="968"/>
                </a:lnTo>
                <a:lnTo>
                  <a:pt x="66" y="979"/>
                </a:lnTo>
                <a:lnTo>
                  <a:pt x="44" y="990"/>
                </a:lnTo>
                <a:lnTo>
                  <a:pt x="33" y="1001"/>
                </a:lnTo>
                <a:lnTo>
                  <a:pt x="11" y="1001"/>
                </a:lnTo>
                <a:lnTo>
                  <a:pt x="11" y="1012"/>
                </a:lnTo>
                <a:lnTo>
                  <a:pt x="0" y="1001"/>
                </a:lnTo>
                <a:lnTo>
                  <a:pt x="0" y="990"/>
                </a:lnTo>
                <a:lnTo>
                  <a:pt x="11" y="979"/>
                </a:lnTo>
                <a:lnTo>
                  <a:pt x="22" y="957"/>
                </a:lnTo>
                <a:lnTo>
                  <a:pt x="44" y="935"/>
                </a:lnTo>
                <a:lnTo>
                  <a:pt x="66" y="914"/>
                </a:lnTo>
                <a:lnTo>
                  <a:pt x="87" y="881"/>
                </a:lnTo>
                <a:lnTo>
                  <a:pt x="109" y="848"/>
                </a:lnTo>
                <a:lnTo>
                  <a:pt x="142" y="816"/>
                </a:lnTo>
                <a:lnTo>
                  <a:pt x="174" y="783"/>
                </a:lnTo>
                <a:lnTo>
                  <a:pt x="207" y="750"/>
                </a:lnTo>
                <a:lnTo>
                  <a:pt x="240" y="707"/>
                </a:lnTo>
                <a:lnTo>
                  <a:pt x="316" y="631"/>
                </a:lnTo>
                <a:lnTo>
                  <a:pt x="392" y="544"/>
                </a:lnTo>
                <a:lnTo>
                  <a:pt x="424" y="489"/>
                </a:lnTo>
                <a:lnTo>
                  <a:pt x="457" y="446"/>
                </a:lnTo>
                <a:lnTo>
                  <a:pt x="490" y="402"/>
                </a:lnTo>
                <a:lnTo>
                  <a:pt x="511" y="370"/>
                </a:lnTo>
                <a:lnTo>
                  <a:pt x="544" y="326"/>
                </a:lnTo>
                <a:lnTo>
                  <a:pt x="566" y="293"/>
                </a:lnTo>
                <a:lnTo>
                  <a:pt x="577" y="250"/>
                </a:lnTo>
                <a:lnTo>
                  <a:pt x="598" y="217"/>
                </a:lnTo>
                <a:lnTo>
                  <a:pt x="609" y="185"/>
                </a:lnTo>
                <a:lnTo>
                  <a:pt x="620" y="163"/>
                </a:lnTo>
                <a:lnTo>
                  <a:pt x="620" y="130"/>
                </a:lnTo>
                <a:lnTo>
                  <a:pt x="631" y="108"/>
                </a:lnTo>
                <a:lnTo>
                  <a:pt x="631" y="98"/>
                </a:lnTo>
                <a:lnTo>
                  <a:pt x="631" y="76"/>
                </a:lnTo>
                <a:lnTo>
                  <a:pt x="631" y="65"/>
                </a:lnTo>
                <a:lnTo>
                  <a:pt x="620" y="54"/>
                </a:lnTo>
                <a:lnTo>
                  <a:pt x="620" y="43"/>
                </a:lnTo>
                <a:lnTo>
                  <a:pt x="620" y="32"/>
                </a:lnTo>
                <a:lnTo>
                  <a:pt x="631" y="2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67" name="Freeform 75"/>
          <p:cNvSpPr>
            <a:spLocks noChangeArrowheads="1"/>
          </p:cNvSpPr>
          <p:nvPr/>
        </p:nvSpPr>
        <p:spPr bwMode="auto">
          <a:xfrm>
            <a:off x="6184900" y="2487613"/>
            <a:ext cx="111125" cy="752475"/>
          </a:xfrm>
          <a:custGeom>
            <a:avLst/>
            <a:gdLst>
              <a:gd name="T0" fmla="*/ 163 w 174"/>
              <a:gd name="T1" fmla="*/ 174 h 1186"/>
              <a:gd name="T2" fmla="*/ 163 w 174"/>
              <a:gd name="T3" fmla="*/ 240 h 1186"/>
              <a:gd name="T4" fmla="*/ 174 w 174"/>
              <a:gd name="T5" fmla="*/ 327 h 1186"/>
              <a:gd name="T6" fmla="*/ 174 w 174"/>
              <a:gd name="T7" fmla="*/ 446 h 1186"/>
              <a:gd name="T8" fmla="*/ 174 w 174"/>
              <a:gd name="T9" fmla="*/ 599 h 1186"/>
              <a:gd name="T10" fmla="*/ 174 w 174"/>
              <a:gd name="T11" fmla="*/ 740 h 1186"/>
              <a:gd name="T12" fmla="*/ 163 w 174"/>
              <a:gd name="T13" fmla="*/ 871 h 1186"/>
              <a:gd name="T14" fmla="*/ 163 w 174"/>
              <a:gd name="T15" fmla="*/ 969 h 1186"/>
              <a:gd name="T16" fmla="*/ 152 w 174"/>
              <a:gd name="T17" fmla="*/ 1056 h 1186"/>
              <a:gd name="T18" fmla="*/ 152 w 174"/>
              <a:gd name="T19" fmla="*/ 1110 h 1186"/>
              <a:gd name="T20" fmla="*/ 141 w 174"/>
              <a:gd name="T21" fmla="*/ 1154 h 1186"/>
              <a:gd name="T22" fmla="*/ 130 w 174"/>
              <a:gd name="T23" fmla="*/ 1186 h 1186"/>
              <a:gd name="T24" fmla="*/ 109 w 174"/>
              <a:gd name="T25" fmla="*/ 1186 h 1186"/>
              <a:gd name="T26" fmla="*/ 87 w 174"/>
              <a:gd name="T27" fmla="*/ 1176 h 1186"/>
              <a:gd name="T28" fmla="*/ 65 w 174"/>
              <a:gd name="T29" fmla="*/ 1143 h 1186"/>
              <a:gd name="T30" fmla="*/ 43 w 174"/>
              <a:gd name="T31" fmla="*/ 1110 h 1186"/>
              <a:gd name="T32" fmla="*/ 11 w 174"/>
              <a:gd name="T33" fmla="*/ 1045 h 1186"/>
              <a:gd name="T34" fmla="*/ 0 w 174"/>
              <a:gd name="T35" fmla="*/ 1001 h 1186"/>
              <a:gd name="T36" fmla="*/ 0 w 174"/>
              <a:gd name="T37" fmla="*/ 980 h 1186"/>
              <a:gd name="T38" fmla="*/ 0 w 174"/>
              <a:gd name="T39" fmla="*/ 947 h 1186"/>
              <a:gd name="T40" fmla="*/ 11 w 174"/>
              <a:gd name="T41" fmla="*/ 893 h 1186"/>
              <a:gd name="T42" fmla="*/ 22 w 174"/>
              <a:gd name="T43" fmla="*/ 827 h 1186"/>
              <a:gd name="T44" fmla="*/ 33 w 174"/>
              <a:gd name="T45" fmla="*/ 784 h 1186"/>
              <a:gd name="T46" fmla="*/ 33 w 174"/>
              <a:gd name="T47" fmla="*/ 719 h 1186"/>
              <a:gd name="T48" fmla="*/ 33 w 174"/>
              <a:gd name="T49" fmla="*/ 642 h 1186"/>
              <a:gd name="T50" fmla="*/ 43 w 174"/>
              <a:gd name="T51" fmla="*/ 555 h 1186"/>
              <a:gd name="T52" fmla="*/ 43 w 174"/>
              <a:gd name="T53" fmla="*/ 436 h 1186"/>
              <a:gd name="T54" fmla="*/ 43 w 174"/>
              <a:gd name="T55" fmla="*/ 305 h 1186"/>
              <a:gd name="T56" fmla="*/ 43 w 174"/>
              <a:gd name="T57" fmla="*/ 164 h 1186"/>
              <a:gd name="T58" fmla="*/ 43 w 174"/>
              <a:gd name="T59" fmla="*/ 0 h 1186"/>
              <a:gd name="T60" fmla="*/ 87 w 174"/>
              <a:gd name="T61" fmla="*/ 44 h 1186"/>
              <a:gd name="T62" fmla="*/ 120 w 174"/>
              <a:gd name="T63" fmla="*/ 87 h 1186"/>
              <a:gd name="T64" fmla="*/ 152 w 174"/>
              <a:gd name="T65" fmla="*/ 131 h 1186"/>
              <a:gd name="T66" fmla="*/ 163 w 174"/>
              <a:gd name="T67" fmla="*/ 164 h 1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4" h="1186">
                <a:moveTo>
                  <a:pt x="163" y="164"/>
                </a:moveTo>
                <a:lnTo>
                  <a:pt x="163" y="174"/>
                </a:lnTo>
                <a:lnTo>
                  <a:pt x="163" y="207"/>
                </a:lnTo>
                <a:lnTo>
                  <a:pt x="163" y="240"/>
                </a:lnTo>
                <a:lnTo>
                  <a:pt x="174" y="272"/>
                </a:lnTo>
                <a:lnTo>
                  <a:pt x="174" y="327"/>
                </a:lnTo>
                <a:lnTo>
                  <a:pt x="174" y="381"/>
                </a:lnTo>
                <a:lnTo>
                  <a:pt x="174" y="446"/>
                </a:lnTo>
                <a:lnTo>
                  <a:pt x="174" y="523"/>
                </a:lnTo>
                <a:lnTo>
                  <a:pt x="174" y="599"/>
                </a:lnTo>
                <a:lnTo>
                  <a:pt x="174" y="675"/>
                </a:lnTo>
                <a:lnTo>
                  <a:pt x="174" y="740"/>
                </a:lnTo>
                <a:lnTo>
                  <a:pt x="174" y="806"/>
                </a:lnTo>
                <a:lnTo>
                  <a:pt x="163" y="871"/>
                </a:lnTo>
                <a:lnTo>
                  <a:pt x="163" y="914"/>
                </a:lnTo>
                <a:lnTo>
                  <a:pt x="163" y="969"/>
                </a:lnTo>
                <a:lnTo>
                  <a:pt x="163" y="1012"/>
                </a:lnTo>
                <a:lnTo>
                  <a:pt x="152" y="1056"/>
                </a:lnTo>
                <a:lnTo>
                  <a:pt x="152" y="1089"/>
                </a:lnTo>
                <a:lnTo>
                  <a:pt x="152" y="1110"/>
                </a:lnTo>
                <a:lnTo>
                  <a:pt x="141" y="1143"/>
                </a:lnTo>
                <a:lnTo>
                  <a:pt x="141" y="1154"/>
                </a:lnTo>
                <a:lnTo>
                  <a:pt x="130" y="1176"/>
                </a:lnTo>
                <a:lnTo>
                  <a:pt x="130" y="1186"/>
                </a:lnTo>
                <a:lnTo>
                  <a:pt x="120" y="1186"/>
                </a:lnTo>
                <a:lnTo>
                  <a:pt x="109" y="1186"/>
                </a:lnTo>
                <a:lnTo>
                  <a:pt x="98" y="1176"/>
                </a:lnTo>
                <a:lnTo>
                  <a:pt x="87" y="1176"/>
                </a:lnTo>
                <a:lnTo>
                  <a:pt x="76" y="1165"/>
                </a:lnTo>
                <a:lnTo>
                  <a:pt x="65" y="1143"/>
                </a:lnTo>
                <a:lnTo>
                  <a:pt x="54" y="1132"/>
                </a:lnTo>
                <a:lnTo>
                  <a:pt x="43" y="1110"/>
                </a:lnTo>
                <a:lnTo>
                  <a:pt x="22" y="1078"/>
                </a:lnTo>
                <a:lnTo>
                  <a:pt x="11" y="1045"/>
                </a:lnTo>
                <a:lnTo>
                  <a:pt x="0" y="1023"/>
                </a:lnTo>
                <a:lnTo>
                  <a:pt x="0" y="1001"/>
                </a:lnTo>
                <a:lnTo>
                  <a:pt x="0" y="991"/>
                </a:lnTo>
                <a:lnTo>
                  <a:pt x="0" y="980"/>
                </a:lnTo>
                <a:lnTo>
                  <a:pt x="0" y="958"/>
                </a:lnTo>
                <a:lnTo>
                  <a:pt x="0" y="947"/>
                </a:lnTo>
                <a:lnTo>
                  <a:pt x="0" y="914"/>
                </a:lnTo>
                <a:lnTo>
                  <a:pt x="11" y="893"/>
                </a:lnTo>
                <a:lnTo>
                  <a:pt x="11" y="860"/>
                </a:lnTo>
                <a:lnTo>
                  <a:pt x="22" y="827"/>
                </a:lnTo>
                <a:lnTo>
                  <a:pt x="22" y="806"/>
                </a:lnTo>
                <a:lnTo>
                  <a:pt x="33" y="784"/>
                </a:lnTo>
                <a:lnTo>
                  <a:pt x="33" y="751"/>
                </a:lnTo>
                <a:lnTo>
                  <a:pt x="33" y="719"/>
                </a:lnTo>
                <a:lnTo>
                  <a:pt x="33" y="686"/>
                </a:lnTo>
                <a:lnTo>
                  <a:pt x="33" y="642"/>
                </a:lnTo>
                <a:lnTo>
                  <a:pt x="33" y="599"/>
                </a:lnTo>
                <a:lnTo>
                  <a:pt x="43" y="555"/>
                </a:lnTo>
                <a:lnTo>
                  <a:pt x="43" y="501"/>
                </a:lnTo>
                <a:lnTo>
                  <a:pt x="43" y="436"/>
                </a:lnTo>
                <a:lnTo>
                  <a:pt x="43" y="370"/>
                </a:lnTo>
                <a:lnTo>
                  <a:pt x="43" y="305"/>
                </a:lnTo>
                <a:lnTo>
                  <a:pt x="43" y="240"/>
                </a:lnTo>
                <a:lnTo>
                  <a:pt x="43" y="164"/>
                </a:lnTo>
                <a:lnTo>
                  <a:pt x="43" y="76"/>
                </a:lnTo>
                <a:lnTo>
                  <a:pt x="43" y="0"/>
                </a:lnTo>
                <a:lnTo>
                  <a:pt x="65" y="22"/>
                </a:lnTo>
                <a:lnTo>
                  <a:pt x="87" y="44"/>
                </a:lnTo>
                <a:lnTo>
                  <a:pt x="109" y="66"/>
                </a:lnTo>
                <a:lnTo>
                  <a:pt x="120" y="87"/>
                </a:lnTo>
                <a:lnTo>
                  <a:pt x="141" y="109"/>
                </a:lnTo>
                <a:lnTo>
                  <a:pt x="152" y="131"/>
                </a:lnTo>
                <a:lnTo>
                  <a:pt x="152" y="142"/>
                </a:lnTo>
                <a:lnTo>
                  <a:pt x="163" y="16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68" name="Freeform 76"/>
          <p:cNvSpPr>
            <a:spLocks noChangeArrowheads="1"/>
          </p:cNvSpPr>
          <p:nvPr/>
        </p:nvSpPr>
        <p:spPr bwMode="auto">
          <a:xfrm>
            <a:off x="6370638" y="1706563"/>
            <a:ext cx="622300" cy="828675"/>
          </a:xfrm>
          <a:custGeom>
            <a:avLst/>
            <a:gdLst>
              <a:gd name="T0" fmla="*/ 729 w 979"/>
              <a:gd name="T1" fmla="*/ 54 h 1305"/>
              <a:gd name="T2" fmla="*/ 729 w 979"/>
              <a:gd name="T3" fmla="*/ 21 h 1305"/>
              <a:gd name="T4" fmla="*/ 751 w 979"/>
              <a:gd name="T5" fmla="*/ 0 h 1305"/>
              <a:gd name="T6" fmla="*/ 772 w 979"/>
              <a:gd name="T7" fmla="*/ 0 h 1305"/>
              <a:gd name="T8" fmla="*/ 805 w 979"/>
              <a:gd name="T9" fmla="*/ 0 h 1305"/>
              <a:gd name="T10" fmla="*/ 848 w 979"/>
              <a:gd name="T11" fmla="*/ 21 h 1305"/>
              <a:gd name="T12" fmla="*/ 914 w 979"/>
              <a:gd name="T13" fmla="*/ 54 h 1305"/>
              <a:gd name="T14" fmla="*/ 957 w 979"/>
              <a:gd name="T15" fmla="*/ 87 h 1305"/>
              <a:gd name="T16" fmla="*/ 979 w 979"/>
              <a:gd name="T17" fmla="*/ 119 h 1305"/>
              <a:gd name="T18" fmla="*/ 968 w 979"/>
              <a:gd name="T19" fmla="*/ 141 h 1305"/>
              <a:gd name="T20" fmla="*/ 957 w 979"/>
              <a:gd name="T21" fmla="*/ 174 h 1305"/>
              <a:gd name="T22" fmla="*/ 935 w 979"/>
              <a:gd name="T23" fmla="*/ 228 h 1305"/>
              <a:gd name="T24" fmla="*/ 914 w 979"/>
              <a:gd name="T25" fmla="*/ 283 h 1305"/>
              <a:gd name="T26" fmla="*/ 870 w 979"/>
              <a:gd name="T27" fmla="*/ 359 h 1305"/>
              <a:gd name="T28" fmla="*/ 827 w 979"/>
              <a:gd name="T29" fmla="*/ 446 h 1305"/>
              <a:gd name="T30" fmla="*/ 761 w 979"/>
              <a:gd name="T31" fmla="*/ 555 h 1305"/>
              <a:gd name="T32" fmla="*/ 685 w 979"/>
              <a:gd name="T33" fmla="*/ 674 h 1305"/>
              <a:gd name="T34" fmla="*/ 609 w 979"/>
              <a:gd name="T35" fmla="*/ 783 h 1305"/>
              <a:gd name="T36" fmla="*/ 533 w 979"/>
              <a:gd name="T37" fmla="*/ 892 h 1305"/>
              <a:gd name="T38" fmla="*/ 457 w 979"/>
              <a:gd name="T39" fmla="*/ 979 h 1305"/>
              <a:gd name="T40" fmla="*/ 381 w 979"/>
              <a:gd name="T41" fmla="*/ 1055 h 1305"/>
              <a:gd name="T42" fmla="*/ 305 w 979"/>
              <a:gd name="T43" fmla="*/ 1120 h 1305"/>
              <a:gd name="T44" fmla="*/ 240 w 979"/>
              <a:gd name="T45" fmla="*/ 1186 h 1305"/>
              <a:gd name="T46" fmla="*/ 174 w 979"/>
              <a:gd name="T47" fmla="*/ 1229 h 1305"/>
              <a:gd name="T48" fmla="*/ 109 w 979"/>
              <a:gd name="T49" fmla="*/ 1262 h 1305"/>
              <a:gd name="T50" fmla="*/ 66 w 979"/>
              <a:gd name="T51" fmla="*/ 1295 h 1305"/>
              <a:gd name="T52" fmla="*/ 33 w 979"/>
              <a:gd name="T53" fmla="*/ 1305 h 1305"/>
              <a:gd name="T54" fmla="*/ 11 w 979"/>
              <a:gd name="T55" fmla="*/ 1305 h 1305"/>
              <a:gd name="T56" fmla="*/ 0 w 979"/>
              <a:gd name="T57" fmla="*/ 1295 h 1305"/>
              <a:gd name="T58" fmla="*/ 11 w 979"/>
              <a:gd name="T59" fmla="*/ 1273 h 1305"/>
              <a:gd name="T60" fmla="*/ 55 w 979"/>
              <a:gd name="T61" fmla="*/ 1229 h 1305"/>
              <a:gd name="T62" fmla="*/ 109 w 979"/>
              <a:gd name="T63" fmla="*/ 1175 h 1305"/>
              <a:gd name="T64" fmla="*/ 218 w 979"/>
              <a:gd name="T65" fmla="*/ 1055 h 1305"/>
              <a:gd name="T66" fmla="*/ 370 w 979"/>
              <a:gd name="T67" fmla="*/ 870 h 1305"/>
              <a:gd name="T68" fmla="*/ 446 w 979"/>
              <a:gd name="T69" fmla="*/ 772 h 1305"/>
              <a:gd name="T70" fmla="*/ 588 w 979"/>
              <a:gd name="T71" fmla="*/ 555 h 1305"/>
              <a:gd name="T72" fmla="*/ 696 w 979"/>
              <a:gd name="T73" fmla="*/ 315 h 1305"/>
              <a:gd name="T74" fmla="*/ 740 w 979"/>
              <a:gd name="T75" fmla="*/ 217 h 1305"/>
              <a:gd name="T76" fmla="*/ 761 w 979"/>
              <a:gd name="T77" fmla="*/ 141 h 1305"/>
              <a:gd name="T78" fmla="*/ 761 w 979"/>
              <a:gd name="T79" fmla="*/ 87 h 1305"/>
              <a:gd name="T80" fmla="*/ 751 w 979"/>
              <a:gd name="T81" fmla="*/ 65 h 1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79" h="1305">
                <a:moveTo>
                  <a:pt x="751" y="65"/>
                </a:moveTo>
                <a:lnTo>
                  <a:pt x="729" y="54"/>
                </a:lnTo>
                <a:lnTo>
                  <a:pt x="729" y="43"/>
                </a:lnTo>
                <a:lnTo>
                  <a:pt x="729" y="21"/>
                </a:lnTo>
                <a:lnTo>
                  <a:pt x="751" y="10"/>
                </a:lnTo>
                <a:lnTo>
                  <a:pt x="751" y="0"/>
                </a:lnTo>
                <a:lnTo>
                  <a:pt x="761" y="0"/>
                </a:lnTo>
                <a:lnTo>
                  <a:pt x="772" y="0"/>
                </a:lnTo>
                <a:lnTo>
                  <a:pt x="783" y="0"/>
                </a:lnTo>
                <a:lnTo>
                  <a:pt x="805" y="0"/>
                </a:lnTo>
                <a:lnTo>
                  <a:pt x="827" y="10"/>
                </a:lnTo>
                <a:lnTo>
                  <a:pt x="848" y="21"/>
                </a:lnTo>
                <a:lnTo>
                  <a:pt x="870" y="32"/>
                </a:lnTo>
                <a:lnTo>
                  <a:pt x="914" y="54"/>
                </a:lnTo>
                <a:lnTo>
                  <a:pt x="935" y="76"/>
                </a:lnTo>
                <a:lnTo>
                  <a:pt x="957" y="87"/>
                </a:lnTo>
                <a:lnTo>
                  <a:pt x="979" y="108"/>
                </a:lnTo>
                <a:lnTo>
                  <a:pt x="979" y="119"/>
                </a:lnTo>
                <a:lnTo>
                  <a:pt x="968" y="130"/>
                </a:lnTo>
                <a:lnTo>
                  <a:pt x="968" y="141"/>
                </a:lnTo>
                <a:lnTo>
                  <a:pt x="968" y="163"/>
                </a:lnTo>
                <a:lnTo>
                  <a:pt x="957" y="174"/>
                </a:lnTo>
                <a:lnTo>
                  <a:pt x="946" y="195"/>
                </a:lnTo>
                <a:lnTo>
                  <a:pt x="935" y="228"/>
                </a:lnTo>
                <a:lnTo>
                  <a:pt x="925" y="250"/>
                </a:lnTo>
                <a:lnTo>
                  <a:pt x="914" y="283"/>
                </a:lnTo>
                <a:lnTo>
                  <a:pt x="892" y="315"/>
                </a:lnTo>
                <a:lnTo>
                  <a:pt x="870" y="359"/>
                </a:lnTo>
                <a:lnTo>
                  <a:pt x="848" y="402"/>
                </a:lnTo>
                <a:lnTo>
                  <a:pt x="827" y="446"/>
                </a:lnTo>
                <a:lnTo>
                  <a:pt x="794" y="500"/>
                </a:lnTo>
                <a:lnTo>
                  <a:pt x="761" y="555"/>
                </a:lnTo>
                <a:lnTo>
                  <a:pt x="718" y="620"/>
                </a:lnTo>
                <a:lnTo>
                  <a:pt x="685" y="674"/>
                </a:lnTo>
                <a:lnTo>
                  <a:pt x="642" y="729"/>
                </a:lnTo>
                <a:lnTo>
                  <a:pt x="609" y="783"/>
                </a:lnTo>
                <a:lnTo>
                  <a:pt x="566" y="838"/>
                </a:lnTo>
                <a:lnTo>
                  <a:pt x="533" y="892"/>
                </a:lnTo>
                <a:lnTo>
                  <a:pt x="490" y="935"/>
                </a:lnTo>
                <a:lnTo>
                  <a:pt x="457" y="979"/>
                </a:lnTo>
                <a:lnTo>
                  <a:pt x="414" y="1012"/>
                </a:lnTo>
                <a:lnTo>
                  <a:pt x="381" y="1055"/>
                </a:lnTo>
                <a:lnTo>
                  <a:pt x="338" y="1088"/>
                </a:lnTo>
                <a:lnTo>
                  <a:pt x="305" y="1120"/>
                </a:lnTo>
                <a:lnTo>
                  <a:pt x="272" y="1153"/>
                </a:lnTo>
                <a:lnTo>
                  <a:pt x="240" y="1186"/>
                </a:lnTo>
                <a:lnTo>
                  <a:pt x="207" y="1208"/>
                </a:lnTo>
                <a:lnTo>
                  <a:pt x="174" y="1229"/>
                </a:lnTo>
                <a:lnTo>
                  <a:pt x="142" y="1251"/>
                </a:lnTo>
                <a:lnTo>
                  <a:pt x="109" y="1262"/>
                </a:lnTo>
                <a:lnTo>
                  <a:pt x="87" y="1284"/>
                </a:lnTo>
                <a:lnTo>
                  <a:pt x="66" y="1295"/>
                </a:lnTo>
                <a:lnTo>
                  <a:pt x="44" y="1295"/>
                </a:lnTo>
                <a:lnTo>
                  <a:pt x="33" y="1305"/>
                </a:lnTo>
                <a:lnTo>
                  <a:pt x="22" y="1305"/>
                </a:lnTo>
                <a:lnTo>
                  <a:pt x="11" y="1305"/>
                </a:lnTo>
                <a:lnTo>
                  <a:pt x="0" y="1305"/>
                </a:lnTo>
                <a:lnTo>
                  <a:pt x="0" y="1295"/>
                </a:lnTo>
                <a:lnTo>
                  <a:pt x="11" y="1284"/>
                </a:lnTo>
                <a:lnTo>
                  <a:pt x="11" y="1273"/>
                </a:lnTo>
                <a:lnTo>
                  <a:pt x="33" y="1251"/>
                </a:lnTo>
                <a:lnTo>
                  <a:pt x="55" y="1229"/>
                </a:lnTo>
                <a:lnTo>
                  <a:pt x="77" y="1208"/>
                </a:lnTo>
                <a:lnTo>
                  <a:pt x="109" y="1175"/>
                </a:lnTo>
                <a:lnTo>
                  <a:pt x="142" y="1131"/>
                </a:lnTo>
                <a:lnTo>
                  <a:pt x="218" y="1055"/>
                </a:lnTo>
                <a:lnTo>
                  <a:pt x="294" y="968"/>
                </a:lnTo>
                <a:lnTo>
                  <a:pt x="370" y="870"/>
                </a:lnTo>
                <a:lnTo>
                  <a:pt x="414" y="827"/>
                </a:lnTo>
                <a:lnTo>
                  <a:pt x="446" y="772"/>
                </a:lnTo>
                <a:lnTo>
                  <a:pt x="522" y="663"/>
                </a:lnTo>
                <a:lnTo>
                  <a:pt x="588" y="555"/>
                </a:lnTo>
                <a:lnTo>
                  <a:pt x="642" y="435"/>
                </a:lnTo>
                <a:lnTo>
                  <a:pt x="696" y="315"/>
                </a:lnTo>
                <a:lnTo>
                  <a:pt x="718" y="261"/>
                </a:lnTo>
                <a:lnTo>
                  <a:pt x="740" y="217"/>
                </a:lnTo>
                <a:lnTo>
                  <a:pt x="751" y="174"/>
                </a:lnTo>
                <a:lnTo>
                  <a:pt x="761" y="141"/>
                </a:lnTo>
                <a:lnTo>
                  <a:pt x="761" y="108"/>
                </a:lnTo>
                <a:lnTo>
                  <a:pt x="761" y="87"/>
                </a:lnTo>
                <a:lnTo>
                  <a:pt x="751" y="76"/>
                </a:lnTo>
                <a:lnTo>
                  <a:pt x="751" y="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69" name="Freeform 77"/>
          <p:cNvSpPr>
            <a:spLocks noChangeArrowheads="1"/>
          </p:cNvSpPr>
          <p:nvPr/>
        </p:nvSpPr>
        <p:spPr bwMode="auto">
          <a:xfrm>
            <a:off x="6875463" y="1852613"/>
            <a:ext cx="808037" cy="546100"/>
          </a:xfrm>
          <a:custGeom>
            <a:avLst/>
            <a:gdLst>
              <a:gd name="T0" fmla="*/ 783 w 1272"/>
              <a:gd name="T1" fmla="*/ 849 h 860"/>
              <a:gd name="T2" fmla="*/ 729 w 1272"/>
              <a:gd name="T3" fmla="*/ 816 h 860"/>
              <a:gd name="T4" fmla="*/ 674 w 1272"/>
              <a:gd name="T5" fmla="*/ 773 h 860"/>
              <a:gd name="T6" fmla="*/ 609 w 1272"/>
              <a:gd name="T7" fmla="*/ 707 h 860"/>
              <a:gd name="T8" fmla="*/ 522 w 1272"/>
              <a:gd name="T9" fmla="*/ 620 h 860"/>
              <a:gd name="T10" fmla="*/ 402 w 1272"/>
              <a:gd name="T11" fmla="*/ 501 h 860"/>
              <a:gd name="T12" fmla="*/ 261 w 1272"/>
              <a:gd name="T13" fmla="*/ 348 h 860"/>
              <a:gd name="T14" fmla="*/ 185 w 1272"/>
              <a:gd name="T15" fmla="*/ 261 h 860"/>
              <a:gd name="T16" fmla="*/ 87 w 1272"/>
              <a:gd name="T17" fmla="*/ 163 h 860"/>
              <a:gd name="T18" fmla="*/ 0 w 1272"/>
              <a:gd name="T19" fmla="*/ 55 h 860"/>
              <a:gd name="T20" fmla="*/ 65 w 1272"/>
              <a:gd name="T21" fmla="*/ 11 h 860"/>
              <a:gd name="T22" fmla="*/ 109 w 1272"/>
              <a:gd name="T23" fmla="*/ 55 h 860"/>
              <a:gd name="T24" fmla="*/ 185 w 1272"/>
              <a:gd name="T25" fmla="*/ 120 h 860"/>
              <a:gd name="T26" fmla="*/ 283 w 1272"/>
              <a:gd name="T27" fmla="*/ 207 h 860"/>
              <a:gd name="T28" fmla="*/ 402 w 1272"/>
              <a:gd name="T29" fmla="*/ 327 h 860"/>
              <a:gd name="T30" fmla="*/ 544 w 1272"/>
              <a:gd name="T31" fmla="*/ 425 h 860"/>
              <a:gd name="T32" fmla="*/ 685 w 1272"/>
              <a:gd name="T33" fmla="*/ 522 h 860"/>
              <a:gd name="T34" fmla="*/ 848 w 1272"/>
              <a:gd name="T35" fmla="*/ 599 h 860"/>
              <a:gd name="T36" fmla="*/ 979 w 1272"/>
              <a:gd name="T37" fmla="*/ 664 h 860"/>
              <a:gd name="T38" fmla="*/ 1055 w 1272"/>
              <a:gd name="T39" fmla="*/ 697 h 860"/>
              <a:gd name="T40" fmla="*/ 1109 w 1272"/>
              <a:gd name="T41" fmla="*/ 718 h 860"/>
              <a:gd name="T42" fmla="*/ 1163 w 1272"/>
              <a:gd name="T43" fmla="*/ 751 h 860"/>
              <a:gd name="T44" fmla="*/ 1207 w 1272"/>
              <a:gd name="T45" fmla="*/ 773 h 860"/>
              <a:gd name="T46" fmla="*/ 1239 w 1272"/>
              <a:gd name="T47" fmla="*/ 784 h 860"/>
              <a:gd name="T48" fmla="*/ 1261 w 1272"/>
              <a:gd name="T49" fmla="*/ 795 h 860"/>
              <a:gd name="T50" fmla="*/ 1272 w 1272"/>
              <a:gd name="T51" fmla="*/ 816 h 860"/>
              <a:gd name="T52" fmla="*/ 1239 w 1272"/>
              <a:gd name="T53" fmla="*/ 816 h 860"/>
              <a:gd name="T54" fmla="*/ 1185 w 1272"/>
              <a:gd name="T55" fmla="*/ 827 h 860"/>
              <a:gd name="T56" fmla="*/ 1120 w 1272"/>
              <a:gd name="T57" fmla="*/ 838 h 860"/>
              <a:gd name="T58" fmla="*/ 1022 w 1272"/>
              <a:gd name="T59" fmla="*/ 849 h 860"/>
              <a:gd name="T60" fmla="*/ 935 w 1272"/>
              <a:gd name="T61" fmla="*/ 849 h 860"/>
              <a:gd name="T62" fmla="*/ 870 w 1272"/>
              <a:gd name="T63" fmla="*/ 860 h 860"/>
              <a:gd name="T64" fmla="*/ 815 w 1272"/>
              <a:gd name="T65" fmla="*/ 860 h 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2" h="860">
                <a:moveTo>
                  <a:pt x="794" y="849"/>
                </a:moveTo>
                <a:lnTo>
                  <a:pt x="783" y="849"/>
                </a:lnTo>
                <a:lnTo>
                  <a:pt x="761" y="838"/>
                </a:lnTo>
                <a:lnTo>
                  <a:pt x="729" y="816"/>
                </a:lnTo>
                <a:lnTo>
                  <a:pt x="707" y="795"/>
                </a:lnTo>
                <a:lnTo>
                  <a:pt x="674" y="773"/>
                </a:lnTo>
                <a:lnTo>
                  <a:pt x="642" y="740"/>
                </a:lnTo>
                <a:lnTo>
                  <a:pt x="609" y="707"/>
                </a:lnTo>
                <a:lnTo>
                  <a:pt x="565" y="664"/>
                </a:lnTo>
                <a:lnTo>
                  <a:pt x="522" y="620"/>
                </a:lnTo>
                <a:lnTo>
                  <a:pt x="468" y="566"/>
                </a:lnTo>
                <a:lnTo>
                  <a:pt x="402" y="501"/>
                </a:lnTo>
                <a:lnTo>
                  <a:pt x="337" y="435"/>
                </a:lnTo>
                <a:lnTo>
                  <a:pt x="261" y="348"/>
                </a:lnTo>
                <a:lnTo>
                  <a:pt x="218" y="305"/>
                </a:lnTo>
                <a:lnTo>
                  <a:pt x="185" y="261"/>
                </a:lnTo>
                <a:lnTo>
                  <a:pt x="141" y="218"/>
                </a:lnTo>
                <a:lnTo>
                  <a:pt x="87" y="163"/>
                </a:lnTo>
                <a:lnTo>
                  <a:pt x="44" y="109"/>
                </a:lnTo>
                <a:lnTo>
                  <a:pt x="0" y="55"/>
                </a:lnTo>
                <a:lnTo>
                  <a:pt x="54" y="0"/>
                </a:lnTo>
                <a:lnTo>
                  <a:pt x="65" y="11"/>
                </a:lnTo>
                <a:lnTo>
                  <a:pt x="87" y="33"/>
                </a:lnTo>
                <a:lnTo>
                  <a:pt x="109" y="55"/>
                </a:lnTo>
                <a:lnTo>
                  <a:pt x="141" y="87"/>
                </a:lnTo>
                <a:lnTo>
                  <a:pt x="185" y="120"/>
                </a:lnTo>
                <a:lnTo>
                  <a:pt x="228" y="163"/>
                </a:lnTo>
                <a:lnTo>
                  <a:pt x="283" y="207"/>
                </a:lnTo>
                <a:lnTo>
                  <a:pt x="337" y="261"/>
                </a:lnTo>
                <a:lnTo>
                  <a:pt x="402" y="327"/>
                </a:lnTo>
                <a:lnTo>
                  <a:pt x="468" y="381"/>
                </a:lnTo>
                <a:lnTo>
                  <a:pt x="544" y="425"/>
                </a:lnTo>
                <a:lnTo>
                  <a:pt x="620" y="479"/>
                </a:lnTo>
                <a:lnTo>
                  <a:pt x="685" y="522"/>
                </a:lnTo>
                <a:lnTo>
                  <a:pt x="772" y="566"/>
                </a:lnTo>
                <a:lnTo>
                  <a:pt x="848" y="599"/>
                </a:lnTo>
                <a:lnTo>
                  <a:pt x="935" y="642"/>
                </a:lnTo>
                <a:lnTo>
                  <a:pt x="979" y="664"/>
                </a:lnTo>
                <a:lnTo>
                  <a:pt x="1011" y="675"/>
                </a:lnTo>
                <a:lnTo>
                  <a:pt x="1055" y="697"/>
                </a:lnTo>
                <a:lnTo>
                  <a:pt x="1087" y="707"/>
                </a:lnTo>
                <a:lnTo>
                  <a:pt x="1109" y="718"/>
                </a:lnTo>
                <a:lnTo>
                  <a:pt x="1142" y="740"/>
                </a:lnTo>
                <a:lnTo>
                  <a:pt x="1163" y="751"/>
                </a:lnTo>
                <a:lnTo>
                  <a:pt x="1185" y="762"/>
                </a:lnTo>
                <a:lnTo>
                  <a:pt x="1207" y="773"/>
                </a:lnTo>
                <a:lnTo>
                  <a:pt x="1229" y="773"/>
                </a:lnTo>
                <a:lnTo>
                  <a:pt x="1239" y="784"/>
                </a:lnTo>
                <a:lnTo>
                  <a:pt x="1250" y="795"/>
                </a:lnTo>
                <a:lnTo>
                  <a:pt x="1261" y="795"/>
                </a:lnTo>
                <a:lnTo>
                  <a:pt x="1272" y="805"/>
                </a:lnTo>
                <a:lnTo>
                  <a:pt x="1272" y="816"/>
                </a:lnTo>
                <a:lnTo>
                  <a:pt x="1261" y="816"/>
                </a:lnTo>
                <a:lnTo>
                  <a:pt x="1239" y="816"/>
                </a:lnTo>
                <a:lnTo>
                  <a:pt x="1218" y="827"/>
                </a:lnTo>
                <a:lnTo>
                  <a:pt x="1185" y="827"/>
                </a:lnTo>
                <a:lnTo>
                  <a:pt x="1152" y="838"/>
                </a:lnTo>
                <a:lnTo>
                  <a:pt x="1120" y="838"/>
                </a:lnTo>
                <a:lnTo>
                  <a:pt x="1066" y="838"/>
                </a:lnTo>
                <a:lnTo>
                  <a:pt x="1022" y="849"/>
                </a:lnTo>
                <a:lnTo>
                  <a:pt x="979" y="849"/>
                </a:lnTo>
                <a:lnTo>
                  <a:pt x="935" y="849"/>
                </a:lnTo>
                <a:lnTo>
                  <a:pt x="902" y="860"/>
                </a:lnTo>
                <a:lnTo>
                  <a:pt x="870" y="860"/>
                </a:lnTo>
                <a:lnTo>
                  <a:pt x="837" y="860"/>
                </a:lnTo>
                <a:lnTo>
                  <a:pt x="815" y="860"/>
                </a:lnTo>
                <a:lnTo>
                  <a:pt x="794" y="84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70" name="Freeform 78"/>
          <p:cNvSpPr>
            <a:spLocks noChangeArrowheads="1"/>
          </p:cNvSpPr>
          <p:nvPr/>
        </p:nvSpPr>
        <p:spPr bwMode="auto">
          <a:xfrm>
            <a:off x="6689725" y="2314575"/>
            <a:ext cx="455613" cy="131763"/>
          </a:xfrm>
          <a:custGeom>
            <a:avLst/>
            <a:gdLst>
              <a:gd name="T0" fmla="*/ 260 w 717"/>
              <a:gd name="T1" fmla="*/ 66 h 207"/>
              <a:gd name="T2" fmla="*/ 315 w 717"/>
              <a:gd name="T3" fmla="*/ 55 h 207"/>
              <a:gd name="T4" fmla="*/ 358 w 717"/>
              <a:gd name="T5" fmla="*/ 44 h 207"/>
              <a:gd name="T6" fmla="*/ 402 w 717"/>
              <a:gd name="T7" fmla="*/ 22 h 207"/>
              <a:gd name="T8" fmla="*/ 445 w 717"/>
              <a:gd name="T9" fmla="*/ 22 h 207"/>
              <a:gd name="T10" fmla="*/ 489 w 717"/>
              <a:gd name="T11" fmla="*/ 11 h 207"/>
              <a:gd name="T12" fmla="*/ 521 w 717"/>
              <a:gd name="T13" fmla="*/ 0 h 207"/>
              <a:gd name="T14" fmla="*/ 543 w 717"/>
              <a:gd name="T15" fmla="*/ 0 h 207"/>
              <a:gd name="T16" fmla="*/ 576 w 717"/>
              <a:gd name="T17" fmla="*/ 0 h 207"/>
              <a:gd name="T18" fmla="*/ 619 w 717"/>
              <a:gd name="T19" fmla="*/ 0 h 207"/>
              <a:gd name="T20" fmla="*/ 663 w 717"/>
              <a:gd name="T21" fmla="*/ 11 h 207"/>
              <a:gd name="T22" fmla="*/ 695 w 717"/>
              <a:gd name="T23" fmla="*/ 22 h 207"/>
              <a:gd name="T24" fmla="*/ 717 w 717"/>
              <a:gd name="T25" fmla="*/ 44 h 207"/>
              <a:gd name="T26" fmla="*/ 717 w 717"/>
              <a:gd name="T27" fmla="*/ 55 h 207"/>
              <a:gd name="T28" fmla="*/ 717 w 717"/>
              <a:gd name="T29" fmla="*/ 66 h 207"/>
              <a:gd name="T30" fmla="*/ 706 w 717"/>
              <a:gd name="T31" fmla="*/ 66 h 207"/>
              <a:gd name="T32" fmla="*/ 706 w 717"/>
              <a:gd name="T33" fmla="*/ 76 h 207"/>
              <a:gd name="T34" fmla="*/ 695 w 717"/>
              <a:gd name="T35" fmla="*/ 87 h 207"/>
              <a:gd name="T36" fmla="*/ 684 w 717"/>
              <a:gd name="T37" fmla="*/ 87 h 207"/>
              <a:gd name="T38" fmla="*/ 674 w 717"/>
              <a:gd name="T39" fmla="*/ 98 h 207"/>
              <a:gd name="T40" fmla="*/ 652 w 717"/>
              <a:gd name="T41" fmla="*/ 98 h 207"/>
              <a:gd name="T42" fmla="*/ 630 w 717"/>
              <a:gd name="T43" fmla="*/ 109 h 207"/>
              <a:gd name="T44" fmla="*/ 608 w 717"/>
              <a:gd name="T45" fmla="*/ 109 h 207"/>
              <a:gd name="T46" fmla="*/ 587 w 717"/>
              <a:gd name="T47" fmla="*/ 120 h 207"/>
              <a:gd name="T48" fmla="*/ 554 w 717"/>
              <a:gd name="T49" fmla="*/ 131 h 207"/>
              <a:gd name="T50" fmla="*/ 532 w 717"/>
              <a:gd name="T51" fmla="*/ 131 h 207"/>
              <a:gd name="T52" fmla="*/ 500 w 717"/>
              <a:gd name="T53" fmla="*/ 142 h 207"/>
              <a:gd name="T54" fmla="*/ 456 w 717"/>
              <a:gd name="T55" fmla="*/ 142 h 207"/>
              <a:gd name="T56" fmla="*/ 391 w 717"/>
              <a:gd name="T57" fmla="*/ 163 h 207"/>
              <a:gd name="T58" fmla="*/ 326 w 717"/>
              <a:gd name="T59" fmla="*/ 174 h 207"/>
              <a:gd name="T60" fmla="*/ 282 w 717"/>
              <a:gd name="T61" fmla="*/ 185 h 207"/>
              <a:gd name="T62" fmla="*/ 228 w 717"/>
              <a:gd name="T63" fmla="*/ 196 h 207"/>
              <a:gd name="T64" fmla="*/ 195 w 717"/>
              <a:gd name="T65" fmla="*/ 207 h 207"/>
              <a:gd name="T66" fmla="*/ 163 w 717"/>
              <a:gd name="T67" fmla="*/ 207 h 207"/>
              <a:gd name="T68" fmla="*/ 141 w 717"/>
              <a:gd name="T69" fmla="*/ 207 h 207"/>
              <a:gd name="T70" fmla="*/ 119 w 717"/>
              <a:gd name="T71" fmla="*/ 207 h 207"/>
              <a:gd name="T72" fmla="*/ 97 w 717"/>
              <a:gd name="T73" fmla="*/ 207 h 207"/>
              <a:gd name="T74" fmla="*/ 76 w 717"/>
              <a:gd name="T75" fmla="*/ 207 h 207"/>
              <a:gd name="T76" fmla="*/ 54 w 717"/>
              <a:gd name="T77" fmla="*/ 196 h 207"/>
              <a:gd name="T78" fmla="*/ 32 w 717"/>
              <a:gd name="T79" fmla="*/ 174 h 207"/>
              <a:gd name="T80" fmla="*/ 21 w 717"/>
              <a:gd name="T81" fmla="*/ 174 h 207"/>
              <a:gd name="T82" fmla="*/ 10 w 717"/>
              <a:gd name="T83" fmla="*/ 163 h 207"/>
              <a:gd name="T84" fmla="*/ 0 w 717"/>
              <a:gd name="T85" fmla="*/ 153 h 207"/>
              <a:gd name="T86" fmla="*/ 0 w 717"/>
              <a:gd name="T87" fmla="*/ 142 h 207"/>
              <a:gd name="T88" fmla="*/ 10 w 717"/>
              <a:gd name="T89" fmla="*/ 142 h 207"/>
              <a:gd name="T90" fmla="*/ 21 w 717"/>
              <a:gd name="T91" fmla="*/ 131 h 207"/>
              <a:gd name="T92" fmla="*/ 43 w 717"/>
              <a:gd name="T93" fmla="*/ 131 h 207"/>
              <a:gd name="T94" fmla="*/ 54 w 717"/>
              <a:gd name="T95" fmla="*/ 120 h 207"/>
              <a:gd name="T96" fmla="*/ 87 w 717"/>
              <a:gd name="T97" fmla="*/ 120 h 207"/>
              <a:gd name="T98" fmla="*/ 119 w 717"/>
              <a:gd name="T99" fmla="*/ 109 h 207"/>
              <a:gd name="T100" fmla="*/ 163 w 717"/>
              <a:gd name="T101" fmla="*/ 98 h 207"/>
              <a:gd name="T102" fmla="*/ 206 w 717"/>
              <a:gd name="T103" fmla="*/ 87 h 207"/>
              <a:gd name="T104" fmla="*/ 260 w 717"/>
              <a:gd name="T105" fmla="*/ 66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17" h="207">
                <a:moveTo>
                  <a:pt x="260" y="66"/>
                </a:moveTo>
                <a:lnTo>
                  <a:pt x="315" y="55"/>
                </a:lnTo>
                <a:lnTo>
                  <a:pt x="358" y="44"/>
                </a:lnTo>
                <a:lnTo>
                  <a:pt x="402" y="22"/>
                </a:lnTo>
                <a:lnTo>
                  <a:pt x="445" y="22"/>
                </a:lnTo>
                <a:lnTo>
                  <a:pt x="489" y="11"/>
                </a:lnTo>
                <a:lnTo>
                  <a:pt x="521" y="0"/>
                </a:lnTo>
                <a:lnTo>
                  <a:pt x="543" y="0"/>
                </a:lnTo>
                <a:lnTo>
                  <a:pt x="576" y="0"/>
                </a:lnTo>
                <a:lnTo>
                  <a:pt x="619" y="0"/>
                </a:lnTo>
                <a:lnTo>
                  <a:pt x="663" y="11"/>
                </a:lnTo>
                <a:lnTo>
                  <a:pt x="695" y="22"/>
                </a:lnTo>
                <a:lnTo>
                  <a:pt x="717" y="44"/>
                </a:lnTo>
                <a:lnTo>
                  <a:pt x="717" y="55"/>
                </a:lnTo>
                <a:lnTo>
                  <a:pt x="717" y="66"/>
                </a:lnTo>
                <a:lnTo>
                  <a:pt x="706" y="66"/>
                </a:lnTo>
                <a:lnTo>
                  <a:pt x="706" y="76"/>
                </a:lnTo>
                <a:lnTo>
                  <a:pt x="695" y="87"/>
                </a:lnTo>
                <a:lnTo>
                  <a:pt x="684" y="87"/>
                </a:lnTo>
                <a:lnTo>
                  <a:pt x="674" y="98"/>
                </a:lnTo>
                <a:lnTo>
                  <a:pt x="652" y="98"/>
                </a:lnTo>
                <a:lnTo>
                  <a:pt x="630" y="109"/>
                </a:lnTo>
                <a:lnTo>
                  <a:pt x="608" y="109"/>
                </a:lnTo>
                <a:lnTo>
                  <a:pt x="587" y="120"/>
                </a:lnTo>
                <a:lnTo>
                  <a:pt x="554" y="131"/>
                </a:lnTo>
                <a:lnTo>
                  <a:pt x="532" y="131"/>
                </a:lnTo>
                <a:lnTo>
                  <a:pt x="500" y="142"/>
                </a:lnTo>
                <a:lnTo>
                  <a:pt x="456" y="142"/>
                </a:lnTo>
                <a:lnTo>
                  <a:pt x="391" y="163"/>
                </a:lnTo>
                <a:lnTo>
                  <a:pt x="326" y="174"/>
                </a:lnTo>
                <a:lnTo>
                  <a:pt x="282" y="185"/>
                </a:lnTo>
                <a:lnTo>
                  <a:pt x="228" y="196"/>
                </a:lnTo>
                <a:lnTo>
                  <a:pt x="195" y="207"/>
                </a:lnTo>
                <a:lnTo>
                  <a:pt x="163" y="207"/>
                </a:lnTo>
                <a:lnTo>
                  <a:pt x="141" y="207"/>
                </a:lnTo>
                <a:lnTo>
                  <a:pt x="119" y="207"/>
                </a:lnTo>
                <a:lnTo>
                  <a:pt x="97" y="207"/>
                </a:lnTo>
                <a:lnTo>
                  <a:pt x="76" y="207"/>
                </a:lnTo>
                <a:lnTo>
                  <a:pt x="54" y="196"/>
                </a:lnTo>
                <a:lnTo>
                  <a:pt x="32" y="174"/>
                </a:lnTo>
                <a:lnTo>
                  <a:pt x="21" y="174"/>
                </a:lnTo>
                <a:lnTo>
                  <a:pt x="10" y="163"/>
                </a:lnTo>
                <a:lnTo>
                  <a:pt x="0" y="153"/>
                </a:lnTo>
                <a:lnTo>
                  <a:pt x="0" y="142"/>
                </a:lnTo>
                <a:lnTo>
                  <a:pt x="10" y="142"/>
                </a:lnTo>
                <a:lnTo>
                  <a:pt x="21" y="131"/>
                </a:lnTo>
                <a:lnTo>
                  <a:pt x="43" y="131"/>
                </a:lnTo>
                <a:lnTo>
                  <a:pt x="54" y="120"/>
                </a:lnTo>
                <a:lnTo>
                  <a:pt x="87" y="120"/>
                </a:lnTo>
                <a:lnTo>
                  <a:pt x="119" y="109"/>
                </a:lnTo>
                <a:lnTo>
                  <a:pt x="163" y="98"/>
                </a:lnTo>
                <a:lnTo>
                  <a:pt x="206" y="87"/>
                </a:lnTo>
                <a:lnTo>
                  <a:pt x="260" y="6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72" name="Freeform 80"/>
          <p:cNvSpPr>
            <a:spLocks noChangeArrowheads="1"/>
          </p:cNvSpPr>
          <p:nvPr/>
        </p:nvSpPr>
        <p:spPr bwMode="auto">
          <a:xfrm>
            <a:off x="6516688" y="2557463"/>
            <a:ext cx="849312" cy="171450"/>
          </a:xfrm>
          <a:custGeom>
            <a:avLst/>
            <a:gdLst>
              <a:gd name="T0" fmla="*/ 1250 w 1337"/>
              <a:gd name="T1" fmla="*/ 142 h 272"/>
              <a:gd name="T2" fmla="*/ 1174 w 1337"/>
              <a:gd name="T3" fmla="*/ 142 h 272"/>
              <a:gd name="T4" fmla="*/ 1065 w 1337"/>
              <a:gd name="T5" fmla="*/ 142 h 272"/>
              <a:gd name="T6" fmla="*/ 935 w 1337"/>
              <a:gd name="T7" fmla="*/ 152 h 272"/>
              <a:gd name="T8" fmla="*/ 815 w 1337"/>
              <a:gd name="T9" fmla="*/ 163 h 272"/>
              <a:gd name="T10" fmla="*/ 728 w 1337"/>
              <a:gd name="T11" fmla="*/ 174 h 272"/>
              <a:gd name="T12" fmla="*/ 641 w 1337"/>
              <a:gd name="T13" fmla="*/ 196 h 272"/>
              <a:gd name="T14" fmla="*/ 532 w 1337"/>
              <a:gd name="T15" fmla="*/ 218 h 272"/>
              <a:gd name="T16" fmla="*/ 413 w 1337"/>
              <a:gd name="T17" fmla="*/ 240 h 272"/>
              <a:gd name="T18" fmla="*/ 304 w 1337"/>
              <a:gd name="T19" fmla="*/ 261 h 272"/>
              <a:gd name="T20" fmla="*/ 228 w 1337"/>
              <a:gd name="T21" fmla="*/ 272 h 272"/>
              <a:gd name="T22" fmla="*/ 174 w 1337"/>
              <a:gd name="T23" fmla="*/ 272 h 272"/>
              <a:gd name="T24" fmla="*/ 130 w 1337"/>
              <a:gd name="T25" fmla="*/ 272 h 272"/>
              <a:gd name="T26" fmla="*/ 76 w 1337"/>
              <a:gd name="T27" fmla="*/ 250 h 272"/>
              <a:gd name="T28" fmla="*/ 32 w 1337"/>
              <a:gd name="T29" fmla="*/ 240 h 272"/>
              <a:gd name="T30" fmla="*/ 11 w 1337"/>
              <a:gd name="T31" fmla="*/ 229 h 272"/>
              <a:gd name="T32" fmla="*/ 0 w 1337"/>
              <a:gd name="T33" fmla="*/ 218 h 272"/>
              <a:gd name="T34" fmla="*/ 11 w 1337"/>
              <a:gd name="T35" fmla="*/ 207 h 272"/>
              <a:gd name="T36" fmla="*/ 32 w 1337"/>
              <a:gd name="T37" fmla="*/ 196 h 272"/>
              <a:gd name="T38" fmla="*/ 65 w 1337"/>
              <a:gd name="T39" fmla="*/ 185 h 272"/>
              <a:gd name="T40" fmla="*/ 109 w 1337"/>
              <a:gd name="T41" fmla="*/ 174 h 272"/>
              <a:gd name="T42" fmla="*/ 174 w 1337"/>
              <a:gd name="T43" fmla="*/ 163 h 272"/>
              <a:gd name="T44" fmla="*/ 261 w 1337"/>
              <a:gd name="T45" fmla="*/ 152 h 272"/>
              <a:gd name="T46" fmla="*/ 380 w 1337"/>
              <a:gd name="T47" fmla="*/ 131 h 272"/>
              <a:gd name="T48" fmla="*/ 532 w 1337"/>
              <a:gd name="T49" fmla="*/ 98 h 272"/>
              <a:gd name="T50" fmla="*/ 706 w 1337"/>
              <a:gd name="T51" fmla="*/ 55 h 272"/>
              <a:gd name="T52" fmla="*/ 859 w 1337"/>
              <a:gd name="T53" fmla="*/ 33 h 272"/>
              <a:gd name="T54" fmla="*/ 978 w 1337"/>
              <a:gd name="T55" fmla="*/ 11 h 272"/>
              <a:gd name="T56" fmla="*/ 1076 w 1337"/>
              <a:gd name="T57" fmla="*/ 0 h 272"/>
              <a:gd name="T58" fmla="*/ 1163 w 1337"/>
              <a:gd name="T59" fmla="*/ 0 h 272"/>
              <a:gd name="T60" fmla="*/ 1250 w 1337"/>
              <a:gd name="T61" fmla="*/ 22 h 272"/>
              <a:gd name="T62" fmla="*/ 1304 w 1337"/>
              <a:gd name="T63" fmla="*/ 65 h 272"/>
              <a:gd name="T64" fmla="*/ 1337 w 1337"/>
              <a:gd name="T65" fmla="*/ 87 h 272"/>
              <a:gd name="T66" fmla="*/ 1337 w 1337"/>
              <a:gd name="T67" fmla="*/ 109 h 272"/>
              <a:gd name="T68" fmla="*/ 1304 w 1337"/>
              <a:gd name="T69" fmla="*/ 131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7" h="272">
                <a:moveTo>
                  <a:pt x="1283" y="142"/>
                </a:moveTo>
                <a:lnTo>
                  <a:pt x="1250" y="142"/>
                </a:lnTo>
                <a:lnTo>
                  <a:pt x="1217" y="152"/>
                </a:lnTo>
                <a:lnTo>
                  <a:pt x="1174" y="142"/>
                </a:lnTo>
                <a:lnTo>
                  <a:pt x="1120" y="142"/>
                </a:lnTo>
                <a:lnTo>
                  <a:pt x="1065" y="142"/>
                </a:lnTo>
                <a:lnTo>
                  <a:pt x="1000" y="152"/>
                </a:lnTo>
                <a:lnTo>
                  <a:pt x="935" y="152"/>
                </a:lnTo>
                <a:lnTo>
                  <a:pt x="859" y="163"/>
                </a:lnTo>
                <a:lnTo>
                  <a:pt x="815" y="163"/>
                </a:lnTo>
                <a:lnTo>
                  <a:pt x="783" y="174"/>
                </a:lnTo>
                <a:lnTo>
                  <a:pt x="728" y="174"/>
                </a:lnTo>
                <a:lnTo>
                  <a:pt x="685" y="185"/>
                </a:lnTo>
                <a:lnTo>
                  <a:pt x="641" y="196"/>
                </a:lnTo>
                <a:lnTo>
                  <a:pt x="587" y="207"/>
                </a:lnTo>
                <a:lnTo>
                  <a:pt x="532" y="218"/>
                </a:lnTo>
                <a:lnTo>
                  <a:pt x="467" y="229"/>
                </a:lnTo>
                <a:lnTo>
                  <a:pt x="413" y="240"/>
                </a:lnTo>
                <a:lnTo>
                  <a:pt x="359" y="250"/>
                </a:lnTo>
                <a:lnTo>
                  <a:pt x="304" y="261"/>
                </a:lnTo>
                <a:lnTo>
                  <a:pt x="261" y="261"/>
                </a:lnTo>
                <a:lnTo>
                  <a:pt x="228" y="272"/>
                </a:lnTo>
                <a:lnTo>
                  <a:pt x="206" y="272"/>
                </a:lnTo>
                <a:lnTo>
                  <a:pt x="174" y="272"/>
                </a:lnTo>
                <a:lnTo>
                  <a:pt x="163" y="272"/>
                </a:lnTo>
                <a:lnTo>
                  <a:pt x="130" y="272"/>
                </a:lnTo>
                <a:lnTo>
                  <a:pt x="109" y="261"/>
                </a:lnTo>
                <a:lnTo>
                  <a:pt x="76" y="250"/>
                </a:lnTo>
                <a:lnTo>
                  <a:pt x="54" y="240"/>
                </a:lnTo>
                <a:lnTo>
                  <a:pt x="32" y="240"/>
                </a:lnTo>
                <a:lnTo>
                  <a:pt x="22" y="229"/>
                </a:lnTo>
                <a:lnTo>
                  <a:pt x="11" y="229"/>
                </a:lnTo>
                <a:lnTo>
                  <a:pt x="0" y="229"/>
                </a:lnTo>
                <a:lnTo>
                  <a:pt x="0" y="218"/>
                </a:lnTo>
                <a:lnTo>
                  <a:pt x="0" y="207"/>
                </a:lnTo>
                <a:lnTo>
                  <a:pt x="11" y="207"/>
                </a:lnTo>
                <a:lnTo>
                  <a:pt x="22" y="196"/>
                </a:lnTo>
                <a:lnTo>
                  <a:pt x="32" y="196"/>
                </a:lnTo>
                <a:lnTo>
                  <a:pt x="43" y="185"/>
                </a:lnTo>
                <a:lnTo>
                  <a:pt x="65" y="185"/>
                </a:lnTo>
                <a:lnTo>
                  <a:pt x="87" y="185"/>
                </a:lnTo>
                <a:lnTo>
                  <a:pt x="109" y="174"/>
                </a:lnTo>
                <a:lnTo>
                  <a:pt x="141" y="174"/>
                </a:lnTo>
                <a:lnTo>
                  <a:pt x="174" y="163"/>
                </a:lnTo>
                <a:lnTo>
                  <a:pt x="217" y="163"/>
                </a:lnTo>
                <a:lnTo>
                  <a:pt x="261" y="152"/>
                </a:lnTo>
                <a:lnTo>
                  <a:pt x="315" y="142"/>
                </a:lnTo>
                <a:lnTo>
                  <a:pt x="380" y="131"/>
                </a:lnTo>
                <a:lnTo>
                  <a:pt x="456" y="109"/>
                </a:lnTo>
                <a:lnTo>
                  <a:pt x="532" y="98"/>
                </a:lnTo>
                <a:lnTo>
                  <a:pt x="619" y="76"/>
                </a:lnTo>
                <a:lnTo>
                  <a:pt x="706" y="55"/>
                </a:lnTo>
                <a:lnTo>
                  <a:pt x="783" y="44"/>
                </a:lnTo>
                <a:lnTo>
                  <a:pt x="859" y="33"/>
                </a:lnTo>
                <a:lnTo>
                  <a:pt x="924" y="22"/>
                </a:lnTo>
                <a:lnTo>
                  <a:pt x="978" y="11"/>
                </a:lnTo>
                <a:lnTo>
                  <a:pt x="1033" y="11"/>
                </a:lnTo>
                <a:lnTo>
                  <a:pt x="1076" y="0"/>
                </a:lnTo>
                <a:lnTo>
                  <a:pt x="1109" y="0"/>
                </a:lnTo>
                <a:lnTo>
                  <a:pt x="1163" y="0"/>
                </a:lnTo>
                <a:lnTo>
                  <a:pt x="1217" y="11"/>
                </a:lnTo>
                <a:lnTo>
                  <a:pt x="1250" y="22"/>
                </a:lnTo>
                <a:lnTo>
                  <a:pt x="1283" y="44"/>
                </a:lnTo>
                <a:lnTo>
                  <a:pt x="1304" y="65"/>
                </a:lnTo>
                <a:lnTo>
                  <a:pt x="1326" y="76"/>
                </a:lnTo>
                <a:lnTo>
                  <a:pt x="1337" y="87"/>
                </a:lnTo>
                <a:lnTo>
                  <a:pt x="1337" y="98"/>
                </a:lnTo>
                <a:lnTo>
                  <a:pt x="1337" y="109"/>
                </a:lnTo>
                <a:lnTo>
                  <a:pt x="1326" y="120"/>
                </a:lnTo>
                <a:lnTo>
                  <a:pt x="1304" y="131"/>
                </a:lnTo>
                <a:lnTo>
                  <a:pt x="1283" y="14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73" name="Freeform 81"/>
          <p:cNvSpPr>
            <a:spLocks noChangeArrowheads="1"/>
          </p:cNvSpPr>
          <p:nvPr/>
        </p:nvSpPr>
        <p:spPr bwMode="auto">
          <a:xfrm>
            <a:off x="6510338" y="2805113"/>
            <a:ext cx="171450" cy="317500"/>
          </a:xfrm>
          <a:custGeom>
            <a:avLst/>
            <a:gdLst>
              <a:gd name="T0" fmla="*/ 174 w 272"/>
              <a:gd name="T1" fmla="*/ 403 h 500"/>
              <a:gd name="T2" fmla="*/ 152 w 272"/>
              <a:gd name="T3" fmla="*/ 424 h 500"/>
              <a:gd name="T4" fmla="*/ 141 w 272"/>
              <a:gd name="T5" fmla="*/ 446 h 500"/>
              <a:gd name="T6" fmla="*/ 130 w 272"/>
              <a:gd name="T7" fmla="*/ 457 h 500"/>
              <a:gd name="T8" fmla="*/ 109 w 272"/>
              <a:gd name="T9" fmla="*/ 479 h 500"/>
              <a:gd name="T10" fmla="*/ 98 w 272"/>
              <a:gd name="T11" fmla="*/ 490 h 500"/>
              <a:gd name="T12" fmla="*/ 87 w 272"/>
              <a:gd name="T13" fmla="*/ 490 h 500"/>
              <a:gd name="T14" fmla="*/ 76 w 272"/>
              <a:gd name="T15" fmla="*/ 500 h 500"/>
              <a:gd name="T16" fmla="*/ 65 w 272"/>
              <a:gd name="T17" fmla="*/ 500 h 500"/>
              <a:gd name="T18" fmla="*/ 43 w 272"/>
              <a:gd name="T19" fmla="*/ 500 h 500"/>
              <a:gd name="T20" fmla="*/ 43 w 272"/>
              <a:gd name="T21" fmla="*/ 490 h 500"/>
              <a:gd name="T22" fmla="*/ 33 w 272"/>
              <a:gd name="T23" fmla="*/ 490 h 500"/>
              <a:gd name="T24" fmla="*/ 22 w 272"/>
              <a:gd name="T25" fmla="*/ 479 h 500"/>
              <a:gd name="T26" fmla="*/ 22 w 272"/>
              <a:gd name="T27" fmla="*/ 468 h 500"/>
              <a:gd name="T28" fmla="*/ 11 w 272"/>
              <a:gd name="T29" fmla="*/ 446 h 500"/>
              <a:gd name="T30" fmla="*/ 11 w 272"/>
              <a:gd name="T31" fmla="*/ 435 h 500"/>
              <a:gd name="T32" fmla="*/ 0 w 272"/>
              <a:gd name="T33" fmla="*/ 413 h 500"/>
              <a:gd name="T34" fmla="*/ 0 w 272"/>
              <a:gd name="T35" fmla="*/ 392 h 500"/>
              <a:gd name="T36" fmla="*/ 0 w 272"/>
              <a:gd name="T37" fmla="*/ 370 h 500"/>
              <a:gd name="T38" fmla="*/ 0 w 272"/>
              <a:gd name="T39" fmla="*/ 359 h 500"/>
              <a:gd name="T40" fmla="*/ 0 w 272"/>
              <a:gd name="T41" fmla="*/ 337 h 500"/>
              <a:gd name="T42" fmla="*/ 11 w 272"/>
              <a:gd name="T43" fmla="*/ 326 h 500"/>
              <a:gd name="T44" fmla="*/ 22 w 272"/>
              <a:gd name="T45" fmla="*/ 305 h 500"/>
              <a:gd name="T46" fmla="*/ 33 w 272"/>
              <a:gd name="T47" fmla="*/ 294 h 500"/>
              <a:gd name="T48" fmla="*/ 43 w 272"/>
              <a:gd name="T49" fmla="*/ 283 h 500"/>
              <a:gd name="T50" fmla="*/ 76 w 272"/>
              <a:gd name="T51" fmla="*/ 250 h 500"/>
              <a:gd name="T52" fmla="*/ 98 w 272"/>
              <a:gd name="T53" fmla="*/ 218 h 500"/>
              <a:gd name="T54" fmla="*/ 109 w 272"/>
              <a:gd name="T55" fmla="*/ 196 h 500"/>
              <a:gd name="T56" fmla="*/ 130 w 272"/>
              <a:gd name="T57" fmla="*/ 174 h 500"/>
              <a:gd name="T58" fmla="*/ 141 w 272"/>
              <a:gd name="T59" fmla="*/ 152 h 500"/>
              <a:gd name="T60" fmla="*/ 152 w 272"/>
              <a:gd name="T61" fmla="*/ 120 h 500"/>
              <a:gd name="T62" fmla="*/ 163 w 272"/>
              <a:gd name="T63" fmla="*/ 98 h 500"/>
              <a:gd name="T64" fmla="*/ 174 w 272"/>
              <a:gd name="T65" fmla="*/ 76 h 500"/>
              <a:gd name="T66" fmla="*/ 185 w 272"/>
              <a:gd name="T67" fmla="*/ 54 h 500"/>
              <a:gd name="T68" fmla="*/ 196 w 272"/>
              <a:gd name="T69" fmla="*/ 43 h 500"/>
              <a:gd name="T70" fmla="*/ 206 w 272"/>
              <a:gd name="T71" fmla="*/ 22 h 500"/>
              <a:gd name="T72" fmla="*/ 206 w 272"/>
              <a:gd name="T73" fmla="*/ 11 h 500"/>
              <a:gd name="T74" fmla="*/ 217 w 272"/>
              <a:gd name="T75" fmla="*/ 11 h 500"/>
              <a:gd name="T76" fmla="*/ 217 w 272"/>
              <a:gd name="T77" fmla="*/ 0 h 500"/>
              <a:gd name="T78" fmla="*/ 228 w 272"/>
              <a:gd name="T79" fmla="*/ 11 h 500"/>
              <a:gd name="T80" fmla="*/ 239 w 272"/>
              <a:gd name="T81" fmla="*/ 22 h 500"/>
              <a:gd name="T82" fmla="*/ 250 w 272"/>
              <a:gd name="T83" fmla="*/ 33 h 500"/>
              <a:gd name="T84" fmla="*/ 250 w 272"/>
              <a:gd name="T85" fmla="*/ 54 h 500"/>
              <a:gd name="T86" fmla="*/ 261 w 272"/>
              <a:gd name="T87" fmla="*/ 98 h 500"/>
              <a:gd name="T88" fmla="*/ 272 w 272"/>
              <a:gd name="T89" fmla="*/ 130 h 500"/>
              <a:gd name="T90" fmla="*/ 272 w 272"/>
              <a:gd name="T91" fmla="*/ 174 h 500"/>
              <a:gd name="T92" fmla="*/ 261 w 272"/>
              <a:gd name="T93" fmla="*/ 218 h 500"/>
              <a:gd name="T94" fmla="*/ 250 w 272"/>
              <a:gd name="T95" fmla="*/ 261 h 500"/>
              <a:gd name="T96" fmla="*/ 228 w 272"/>
              <a:gd name="T97" fmla="*/ 305 h 500"/>
              <a:gd name="T98" fmla="*/ 206 w 272"/>
              <a:gd name="T99" fmla="*/ 348 h 500"/>
              <a:gd name="T100" fmla="*/ 174 w 272"/>
              <a:gd name="T101" fmla="*/ 403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2" h="500">
                <a:moveTo>
                  <a:pt x="174" y="403"/>
                </a:moveTo>
                <a:lnTo>
                  <a:pt x="152" y="424"/>
                </a:lnTo>
                <a:lnTo>
                  <a:pt x="141" y="446"/>
                </a:lnTo>
                <a:lnTo>
                  <a:pt x="130" y="457"/>
                </a:lnTo>
                <a:lnTo>
                  <a:pt x="109" y="479"/>
                </a:lnTo>
                <a:lnTo>
                  <a:pt x="98" y="490"/>
                </a:lnTo>
                <a:lnTo>
                  <a:pt x="87" y="490"/>
                </a:lnTo>
                <a:lnTo>
                  <a:pt x="76" y="500"/>
                </a:lnTo>
                <a:lnTo>
                  <a:pt x="65" y="500"/>
                </a:lnTo>
                <a:lnTo>
                  <a:pt x="43" y="500"/>
                </a:lnTo>
                <a:lnTo>
                  <a:pt x="43" y="490"/>
                </a:lnTo>
                <a:lnTo>
                  <a:pt x="33" y="490"/>
                </a:lnTo>
                <a:lnTo>
                  <a:pt x="22" y="479"/>
                </a:lnTo>
                <a:lnTo>
                  <a:pt x="22" y="468"/>
                </a:lnTo>
                <a:lnTo>
                  <a:pt x="11" y="446"/>
                </a:lnTo>
                <a:lnTo>
                  <a:pt x="11" y="435"/>
                </a:lnTo>
                <a:lnTo>
                  <a:pt x="0" y="413"/>
                </a:lnTo>
                <a:lnTo>
                  <a:pt x="0" y="392"/>
                </a:lnTo>
                <a:lnTo>
                  <a:pt x="0" y="370"/>
                </a:lnTo>
                <a:lnTo>
                  <a:pt x="0" y="359"/>
                </a:lnTo>
                <a:lnTo>
                  <a:pt x="0" y="337"/>
                </a:lnTo>
                <a:lnTo>
                  <a:pt x="11" y="326"/>
                </a:lnTo>
                <a:lnTo>
                  <a:pt x="22" y="305"/>
                </a:lnTo>
                <a:lnTo>
                  <a:pt x="33" y="294"/>
                </a:lnTo>
                <a:lnTo>
                  <a:pt x="43" y="283"/>
                </a:lnTo>
                <a:lnTo>
                  <a:pt x="76" y="250"/>
                </a:lnTo>
                <a:lnTo>
                  <a:pt x="98" y="218"/>
                </a:lnTo>
                <a:lnTo>
                  <a:pt x="109" y="196"/>
                </a:lnTo>
                <a:lnTo>
                  <a:pt x="130" y="174"/>
                </a:lnTo>
                <a:lnTo>
                  <a:pt x="141" y="152"/>
                </a:lnTo>
                <a:lnTo>
                  <a:pt x="152" y="120"/>
                </a:lnTo>
                <a:lnTo>
                  <a:pt x="163" y="98"/>
                </a:lnTo>
                <a:lnTo>
                  <a:pt x="174" y="76"/>
                </a:lnTo>
                <a:lnTo>
                  <a:pt x="185" y="54"/>
                </a:lnTo>
                <a:lnTo>
                  <a:pt x="196" y="43"/>
                </a:lnTo>
                <a:lnTo>
                  <a:pt x="206" y="22"/>
                </a:lnTo>
                <a:lnTo>
                  <a:pt x="206" y="11"/>
                </a:lnTo>
                <a:lnTo>
                  <a:pt x="217" y="11"/>
                </a:lnTo>
                <a:lnTo>
                  <a:pt x="217" y="0"/>
                </a:lnTo>
                <a:lnTo>
                  <a:pt x="228" y="11"/>
                </a:lnTo>
                <a:lnTo>
                  <a:pt x="239" y="22"/>
                </a:lnTo>
                <a:lnTo>
                  <a:pt x="250" y="33"/>
                </a:lnTo>
                <a:lnTo>
                  <a:pt x="250" y="54"/>
                </a:lnTo>
                <a:lnTo>
                  <a:pt x="261" y="98"/>
                </a:lnTo>
                <a:lnTo>
                  <a:pt x="272" y="130"/>
                </a:lnTo>
                <a:lnTo>
                  <a:pt x="272" y="174"/>
                </a:lnTo>
                <a:lnTo>
                  <a:pt x="261" y="218"/>
                </a:lnTo>
                <a:lnTo>
                  <a:pt x="250" y="261"/>
                </a:lnTo>
                <a:lnTo>
                  <a:pt x="228" y="305"/>
                </a:lnTo>
                <a:lnTo>
                  <a:pt x="206" y="348"/>
                </a:lnTo>
                <a:lnTo>
                  <a:pt x="174" y="40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74" name="Freeform 82"/>
          <p:cNvSpPr>
            <a:spLocks noChangeArrowheads="1"/>
          </p:cNvSpPr>
          <p:nvPr/>
        </p:nvSpPr>
        <p:spPr bwMode="auto">
          <a:xfrm>
            <a:off x="7116763" y="2840038"/>
            <a:ext cx="269875" cy="241300"/>
          </a:xfrm>
          <a:custGeom>
            <a:avLst/>
            <a:gdLst>
              <a:gd name="T0" fmla="*/ 369 w 424"/>
              <a:gd name="T1" fmla="*/ 164 h 381"/>
              <a:gd name="T2" fmla="*/ 391 w 424"/>
              <a:gd name="T3" fmla="*/ 196 h 381"/>
              <a:gd name="T4" fmla="*/ 413 w 424"/>
              <a:gd name="T5" fmla="*/ 229 h 381"/>
              <a:gd name="T6" fmla="*/ 424 w 424"/>
              <a:gd name="T7" fmla="*/ 261 h 381"/>
              <a:gd name="T8" fmla="*/ 424 w 424"/>
              <a:gd name="T9" fmla="*/ 294 h 381"/>
              <a:gd name="T10" fmla="*/ 424 w 424"/>
              <a:gd name="T11" fmla="*/ 316 h 381"/>
              <a:gd name="T12" fmla="*/ 424 w 424"/>
              <a:gd name="T13" fmla="*/ 338 h 381"/>
              <a:gd name="T14" fmla="*/ 424 w 424"/>
              <a:gd name="T15" fmla="*/ 359 h 381"/>
              <a:gd name="T16" fmla="*/ 413 w 424"/>
              <a:gd name="T17" fmla="*/ 370 h 381"/>
              <a:gd name="T18" fmla="*/ 402 w 424"/>
              <a:gd name="T19" fmla="*/ 370 h 381"/>
              <a:gd name="T20" fmla="*/ 391 w 424"/>
              <a:gd name="T21" fmla="*/ 381 h 381"/>
              <a:gd name="T22" fmla="*/ 380 w 424"/>
              <a:gd name="T23" fmla="*/ 370 h 381"/>
              <a:gd name="T24" fmla="*/ 358 w 424"/>
              <a:gd name="T25" fmla="*/ 370 h 381"/>
              <a:gd name="T26" fmla="*/ 348 w 424"/>
              <a:gd name="T27" fmla="*/ 359 h 381"/>
              <a:gd name="T28" fmla="*/ 326 w 424"/>
              <a:gd name="T29" fmla="*/ 349 h 381"/>
              <a:gd name="T30" fmla="*/ 304 w 424"/>
              <a:gd name="T31" fmla="*/ 338 h 381"/>
              <a:gd name="T32" fmla="*/ 282 w 424"/>
              <a:gd name="T33" fmla="*/ 316 h 381"/>
              <a:gd name="T34" fmla="*/ 261 w 424"/>
              <a:gd name="T35" fmla="*/ 294 h 381"/>
              <a:gd name="T36" fmla="*/ 228 w 424"/>
              <a:gd name="T37" fmla="*/ 261 h 381"/>
              <a:gd name="T38" fmla="*/ 195 w 424"/>
              <a:gd name="T39" fmla="*/ 229 h 381"/>
              <a:gd name="T40" fmla="*/ 163 w 424"/>
              <a:gd name="T41" fmla="*/ 196 h 381"/>
              <a:gd name="T42" fmla="*/ 130 w 424"/>
              <a:gd name="T43" fmla="*/ 153 h 381"/>
              <a:gd name="T44" fmla="*/ 97 w 424"/>
              <a:gd name="T45" fmla="*/ 120 h 381"/>
              <a:gd name="T46" fmla="*/ 65 w 424"/>
              <a:gd name="T47" fmla="*/ 98 h 381"/>
              <a:gd name="T48" fmla="*/ 43 w 424"/>
              <a:gd name="T49" fmla="*/ 66 h 381"/>
              <a:gd name="T50" fmla="*/ 32 w 424"/>
              <a:gd name="T51" fmla="*/ 55 h 381"/>
              <a:gd name="T52" fmla="*/ 10 w 424"/>
              <a:gd name="T53" fmla="*/ 33 h 381"/>
              <a:gd name="T54" fmla="*/ 10 w 424"/>
              <a:gd name="T55" fmla="*/ 22 h 381"/>
              <a:gd name="T56" fmla="*/ 0 w 424"/>
              <a:gd name="T57" fmla="*/ 11 h 381"/>
              <a:gd name="T58" fmla="*/ 10 w 424"/>
              <a:gd name="T59" fmla="*/ 11 h 381"/>
              <a:gd name="T60" fmla="*/ 21 w 424"/>
              <a:gd name="T61" fmla="*/ 0 h 381"/>
              <a:gd name="T62" fmla="*/ 43 w 424"/>
              <a:gd name="T63" fmla="*/ 0 h 381"/>
              <a:gd name="T64" fmla="*/ 76 w 424"/>
              <a:gd name="T65" fmla="*/ 0 h 381"/>
              <a:gd name="T66" fmla="*/ 97 w 424"/>
              <a:gd name="T67" fmla="*/ 11 h 381"/>
              <a:gd name="T68" fmla="*/ 141 w 424"/>
              <a:gd name="T69" fmla="*/ 11 h 381"/>
              <a:gd name="T70" fmla="*/ 184 w 424"/>
              <a:gd name="T71" fmla="*/ 22 h 381"/>
              <a:gd name="T72" fmla="*/ 217 w 424"/>
              <a:gd name="T73" fmla="*/ 33 h 381"/>
              <a:gd name="T74" fmla="*/ 261 w 424"/>
              <a:gd name="T75" fmla="*/ 55 h 381"/>
              <a:gd name="T76" fmla="*/ 304 w 424"/>
              <a:gd name="T77" fmla="*/ 87 h 381"/>
              <a:gd name="T78" fmla="*/ 337 w 424"/>
              <a:gd name="T79" fmla="*/ 120 h 381"/>
              <a:gd name="T80" fmla="*/ 369 w 424"/>
              <a:gd name="T81" fmla="*/ 164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24" h="381">
                <a:moveTo>
                  <a:pt x="369" y="164"/>
                </a:moveTo>
                <a:lnTo>
                  <a:pt x="391" y="196"/>
                </a:lnTo>
                <a:lnTo>
                  <a:pt x="413" y="229"/>
                </a:lnTo>
                <a:lnTo>
                  <a:pt x="424" y="261"/>
                </a:lnTo>
                <a:lnTo>
                  <a:pt x="424" y="294"/>
                </a:lnTo>
                <a:lnTo>
                  <a:pt x="424" y="316"/>
                </a:lnTo>
                <a:lnTo>
                  <a:pt x="424" y="338"/>
                </a:lnTo>
                <a:lnTo>
                  <a:pt x="424" y="359"/>
                </a:lnTo>
                <a:lnTo>
                  <a:pt x="413" y="370"/>
                </a:lnTo>
                <a:lnTo>
                  <a:pt x="402" y="370"/>
                </a:lnTo>
                <a:lnTo>
                  <a:pt x="391" y="381"/>
                </a:lnTo>
                <a:lnTo>
                  <a:pt x="380" y="370"/>
                </a:lnTo>
                <a:lnTo>
                  <a:pt x="358" y="370"/>
                </a:lnTo>
                <a:lnTo>
                  <a:pt x="348" y="359"/>
                </a:lnTo>
                <a:lnTo>
                  <a:pt x="326" y="349"/>
                </a:lnTo>
                <a:lnTo>
                  <a:pt x="304" y="338"/>
                </a:lnTo>
                <a:lnTo>
                  <a:pt x="282" y="316"/>
                </a:lnTo>
                <a:lnTo>
                  <a:pt x="261" y="294"/>
                </a:lnTo>
                <a:lnTo>
                  <a:pt x="228" y="261"/>
                </a:lnTo>
                <a:lnTo>
                  <a:pt x="195" y="229"/>
                </a:lnTo>
                <a:lnTo>
                  <a:pt x="163" y="196"/>
                </a:lnTo>
                <a:lnTo>
                  <a:pt x="130" y="153"/>
                </a:lnTo>
                <a:lnTo>
                  <a:pt x="97" y="120"/>
                </a:lnTo>
                <a:lnTo>
                  <a:pt x="65" y="98"/>
                </a:lnTo>
                <a:lnTo>
                  <a:pt x="43" y="66"/>
                </a:lnTo>
                <a:lnTo>
                  <a:pt x="32" y="55"/>
                </a:lnTo>
                <a:lnTo>
                  <a:pt x="10" y="33"/>
                </a:lnTo>
                <a:lnTo>
                  <a:pt x="10" y="22"/>
                </a:lnTo>
                <a:lnTo>
                  <a:pt x="0" y="11"/>
                </a:lnTo>
                <a:lnTo>
                  <a:pt x="10" y="11"/>
                </a:lnTo>
                <a:lnTo>
                  <a:pt x="21" y="0"/>
                </a:lnTo>
                <a:lnTo>
                  <a:pt x="43" y="0"/>
                </a:lnTo>
                <a:lnTo>
                  <a:pt x="76" y="0"/>
                </a:lnTo>
                <a:lnTo>
                  <a:pt x="97" y="11"/>
                </a:lnTo>
                <a:lnTo>
                  <a:pt x="141" y="11"/>
                </a:lnTo>
                <a:lnTo>
                  <a:pt x="184" y="22"/>
                </a:lnTo>
                <a:lnTo>
                  <a:pt x="217" y="33"/>
                </a:lnTo>
                <a:lnTo>
                  <a:pt x="261" y="55"/>
                </a:lnTo>
                <a:lnTo>
                  <a:pt x="304" y="87"/>
                </a:lnTo>
                <a:lnTo>
                  <a:pt x="337" y="120"/>
                </a:lnTo>
                <a:lnTo>
                  <a:pt x="369" y="16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71" name="Freeform 79"/>
          <p:cNvSpPr>
            <a:spLocks noChangeArrowheads="1"/>
          </p:cNvSpPr>
          <p:nvPr/>
        </p:nvSpPr>
        <p:spPr bwMode="auto">
          <a:xfrm>
            <a:off x="6716713" y="2390775"/>
            <a:ext cx="296862" cy="925513"/>
          </a:xfrm>
          <a:custGeom>
            <a:avLst/>
            <a:gdLst>
              <a:gd name="T0" fmla="*/ 370 w 468"/>
              <a:gd name="T1" fmla="*/ 1404 h 1458"/>
              <a:gd name="T2" fmla="*/ 348 w 468"/>
              <a:gd name="T3" fmla="*/ 1436 h 1458"/>
              <a:gd name="T4" fmla="*/ 315 w 468"/>
              <a:gd name="T5" fmla="*/ 1458 h 1458"/>
              <a:gd name="T6" fmla="*/ 294 w 468"/>
              <a:gd name="T7" fmla="*/ 1458 h 1458"/>
              <a:gd name="T8" fmla="*/ 272 w 468"/>
              <a:gd name="T9" fmla="*/ 1458 h 1458"/>
              <a:gd name="T10" fmla="*/ 250 w 468"/>
              <a:gd name="T11" fmla="*/ 1458 h 1458"/>
              <a:gd name="T12" fmla="*/ 239 w 468"/>
              <a:gd name="T13" fmla="*/ 1436 h 1458"/>
              <a:gd name="T14" fmla="*/ 228 w 468"/>
              <a:gd name="T15" fmla="*/ 1404 h 1458"/>
              <a:gd name="T16" fmla="*/ 217 w 468"/>
              <a:gd name="T17" fmla="*/ 1360 h 1458"/>
              <a:gd name="T18" fmla="*/ 196 w 468"/>
              <a:gd name="T19" fmla="*/ 1328 h 1458"/>
              <a:gd name="T20" fmla="*/ 163 w 468"/>
              <a:gd name="T21" fmla="*/ 1284 h 1458"/>
              <a:gd name="T22" fmla="*/ 120 w 468"/>
              <a:gd name="T23" fmla="*/ 1251 h 1458"/>
              <a:gd name="T24" fmla="*/ 76 w 468"/>
              <a:gd name="T25" fmla="*/ 1208 h 1458"/>
              <a:gd name="T26" fmla="*/ 33 w 468"/>
              <a:gd name="T27" fmla="*/ 1186 h 1458"/>
              <a:gd name="T28" fmla="*/ 11 w 468"/>
              <a:gd name="T29" fmla="*/ 1164 h 1458"/>
              <a:gd name="T30" fmla="*/ 0 w 468"/>
              <a:gd name="T31" fmla="*/ 1143 h 1458"/>
              <a:gd name="T32" fmla="*/ 11 w 468"/>
              <a:gd name="T33" fmla="*/ 1132 h 1458"/>
              <a:gd name="T34" fmla="*/ 44 w 468"/>
              <a:gd name="T35" fmla="*/ 1132 h 1458"/>
              <a:gd name="T36" fmla="*/ 87 w 468"/>
              <a:gd name="T37" fmla="*/ 1143 h 1458"/>
              <a:gd name="T38" fmla="*/ 141 w 468"/>
              <a:gd name="T39" fmla="*/ 1143 h 1458"/>
              <a:gd name="T40" fmla="*/ 185 w 468"/>
              <a:gd name="T41" fmla="*/ 1153 h 1458"/>
              <a:gd name="T42" fmla="*/ 239 w 468"/>
              <a:gd name="T43" fmla="*/ 1153 h 1458"/>
              <a:gd name="T44" fmla="*/ 283 w 468"/>
              <a:gd name="T45" fmla="*/ 1132 h 1458"/>
              <a:gd name="T46" fmla="*/ 283 w 468"/>
              <a:gd name="T47" fmla="*/ 1110 h 1458"/>
              <a:gd name="T48" fmla="*/ 294 w 468"/>
              <a:gd name="T49" fmla="*/ 1088 h 1458"/>
              <a:gd name="T50" fmla="*/ 294 w 468"/>
              <a:gd name="T51" fmla="*/ 1045 h 1458"/>
              <a:gd name="T52" fmla="*/ 304 w 468"/>
              <a:gd name="T53" fmla="*/ 1001 h 1458"/>
              <a:gd name="T54" fmla="*/ 304 w 468"/>
              <a:gd name="T55" fmla="*/ 871 h 1458"/>
              <a:gd name="T56" fmla="*/ 304 w 468"/>
              <a:gd name="T57" fmla="*/ 718 h 1458"/>
              <a:gd name="T58" fmla="*/ 294 w 468"/>
              <a:gd name="T59" fmla="*/ 544 h 1458"/>
              <a:gd name="T60" fmla="*/ 283 w 468"/>
              <a:gd name="T61" fmla="*/ 337 h 1458"/>
              <a:gd name="T62" fmla="*/ 261 w 468"/>
              <a:gd name="T63" fmla="*/ 120 h 1458"/>
              <a:gd name="T64" fmla="*/ 402 w 468"/>
              <a:gd name="T65" fmla="*/ 0 h 1458"/>
              <a:gd name="T66" fmla="*/ 413 w 468"/>
              <a:gd name="T67" fmla="*/ 33 h 1458"/>
              <a:gd name="T68" fmla="*/ 413 w 468"/>
              <a:gd name="T69" fmla="*/ 98 h 1458"/>
              <a:gd name="T70" fmla="*/ 424 w 468"/>
              <a:gd name="T71" fmla="*/ 185 h 1458"/>
              <a:gd name="T72" fmla="*/ 435 w 468"/>
              <a:gd name="T73" fmla="*/ 316 h 1458"/>
              <a:gd name="T74" fmla="*/ 446 w 468"/>
              <a:gd name="T75" fmla="*/ 577 h 1458"/>
              <a:gd name="T76" fmla="*/ 457 w 468"/>
              <a:gd name="T77" fmla="*/ 805 h 1458"/>
              <a:gd name="T78" fmla="*/ 457 w 468"/>
              <a:gd name="T79" fmla="*/ 914 h 1458"/>
              <a:gd name="T80" fmla="*/ 468 w 468"/>
              <a:gd name="T81" fmla="*/ 1012 h 1458"/>
              <a:gd name="T82" fmla="*/ 468 w 468"/>
              <a:gd name="T83" fmla="*/ 1088 h 1458"/>
              <a:gd name="T84" fmla="*/ 468 w 468"/>
              <a:gd name="T85" fmla="*/ 1164 h 1458"/>
              <a:gd name="T86" fmla="*/ 457 w 468"/>
              <a:gd name="T87" fmla="*/ 1230 h 1458"/>
              <a:gd name="T88" fmla="*/ 435 w 468"/>
              <a:gd name="T89" fmla="*/ 1295 h 1458"/>
              <a:gd name="T90" fmla="*/ 381 w 468"/>
              <a:gd name="T91" fmla="*/ 1382 h 1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68" h="1458">
                <a:moveTo>
                  <a:pt x="381" y="1382"/>
                </a:moveTo>
                <a:lnTo>
                  <a:pt x="370" y="1404"/>
                </a:lnTo>
                <a:lnTo>
                  <a:pt x="359" y="1426"/>
                </a:lnTo>
                <a:lnTo>
                  <a:pt x="348" y="1436"/>
                </a:lnTo>
                <a:lnTo>
                  <a:pt x="337" y="1447"/>
                </a:lnTo>
                <a:lnTo>
                  <a:pt x="315" y="1458"/>
                </a:lnTo>
                <a:lnTo>
                  <a:pt x="304" y="1458"/>
                </a:lnTo>
                <a:lnTo>
                  <a:pt x="294" y="1458"/>
                </a:lnTo>
                <a:lnTo>
                  <a:pt x="283" y="1458"/>
                </a:lnTo>
                <a:lnTo>
                  <a:pt x="272" y="1458"/>
                </a:lnTo>
                <a:lnTo>
                  <a:pt x="261" y="1458"/>
                </a:lnTo>
                <a:lnTo>
                  <a:pt x="250" y="1458"/>
                </a:lnTo>
                <a:lnTo>
                  <a:pt x="239" y="1447"/>
                </a:lnTo>
                <a:lnTo>
                  <a:pt x="239" y="1436"/>
                </a:lnTo>
                <a:lnTo>
                  <a:pt x="228" y="1426"/>
                </a:lnTo>
                <a:lnTo>
                  <a:pt x="228" y="1404"/>
                </a:lnTo>
                <a:lnTo>
                  <a:pt x="228" y="1382"/>
                </a:lnTo>
                <a:lnTo>
                  <a:pt x="217" y="1360"/>
                </a:lnTo>
                <a:lnTo>
                  <a:pt x="207" y="1349"/>
                </a:lnTo>
                <a:lnTo>
                  <a:pt x="196" y="1328"/>
                </a:lnTo>
                <a:lnTo>
                  <a:pt x="185" y="1306"/>
                </a:lnTo>
                <a:lnTo>
                  <a:pt x="163" y="1284"/>
                </a:lnTo>
                <a:lnTo>
                  <a:pt x="141" y="1262"/>
                </a:lnTo>
                <a:lnTo>
                  <a:pt x="120" y="1251"/>
                </a:lnTo>
                <a:lnTo>
                  <a:pt x="98" y="1230"/>
                </a:lnTo>
                <a:lnTo>
                  <a:pt x="76" y="1208"/>
                </a:lnTo>
                <a:lnTo>
                  <a:pt x="54" y="1197"/>
                </a:lnTo>
                <a:lnTo>
                  <a:pt x="33" y="1186"/>
                </a:lnTo>
                <a:lnTo>
                  <a:pt x="22" y="1175"/>
                </a:lnTo>
                <a:lnTo>
                  <a:pt x="11" y="1164"/>
                </a:lnTo>
                <a:lnTo>
                  <a:pt x="0" y="1153"/>
                </a:lnTo>
                <a:lnTo>
                  <a:pt x="0" y="1143"/>
                </a:lnTo>
                <a:lnTo>
                  <a:pt x="0" y="1132"/>
                </a:lnTo>
                <a:lnTo>
                  <a:pt x="11" y="1132"/>
                </a:lnTo>
                <a:lnTo>
                  <a:pt x="22" y="1132"/>
                </a:lnTo>
                <a:lnTo>
                  <a:pt x="44" y="1132"/>
                </a:lnTo>
                <a:lnTo>
                  <a:pt x="54" y="1132"/>
                </a:lnTo>
                <a:lnTo>
                  <a:pt x="87" y="1143"/>
                </a:lnTo>
                <a:lnTo>
                  <a:pt x="109" y="1143"/>
                </a:lnTo>
                <a:lnTo>
                  <a:pt x="141" y="1143"/>
                </a:lnTo>
                <a:lnTo>
                  <a:pt x="163" y="1153"/>
                </a:lnTo>
                <a:lnTo>
                  <a:pt x="185" y="1153"/>
                </a:lnTo>
                <a:lnTo>
                  <a:pt x="207" y="1153"/>
                </a:lnTo>
                <a:lnTo>
                  <a:pt x="239" y="1153"/>
                </a:lnTo>
                <a:lnTo>
                  <a:pt x="272" y="1143"/>
                </a:lnTo>
                <a:lnTo>
                  <a:pt x="283" y="1132"/>
                </a:lnTo>
                <a:lnTo>
                  <a:pt x="283" y="1121"/>
                </a:lnTo>
                <a:lnTo>
                  <a:pt x="283" y="1110"/>
                </a:lnTo>
                <a:lnTo>
                  <a:pt x="294" y="1099"/>
                </a:lnTo>
                <a:lnTo>
                  <a:pt x="294" y="1088"/>
                </a:lnTo>
                <a:lnTo>
                  <a:pt x="294" y="1066"/>
                </a:lnTo>
                <a:lnTo>
                  <a:pt x="294" y="1045"/>
                </a:lnTo>
                <a:lnTo>
                  <a:pt x="294" y="1023"/>
                </a:lnTo>
                <a:lnTo>
                  <a:pt x="304" y="1001"/>
                </a:lnTo>
                <a:lnTo>
                  <a:pt x="304" y="936"/>
                </a:lnTo>
                <a:lnTo>
                  <a:pt x="304" y="871"/>
                </a:lnTo>
                <a:lnTo>
                  <a:pt x="304" y="794"/>
                </a:lnTo>
                <a:lnTo>
                  <a:pt x="304" y="718"/>
                </a:lnTo>
                <a:lnTo>
                  <a:pt x="304" y="631"/>
                </a:lnTo>
                <a:lnTo>
                  <a:pt x="294" y="544"/>
                </a:lnTo>
                <a:lnTo>
                  <a:pt x="294" y="446"/>
                </a:lnTo>
                <a:lnTo>
                  <a:pt x="283" y="337"/>
                </a:lnTo>
                <a:lnTo>
                  <a:pt x="272" y="228"/>
                </a:lnTo>
                <a:lnTo>
                  <a:pt x="261" y="120"/>
                </a:lnTo>
                <a:lnTo>
                  <a:pt x="250" y="0"/>
                </a:lnTo>
                <a:lnTo>
                  <a:pt x="402" y="0"/>
                </a:lnTo>
                <a:lnTo>
                  <a:pt x="402" y="11"/>
                </a:lnTo>
                <a:lnTo>
                  <a:pt x="413" y="33"/>
                </a:lnTo>
                <a:lnTo>
                  <a:pt x="413" y="65"/>
                </a:lnTo>
                <a:lnTo>
                  <a:pt x="413" y="98"/>
                </a:lnTo>
                <a:lnTo>
                  <a:pt x="413" y="141"/>
                </a:lnTo>
                <a:lnTo>
                  <a:pt x="424" y="185"/>
                </a:lnTo>
                <a:lnTo>
                  <a:pt x="424" y="250"/>
                </a:lnTo>
                <a:lnTo>
                  <a:pt x="435" y="316"/>
                </a:lnTo>
                <a:lnTo>
                  <a:pt x="435" y="446"/>
                </a:lnTo>
                <a:lnTo>
                  <a:pt x="446" y="577"/>
                </a:lnTo>
                <a:lnTo>
                  <a:pt x="446" y="696"/>
                </a:lnTo>
                <a:lnTo>
                  <a:pt x="457" y="805"/>
                </a:lnTo>
                <a:lnTo>
                  <a:pt x="457" y="860"/>
                </a:lnTo>
                <a:lnTo>
                  <a:pt x="457" y="914"/>
                </a:lnTo>
                <a:lnTo>
                  <a:pt x="457" y="958"/>
                </a:lnTo>
                <a:lnTo>
                  <a:pt x="468" y="1012"/>
                </a:lnTo>
                <a:lnTo>
                  <a:pt x="468" y="1056"/>
                </a:lnTo>
                <a:lnTo>
                  <a:pt x="468" y="1088"/>
                </a:lnTo>
                <a:lnTo>
                  <a:pt x="468" y="1132"/>
                </a:lnTo>
                <a:lnTo>
                  <a:pt x="468" y="1164"/>
                </a:lnTo>
                <a:lnTo>
                  <a:pt x="457" y="1197"/>
                </a:lnTo>
                <a:lnTo>
                  <a:pt x="457" y="1230"/>
                </a:lnTo>
                <a:lnTo>
                  <a:pt x="446" y="1262"/>
                </a:lnTo>
                <a:lnTo>
                  <a:pt x="435" y="1295"/>
                </a:lnTo>
                <a:lnTo>
                  <a:pt x="413" y="1338"/>
                </a:lnTo>
                <a:lnTo>
                  <a:pt x="381" y="138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8" name="TextBox 2"/>
          <p:cNvSpPr txBox="1">
            <a:spLocks noChangeArrowheads="1"/>
          </p:cNvSpPr>
          <p:nvPr/>
        </p:nvSpPr>
        <p:spPr bwMode="auto">
          <a:xfrm>
            <a:off x="577850" y="1720850"/>
            <a:ext cx="2043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徐</a:t>
            </a:r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167313" y="3622675"/>
            <a:ext cx="3495675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彳的下撇要长，右边人字要扁宽、撇和捺相连位置靠上，于字下横要长。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9482" name="矩形 23"/>
          <p:cNvSpPr>
            <a:spLocks noChangeArrowheads="1"/>
          </p:cNvSpPr>
          <p:nvPr/>
        </p:nvSpPr>
        <p:spPr bwMode="auto">
          <a:xfrm>
            <a:off x="2608263" y="1882775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徐</a:t>
            </a:r>
            <a:endParaRPr lang="zh-CN" altLang="en-US" sz="8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83" name="矩形 24"/>
          <p:cNvSpPr>
            <a:spLocks noChangeArrowheads="1"/>
          </p:cNvSpPr>
          <p:nvPr/>
        </p:nvSpPr>
        <p:spPr bwMode="auto">
          <a:xfrm>
            <a:off x="2773363" y="115728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xú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9484" name="TextBox 25"/>
          <p:cNvSpPr txBox="1">
            <a:spLocks noChangeArrowheads="1"/>
          </p:cNvSpPr>
          <p:nvPr/>
        </p:nvSpPr>
        <p:spPr bwMode="auto">
          <a:xfrm>
            <a:off x="688975" y="2959100"/>
            <a:ext cx="23399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r>
              <a:rPr lang="zh-CN" altLang="en-US" sz="2200" b="1" dirty="0">
                <a:latin typeface="宋体" panose="02010600030101010101" pitchFamily="2" charset="-122"/>
              </a:rPr>
              <a:t>左右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sp>
        <p:nvSpPr>
          <p:cNvPr id="19485" name="TextBox 26"/>
          <p:cNvSpPr txBox="1">
            <a:spLocks noChangeArrowheads="1"/>
          </p:cNvSpPr>
          <p:nvPr/>
        </p:nvSpPr>
        <p:spPr bwMode="auto">
          <a:xfrm>
            <a:off x="688975" y="3703638"/>
            <a:ext cx="34972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徐徐   半老徐娘</a:t>
            </a:r>
            <a:endParaRPr lang="zh-CN" altLang="en-US" sz="2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486" name="TextBox 29"/>
          <p:cNvSpPr txBox="1">
            <a:spLocks noChangeArrowheads="1"/>
          </p:cNvSpPr>
          <p:nvPr/>
        </p:nvSpPr>
        <p:spPr bwMode="auto">
          <a:xfrm>
            <a:off x="688975" y="4100513"/>
            <a:ext cx="41671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200" b="1" dirty="0">
                <a:latin typeface="宋体" panose="02010600030101010101" pitchFamily="2" charset="-122"/>
              </a:rPr>
              <a:t>徐公是一位德高望重的老</a:t>
            </a:r>
            <a:endParaRPr lang="en-US" altLang="zh-CN" sz="2200" b="1" dirty="0">
              <a:latin typeface="宋体" panose="02010600030101010101" pitchFamily="2" charset="-122"/>
            </a:endParaRPr>
          </a:p>
          <a:p>
            <a:r>
              <a:rPr lang="en-US" altLang="zh-CN" sz="2200" b="1" dirty="0">
                <a:latin typeface="宋体" panose="02010600030101010101" pitchFamily="2" charset="-122"/>
              </a:rPr>
              <a:t>      </a:t>
            </a:r>
            <a:r>
              <a:rPr lang="zh-CN" altLang="en-US" sz="2200" b="1" dirty="0">
                <a:latin typeface="宋体" panose="02010600030101010101" pitchFamily="2" charset="-122"/>
              </a:rPr>
              <a:t>画家。 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sp>
        <p:nvSpPr>
          <p:cNvPr id="19487" name="TextBox 30"/>
          <p:cNvSpPr txBox="1">
            <a:spLocks noChangeArrowheads="1"/>
          </p:cNvSpPr>
          <p:nvPr/>
        </p:nvSpPr>
        <p:spPr bwMode="auto">
          <a:xfrm>
            <a:off x="688975" y="3316288"/>
            <a:ext cx="2905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200" b="1" dirty="0">
                <a:latin typeface="宋体" panose="02010600030101010101" pitchFamily="2" charset="-122"/>
              </a:rPr>
              <a:t>X  </a:t>
            </a: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200" b="1" dirty="0">
                <a:latin typeface="宋体" panose="02010600030101010101" pitchFamily="2" charset="-122"/>
              </a:rPr>
              <a:t>彳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grpSp>
        <p:nvGrpSpPr>
          <p:cNvPr id="24606" name="组合 31"/>
          <p:cNvGrpSpPr/>
          <p:nvPr/>
        </p:nvGrpSpPr>
        <p:grpSpPr bwMode="auto">
          <a:xfrm>
            <a:off x="552450" y="739775"/>
            <a:ext cx="1331913" cy="530225"/>
            <a:chOff x="579880" y="770997"/>
            <a:chExt cx="1331484" cy="531209"/>
          </a:xfrm>
        </p:grpSpPr>
        <p:sp>
          <p:nvSpPr>
            <p:cNvPr id="33" name="圆角矩形 32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24609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3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3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3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3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3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3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3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3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9482" grpId="0"/>
      <p:bldP spid="19483" grpId="0"/>
      <p:bldP spid="19484" grpId="0"/>
      <p:bldP spid="19485" grpId="0"/>
      <p:bldP spid="19486" grpId="0"/>
      <p:bldP spid="194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88" name="Freeform 88"/>
          <p:cNvSpPr>
            <a:spLocks noChangeArrowheads="1"/>
          </p:cNvSpPr>
          <p:nvPr/>
        </p:nvSpPr>
        <p:spPr bwMode="auto">
          <a:xfrm>
            <a:off x="6156325" y="2805113"/>
            <a:ext cx="171450" cy="511175"/>
          </a:xfrm>
          <a:custGeom>
            <a:avLst/>
            <a:gdLst>
              <a:gd name="T0" fmla="*/ 43 w 272"/>
              <a:gd name="T1" fmla="*/ 98 h 805"/>
              <a:gd name="T2" fmla="*/ 22 w 272"/>
              <a:gd name="T3" fmla="*/ 76 h 805"/>
              <a:gd name="T4" fmla="*/ 11 w 272"/>
              <a:gd name="T5" fmla="*/ 54 h 805"/>
              <a:gd name="T6" fmla="*/ 0 w 272"/>
              <a:gd name="T7" fmla="*/ 43 h 805"/>
              <a:gd name="T8" fmla="*/ 11 w 272"/>
              <a:gd name="T9" fmla="*/ 22 h 805"/>
              <a:gd name="T10" fmla="*/ 22 w 272"/>
              <a:gd name="T11" fmla="*/ 11 h 805"/>
              <a:gd name="T12" fmla="*/ 33 w 272"/>
              <a:gd name="T13" fmla="*/ 0 h 805"/>
              <a:gd name="T14" fmla="*/ 54 w 272"/>
              <a:gd name="T15" fmla="*/ 0 h 805"/>
              <a:gd name="T16" fmla="*/ 87 w 272"/>
              <a:gd name="T17" fmla="*/ 0 h 805"/>
              <a:gd name="T18" fmla="*/ 120 w 272"/>
              <a:gd name="T19" fmla="*/ 11 h 805"/>
              <a:gd name="T20" fmla="*/ 152 w 272"/>
              <a:gd name="T21" fmla="*/ 22 h 805"/>
              <a:gd name="T22" fmla="*/ 196 w 272"/>
              <a:gd name="T23" fmla="*/ 22 h 805"/>
              <a:gd name="T24" fmla="*/ 239 w 272"/>
              <a:gd name="T25" fmla="*/ 22 h 805"/>
              <a:gd name="T26" fmla="*/ 239 w 272"/>
              <a:gd name="T27" fmla="*/ 98 h 805"/>
              <a:gd name="T28" fmla="*/ 239 w 272"/>
              <a:gd name="T29" fmla="*/ 174 h 805"/>
              <a:gd name="T30" fmla="*/ 250 w 272"/>
              <a:gd name="T31" fmla="*/ 239 h 805"/>
              <a:gd name="T32" fmla="*/ 250 w 272"/>
              <a:gd name="T33" fmla="*/ 294 h 805"/>
              <a:gd name="T34" fmla="*/ 250 w 272"/>
              <a:gd name="T35" fmla="*/ 359 h 805"/>
              <a:gd name="T36" fmla="*/ 261 w 272"/>
              <a:gd name="T37" fmla="*/ 413 h 805"/>
              <a:gd name="T38" fmla="*/ 261 w 272"/>
              <a:gd name="T39" fmla="*/ 457 h 805"/>
              <a:gd name="T40" fmla="*/ 261 w 272"/>
              <a:gd name="T41" fmla="*/ 500 h 805"/>
              <a:gd name="T42" fmla="*/ 261 w 272"/>
              <a:gd name="T43" fmla="*/ 544 h 805"/>
              <a:gd name="T44" fmla="*/ 261 w 272"/>
              <a:gd name="T45" fmla="*/ 577 h 805"/>
              <a:gd name="T46" fmla="*/ 261 w 272"/>
              <a:gd name="T47" fmla="*/ 609 h 805"/>
              <a:gd name="T48" fmla="*/ 272 w 272"/>
              <a:gd name="T49" fmla="*/ 642 h 805"/>
              <a:gd name="T50" fmla="*/ 272 w 272"/>
              <a:gd name="T51" fmla="*/ 664 h 805"/>
              <a:gd name="T52" fmla="*/ 272 w 272"/>
              <a:gd name="T53" fmla="*/ 674 h 805"/>
              <a:gd name="T54" fmla="*/ 272 w 272"/>
              <a:gd name="T55" fmla="*/ 696 h 805"/>
              <a:gd name="T56" fmla="*/ 272 w 272"/>
              <a:gd name="T57" fmla="*/ 729 h 805"/>
              <a:gd name="T58" fmla="*/ 261 w 272"/>
              <a:gd name="T59" fmla="*/ 751 h 805"/>
              <a:gd name="T60" fmla="*/ 250 w 272"/>
              <a:gd name="T61" fmla="*/ 772 h 805"/>
              <a:gd name="T62" fmla="*/ 250 w 272"/>
              <a:gd name="T63" fmla="*/ 783 h 805"/>
              <a:gd name="T64" fmla="*/ 228 w 272"/>
              <a:gd name="T65" fmla="*/ 805 h 805"/>
              <a:gd name="T66" fmla="*/ 217 w 272"/>
              <a:gd name="T67" fmla="*/ 805 h 805"/>
              <a:gd name="T68" fmla="*/ 196 w 272"/>
              <a:gd name="T69" fmla="*/ 805 h 805"/>
              <a:gd name="T70" fmla="*/ 174 w 272"/>
              <a:gd name="T71" fmla="*/ 783 h 805"/>
              <a:gd name="T72" fmla="*/ 174 w 272"/>
              <a:gd name="T73" fmla="*/ 772 h 805"/>
              <a:gd name="T74" fmla="*/ 163 w 272"/>
              <a:gd name="T75" fmla="*/ 762 h 805"/>
              <a:gd name="T76" fmla="*/ 152 w 272"/>
              <a:gd name="T77" fmla="*/ 740 h 805"/>
              <a:gd name="T78" fmla="*/ 152 w 272"/>
              <a:gd name="T79" fmla="*/ 718 h 805"/>
              <a:gd name="T80" fmla="*/ 141 w 272"/>
              <a:gd name="T81" fmla="*/ 685 h 805"/>
              <a:gd name="T82" fmla="*/ 141 w 272"/>
              <a:gd name="T83" fmla="*/ 653 h 805"/>
              <a:gd name="T84" fmla="*/ 141 w 272"/>
              <a:gd name="T85" fmla="*/ 609 h 805"/>
              <a:gd name="T86" fmla="*/ 130 w 272"/>
              <a:gd name="T87" fmla="*/ 566 h 805"/>
              <a:gd name="T88" fmla="*/ 130 w 272"/>
              <a:gd name="T89" fmla="*/ 479 h 805"/>
              <a:gd name="T90" fmla="*/ 120 w 272"/>
              <a:gd name="T91" fmla="*/ 392 h 805"/>
              <a:gd name="T92" fmla="*/ 120 w 272"/>
              <a:gd name="T93" fmla="*/ 359 h 805"/>
              <a:gd name="T94" fmla="*/ 120 w 272"/>
              <a:gd name="T95" fmla="*/ 326 h 805"/>
              <a:gd name="T96" fmla="*/ 109 w 272"/>
              <a:gd name="T97" fmla="*/ 283 h 805"/>
              <a:gd name="T98" fmla="*/ 109 w 272"/>
              <a:gd name="T99" fmla="*/ 261 h 805"/>
              <a:gd name="T100" fmla="*/ 109 w 272"/>
              <a:gd name="T101" fmla="*/ 228 h 805"/>
              <a:gd name="T102" fmla="*/ 98 w 272"/>
              <a:gd name="T103" fmla="*/ 207 h 805"/>
              <a:gd name="T104" fmla="*/ 87 w 272"/>
              <a:gd name="T105" fmla="*/ 185 h 805"/>
              <a:gd name="T106" fmla="*/ 87 w 272"/>
              <a:gd name="T107" fmla="*/ 163 h 805"/>
              <a:gd name="T108" fmla="*/ 76 w 272"/>
              <a:gd name="T109" fmla="*/ 141 h 805"/>
              <a:gd name="T110" fmla="*/ 65 w 272"/>
              <a:gd name="T111" fmla="*/ 130 h 805"/>
              <a:gd name="T112" fmla="*/ 54 w 272"/>
              <a:gd name="T113" fmla="*/ 109 h 805"/>
              <a:gd name="T114" fmla="*/ 43 w 272"/>
              <a:gd name="T115" fmla="*/ 98 h 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2" h="805">
                <a:moveTo>
                  <a:pt x="43" y="98"/>
                </a:moveTo>
                <a:lnTo>
                  <a:pt x="22" y="76"/>
                </a:lnTo>
                <a:lnTo>
                  <a:pt x="11" y="54"/>
                </a:lnTo>
                <a:lnTo>
                  <a:pt x="0" y="43"/>
                </a:lnTo>
                <a:lnTo>
                  <a:pt x="11" y="22"/>
                </a:lnTo>
                <a:lnTo>
                  <a:pt x="22" y="11"/>
                </a:lnTo>
                <a:lnTo>
                  <a:pt x="33" y="0"/>
                </a:lnTo>
                <a:lnTo>
                  <a:pt x="54" y="0"/>
                </a:lnTo>
                <a:lnTo>
                  <a:pt x="87" y="0"/>
                </a:lnTo>
                <a:lnTo>
                  <a:pt x="120" y="11"/>
                </a:lnTo>
                <a:lnTo>
                  <a:pt x="152" y="22"/>
                </a:lnTo>
                <a:lnTo>
                  <a:pt x="196" y="22"/>
                </a:lnTo>
                <a:lnTo>
                  <a:pt x="239" y="22"/>
                </a:lnTo>
                <a:lnTo>
                  <a:pt x="239" y="98"/>
                </a:lnTo>
                <a:lnTo>
                  <a:pt x="239" y="174"/>
                </a:lnTo>
                <a:lnTo>
                  <a:pt x="250" y="239"/>
                </a:lnTo>
                <a:lnTo>
                  <a:pt x="250" y="294"/>
                </a:lnTo>
                <a:lnTo>
                  <a:pt x="250" y="359"/>
                </a:lnTo>
                <a:lnTo>
                  <a:pt x="261" y="413"/>
                </a:lnTo>
                <a:lnTo>
                  <a:pt x="261" y="457"/>
                </a:lnTo>
                <a:lnTo>
                  <a:pt x="261" y="500"/>
                </a:lnTo>
                <a:lnTo>
                  <a:pt x="261" y="544"/>
                </a:lnTo>
                <a:lnTo>
                  <a:pt x="261" y="577"/>
                </a:lnTo>
                <a:lnTo>
                  <a:pt x="261" y="609"/>
                </a:lnTo>
                <a:lnTo>
                  <a:pt x="272" y="642"/>
                </a:lnTo>
                <a:lnTo>
                  <a:pt x="272" y="664"/>
                </a:lnTo>
                <a:lnTo>
                  <a:pt x="272" y="674"/>
                </a:lnTo>
                <a:lnTo>
                  <a:pt x="272" y="696"/>
                </a:lnTo>
                <a:lnTo>
                  <a:pt x="272" y="729"/>
                </a:lnTo>
                <a:lnTo>
                  <a:pt x="261" y="751"/>
                </a:lnTo>
                <a:lnTo>
                  <a:pt x="250" y="772"/>
                </a:lnTo>
                <a:lnTo>
                  <a:pt x="250" y="783"/>
                </a:lnTo>
                <a:lnTo>
                  <a:pt x="228" y="805"/>
                </a:lnTo>
                <a:lnTo>
                  <a:pt x="217" y="805"/>
                </a:lnTo>
                <a:lnTo>
                  <a:pt x="196" y="805"/>
                </a:lnTo>
                <a:lnTo>
                  <a:pt x="174" y="783"/>
                </a:lnTo>
                <a:lnTo>
                  <a:pt x="174" y="772"/>
                </a:lnTo>
                <a:lnTo>
                  <a:pt x="163" y="762"/>
                </a:lnTo>
                <a:lnTo>
                  <a:pt x="152" y="740"/>
                </a:lnTo>
                <a:lnTo>
                  <a:pt x="152" y="718"/>
                </a:lnTo>
                <a:lnTo>
                  <a:pt x="141" y="685"/>
                </a:lnTo>
                <a:lnTo>
                  <a:pt x="141" y="653"/>
                </a:lnTo>
                <a:lnTo>
                  <a:pt x="141" y="609"/>
                </a:lnTo>
                <a:lnTo>
                  <a:pt x="130" y="566"/>
                </a:lnTo>
                <a:lnTo>
                  <a:pt x="130" y="479"/>
                </a:lnTo>
                <a:lnTo>
                  <a:pt x="120" y="392"/>
                </a:lnTo>
                <a:lnTo>
                  <a:pt x="120" y="359"/>
                </a:lnTo>
                <a:lnTo>
                  <a:pt x="120" y="326"/>
                </a:lnTo>
                <a:lnTo>
                  <a:pt x="109" y="283"/>
                </a:lnTo>
                <a:lnTo>
                  <a:pt x="109" y="261"/>
                </a:lnTo>
                <a:lnTo>
                  <a:pt x="109" y="228"/>
                </a:lnTo>
                <a:lnTo>
                  <a:pt x="98" y="207"/>
                </a:lnTo>
                <a:lnTo>
                  <a:pt x="87" y="185"/>
                </a:lnTo>
                <a:lnTo>
                  <a:pt x="87" y="163"/>
                </a:lnTo>
                <a:lnTo>
                  <a:pt x="76" y="141"/>
                </a:lnTo>
                <a:lnTo>
                  <a:pt x="65" y="130"/>
                </a:lnTo>
                <a:lnTo>
                  <a:pt x="54" y="109"/>
                </a:lnTo>
                <a:lnTo>
                  <a:pt x="43" y="9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89" name="Freeform 89"/>
          <p:cNvSpPr>
            <a:spLocks noChangeArrowheads="1"/>
          </p:cNvSpPr>
          <p:nvPr/>
        </p:nvSpPr>
        <p:spPr bwMode="auto">
          <a:xfrm>
            <a:off x="6230938" y="2687638"/>
            <a:ext cx="1243012" cy="684212"/>
          </a:xfrm>
          <a:custGeom>
            <a:avLst/>
            <a:gdLst>
              <a:gd name="T0" fmla="*/ 1652 w 1956"/>
              <a:gd name="T1" fmla="*/ 174 h 1077"/>
              <a:gd name="T2" fmla="*/ 1608 w 1956"/>
              <a:gd name="T3" fmla="*/ 163 h 1077"/>
              <a:gd name="T4" fmla="*/ 1532 w 1956"/>
              <a:gd name="T5" fmla="*/ 152 h 1077"/>
              <a:gd name="T6" fmla="*/ 1424 w 1956"/>
              <a:gd name="T7" fmla="*/ 152 h 1077"/>
              <a:gd name="T8" fmla="*/ 1206 w 1956"/>
              <a:gd name="T9" fmla="*/ 163 h 1077"/>
              <a:gd name="T10" fmla="*/ 1108 w 1956"/>
              <a:gd name="T11" fmla="*/ 174 h 1077"/>
              <a:gd name="T12" fmla="*/ 945 w 1956"/>
              <a:gd name="T13" fmla="*/ 196 h 1077"/>
              <a:gd name="T14" fmla="*/ 728 w 1956"/>
              <a:gd name="T15" fmla="*/ 217 h 1077"/>
              <a:gd name="T16" fmla="*/ 456 w 1956"/>
              <a:gd name="T17" fmla="*/ 250 h 1077"/>
              <a:gd name="T18" fmla="*/ 119 w 1956"/>
              <a:gd name="T19" fmla="*/ 294 h 1077"/>
              <a:gd name="T20" fmla="*/ 54 w 1956"/>
              <a:gd name="T21" fmla="*/ 196 h 1077"/>
              <a:gd name="T22" fmla="*/ 206 w 1956"/>
              <a:gd name="T23" fmla="*/ 196 h 1077"/>
              <a:gd name="T24" fmla="*/ 391 w 1956"/>
              <a:gd name="T25" fmla="*/ 174 h 1077"/>
              <a:gd name="T26" fmla="*/ 608 w 1956"/>
              <a:gd name="T27" fmla="*/ 152 h 1077"/>
              <a:gd name="T28" fmla="*/ 858 w 1956"/>
              <a:gd name="T29" fmla="*/ 119 h 1077"/>
              <a:gd name="T30" fmla="*/ 1141 w 1956"/>
              <a:gd name="T31" fmla="*/ 87 h 1077"/>
              <a:gd name="T32" fmla="*/ 1282 w 1956"/>
              <a:gd name="T33" fmla="*/ 76 h 1077"/>
              <a:gd name="T34" fmla="*/ 1391 w 1956"/>
              <a:gd name="T35" fmla="*/ 54 h 1077"/>
              <a:gd name="T36" fmla="*/ 1478 w 1956"/>
              <a:gd name="T37" fmla="*/ 43 h 1077"/>
              <a:gd name="T38" fmla="*/ 1532 w 1956"/>
              <a:gd name="T39" fmla="*/ 32 h 1077"/>
              <a:gd name="T40" fmla="*/ 1565 w 1956"/>
              <a:gd name="T41" fmla="*/ 22 h 1077"/>
              <a:gd name="T42" fmla="*/ 1608 w 1956"/>
              <a:gd name="T43" fmla="*/ 0 h 1077"/>
              <a:gd name="T44" fmla="*/ 1641 w 1956"/>
              <a:gd name="T45" fmla="*/ 0 h 1077"/>
              <a:gd name="T46" fmla="*/ 1706 w 1956"/>
              <a:gd name="T47" fmla="*/ 22 h 1077"/>
              <a:gd name="T48" fmla="*/ 1804 w 1956"/>
              <a:gd name="T49" fmla="*/ 65 h 1077"/>
              <a:gd name="T50" fmla="*/ 1891 w 1956"/>
              <a:gd name="T51" fmla="*/ 119 h 1077"/>
              <a:gd name="T52" fmla="*/ 1946 w 1956"/>
              <a:gd name="T53" fmla="*/ 152 h 1077"/>
              <a:gd name="T54" fmla="*/ 1946 w 1956"/>
              <a:gd name="T55" fmla="*/ 185 h 1077"/>
              <a:gd name="T56" fmla="*/ 1924 w 1956"/>
              <a:gd name="T57" fmla="*/ 217 h 1077"/>
              <a:gd name="T58" fmla="*/ 1902 w 1956"/>
              <a:gd name="T59" fmla="*/ 261 h 1077"/>
              <a:gd name="T60" fmla="*/ 1891 w 1956"/>
              <a:gd name="T61" fmla="*/ 337 h 1077"/>
              <a:gd name="T62" fmla="*/ 1869 w 1956"/>
              <a:gd name="T63" fmla="*/ 511 h 1077"/>
              <a:gd name="T64" fmla="*/ 1815 w 1956"/>
              <a:gd name="T65" fmla="*/ 762 h 1077"/>
              <a:gd name="T66" fmla="*/ 1717 w 1956"/>
              <a:gd name="T67" fmla="*/ 947 h 1077"/>
              <a:gd name="T68" fmla="*/ 1641 w 1956"/>
              <a:gd name="T69" fmla="*/ 1034 h 1077"/>
              <a:gd name="T70" fmla="*/ 1598 w 1956"/>
              <a:gd name="T71" fmla="*/ 1066 h 1077"/>
              <a:gd name="T72" fmla="*/ 1565 w 1956"/>
              <a:gd name="T73" fmla="*/ 1077 h 1077"/>
              <a:gd name="T74" fmla="*/ 1522 w 1956"/>
              <a:gd name="T75" fmla="*/ 1023 h 1077"/>
              <a:gd name="T76" fmla="*/ 1522 w 1956"/>
              <a:gd name="T77" fmla="*/ 957 h 1077"/>
              <a:gd name="T78" fmla="*/ 1478 w 1956"/>
              <a:gd name="T79" fmla="*/ 892 h 1077"/>
              <a:gd name="T80" fmla="*/ 1391 w 1956"/>
              <a:gd name="T81" fmla="*/ 827 h 1077"/>
              <a:gd name="T82" fmla="*/ 1315 w 1956"/>
              <a:gd name="T83" fmla="*/ 772 h 1077"/>
              <a:gd name="T84" fmla="*/ 1271 w 1956"/>
              <a:gd name="T85" fmla="*/ 729 h 1077"/>
              <a:gd name="T86" fmla="*/ 1304 w 1956"/>
              <a:gd name="T87" fmla="*/ 718 h 1077"/>
              <a:gd name="T88" fmla="*/ 1369 w 1956"/>
              <a:gd name="T89" fmla="*/ 729 h 1077"/>
              <a:gd name="T90" fmla="*/ 1467 w 1956"/>
              <a:gd name="T91" fmla="*/ 762 h 1077"/>
              <a:gd name="T92" fmla="*/ 1532 w 1956"/>
              <a:gd name="T93" fmla="*/ 772 h 1077"/>
              <a:gd name="T94" fmla="*/ 1576 w 1956"/>
              <a:gd name="T95" fmla="*/ 772 h 1077"/>
              <a:gd name="T96" fmla="*/ 1619 w 1956"/>
              <a:gd name="T97" fmla="*/ 707 h 1077"/>
              <a:gd name="T98" fmla="*/ 1663 w 1956"/>
              <a:gd name="T99" fmla="*/ 587 h 1077"/>
              <a:gd name="T100" fmla="*/ 1685 w 1956"/>
              <a:gd name="T101" fmla="*/ 435 h 1077"/>
              <a:gd name="T102" fmla="*/ 1695 w 1956"/>
              <a:gd name="T103" fmla="*/ 294 h 1077"/>
              <a:gd name="T104" fmla="*/ 1674 w 1956"/>
              <a:gd name="T105" fmla="*/ 217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56" h="1077">
                <a:moveTo>
                  <a:pt x="1663" y="196"/>
                </a:moveTo>
                <a:lnTo>
                  <a:pt x="1663" y="185"/>
                </a:lnTo>
                <a:lnTo>
                  <a:pt x="1652" y="174"/>
                </a:lnTo>
                <a:lnTo>
                  <a:pt x="1641" y="174"/>
                </a:lnTo>
                <a:lnTo>
                  <a:pt x="1619" y="163"/>
                </a:lnTo>
                <a:lnTo>
                  <a:pt x="1608" y="163"/>
                </a:lnTo>
                <a:lnTo>
                  <a:pt x="1587" y="152"/>
                </a:lnTo>
                <a:lnTo>
                  <a:pt x="1554" y="152"/>
                </a:lnTo>
                <a:lnTo>
                  <a:pt x="1532" y="152"/>
                </a:lnTo>
                <a:lnTo>
                  <a:pt x="1500" y="152"/>
                </a:lnTo>
                <a:lnTo>
                  <a:pt x="1467" y="152"/>
                </a:lnTo>
                <a:lnTo>
                  <a:pt x="1424" y="152"/>
                </a:lnTo>
                <a:lnTo>
                  <a:pt x="1391" y="152"/>
                </a:lnTo>
                <a:lnTo>
                  <a:pt x="1304" y="163"/>
                </a:lnTo>
                <a:lnTo>
                  <a:pt x="1206" y="163"/>
                </a:lnTo>
                <a:lnTo>
                  <a:pt x="1185" y="163"/>
                </a:lnTo>
                <a:lnTo>
                  <a:pt x="1152" y="174"/>
                </a:lnTo>
                <a:lnTo>
                  <a:pt x="1108" y="174"/>
                </a:lnTo>
                <a:lnTo>
                  <a:pt x="1054" y="185"/>
                </a:lnTo>
                <a:lnTo>
                  <a:pt x="1011" y="185"/>
                </a:lnTo>
                <a:lnTo>
                  <a:pt x="945" y="196"/>
                </a:lnTo>
                <a:lnTo>
                  <a:pt x="880" y="196"/>
                </a:lnTo>
                <a:lnTo>
                  <a:pt x="804" y="207"/>
                </a:lnTo>
                <a:lnTo>
                  <a:pt x="728" y="217"/>
                </a:lnTo>
                <a:lnTo>
                  <a:pt x="641" y="228"/>
                </a:lnTo>
                <a:lnTo>
                  <a:pt x="554" y="239"/>
                </a:lnTo>
                <a:lnTo>
                  <a:pt x="456" y="250"/>
                </a:lnTo>
                <a:lnTo>
                  <a:pt x="347" y="261"/>
                </a:lnTo>
                <a:lnTo>
                  <a:pt x="239" y="283"/>
                </a:lnTo>
                <a:lnTo>
                  <a:pt x="119" y="294"/>
                </a:lnTo>
                <a:lnTo>
                  <a:pt x="0" y="304"/>
                </a:lnTo>
                <a:lnTo>
                  <a:pt x="0" y="196"/>
                </a:lnTo>
                <a:lnTo>
                  <a:pt x="54" y="196"/>
                </a:lnTo>
                <a:lnTo>
                  <a:pt x="97" y="196"/>
                </a:lnTo>
                <a:lnTo>
                  <a:pt x="152" y="196"/>
                </a:lnTo>
                <a:lnTo>
                  <a:pt x="206" y="196"/>
                </a:lnTo>
                <a:lnTo>
                  <a:pt x="271" y="185"/>
                </a:lnTo>
                <a:lnTo>
                  <a:pt x="326" y="185"/>
                </a:lnTo>
                <a:lnTo>
                  <a:pt x="391" y="174"/>
                </a:lnTo>
                <a:lnTo>
                  <a:pt x="456" y="163"/>
                </a:lnTo>
                <a:lnTo>
                  <a:pt x="532" y="152"/>
                </a:lnTo>
                <a:lnTo>
                  <a:pt x="608" y="152"/>
                </a:lnTo>
                <a:lnTo>
                  <a:pt x="684" y="141"/>
                </a:lnTo>
                <a:lnTo>
                  <a:pt x="761" y="130"/>
                </a:lnTo>
                <a:lnTo>
                  <a:pt x="858" y="119"/>
                </a:lnTo>
                <a:lnTo>
                  <a:pt x="945" y="109"/>
                </a:lnTo>
                <a:lnTo>
                  <a:pt x="1043" y="98"/>
                </a:lnTo>
                <a:lnTo>
                  <a:pt x="1141" y="87"/>
                </a:lnTo>
                <a:lnTo>
                  <a:pt x="1195" y="87"/>
                </a:lnTo>
                <a:lnTo>
                  <a:pt x="1239" y="76"/>
                </a:lnTo>
                <a:lnTo>
                  <a:pt x="1282" y="76"/>
                </a:lnTo>
                <a:lnTo>
                  <a:pt x="1315" y="65"/>
                </a:lnTo>
                <a:lnTo>
                  <a:pt x="1358" y="65"/>
                </a:lnTo>
                <a:lnTo>
                  <a:pt x="1391" y="54"/>
                </a:lnTo>
                <a:lnTo>
                  <a:pt x="1424" y="54"/>
                </a:lnTo>
                <a:lnTo>
                  <a:pt x="1445" y="43"/>
                </a:lnTo>
                <a:lnTo>
                  <a:pt x="1478" y="43"/>
                </a:lnTo>
                <a:lnTo>
                  <a:pt x="1500" y="43"/>
                </a:lnTo>
                <a:lnTo>
                  <a:pt x="1511" y="32"/>
                </a:lnTo>
                <a:lnTo>
                  <a:pt x="1532" y="32"/>
                </a:lnTo>
                <a:lnTo>
                  <a:pt x="1543" y="32"/>
                </a:lnTo>
                <a:lnTo>
                  <a:pt x="1554" y="22"/>
                </a:lnTo>
                <a:lnTo>
                  <a:pt x="1565" y="22"/>
                </a:lnTo>
                <a:lnTo>
                  <a:pt x="1576" y="11"/>
                </a:lnTo>
                <a:lnTo>
                  <a:pt x="1587" y="11"/>
                </a:lnTo>
                <a:lnTo>
                  <a:pt x="1608" y="0"/>
                </a:lnTo>
                <a:lnTo>
                  <a:pt x="1619" y="0"/>
                </a:lnTo>
                <a:lnTo>
                  <a:pt x="1630" y="0"/>
                </a:lnTo>
                <a:lnTo>
                  <a:pt x="1641" y="0"/>
                </a:lnTo>
                <a:lnTo>
                  <a:pt x="1663" y="11"/>
                </a:lnTo>
                <a:lnTo>
                  <a:pt x="1685" y="22"/>
                </a:lnTo>
                <a:lnTo>
                  <a:pt x="1706" y="22"/>
                </a:lnTo>
                <a:lnTo>
                  <a:pt x="1739" y="32"/>
                </a:lnTo>
                <a:lnTo>
                  <a:pt x="1772" y="54"/>
                </a:lnTo>
                <a:lnTo>
                  <a:pt x="1804" y="65"/>
                </a:lnTo>
                <a:lnTo>
                  <a:pt x="1837" y="87"/>
                </a:lnTo>
                <a:lnTo>
                  <a:pt x="1869" y="109"/>
                </a:lnTo>
                <a:lnTo>
                  <a:pt x="1891" y="119"/>
                </a:lnTo>
                <a:lnTo>
                  <a:pt x="1913" y="130"/>
                </a:lnTo>
                <a:lnTo>
                  <a:pt x="1935" y="141"/>
                </a:lnTo>
                <a:lnTo>
                  <a:pt x="1946" y="152"/>
                </a:lnTo>
                <a:lnTo>
                  <a:pt x="1946" y="163"/>
                </a:lnTo>
                <a:lnTo>
                  <a:pt x="1956" y="163"/>
                </a:lnTo>
                <a:lnTo>
                  <a:pt x="1946" y="185"/>
                </a:lnTo>
                <a:lnTo>
                  <a:pt x="1946" y="196"/>
                </a:lnTo>
                <a:lnTo>
                  <a:pt x="1935" y="207"/>
                </a:lnTo>
                <a:lnTo>
                  <a:pt x="1924" y="217"/>
                </a:lnTo>
                <a:lnTo>
                  <a:pt x="1913" y="228"/>
                </a:lnTo>
                <a:lnTo>
                  <a:pt x="1902" y="239"/>
                </a:lnTo>
                <a:lnTo>
                  <a:pt x="1902" y="261"/>
                </a:lnTo>
                <a:lnTo>
                  <a:pt x="1891" y="283"/>
                </a:lnTo>
                <a:lnTo>
                  <a:pt x="1891" y="304"/>
                </a:lnTo>
                <a:lnTo>
                  <a:pt x="1891" y="337"/>
                </a:lnTo>
                <a:lnTo>
                  <a:pt x="1880" y="381"/>
                </a:lnTo>
                <a:lnTo>
                  <a:pt x="1880" y="424"/>
                </a:lnTo>
                <a:lnTo>
                  <a:pt x="1869" y="511"/>
                </a:lnTo>
                <a:lnTo>
                  <a:pt x="1859" y="598"/>
                </a:lnTo>
                <a:lnTo>
                  <a:pt x="1837" y="674"/>
                </a:lnTo>
                <a:lnTo>
                  <a:pt x="1815" y="762"/>
                </a:lnTo>
                <a:lnTo>
                  <a:pt x="1793" y="838"/>
                </a:lnTo>
                <a:lnTo>
                  <a:pt x="1761" y="892"/>
                </a:lnTo>
                <a:lnTo>
                  <a:pt x="1717" y="947"/>
                </a:lnTo>
                <a:lnTo>
                  <a:pt x="1674" y="990"/>
                </a:lnTo>
                <a:lnTo>
                  <a:pt x="1663" y="1012"/>
                </a:lnTo>
                <a:lnTo>
                  <a:pt x="1641" y="1034"/>
                </a:lnTo>
                <a:lnTo>
                  <a:pt x="1619" y="1044"/>
                </a:lnTo>
                <a:lnTo>
                  <a:pt x="1608" y="1055"/>
                </a:lnTo>
                <a:lnTo>
                  <a:pt x="1598" y="1066"/>
                </a:lnTo>
                <a:lnTo>
                  <a:pt x="1587" y="1066"/>
                </a:lnTo>
                <a:lnTo>
                  <a:pt x="1576" y="1066"/>
                </a:lnTo>
                <a:lnTo>
                  <a:pt x="1565" y="1077"/>
                </a:lnTo>
                <a:lnTo>
                  <a:pt x="1543" y="1066"/>
                </a:lnTo>
                <a:lnTo>
                  <a:pt x="1532" y="1044"/>
                </a:lnTo>
                <a:lnTo>
                  <a:pt x="1522" y="1023"/>
                </a:lnTo>
                <a:lnTo>
                  <a:pt x="1532" y="990"/>
                </a:lnTo>
                <a:lnTo>
                  <a:pt x="1532" y="979"/>
                </a:lnTo>
                <a:lnTo>
                  <a:pt x="1522" y="957"/>
                </a:lnTo>
                <a:lnTo>
                  <a:pt x="1511" y="936"/>
                </a:lnTo>
                <a:lnTo>
                  <a:pt x="1500" y="914"/>
                </a:lnTo>
                <a:lnTo>
                  <a:pt x="1478" y="892"/>
                </a:lnTo>
                <a:lnTo>
                  <a:pt x="1456" y="870"/>
                </a:lnTo>
                <a:lnTo>
                  <a:pt x="1424" y="849"/>
                </a:lnTo>
                <a:lnTo>
                  <a:pt x="1391" y="827"/>
                </a:lnTo>
                <a:lnTo>
                  <a:pt x="1358" y="805"/>
                </a:lnTo>
                <a:lnTo>
                  <a:pt x="1337" y="794"/>
                </a:lnTo>
                <a:lnTo>
                  <a:pt x="1315" y="772"/>
                </a:lnTo>
                <a:lnTo>
                  <a:pt x="1293" y="762"/>
                </a:lnTo>
                <a:lnTo>
                  <a:pt x="1282" y="740"/>
                </a:lnTo>
                <a:lnTo>
                  <a:pt x="1271" y="729"/>
                </a:lnTo>
                <a:lnTo>
                  <a:pt x="1271" y="718"/>
                </a:lnTo>
                <a:lnTo>
                  <a:pt x="1282" y="707"/>
                </a:lnTo>
                <a:lnTo>
                  <a:pt x="1304" y="718"/>
                </a:lnTo>
                <a:lnTo>
                  <a:pt x="1326" y="718"/>
                </a:lnTo>
                <a:lnTo>
                  <a:pt x="1348" y="718"/>
                </a:lnTo>
                <a:lnTo>
                  <a:pt x="1369" y="729"/>
                </a:lnTo>
                <a:lnTo>
                  <a:pt x="1402" y="740"/>
                </a:lnTo>
                <a:lnTo>
                  <a:pt x="1435" y="751"/>
                </a:lnTo>
                <a:lnTo>
                  <a:pt x="1467" y="762"/>
                </a:lnTo>
                <a:lnTo>
                  <a:pt x="1489" y="772"/>
                </a:lnTo>
                <a:lnTo>
                  <a:pt x="1522" y="772"/>
                </a:lnTo>
                <a:lnTo>
                  <a:pt x="1532" y="772"/>
                </a:lnTo>
                <a:lnTo>
                  <a:pt x="1554" y="783"/>
                </a:lnTo>
                <a:lnTo>
                  <a:pt x="1565" y="772"/>
                </a:lnTo>
                <a:lnTo>
                  <a:pt x="1576" y="772"/>
                </a:lnTo>
                <a:lnTo>
                  <a:pt x="1587" y="762"/>
                </a:lnTo>
                <a:lnTo>
                  <a:pt x="1598" y="740"/>
                </a:lnTo>
                <a:lnTo>
                  <a:pt x="1619" y="707"/>
                </a:lnTo>
                <a:lnTo>
                  <a:pt x="1630" y="674"/>
                </a:lnTo>
                <a:lnTo>
                  <a:pt x="1652" y="631"/>
                </a:lnTo>
                <a:lnTo>
                  <a:pt x="1663" y="587"/>
                </a:lnTo>
                <a:lnTo>
                  <a:pt x="1674" y="544"/>
                </a:lnTo>
                <a:lnTo>
                  <a:pt x="1674" y="489"/>
                </a:lnTo>
                <a:lnTo>
                  <a:pt x="1685" y="435"/>
                </a:lnTo>
                <a:lnTo>
                  <a:pt x="1685" y="381"/>
                </a:lnTo>
                <a:lnTo>
                  <a:pt x="1695" y="337"/>
                </a:lnTo>
                <a:lnTo>
                  <a:pt x="1695" y="294"/>
                </a:lnTo>
                <a:lnTo>
                  <a:pt x="1685" y="272"/>
                </a:lnTo>
                <a:lnTo>
                  <a:pt x="1685" y="239"/>
                </a:lnTo>
                <a:lnTo>
                  <a:pt x="1674" y="217"/>
                </a:lnTo>
                <a:lnTo>
                  <a:pt x="1663" y="19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92" name="Freeform 92"/>
          <p:cNvSpPr>
            <a:spLocks noChangeArrowheads="1"/>
          </p:cNvSpPr>
          <p:nvPr/>
        </p:nvSpPr>
        <p:spPr bwMode="auto">
          <a:xfrm>
            <a:off x="6335713" y="2362200"/>
            <a:ext cx="808037" cy="339725"/>
          </a:xfrm>
          <a:custGeom>
            <a:avLst/>
            <a:gdLst>
              <a:gd name="T0" fmla="*/ 43 w 1272"/>
              <a:gd name="T1" fmla="*/ 55 h 534"/>
              <a:gd name="T2" fmla="*/ 43 w 1272"/>
              <a:gd name="T3" fmla="*/ 22 h 534"/>
              <a:gd name="T4" fmla="*/ 54 w 1272"/>
              <a:gd name="T5" fmla="*/ 11 h 534"/>
              <a:gd name="T6" fmla="*/ 76 w 1272"/>
              <a:gd name="T7" fmla="*/ 0 h 534"/>
              <a:gd name="T8" fmla="*/ 119 w 1272"/>
              <a:gd name="T9" fmla="*/ 0 h 534"/>
              <a:gd name="T10" fmla="*/ 185 w 1272"/>
              <a:gd name="T11" fmla="*/ 22 h 534"/>
              <a:gd name="T12" fmla="*/ 206 w 1272"/>
              <a:gd name="T13" fmla="*/ 76 h 534"/>
              <a:gd name="T14" fmla="*/ 217 w 1272"/>
              <a:gd name="T15" fmla="*/ 153 h 534"/>
              <a:gd name="T16" fmla="*/ 217 w 1272"/>
              <a:gd name="T17" fmla="*/ 207 h 534"/>
              <a:gd name="T18" fmla="*/ 217 w 1272"/>
              <a:gd name="T19" fmla="*/ 251 h 534"/>
              <a:gd name="T20" fmla="*/ 217 w 1272"/>
              <a:gd name="T21" fmla="*/ 316 h 534"/>
              <a:gd name="T22" fmla="*/ 217 w 1272"/>
              <a:gd name="T23" fmla="*/ 338 h 534"/>
              <a:gd name="T24" fmla="*/ 250 w 1272"/>
              <a:gd name="T25" fmla="*/ 359 h 534"/>
              <a:gd name="T26" fmla="*/ 282 w 1272"/>
              <a:gd name="T27" fmla="*/ 359 h 534"/>
              <a:gd name="T28" fmla="*/ 369 w 1272"/>
              <a:gd name="T29" fmla="*/ 349 h 534"/>
              <a:gd name="T30" fmla="*/ 467 w 1272"/>
              <a:gd name="T31" fmla="*/ 338 h 534"/>
              <a:gd name="T32" fmla="*/ 511 w 1272"/>
              <a:gd name="T33" fmla="*/ 327 h 534"/>
              <a:gd name="T34" fmla="*/ 576 w 1272"/>
              <a:gd name="T35" fmla="*/ 316 h 534"/>
              <a:gd name="T36" fmla="*/ 652 w 1272"/>
              <a:gd name="T37" fmla="*/ 305 h 534"/>
              <a:gd name="T38" fmla="*/ 761 w 1272"/>
              <a:gd name="T39" fmla="*/ 294 h 534"/>
              <a:gd name="T40" fmla="*/ 880 w 1272"/>
              <a:gd name="T41" fmla="*/ 283 h 534"/>
              <a:gd name="T42" fmla="*/ 1022 w 1272"/>
              <a:gd name="T43" fmla="*/ 261 h 534"/>
              <a:gd name="T44" fmla="*/ 1185 w 1272"/>
              <a:gd name="T45" fmla="*/ 251 h 534"/>
              <a:gd name="T46" fmla="*/ 1250 w 1272"/>
              <a:gd name="T47" fmla="*/ 327 h 534"/>
              <a:gd name="T48" fmla="*/ 1130 w 1272"/>
              <a:gd name="T49" fmla="*/ 338 h 534"/>
              <a:gd name="T50" fmla="*/ 1011 w 1272"/>
              <a:gd name="T51" fmla="*/ 349 h 534"/>
              <a:gd name="T52" fmla="*/ 913 w 1272"/>
              <a:gd name="T53" fmla="*/ 359 h 534"/>
              <a:gd name="T54" fmla="*/ 815 w 1272"/>
              <a:gd name="T55" fmla="*/ 370 h 534"/>
              <a:gd name="T56" fmla="*/ 619 w 1272"/>
              <a:gd name="T57" fmla="*/ 392 h 534"/>
              <a:gd name="T58" fmla="*/ 413 w 1272"/>
              <a:gd name="T59" fmla="*/ 436 h 534"/>
              <a:gd name="T60" fmla="*/ 304 w 1272"/>
              <a:gd name="T61" fmla="*/ 457 h 534"/>
              <a:gd name="T62" fmla="*/ 217 w 1272"/>
              <a:gd name="T63" fmla="*/ 479 h 534"/>
              <a:gd name="T64" fmla="*/ 152 w 1272"/>
              <a:gd name="T65" fmla="*/ 501 h 534"/>
              <a:gd name="T66" fmla="*/ 108 w 1272"/>
              <a:gd name="T67" fmla="*/ 512 h 534"/>
              <a:gd name="T68" fmla="*/ 54 w 1272"/>
              <a:gd name="T69" fmla="*/ 534 h 534"/>
              <a:gd name="T70" fmla="*/ 21 w 1272"/>
              <a:gd name="T71" fmla="*/ 523 h 534"/>
              <a:gd name="T72" fmla="*/ 0 w 1272"/>
              <a:gd name="T73" fmla="*/ 490 h 534"/>
              <a:gd name="T74" fmla="*/ 0 w 1272"/>
              <a:gd name="T75" fmla="*/ 446 h 534"/>
              <a:gd name="T76" fmla="*/ 11 w 1272"/>
              <a:gd name="T77" fmla="*/ 392 h 534"/>
              <a:gd name="T78" fmla="*/ 43 w 1272"/>
              <a:gd name="T79" fmla="*/ 349 h 534"/>
              <a:gd name="T80" fmla="*/ 76 w 1272"/>
              <a:gd name="T81" fmla="*/ 283 h 534"/>
              <a:gd name="T82" fmla="*/ 87 w 1272"/>
              <a:gd name="T83" fmla="*/ 207 h 534"/>
              <a:gd name="T84" fmla="*/ 76 w 1272"/>
              <a:gd name="T85" fmla="*/ 131 h 534"/>
              <a:gd name="T86" fmla="*/ 54 w 1272"/>
              <a:gd name="T87" fmla="*/ 76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2" h="534">
                <a:moveTo>
                  <a:pt x="54" y="76"/>
                </a:moveTo>
                <a:lnTo>
                  <a:pt x="43" y="55"/>
                </a:lnTo>
                <a:lnTo>
                  <a:pt x="43" y="44"/>
                </a:lnTo>
                <a:lnTo>
                  <a:pt x="43" y="22"/>
                </a:lnTo>
                <a:lnTo>
                  <a:pt x="43" y="11"/>
                </a:lnTo>
                <a:lnTo>
                  <a:pt x="54" y="11"/>
                </a:lnTo>
                <a:lnTo>
                  <a:pt x="65" y="0"/>
                </a:lnTo>
                <a:lnTo>
                  <a:pt x="76" y="0"/>
                </a:lnTo>
                <a:lnTo>
                  <a:pt x="98" y="0"/>
                </a:lnTo>
                <a:lnTo>
                  <a:pt x="119" y="0"/>
                </a:lnTo>
                <a:lnTo>
                  <a:pt x="141" y="11"/>
                </a:lnTo>
                <a:lnTo>
                  <a:pt x="185" y="22"/>
                </a:lnTo>
                <a:lnTo>
                  <a:pt x="195" y="44"/>
                </a:lnTo>
                <a:lnTo>
                  <a:pt x="206" y="76"/>
                </a:lnTo>
                <a:lnTo>
                  <a:pt x="217" y="109"/>
                </a:lnTo>
                <a:lnTo>
                  <a:pt x="217" y="153"/>
                </a:lnTo>
                <a:lnTo>
                  <a:pt x="217" y="185"/>
                </a:lnTo>
                <a:lnTo>
                  <a:pt x="217" y="207"/>
                </a:lnTo>
                <a:lnTo>
                  <a:pt x="217" y="229"/>
                </a:lnTo>
                <a:lnTo>
                  <a:pt x="217" y="251"/>
                </a:lnTo>
                <a:lnTo>
                  <a:pt x="217" y="283"/>
                </a:lnTo>
                <a:lnTo>
                  <a:pt x="217" y="316"/>
                </a:lnTo>
                <a:lnTo>
                  <a:pt x="206" y="327"/>
                </a:lnTo>
                <a:lnTo>
                  <a:pt x="217" y="338"/>
                </a:lnTo>
                <a:lnTo>
                  <a:pt x="228" y="349"/>
                </a:lnTo>
                <a:lnTo>
                  <a:pt x="250" y="359"/>
                </a:lnTo>
                <a:lnTo>
                  <a:pt x="261" y="359"/>
                </a:lnTo>
                <a:lnTo>
                  <a:pt x="282" y="359"/>
                </a:lnTo>
                <a:lnTo>
                  <a:pt x="326" y="359"/>
                </a:lnTo>
                <a:lnTo>
                  <a:pt x="369" y="349"/>
                </a:lnTo>
                <a:lnTo>
                  <a:pt x="456" y="338"/>
                </a:lnTo>
                <a:lnTo>
                  <a:pt x="467" y="338"/>
                </a:lnTo>
                <a:lnTo>
                  <a:pt x="489" y="327"/>
                </a:lnTo>
                <a:lnTo>
                  <a:pt x="511" y="327"/>
                </a:lnTo>
                <a:lnTo>
                  <a:pt x="532" y="327"/>
                </a:lnTo>
                <a:lnTo>
                  <a:pt x="576" y="316"/>
                </a:lnTo>
                <a:lnTo>
                  <a:pt x="609" y="316"/>
                </a:lnTo>
                <a:lnTo>
                  <a:pt x="652" y="305"/>
                </a:lnTo>
                <a:lnTo>
                  <a:pt x="706" y="305"/>
                </a:lnTo>
                <a:lnTo>
                  <a:pt x="761" y="294"/>
                </a:lnTo>
                <a:lnTo>
                  <a:pt x="815" y="283"/>
                </a:lnTo>
                <a:lnTo>
                  <a:pt x="880" y="283"/>
                </a:lnTo>
                <a:lnTo>
                  <a:pt x="946" y="272"/>
                </a:lnTo>
                <a:lnTo>
                  <a:pt x="1022" y="261"/>
                </a:lnTo>
                <a:lnTo>
                  <a:pt x="1098" y="251"/>
                </a:lnTo>
                <a:lnTo>
                  <a:pt x="1185" y="251"/>
                </a:lnTo>
                <a:lnTo>
                  <a:pt x="1272" y="240"/>
                </a:lnTo>
                <a:lnTo>
                  <a:pt x="1250" y="327"/>
                </a:lnTo>
                <a:lnTo>
                  <a:pt x="1185" y="327"/>
                </a:lnTo>
                <a:lnTo>
                  <a:pt x="1130" y="338"/>
                </a:lnTo>
                <a:lnTo>
                  <a:pt x="1065" y="338"/>
                </a:lnTo>
                <a:lnTo>
                  <a:pt x="1011" y="349"/>
                </a:lnTo>
                <a:lnTo>
                  <a:pt x="956" y="349"/>
                </a:lnTo>
                <a:lnTo>
                  <a:pt x="913" y="359"/>
                </a:lnTo>
                <a:lnTo>
                  <a:pt x="859" y="359"/>
                </a:lnTo>
                <a:lnTo>
                  <a:pt x="815" y="370"/>
                </a:lnTo>
                <a:lnTo>
                  <a:pt x="728" y="381"/>
                </a:lnTo>
                <a:lnTo>
                  <a:pt x="619" y="392"/>
                </a:lnTo>
                <a:lnTo>
                  <a:pt x="522" y="414"/>
                </a:lnTo>
                <a:lnTo>
                  <a:pt x="413" y="436"/>
                </a:lnTo>
                <a:lnTo>
                  <a:pt x="348" y="446"/>
                </a:lnTo>
                <a:lnTo>
                  <a:pt x="304" y="457"/>
                </a:lnTo>
                <a:lnTo>
                  <a:pt x="250" y="468"/>
                </a:lnTo>
                <a:lnTo>
                  <a:pt x="217" y="479"/>
                </a:lnTo>
                <a:lnTo>
                  <a:pt x="174" y="490"/>
                </a:lnTo>
                <a:lnTo>
                  <a:pt x="152" y="501"/>
                </a:lnTo>
                <a:lnTo>
                  <a:pt x="130" y="512"/>
                </a:lnTo>
                <a:lnTo>
                  <a:pt x="108" y="512"/>
                </a:lnTo>
                <a:lnTo>
                  <a:pt x="76" y="523"/>
                </a:lnTo>
                <a:lnTo>
                  <a:pt x="54" y="534"/>
                </a:lnTo>
                <a:lnTo>
                  <a:pt x="32" y="534"/>
                </a:lnTo>
                <a:lnTo>
                  <a:pt x="21" y="523"/>
                </a:lnTo>
                <a:lnTo>
                  <a:pt x="11" y="512"/>
                </a:lnTo>
                <a:lnTo>
                  <a:pt x="0" y="490"/>
                </a:lnTo>
                <a:lnTo>
                  <a:pt x="0" y="468"/>
                </a:lnTo>
                <a:lnTo>
                  <a:pt x="0" y="446"/>
                </a:lnTo>
                <a:lnTo>
                  <a:pt x="0" y="425"/>
                </a:lnTo>
                <a:lnTo>
                  <a:pt x="11" y="392"/>
                </a:lnTo>
                <a:lnTo>
                  <a:pt x="21" y="370"/>
                </a:lnTo>
                <a:lnTo>
                  <a:pt x="43" y="349"/>
                </a:lnTo>
                <a:lnTo>
                  <a:pt x="65" y="316"/>
                </a:lnTo>
                <a:lnTo>
                  <a:pt x="76" y="283"/>
                </a:lnTo>
                <a:lnTo>
                  <a:pt x="87" y="251"/>
                </a:lnTo>
                <a:lnTo>
                  <a:pt x="87" y="207"/>
                </a:lnTo>
                <a:lnTo>
                  <a:pt x="87" y="164"/>
                </a:lnTo>
                <a:lnTo>
                  <a:pt x="76" y="131"/>
                </a:lnTo>
                <a:lnTo>
                  <a:pt x="65" y="98"/>
                </a:lnTo>
                <a:lnTo>
                  <a:pt x="54" y="7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94" name="Freeform 94"/>
          <p:cNvSpPr>
            <a:spLocks noChangeArrowheads="1"/>
          </p:cNvSpPr>
          <p:nvPr/>
        </p:nvSpPr>
        <p:spPr bwMode="auto">
          <a:xfrm>
            <a:off x="7080250" y="2286000"/>
            <a:ext cx="138113" cy="352425"/>
          </a:xfrm>
          <a:custGeom>
            <a:avLst/>
            <a:gdLst>
              <a:gd name="T0" fmla="*/ 217 w 217"/>
              <a:gd name="T1" fmla="*/ 119 h 555"/>
              <a:gd name="T2" fmla="*/ 217 w 217"/>
              <a:gd name="T3" fmla="*/ 130 h 555"/>
              <a:gd name="T4" fmla="*/ 206 w 217"/>
              <a:gd name="T5" fmla="*/ 152 h 555"/>
              <a:gd name="T6" fmla="*/ 206 w 217"/>
              <a:gd name="T7" fmla="*/ 174 h 555"/>
              <a:gd name="T8" fmla="*/ 195 w 217"/>
              <a:gd name="T9" fmla="*/ 195 h 555"/>
              <a:gd name="T10" fmla="*/ 185 w 217"/>
              <a:gd name="T11" fmla="*/ 228 h 555"/>
              <a:gd name="T12" fmla="*/ 174 w 217"/>
              <a:gd name="T13" fmla="*/ 261 h 555"/>
              <a:gd name="T14" fmla="*/ 152 w 217"/>
              <a:gd name="T15" fmla="*/ 304 h 555"/>
              <a:gd name="T16" fmla="*/ 141 w 217"/>
              <a:gd name="T17" fmla="*/ 359 h 555"/>
              <a:gd name="T18" fmla="*/ 119 w 217"/>
              <a:gd name="T19" fmla="*/ 402 h 555"/>
              <a:gd name="T20" fmla="*/ 98 w 217"/>
              <a:gd name="T21" fmla="*/ 446 h 555"/>
              <a:gd name="T22" fmla="*/ 87 w 217"/>
              <a:gd name="T23" fmla="*/ 478 h 555"/>
              <a:gd name="T24" fmla="*/ 65 w 217"/>
              <a:gd name="T25" fmla="*/ 511 h 555"/>
              <a:gd name="T26" fmla="*/ 54 w 217"/>
              <a:gd name="T27" fmla="*/ 533 h 555"/>
              <a:gd name="T28" fmla="*/ 43 w 217"/>
              <a:gd name="T29" fmla="*/ 544 h 555"/>
              <a:gd name="T30" fmla="*/ 32 w 217"/>
              <a:gd name="T31" fmla="*/ 555 h 555"/>
              <a:gd name="T32" fmla="*/ 21 w 217"/>
              <a:gd name="T33" fmla="*/ 555 h 555"/>
              <a:gd name="T34" fmla="*/ 11 w 217"/>
              <a:gd name="T35" fmla="*/ 555 h 555"/>
              <a:gd name="T36" fmla="*/ 11 w 217"/>
              <a:gd name="T37" fmla="*/ 544 h 555"/>
              <a:gd name="T38" fmla="*/ 11 w 217"/>
              <a:gd name="T39" fmla="*/ 522 h 555"/>
              <a:gd name="T40" fmla="*/ 11 w 217"/>
              <a:gd name="T41" fmla="*/ 500 h 555"/>
              <a:gd name="T42" fmla="*/ 11 w 217"/>
              <a:gd name="T43" fmla="*/ 468 h 555"/>
              <a:gd name="T44" fmla="*/ 11 w 217"/>
              <a:gd name="T45" fmla="*/ 424 h 555"/>
              <a:gd name="T46" fmla="*/ 11 w 217"/>
              <a:gd name="T47" fmla="*/ 380 h 555"/>
              <a:gd name="T48" fmla="*/ 21 w 217"/>
              <a:gd name="T49" fmla="*/ 326 h 555"/>
              <a:gd name="T50" fmla="*/ 21 w 217"/>
              <a:gd name="T51" fmla="*/ 261 h 555"/>
              <a:gd name="T52" fmla="*/ 32 w 217"/>
              <a:gd name="T53" fmla="*/ 217 h 555"/>
              <a:gd name="T54" fmla="*/ 32 w 217"/>
              <a:gd name="T55" fmla="*/ 174 h 555"/>
              <a:gd name="T56" fmla="*/ 32 w 217"/>
              <a:gd name="T57" fmla="*/ 141 h 555"/>
              <a:gd name="T58" fmla="*/ 32 w 217"/>
              <a:gd name="T59" fmla="*/ 108 h 555"/>
              <a:gd name="T60" fmla="*/ 32 w 217"/>
              <a:gd name="T61" fmla="*/ 87 h 555"/>
              <a:gd name="T62" fmla="*/ 21 w 217"/>
              <a:gd name="T63" fmla="*/ 65 h 555"/>
              <a:gd name="T64" fmla="*/ 21 w 217"/>
              <a:gd name="T65" fmla="*/ 54 h 555"/>
              <a:gd name="T66" fmla="*/ 11 w 217"/>
              <a:gd name="T67" fmla="*/ 43 h 555"/>
              <a:gd name="T68" fmla="*/ 0 w 217"/>
              <a:gd name="T69" fmla="*/ 32 h 555"/>
              <a:gd name="T70" fmla="*/ 0 w 217"/>
              <a:gd name="T71" fmla="*/ 21 h 555"/>
              <a:gd name="T72" fmla="*/ 11 w 217"/>
              <a:gd name="T73" fmla="*/ 0 h 555"/>
              <a:gd name="T74" fmla="*/ 21 w 217"/>
              <a:gd name="T75" fmla="*/ 0 h 555"/>
              <a:gd name="T76" fmla="*/ 32 w 217"/>
              <a:gd name="T77" fmla="*/ 0 h 555"/>
              <a:gd name="T78" fmla="*/ 54 w 217"/>
              <a:gd name="T79" fmla="*/ 0 h 555"/>
              <a:gd name="T80" fmla="*/ 87 w 217"/>
              <a:gd name="T81" fmla="*/ 10 h 555"/>
              <a:gd name="T82" fmla="*/ 130 w 217"/>
              <a:gd name="T83" fmla="*/ 32 h 555"/>
              <a:gd name="T84" fmla="*/ 141 w 217"/>
              <a:gd name="T85" fmla="*/ 43 h 555"/>
              <a:gd name="T86" fmla="*/ 163 w 217"/>
              <a:gd name="T87" fmla="*/ 54 h 555"/>
              <a:gd name="T88" fmla="*/ 174 w 217"/>
              <a:gd name="T89" fmla="*/ 76 h 555"/>
              <a:gd name="T90" fmla="*/ 195 w 217"/>
              <a:gd name="T91" fmla="*/ 87 h 555"/>
              <a:gd name="T92" fmla="*/ 206 w 217"/>
              <a:gd name="T93" fmla="*/ 98 h 555"/>
              <a:gd name="T94" fmla="*/ 206 w 217"/>
              <a:gd name="T95" fmla="*/ 108 h 555"/>
              <a:gd name="T96" fmla="*/ 217 w 217"/>
              <a:gd name="T97" fmla="*/ 108 h 555"/>
              <a:gd name="T98" fmla="*/ 217 w 217"/>
              <a:gd name="T99" fmla="*/ 119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" h="555">
                <a:moveTo>
                  <a:pt x="217" y="119"/>
                </a:moveTo>
                <a:lnTo>
                  <a:pt x="217" y="130"/>
                </a:lnTo>
                <a:lnTo>
                  <a:pt x="206" y="152"/>
                </a:lnTo>
                <a:lnTo>
                  <a:pt x="206" y="174"/>
                </a:lnTo>
                <a:lnTo>
                  <a:pt x="195" y="195"/>
                </a:lnTo>
                <a:lnTo>
                  <a:pt x="185" y="228"/>
                </a:lnTo>
                <a:lnTo>
                  <a:pt x="174" y="261"/>
                </a:lnTo>
                <a:lnTo>
                  <a:pt x="152" y="304"/>
                </a:lnTo>
                <a:lnTo>
                  <a:pt x="141" y="359"/>
                </a:lnTo>
                <a:lnTo>
                  <a:pt x="119" y="402"/>
                </a:lnTo>
                <a:lnTo>
                  <a:pt x="98" y="446"/>
                </a:lnTo>
                <a:lnTo>
                  <a:pt x="87" y="478"/>
                </a:lnTo>
                <a:lnTo>
                  <a:pt x="65" y="511"/>
                </a:lnTo>
                <a:lnTo>
                  <a:pt x="54" y="533"/>
                </a:lnTo>
                <a:lnTo>
                  <a:pt x="43" y="544"/>
                </a:lnTo>
                <a:lnTo>
                  <a:pt x="32" y="555"/>
                </a:lnTo>
                <a:lnTo>
                  <a:pt x="21" y="555"/>
                </a:lnTo>
                <a:lnTo>
                  <a:pt x="11" y="555"/>
                </a:lnTo>
                <a:lnTo>
                  <a:pt x="11" y="544"/>
                </a:lnTo>
                <a:lnTo>
                  <a:pt x="11" y="522"/>
                </a:lnTo>
                <a:lnTo>
                  <a:pt x="11" y="500"/>
                </a:lnTo>
                <a:lnTo>
                  <a:pt x="11" y="468"/>
                </a:lnTo>
                <a:lnTo>
                  <a:pt x="11" y="424"/>
                </a:lnTo>
                <a:lnTo>
                  <a:pt x="11" y="380"/>
                </a:lnTo>
                <a:lnTo>
                  <a:pt x="21" y="326"/>
                </a:lnTo>
                <a:lnTo>
                  <a:pt x="21" y="261"/>
                </a:lnTo>
                <a:lnTo>
                  <a:pt x="32" y="217"/>
                </a:lnTo>
                <a:lnTo>
                  <a:pt x="32" y="174"/>
                </a:lnTo>
                <a:lnTo>
                  <a:pt x="32" y="141"/>
                </a:lnTo>
                <a:lnTo>
                  <a:pt x="32" y="108"/>
                </a:lnTo>
                <a:lnTo>
                  <a:pt x="32" y="87"/>
                </a:lnTo>
                <a:lnTo>
                  <a:pt x="21" y="65"/>
                </a:lnTo>
                <a:lnTo>
                  <a:pt x="21" y="54"/>
                </a:lnTo>
                <a:lnTo>
                  <a:pt x="11" y="43"/>
                </a:lnTo>
                <a:lnTo>
                  <a:pt x="0" y="32"/>
                </a:lnTo>
                <a:lnTo>
                  <a:pt x="0" y="21"/>
                </a:lnTo>
                <a:lnTo>
                  <a:pt x="11" y="0"/>
                </a:lnTo>
                <a:lnTo>
                  <a:pt x="21" y="0"/>
                </a:lnTo>
                <a:lnTo>
                  <a:pt x="32" y="0"/>
                </a:lnTo>
                <a:lnTo>
                  <a:pt x="54" y="0"/>
                </a:lnTo>
                <a:lnTo>
                  <a:pt x="87" y="10"/>
                </a:lnTo>
                <a:lnTo>
                  <a:pt x="130" y="32"/>
                </a:lnTo>
                <a:lnTo>
                  <a:pt x="141" y="43"/>
                </a:lnTo>
                <a:lnTo>
                  <a:pt x="163" y="54"/>
                </a:lnTo>
                <a:lnTo>
                  <a:pt x="174" y="76"/>
                </a:lnTo>
                <a:lnTo>
                  <a:pt x="195" y="87"/>
                </a:lnTo>
                <a:lnTo>
                  <a:pt x="206" y="98"/>
                </a:lnTo>
                <a:lnTo>
                  <a:pt x="206" y="108"/>
                </a:lnTo>
                <a:lnTo>
                  <a:pt x="217" y="108"/>
                </a:lnTo>
                <a:lnTo>
                  <a:pt x="217" y="11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96" name="Freeform 96"/>
          <p:cNvSpPr>
            <a:spLocks noChangeArrowheads="1"/>
          </p:cNvSpPr>
          <p:nvPr/>
        </p:nvSpPr>
        <p:spPr bwMode="auto">
          <a:xfrm>
            <a:off x="6694488" y="2024063"/>
            <a:ext cx="144462" cy="117475"/>
          </a:xfrm>
          <a:custGeom>
            <a:avLst/>
            <a:gdLst>
              <a:gd name="T0" fmla="*/ 0 w 228"/>
              <a:gd name="T1" fmla="*/ 0 h 185"/>
              <a:gd name="T2" fmla="*/ 43 w 228"/>
              <a:gd name="T3" fmla="*/ 11 h 185"/>
              <a:gd name="T4" fmla="*/ 76 w 228"/>
              <a:gd name="T5" fmla="*/ 11 h 185"/>
              <a:gd name="T6" fmla="*/ 98 w 228"/>
              <a:gd name="T7" fmla="*/ 11 h 185"/>
              <a:gd name="T8" fmla="*/ 130 w 228"/>
              <a:gd name="T9" fmla="*/ 11 h 185"/>
              <a:gd name="T10" fmla="*/ 152 w 228"/>
              <a:gd name="T11" fmla="*/ 22 h 185"/>
              <a:gd name="T12" fmla="*/ 163 w 228"/>
              <a:gd name="T13" fmla="*/ 33 h 185"/>
              <a:gd name="T14" fmla="*/ 185 w 228"/>
              <a:gd name="T15" fmla="*/ 33 h 185"/>
              <a:gd name="T16" fmla="*/ 196 w 228"/>
              <a:gd name="T17" fmla="*/ 54 h 185"/>
              <a:gd name="T18" fmla="*/ 206 w 228"/>
              <a:gd name="T19" fmla="*/ 65 h 185"/>
              <a:gd name="T20" fmla="*/ 217 w 228"/>
              <a:gd name="T21" fmla="*/ 76 h 185"/>
              <a:gd name="T22" fmla="*/ 217 w 228"/>
              <a:gd name="T23" fmla="*/ 87 h 185"/>
              <a:gd name="T24" fmla="*/ 228 w 228"/>
              <a:gd name="T25" fmla="*/ 98 h 185"/>
              <a:gd name="T26" fmla="*/ 228 w 228"/>
              <a:gd name="T27" fmla="*/ 120 h 185"/>
              <a:gd name="T28" fmla="*/ 217 w 228"/>
              <a:gd name="T29" fmla="*/ 152 h 185"/>
              <a:gd name="T30" fmla="*/ 206 w 228"/>
              <a:gd name="T31" fmla="*/ 163 h 185"/>
              <a:gd name="T32" fmla="*/ 196 w 228"/>
              <a:gd name="T33" fmla="*/ 174 h 185"/>
              <a:gd name="T34" fmla="*/ 185 w 228"/>
              <a:gd name="T35" fmla="*/ 185 h 185"/>
              <a:gd name="T36" fmla="*/ 174 w 228"/>
              <a:gd name="T37" fmla="*/ 185 h 185"/>
              <a:gd name="T38" fmla="*/ 152 w 228"/>
              <a:gd name="T39" fmla="*/ 174 h 185"/>
              <a:gd name="T40" fmla="*/ 130 w 228"/>
              <a:gd name="T41" fmla="*/ 174 h 185"/>
              <a:gd name="T42" fmla="*/ 119 w 228"/>
              <a:gd name="T43" fmla="*/ 152 h 185"/>
              <a:gd name="T44" fmla="*/ 98 w 228"/>
              <a:gd name="T45" fmla="*/ 142 h 185"/>
              <a:gd name="T46" fmla="*/ 76 w 228"/>
              <a:gd name="T47" fmla="*/ 120 h 185"/>
              <a:gd name="T48" fmla="*/ 54 w 228"/>
              <a:gd name="T49" fmla="*/ 98 h 185"/>
              <a:gd name="T50" fmla="*/ 43 w 228"/>
              <a:gd name="T51" fmla="*/ 76 h 185"/>
              <a:gd name="T52" fmla="*/ 33 w 228"/>
              <a:gd name="T53" fmla="*/ 65 h 185"/>
              <a:gd name="T54" fmla="*/ 22 w 228"/>
              <a:gd name="T55" fmla="*/ 44 h 185"/>
              <a:gd name="T56" fmla="*/ 11 w 228"/>
              <a:gd name="T57" fmla="*/ 33 h 185"/>
              <a:gd name="T58" fmla="*/ 0 w 228"/>
              <a:gd name="T59" fmla="*/ 22 h 185"/>
              <a:gd name="T60" fmla="*/ 0 w 228"/>
              <a:gd name="T61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28" h="185">
                <a:moveTo>
                  <a:pt x="0" y="0"/>
                </a:moveTo>
                <a:lnTo>
                  <a:pt x="43" y="11"/>
                </a:lnTo>
                <a:lnTo>
                  <a:pt x="76" y="11"/>
                </a:lnTo>
                <a:lnTo>
                  <a:pt x="98" y="11"/>
                </a:lnTo>
                <a:lnTo>
                  <a:pt x="130" y="11"/>
                </a:lnTo>
                <a:lnTo>
                  <a:pt x="152" y="22"/>
                </a:lnTo>
                <a:lnTo>
                  <a:pt x="163" y="33"/>
                </a:lnTo>
                <a:lnTo>
                  <a:pt x="185" y="33"/>
                </a:lnTo>
                <a:lnTo>
                  <a:pt x="196" y="54"/>
                </a:lnTo>
                <a:lnTo>
                  <a:pt x="206" y="65"/>
                </a:lnTo>
                <a:lnTo>
                  <a:pt x="217" y="76"/>
                </a:lnTo>
                <a:lnTo>
                  <a:pt x="217" y="87"/>
                </a:lnTo>
                <a:lnTo>
                  <a:pt x="228" y="98"/>
                </a:lnTo>
                <a:lnTo>
                  <a:pt x="228" y="120"/>
                </a:lnTo>
                <a:lnTo>
                  <a:pt x="217" y="152"/>
                </a:lnTo>
                <a:lnTo>
                  <a:pt x="206" y="163"/>
                </a:lnTo>
                <a:lnTo>
                  <a:pt x="196" y="174"/>
                </a:lnTo>
                <a:lnTo>
                  <a:pt x="185" y="185"/>
                </a:lnTo>
                <a:lnTo>
                  <a:pt x="174" y="185"/>
                </a:lnTo>
                <a:lnTo>
                  <a:pt x="152" y="174"/>
                </a:lnTo>
                <a:lnTo>
                  <a:pt x="130" y="174"/>
                </a:lnTo>
                <a:lnTo>
                  <a:pt x="119" y="152"/>
                </a:lnTo>
                <a:lnTo>
                  <a:pt x="98" y="142"/>
                </a:lnTo>
                <a:lnTo>
                  <a:pt x="76" y="120"/>
                </a:lnTo>
                <a:lnTo>
                  <a:pt x="54" y="98"/>
                </a:lnTo>
                <a:lnTo>
                  <a:pt x="43" y="76"/>
                </a:lnTo>
                <a:lnTo>
                  <a:pt x="33" y="65"/>
                </a:lnTo>
                <a:lnTo>
                  <a:pt x="22" y="44"/>
                </a:lnTo>
                <a:lnTo>
                  <a:pt x="11" y="33"/>
                </a:lnTo>
                <a:lnTo>
                  <a:pt x="0" y="22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97" name="Freeform 97"/>
          <p:cNvSpPr>
            <a:spLocks noChangeArrowheads="1"/>
          </p:cNvSpPr>
          <p:nvPr/>
        </p:nvSpPr>
        <p:spPr bwMode="auto">
          <a:xfrm>
            <a:off x="6092825" y="2085975"/>
            <a:ext cx="1360488" cy="200025"/>
          </a:xfrm>
          <a:custGeom>
            <a:avLst/>
            <a:gdLst>
              <a:gd name="T0" fmla="*/ 1229 w 2142"/>
              <a:gd name="T1" fmla="*/ 76 h 316"/>
              <a:gd name="T2" fmla="*/ 1370 w 2142"/>
              <a:gd name="T3" fmla="*/ 54 h 316"/>
              <a:gd name="T4" fmla="*/ 1500 w 2142"/>
              <a:gd name="T5" fmla="*/ 44 h 316"/>
              <a:gd name="T6" fmla="*/ 1609 w 2142"/>
              <a:gd name="T7" fmla="*/ 22 h 316"/>
              <a:gd name="T8" fmla="*/ 1707 w 2142"/>
              <a:gd name="T9" fmla="*/ 11 h 316"/>
              <a:gd name="T10" fmla="*/ 1783 w 2142"/>
              <a:gd name="T11" fmla="*/ 0 h 316"/>
              <a:gd name="T12" fmla="*/ 1848 w 2142"/>
              <a:gd name="T13" fmla="*/ 0 h 316"/>
              <a:gd name="T14" fmla="*/ 1892 w 2142"/>
              <a:gd name="T15" fmla="*/ 0 h 316"/>
              <a:gd name="T16" fmla="*/ 1957 w 2142"/>
              <a:gd name="T17" fmla="*/ 0 h 316"/>
              <a:gd name="T18" fmla="*/ 2044 w 2142"/>
              <a:gd name="T19" fmla="*/ 22 h 316"/>
              <a:gd name="T20" fmla="*/ 2098 w 2142"/>
              <a:gd name="T21" fmla="*/ 65 h 316"/>
              <a:gd name="T22" fmla="*/ 2131 w 2142"/>
              <a:gd name="T23" fmla="*/ 98 h 316"/>
              <a:gd name="T24" fmla="*/ 2131 w 2142"/>
              <a:gd name="T25" fmla="*/ 109 h 316"/>
              <a:gd name="T26" fmla="*/ 2098 w 2142"/>
              <a:gd name="T27" fmla="*/ 120 h 316"/>
              <a:gd name="T28" fmla="*/ 2077 w 2142"/>
              <a:gd name="T29" fmla="*/ 131 h 316"/>
              <a:gd name="T30" fmla="*/ 2033 w 2142"/>
              <a:gd name="T31" fmla="*/ 131 h 316"/>
              <a:gd name="T32" fmla="*/ 1979 w 2142"/>
              <a:gd name="T33" fmla="*/ 141 h 316"/>
              <a:gd name="T34" fmla="*/ 1913 w 2142"/>
              <a:gd name="T35" fmla="*/ 141 h 316"/>
              <a:gd name="T36" fmla="*/ 1848 w 2142"/>
              <a:gd name="T37" fmla="*/ 141 h 316"/>
              <a:gd name="T38" fmla="*/ 1718 w 2142"/>
              <a:gd name="T39" fmla="*/ 141 h 316"/>
              <a:gd name="T40" fmla="*/ 1533 w 2142"/>
              <a:gd name="T41" fmla="*/ 152 h 316"/>
              <a:gd name="T42" fmla="*/ 1337 w 2142"/>
              <a:gd name="T43" fmla="*/ 163 h 316"/>
              <a:gd name="T44" fmla="*/ 1120 w 2142"/>
              <a:gd name="T45" fmla="*/ 185 h 316"/>
              <a:gd name="T46" fmla="*/ 946 w 2142"/>
              <a:gd name="T47" fmla="*/ 207 h 316"/>
              <a:gd name="T48" fmla="*/ 848 w 2142"/>
              <a:gd name="T49" fmla="*/ 218 h 316"/>
              <a:gd name="T50" fmla="*/ 750 w 2142"/>
              <a:gd name="T51" fmla="*/ 229 h 316"/>
              <a:gd name="T52" fmla="*/ 663 w 2142"/>
              <a:gd name="T53" fmla="*/ 250 h 316"/>
              <a:gd name="T54" fmla="*/ 587 w 2142"/>
              <a:gd name="T55" fmla="*/ 261 h 316"/>
              <a:gd name="T56" fmla="*/ 522 w 2142"/>
              <a:gd name="T57" fmla="*/ 272 h 316"/>
              <a:gd name="T58" fmla="*/ 457 w 2142"/>
              <a:gd name="T59" fmla="*/ 272 h 316"/>
              <a:gd name="T60" fmla="*/ 413 w 2142"/>
              <a:gd name="T61" fmla="*/ 283 h 316"/>
              <a:gd name="T62" fmla="*/ 348 w 2142"/>
              <a:gd name="T63" fmla="*/ 294 h 316"/>
              <a:gd name="T64" fmla="*/ 283 w 2142"/>
              <a:gd name="T65" fmla="*/ 305 h 316"/>
              <a:gd name="T66" fmla="*/ 228 w 2142"/>
              <a:gd name="T67" fmla="*/ 316 h 316"/>
              <a:gd name="T68" fmla="*/ 196 w 2142"/>
              <a:gd name="T69" fmla="*/ 316 h 316"/>
              <a:gd name="T70" fmla="*/ 163 w 2142"/>
              <a:gd name="T71" fmla="*/ 316 h 316"/>
              <a:gd name="T72" fmla="*/ 109 w 2142"/>
              <a:gd name="T73" fmla="*/ 294 h 316"/>
              <a:gd name="T74" fmla="*/ 65 w 2142"/>
              <a:gd name="T75" fmla="*/ 283 h 316"/>
              <a:gd name="T76" fmla="*/ 33 w 2142"/>
              <a:gd name="T77" fmla="*/ 272 h 316"/>
              <a:gd name="T78" fmla="*/ 11 w 2142"/>
              <a:gd name="T79" fmla="*/ 250 h 316"/>
              <a:gd name="T80" fmla="*/ 11 w 2142"/>
              <a:gd name="T81" fmla="*/ 239 h 316"/>
              <a:gd name="T82" fmla="*/ 44 w 2142"/>
              <a:gd name="T83" fmla="*/ 229 h 316"/>
              <a:gd name="T84" fmla="*/ 109 w 2142"/>
              <a:gd name="T85" fmla="*/ 218 h 316"/>
              <a:gd name="T86" fmla="*/ 207 w 2142"/>
              <a:gd name="T87" fmla="*/ 207 h 316"/>
              <a:gd name="T88" fmla="*/ 294 w 2142"/>
              <a:gd name="T89" fmla="*/ 196 h 316"/>
              <a:gd name="T90" fmla="*/ 370 w 2142"/>
              <a:gd name="T91" fmla="*/ 185 h 316"/>
              <a:gd name="T92" fmla="*/ 457 w 2142"/>
              <a:gd name="T93" fmla="*/ 174 h 316"/>
              <a:gd name="T94" fmla="*/ 565 w 2142"/>
              <a:gd name="T95" fmla="*/ 163 h 316"/>
              <a:gd name="T96" fmla="*/ 674 w 2142"/>
              <a:gd name="T97" fmla="*/ 152 h 316"/>
              <a:gd name="T98" fmla="*/ 794 w 2142"/>
              <a:gd name="T99" fmla="*/ 131 h 316"/>
              <a:gd name="T100" fmla="*/ 935 w 2142"/>
              <a:gd name="T101" fmla="*/ 120 h 316"/>
              <a:gd name="T102" fmla="*/ 1076 w 2142"/>
              <a:gd name="T103" fmla="*/ 98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42" h="316">
                <a:moveTo>
                  <a:pt x="1152" y="87"/>
                </a:moveTo>
                <a:lnTo>
                  <a:pt x="1229" y="76"/>
                </a:lnTo>
                <a:lnTo>
                  <a:pt x="1305" y="65"/>
                </a:lnTo>
                <a:lnTo>
                  <a:pt x="1370" y="54"/>
                </a:lnTo>
                <a:lnTo>
                  <a:pt x="1435" y="44"/>
                </a:lnTo>
                <a:lnTo>
                  <a:pt x="1500" y="44"/>
                </a:lnTo>
                <a:lnTo>
                  <a:pt x="1555" y="33"/>
                </a:lnTo>
                <a:lnTo>
                  <a:pt x="1609" y="22"/>
                </a:lnTo>
                <a:lnTo>
                  <a:pt x="1663" y="22"/>
                </a:lnTo>
                <a:lnTo>
                  <a:pt x="1707" y="11"/>
                </a:lnTo>
                <a:lnTo>
                  <a:pt x="1750" y="11"/>
                </a:lnTo>
                <a:lnTo>
                  <a:pt x="1783" y="0"/>
                </a:lnTo>
                <a:lnTo>
                  <a:pt x="1816" y="0"/>
                </a:lnTo>
                <a:lnTo>
                  <a:pt x="1848" y="0"/>
                </a:lnTo>
                <a:lnTo>
                  <a:pt x="1870" y="0"/>
                </a:lnTo>
                <a:lnTo>
                  <a:pt x="1892" y="0"/>
                </a:lnTo>
                <a:lnTo>
                  <a:pt x="1913" y="0"/>
                </a:lnTo>
                <a:lnTo>
                  <a:pt x="1957" y="0"/>
                </a:lnTo>
                <a:lnTo>
                  <a:pt x="2000" y="0"/>
                </a:lnTo>
                <a:lnTo>
                  <a:pt x="2044" y="22"/>
                </a:lnTo>
                <a:lnTo>
                  <a:pt x="2077" y="44"/>
                </a:lnTo>
                <a:lnTo>
                  <a:pt x="2098" y="65"/>
                </a:lnTo>
                <a:lnTo>
                  <a:pt x="2120" y="76"/>
                </a:lnTo>
                <a:lnTo>
                  <a:pt x="2131" y="98"/>
                </a:lnTo>
                <a:lnTo>
                  <a:pt x="2142" y="109"/>
                </a:lnTo>
                <a:lnTo>
                  <a:pt x="2131" y="109"/>
                </a:lnTo>
                <a:lnTo>
                  <a:pt x="2120" y="120"/>
                </a:lnTo>
                <a:lnTo>
                  <a:pt x="2098" y="120"/>
                </a:lnTo>
                <a:lnTo>
                  <a:pt x="2087" y="131"/>
                </a:lnTo>
                <a:lnTo>
                  <a:pt x="2077" y="131"/>
                </a:lnTo>
                <a:lnTo>
                  <a:pt x="2055" y="131"/>
                </a:lnTo>
                <a:lnTo>
                  <a:pt x="2033" y="131"/>
                </a:lnTo>
                <a:lnTo>
                  <a:pt x="2000" y="131"/>
                </a:lnTo>
                <a:lnTo>
                  <a:pt x="1979" y="141"/>
                </a:lnTo>
                <a:lnTo>
                  <a:pt x="1946" y="141"/>
                </a:lnTo>
                <a:lnTo>
                  <a:pt x="1913" y="141"/>
                </a:lnTo>
                <a:lnTo>
                  <a:pt x="1881" y="141"/>
                </a:lnTo>
                <a:lnTo>
                  <a:pt x="1848" y="141"/>
                </a:lnTo>
                <a:lnTo>
                  <a:pt x="1805" y="141"/>
                </a:lnTo>
                <a:lnTo>
                  <a:pt x="1718" y="141"/>
                </a:lnTo>
                <a:lnTo>
                  <a:pt x="1631" y="141"/>
                </a:lnTo>
                <a:lnTo>
                  <a:pt x="1533" y="152"/>
                </a:lnTo>
                <a:lnTo>
                  <a:pt x="1435" y="152"/>
                </a:lnTo>
                <a:lnTo>
                  <a:pt x="1337" y="163"/>
                </a:lnTo>
                <a:lnTo>
                  <a:pt x="1229" y="174"/>
                </a:lnTo>
                <a:lnTo>
                  <a:pt x="1120" y="185"/>
                </a:lnTo>
                <a:lnTo>
                  <a:pt x="1011" y="196"/>
                </a:lnTo>
                <a:lnTo>
                  <a:pt x="946" y="207"/>
                </a:lnTo>
                <a:lnTo>
                  <a:pt x="892" y="207"/>
                </a:lnTo>
                <a:lnTo>
                  <a:pt x="848" y="218"/>
                </a:lnTo>
                <a:lnTo>
                  <a:pt x="794" y="229"/>
                </a:lnTo>
                <a:lnTo>
                  <a:pt x="750" y="229"/>
                </a:lnTo>
                <a:lnTo>
                  <a:pt x="707" y="239"/>
                </a:lnTo>
                <a:lnTo>
                  <a:pt x="663" y="250"/>
                </a:lnTo>
                <a:lnTo>
                  <a:pt x="620" y="250"/>
                </a:lnTo>
                <a:lnTo>
                  <a:pt x="587" y="261"/>
                </a:lnTo>
                <a:lnTo>
                  <a:pt x="555" y="261"/>
                </a:lnTo>
                <a:lnTo>
                  <a:pt x="522" y="272"/>
                </a:lnTo>
                <a:lnTo>
                  <a:pt x="489" y="272"/>
                </a:lnTo>
                <a:lnTo>
                  <a:pt x="457" y="272"/>
                </a:lnTo>
                <a:lnTo>
                  <a:pt x="435" y="283"/>
                </a:lnTo>
                <a:lnTo>
                  <a:pt x="413" y="283"/>
                </a:lnTo>
                <a:lnTo>
                  <a:pt x="391" y="283"/>
                </a:lnTo>
                <a:lnTo>
                  <a:pt x="348" y="294"/>
                </a:lnTo>
                <a:lnTo>
                  <a:pt x="315" y="294"/>
                </a:lnTo>
                <a:lnTo>
                  <a:pt x="283" y="305"/>
                </a:lnTo>
                <a:lnTo>
                  <a:pt x="250" y="305"/>
                </a:lnTo>
                <a:lnTo>
                  <a:pt x="228" y="316"/>
                </a:lnTo>
                <a:lnTo>
                  <a:pt x="207" y="316"/>
                </a:lnTo>
                <a:lnTo>
                  <a:pt x="196" y="316"/>
                </a:lnTo>
                <a:lnTo>
                  <a:pt x="185" y="316"/>
                </a:lnTo>
                <a:lnTo>
                  <a:pt x="163" y="316"/>
                </a:lnTo>
                <a:lnTo>
                  <a:pt x="141" y="305"/>
                </a:lnTo>
                <a:lnTo>
                  <a:pt x="109" y="294"/>
                </a:lnTo>
                <a:lnTo>
                  <a:pt x="87" y="283"/>
                </a:lnTo>
                <a:lnTo>
                  <a:pt x="65" y="283"/>
                </a:lnTo>
                <a:lnTo>
                  <a:pt x="44" y="272"/>
                </a:lnTo>
                <a:lnTo>
                  <a:pt x="33" y="272"/>
                </a:lnTo>
                <a:lnTo>
                  <a:pt x="22" y="261"/>
                </a:lnTo>
                <a:lnTo>
                  <a:pt x="11" y="250"/>
                </a:lnTo>
                <a:lnTo>
                  <a:pt x="0" y="239"/>
                </a:lnTo>
                <a:lnTo>
                  <a:pt x="11" y="239"/>
                </a:lnTo>
                <a:lnTo>
                  <a:pt x="22" y="229"/>
                </a:lnTo>
                <a:lnTo>
                  <a:pt x="44" y="229"/>
                </a:lnTo>
                <a:lnTo>
                  <a:pt x="65" y="218"/>
                </a:lnTo>
                <a:lnTo>
                  <a:pt x="109" y="218"/>
                </a:lnTo>
                <a:lnTo>
                  <a:pt x="152" y="207"/>
                </a:lnTo>
                <a:lnTo>
                  <a:pt x="207" y="207"/>
                </a:lnTo>
                <a:lnTo>
                  <a:pt x="261" y="196"/>
                </a:lnTo>
                <a:lnTo>
                  <a:pt x="294" y="196"/>
                </a:lnTo>
                <a:lnTo>
                  <a:pt x="337" y="185"/>
                </a:lnTo>
                <a:lnTo>
                  <a:pt x="370" y="185"/>
                </a:lnTo>
                <a:lnTo>
                  <a:pt x="413" y="185"/>
                </a:lnTo>
                <a:lnTo>
                  <a:pt x="457" y="174"/>
                </a:lnTo>
                <a:lnTo>
                  <a:pt x="511" y="174"/>
                </a:lnTo>
                <a:lnTo>
                  <a:pt x="565" y="163"/>
                </a:lnTo>
                <a:lnTo>
                  <a:pt x="620" y="152"/>
                </a:lnTo>
                <a:lnTo>
                  <a:pt x="674" y="152"/>
                </a:lnTo>
                <a:lnTo>
                  <a:pt x="728" y="141"/>
                </a:lnTo>
                <a:lnTo>
                  <a:pt x="794" y="131"/>
                </a:lnTo>
                <a:lnTo>
                  <a:pt x="859" y="120"/>
                </a:lnTo>
                <a:lnTo>
                  <a:pt x="935" y="120"/>
                </a:lnTo>
                <a:lnTo>
                  <a:pt x="1000" y="109"/>
                </a:lnTo>
                <a:lnTo>
                  <a:pt x="1076" y="98"/>
                </a:lnTo>
                <a:lnTo>
                  <a:pt x="1152" y="8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98" name="Freeform 98"/>
          <p:cNvSpPr>
            <a:spLocks noChangeArrowheads="1"/>
          </p:cNvSpPr>
          <p:nvPr/>
        </p:nvSpPr>
        <p:spPr bwMode="auto">
          <a:xfrm>
            <a:off x="6983413" y="1879600"/>
            <a:ext cx="173037" cy="144463"/>
          </a:xfrm>
          <a:custGeom>
            <a:avLst/>
            <a:gdLst>
              <a:gd name="T0" fmla="*/ 0 w 271"/>
              <a:gd name="T1" fmla="*/ 0 h 228"/>
              <a:gd name="T2" fmla="*/ 43 w 271"/>
              <a:gd name="T3" fmla="*/ 0 h 228"/>
              <a:gd name="T4" fmla="*/ 86 w 271"/>
              <a:gd name="T5" fmla="*/ 10 h 228"/>
              <a:gd name="T6" fmla="*/ 130 w 271"/>
              <a:gd name="T7" fmla="*/ 10 h 228"/>
              <a:gd name="T8" fmla="*/ 163 w 271"/>
              <a:gd name="T9" fmla="*/ 21 h 228"/>
              <a:gd name="T10" fmla="*/ 184 w 271"/>
              <a:gd name="T11" fmla="*/ 43 h 228"/>
              <a:gd name="T12" fmla="*/ 217 w 271"/>
              <a:gd name="T13" fmla="*/ 65 h 228"/>
              <a:gd name="T14" fmla="*/ 239 w 271"/>
              <a:gd name="T15" fmla="*/ 87 h 228"/>
              <a:gd name="T16" fmla="*/ 250 w 271"/>
              <a:gd name="T17" fmla="*/ 108 h 228"/>
              <a:gd name="T18" fmla="*/ 260 w 271"/>
              <a:gd name="T19" fmla="*/ 141 h 228"/>
              <a:gd name="T20" fmla="*/ 271 w 271"/>
              <a:gd name="T21" fmla="*/ 163 h 228"/>
              <a:gd name="T22" fmla="*/ 271 w 271"/>
              <a:gd name="T23" fmla="*/ 185 h 228"/>
              <a:gd name="T24" fmla="*/ 260 w 271"/>
              <a:gd name="T25" fmla="*/ 195 h 228"/>
              <a:gd name="T26" fmla="*/ 260 w 271"/>
              <a:gd name="T27" fmla="*/ 217 h 228"/>
              <a:gd name="T28" fmla="*/ 239 w 271"/>
              <a:gd name="T29" fmla="*/ 228 h 228"/>
              <a:gd name="T30" fmla="*/ 228 w 271"/>
              <a:gd name="T31" fmla="*/ 228 h 228"/>
              <a:gd name="T32" fmla="*/ 217 w 271"/>
              <a:gd name="T33" fmla="*/ 228 h 228"/>
              <a:gd name="T34" fmla="*/ 206 w 271"/>
              <a:gd name="T35" fmla="*/ 228 h 228"/>
              <a:gd name="T36" fmla="*/ 195 w 271"/>
              <a:gd name="T37" fmla="*/ 217 h 228"/>
              <a:gd name="T38" fmla="*/ 173 w 271"/>
              <a:gd name="T39" fmla="*/ 195 h 228"/>
              <a:gd name="T40" fmla="*/ 152 w 271"/>
              <a:gd name="T41" fmla="*/ 174 h 228"/>
              <a:gd name="T42" fmla="*/ 119 w 271"/>
              <a:gd name="T43" fmla="*/ 141 h 228"/>
              <a:gd name="T44" fmla="*/ 86 w 271"/>
              <a:gd name="T45" fmla="*/ 108 h 228"/>
              <a:gd name="T46" fmla="*/ 43 w 271"/>
              <a:gd name="T47" fmla="*/ 54 h 228"/>
              <a:gd name="T48" fmla="*/ 0 w 271"/>
              <a:gd name="T49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1" h="228">
                <a:moveTo>
                  <a:pt x="0" y="0"/>
                </a:moveTo>
                <a:lnTo>
                  <a:pt x="43" y="0"/>
                </a:lnTo>
                <a:lnTo>
                  <a:pt x="86" y="10"/>
                </a:lnTo>
                <a:lnTo>
                  <a:pt x="130" y="10"/>
                </a:lnTo>
                <a:lnTo>
                  <a:pt x="163" y="21"/>
                </a:lnTo>
                <a:lnTo>
                  <a:pt x="184" y="43"/>
                </a:lnTo>
                <a:lnTo>
                  <a:pt x="217" y="65"/>
                </a:lnTo>
                <a:lnTo>
                  <a:pt x="239" y="87"/>
                </a:lnTo>
                <a:lnTo>
                  <a:pt x="250" y="108"/>
                </a:lnTo>
                <a:lnTo>
                  <a:pt x="260" y="141"/>
                </a:lnTo>
                <a:lnTo>
                  <a:pt x="271" y="163"/>
                </a:lnTo>
                <a:lnTo>
                  <a:pt x="271" y="185"/>
                </a:lnTo>
                <a:lnTo>
                  <a:pt x="260" y="195"/>
                </a:lnTo>
                <a:lnTo>
                  <a:pt x="260" y="217"/>
                </a:lnTo>
                <a:lnTo>
                  <a:pt x="239" y="228"/>
                </a:lnTo>
                <a:lnTo>
                  <a:pt x="228" y="228"/>
                </a:lnTo>
                <a:lnTo>
                  <a:pt x="217" y="228"/>
                </a:lnTo>
                <a:lnTo>
                  <a:pt x="206" y="228"/>
                </a:lnTo>
                <a:lnTo>
                  <a:pt x="195" y="217"/>
                </a:lnTo>
                <a:lnTo>
                  <a:pt x="173" y="195"/>
                </a:lnTo>
                <a:lnTo>
                  <a:pt x="152" y="174"/>
                </a:lnTo>
                <a:lnTo>
                  <a:pt x="119" y="141"/>
                </a:lnTo>
                <a:lnTo>
                  <a:pt x="86" y="108"/>
                </a:lnTo>
                <a:lnTo>
                  <a:pt x="43" y="54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99" name="Freeform 99"/>
          <p:cNvSpPr>
            <a:spLocks noChangeArrowheads="1"/>
          </p:cNvSpPr>
          <p:nvPr/>
        </p:nvSpPr>
        <p:spPr bwMode="auto">
          <a:xfrm>
            <a:off x="6783388" y="1622425"/>
            <a:ext cx="296862" cy="360363"/>
          </a:xfrm>
          <a:custGeom>
            <a:avLst/>
            <a:gdLst>
              <a:gd name="T0" fmla="*/ 261 w 468"/>
              <a:gd name="T1" fmla="*/ 65 h 566"/>
              <a:gd name="T2" fmla="*/ 261 w 468"/>
              <a:gd name="T3" fmla="*/ 43 h 566"/>
              <a:gd name="T4" fmla="*/ 250 w 468"/>
              <a:gd name="T5" fmla="*/ 33 h 566"/>
              <a:gd name="T6" fmla="*/ 261 w 468"/>
              <a:gd name="T7" fmla="*/ 11 h 566"/>
              <a:gd name="T8" fmla="*/ 272 w 468"/>
              <a:gd name="T9" fmla="*/ 0 h 566"/>
              <a:gd name="T10" fmla="*/ 283 w 468"/>
              <a:gd name="T11" fmla="*/ 0 h 566"/>
              <a:gd name="T12" fmla="*/ 305 w 468"/>
              <a:gd name="T13" fmla="*/ 0 h 566"/>
              <a:gd name="T14" fmla="*/ 337 w 468"/>
              <a:gd name="T15" fmla="*/ 11 h 566"/>
              <a:gd name="T16" fmla="*/ 381 w 468"/>
              <a:gd name="T17" fmla="*/ 22 h 566"/>
              <a:gd name="T18" fmla="*/ 392 w 468"/>
              <a:gd name="T19" fmla="*/ 22 h 566"/>
              <a:gd name="T20" fmla="*/ 413 w 468"/>
              <a:gd name="T21" fmla="*/ 33 h 566"/>
              <a:gd name="T22" fmla="*/ 435 w 468"/>
              <a:gd name="T23" fmla="*/ 43 h 566"/>
              <a:gd name="T24" fmla="*/ 446 w 468"/>
              <a:gd name="T25" fmla="*/ 54 h 566"/>
              <a:gd name="T26" fmla="*/ 457 w 468"/>
              <a:gd name="T27" fmla="*/ 65 h 566"/>
              <a:gd name="T28" fmla="*/ 457 w 468"/>
              <a:gd name="T29" fmla="*/ 76 h 566"/>
              <a:gd name="T30" fmla="*/ 468 w 468"/>
              <a:gd name="T31" fmla="*/ 87 h 566"/>
              <a:gd name="T32" fmla="*/ 468 w 468"/>
              <a:gd name="T33" fmla="*/ 98 h 566"/>
              <a:gd name="T34" fmla="*/ 468 w 468"/>
              <a:gd name="T35" fmla="*/ 109 h 566"/>
              <a:gd name="T36" fmla="*/ 457 w 468"/>
              <a:gd name="T37" fmla="*/ 120 h 566"/>
              <a:gd name="T38" fmla="*/ 457 w 468"/>
              <a:gd name="T39" fmla="*/ 141 h 566"/>
              <a:gd name="T40" fmla="*/ 446 w 468"/>
              <a:gd name="T41" fmla="*/ 163 h 566"/>
              <a:gd name="T42" fmla="*/ 424 w 468"/>
              <a:gd name="T43" fmla="*/ 185 h 566"/>
              <a:gd name="T44" fmla="*/ 413 w 468"/>
              <a:gd name="T45" fmla="*/ 207 h 566"/>
              <a:gd name="T46" fmla="*/ 392 w 468"/>
              <a:gd name="T47" fmla="*/ 239 h 566"/>
              <a:gd name="T48" fmla="*/ 370 w 468"/>
              <a:gd name="T49" fmla="*/ 272 h 566"/>
              <a:gd name="T50" fmla="*/ 305 w 468"/>
              <a:gd name="T51" fmla="*/ 337 h 566"/>
              <a:gd name="T52" fmla="*/ 250 w 468"/>
              <a:gd name="T53" fmla="*/ 392 h 566"/>
              <a:gd name="T54" fmla="*/ 196 w 468"/>
              <a:gd name="T55" fmla="*/ 446 h 566"/>
              <a:gd name="T56" fmla="*/ 142 w 468"/>
              <a:gd name="T57" fmla="*/ 490 h 566"/>
              <a:gd name="T58" fmla="*/ 109 w 468"/>
              <a:gd name="T59" fmla="*/ 511 h 566"/>
              <a:gd name="T60" fmla="*/ 87 w 468"/>
              <a:gd name="T61" fmla="*/ 533 h 566"/>
              <a:gd name="T62" fmla="*/ 65 w 468"/>
              <a:gd name="T63" fmla="*/ 544 h 566"/>
              <a:gd name="T64" fmla="*/ 44 w 468"/>
              <a:gd name="T65" fmla="*/ 555 h 566"/>
              <a:gd name="T66" fmla="*/ 22 w 468"/>
              <a:gd name="T67" fmla="*/ 555 h 566"/>
              <a:gd name="T68" fmla="*/ 11 w 468"/>
              <a:gd name="T69" fmla="*/ 566 h 566"/>
              <a:gd name="T70" fmla="*/ 0 w 468"/>
              <a:gd name="T71" fmla="*/ 566 h 566"/>
              <a:gd name="T72" fmla="*/ 0 w 468"/>
              <a:gd name="T73" fmla="*/ 555 h 566"/>
              <a:gd name="T74" fmla="*/ 0 w 468"/>
              <a:gd name="T75" fmla="*/ 544 h 566"/>
              <a:gd name="T76" fmla="*/ 0 w 468"/>
              <a:gd name="T77" fmla="*/ 533 h 566"/>
              <a:gd name="T78" fmla="*/ 11 w 468"/>
              <a:gd name="T79" fmla="*/ 511 h 566"/>
              <a:gd name="T80" fmla="*/ 22 w 468"/>
              <a:gd name="T81" fmla="*/ 500 h 566"/>
              <a:gd name="T82" fmla="*/ 44 w 468"/>
              <a:gd name="T83" fmla="*/ 479 h 566"/>
              <a:gd name="T84" fmla="*/ 65 w 468"/>
              <a:gd name="T85" fmla="*/ 446 h 566"/>
              <a:gd name="T86" fmla="*/ 87 w 468"/>
              <a:gd name="T87" fmla="*/ 413 h 566"/>
              <a:gd name="T88" fmla="*/ 120 w 468"/>
              <a:gd name="T89" fmla="*/ 381 h 566"/>
              <a:gd name="T90" fmla="*/ 142 w 468"/>
              <a:gd name="T91" fmla="*/ 359 h 566"/>
              <a:gd name="T92" fmla="*/ 163 w 468"/>
              <a:gd name="T93" fmla="*/ 326 h 566"/>
              <a:gd name="T94" fmla="*/ 185 w 468"/>
              <a:gd name="T95" fmla="*/ 305 h 566"/>
              <a:gd name="T96" fmla="*/ 218 w 468"/>
              <a:gd name="T97" fmla="*/ 250 h 566"/>
              <a:gd name="T98" fmla="*/ 250 w 468"/>
              <a:gd name="T99" fmla="*/ 196 h 566"/>
              <a:gd name="T100" fmla="*/ 261 w 468"/>
              <a:gd name="T101" fmla="*/ 174 h 566"/>
              <a:gd name="T102" fmla="*/ 272 w 468"/>
              <a:gd name="T103" fmla="*/ 152 h 566"/>
              <a:gd name="T104" fmla="*/ 272 w 468"/>
              <a:gd name="T105" fmla="*/ 130 h 566"/>
              <a:gd name="T106" fmla="*/ 272 w 468"/>
              <a:gd name="T107" fmla="*/ 109 h 566"/>
              <a:gd name="T108" fmla="*/ 272 w 468"/>
              <a:gd name="T109" fmla="*/ 98 h 566"/>
              <a:gd name="T110" fmla="*/ 272 w 468"/>
              <a:gd name="T111" fmla="*/ 87 h 566"/>
              <a:gd name="T112" fmla="*/ 272 w 468"/>
              <a:gd name="T113" fmla="*/ 65 h 566"/>
              <a:gd name="T114" fmla="*/ 261 w 468"/>
              <a:gd name="T115" fmla="*/ 65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68" h="566">
                <a:moveTo>
                  <a:pt x="261" y="65"/>
                </a:moveTo>
                <a:lnTo>
                  <a:pt x="261" y="43"/>
                </a:lnTo>
                <a:lnTo>
                  <a:pt x="250" y="33"/>
                </a:lnTo>
                <a:lnTo>
                  <a:pt x="261" y="11"/>
                </a:lnTo>
                <a:lnTo>
                  <a:pt x="272" y="0"/>
                </a:lnTo>
                <a:lnTo>
                  <a:pt x="283" y="0"/>
                </a:lnTo>
                <a:lnTo>
                  <a:pt x="305" y="0"/>
                </a:lnTo>
                <a:lnTo>
                  <a:pt x="337" y="11"/>
                </a:lnTo>
                <a:lnTo>
                  <a:pt x="381" y="22"/>
                </a:lnTo>
                <a:lnTo>
                  <a:pt x="392" y="22"/>
                </a:lnTo>
                <a:lnTo>
                  <a:pt x="413" y="33"/>
                </a:lnTo>
                <a:lnTo>
                  <a:pt x="435" y="43"/>
                </a:lnTo>
                <a:lnTo>
                  <a:pt x="446" y="54"/>
                </a:lnTo>
                <a:lnTo>
                  <a:pt x="457" y="65"/>
                </a:lnTo>
                <a:lnTo>
                  <a:pt x="457" y="76"/>
                </a:lnTo>
                <a:lnTo>
                  <a:pt x="468" y="87"/>
                </a:lnTo>
                <a:lnTo>
                  <a:pt x="468" y="98"/>
                </a:lnTo>
                <a:lnTo>
                  <a:pt x="468" y="109"/>
                </a:lnTo>
                <a:lnTo>
                  <a:pt x="457" y="120"/>
                </a:lnTo>
                <a:lnTo>
                  <a:pt x="457" y="141"/>
                </a:lnTo>
                <a:lnTo>
                  <a:pt x="446" y="163"/>
                </a:lnTo>
                <a:lnTo>
                  <a:pt x="424" y="185"/>
                </a:lnTo>
                <a:lnTo>
                  <a:pt x="413" y="207"/>
                </a:lnTo>
                <a:lnTo>
                  <a:pt x="392" y="239"/>
                </a:lnTo>
                <a:lnTo>
                  <a:pt x="370" y="272"/>
                </a:lnTo>
                <a:lnTo>
                  <a:pt x="305" y="337"/>
                </a:lnTo>
                <a:lnTo>
                  <a:pt x="250" y="392"/>
                </a:lnTo>
                <a:lnTo>
                  <a:pt x="196" y="446"/>
                </a:lnTo>
                <a:lnTo>
                  <a:pt x="142" y="490"/>
                </a:lnTo>
                <a:lnTo>
                  <a:pt x="109" y="511"/>
                </a:lnTo>
                <a:lnTo>
                  <a:pt x="87" y="533"/>
                </a:lnTo>
                <a:lnTo>
                  <a:pt x="65" y="544"/>
                </a:lnTo>
                <a:lnTo>
                  <a:pt x="44" y="555"/>
                </a:lnTo>
                <a:lnTo>
                  <a:pt x="22" y="555"/>
                </a:lnTo>
                <a:lnTo>
                  <a:pt x="11" y="566"/>
                </a:lnTo>
                <a:lnTo>
                  <a:pt x="0" y="566"/>
                </a:lnTo>
                <a:lnTo>
                  <a:pt x="0" y="555"/>
                </a:lnTo>
                <a:lnTo>
                  <a:pt x="0" y="544"/>
                </a:lnTo>
                <a:lnTo>
                  <a:pt x="0" y="533"/>
                </a:lnTo>
                <a:lnTo>
                  <a:pt x="11" y="511"/>
                </a:lnTo>
                <a:lnTo>
                  <a:pt x="22" y="500"/>
                </a:lnTo>
                <a:lnTo>
                  <a:pt x="44" y="479"/>
                </a:lnTo>
                <a:lnTo>
                  <a:pt x="65" y="446"/>
                </a:lnTo>
                <a:lnTo>
                  <a:pt x="87" y="413"/>
                </a:lnTo>
                <a:lnTo>
                  <a:pt x="120" y="381"/>
                </a:lnTo>
                <a:lnTo>
                  <a:pt x="142" y="359"/>
                </a:lnTo>
                <a:lnTo>
                  <a:pt x="163" y="326"/>
                </a:lnTo>
                <a:lnTo>
                  <a:pt x="185" y="305"/>
                </a:lnTo>
                <a:lnTo>
                  <a:pt x="218" y="250"/>
                </a:lnTo>
                <a:lnTo>
                  <a:pt x="250" y="196"/>
                </a:lnTo>
                <a:lnTo>
                  <a:pt x="261" y="174"/>
                </a:lnTo>
                <a:lnTo>
                  <a:pt x="272" y="152"/>
                </a:lnTo>
                <a:lnTo>
                  <a:pt x="272" y="130"/>
                </a:lnTo>
                <a:lnTo>
                  <a:pt x="272" y="109"/>
                </a:lnTo>
                <a:lnTo>
                  <a:pt x="272" y="98"/>
                </a:lnTo>
                <a:lnTo>
                  <a:pt x="272" y="87"/>
                </a:lnTo>
                <a:lnTo>
                  <a:pt x="272" y="65"/>
                </a:lnTo>
                <a:lnTo>
                  <a:pt x="261" y="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700" name="Freeform 100"/>
          <p:cNvSpPr>
            <a:spLocks noChangeArrowheads="1"/>
          </p:cNvSpPr>
          <p:nvPr/>
        </p:nvSpPr>
        <p:spPr bwMode="auto">
          <a:xfrm>
            <a:off x="6970713" y="1712913"/>
            <a:ext cx="400050" cy="90487"/>
          </a:xfrm>
          <a:custGeom>
            <a:avLst/>
            <a:gdLst>
              <a:gd name="T0" fmla="*/ 630 w 630"/>
              <a:gd name="T1" fmla="*/ 77 h 142"/>
              <a:gd name="T2" fmla="*/ 630 w 630"/>
              <a:gd name="T3" fmla="*/ 77 h 142"/>
              <a:gd name="T4" fmla="*/ 619 w 630"/>
              <a:gd name="T5" fmla="*/ 87 h 142"/>
              <a:gd name="T6" fmla="*/ 609 w 630"/>
              <a:gd name="T7" fmla="*/ 98 h 142"/>
              <a:gd name="T8" fmla="*/ 587 w 630"/>
              <a:gd name="T9" fmla="*/ 109 h 142"/>
              <a:gd name="T10" fmla="*/ 554 w 630"/>
              <a:gd name="T11" fmla="*/ 109 h 142"/>
              <a:gd name="T12" fmla="*/ 522 w 630"/>
              <a:gd name="T13" fmla="*/ 120 h 142"/>
              <a:gd name="T14" fmla="*/ 467 w 630"/>
              <a:gd name="T15" fmla="*/ 131 h 142"/>
              <a:gd name="T16" fmla="*/ 435 w 630"/>
              <a:gd name="T17" fmla="*/ 131 h 142"/>
              <a:gd name="T18" fmla="*/ 402 w 630"/>
              <a:gd name="T19" fmla="*/ 131 h 142"/>
              <a:gd name="T20" fmla="*/ 348 w 630"/>
              <a:gd name="T21" fmla="*/ 142 h 142"/>
              <a:gd name="T22" fmla="*/ 293 w 630"/>
              <a:gd name="T23" fmla="*/ 142 h 142"/>
              <a:gd name="T24" fmla="*/ 239 w 630"/>
              <a:gd name="T25" fmla="*/ 142 h 142"/>
              <a:gd name="T26" fmla="*/ 163 w 630"/>
              <a:gd name="T27" fmla="*/ 131 h 142"/>
              <a:gd name="T28" fmla="*/ 87 w 630"/>
              <a:gd name="T29" fmla="*/ 131 h 142"/>
              <a:gd name="T30" fmla="*/ 0 w 630"/>
              <a:gd name="T31" fmla="*/ 131 h 142"/>
              <a:gd name="T32" fmla="*/ 22 w 630"/>
              <a:gd name="T33" fmla="*/ 55 h 142"/>
              <a:gd name="T34" fmla="*/ 87 w 630"/>
              <a:gd name="T35" fmla="*/ 55 h 142"/>
              <a:gd name="T36" fmla="*/ 152 w 630"/>
              <a:gd name="T37" fmla="*/ 44 h 142"/>
              <a:gd name="T38" fmla="*/ 228 w 630"/>
              <a:gd name="T39" fmla="*/ 33 h 142"/>
              <a:gd name="T40" fmla="*/ 304 w 630"/>
              <a:gd name="T41" fmla="*/ 22 h 142"/>
              <a:gd name="T42" fmla="*/ 337 w 630"/>
              <a:gd name="T43" fmla="*/ 11 h 142"/>
              <a:gd name="T44" fmla="*/ 369 w 630"/>
              <a:gd name="T45" fmla="*/ 11 h 142"/>
              <a:gd name="T46" fmla="*/ 402 w 630"/>
              <a:gd name="T47" fmla="*/ 11 h 142"/>
              <a:gd name="T48" fmla="*/ 424 w 630"/>
              <a:gd name="T49" fmla="*/ 0 h 142"/>
              <a:gd name="T50" fmla="*/ 445 w 630"/>
              <a:gd name="T51" fmla="*/ 0 h 142"/>
              <a:gd name="T52" fmla="*/ 467 w 630"/>
              <a:gd name="T53" fmla="*/ 0 h 142"/>
              <a:gd name="T54" fmla="*/ 478 w 630"/>
              <a:gd name="T55" fmla="*/ 0 h 142"/>
              <a:gd name="T56" fmla="*/ 489 w 630"/>
              <a:gd name="T57" fmla="*/ 0 h 142"/>
              <a:gd name="T58" fmla="*/ 522 w 630"/>
              <a:gd name="T59" fmla="*/ 0 h 142"/>
              <a:gd name="T60" fmla="*/ 543 w 630"/>
              <a:gd name="T61" fmla="*/ 0 h 142"/>
              <a:gd name="T62" fmla="*/ 598 w 630"/>
              <a:gd name="T63" fmla="*/ 22 h 142"/>
              <a:gd name="T64" fmla="*/ 619 w 630"/>
              <a:gd name="T65" fmla="*/ 33 h 142"/>
              <a:gd name="T66" fmla="*/ 630 w 630"/>
              <a:gd name="T67" fmla="*/ 55 h 142"/>
              <a:gd name="T68" fmla="*/ 630 w 630"/>
              <a:gd name="T69" fmla="*/ 66 h 142"/>
              <a:gd name="T70" fmla="*/ 630 w 630"/>
              <a:gd name="T71" fmla="*/ 7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0" h="142">
                <a:moveTo>
                  <a:pt x="630" y="77"/>
                </a:moveTo>
                <a:lnTo>
                  <a:pt x="630" y="77"/>
                </a:lnTo>
                <a:lnTo>
                  <a:pt x="619" y="87"/>
                </a:lnTo>
                <a:lnTo>
                  <a:pt x="609" y="98"/>
                </a:lnTo>
                <a:lnTo>
                  <a:pt x="587" y="109"/>
                </a:lnTo>
                <a:lnTo>
                  <a:pt x="554" y="109"/>
                </a:lnTo>
                <a:lnTo>
                  <a:pt x="522" y="120"/>
                </a:lnTo>
                <a:lnTo>
                  <a:pt x="467" y="131"/>
                </a:lnTo>
                <a:lnTo>
                  <a:pt x="435" y="131"/>
                </a:lnTo>
                <a:lnTo>
                  <a:pt x="402" y="131"/>
                </a:lnTo>
                <a:lnTo>
                  <a:pt x="348" y="142"/>
                </a:lnTo>
                <a:lnTo>
                  <a:pt x="293" y="142"/>
                </a:lnTo>
                <a:lnTo>
                  <a:pt x="239" y="142"/>
                </a:lnTo>
                <a:lnTo>
                  <a:pt x="163" y="131"/>
                </a:lnTo>
                <a:lnTo>
                  <a:pt x="87" y="131"/>
                </a:lnTo>
                <a:lnTo>
                  <a:pt x="0" y="131"/>
                </a:lnTo>
                <a:lnTo>
                  <a:pt x="22" y="55"/>
                </a:lnTo>
                <a:lnTo>
                  <a:pt x="87" y="55"/>
                </a:lnTo>
                <a:lnTo>
                  <a:pt x="152" y="44"/>
                </a:lnTo>
                <a:lnTo>
                  <a:pt x="228" y="33"/>
                </a:lnTo>
                <a:lnTo>
                  <a:pt x="304" y="22"/>
                </a:lnTo>
                <a:lnTo>
                  <a:pt x="337" y="11"/>
                </a:lnTo>
                <a:lnTo>
                  <a:pt x="369" y="11"/>
                </a:lnTo>
                <a:lnTo>
                  <a:pt x="402" y="11"/>
                </a:lnTo>
                <a:lnTo>
                  <a:pt x="424" y="0"/>
                </a:lnTo>
                <a:lnTo>
                  <a:pt x="445" y="0"/>
                </a:lnTo>
                <a:lnTo>
                  <a:pt x="467" y="0"/>
                </a:lnTo>
                <a:lnTo>
                  <a:pt x="478" y="0"/>
                </a:lnTo>
                <a:lnTo>
                  <a:pt x="489" y="0"/>
                </a:lnTo>
                <a:lnTo>
                  <a:pt x="522" y="0"/>
                </a:lnTo>
                <a:lnTo>
                  <a:pt x="543" y="0"/>
                </a:lnTo>
                <a:lnTo>
                  <a:pt x="598" y="22"/>
                </a:lnTo>
                <a:lnTo>
                  <a:pt x="619" y="33"/>
                </a:lnTo>
                <a:lnTo>
                  <a:pt x="630" y="55"/>
                </a:lnTo>
                <a:lnTo>
                  <a:pt x="630" y="66"/>
                </a:lnTo>
                <a:lnTo>
                  <a:pt x="630" y="7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702" name="Freeform 102"/>
          <p:cNvSpPr>
            <a:spLocks noChangeArrowheads="1"/>
          </p:cNvSpPr>
          <p:nvPr/>
        </p:nvSpPr>
        <p:spPr bwMode="auto">
          <a:xfrm>
            <a:off x="6196013" y="1651000"/>
            <a:ext cx="358775" cy="449263"/>
          </a:xfrm>
          <a:custGeom>
            <a:avLst/>
            <a:gdLst>
              <a:gd name="T0" fmla="*/ 348 w 565"/>
              <a:gd name="T1" fmla="*/ 218 h 708"/>
              <a:gd name="T2" fmla="*/ 359 w 565"/>
              <a:gd name="T3" fmla="*/ 185 h 708"/>
              <a:gd name="T4" fmla="*/ 370 w 565"/>
              <a:gd name="T5" fmla="*/ 164 h 708"/>
              <a:gd name="T6" fmla="*/ 381 w 565"/>
              <a:gd name="T7" fmla="*/ 142 h 708"/>
              <a:gd name="T8" fmla="*/ 381 w 565"/>
              <a:gd name="T9" fmla="*/ 120 h 708"/>
              <a:gd name="T10" fmla="*/ 381 w 565"/>
              <a:gd name="T11" fmla="*/ 98 h 708"/>
              <a:gd name="T12" fmla="*/ 381 w 565"/>
              <a:gd name="T13" fmla="*/ 87 h 708"/>
              <a:gd name="T14" fmla="*/ 370 w 565"/>
              <a:gd name="T15" fmla="*/ 77 h 708"/>
              <a:gd name="T16" fmla="*/ 359 w 565"/>
              <a:gd name="T17" fmla="*/ 66 h 708"/>
              <a:gd name="T18" fmla="*/ 348 w 565"/>
              <a:gd name="T19" fmla="*/ 44 h 708"/>
              <a:gd name="T20" fmla="*/ 348 w 565"/>
              <a:gd name="T21" fmla="*/ 33 h 708"/>
              <a:gd name="T22" fmla="*/ 348 w 565"/>
              <a:gd name="T23" fmla="*/ 22 h 708"/>
              <a:gd name="T24" fmla="*/ 359 w 565"/>
              <a:gd name="T25" fmla="*/ 11 h 708"/>
              <a:gd name="T26" fmla="*/ 370 w 565"/>
              <a:gd name="T27" fmla="*/ 0 h 708"/>
              <a:gd name="T28" fmla="*/ 381 w 565"/>
              <a:gd name="T29" fmla="*/ 0 h 708"/>
              <a:gd name="T30" fmla="*/ 392 w 565"/>
              <a:gd name="T31" fmla="*/ 0 h 708"/>
              <a:gd name="T32" fmla="*/ 402 w 565"/>
              <a:gd name="T33" fmla="*/ 11 h 708"/>
              <a:gd name="T34" fmla="*/ 435 w 565"/>
              <a:gd name="T35" fmla="*/ 22 h 708"/>
              <a:gd name="T36" fmla="*/ 478 w 565"/>
              <a:gd name="T37" fmla="*/ 44 h 708"/>
              <a:gd name="T38" fmla="*/ 500 w 565"/>
              <a:gd name="T39" fmla="*/ 55 h 708"/>
              <a:gd name="T40" fmla="*/ 522 w 565"/>
              <a:gd name="T41" fmla="*/ 66 h 708"/>
              <a:gd name="T42" fmla="*/ 533 w 565"/>
              <a:gd name="T43" fmla="*/ 77 h 708"/>
              <a:gd name="T44" fmla="*/ 544 w 565"/>
              <a:gd name="T45" fmla="*/ 87 h 708"/>
              <a:gd name="T46" fmla="*/ 555 w 565"/>
              <a:gd name="T47" fmla="*/ 98 h 708"/>
              <a:gd name="T48" fmla="*/ 565 w 565"/>
              <a:gd name="T49" fmla="*/ 109 h 708"/>
              <a:gd name="T50" fmla="*/ 565 w 565"/>
              <a:gd name="T51" fmla="*/ 120 h 708"/>
              <a:gd name="T52" fmla="*/ 565 w 565"/>
              <a:gd name="T53" fmla="*/ 131 h 708"/>
              <a:gd name="T54" fmla="*/ 555 w 565"/>
              <a:gd name="T55" fmla="*/ 164 h 708"/>
              <a:gd name="T56" fmla="*/ 544 w 565"/>
              <a:gd name="T57" fmla="*/ 185 h 708"/>
              <a:gd name="T58" fmla="*/ 522 w 565"/>
              <a:gd name="T59" fmla="*/ 229 h 708"/>
              <a:gd name="T60" fmla="*/ 500 w 565"/>
              <a:gd name="T61" fmla="*/ 272 h 708"/>
              <a:gd name="T62" fmla="*/ 468 w 565"/>
              <a:gd name="T63" fmla="*/ 316 h 708"/>
              <a:gd name="T64" fmla="*/ 424 w 565"/>
              <a:gd name="T65" fmla="*/ 370 h 708"/>
              <a:gd name="T66" fmla="*/ 381 w 565"/>
              <a:gd name="T67" fmla="*/ 425 h 708"/>
              <a:gd name="T68" fmla="*/ 326 w 565"/>
              <a:gd name="T69" fmla="*/ 479 h 708"/>
              <a:gd name="T70" fmla="*/ 272 w 565"/>
              <a:gd name="T71" fmla="*/ 534 h 708"/>
              <a:gd name="T72" fmla="*/ 218 w 565"/>
              <a:gd name="T73" fmla="*/ 577 h 708"/>
              <a:gd name="T74" fmla="*/ 163 w 565"/>
              <a:gd name="T75" fmla="*/ 621 h 708"/>
              <a:gd name="T76" fmla="*/ 131 w 565"/>
              <a:gd name="T77" fmla="*/ 642 h 708"/>
              <a:gd name="T78" fmla="*/ 109 w 565"/>
              <a:gd name="T79" fmla="*/ 664 h 708"/>
              <a:gd name="T80" fmla="*/ 87 w 565"/>
              <a:gd name="T81" fmla="*/ 675 h 708"/>
              <a:gd name="T82" fmla="*/ 65 w 565"/>
              <a:gd name="T83" fmla="*/ 686 h 708"/>
              <a:gd name="T84" fmla="*/ 44 w 565"/>
              <a:gd name="T85" fmla="*/ 697 h 708"/>
              <a:gd name="T86" fmla="*/ 33 w 565"/>
              <a:gd name="T87" fmla="*/ 697 h 708"/>
              <a:gd name="T88" fmla="*/ 22 w 565"/>
              <a:gd name="T89" fmla="*/ 708 h 708"/>
              <a:gd name="T90" fmla="*/ 11 w 565"/>
              <a:gd name="T91" fmla="*/ 708 h 708"/>
              <a:gd name="T92" fmla="*/ 0 w 565"/>
              <a:gd name="T93" fmla="*/ 697 h 708"/>
              <a:gd name="T94" fmla="*/ 11 w 565"/>
              <a:gd name="T95" fmla="*/ 697 h 708"/>
              <a:gd name="T96" fmla="*/ 11 w 565"/>
              <a:gd name="T97" fmla="*/ 675 h 708"/>
              <a:gd name="T98" fmla="*/ 33 w 565"/>
              <a:gd name="T99" fmla="*/ 653 h 708"/>
              <a:gd name="T100" fmla="*/ 44 w 565"/>
              <a:gd name="T101" fmla="*/ 632 h 708"/>
              <a:gd name="T102" fmla="*/ 76 w 565"/>
              <a:gd name="T103" fmla="*/ 599 h 708"/>
              <a:gd name="T104" fmla="*/ 109 w 565"/>
              <a:gd name="T105" fmla="*/ 555 h 708"/>
              <a:gd name="T106" fmla="*/ 152 w 565"/>
              <a:gd name="T107" fmla="*/ 512 h 708"/>
              <a:gd name="T108" fmla="*/ 185 w 565"/>
              <a:gd name="T109" fmla="*/ 468 h 708"/>
              <a:gd name="T110" fmla="*/ 218 w 565"/>
              <a:gd name="T111" fmla="*/ 425 h 708"/>
              <a:gd name="T112" fmla="*/ 250 w 565"/>
              <a:gd name="T113" fmla="*/ 392 h 708"/>
              <a:gd name="T114" fmla="*/ 272 w 565"/>
              <a:gd name="T115" fmla="*/ 349 h 708"/>
              <a:gd name="T116" fmla="*/ 305 w 565"/>
              <a:gd name="T117" fmla="*/ 316 h 708"/>
              <a:gd name="T118" fmla="*/ 315 w 565"/>
              <a:gd name="T119" fmla="*/ 283 h 708"/>
              <a:gd name="T120" fmla="*/ 337 w 565"/>
              <a:gd name="T121" fmla="*/ 251 h 708"/>
              <a:gd name="T122" fmla="*/ 348 w 565"/>
              <a:gd name="T123" fmla="*/ 218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65" h="708">
                <a:moveTo>
                  <a:pt x="348" y="218"/>
                </a:moveTo>
                <a:lnTo>
                  <a:pt x="359" y="185"/>
                </a:lnTo>
                <a:lnTo>
                  <a:pt x="370" y="164"/>
                </a:lnTo>
                <a:lnTo>
                  <a:pt x="381" y="142"/>
                </a:lnTo>
                <a:lnTo>
                  <a:pt x="381" y="120"/>
                </a:lnTo>
                <a:lnTo>
                  <a:pt x="381" y="98"/>
                </a:lnTo>
                <a:lnTo>
                  <a:pt x="381" y="87"/>
                </a:lnTo>
                <a:lnTo>
                  <a:pt x="370" y="77"/>
                </a:lnTo>
                <a:lnTo>
                  <a:pt x="359" y="66"/>
                </a:lnTo>
                <a:lnTo>
                  <a:pt x="348" y="44"/>
                </a:lnTo>
                <a:lnTo>
                  <a:pt x="348" y="33"/>
                </a:lnTo>
                <a:lnTo>
                  <a:pt x="348" y="22"/>
                </a:lnTo>
                <a:lnTo>
                  <a:pt x="359" y="11"/>
                </a:lnTo>
                <a:lnTo>
                  <a:pt x="370" y="0"/>
                </a:lnTo>
                <a:lnTo>
                  <a:pt x="381" y="0"/>
                </a:lnTo>
                <a:lnTo>
                  <a:pt x="392" y="0"/>
                </a:lnTo>
                <a:lnTo>
                  <a:pt x="402" y="11"/>
                </a:lnTo>
                <a:lnTo>
                  <a:pt x="435" y="22"/>
                </a:lnTo>
                <a:lnTo>
                  <a:pt x="478" y="44"/>
                </a:lnTo>
                <a:lnTo>
                  <a:pt x="500" y="55"/>
                </a:lnTo>
                <a:lnTo>
                  <a:pt x="522" y="66"/>
                </a:lnTo>
                <a:lnTo>
                  <a:pt x="533" y="77"/>
                </a:lnTo>
                <a:lnTo>
                  <a:pt x="544" y="87"/>
                </a:lnTo>
                <a:lnTo>
                  <a:pt x="555" y="98"/>
                </a:lnTo>
                <a:lnTo>
                  <a:pt x="565" y="109"/>
                </a:lnTo>
                <a:lnTo>
                  <a:pt x="565" y="120"/>
                </a:lnTo>
                <a:lnTo>
                  <a:pt x="565" y="131"/>
                </a:lnTo>
                <a:lnTo>
                  <a:pt x="555" y="164"/>
                </a:lnTo>
                <a:lnTo>
                  <a:pt x="544" y="185"/>
                </a:lnTo>
                <a:lnTo>
                  <a:pt x="522" y="229"/>
                </a:lnTo>
                <a:lnTo>
                  <a:pt x="500" y="272"/>
                </a:lnTo>
                <a:lnTo>
                  <a:pt x="468" y="316"/>
                </a:lnTo>
                <a:lnTo>
                  <a:pt x="424" y="370"/>
                </a:lnTo>
                <a:lnTo>
                  <a:pt x="381" y="425"/>
                </a:lnTo>
                <a:lnTo>
                  <a:pt x="326" y="479"/>
                </a:lnTo>
                <a:lnTo>
                  <a:pt x="272" y="534"/>
                </a:lnTo>
                <a:lnTo>
                  <a:pt x="218" y="577"/>
                </a:lnTo>
                <a:lnTo>
                  <a:pt x="163" y="621"/>
                </a:lnTo>
                <a:lnTo>
                  <a:pt x="131" y="642"/>
                </a:lnTo>
                <a:lnTo>
                  <a:pt x="109" y="664"/>
                </a:lnTo>
                <a:lnTo>
                  <a:pt x="87" y="675"/>
                </a:lnTo>
                <a:lnTo>
                  <a:pt x="65" y="686"/>
                </a:lnTo>
                <a:lnTo>
                  <a:pt x="44" y="697"/>
                </a:lnTo>
                <a:lnTo>
                  <a:pt x="33" y="697"/>
                </a:lnTo>
                <a:lnTo>
                  <a:pt x="22" y="708"/>
                </a:lnTo>
                <a:lnTo>
                  <a:pt x="11" y="708"/>
                </a:lnTo>
                <a:lnTo>
                  <a:pt x="0" y="697"/>
                </a:lnTo>
                <a:lnTo>
                  <a:pt x="11" y="697"/>
                </a:lnTo>
                <a:lnTo>
                  <a:pt x="11" y="675"/>
                </a:lnTo>
                <a:lnTo>
                  <a:pt x="33" y="653"/>
                </a:lnTo>
                <a:lnTo>
                  <a:pt x="44" y="632"/>
                </a:lnTo>
                <a:lnTo>
                  <a:pt x="76" y="599"/>
                </a:lnTo>
                <a:lnTo>
                  <a:pt x="109" y="555"/>
                </a:lnTo>
                <a:lnTo>
                  <a:pt x="152" y="512"/>
                </a:lnTo>
                <a:lnTo>
                  <a:pt x="185" y="468"/>
                </a:lnTo>
                <a:lnTo>
                  <a:pt x="218" y="425"/>
                </a:lnTo>
                <a:lnTo>
                  <a:pt x="250" y="392"/>
                </a:lnTo>
                <a:lnTo>
                  <a:pt x="272" y="349"/>
                </a:lnTo>
                <a:lnTo>
                  <a:pt x="305" y="316"/>
                </a:lnTo>
                <a:lnTo>
                  <a:pt x="315" y="283"/>
                </a:lnTo>
                <a:lnTo>
                  <a:pt x="337" y="251"/>
                </a:lnTo>
                <a:lnTo>
                  <a:pt x="348" y="21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701" name="Freeform 101"/>
          <p:cNvSpPr>
            <a:spLocks noChangeArrowheads="1"/>
          </p:cNvSpPr>
          <p:nvPr/>
        </p:nvSpPr>
        <p:spPr bwMode="auto">
          <a:xfrm>
            <a:off x="6465888" y="1768475"/>
            <a:ext cx="346075" cy="76200"/>
          </a:xfrm>
          <a:custGeom>
            <a:avLst/>
            <a:gdLst>
              <a:gd name="T0" fmla="*/ 435 w 544"/>
              <a:gd name="T1" fmla="*/ 109 h 120"/>
              <a:gd name="T2" fmla="*/ 402 w 544"/>
              <a:gd name="T3" fmla="*/ 109 h 120"/>
              <a:gd name="T4" fmla="*/ 370 w 544"/>
              <a:gd name="T5" fmla="*/ 120 h 120"/>
              <a:gd name="T6" fmla="*/ 326 w 544"/>
              <a:gd name="T7" fmla="*/ 120 h 120"/>
              <a:gd name="T8" fmla="*/ 272 w 544"/>
              <a:gd name="T9" fmla="*/ 120 h 120"/>
              <a:gd name="T10" fmla="*/ 207 w 544"/>
              <a:gd name="T11" fmla="*/ 120 h 120"/>
              <a:gd name="T12" fmla="*/ 152 w 544"/>
              <a:gd name="T13" fmla="*/ 120 h 120"/>
              <a:gd name="T14" fmla="*/ 76 w 544"/>
              <a:gd name="T15" fmla="*/ 120 h 120"/>
              <a:gd name="T16" fmla="*/ 0 w 544"/>
              <a:gd name="T17" fmla="*/ 120 h 120"/>
              <a:gd name="T18" fmla="*/ 0 w 544"/>
              <a:gd name="T19" fmla="*/ 33 h 120"/>
              <a:gd name="T20" fmla="*/ 65 w 544"/>
              <a:gd name="T21" fmla="*/ 22 h 120"/>
              <a:gd name="T22" fmla="*/ 120 w 544"/>
              <a:gd name="T23" fmla="*/ 22 h 120"/>
              <a:gd name="T24" fmla="*/ 174 w 544"/>
              <a:gd name="T25" fmla="*/ 11 h 120"/>
              <a:gd name="T26" fmla="*/ 228 w 544"/>
              <a:gd name="T27" fmla="*/ 11 h 120"/>
              <a:gd name="T28" fmla="*/ 272 w 544"/>
              <a:gd name="T29" fmla="*/ 0 h 120"/>
              <a:gd name="T30" fmla="*/ 305 w 544"/>
              <a:gd name="T31" fmla="*/ 0 h 120"/>
              <a:gd name="T32" fmla="*/ 337 w 544"/>
              <a:gd name="T33" fmla="*/ 0 h 120"/>
              <a:gd name="T34" fmla="*/ 359 w 544"/>
              <a:gd name="T35" fmla="*/ 0 h 120"/>
              <a:gd name="T36" fmla="*/ 402 w 544"/>
              <a:gd name="T37" fmla="*/ 0 h 120"/>
              <a:gd name="T38" fmla="*/ 435 w 544"/>
              <a:gd name="T39" fmla="*/ 0 h 120"/>
              <a:gd name="T40" fmla="*/ 468 w 544"/>
              <a:gd name="T41" fmla="*/ 0 h 120"/>
              <a:gd name="T42" fmla="*/ 500 w 544"/>
              <a:gd name="T43" fmla="*/ 11 h 120"/>
              <a:gd name="T44" fmla="*/ 522 w 544"/>
              <a:gd name="T45" fmla="*/ 22 h 120"/>
              <a:gd name="T46" fmla="*/ 533 w 544"/>
              <a:gd name="T47" fmla="*/ 33 h 120"/>
              <a:gd name="T48" fmla="*/ 544 w 544"/>
              <a:gd name="T49" fmla="*/ 44 h 120"/>
              <a:gd name="T50" fmla="*/ 544 w 544"/>
              <a:gd name="T51" fmla="*/ 55 h 120"/>
              <a:gd name="T52" fmla="*/ 544 w 544"/>
              <a:gd name="T53" fmla="*/ 66 h 120"/>
              <a:gd name="T54" fmla="*/ 533 w 544"/>
              <a:gd name="T55" fmla="*/ 66 h 120"/>
              <a:gd name="T56" fmla="*/ 522 w 544"/>
              <a:gd name="T57" fmla="*/ 77 h 120"/>
              <a:gd name="T58" fmla="*/ 511 w 544"/>
              <a:gd name="T59" fmla="*/ 87 h 120"/>
              <a:gd name="T60" fmla="*/ 489 w 544"/>
              <a:gd name="T61" fmla="*/ 87 h 120"/>
              <a:gd name="T62" fmla="*/ 478 w 544"/>
              <a:gd name="T63" fmla="*/ 98 h 120"/>
              <a:gd name="T64" fmla="*/ 457 w 544"/>
              <a:gd name="T65" fmla="*/ 109 h 120"/>
              <a:gd name="T66" fmla="*/ 435 w 544"/>
              <a:gd name="T67" fmla="*/ 10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4" h="120">
                <a:moveTo>
                  <a:pt x="435" y="109"/>
                </a:moveTo>
                <a:lnTo>
                  <a:pt x="402" y="109"/>
                </a:lnTo>
                <a:lnTo>
                  <a:pt x="370" y="120"/>
                </a:lnTo>
                <a:lnTo>
                  <a:pt x="326" y="120"/>
                </a:lnTo>
                <a:lnTo>
                  <a:pt x="272" y="120"/>
                </a:lnTo>
                <a:lnTo>
                  <a:pt x="207" y="120"/>
                </a:lnTo>
                <a:lnTo>
                  <a:pt x="152" y="120"/>
                </a:lnTo>
                <a:lnTo>
                  <a:pt x="76" y="120"/>
                </a:lnTo>
                <a:lnTo>
                  <a:pt x="0" y="120"/>
                </a:lnTo>
                <a:lnTo>
                  <a:pt x="0" y="33"/>
                </a:lnTo>
                <a:lnTo>
                  <a:pt x="65" y="22"/>
                </a:lnTo>
                <a:lnTo>
                  <a:pt x="120" y="22"/>
                </a:lnTo>
                <a:lnTo>
                  <a:pt x="174" y="11"/>
                </a:lnTo>
                <a:lnTo>
                  <a:pt x="228" y="11"/>
                </a:lnTo>
                <a:lnTo>
                  <a:pt x="272" y="0"/>
                </a:lnTo>
                <a:lnTo>
                  <a:pt x="305" y="0"/>
                </a:lnTo>
                <a:lnTo>
                  <a:pt x="337" y="0"/>
                </a:lnTo>
                <a:lnTo>
                  <a:pt x="359" y="0"/>
                </a:lnTo>
                <a:lnTo>
                  <a:pt x="402" y="0"/>
                </a:lnTo>
                <a:lnTo>
                  <a:pt x="435" y="0"/>
                </a:lnTo>
                <a:lnTo>
                  <a:pt x="468" y="0"/>
                </a:lnTo>
                <a:lnTo>
                  <a:pt x="500" y="11"/>
                </a:lnTo>
                <a:lnTo>
                  <a:pt x="522" y="22"/>
                </a:lnTo>
                <a:lnTo>
                  <a:pt x="533" y="33"/>
                </a:lnTo>
                <a:lnTo>
                  <a:pt x="544" y="44"/>
                </a:lnTo>
                <a:lnTo>
                  <a:pt x="544" y="55"/>
                </a:lnTo>
                <a:lnTo>
                  <a:pt x="544" y="66"/>
                </a:lnTo>
                <a:lnTo>
                  <a:pt x="533" y="66"/>
                </a:lnTo>
                <a:lnTo>
                  <a:pt x="522" y="77"/>
                </a:lnTo>
                <a:lnTo>
                  <a:pt x="511" y="87"/>
                </a:lnTo>
                <a:lnTo>
                  <a:pt x="489" y="87"/>
                </a:lnTo>
                <a:lnTo>
                  <a:pt x="478" y="98"/>
                </a:lnTo>
                <a:lnTo>
                  <a:pt x="457" y="109"/>
                </a:lnTo>
                <a:lnTo>
                  <a:pt x="435" y="10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703" name="Freeform 103"/>
          <p:cNvSpPr>
            <a:spLocks noChangeArrowheads="1"/>
          </p:cNvSpPr>
          <p:nvPr/>
        </p:nvSpPr>
        <p:spPr bwMode="auto">
          <a:xfrm>
            <a:off x="6418263" y="1933575"/>
            <a:ext cx="165100" cy="146050"/>
          </a:xfrm>
          <a:custGeom>
            <a:avLst/>
            <a:gdLst>
              <a:gd name="T0" fmla="*/ 261 w 261"/>
              <a:gd name="T1" fmla="*/ 152 h 228"/>
              <a:gd name="T2" fmla="*/ 250 w 261"/>
              <a:gd name="T3" fmla="*/ 185 h 228"/>
              <a:gd name="T4" fmla="*/ 239 w 261"/>
              <a:gd name="T5" fmla="*/ 195 h 228"/>
              <a:gd name="T6" fmla="*/ 239 w 261"/>
              <a:gd name="T7" fmla="*/ 217 h 228"/>
              <a:gd name="T8" fmla="*/ 228 w 261"/>
              <a:gd name="T9" fmla="*/ 228 h 228"/>
              <a:gd name="T10" fmla="*/ 217 w 261"/>
              <a:gd name="T11" fmla="*/ 217 h 228"/>
              <a:gd name="T12" fmla="*/ 196 w 261"/>
              <a:gd name="T13" fmla="*/ 195 h 228"/>
              <a:gd name="T14" fmla="*/ 174 w 261"/>
              <a:gd name="T15" fmla="*/ 174 h 228"/>
              <a:gd name="T16" fmla="*/ 141 w 261"/>
              <a:gd name="T17" fmla="*/ 141 h 228"/>
              <a:gd name="T18" fmla="*/ 98 w 261"/>
              <a:gd name="T19" fmla="*/ 108 h 228"/>
              <a:gd name="T20" fmla="*/ 54 w 261"/>
              <a:gd name="T21" fmla="*/ 54 h 228"/>
              <a:gd name="T22" fmla="*/ 0 w 261"/>
              <a:gd name="T23" fmla="*/ 0 h 228"/>
              <a:gd name="T24" fmla="*/ 65 w 261"/>
              <a:gd name="T25" fmla="*/ 0 h 228"/>
              <a:gd name="T26" fmla="*/ 120 w 261"/>
              <a:gd name="T27" fmla="*/ 10 h 228"/>
              <a:gd name="T28" fmla="*/ 163 w 261"/>
              <a:gd name="T29" fmla="*/ 21 h 228"/>
              <a:gd name="T30" fmla="*/ 196 w 261"/>
              <a:gd name="T31" fmla="*/ 43 h 228"/>
              <a:gd name="T32" fmla="*/ 217 w 261"/>
              <a:gd name="T33" fmla="*/ 54 h 228"/>
              <a:gd name="T34" fmla="*/ 228 w 261"/>
              <a:gd name="T35" fmla="*/ 76 h 228"/>
              <a:gd name="T36" fmla="*/ 239 w 261"/>
              <a:gd name="T37" fmla="*/ 87 h 228"/>
              <a:gd name="T38" fmla="*/ 250 w 261"/>
              <a:gd name="T39" fmla="*/ 98 h 228"/>
              <a:gd name="T40" fmla="*/ 250 w 261"/>
              <a:gd name="T41" fmla="*/ 108 h 228"/>
              <a:gd name="T42" fmla="*/ 261 w 261"/>
              <a:gd name="T43" fmla="*/ 130 h 228"/>
              <a:gd name="T44" fmla="*/ 261 w 261"/>
              <a:gd name="T45" fmla="*/ 141 h 228"/>
              <a:gd name="T46" fmla="*/ 261 w 261"/>
              <a:gd name="T47" fmla="*/ 15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1" h="228">
                <a:moveTo>
                  <a:pt x="261" y="152"/>
                </a:moveTo>
                <a:lnTo>
                  <a:pt x="250" y="185"/>
                </a:lnTo>
                <a:lnTo>
                  <a:pt x="239" y="195"/>
                </a:lnTo>
                <a:lnTo>
                  <a:pt x="239" y="217"/>
                </a:lnTo>
                <a:lnTo>
                  <a:pt x="228" y="228"/>
                </a:lnTo>
                <a:lnTo>
                  <a:pt x="217" y="217"/>
                </a:lnTo>
                <a:lnTo>
                  <a:pt x="196" y="195"/>
                </a:lnTo>
                <a:lnTo>
                  <a:pt x="174" y="174"/>
                </a:lnTo>
                <a:lnTo>
                  <a:pt x="141" y="141"/>
                </a:lnTo>
                <a:lnTo>
                  <a:pt x="98" y="108"/>
                </a:lnTo>
                <a:lnTo>
                  <a:pt x="54" y="54"/>
                </a:lnTo>
                <a:lnTo>
                  <a:pt x="0" y="0"/>
                </a:lnTo>
                <a:lnTo>
                  <a:pt x="65" y="0"/>
                </a:lnTo>
                <a:lnTo>
                  <a:pt x="120" y="10"/>
                </a:lnTo>
                <a:lnTo>
                  <a:pt x="163" y="21"/>
                </a:lnTo>
                <a:lnTo>
                  <a:pt x="196" y="43"/>
                </a:lnTo>
                <a:lnTo>
                  <a:pt x="217" y="54"/>
                </a:lnTo>
                <a:lnTo>
                  <a:pt x="228" y="76"/>
                </a:lnTo>
                <a:lnTo>
                  <a:pt x="239" y="87"/>
                </a:lnTo>
                <a:lnTo>
                  <a:pt x="250" y="98"/>
                </a:lnTo>
                <a:lnTo>
                  <a:pt x="250" y="108"/>
                </a:lnTo>
                <a:lnTo>
                  <a:pt x="261" y="130"/>
                </a:lnTo>
                <a:lnTo>
                  <a:pt x="261" y="141"/>
                </a:lnTo>
                <a:lnTo>
                  <a:pt x="261" y="15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90" name="Freeform 90"/>
          <p:cNvSpPr>
            <a:spLocks noChangeArrowheads="1"/>
          </p:cNvSpPr>
          <p:nvPr/>
        </p:nvSpPr>
        <p:spPr bwMode="auto">
          <a:xfrm>
            <a:off x="6480175" y="2590800"/>
            <a:ext cx="496888" cy="504825"/>
          </a:xfrm>
          <a:custGeom>
            <a:avLst/>
            <a:gdLst>
              <a:gd name="T0" fmla="*/ 772 w 783"/>
              <a:gd name="T1" fmla="*/ 621 h 795"/>
              <a:gd name="T2" fmla="*/ 717 w 783"/>
              <a:gd name="T3" fmla="*/ 621 h 795"/>
              <a:gd name="T4" fmla="*/ 641 w 783"/>
              <a:gd name="T5" fmla="*/ 642 h 795"/>
              <a:gd name="T6" fmla="*/ 543 w 783"/>
              <a:gd name="T7" fmla="*/ 664 h 795"/>
              <a:gd name="T8" fmla="*/ 413 w 783"/>
              <a:gd name="T9" fmla="*/ 686 h 795"/>
              <a:gd name="T10" fmla="*/ 315 w 783"/>
              <a:gd name="T11" fmla="*/ 708 h 795"/>
              <a:gd name="T12" fmla="*/ 239 w 783"/>
              <a:gd name="T13" fmla="*/ 730 h 795"/>
              <a:gd name="T14" fmla="*/ 185 w 783"/>
              <a:gd name="T15" fmla="*/ 751 h 795"/>
              <a:gd name="T16" fmla="*/ 141 w 783"/>
              <a:gd name="T17" fmla="*/ 773 h 795"/>
              <a:gd name="T18" fmla="*/ 109 w 783"/>
              <a:gd name="T19" fmla="*/ 795 h 795"/>
              <a:gd name="T20" fmla="*/ 76 w 783"/>
              <a:gd name="T21" fmla="*/ 795 h 795"/>
              <a:gd name="T22" fmla="*/ 54 w 783"/>
              <a:gd name="T23" fmla="*/ 773 h 795"/>
              <a:gd name="T24" fmla="*/ 43 w 783"/>
              <a:gd name="T25" fmla="*/ 751 h 795"/>
              <a:gd name="T26" fmla="*/ 32 w 783"/>
              <a:gd name="T27" fmla="*/ 719 h 795"/>
              <a:gd name="T28" fmla="*/ 11 w 783"/>
              <a:gd name="T29" fmla="*/ 664 h 795"/>
              <a:gd name="T30" fmla="*/ 11 w 783"/>
              <a:gd name="T31" fmla="*/ 632 h 795"/>
              <a:gd name="T32" fmla="*/ 32 w 783"/>
              <a:gd name="T33" fmla="*/ 599 h 795"/>
              <a:gd name="T34" fmla="*/ 87 w 783"/>
              <a:gd name="T35" fmla="*/ 566 h 795"/>
              <a:gd name="T36" fmla="*/ 119 w 783"/>
              <a:gd name="T37" fmla="*/ 534 h 795"/>
              <a:gd name="T38" fmla="*/ 152 w 783"/>
              <a:gd name="T39" fmla="*/ 501 h 795"/>
              <a:gd name="T40" fmla="*/ 185 w 783"/>
              <a:gd name="T41" fmla="*/ 436 h 795"/>
              <a:gd name="T42" fmla="*/ 228 w 783"/>
              <a:gd name="T43" fmla="*/ 360 h 795"/>
              <a:gd name="T44" fmla="*/ 261 w 783"/>
              <a:gd name="T45" fmla="*/ 283 h 795"/>
              <a:gd name="T46" fmla="*/ 283 w 783"/>
              <a:gd name="T47" fmla="*/ 196 h 795"/>
              <a:gd name="T48" fmla="*/ 304 w 783"/>
              <a:gd name="T49" fmla="*/ 98 h 795"/>
              <a:gd name="T50" fmla="*/ 304 w 783"/>
              <a:gd name="T51" fmla="*/ 0 h 795"/>
              <a:gd name="T52" fmla="*/ 359 w 783"/>
              <a:gd name="T53" fmla="*/ 11 h 795"/>
              <a:gd name="T54" fmla="*/ 402 w 783"/>
              <a:gd name="T55" fmla="*/ 33 h 795"/>
              <a:gd name="T56" fmla="*/ 435 w 783"/>
              <a:gd name="T57" fmla="*/ 44 h 795"/>
              <a:gd name="T58" fmla="*/ 456 w 783"/>
              <a:gd name="T59" fmla="*/ 55 h 795"/>
              <a:gd name="T60" fmla="*/ 478 w 783"/>
              <a:gd name="T61" fmla="*/ 77 h 795"/>
              <a:gd name="T62" fmla="*/ 489 w 783"/>
              <a:gd name="T63" fmla="*/ 98 h 795"/>
              <a:gd name="T64" fmla="*/ 478 w 783"/>
              <a:gd name="T65" fmla="*/ 131 h 795"/>
              <a:gd name="T66" fmla="*/ 456 w 783"/>
              <a:gd name="T67" fmla="*/ 185 h 795"/>
              <a:gd name="T68" fmla="*/ 435 w 783"/>
              <a:gd name="T69" fmla="*/ 229 h 795"/>
              <a:gd name="T70" fmla="*/ 370 w 783"/>
              <a:gd name="T71" fmla="*/ 349 h 795"/>
              <a:gd name="T72" fmla="*/ 304 w 783"/>
              <a:gd name="T73" fmla="*/ 457 h 795"/>
              <a:gd name="T74" fmla="*/ 283 w 783"/>
              <a:gd name="T75" fmla="*/ 523 h 795"/>
              <a:gd name="T76" fmla="*/ 261 w 783"/>
              <a:gd name="T77" fmla="*/ 566 h 795"/>
              <a:gd name="T78" fmla="*/ 261 w 783"/>
              <a:gd name="T79" fmla="*/ 588 h 795"/>
              <a:gd name="T80" fmla="*/ 272 w 783"/>
              <a:gd name="T81" fmla="*/ 599 h 795"/>
              <a:gd name="T82" fmla="*/ 293 w 783"/>
              <a:gd name="T83" fmla="*/ 599 h 795"/>
              <a:gd name="T84" fmla="*/ 348 w 783"/>
              <a:gd name="T85" fmla="*/ 599 h 795"/>
              <a:gd name="T86" fmla="*/ 435 w 783"/>
              <a:gd name="T87" fmla="*/ 588 h 795"/>
              <a:gd name="T88" fmla="*/ 565 w 783"/>
              <a:gd name="T89" fmla="*/ 577 h 795"/>
              <a:gd name="T90" fmla="*/ 717 w 783"/>
              <a:gd name="T91" fmla="*/ 566 h 795"/>
              <a:gd name="T92" fmla="*/ 783 w 783"/>
              <a:gd name="T93" fmla="*/ 621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3" h="795">
                <a:moveTo>
                  <a:pt x="783" y="621"/>
                </a:moveTo>
                <a:lnTo>
                  <a:pt x="772" y="621"/>
                </a:lnTo>
                <a:lnTo>
                  <a:pt x="750" y="621"/>
                </a:lnTo>
                <a:lnTo>
                  <a:pt x="717" y="621"/>
                </a:lnTo>
                <a:lnTo>
                  <a:pt x="685" y="632"/>
                </a:lnTo>
                <a:lnTo>
                  <a:pt x="641" y="642"/>
                </a:lnTo>
                <a:lnTo>
                  <a:pt x="598" y="653"/>
                </a:lnTo>
                <a:lnTo>
                  <a:pt x="543" y="664"/>
                </a:lnTo>
                <a:lnTo>
                  <a:pt x="478" y="675"/>
                </a:lnTo>
                <a:lnTo>
                  <a:pt x="413" y="686"/>
                </a:lnTo>
                <a:lnTo>
                  <a:pt x="359" y="697"/>
                </a:lnTo>
                <a:lnTo>
                  <a:pt x="315" y="708"/>
                </a:lnTo>
                <a:lnTo>
                  <a:pt x="272" y="719"/>
                </a:lnTo>
                <a:lnTo>
                  <a:pt x="239" y="730"/>
                </a:lnTo>
                <a:lnTo>
                  <a:pt x="206" y="740"/>
                </a:lnTo>
                <a:lnTo>
                  <a:pt x="185" y="751"/>
                </a:lnTo>
                <a:lnTo>
                  <a:pt x="174" y="762"/>
                </a:lnTo>
                <a:lnTo>
                  <a:pt x="141" y="773"/>
                </a:lnTo>
                <a:lnTo>
                  <a:pt x="130" y="784"/>
                </a:lnTo>
                <a:lnTo>
                  <a:pt x="109" y="795"/>
                </a:lnTo>
                <a:lnTo>
                  <a:pt x="87" y="795"/>
                </a:lnTo>
                <a:lnTo>
                  <a:pt x="76" y="795"/>
                </a:lnTo>
                <a:lnTo>
                  <a:pt x="65" y="784"/>
                </a:lnTo>
                <a:lnTo>
                  <a:pt x="54" y="773"/>
                </a:lnTo>
                <a:lnTo>
                  <a:pt x="54" y="762"/>
                </a:lnTo>
                <a:lnTo>
                  <a:pt x="43" y="751"/>
                </a:lnTo>
                <a:lnTo>
                  <a:pt x="32" y="740"/>
                </a:lnTo>
                <a:lnTo>
                  <a:pt x="32" y="719"/>
                </a:lnTo>
                <a:lnTo>
                  <a:pt x="22" y="686"/>
                </a:lnTo>
                <a:lnTo>
                  <a:pt x="11" y="664"/>
                </a:lnTo>
                <a:lnTo>
                  <a:pt x="0" y="642"/>
                </a:lnTo>
                <a:lnTo>
                  <a:pt x="11" y="632"/>
                </a:lnTo>
                <a:lnTo>
                  <a:pt x="22" y="621"/>
                </a:lnTo>
                <a:lnTo>
                  <a:pt x="32" y="599"/>
                </a:lnTo>
                <a:lnTo>
                  <a:pt x="54" y="588"/>
                </a:lnTo>
                <a:lnTo>
                  <a:pt x="87" y="566"/>
                </a:lnTo>
                <a:lnTo>
                  <a:pt x="98" y="555"/>
                </a:lnTo>
                <a:lnTo>
                  <a:pt x="119" y="534"/>
                </a:lnTo>
                <a:lnTo>
                  <a:pt x="130" y="523"/>
                </a:lnTo>
                <a:lnTo>
                  <a:pt x="152" y="501"/>
                </a:lnTo>
                <a:lnTo>
                  <a:pt x="163" y="468"/>
                </a:lnTo>
                <a:lnTo>
                  <a:pt x="185" y="436"/>
                </a:lnTo>
                <a:lnTo>
                  <a:pt x="206" y="403"/>
                </a:lnTo>
                <a:lnTo>
                  <a:pt x="228" y="360"/>
                </a:lnTo>
                <a:lnTo>
                  <a:pt x="250" y="327"/>
                </a:lnTo>
                <a:lnTo>
                  <a:pt x="261" y="283"/>
                </a:lnTo>
                <a:lnTo>
                  <a:pt x="272" y="240"/>
                </a:lnTo>
                <a:lnTo>
                  <a:pt x="283" y="196"/>
                </a:lnTo>
                <a:lnTo>
                  <a:pt x="293" y="153"/>
                </a:lnTo>
                <a:lnTo>
                  <a:pt x="304" y="98"/>
                </a:lnTo>
                <a:lnTo>
                  <a:pt x="304" y="55"/>
                </a:lnTo>
                <a:lnTo>
                  <a:pt x="304" y="0"/>
                </a:lnTo>
                <a:lnTo>
                  <a:pt x="337" y="11"/>
                </a:lnTo>
                <a:lnTo>
                  <a:pt x="359" y="11"/>
                </a:lnTo>
                <a:lnTo>
                  <a:pt x="380" y="22"/>
                </a:lnTo>
                <a:lnTo>
                  <a:pt x="402" y="33"/>
                </a:lnTo>
                <a:lnTo>
                  <a:pt x="424" y="33"/>
                </a:lnTo>
                <a:lnTo>
                  <a:pt x="435" y="44"/>
                </a:lnTo>
                <a:lnTo>
                  <a:pt x="446" y="44"/>
                </a:lnTo>
                <a:lnTo>
                  <a:pt x="456" y="55"/>
                </a:lnTo>
                <a:lnTo>
                  <a:pt x="467" y="66"/>
                </a:lnTo>
                <a:lnTo>
                  <a:pt x="478" y="77"/>
                </a:lnTo>
                <a:lnTo>
                  <a:pt x="489" y="87"/>
                </a:lnTo>
                <a:lnTo>
                  <a:pt x="489" y="98"/>
                </a:lnTo>
                <a:lnTo>
                  <a:pt x="489" y="109"/>
                </a:lnTo>
                <a:lnTo>
                  <a:pt x="478" y="131"/>
                </a:lnTo>
                <a:lnTo>
                  <a:pt x="467" y="153"/>
                </a:lnTo>
                <a:lnTo>
                  <a:pt x="456" y="185"/>
                </a:lnTo>
                <a:lnTo>
                  <a:pt x="446" y="207"/>
                </a:lnTo>
                <a:lnTo>
                  <a:pt x="435" y="229"/>
                </a:lnTo>
                <a:lnTo>
                  <a:pt x="402" y="283"/>
                </a:lnTo>
                <a:lnTo>
                  <a:pt x="370" y="349"/>
                </a:lnTo>
                <a:lnTo>
                  <a:pt x="326" y="414"/>
                </a:lnTo>
                <a:lnTo>
                  <a:pt x="304" y="457"/>
                </a:lnTo>
                <a:lnTo>
                  <a:pt x="293" y="490"/>
                </a:lnTo>
                <a:lnTo>
                  <a:pt x="283" y="523"/>
                </a:lnTo>
                <a:lnTo>
                  <a:pt x="272" y="545"/>
                </a:lnTo>
                <a:lnTo>
                  <a:pt x="261" y="566"/>
                </a:lnTo>
                <a:lnTo>
                  <a:pt x="261" y="577"/>
                </a:lnTo>
                <a:lnTo>
                  <a:pt x="261" y="588"/>
                </a:lnTo>
                <a:lnTo>
                  <a:pt x="261" y="599"/>
                </a:lnTo>
                <a:lnTo>
                  <a:pt x="272" y="599"/>
                </a:lnTo>
                <a:lnTo>
                  <a:pt x="283" y="599"/>
                </a:lnTo>
                <a:lnTo>
                  <a:pt x="293" y="599"/>
                </a:lnTo>
                <a:lnTo>
                  <a:pt x="326" y="599"/>
                </a:lnTo>
                <a:lnTo>
                  <a:pt x="348" y="599"/>
                </a:lnTo>
                <a:lnTo>
                  <a:pt x="391" y="599"/>
                </a:lnTo>
                <a:lnTo>
                  <a:pt x="435" y="588"/>
                </a:lnTo>
                <a:lnTo>
                  <a:pt x="478" y="588"/>
                </a:lnTo>
                <a:lnTo>
                  <a:pt x="565" y="577"/>
                </a:lnTo>
                <a:lnTo>
                  <a:pt x="652" y="566"/>
                </a:lnTo>
                <a:lnTo>
                  <a:pt x="717" y="566"/>
                </a:lnTo>
                <a:lnTo>
                  <a:pt x="783" y="566"/>
                </a:lnTo>
                <a:lnTo>
                  <a:pt x="783" y="62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91" name="Freeform 91"/>
          <p:cNvSpPr>
            <a:spLocks noChangeArrowheads="1"/>
          </p:cNvSpPr>
          <p:nvPr/>
        </p:nvSpPr>
        <p:spPr bwMode="auto">
          <a:xfrm>
            <a:off x="6873875" y="2867025"/>
            <a:ext cx="192088" cy="234950"/>
          </a:xfrm>
          <a:custGeom>
            <a:avLst/>
            <a:gdLst>
              <a:gd name="T0" fmla="*/ 304 w 304"/>
              <a:gd name="T1" fmla="*/ 239 h 370"/>
              <a:gd name="T2" fmla="*/ 304 w 304"/>
              <a:gd name="T3" fmla="*/ 261 h 370"/>
              <a:gd name="T4" fmla="*/ 304 w 304"/>
              <a:gd name="T5" fmla="*/ 283 h 370"/>
              <a:gd name="T6" fmla="*/ 304 w 304"/>
              <a:gd name="T7" fmla="*/ 294 h 370"/>
              <a:gd name="T8" fmla="*/ 304 w 304"/>
              <a:gd name="T9" fmla="*/ 315 h 370"/>
              <a:gd name="T10" fmla="*/ 304 w 304"/>
              <a:gd name="T11" fmla="*/ 326 h 370"/>
              <a:gd name="T12" fmla="*/ 293 w 304"/>
              <a:gd name="T13" fmla="*/ 337 h 370"/>
              <a:gd name="T14" fmla="*/ 293 w 304"/>
              <a:gd name="T15" fmla="*/ 348 h 370"/>
              <a:gd name="T16" fmla="*/ 271 w 304"/>
              <a:gd name="T17" fmla="*/ 359 h 370"/>
              <a:gd name="T18" fmla="*/ 260 w 304"/>
              <a:gd name="T19" fmla="*/ 370 h 370"/>
              <a:gd name="T20" fmla="*/ 250 w 304"/>
              <a:gd name="T21" fmla="*/ 370 h 370"/>
              <a:gd name="T22" fmla="*/ 239 w 304"/>
              <a:gd name="T23" fmla="*/ 359 h 370"/>
              <a:gd name="T24" fmla="*/ 228 w 304"/>
              <a:gd name="T25" fmla="*/ 348 h 370"/>
              <a:gd name="T26" fmla="*/ 217 w 304"/>
              <a:gd name="T27" fmla="*/ 326 h 370"/>
              <a:gd name="T28" fmla="*/ 195 w 304"/>
              <a:gd name="T29" fmla="*/ 304 h 370"/>
              <a:gd name="T30" fmla="*/ 174 w 304"/>
              <a:gd name="T31" fmla="*/ 272 h 370"/>
              <a:gd name="T32" fmla="*/ 152 w 304"/>
              <a:gd name="T33" fmla="*/ 239 h 370"/>
              <a:gd name="T34" fmla="*/ 119 w 304"/>
              <a:gd name="T35" fmla="*/ 206 h 370"/>
              <a:gd name="T36" fmla="*/ 97 w 304"/>
              <a:gd name="T37" fmla="*/ 163 h 370"/>
              <a:gd name="T38" fmla="*/ 65 w 304"/>
              <a:gd name="T39" fmla="*/ 130 h 370"/>
              <a:gd name="T40" fmla="*/ 43 w 304"/>
              <a:gd name="T41" fmla="*/ 98 h 370"/>
              <a:gd name="T42" fmla="*/ 32 w 304"/>
              <a:gd name="T43" fmla="*/ 76 h 370"/>
              <a:gd name="T44" fmla="*/ 10 w 304"/>
              <a:gd name="T45" fmla="*/ 43 h 370"/>
              <a:gd name="T46" fmla="*/ 0 w 304"/>
              <a:gd name="T47" fmla="*/ 32 h 370"/>
              <a:gd name="T48" fmla="*/ 0 w 304"/>
              <a:gd name="T49" fmla="*/ 11 h 370"/>
              <a:gd name="T50" fmla="*/ 0 w 304"/>
              <a:gd name="T51" fmla="*/ 0 h 370"/>
              <a:gd name="T52" fmla="*/ 10 w 304"/>
              <a:gd name="T53" fmla="*/ 0 h 370"/>
              <a:gd name="T54" fmla="*/ 21 w 304"/>
              <a:gd name="T55" fmla="*/ 0 h 370"/>
              <a:gd name="T56" fmla="*/ 43 w 304"/>
              <a:gd name="T57" fmla="*/ 0 h 370"/>
              <a:gd name="T58" fmla="*/ 54 w 304"/>
              <a:gd name="T59" fmla="*/ 0 h 370"/>
              <a:gd name="T60" fmla="*/ 76 w 304"/>
              <a:gd name="T61" fmla="*/ 0 h 370"/>
              <a:gd name="T62" fmla="*/ 119 w 304"/>
              <a:gd name="T63" fmla="*/ 21 h 370"/>
              <a:gd name="T64" fmla="*/ 152 w 304"/>
              <a:gd name="T65" fmla="*/ 43 h 370"/>
              <a:gd name="T66" fmla="*/ 195 w 304"/>
              <a:gd name="T67" fmla="*/ 54 h 370"/>
              <a:gd name="T68" fmla="*/ 239 w 304"/>
              <a:gd name="T69" fmla="*/ 87 h 370"/>
              <a:gd name="T70" fmla="*/ 260 w 304"/>
              <a:gd name="T71" fmla="*/ 109 h 370"/>
              <a:gd name="T72" fmla="*/ 282 w 304"/>
              <a:gd name="T73" fmla="*/ 152 h 370"/>
              <a:gd name="T74" fmla="*/ 293 w 304"/>
              <a:gd name="T75" fmla="*/ 185 h 370"/>
              <a:gd name="T76" fmla="*/ 304 w 304"/>
              <a:gd name="T77" fmla="*/ 239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04" h="370">
                <a:moveTo>
                  <a:pt x="304" y="239"/>
                </a:moveTo>
                <a:lnTo>
                  <a:pt x="304" y="261"/>
                </a:lnTo>
                <a:lnTo>
                  <a:pt x="304" y="283"/>
                </a:lnTo>
                <a:lnTo>
                  <a:pt x="304" y="294"/>
                </a:lnTo>
                <a:lnTo>
                  <a:pt x="304" y="315"/>
                </a:lnTo>
                <a:lnTo>
                  <a:pt x="304" y="326"/>
                </a:lnTo>
                <a:lnTo>
                  <a:pt x="293" y="337"/>
                </a:lnTo>
                <a:lnTo>
                  <a:pt x="293" y="348"/>
                </a:lnTo>
                <a:lnTo>
                  <a:pt x="271" y="359"/>
                </a:lnTo>
                <a:lnTo>
                  <a:pt x="260" y="370"/>
                </a:lnTo>
                <a:lnTo>
                  <a:pt x="250" y="370"/>
                </a:lnTo>
                <a:lnTo>
                  <a:pt x="239" y="359"/>
                </a:lnTo>
                <a:lnTo>
                  <a:pt x="228" y="348"/>
                </a:lnTo>
                <a:lnTo>
                  <a:pt x="217" y="326"/>
                </a:lnTo>
                <a:lnTo>
                  <a:pt x="195" y="304"/>
                </a:lnTo>
                <a:lnTo>
                  <a:pt x="174" y="272"/>
                </a:lnTo>
                <a:lnTo>
                  <a:pt x="152" y="239"/>
                </a:lnTo>
                <a:lnTo>
                  <a:pt x="119" y="206"/>
                </a:lnTo>
                <a:lnTo>
                  <a:pt x="97" y="163"/>
                </a:lnTo>
                <a:lnTo>
                  <a:pt x="65" y="130"/>
                </a:lnTo>
                <a:lnTo>
                  <a:pt x="43" y="98"/>
                </a:lnTo>
                <a:lnTo>
                  <a:pt x="32" y="76"/>
                </a:lnTo>
                <a:lnTo>
                  <a:pt x="10" y="43"/>
                </a:lnTo>
                <a:lnTo>
                  <a:pt x="0" y="32"/>
                </a:lnTo>
                <a:lnTo>
                  <a:pt x="0" y="11"/>
                </a:lnTo>
                <a:lnTo>
                  <a:pt x="0" y="0"/>
                </a:lnTo>
                <a:lnTo>
                  <a:pt x="10" y="0"/>
                </a:lnTo>
                <a:lnTo>
                  <a:pt x="21" y="0"/>
                </a:lnTo>
                <a:lnTo>
                  <a:pt x="43" y="0"/>
                </a:lnTo>
                <a:lnTo>
                  <a:pt x="54" y="0"/>
                </a:lnTo>
                <a:lnTo>
                  <a:pt x="76" y="0"/>
                </a:lnTo>
                <a:lnTo>
                  <a:pt x="119" y="21"/>
                </a:lnTo>
                <a:lnTo>
                  <a:pt x="152" y="43"/>
                </a:lnTo>
                <a:lnTo>
                  <a:pt x="195" y="54"/>
                </a:lnTo>
                <a:lnTo>
                  <a:pt x="239" y="87"/>
                </a:lnTo>
                <a:lnTo>
                  <a:pt x="260" y="109"/>
                </a:lnTo>
                <a:lnTo>
                  <a:pt x="282" y="152"/>
                </a:lnTo>
                <a:lnTo>
                  <a:pt x="293" y="185"/>
                </a:lnTo>
                <a:lnTo>
                  <a:pt x="304" y="23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95" name="Freeform 95"/>
          <p:cNvSpPr>
            <a:spLocks noChangeArrowheads="1"/>
          </p:cNvSpPr>
          <p:nvPr/>
        </p:nvSpPr>
        <p:spPr bwMode="auto">
          <a:xfrm>
            <a:off x="6535738" y="2162175"/>
            <a:ext cx="427037" cy="379413"/>
          </a:xfrm>
          <a:custGeom>
            <a:avLst/>
            <a:gdLst>
              <a:gd name="T0" fmla="*/ 174 w 674"/>
              <a:gd name="T1" fmla="*/ 555 h 598"/>
              <a:gd name="T2" fmla="*/ 141 w 674"/>
              <a:gd name="T3" fmla="*/ 566 h 598"/>
              <a:gd name="T4" fmla="*/ 109 w 674"/>
              <a:gd name="T5" fmla="*/ 576 h 598"/>
              <a:gd name="T6" fmla="*/ 76 w 674"/>
              <a:gd name="T7" fmla="*/ 587 h 598"/>
              <a:gd name="T8" fmla="*/ 54 w 674"/>
              <a:gd name="T9" fmla="*/ 598 h 598"/>
              <a:gd name="T10" fmla="*/ 32 w 674"/>
              <a:gd name="T11" fmla="*/ 598 h 598"/>
              <a:gd name="T12" fmla="*/ 22 w 674"/>
              <a:gd name="T13" fmla="*/ 598 h 598"/>
              <a:gd name="T14" fmla="*/ 11 w 674"/>
              <a:gd name="T15" fmla="*/ 598 h 598"/>
              <a:gd name="T16" fmla="*/ 0 w 674"/>
              <a:gd name="T17" fmla="*/ 598 h 598"/>
              <a:gd name="T18" fmla="*/ 0 w 674"/>
              <a:gd name="T19" fmla="*/ 587 h 598"/>
              <a:gd name="T20" fmla="*/ 11 w 674"/>
              <a:gd name="T21" fmla="*/ 576 h 598"/>
              <a:gd name="T22" fmla="*/ 22 w 674"/>
              <a:gd name="T23" fmla="*/ 566 h 598"/>
              <a:gd name="T24" fmla="*/ 32 w 674"/>
              <a:gd name="T25" fmla="*/ 555 h 598"/>
              <a:gd name="T26" fmla="*/ 54 w 674"/>
              <a:gd name="T27" fmla="*/ 544 h 598"/>
              <a:gd name="T28" fmla="*/ 76 w 674"/>
              <a:gd name="T29" fmla="*/ 522 h 598"/>
              <a:gd name="T30" fmla="*/ 109 w 674"/>
              <a:gd name="T31" fmla="*/ 511 h 598"/>
              <a:gd name="T32" fmla="*/ 163 w 674"/>
              <a:gd name="T33" fmla="*/ 468 h 598"/>
              <a:gd name="T34" fmla="*/ 228 w 674"/>
              <a:gd name="T35" fmla="*/ 435 h 598"/>
              <a:gd name="T36" fmla="*/ 283 w 674"/>
              <a:gd name="T37" fmla="*/ 381 h 598"/>
              <a:gd name="T38" fmla="*/ 348 w 674"/>
              <a:gd name="T39" fmla="*/ 326 h 598"/>
              <a:gd name="T40" fmla="*/ 369 w 674"/>
              <a:gd name="T41" fmla="*/ 304 h 598"/>
              <a:gd name="T42" fmla="*/ 402 w 674"/>
              <a:gd name="T43" fmla="*/ 272 h 598"/>
              <a:gd name="T44" fmla="*/ 435 w 674"/>
              <a:gd name="T45" fmla="*/ 239 h 598"/>
              <a:gd name="T46" fmla="*/ 467 w 674"/>
              <a:gd name="T47" fmla="*/ 196 h 598"/>
              <a:gd name="T48" fmla="*/ 500 w 674"/>
              <a:gd name="T49" fmla="*/ 152 h 598"/>
              <a:gd name="T50" fmla="*/ 522 w 674"/>
              <a:gd name="T51" fmla="*/ 109 h 598"/>
              <a:gd name="T52" fmla="*/ 554 w 674"/>
              <a:gd name="T53" fmla="*/ 54 h 598"/>
              <a:gd name="T54" fmla="*/ 587 w 674"/>
              <a:gd name="T55" fmla="*/ 0 h 598"/>
              <a:gd name="T56" fmla="*/ 609 w 674"/>
              <a:gd name="T57" fmla="*/ 32 h 598"/>
              <a:gd name="T58" fmla="*/ 620 w 674"/>
              <a:gd name="T59" fmla="*/ 65 h 598"/>
              <a:gd name="T60" fmla="*/ 641 w 674"/>
              <a:gd name="T61" fmla="*/ 87 h 598"/>
              <a:gd name="T62" fmla="*/ 652 w 674"/>
              <a:gd name="T63" fmla="*/ 119 h 598"/>
              <a:gd name="T64" fmla="*/ 663 w 674"/>
              <a:gd name="T65" fmla="*/ 130 h 598"/>
              <a:gd name="T66" fmla="*/ 674 w 674"/>
              <a:gd name="T67" fmla="*/ 152 h 598"/>
              <a:gd name="T68" fmla="*/ 674 w 674"/>
              <a:gd name="T69" fmla="*/ 163 h 598"/>
              <a:gd name="T70" fmla="*/ 674 w 674"/>
              <a:gd name="T71" fmla="*/ 174 h 598"/>
              <a:gd name="T72" fmla="*/ 674 w 674"/>
              <a:gd name="T73" fmla="*/ 185 h 598"/>
              <a:gd name="T74" fmla="*/ 663 w 674"/>
              <a:gd name="T75" fmla="*/ 196 h 598"/>
              <a:gd name="T76" fmla="*/ 652 w 674"/>
              <a:gd name="T77" fmla="*/ 217 h 598"/>
              <a:gd name="T78" fmla="*/ 630 w 674"/>
              <a:gd name="T79" fmla="*/ 228 h 598"/>
              <a:gd name="T80" fmla="*/ 609 w 674"/>
              <a:gd name="T81" fmla="*/ 250 h 598"/>
              <a:gd name="T82" fmla="*/ 576 w 674"/>
              <a:gd name="T83" fmla="*/ 283 h 598"/>
              <a:gd name="T84" fmla="*/ 543 w 674"/>
              <a:gd name="T85" fmla="*/ 304 h 598"/>
              <a:gd name="T86" fmla="*/ 500 w 674"/>
              <a:gd name="T87" fmla="*/ 337 h 598"/>
              <a:gd name="T88" fmla="*/ 467 w 674"/>
              <a:gd name="T89" fmla="*/ 370 h 598"/>
              <a:gd name="T90" fmla="*/ 424 w 674"/>
              <a:gd name="T91" fmla="*/ 402 h 598"/>
              <a:gd name="T92" fmla="*/ 337 w 674"/>
              <a:gd name="T93" fmla="*/ 457 h 598"/>
              <a:gd name="T94" fmla="*/ 250 w 674"/>
              <a:gd name="T95" fmla="*/ 511 h 598"/>
              <a:gd name="T96" fmla="*/ 174 w 674"/>
              <a:gd name="T97" fmla="*/ 555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74" h="598">
                <a:moveTo>
                  <a:pt x="174" y="555"/>
                </a:moveTo>
                <a:lnTo>
                  <a:pt x="141" y="566"/>
                </a:lnTo>
                <a:lnTo>
                  <a:pt x="109" y="576"/>
                </a:lnTo>
                <a:lnTo>
                  <a:pt x="76" y="587"/>
                </a:lnTo>
                <a:lnTo>
                  <a:pt x="54" y="598"/>
                </a:lnTo>
                <a:lnTo>
                  <a:pt x="32" y="598"/>
                </a:lnTo>
                <a:lnTo>
                  <a:pt x="22" y="598"/>
                </a:lnTo>
                <a:lnTo>
                  <a:pt x="11" y="598"/>
                </a:lnTo>
                <a:lnTo>
                  <a:pt x="0" y="598"/>
                </a:lnTo>
                <a:lnTo>
                  <a:pt x="0" y="587"/>
                </a:lnTo>
                <a:lnTo>
                  <a:pt x="11" y="576"/>
                </a:lnTo>
                <a:lnTo>
                  <a:pt x="22" y="566"/>
                </a:lnTo>
                <a:lnTo>
                  <a:pt x="32" y="555"/>
                </a:lnTo>
                <a:lnTo>
                  <a:pt x="54" y="544"/>
                </a:lnTo>
                <a:lnTo>
                  <a:pt x="76" y="522"/>
                </a:lnTo>
                <a:lnTo>
                  <a:pt x="109" y="511"/>
                </a:lnTo>
                <a:lnTo>
                  <a:pt x="163" y="468"/>
                </a:lnTo>
                <a:lnTo>
                  <a:pt x="228" y="435"/>
                </a:lnTo>
                <a:lnTo>
                  <a:pt x="283" y="381"/>
                </a:lnTo>
                <a:lnTo>
                  <a:pt x="348" y="326"/>
                </a:lnTo>
                <a:lnTo>
                  <a:pt x="369" y="304"/>
                </a:lnTo>
                <a:lnTo>
                  <a:pt x="402" y="272"/>
                </a:lnTo>
                <a:lnTo>
                  <a:pt x="435" y="239"/>
                </a:lnTo>
                <a:lnTo>
                  <a:pt x="467" y="196"/>
                </a:lnTo>
                <a:lnTo>
                  <a:pt x="500" y="152"/>
                </a:lnTo>
                <a:lnTo>
                  <a:pt x="522" y="109"/>
                </a:lnTo>
                <a:lnTo>
                  <a:pt x="554" y="54"/>
                </a:lnTo>
                <a:lnTo>
                  <a:pt x="587" y="0"/>
                </a:lnTo>
                <a:lnTo>
                  <a:pt x="609" y="32"/>
                </a:lnTo>
                <a:lnTo>
                  <a:pt x="620" y="65"/>
                </a:lnTo>
                <a:lnTo>
                  <a:pt x="641" y="87"/>
                </a:lnTo>
                <a:lnTo>
                  <a:pt x="652" y="119"/>
                </a:lnTo>
                <a:lnTo>
                  <a:pt x="663" y="130"/>
                </a:lnTo>
                <a:lnTo>
                  <a:pt x="674" y="152"/>
                </a:lnTo>
                <a:lnTo>
                  <a:pt x="674" y="163"/>
                </a:lnTo>
                <a:lnTo>
                  <a:pt x="674" y="174"/>
                </a:lnTo>
                <a:lnTo>
                  <a:pt x="674" y="185"/>
                </a:lnTo>
                <a:lnTo>
                  <a:pt x="663" y="196"/>
                </a:lnTo>
                <a:lnTo>
                  <a:pt x="652" y="217"/>
                </a:lnTo>
                <a:lnTo>
                  <a:pt x="630" y="228"/>
                </a:lnTo>
                <a:lnTo>
                  <a:pt x="609" y="250"/>
                </a:lnTo>
                <a:lnTo>
                  <a:pt x="576" y="283"/>
                </a:lnTo>
                <a:lnTo>
                  <a:pt x="543" y="304"/>
                </a:lnTo>
                <a:lnTo>
                  <a:pt x="500" y="337"/>
                </a:lnTo>
                <a:lnTo>
                  <a:pt x="467" y="370"/>
                </a:lnTo>
                <a:lnTo>
                  <a:pt x="424" y="402"/>
                </a:lnTo>
                <a:lnTo>
                  <a:pt x="337" y="457"/>
                </a:lnTo>
                <a:lnTo>
                  <a:pt x="250" y="511"/>
                </a:lnTo>
                <a:lnTo>
                  <a:pt x="174" y="55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93" name="Freeform 93"/>
          <p:cNvSpPr>
            <a:spLocks noChangeArrowheads="1"/>
          </p:cNvSpPr>
          <p:nvPr/>
        </p:nvSpPr>
        <p:spPr bwMode="auto">
          <a:xfrm>
            <a:off x="6521450" y="2286000"/>
            <a:ext cx="449263" cy="207963"/>
          </a:xfrm>
          <a:custGeom>
            <a:avLst/>
            <a:gdLst>
              <a:gd name="T0" fmla="*/ 348 w 707"/>
              <a:gd name="T1" fmla="*/ 65 h 326"/>
              <a:gd name="T2" fmla="*/ 424 w 707"/>
              <a:gd name="T3" fmla="*/ 87 h 326"/>
              <a:gd name="T4" fmla="*/ 489 w 707"/>
              <a:gd name="T5" fmla="*/ 98 h 326"/>
              <a:gd name="T6" fmla="*/ 555 w 707"/>
              <a:gd name="T7" fmla="*/ 119 h 326"/>
              <a:gd name="T8" fmla="*/ 620 w 707"/>
              <a:gd name="T9" fmla="*/ 141 h 326"/>
              <a:gd name="T10" fmla="*/ 642 w 707"/>
              <a:gd name="T11" fmla="*/ 152 h 326"/>
              <a:gd name="T12" fmla="*/ 663 w 707"/>
              <a:gd name="T13" fmla="*/ 174 h 326"/>
              <a:gd name="T14" fmla="*/ 685 w 707"/>
              <a:gd name="T15" fmla="*/ 185 h 326"/>
              <a:gd name="T16" fmla="*/ 696 w 707"/>
              <a:gd name="T17" fmla="*/ 195 h 326"/>
              <a:gd name="T18" fmla="*/ 707 w 707"/>
              <a:gd name="T19" fmla="*/ 217 h 326"/>
              <a:gd name="T20" fmla="*/ 707 w 707"/>
              <a:gd name="T21" fmla="*/ 228 h 326"/>
              <a:gd name="T22" fmla="*/ 707 w 707"/>
              <a:gd name="T23" fmla="*/ 239 h 326"/>
              <a:gd name="T24" fmla="*/ 707 w 707"/>
              <a:gd name="T25" fmla="*/ 250 h 326"/>
              <a:gd name="T26" fmla="*/ 696 w 707"/>
              <a:gd name="T27" fmla="*/ 283 h 326"/>
              <a:gd name="T28" fmla="*/ 685 w 707"/>
              <a:gd name="T29" fmla="*/ 304 h 326"/>
              <a:gd name="T30" fmla="*/ 674 w 707"/>
              <a:gd name="T31" fmla="*/ 315 h 326"/>
              <a:gd name="T32" fmla="*/ 663 w 707"/>
              <a:gd name="T33" fmla="*/ 326 h 326"/>
              <a:gd name="T34" fmla="*/ 652 w 707"/>
              <a:gd name="T35" fmla="*/ 315 h 326"/>
              <a:gd name="T36" fmla="*/ 642 w 707"/>
              <a:gd name="T37" fmla="*/ 315 h 326"/>
              <a:gd name="T38" fmla="*/ 620 w 707"/>
              <a:gd name="T39" fmla="*/ 304 h 326"/>
              <a:gd name="T40" fmla="*/ 587 w 707"/>
              <a:gd name="T41" fmla="*/ 293 h 326"/>
              <a:gd name="T42" fmla="*/ 544 w 707"/>
              <a:gd name="T43" fmla="*/ 283 h 326"/>
              <a:gd name="T44" fmla="*/ 500 w 707"/>
              <a:gd name="T45" fmla="*/ 261 h 326"/>
              <a:gd name="T46" fmla="*/ 446 w 707"/>
              <a:gd name="T47" fmla="*/ 239 h 326"/>
              <a:gd name="T48" fmla="*/ 391 w 707"/>
              <a:gd name="T49" fmla="*/ 206 h 326"/>
              <a:gd name="T50" fmla="*/ 326 w 707"/>
              <a:gd name="T51" fmla="*/ 185 h 326"/>
              <a:gd name="T52" fmla="*/ 272 w 707"/>
              <a:gd name="T53" fmla="*/ 163 h 326"/>
              <a:gd name="T54" fmla="*/ 218 w 707"/>
              <a:gd name="T55" fmla="*/ 130 h 326"/>
              <a:gd name="T56" fmla="*/ 163 w 707"/>
              <a:gd name="T57" fmla="*/ 108 h 326"/>
              <a:gd name="T58" fmla="*/ 109 w 707"/>
              <a:gd name="T59" fmla="*/ 87 h 326"/>
              <a:gd name="T60" fmla="*/ 76 w 707"/>
              <a:gd name="T61" fmla="*/ 54 h 326"/>
              <a:gd name="T62" fmla="*/ 33 w 707"/>
              <a:gd name="T63" fmla="*/ 32 h 326"/>
              <a:gd name="T64" fmla="*/ 0 w 707"/>
              <a:gd name="T65" fmla="*/ 0 h 326"/>
              <a:gd name="T66" fmla="*/ 98 w 707"/>
              <a:gd name="T67" fmla="*/ 10 h 326"/>
              <a:gd name="T68" fmla="*/ 185 w 707"/>
              <a:gd name="T69" fmla="*/ 21 h 326"/>
              <a:gd name="T70" fmla="*/ 272 w 707"/>
              <a:gd name="T71" fmla="*/ 43 h 326"/>
              <a:gd name="T72" fmla="*/ 348 w 707"/>
              <a:gd name="T73" fmla="*/ 6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07" h="326">
                <a:moveTo>
                  <a:pt x="348" y="65"/>
                </a:moveTo>
                <a:lnTo>
                  <a:pt x="424" y="87"/>
                </a:lnTo>
                <a:lnTo>
                  <a:pt x="489" y="98"/>
                </a:lnTo>
                <a:lnTo>
                  <a:pt x="555" y="119"/>
                </a:lnTo>
                <a:lnTo>
                  <a:pt x="620" y="141"/>
                </a:lnTo>
                <a:lnTo>
                  <a:pt x="642" y="152"/>
                </a:lnTo>
                <a:lnTo>
                  <a:pt x="663" y="174"/>
                </a:lnTo>
                <a:lnTo>
                  <a:pt x="685" y="185"/>
                </a:lnTo>
                <a:lnTo>
                  <a:pt x="696" y="195"/>
                </a:lnTo>
                <a:lnTo>
                  <a:pt x="707" y="217"/>
                </a:lnTo>
                <a:lnTo>
                  <a:pt x="707" y="228"/>
                </a:lnTo>
                <a:lnTo>
                  <a:pt x="707" y="239"/>
                </a:lnTo>
                <a:lnTo>
                  <a:pt x="707" y="250"/>
                </a:lnTo>
                <a:lnTo>
                  <a:pt x="696" y="283"/>
                </a:lnTo>
                <a:lnTo>
                  <a:pt x="685" y="304"/>
                </a:lnTo>
                <a:lnTo>
                  <a:pt x="674" y="315"/>
                </a:lnTo>
                <a:lnTo>
                  <a:pt x="663" y="326"/>
                </a:lnTo>
                <a:lnTo>
                  <a:pt x="652" y="315"/>
                </a:lnTo>
                <a:lnTo>
                  <a:pt x="642" y="315"/>
                </a:lnTo>
                <a:lnTo>
                  <a:pt x="620" y="304"/>
                </a:lnTo>
                <a:lnTo>
                  <a:pt x="587" y="293"/>
                </a:lnTo>
                <a:lnTo>
                  <a:pt x="544" y="283"/>
                </a:lnTo>
                <a:lnTo>
                  <a:pt x="500" y="261"/>
                </a:lnTo>
                <a:lnTo>
                  <a:pt x="446" y="239"/>
                </a:lnTo>
                <a:lnTo>
                  <a:pt x="391" y="206"/>
                </a:lnTo>
                <a:lnTo>
                  <a:pt x="326" y="185"/>
                </a:lnTo>
                <a:lnTo>
                  <a:pt x="272" y="163"/>
                </a:lnTo>
                <a:lnTo>
                  <a:pt x="218" y="130"/>
                </a:lnTo>
                <a:lnTo>
                  <a:pt x="163" y="108"/>
                </a:lnTo>
                <a:lnTo>
                  <a:pt x="109" y="87"/>
                </a:lnTo>
                <a:lnTo>
                  <a:pt x="76" y="54"/>
                </a:lnTo>
                <a:lnTo>
                  <a:pt x="33" y="32"/>
                </a:lnTo>
                <a:lnTo>
                  <a:pt x="0" y="0"/>
                </a:lnTo>
                <a:lnTo>
                  <a:pt x="98" y="10"/>
                </a:lnTo>
                <a:lnTo>
                  <a:pt x="185" y="21"/>
                </a:lnTo>
                <a:lnTo>
                  <a:pt x="272" y="43"/>
                </a:lnTo>
                <a:lnTo>
                  <a:pt x="348" y="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52" name="TextBox 2"/>
          <p:cNvSpPr txBox="1">
            <a:spLocks noChangeArrowheads="1"/>
          </p:cNvSpPr>
          <p:nvPr/>
        </p:nvSpPr>
        <p:spPr bwMode="auto">
          <a:xfrm>
            <a:off x="577850" y="1720850"/>
            <a:ext cx="2043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篱</a:t>
            </a:r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笆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191125" y="3622675"/>
            <a:ext cx="3495675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上下要写紧凑，离字上横要长、上框扁窄、与上横分开，下框要扁宽。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0512" name="矩形 32"/>
          <p:cNvSpPr>
            <a:spLocks noChangeArrowheads="1"/>
          </p:cNvSpPr>
          <p:nvPr/>
        </p:nvSpPr>
        <p:spPr bwMode="auto">
          <a:xfrm>
            <a:off x="2608263" y="1882775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篱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13" name="矩形 33"/>
          <p:cNvSpPr>
            <a:spLocks noChangeArrowheads="1"/>
          </p:cNvSpPr>
          <p:nvPr/>
        </p:nvSpPr>
        <p:spPr bwMode="auto">
          <a:xfrm>
            <a:off x="2671763" y="115728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lí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0514" name="TextBox 25"/>
          <p:cNvSpPr txBox="1">
            <a:spLocks noChangeArrowheads="1"/>
          </p:cNvSpPr>
          <p:nvPr/>
        </p:nvSpPr>
        <p:spPr bwMode="auto">
          <a:xfrm>
            <a:off x="688975" y="2959100"/>
            <a:ext cx="23399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r>
              <a:rPr lang="zh-CN" altLang="en-US" sz="2200" b="1">
                <a:latin typeface="宋体" panose="02010600030101010101" pitchFamily="2" charset="-122"/>
              </a:rPr>
              <a:t>上下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20515" name="TextBox 26"/>
          <p:cNvSpPr txBox="1">
            <a:spLocks noChangeArrowheads="1"/>
          </p:cNvSpPr>
          <p:nvPr/>
        </p:nvSpPr>
        <p:spPr bwMode="auto">
          <a:xfrm>
            <a:off x="688975" y="3703638"/>
            <a:ext cx="34972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篱墙   寄人篱下</a:t>
            </a:r>
            <a:endParaRPr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0516" name="TextBox 29"/>
          <p:cNvSpPr txBox="1">
            <a:spLocks noChangeArrowheads="1"/>
          </p:cNvSpPr>
          <p:nvPr/>
        </p:nvSpPr>
        <p:spPr bwMode="auto">
          <a:xfrm>
            <a:off x="688975" y="4100513"/>
            <a:ext cx="41671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200" b="1">
                <a:latin typeface="宋体" panose="02010600030101010101" pitchFamily="2" charset="-122"/>
              </a:rPr>
              <a:t>爷爷在小菜园的周围用竹</a:t>
            </a:r>
            <a:endParaRPr lang="en-US" altLang="zh-CN" sz="2200" b="1">
              <a:latin typeface="宋体" panose="02010600030101010101" pitchFamily="2" charset="-122"/>
            </a:endParaRPr>
          </a:p>
          <a:p>
            <a:r>
              <a:rPr lang="en-US" altLang="zh-CN" sz="2200" b="1">
                <a:latin typeface="宋体" panose="02010600030101010101" pitchFamily="2" charset="-122"/>
              </a:rPr>
              <a:t>      </a:t>
            </a:r>
            <a:r>
              <a:rPr lang="zh-CN" altLang="en-US" sz="2200" b="1">
                <a:latin typeface="宋体" panose="02010600030101010101" pitchFamily="2" charset="-122"/>
              </a:rPr>
              <a:t>竿扎上篱笆。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20517" name="TextBox 30"/>
          <p:cNvSpPr txBox="1">
            <a:spLocks noChangeArrowheads="1"/>
          </p:cNvSpPr>
          <p:nvPr/>
        </p:nvSpPr>
        <p:spPr bwMode="auto">
          <a:xfrm>
            <a:off x="688975" y="3316288"/>
            <a:ext cx="2905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200" b="1">
                <a:latin typeface="宋体" panose="02010600030101010101" pitchFamily="2" charset="-122"/>
              </a:rPr>
              <a:t>L  </a:t>
            </a:r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200" b="1">
                <a:latin typeface="宋体" panose="02010600030101010101" pitchFamily="2" charset="-122"/>
              </a:rPr>
              <a:t>竹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grpSp>
        <p:nvGrpSpPr>
          <p:cNvPr id="26660" name="组合 38"/>
          <p:cNvGrpSpPr/>
          <p:nvPr/>
        </p:nvGrpSpPr>
        <p:grpSpPr bwMode="auto">
          <a:xfrm>
            <a:off x="552450" y="739775"/>
            <a:ext cx="1331913" cy="530225"/>
            <a:chOff x="579880" y="770997"/>
            <a:chExt cx="1331484" cy="531209"/>
          </a:xfrm>
        </p:grpSpPr>
        <p:sp>
          <p:nvSpPr>
            <p:cNvPr id="40" name="圆角矩形 39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26663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5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5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5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5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5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5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5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5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5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25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0512" grpId="0"/>
      <p:bldP spid="20513" grpId="0"/>
      <p:bldP spid="20514" grpId="0"/>
      <p:bldP spid="20515" grpId="0"/>
      <p:bldP spid="20516" grpId="0"/>
      <p:bldP spid="205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806" name="Freeform 62"/>
          <p:cNvSpPr>
            <a:spLocks noChangeArrowheads="1"/>
          </p:cNvSpPr>
          <p:nvPr/>
        </p:nvSpPr>
        <p:spPr bwMode="auto">
          <a:xfrm>
            <a:off x="6088063" y="2428875"/>
            <a:ext cx="150812" cy="517525"/>
          </a:xfrm>
          <a:custGeom>
            <a:avLst/>
            <a:gdLst>
              <a:gd name="T0" fmla="*/ 217 w 239"/>
              <a:gd name="T1" fmla="*/ 109 h 816"/>
              <a:gd name="T2" fmla="*/ 228 w 239"/>
              <a:gd name="T3" fmla="*/ 120 h 816"/>
              <a:gd name="T4" fmla="*/ 239 w 239"/>
              <a:gd name="T5" fmla="*/ 141 h 816"/>
              <a:gd name="T6" fmla="*/ 239 w 239"/>
              <a:gd name="T7" fmla="*/ 163 h 816"/>
              <a:gd name="T8" fmla="*/ 239 w 239"/>
              <a:gd name="T9" fmla="*/ 174 h 816"/>
              <a:gd name="T10" fmla="*/ 239 w 239"/>
              <a:gd name="T11" fmla="*/ 185 h 816"/>
              <a:gd name="T12" fmla="*/ 239 w 239"/>
              <a:gd name="T13" fmla="*/ 196 h 816"/>
              <a:gd name="T14" fmla="*/ 228 w 239"/>
              <a:gd name="T15" fmla="*/ 207 h 816"/>
              <a:gd name="T16" fmla="*/ 228 w 239"/>
              <a:gd name="T17" fmla="*/ 228 h 816"/>
              <a:gd name="T18" fmla="*/ 228 w 239"/>
              <a:gd name="T19" fmla="*/ 250 h 816"/>
              <a:gd name="T20" fmla="*/ 228 w 239"/>
              <a:gd name="T21" fmla="*/ 283 h 816"/>
              <a:gd name="T22" fmla="*/ 228 w 239"/>
              <a:gd name="T23" fmla="*/ 315 h 816"/>
              <a:gd name="T24" fmla="*/ 228 w 239"/>
              <a:gd name="T25" fmla="*/ 348 h 816"/>
              <a:gd name="T26" fmla="*/ 217 w 239"/>
              <a:gd name="T27" fmla="*/ 392 h 816"/>
              <a:gd name="T28" fmla="*/ 217 w 239"/>
              <a:gd name="T29" fmla="*/ 435 h 816"/>
              <a:gd name="T30" fmla="*/ 217 w 239"/>
              <a:gd name="T31" fmla="*/ 490 h 816"/>
              <a:gd name="T32" fmla="*/ 217 w 239"/>
              <a:gd name="T33" fmla="*/ 544 h 816"/>
              <a:gd name="T34" fmla="*/ 217 w 239"/>
              <a:gd name="T35" fmla="*/ 609 h 816"/>
              <a:gd name="T36" fmla="*/ 217 w 239"/>
              <a:gd name="T37" fmla="*/ 675 h 816"/>
              <a:gd name="T38" fmla="*/ 217 w 239"/>
              <a:gd name="T39" fmla="*/ 740 h 816"/>
              <a:gd name="T40" fmla="*/ 217 w 239"/>
              <a:gd name="T41" fmla="*/ 816 h 816"/>
              <a:gd name="T42" fmla="*/ 119 w 239"/>
              <a:gd name="T43" fmla="*/ 816 h 816"/>
              <a:gd name="T44" fmla="*/ 119 w 239"/>
              <a:gd name="T45" fmla="*/ 740 h 816"/>
              <a:gd name="T46" fmla="*/ 108 w 239"/>
              <a:gd name="T47" fmla="*/ 653 h 816"/>
              <a:gd name="T48" fmla="*/ 108 w 239"/>
              <a:gd name="T49" fmla="*/ 587 h 816"/>
              <a:gd name="T50" fmla="*/ 98 w 239"/>
              <a:gd name="T51" fmla="*/ 522 h 816"/>
              <a:gd name="T52" fmla="*/ 98 w 239"/>
              <a:gd name="T53" fmla="*/ 457 h 816"/>
              <a:gd name="T54" fmla="*/ 98 w 239"/>
              <a:gd name="T55" fmla="*/ 392 h 816"/>
              <a:gd name="T56" fmla="*/ 87 w 239"/>
              <a:gd name="T57" fmla="*/ 348 h 816"/>
              <a:gd name="T58" fmla="*/ 87 w 239"/>
              <a:gd name="T59" fmla="*/ 294 h 816"/>
              <a:gd name="T60" fmla="*/ 76 w 239"/>
              <a:gd name="T61" fmla="*/ 250 h 816"/>
              <a:gd name="T62" fmla="*/ 76 w 239"/>
              <a:gd name="T63" fmla="*/ 217 h 816"/>
              <a:gd name="T64" fmla="*/ 65 w 239"/>
              <a:gd name="T65" fmla="*/ 185 h 816"/>
              <a:gd name="T66" fmla="*/ 65 w 239"/>
              <a:gd name="T67" fmla="*/ 152 h 816"/>
              <a:gd name="T68" fmla="*/ 54 w 239"/>
              <a:gd name="T69" fmla="*/ 130 h 816"/>
              <a:gd name="T70" fmla="*/ 54 w 239"/>
              <a:gd name="T71" fmla="*/ 120 h 816"/>
              <a:gd name="T72" fmla="*/ 43 w 239"/>
              <a:gd name="T73" fmla="*/ 109 h 816"/>
              <a:gd name="T74" fmla="*/ 43 w 239"/>
              <a:gd name="T75" fmla="*/ 98 h 816"/>
              <a:gd name="T76" fmla="*/ 21 w 239"/>
              <a:gd name="T77" fmla="*/ 76 h 816"/>
              <a:gd name="T78" fmla="*/ 0 w 239"/>
              <a:gd name="T79" fmla="*/ 65 h 816"/>
              <a:gd name="T80" fmla="*/ 0 w 239"/>
              <a:gd name="T81" fmla="*/ 54 h 816"/>
              <a:gd name="T82" fmla="*/ 0 w 239"/>
              <a:gd name="T83" fmla="*/ 43 h 816"/>
              <a:gd name="T84" fmla="*/ 0 w 239"/>
              <a:gd name="T85" fmla="*/ 32 h 816"/>
              <a:gd name="T86" fmla="*/ 0 w 239"/>
              <a:gd name="T87" fmla="*/ 22 h 816"/>
              <a:gd name="T88" fmla="*/ 11 w 239"/>
              <a:gd name="T89" fmla="*/ 11 h 816"/>
              <a:gd name="T90" fmla="*/ 32 w 239"/>
              <a:gd name="T91" fmla="*/ 0 h 816"/>
              <a:gd name="T92" fmla="*/ 54 w 239"/>
              <a:gd name="T93" fmla="*/ 11 h 816"/>
              <a:gd name="T94" fmla="*/ 98 w 239"/>
              <a:gd name="T95" fmla="*/ 22 h 816"/>
              <a:gd name="T96" fmla="*/ 130 w 239"/>
              <a:gd name="T97" fmla="*/ 43 h 816"/>
              <a:gd name="T98" fmla="*/ 174 w 239"/>
              <a:gd name="T99" fmla="*/ 65 h 816"/>
              <a:gd name="T100" fmla="*/ 195 w 239"/>
              <a:gd name="T101" fmla="*/ 87 h 816"/>
              <a:gd name="T102" fmla="*/ 217 w 239"/>
              <a:gd name="T103" fmla="*/ 109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9" h="816">
                <a:moveTo>
                  <a:pt x="217" y="109"/>
                </a:moveTo>
                <a:lnTo>
                  <a:pt x="228" y="120"/>
                </a:lnTo>
                <a:lnTo>
                  <a:pt x="239" y="141"/>
                </a:lnTo>
                <a:lnTo>
                  <a:pt x="239" y="163"/>
                </a:lnTo>
                <a:lnTo>
                  <a:pt x="239" y="174"/>
                </a:lnTo>
                <a:lnTo>
                  <a:pt x="239" y="185"/>
                </a:lnTo>
                <a:lnTo>
                  <a:pt x="239" y="196"/>
                </a:lnTo>
                <a:lnTo>
                  <a:pt x="228" y="207"/>
                </a:lnTo>
                <a:lnTo>
                  <a:pt x="228" y="228"/>
                </a:lnTo>
                <a:lnTo>
                  <a:pt x="228" y="250"/>
                </a:lnTo>
                <a:lnTo>
                  <a:pt x="228" y="283"/>
                </a:lnTo>
                <a:lnTo>
                  <a:pt x="228" y="315"/>
                </a:lnTo>
                <a:lnTo>
                  <a:pt x="228" y="348"/>
                </a:lnTo>
                <a:lnTo>
                  <a:pt x="217" y="392"/>
                </a:lnTo>
                <a:lnTo>
                  <a:pt x="217" y="435"/>
                </a:lnTo>
                <a:lnTo>
                  <a:pt x="217" y="490"/>
                </a:lnTo>
                <a:lnTo>
                  <a:pt x="217" y="544"/>
                </a:lnTo>
                <a:lnTo>
                  <a:pt x="217" y="609"/>
                </a:lnTo>
                <a:lnTo>
                  <a:pt x="217" y="675"/>
                </a:lnTo>
                <a:lnTo>
                  <a:pt x="217" y="740"/>
                </a:lnTo>
                <a:lnTo>
                  <a:pt x="217" y="816"/>
                </a:lnTo>
                <a:lnTo>
                  <a:pt x="119" y="816"/>
                </a:lnTo>
                <a:lnTo>
                  <a:pt x="119" y="740"/>
                </a:lnTo>
                <a:lnTo>
                  <a:pt x="108" y="653"/>
                </a:lnTo>
                <a:lnTo>
                  <a:pt x="108" y="587"/>
                </a:lnTo>
                <a:lnTo>
                  <a:pt x="98" y="522"/>
                </a:lnTo>
                <a:lnTo>
                  <a:pt x="98" y="457"/>
                </a:lnTo>
                <a:lnTo>
                  <a:pt x="98" y="392"/>
                </a:lnTo>
                <a:lnTo>
                  <a:pt x="87" y="348"/>
                </a:lnTo>
                <a:lnTo>
                  <a:pt x="87" y="294"/>
                </a:lnTo>
                <a:lnTo>
                  <a:pt x="76" y="250"/>
                </a:lnTo>
                <a:lnTo>
                  <a:pt x="76" y="217"/>
                </a:lnTo>
                <a:lnTo>
                  <a:pt x="65" y="185"/>
                </a:lnTo>
                <a:lnTo>
                  <a:pt x="65" y="152"/>
                </a:lnTo>
                <a:lnTo>
                  <a:pt x="54" y="130"/>
                </a:lnTo>
                <a:lnTo>
                  <a:pt x="54" y="120"/>
                </a:lnTo>
                <a:lnTo>
                  <a:pt x="43" y="109"/>
                </a:lnTo>
                <a:lnTo>
                  <a:pt x="43" y="98"/>
                </a:lnTo>
                <a:lnTo>
                  <a:pt x="21" y="76"/>
                </a:lnTo>
                <a:lnTo>
                  <a:pt x="0" y="65"/>
                </a:lnTo>
                <a:lnTo>
                  <a:pt x="0" y="54"/>
                </a:lnTo>
                <a:lnTo>
                  <a:pt x="0" y="43"/>
                </a:lnTo>
                <a:lnTo>
                  <a:pt x="0" y="32"/>
                </a:lnTo>
                <a:lnTo>
                  <a:pt x="0" y="22"/>
                </a:lnTo>
                <a:lnTo>
                  <a:pt x="11" y="11"/>
                </a:lnTo>
                <a:lnTo>
                  <a:pt x="32" y="0"/>
                </a:lnTo>
                <a:lnTo>
                  <a:pt x="54" y="11"/>
                </a:lnTo>
                <a:lnTo>
                  <a:pt x="98" y="22"/>
                </a:lnTo>
                <a:lnTo>
                  <a:pt x="130" y="43"/>
                </a:lnTo>
                <a:lnTo>
                  <a:pt x="174" y="65"/>
                </a:lnTo>
                <a:lnTo>
                  <a:pt x="195" y="87"/>
                </a:lnTo>
                <a:lnTo>
                  <a:pt x="217" y="10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9" name="Freeform 65"/>
          <p:cNvSpPr>
            <a:spLocks noChangeArrowheads="1"/>
          </p:cNvSpPr>
          <p:nvPr/>
        </p:nvSpPr>
        <p:spPr bwMode="auto">
          <a:xfrm>
            <a:off x="6094413" y="1889125"/>
            <a:ext cx="593725" cy="422275"/>
          </a:xfrm>
          <a:custGeom>
            <a:avLst/>
            <a:gdLst>
              <a:gd name="T0" fmla="*/ 695 w 935"/>
              <a:gd name="T1" fmla="*/ 11 h 664"/>
              <a:gd name="T2" fmla="*/ 739 w 935"/>
              <a:gd name="T3" fmla="*/ 0 h 664"/>
              <a:gd name="T4" fmla="*/ 761 w 935"/>
              <a:gd name="T5" fmla="*/ 11 h 664"/>
              <a:gd name="T6" fmla="*/ 804 w 935"/>
              <a:gd name="T7" fmla="*/ 33 h 664"/>
              <a:gd name="T8" fmla="*/ 880 w 935"/>
              <a:gd name="T9" fmla="*/ 87 h 664"/>
              <a:gd name="T10" fmla="*/ 913 w 935"/>
              <a:gd name="T11" fmla="*/ 109 h 664"/>
              <a:gd name="T12" fmla="*/ 924 w 935"/>
              <a:gd name="T13" fmla="*/ 120 h 664"/>
              <a:gd name="T14" fmla="*/ 924 w 935"/>
              <a:gd name="T15" fmla="*/ 141 h 664"/>
              <a:gd name="T16" fmla="*/ 902 w 935"/>
              <a:gd name="T17" fmla="*/ 174 h 664"/>
              <a:gd name="T18" fmla="*/ 869 w 935"/>
              <a:gd name="T19" fmla="*/ 196 h 664"/>
              <a:gd name="T20" fmla="*/ 848 w 935"/>
              <a:gd name="T21" fmla="*/ 218 h 664"/>
              <a:gd name="T22" fmla="*/ 815 w 935"/>
              <a:gd name="T23" fmla="*/ 250 h 664"/>
              <a:gd name="T24" fmla="*/ 782 w 935"/>
              <a:gd name="T25" fmla="*/ 294 h 664"/>
              <a:gd name="T26" fmla="*/ 728 w 935"/>
              <a:gd name="T27" fmla="*/ 359 h 664"/>
              <a:gd name="T28" fmla="*/ 674 w 935"/>
              <a:gd name="T29" fmla="*/ 424 h 664"/>
              <a:gd name="T30" fmla="*/ 608 w 935"/>
              <a:gd name="T31" fmla="*/ 511 h 664"/>
              <a:gd name="T32" fmla="*/ 543 w 935"/>
              <a:gd name="T33" fmla="*/ 609 h 664"/>
              <a:gd name="T34" fmla="*/ 456 w 935"/>
              <a:gd name="T35" fmla="*/ 631 h 664"/>
              <a:gd name="T36" fmla="*/ 511 w 935"/>
              <a:gd name="T37" fmla="*/ 533 h 664"/>
              <a:gd name="T38" fmla="*/ 554 w 935"/>
              <a:gd name="T39" fmla="*/ 435 h 664"/>
              <a:gd name="T40" fmla="*/ 587 w 935"/>
              <a:gd name="T41" fmla="*/ 359 h 664"/>
              <a:gd name="T42" fmla="*/ 619 w 935"/>
              <a:gd name="T43" fmla="*/ 283 h 664"/>
              <a:gd name="T44" fmla="*/ 641 w 935"/>
              <a:gd name="T45" fmla="*/ 239 h 664"/>
              <a:gd name="T46" fmla="*/ 652 w 935"/>
              <a:gd name="T47" fmla="*/ 196 h 664"/>
              <a:gd name="T48" fmla="*/ 652 w 935"/>
              <a:gd name="T49" fmla="*/ 174 h 664"/>
              <a:gd name="T50" fmla="*/ 652 w 935"/>
              <a:gd name="T51" fmla="*/ 152 h 664"/>
              <a:gd name="T52" fmla="*/ 608 w 935"/>
              <a:gd name="T53" fmla="*/ 163 h 664"/>
              <a:gd name="T54" fmla="*/ 554 w 935"/>
              <a:gd name="T55" fmla="*/ 174 h 664"/>
              <a:gd name="T56" fmla="*/ 467 w 935"/>
              <a:gd name="T57" fmla="*/ 207 h 664"/>
              <a:gd name="T58" fmla="*/ 358 w 935"/>
              <a:gd name="T59" fmla="*/ 239 h 664"/>
              <a:gd name="T60" fmla="*/ 271 w 935"/>
              <a:gd name="T61" fmla="*/ 272 h 664"/>
              <a:gd name="T62" fmla="*/ 206 w 935"/>
              <a:gd name="T63" fmla="*/ 305 h 664"/>
              <a:gd name="T64" fmla="*/ 152 w 935"/>
              <a:gd name="T65" fmla="*/ 316 h 664"/>
              <a:gd name="T66" fmla="*/ 130 w 935"/>
              <a:gd name="T67" fmla="*/ 316 h 664"/>
              <a:gd name="T68" fmla="*/ 97 w 935"/>
              <a:gd name="T69" fmla="*/ 294 h 664"/>
              <a:gd name="T70" fmla="*/ 65 w 935"/>
              <a:gd name="T71" fmla="*/ 272 h 664"/>
              <a:gd name="T72" fmla="*/ 21 w 935"/>
              <a:gd name="T73" fmla="*/ 229 h 664"/>
              <a:gd name="T74" fmla="*/ 119 w 935"/>
              <a:gd name="T75" fmla="*/ 185 h 664"/>
              <a:gd name="T76" fmla="*/ 337 w 935"/>
              <a:gd name="T77" fmla="*/ 131 h 664"/>
              <a:gd name="T78" fmla="*/ 489 w 935"/>
              <a:gd name="T79" fmla="*/ 87 h 664"/>
              <a:gd name="T80" fmla="*/ 565 w 935"/>
              <a:gd name="T81" fmla="*/ 65 h 664"/>
              <a:gd name="T82" fmla="*/ 619 w 935"/>
              <a:gd name="T83" fmla="*/ 44 h 664"/>
              <a:gd name="T84" fmla="*/ 652 w 935"/>
              <a:gd name="T85" fmla="*/ 33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35" h="664">
                <a:moveTo>
                  <a:pt x="663" y="22"/>
                </a:moveTo>
                <a:lnTo>
                  <a:pt x="695" y="11"/>
                </a:lnTo>
                <a:lnTo>
                  <a:pt x="717" y="0"/>
                </a:lnTo>
                <a:lnTo>
                  <a:pt x="739" y="0"/>
                </a:lnTo>
                <a:lnTo>
                  <a:pt x="750" y="11"/>
                </a:lnTo>
                <a:lnTo>
                  <a:pt x="761" y="11"/>
                </a:lnTo>
                <a:lnTo>
                  <a:pt x="771" y="22"/>
                </a:lnTo>
                <a:lnTo>
                  <a:pt x="804" y="33"/>
                </a:lnTo>
                <a:lnTo>
                  <a:pt x="848" y="54"/>
                </a:lnTo>
                <a:lnTo>
                  <a:pt x="880" y="87"/>
                </a:lnTo>
                <a:lnTo>
                  <a:pt x="891" y="98"/>
                </a:lnTo>
                <a:lnTo>
                  <a:pt x="913" y="109"/>
                </a:lnTo>
                <a:lnTo>
                  <a:pt x="913" y="120"/>
                </a:lnTo>
                <a:lnTo>
                  <a:pt x="924" y="120"/>
                </a:lnTo>
                <a:lnTo>
                  <a:pt x="935" y="131"/>
                </a:lnTo>
                <a:lnTo>
                  <a:pt x="924" y="141"/>
                </a:lnTo>
                <a:lnTo>
                  <a:pt x="913" y="163"/>
                </a:lnTo>
                <a:lnTo>
                  <a:pt x="902" y="174"/>
                </a:lnTo>
                <a:lnTo>
                  <a:pt x="880" y="196"/>
                </a:lnTo>
                <a:lnTo>
                  <a:pt x="869" y="196"/>
                </a:lnTo>
                <a:lnTo>
                  <a:pt x="858" y="207"/>
                </a:lnTo>
                <a:lnTo>
                  <a:pt x="848" y="218"/>
                </a:lnTo>
                <a:lnTo>
                  <a:pt x="837" y="229"/>
                </a:lnTo>
                <a:lnTo>
                  <a:pt x="815" y="250"/>
                </a:lnTo>
                <a:lnTo>
                  <a:pt x="793" y="272"/>
                </a:lnTo>
                <a:lnTo>
                  <a:pt x="782" y="294"/>
                </a:lnTo>
                <a:lnTo>
                  <a:pt x="750" y="326"/>
                </a:lnTo>
                <a:lnTo>
                  <a:pt x="728" y="359"/>
                </a:lnTo>
                <a:lnTo>
                  <a:pt x="706" y="392"/>
                </a:lnTo>
                <a:lnTo>
                  <a:pt x="674" y="424"/>
                </a:lnTo>
                <a:lnTo>
                  <a:pt x="641" y="468"/>
                </a:lnTo>
                <a:lnTo>
                  <a:pt x="608" y="511"/>
                </a:lnTo>
                <a:lnTo>
                  <a:pt x="576" y="566"/>
                </a:lnTo>
                <a:lnTo>
                  <a:pt x="543" y="609"/>
                </a:lnTo>
                <a:lnTo>
                  <a:pt x="500" y="664"/>
                </a:lnTo>
                <a:lnTo>
                  <a:pt x="456" y="631"/>
                </a:lnTo>
                <a:lnTo>
                  <a:pt x="489" y="577"/>
                </a:lnTo>
                <a:lnTo>
                  <a:pt x="511" y="533"/>
                </a:lnTo>
                <a:lnTo>
                  <a:pt x="532" y="479"/>
                </a:lnTo>
                <a:lnTo>
                  <a:pt x="554" y="435"/>
                </a:lnTo>
                <a:lnTo>
                  <a:pt x="565" y="392"/>
                </a:lnTo>
                <a:lnTo>
                  <a:pt x="587" y="359"/>
                </a:lnTo>
                <a:lnTo>
                  <a:pt x="597" y="316"/>
                </a:lnTo>
                <a:lnTo>
                  <a:pt x="619" y="283"/>
                </a:lnTo>
                <a:lnTo>
                  <a:pt x="630" y="261"/>
                </a:lnTo>
                <a:lnTo>
                  <a:pt x="641" y="239"/>
                </a:lnTo>
                <a:lnTo>
                  <a:pt x="641" y="218"/>
                </a:lnTo>
                <a:lnTo>
                  <a:pt x="652" y="196"/>
                </a:lnTo>
                <a:lnTo>
                  <a:pt x="652" y="185"/>
                </a:lnTo>
                <a:lnTo>
                  <a:pt x="652" y="174"/>
                </a:lnTo>
                <a:lnTo>
                  <a:pt x="663" y="163"/>
                </a:lnTo>
                <a:lnTo>
                  <a:pt x="652" y="152"/>
                </a:lnTo>
                <a:lnTo>
                  <a:pt x="630" y="152"/>
                </a:lnTo>
                <a:lnTo>
                  <a:pt x="608" y="163"/>
                </a:lnTo>
                <a:lnTo>
                  <a:pt x="587" y="163"/>
                </a:lnTo>
                <a:lnTo>
                  <a:pt x="554" y="174"/>
                </a:lnTo>
                <a:lnTo>
                  <a:pt x="511" y="185"/>
                </a:lnTo>
                <a:lnTo>
                  <a:pt x="467" y="207"/>
                </a:lnTo>
                <a:lnTo>
                  <a:pt x="413" y="229"/>
                </a:lnTo>
                <a:lnTo>
                  <a:pt x="358" y="239"/>
                </a:lnTo>
                <a:lnTo>
                  <a:pt x="315" y="261"/>
                </a:lnTo>
                <a:lnTo>
                  <a:pt x="271" y="272"/>
                </a:lnTo>
                <a:lnTo>
                  <a:pt x="228" y="294"/>
                </a:lnTo>
                <a:lnTo>
                  <a:pt x="206" y="305"/>
                </a:lnTo>
                <a:lnTo>
                  <a:pt x="174" y="305"/>
                </a:lnTo>
                <a:lnTo>
                  <a:pt x="152" y="316"/>
                </a:lnTo>
                <a:lnTo>
                  <a:pt x="141" y="316"/>
                </a:lnTo>
                <a:lnTo>
                  <a:pt x="130" y="316"/>
                </a:lnTo>
                <a:lnTo>
                  <a:pt x="108" y="305"/>
                </a:lnTo>
                <a:lnTo>
                  <a:pt x="97" y="294"/>
                </a:lnTo>
                <a:lnTo>
                  <a:pt x="76" y="283"/>
                </a:lnTo>
                <a:lnTo>
                  <a:pt x="65" y="272"/>
                </a:lnTo>
                <a:lnTo>
                  <a:pt x="43" y="250"/>
                </a:lnTo>
                <a:lnTo>
                  <a:pt x="21" y="229"/>
                </a:lnTo>
                <a:lnTo>
                  <a:pt x="0" y="207"/>
                </a:lnTo>
                <a:lnTo>
                  <a:pt x="119" y="185"/>
                </a:lnTo>
                <a:lnTo>
                  <a:pt x="228" y="163"/>
                </a:lnTo>
                <a:lnTo>
                  <a:pt x="337" y="131"/>
                </a:lnTo>
                <a:lnTo>
                  <a:pt x="434" y="98"/>
                </a:lnTo>
                <a:lnTo>
                  <a:pt x="489" y="87"/>
                </a:lnTo>
                <a:lnTo>
                  <a:pt x="521" y="76"/>
                </a:lnTo>
                <a:lnTo>
                  <a:pt x="565" y="65"/>
                </a:lnTo>
                <a:lnTo>
                  <a:pt x="597" y="54"/>
                </a:lnTo>
                <a:lnTo>
                  <a:pt x="619" y="44"/>
                </a:lnTo>
                <a:lnTo>
                  <a:pt x="641" y="33"/>
                </a:lnTo>
                <a:lnTo>
                  <a:pt x="652" y="33"/>
                </a:lnTo>
                <a:lnTo>
                  <a:pt x="663" y="2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0" name="Freeform 66"/>
          <p:cNvSpPr>
            <a:spLocks noChangeArrowheads="1"/>
          </p:cNvSpPr>
          <p:nvPr/>
        </p:nvSpPr>
        <p:spPr bwMode="auto">
          <a:xfrm>
            <a:off x="6929438" y="1743075"/>
            <a:ext cx="242887" cy="201613"/>
          </a:xfrm>
          <a:custGeom>
            <a:avLst/>
            <a:gdLst>
              <a:gd name="T0" fmla="*/ 11 w 381"/>
              <a:gd name="T1" fmla="*/ 22 h 316"/>
              <a:gd name="T2" fmla="*/ 22 w 381"/>
              <a:gd name="T3" fmla="*/ 11 h 316"/>
              <a:gd name="T4" fmla="*/ 33 w 381"/>
              <a:gd name="T5" fmla="*/ 11 h 316"/>
              <a:gd name="T6" fmla="*/ 54 w 381"/>
              <a:gd name="T7" fmla="*/ 0 h 316"/>
              <a:gd name="T8" fmla="*/ 87 w 381"/>
              <a:gd name="T9" fmla="*/ 0 h 316"/>
              <a:gd name="T10" fmla="*/ 120 w 381"/>
              <a:gd name="T11" fmla="*/ 11 h 316"/>
              <a:gd name="T12" fmla="*/ 163 w 381"/>
              <a:gd name="T13" fmla="*/ 22 h 316"/>
              <a:gd name="T14" fmla="*/ 207 w 381"/>
              <a:gd name="T15" fmla="*/ 33 h 316"/>
              <a:gd name="T16" fmla="*/ 239 w 381"/>
              <a:gd name="T17" fmla="*/ 44 h 316"/>
              <a:gd name="T18" fmla="*/ 261 w 381"/>
              <a:gd name="T19" fmla="*/ 55 h 316"/>
              <a:gd name="T20" fmla="*/ 294 w 381"/>
              <a:gd name="T21" fmla="*/ 77 h 316"/>
              <a:gd name="T22" fmla="*/ 315 w 381"/>
              <a:gd name="T23" fmla="*/ 98 h 316"/>
              <a:gd name="T24" fmla="*/ 337 w 381"/>
              <a:gd name="T25" fmla="*/ 120 h 316"/>
              <a:gd name="T26" fmla="*/ 348 w 381"/>
              <a:gd name="T27" fmla="*/ 153 h 316"/>
              <a:gd name="T28" fmla="*/ 370 w 381"/>
              <a:gd name="T29" fmla="*/ 196 h 316"/>
              <a:gd name="T30" fmla="*/ 381 w 381"/>
              <a:gd name="T31" fmla="*/ 218 h 316"/>
              <a:gd name="T32" fmla="*/ 381 w 381"/>
              <a:gd name="T33" fmla="*/ 251 h 316"/>
              <a:gd name="T34" fmla="*/ 370 w 381"/>
              <a:gd name="T35" fmla="*/ 273 h 316"/>
              <a:gd name="T36" fmla="*/ 359 w 381"/>
              <a:gd name="T37" fmla="*/ 294 h 316"/>
              <a:gd name="T38" fmla="*/ 348 w 381"/>
              <a:gd name="T39" fmla="*/ 305 h 316"/>
              <a:gd name="T40" fmla="*/ 326 w 381"/>
              <a:gd name="T41" fmla="*/ 316 h 316"/>
              <a:gd name="T42" fmla="*/ 304 w 381"/>
              <a:gd name="T43" fmla="*/ 316 h 316"/>
              <a:gd name="T44" fmla="*/ 294 w 381"/>
              <a:gd name="T45" fmla="*/ 316 h 316"/>
              <a:gd name="T46" fmla="*/ 283 w 381"/>
              <a:gd name="T47" fmla="*/ 316 h 316"/>
              <a:gd name="T48" fmla="*/ 261 w 381"/>
              <a:gd name="T49" fmla="*/ 305 h 316"/>
              <a:gd name="T50" fmla="*/ 239 w 381"/>
              <a:gd name="T51" fmla="*/ 283 h 316"/>
              <a:gd name="T52" fmla="*/ 217 w 381"/>
              <a:gd name="T53" fmla="*/ 273 h 316"/>
              <a:gd name="T54" fmla="*/ 196 w 381"/>
              <a:gd name="T55" fmla="*/ 240 h 316"/>
              <a:gd name="T56" fmla="*/ 163 w 381"/>
              <a:gd name="T57" fmla="*/ 218 h 316"/>
              <a:gd name="T58" fmla="*/ 130 w 381"/>
              <a:gd name="T59" fmla="*/ 185 h 316"/>
              <a:gd name="T60" fmla="*/ 98 w 381"/>
              <a:gd name="T61" fmla="*/ 153 h 316"/>
              <a:gd name="T62" fmla="*/ 76 w 381"/>
              <a:gd name="T63" fmla="*/ 131 h 316"/>
              <a:gd name="T64" fmla="*/ 54 w 381"/>
              <a:gd name="T65" fmla="*/ 109 h 316"/>
              <a:gd name="T66" fmla="*/ 33 w 381"/>
              <a:gd name="T67" fmla="*/ 88 h 316"/>
              <a:gd name="T68" fmla="*/ 22 w 381"/>
              <a:gd name="T69" fmla="*/ 66 h 316"/>
              <a:gd name="T70" fmla="*/ 11 w 381"/>
              <a:gd name="T71" fmla="*/ 55 h 316"/>
              <a:gd name="T72" fmla="*/ 0 w 381"/>
              <a:gd name="T73" fmla="*/ 44 h 316"/>
              <a:gd name="T74" fmla="*/ 0 w 381"/>
              <a:gd name="T75" fmla="*/ 33 h 316"/>
              <a:gd name="T76" fmla="*/ 11 w 381"/>
              <a:gd name="T77" fmla="*/ 22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81" h="316">
                <a:moveTo>
                  <a:pt x="11" y="22"/>
                </a:moveTo>
                <a:lnTo>
                  <a:pt x="22" y="11"/>
                </a:lnTo>
                <a:lnTo>
                  <a:pt x="33" y="11"/>
                </a:lnTo>
                <a:lnTo>
                  <a:pt x="54" y="0"/>
                </a:lnTo>
                <a:lnTo>
                  <a:pt x="87" y="0"/>
                </a:lnTo>
                <a:lnTo>
                  <a:pt x="120" y="11"/>
                </a:lnTo>
                <a:lnTo>
                  <a:pt x="163" y="22"/>
                </a:lnTo>
                <a:lnTo>
                  <a:pt x="207" y="33"/>
                </a:lnTo>
                <a:lnTo>
                  <a:pt x="239" y="44"/>
                </a:lnTo>
                <a:lnTo>
                  <a:pt x="261" y="55"/>
                </a:lnTo>
                <a:lnTo>
                  <a:pt x="294" y="77"/>
                </a:lnTo>
                <a:lnTo>
                  <a:pt x="315" y="98"/>
                </a:lnTo>
                <a:lnTo>
                  <a:pt x="337" y="120"/>
                </a:lnTo>
                <a:lnTo>
                  <a:pt x="348" y="153"/>
                </a:lnTo>
                <a:lnTo>
                  <a:pt x="370" y="196"/>
                </a:lnTo>
                <a:lnTo>
                  <a:pt x="381" y="218"/>
                </a:lnTo>
                <a:lnTo>
                  <a:pt x="381" y="251"/>
                </a:lnTo>
                <a:lnTo>
                  <a:pt x="370" y="273"/>
                </a:lnTo>
                <a:lnTo>
                  <a:pt x="359" y="294"/>
                </a:lnTo>
                <a:lnTo>
                  <a:pt x="348" y="305"/>
                </a:lnTo>
                <a:lnTo>
                  <a:pt x="326" y="316"/>
                </a:lnTo>
                <a:lnTo>
                  <a:pt x="304" y="316"/>
                </a:lnTo>
                <a:lnTo>
                  <a:pt x="294" y="316"/>
                </a:lnTo>
                <a:lnTo>
                  <a:pt x="283" y="316"/>
                </a:lnTo>
                <a:lnTo>
                  <a:pt x="261" y="305"/>
                </a:lnTo>
                <a:lnTo>
                  <a:pt x="239" y="283"/>
                </a:lnTo>
                <a:lnTo>
                  <a:pt x="217" y="273"/>
                </a:lnTo>
                <a:lnTo>
                  <a:pt x="196" y="240"/>
                </a:lnTo>
                <a:lnTo>
                  <a:pt x="163" y="218"/>
                </a:lnTo>
                <a:lnTo>
                  <a:pt x="130" y="185"/>
                </a:lnTo>
                <a:lnTo>
                  <a:pt x="98" y="153"/>
                </a:lnTo>
                <a:lnTo>
                  <a:pt x="76" y="131"/>
                </a:lnTo>
                <a:lnTo>
                  <a:pt x="54" y="109"/>
                </a:lnTo>
                <a:lnTo>
                  <a:pt x="33" y="88"/>
                </a:lnTo>
                <a:lnTo>
                  <a:pt x="22" y="66"/>
                </a:lnTo>
                <a:lnTo>
                  <a:pt x="11" y="55"/>
                </a:lnTo>
                <a:lnTo>
                  <a:pt x="0" y="44"/>
                </a:lnTo>
                <a:lnTo>
                  <a:pt x="0" y="33"/>
                </a:lnTo>
                <a:lnTo>
                  <a:pt x="11" y="2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2" name="Freeform 68"/>
          <p:cNvSpPr>
            <a:spLocks noChangeArrowheads="1"/>
          </p:cNvSpPr>
          <p:nvPr/>
        </p:nvSpPr>
        <p:spPr bwMode="auto">
          <a:xfrm>
            <a:off x="6667500" y="2027238"/>
            <a:ext cx="758825" cy="193675"/>
          </a:xfrm>
          <a:custGeom>
            <a:avLst/>
            <a:gdLst>
              <a:gd name="T0" fmla="*/ 652 w 1196"/>
              <a:gd name="T1" fmla="*/ 228 h 304"/>
              <a:gd name="T2" fmla="*/ 543 w 1196"/>
              <a:gd name="T3" fmla="*/ 250 h 304"/>
              <a:gd name="T4" fmla="*/ 457 w 1196"/>
              <a:gd name="T5" fmla="*/ 272 h 304"/>
              <a:gd name="T6" fmla="*/ 370 w 1196"/>
              <a:gd name="T7" fmla="*/ 283 h 304"/>
              <a:gd name="T8" fmla="*/ 304 w 1196"/>
              <a:gd name="T9" fmla="*/ 293 h 304"/>
              <a:gd name="T10" fmla="*/ 250 w 1196"/>
              <a:gd name="T11" fmla="*/ 304 h 304"/>
              <a:gd name="T12" fmla="*/ 206 w 1196"/>
              <a:gd name="T13" fmla="*/ 304 h 304"/>
              <a:gd name="T14" fmla="*/ 174 w 1196"/>
              <a:gd name="T15" fmla="*/ 304 h 304"/>
              <a:gd name="T16" fmla="*/ 119 w 1196"/>
              <a:gd name="T17" fmla="*/ 304 h 304"/>
              <a:gd name="T18" fmla="*/ 65 w 1196"/>
              <a:gd name="T19" fmla="*/ 293 h 304"/>
              <a:gd name="T20" fmla="*/ 22 w 1196"/>
              <a:gd name="T21" fmla="*/ 272 h 304"/>
              <a:gd name="T22" fmla="*/ 0 w 1196"/>
              <a:gd name="T23" fmla="*/ 250 h 304"/>
              <a:gd name="T24" fmla="*/ 0 w 1196"/>
              <a:gd name="T25" fmla="*/ 228 h 304"/>
              <a:gd name="T26" fmla="*/ 22 w 1196"/>
              <a:gd name="T27" fmla="*/ 228 h 304"/>
              <a:gd name="T28" fmla="*/ 65 w 1196"/>
              <a:gd name="T29" fmla="*/ 217 h 304"/>
              <a:gd name="T30" fmla="*/ 119 w 1196"/>
              <a:gd name="T31" fmla="*/ 196 h 304"/>
              <a:gd name="T32" fmla="*/ 185 w 1196"/>
              <a:gd name="T33" fmla="*/ 185 h 304"/>
              <a:gd name="T34" fmla="*/ 272 w 1196"/>
              <a:gd name="T35" fmla="*/ 163 h 304"/>
              <a:gd name="T36" fmla="*/ 370 w 1196"/>
              <a:gd name="T37" fmla="*/ 130 h 304"/>
              <a:gd name="T38" fmla="*/ 478 w 1196"/>
              <a:gd name="T39" fmla="*/ 108 h 304"/>
              <a:gd name="T40" fmla="*/ 598 w 1196"/>
              <a:gd name="T41" fmla="*/ 76 h 304"/>
              <a:gd name="T42" fmla="*/ 696 w 1196"/>
              <a:gd name="T43" fmla="*/ 54 h 304"/>
              <a:gd name="T44" fmla="*/ 783 w 1196"/>
              <a:gd name="T45" fmla="*/ 32 h 304"/>
              <a:gd name="T46" fmla="*/ 870 w 1196"/>
              <a:gd name="T47" fmla="*/ 21 h 304"/>
              <a:gd name="T48" fmla="*/ 935 w 1196"/>
              <a:gd name="T49" fmla="*/ 11 h 304"/>
              <a:gd name="T50" fmla="*/ 978 w 1196"/>
              <a:gd name="T51" fmla="*/ 0 h 304"/>
              <a:gd name="T52" fmla="*/ 1022 w 1196"/>
              <a:gd name="T53" fmla="*/ 0 h 304"/>
              <a:gd name="T54" fmla="*/ 1054 w 1196"/>
              <a:gd name="T55" fmla="*/ 0 h 304"/>
              <a:gd name="T56" fmla="*/ 1120 w 1196"/>
              <a:gd name="T57" fmla="*/ 0 h 304"/>
              <a:gd name="T58" fmla="*/ 1174 w 1196"/>
              <a:gd name="T59" fmla="*/ 32 h 304"/>
              <a:gd name="T60" fmla="*/ 1196 w 1196"/>
              <a:gd name="T61" fmla="*/ 76 h 304"/>
              <a:gd name="T62" fmla="*/ 1185 w 1196"/>
              <a:gd name="T63" fmla="*/ 87 h 304"/>
              <a:gd name="T64" fmla="*/ 1163 w 1196"/>
              <a:gd name="T65" fmla="*/ 98 h 304"/>
              <a:gd name="T66" fmla="*/ 1120 w 1196"/>
              <a:gd name="T67" fmla="*/ 108 h 304"/>
              <a:gd name="T68" fmla="*/ 1076 w 1196"/>
              <a:gd name="T69" fmla="*/ 119 h 304"/>
              <a:gd name="T70" fmla="*/ 1000 w 1196"/>
              <a:gd name="T71" fmla="*/ 141 h 304"/>
              <a:gd name="T72" fmla="*/ 924 w 1196"/>
              <a:gd name="T73" fmla="*/ 163 h 304"/>
              <a:gd name="T74" fmla="*/ 826 w 1196"/>
              <a:gd name="T75" fmla="*/ 185 h 304"/>
              <a:gd name="T76" fmla="*/ 707 w 1196"/>
              <a:gd name="T77" fmla="*/ 217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96" h="304">
                <a:moveTo>
                  <a:pt x="707" y="217"/>
                </a:moveTo>
                <a:lnTo>
                  <a:pt x="652" y="228"/>
                </a:lnTo>
                <a:lnTo>
                  <a:pt x="598" y="239"/>
                </a:lnTo>
                <a:lnTo>
                  <a:pt x="543" y="250"/>
                </a:lnTo>
                <a:lnTo>
                  <a:pt x="500" y="261"/>
                </a:lnTo>
                <a:lnTo>
                  <a:pt x="457" y="272"/>
                </a:lnTo>
                <a:lnTo>
                  <a:pt x="413" y="283"/>
                </a:lnTo>
                <a:lnTo>
                  <a:pt x="370" y="283"/>
                </a:lnTo>
                <a:lnTo>
                  <a:pt x="337" y="293"/>
                </a:lnTo>
                <a:lnTo>
                  <a:pt x="304" y="293"/>
                </a:lnTo>
                <a:lnTo>
                  <a:pt x="272" y="304"/>
                </a:lnTo>
                <a:lnTo>
                  <a:pt x="250" y="304"/>
                </a:lnTo>
                <a:lnTo>
                  <a:pt x="228" y="304"/>
                </a:lnTo>
                <a:lnTo>
                  <a:pt x="206" y="304"/>
                </a:lnTo>
                <a:lnTo>
                  <a:pt x="185" y="304"/>
                </a:lnTo>
                <a:lnTo>
                  <a:pt x="174" y="304"/>
                </a:lnTo>
                <a:lnTo>
                  <a:pt x="163" y="304"/>
                </a:lnTo>
                <a:lnTo>
                  <a:pt x="119" y="304"/>
                </a:lnTo>
                <a:lnTo>
                  <a:pt x="98" y="293"/>
                </a:lnTo>
                <a:lnTo>
                  <a:pt x="65" y="293"/>
                </a:lnTo>
                <a:lnTo>
                  <a:pt x="43" y="283"/>
                </a:lnTo>
                <a:lnTo>
                  <a:pt x="22" y="272"/>
                </a:lnTo>
                <a:lnTo>
                  <a:pt x="11" y="261"/>
                </a:lnTo>
                <a:lnTo>
                  <a:pt x="0" y="250"/>
                </a:lnTo>
                <a:lnTo>
                  <a:pt x="0" y="239"/>
                </a:lnTo>
                <a:lnTo>
                  <a:pt x="0" y="228"/>
                </a:lnTo>
                <a:lnTo>
                  <a:pt x="11" y="228"/>
                </a:lnTo>
                <a:lnTo>
                  <a:pt x="22" y="228"/>
                </a:lnTo>
                <a:lnTo>
                  <a:pt x="43" y="217"/>
                </a:lnTo>
                <a:lnTo>
                  <a:pt x="65" y="217"/>
                </a:lnTo>
                <a:lnTo>
                  <a:pt x="87" y="206"/>
                </a:lnTo>
                <a:lnTo>
                  <a:pt x="119" y="196"/>
                </a:lnTo>
                <a:lnTo>
                  <a:pt x="152" y="185"/>
                </a:lnTo>
                <a:lnTo>
                  <a:pt x="185" y="185"/>
                </a:lnTo>
                <a:lnTo>
                  <a:pt x="228" y="174"/>
                </a:lnTo>
                <a:lnTo>
                  <a:pt x="272" y="163"/>
                </a:lnTo>
                <a:lnTo>
                  <a:pt x="315" y="152"/>
                </a:lnTo>
                <a:lnTo>
                  <a:pt x="370" y="130"/>
                </a:lnTo>
                <a:lnTo>
                  <a:pt x="424" y="119"/>
                </a:lnTo>
                <a:lnTo>
                  <a:pt x="478" y="108"/>
                </a:lnTo>
                <a:lnTo>
                  <a:pt x="533" y="87"/>
                </a:lnTo>
                <a:lnTo>
                  <a:pt x="598" y="76"/>
                </a:lnTo>
                <a:lnTo>
                  <a:pt x="641" y="65"/>
                </a:lnTo>
                <a:lnTo>
                  <a:pt x="696" y="54"/>
                </a:lnTo>
                <a:lnTo>
                  <a:pt x="739" y="43"/>
                </a:lnTo>
                <a:lnTo>
                  <a:pt x="783" y="32"/>
                </a:lnTo>
                <a:lnTo>
                  <a:pt x="826" y="32"/>
                </a:lnTo>
                <a:lnTo>
                  <a:pt x="870" y="21"/>
                </a:lnTo>
                <a:lnTo>
                  <a:pt x="902" y="11"/>
                </a:lnTo>
                <a:lnTo>
                  <a:pt x="935" y="11"/>
                </a:lnTo>
                <a:lnTo>
                  <a:pt x="957" y="0"/>
                </a:lnTo>
                <a:lnTo>
                  <a:pt x="978" y="0"/>
                </a:lnTo>
                <a:lnTo>
                  <a:pt x="1000" y="0"/>
                </a:lnTo>
                <a:lnTo>
                  <a:pt x="1022" y="0"/>
                </a:lnTo>
                <a:lnTo>
                  <a:pt x="1044" y="0"/>
                </a:lnTo>
                <a:lnTo>
                  <a:pt x="1054" y="0"/>
                </a:lnTo>
                <a:lnTo>
                  <a:pt x="1087" y="0"/>
                </a:lnTo>
                <a:lnTo>
                  <a:pt x="1120" y="0"/>
                </a:lnTo>
                <a:lnTo>
                  <a:pt x="1152" y="11"/>
                </a:lnTo>
                <a:lnTo>
                  <a:pt x="1174" y="32"/>
                </a:lnTo>
                <a:lnTo>
                  <a:pt x="1185" y="65"/>
                </a:lnTo>
                <a:lnTo>
                  <a:pt x="1196" y="76"/>
                </a:lnTo>
                <a:lnTo>
                  <a:pt x="1196" y="87"/>
                </a:lnTo>
                <a:lnTo>
                  <a:pt x="1185" y="87"/>
                </a:lnTo>
                <a:lnTo>
                  <a:pt x="1174" y="98"/>
                </a:lnTo>
                <a:lnTo>
                  <a:pt x="1163" y="98"/>
                </a:lnTo>
                <a:lnTo>
                  <a:pt x="1141" y="108"/>
                </a:lnTo>
                <a:lnTo>
                  <a:pt x="1120" y="108"/>
                </a:lnTo>
                <a:lnTo>
                  <a:pt x="1098" y="119"/>
                </a:lnTo>
                <a:lnTo>
                  <a:pt x="1076" y="119"/>
                </a:lnTo>
                <a:lnTo>
                  <a:pt x="1044" y="130"/>
                </a:lnTo>
                <a:lnTo>
                  <a:pt x="1000" y="141"/>
                </a:lnTo>
                <a:lnTo>
                  <a:pt x="967" y="152"/>
                </a:lnTo>
                <a:lnTo>
                  <a:pt x="924" y="163"/>
                </a:lnTo>
                <a:lnTo>
                  <a:pt x="870" y="174"/>
                </a:lnTo>
                <a:lnTo>
                  <a:pt x="826" y="185"/>
                </a:lnTo>
                <a:lnTo>
                  <a:pt x="772" y="206"/>
                </a:lnTo>
                <a:lnTo>
                  <a:pt x="707" y="21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4" name="Freeform 70"/>
          <p:cNvSpPr>
            <a:spLocks noChangeArrowheads="1"/>
          </p:cNvSpPr>
          <p:nvPr/>
        </p:nvSpPr>
        <p:spPr bwMode="auto">
          <a:xfrm>
            <a:off x="7102475" y="2593975"/>
            <a:ext cx="509588" cy="573088"/>
          </a:xfrm>
          <a:custGeom>
            <a:avLst/>
            <a:gdLst>
              <a:gd name="T0" fmla="*/ 163 w 804"/>
              <a:gd name="T1" fmla="*/ 446 h 903"/>
              <a:gd name="T2" fmla="*/ 163 w 804"/>
              <a:gd name="T3" fmla="*/ 522 h 903"/>
              <a:gd name="T4" fmla="*/ 163 w 804"/>
              <a:gd name="T5" fmla="*/ 577 h 903"/>
              <a:gd name="T6" fmla="*/ 174 w 804"/>
              <a:gd name="T7" fmla="*/ 620 h 903"/>
              <a:gd name="T8" fmla="*/ 185 w 804"/>
              <a:gd name="T9" fmla="*/ 664 h 903"/>
              <a:gd name="T10" fmla="*/ 217 w 804"/>
              <a:gd name="T11" fmla="*/ 696 h 903"/>
              <a:gd name="T12" fmla="*/ 261 w 804"/>
              <a:gd name="T13" fmla="*/ 729 h 903"/>
              <a:gd name="T14" fmla="*/ 326 w 804"/>
              <a:gd name="T15" fmla="*/ 740 h 903"/>
              <a:gd name="T16" fmla="*/ 402 w 804"/>
              <a:gd name="T17" fmla="*/ 751 h 903"/>
              <a:gd name="T18" fmla="*/ 478 w 804"/>
              <a:gd name="T19" fmla="*/ 740 h 903"/>
              <a:gd name="T20" fmla="*/ 533 w 804"/>
              <a:gd name="T21" fmla="*/ 729 h 903"/>
              <a:gd name="T22" fmla="*/ 576 w 804"/>
              <a:gd name="T23" fmla="*/ 696 h 903"/>
              <a:gd name="T24" fmla="*/ 587 w 804"/>
              <a:gd name="T25" fmla="*/ 664 h 903"/>
              <a:gd name="T26" fmla="*/ 598 w 804"/>
              <a:gd name="T27" fmla="*/ 631 h 903"/>
              <a:gd name="T28" fmla="*/ 619 w 804"/>
              <a:gd name="T29" fmla="*/ 577 h 903"/>
              <a:gd name="T30" fmla="*/ 630 w 804"/>
              <a:gd name="T31" fmla="*/ 501 h 903"/>
              <a:gd name="T32" fmla="*/ 630 w 804"/>
              <a:gd name="T33" fmla="*/ 414 h 903"/>
              <a:gd name="T34" fmla="*/ 641 w 804"/>
              <a:gd name="T35" fmla="*/ 348 h 903"/>
              <a:gd name="T36" fmla="*/ 663 w 804"/>
              <a:gd name="T37" fmla="*/ 305 h 903"/>
              <a:gd name="T38" fmla="*/ 674 w 804"/>
              <a:gd name="T39" fmla="*/ 283 h 903"/>
              <a:gd name="T40" fmla="*/ 696 w 804"/>
              <a:gd name="T41" fmla="*/ 305 h 903"/>
              <a:gd name="T42" fmla="*/ 706 w 804"/>
              <a:gd name="T43" fmla="*/ 348 h 903"/>
              <a:gd name="T44" fmla="*/ 717 w 804"/>
              <a:gd name="T45" fmla="*/ 414 h 903"/>
              <a:gd name="T46" fmla="*/ 728 w 804"/>
              <a:gd name="T47" fmla="*/ 501 h 903"/>
              <a:gd name="T48" fmla="*/ 750 w 804"/>
              <a:gd name="T49" fmla="*/ 577 h 903"/>
              <a:gd name="T50" fmla="*/ 761 w 804"/>
              <a:gd name="T51" fmla="*/ 642 h 903"/>
              <a:gd name="T52" fmla="*/ 783 w 804"/>
              <a:gd name="T53" fmla="*/ 696 h 903"/>
              <a:gd name="T54" fmla="*/ 804 w 804"/>
              <a:gd name="T55" fmla="*/ 729 h 903"/>
              <a:gd name="T56" fmla="*/ 804 w 804"/>
              <a:gd name="T57" fmla="*/ 773 h 903"/>
              <a:gd name="T58" fmla="*/ 783 w 804"/>
              <a:gd name="T59" fmla="*/ 805 h 903"/>
              <a:gd name="T60" fmla="*/ 739 w 804"/>
              <a:gd name="T61" fmla="*/ 838 h 903"/>
              <a:gd name="T62" fmla="*/ 652 w 804"/>
              <a:gd name="T63" fmla="*/ 871 h 903"/>
              <a:gd name="T64" fmla="*/ 522 w 804"/>
              <a:gd name="T65" fmla="*/ 903 h 903"/>
              <a:gd name="T66" fmla="*/ 402 w 804"/>
              <a:gd name="T67" fmla="*/ 903 h 903"/>
              <a:gd name="T68" fmla="*/ 304 w 804"/>
              <a:gd name="T69" fmla="*/ 903 h 903"/>
              <a:gd name="T70" fmla="*/ 217 w 804"/>
              <a:gd name="T71" fmla="*/ 881 h 903"/>
              <a:gd name="T72" fmla="*/ 163 w 804"/>
              <a:gd name="T73" fmla="*/ 849 h 903"/>
              <a:gd name="T74" fmla="*/ 109 w 804"/>
              <a:gd name="T75" fmla="*/ 794 h 903"/>
              <a:gd name="T76" fmla="*/ 76 w 804"/>
              <a:gd name="T77" fmla="*/ 707 h 903"/>
              <a:gd name="T78" fmla="*/ 65 w 804"/>
              <a:gd name="T79" fmla="*/ 631 h 903"/>
              <a:gd name="T80" fmla="*/ 54 w 804"/>
              <a:gd name="T81" fmla="*/ 566 h 903"/>
              <a:gd name="T82" fmla="*/ 54 w 804"/>
              <a:gd name="T83" fmla="*/ 479 h 903"/>
              <a:gd name="T84" fmla="*/ 43 w 804"/>
              <a:gd name="T85" fmla="*/ 381 h 903"/>
              <a:gd name="T86" fmla="*/ 43 w 804"/>
              <a:gd name="T87" fmla="*/ 272 h 903"/>
              <a:gd name="T88" fmla="*/ 43 w 804"/>
              <a:gd name="T89" fmla="*/ 174 h 903"/>
              <a:gd name="T90" fmla="*/ 32 w 804"/>
              <a:gd name="T91" fmla="*/ 109 h 903"/>
              <a:gd name="T92" fmla="*/ 32 w 804"/>
              <a:gd name="T93" fmla="*/ 65 h 903"/>
              <a:gd name="T94" fmla="*/ 11 w 804"/>
              <a:gd name="T95" fmla="*/ 44 h 903"/>
              <a:gd name="T96" fmla="*/ 0 w 804"/>
              <a:gd name="T97" fmla="*/ 22 h 903"/>
              <a:gd name="T98" fmla="*/ 11 w 804"/>
              <a:gd name="T99" fmla="*/ 11 h 903"/>
              <a:gd name="T100" fmla="*/ 54 w 804"/>
              <a:gd name="T101" fmla="*/ 0 h 903"/>
              <a:gd name="T102" fmla="*/ 109 w 804"/>
              <a:gd name="T103" fmla="*/ 11 h 903"/>
              <a:gd name="T104" fmla="*/ 152 w 804"/>
              <a:gd name="T105" fmla="*/ 44 h 903"/>
              <a:gd name="T106" fmla="*/ 174 w 804"/>
              <a:gd name="T107" fmla="*/ 76 h 903"/>
              <a:gd name="T108" fmla="*/ 185 w 804"/>
              <a:gd name="T109" fmla="*/ 98 h 903"/>
              <a:gd name="T110" fmla="*/ 195 w 804"/>
              <a:gd name="T111" fmla="*/ 109 h 903"/>
              <a:gd name="T112" fmla="*/ 185 w 804"/>
              <a:gd name="T113" fmla="*/ 141 h 903"/>
              <a:gd name="T114" fmla="*/ 174 w 804"/>
              <a:gd name="T115" fmla="*/ 185 h 903"/>
              <a:gd name="T116" fmla="*/ 163 w 804"/>
              <a:gd name="T117" fmla="*/ 229 h 903"/>
              <a:gd name="T118" fmla="*/ 163 w 804"/>
              <a:gd name="T119" fmla="*/ 283 h 903"/>
              <a:gd name="T120" fmla="*/ 163 w 804"/>
              <a:gd name="T121" fmla="*/ 359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04" h="903">
                <a:moveTo>
                  <a:pt x="163" y="403"/>
                </a:moveTo>
                <a:lnTo>
                  <a:pt x="163" y="446"/>
                </a:lnTo>
                <a:lnTo>
                  <a:pt x="163" y="490"/>
                </a:lnTo>
                <a:lnTo>
                  <a:pt x="163" y="522"/>
                </a:lnTo>
                <a:lnTo>
                  <a:pt x="163" y="555"/>
                </a:lnTo>
                <a:lnTo>
                  <a:pt x="163" y="577"/>
                </a:lnTo>
                <a:lnTo>
                  <a:pt x="174" y="599"/>
                </a:lnTo>
                <a:lnTo>
                  <a:pt x="174" y="620"/>
                </a:lnTo>
                <a:lnTo>
                  <a:pt x="185" y="631"/>
                </a:lnTo>
                <a:lnTo>
                  <a:pt x="185" y="664"/>
                </a:lnTo>
                <a:lnTo>
                  <a:pt x="195" y="686"/>
                </a:lnTo>
                <a:lnTo>
                  <a:pt x="217" y="696"/>
                </a:lnTo>
                <a:lnTo>
                  <a:pt x="239" y="718"/>
                </a:lnTo>
                <a:lnTo>
                  <a:pt x="261" y="729"/>
                </a:lnTo>
                <a:lnTo>
                  <a:pt x="293" y="740"/>
                </a:lnTo>
                <a:lnTo>
                  <a:pt x="326" y="740"/>
                </a:lnTo>
                <a:lnTo>
                  <a:pt x="369" y="751"/>
                </a:lnTo>
                <a:lnTo>
                  <a:pt x="402" y="751"/>
                </a:lnTo>
                <a:lnTo>
                  <a:pt x="446" y="751"/>
                </a:lnTo>
                <a:lnTo>
                  <a:pt x="478" y="740"/>
                </a:lnTo>
                <a:lnTo>
                  <a:pt x="511" y="740"/>
                </a:lnTo>
                <a:lnTo>
                  <a:pt x="533" y="729"/>
                </a:lnTo>
                <a:lnTo>
                  <a:pt x="554" y="707"/>
                </a:lnTo>
                <a:lnTo>
                  <a:pt x="576" y="696"/>
                </a:lnTo>
                <a:lnTo>
                  <a:pt x="587" y="675"/>
                </a:lnTo>
                <a:lnTo>
                  <a:pt x="587" y="664"/>
                </a:lnTo>
                <a:lnTo>
                  <a:pt x="598" y="653"/>
                </a:lnTo>
                <a:lnTo>
                  <a:pt x="598" y="631"/>
                </a:lnTo>
                <a:lnTo>
                  <a:pt x="609" y="609"/>
                </a:lnTo>
                <a:lnTo>
                  <a:pt x="619" y="577"/>
                </a:lnTo>
                <a:lnTo>
                  <a:pt x="619" y="544"/>
                </a:lnTo>
                <a:lnTo>
                  <a:pt x="630" y="501"/>
                </a:lnTo>
                <a:lnTo>
                  <a:pt x="630" y="457"/>
                </a:lnTo>
                <a:lnTo>
                  <a:pt x="630" y="414"/>
                </a:lnTo>
                <a:lnTo>
                  <a:pt x="641" y="381"/>
                </a:lnTo>
                <a:lnTo>
                  <a:pt x="641" y="348"/>
                </a:lnTo>
                <a:lnTo>
                  <a:pt x="652" y="326"/>
                </a:lnTo>
                <a:lnTo>
                  <a:pt x="663" y="305"/>
                </a:lnTo>
                <a:lnTo>
                  <a:pt x="663" y="294"/>
                </a:lnTo>
                <a:lnTo>
                  <a:pt x="674" y="283"/>
                </a:lnTo>
                <a:lnTo>
                  <a:pt x="685" y="294"/>
                </a:lnTo>
                <a:lnTo>
                  <a:pt x="696" y="305"/>
                </a:lnTo>
                <a:lnTo>
                  <a:pt x="696" y="326"/>
                </a:lnTo>
                <a:lnTo>
                  <a:pt x="706" y="348"/>
                </a:lnTo>
                <a:lnTo>
                  <a:pt x="717" y="381"/>
                </a:lnTo>
                <a:lnTo>
                  <a:pt x="717" y="414"/>
                </a:lnTo>
                <a:lnTo>
                  <a:pt x="728" y="457"/>
                </a:lnTo>
                <a:lnTo>
                  <a:pt x="728" y="501"/>
                </a:lnTo>
                <a:lnTo>
                  <a:pt x="739" y="544"/>
                </a:lnTo>
                <a:lnTo>
                  <a:pt x="750" y="577"/>
                </a:lnTo>
                <a:lnTo>
                  <a:pt x="750" y="609"/>
                </a:lnTo>
                <a:lnTo>
                  <a:pt x="761" y="642"/>
                </a:lnTo>
                <a:lnTo>
                  <a:pt x="772" y="675"/>
                </a:lnTo>
                <a:lnTo>
                  <a:pt x="783" y="696"/>
                </a:lnTo>
                <a:lnTo>
                  <a:pt x="793" y="718"/>
                </a:lnTo>
                <a:lnTo>
                  <a:pt x="804" y="729"/>
                </a:lnTo>
                <a:lnTo>
                  <a:pt x="804" y="751"/>
                </a:lnTo>
                <a:lnTo>
                  <a:pt x="804" y="773"/>
                </a:lnTo>
                <a:lnTo>
                  <a:pt x="793" y="784"/>
                </a:lnTo>
                <a:lnTo>
                  <a:pt x="783" y="805"/>
                </a:lnTo>
                <a:lnTo>
                  <a:pt x="772" y="816"/>
                </a:lnTo>
                <a:lnTo>
                  <a:pt x="739" y="838"/>
                </a:lnTo>
                <a:lnTo>
                  <a:pt x="717" y="849"/>
                </a:lnTo>
                <a:lnTo>
                  <a:pt x="652" y="871"/>
                </a:lnTo>
                <a:lnTo>
                  <a:pt x="587" y="881"/>
                </a:lnTo>
                <a:lnTo>
                  <a:pt x="522" y="903"/>
                </a:lnTo>
                <a:lnTo>
                  <a:pt x="467" y="903"/>
                </a:lnTo>
                <a:lnTo>
                  <a:pt x="402" y="903"/>
                </a:lnTo>
                <a:lnTo>
                  <a:pt x="348" y="903"/>
                </a:lnTo>
                <a:lnTo>
                  <a:pt x="304" y="903"/>
                </a:lnTo>
                <a:lnTo>
                  <a:pt x="261" y="892"/>
                </a:lnTo>
                <a:lnTo>
                  <a:pt x="217" y="881"/>
                </a:lnTo>
                <a:lnTo>
                  <a:pt x="185" y="871"/>
                </a:lnTo>
                <a:lnTo>
                  <a:pt x="163" y="849"/>
                </a:lnTo>
                <a:lnTo>
                  <a:pt x="130" y="827"/>
                </a:lnTo>
                <a:lnTo>
                  <a:pt x="109" y="794"/>
                </a:lnTo>
                <a:lnTo>
                  <a:pt x="98" y="762"/>
                </a:lnTo>
                <a:lnTo>
                  <a:pt x="76" y="707"/>
                </a:lnTo>
                <a:lnTo>
                  <a:pt x="65" y="653"/>
                </a:lnTo>
                <a:lnTo>
                  <a:pt x="65" y="631"/>
                </a:lnTo>
                <a:lnTo>
                  <a:pt x="65" y="599"/>
                </a:lnTo>
                <a:lnTo>
                  <a:pt x="54" y="566"/>
                </a:lnTo>
                <a:lnTo>
                  <a:pt x="54" y="522"/>
                </a:lnTo>
                <a:lnTo>
                  <a:pt x="54" y="479"/>
                </a:lnTo>
                <a:lnTo>
                  <a:pt x="54" y="435"/>
                </a:lnTo>
                <a:lnTo>
                  <a:pt x="43" y="381"/>
                </a:lnTo>
                <a:lnTo>
                  <a:pt x="43" y="326"/>
                </a:lnTo>
                <a:lnTo>
                  <a:pt x="43" y="272"/>
                </a:lnTo>
                <a:lnTo>
                  <a:pt x="43" y="218"/>
                </a:lnTo>
                <a:lnTo>
                  <a:pt x="43" y="174"/>
                </a:lnTo>
                <a:lnTo>
                  <a:pt x="43" y="141"/>
                </a:lnTo>
                <a:lnTo>
                  <a:pt x="32" y="109"/>
                </a:lnTo>
                <a:lnTo>
                  <a:pt x="32" y="87"/>
                </a:lnTo>
                <a:lnTo>
                  <a:pt x="32" y="65"/>
                </a:lnTo>
                <a:lnTo>
                  <a:pt x="22" y="54"/>
                </a:lnTo>
                <a:lnTo>
                  <a:pt x="11" y="44"/>
                </a:lnTo>
                <a:lnTo>
                  <a:pt x="0" y="33"/>
                </a:lnTo>
                <a:lnTo>
                  <a:pt x="0" y="22"/>
                </a:lnTo>
                <a:lnTo>
                  <a:pt x="0" y="11"/>
                </a:lnTo>
                <a:lnTo>
                  <a:pt x="11" y="11"/>
                </a:lnTo>
                <a:lnTo>
                  <a:pt x="32" y="0"/>
                </a:lnTo>
                <a:lnTo>
                  <a:pt x="54" y="0"/>
                </a:lnTo>
                <a:lnTo>
                  <a:pt x="76" y="0"/>
                </a:lnTo>
                <a:lnTo>
                  <a:pt x="109" y="11"/>
                </a:lnTo>
                <a:lnTo>
                  <a:pt x="130" y="22"/>
                </a:lnTo>
                <a:lnTo>
                  <a:pt x="152" y="44"/>
                </a:lnTo>
                <a:lnTo>
                  <a:pt x="174" y="54"/>
                </a:lnTo>
                <a:lnTo>
                  <a:pt x="174" y="76"/>
                </a:lnTo>
                <a:lnTo>
                  <a:pt x="185" y="87"/>
                </a:lnTo>
                <a:lnTo>
                  <a:pt x="185" y="98"/>
                </a:lnTo>
                <a:lnTo>
                  <a:pt x="195" y="98"/>
                </a:lnTo>
                <a:lnTo>
                  <a:pt x="195" y="109"/>
                </a:lnTo>
                <a:lnTo>
                  <a:pt x="185" y="131"/>
                </a:lnTo>
                <a:lnTo>
                  <a:pt x="185" y="141"/>
                </a:lnTo>
                <a:lnTo>
                  <a:pt x="185" y="174"/>
                </a:lnTo>
                <a:lnTo>
                  <a:pt x="174" y="185"/>
                </a:lnTo>
                <a:lnTo>
                  <a:pt x="174" y="207"/>
                </a:lnTo>
                <a:lnTo>
                  <a:pt x="163" y="229"/>
                </a:lnTo>
                <a:lnTo>
                  <a:pt x="163" y="250"/>
                </a:lnTo>
                <a:lnTo>
                  <a:pt x="163" y="283"/>
                </a:lnTo>
                <a:lnTo>
                  <a:pt x="163" y="316"/>
                </a:lnTo>
                <a:lnTo>
                  <a:pt x="163" y="359"/>
                </a:lnTo>
                <a:lnTo>
                  <a:pt x="163" y="40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5" name="Freeform 71"/>
          <p:cNvSpPr>
            <a:spLocks noChangeArrowheads="1"/>
          </p:cNvSpPr>
          <p:nvPr/>
        </p:nvSpPr>
        <p:spPr bwMode="auto">
          <a:xfrm>
            <a:off x="6915150" y="2628900"/>
            <a:ext cx="104775" cy="558800"/>
          </a:xfrm>
          <a:custGeom>
            <a:avLst/>
            <a:gdLst>
              <a:gd name="T0" fmla="*/ 131 w 163"/>
              <a:gd name="T1" fmla="*/ 272 h 882"/>
              <a:gd name="T2" fmla="*/ 120 w 163"/>
              <a:gd name="T3" fmla="*/ 338 h 882"/>
              <a:gd name="T4" fmla="*/ 120 w 163"/>
              <a:gd name="T5" fmla="*/ 414 h 882"/>
              <a:gd name="T6" fmla="*/ 120 w 163"/>
              <a:gd name="T7" fmla="*/ 512 h 882"/>
              <a:gd name="T8" fmla="*/ 120 w 163"/>
              <a:gd name="T9" fmla="*/ 610 h 882"/>
              <a:gd name="T10" fmla="*/ 109 w 163"/>
              <a:gd name="T11" fmla="*/ 697 h 882"/>
              <a:gd name="T12" fmla="*/ 109 w 163"/>
              <a:gd name="T13" fmla="*/ 762 h 882"/>
              <a:gd name="T14" fmla="*/ 98 w 163"/>
              <a:gd name="T15" fmla="*/ 806 h 882"/>
              <a:gd name="T16" fmla="*/ 98 w 163"/>
              <a:gd name="T17" fmla="*/ 849 h 882"/>
              <a:gd name="T18" fmla="*/ 87 w 163"/>
              <a:gd name="T19" fmla="*/ 882 h 882"/>
              <a:gd name="T20" fmla="*/ 66 w 163"/>
              <a:gd name="T21" fmla="*/ 871 h 882"/>
              <a:gd name="T22" fmla="*/ 44 w 163"/>
              <a:gd name="T23" fmla="*/ 849 h 882"/>
              <a:gd name="T24" fmla="*/ 33 w 163"/>
              <a:gd name="T25" fmla="*/ 817 h 882"/>
              <a:gd name="T26" fmla="*/ 11 w 163"/>
              <a:gd name="T27" fmla="*/ 773 h 882"/>
              <a:gd name="T28" fmla="*/ 0 w 163"/>
              <a:gd name="T29" fmla="*/ 730 h 882"/>
              <a:gd name="T30" fmla="*/ 0 w 163"/>
              <a:gd name="T31" fmla="*/ 675 h 882"/>
              <a:gd name="T32" fmla="*/ 0 w 163"/>
              <a:gd name="T33" fmla="*/ 621 h 882"/>
              <a:gd name="T34" fmla="*/ 11 w 163"/>
              <a:gd name="T35" fmla="*/ 577 h 882"/>
              <a:gd name="T36" fmla="*/ 11 w 163"/>
              <a:gd name="T37" fmla="*/ 512 h 882"/>
              <a:gd name="T38" fmla="*/ 22 w 163"/>
              <a:gd name="T39" fmla="*/ 447 h 882"/>
              <a:gd name="T40" fmla="*/ 22 w 163"/>
              <a:gd name="T41" fmla="*/ 327 h 882"/>
              <a:gd name="T42" fmla="*/ 22 w 163"/>
              <a:gd name="T43" fmla="*/ 196 h 882"/>
              <a:gd name="T44" fmla="*/ 11 w 163"/>
              <a:gd name="T45" fmla="*/ 109 h 882"/>
              <a:gd name="T46" fmla="*/ 0 w 163"/>
              <a:gd name="T47" fmla="*/ 66 h 882"/>
              <a:gd name="T48" fmla="*/ 0 w 163"/>
              <a:gd name="T49" fmla="*/ 33 h 882"/>
              <a:gd name="T50" fmla="*/ 0 w 163"/>
              <a:gd name="T51" fmla="*/ 11 h 882"/>
              <a:gd name="T52" fmla="*/ 11 w 163"/>
              <a:gd name="T53" fmla="*/ 0 h 882"/>
              <a:gd name="T54" fmla="*/ 44 w 163"/>
              <a:gd name="T55" fmla="*/ 11 h 882"/>
              <a:gd name="T56" fmla="*/ 66 w 163"/>
              <a:gd name="T57" fmla="*/ 22 h 882"/>
              <a:gd name="T58" fmla="*/ 109 w 163"/>
              <a:gd name="T59" fmla="*/ 33 h 882"/>
              <a:gd name="T60" fmla="*/ 142 w 163"/>
              <a:gd name="T61" fmla="*/ 55 h 882"/>
              <a:gd name="T62" fmla="*/ 152 w 163"/>
              <a:gd name="T63" fmla="*/ 77 h 882"/>
              <a:gd name="T64" fmla="*/ 163 w 163"/>
              <a:gd name="T65" fmla="*/ 98 h 882"/>
              <a:gd name="T66" fmla="*/ 152 w 163"/>
              <a:gd name="T67" fmla="*/ 120 h 882"/>
              <a:gd name="T68" fmla="*/ 142 w 163"/>
              <a:gd name="T69" fmla="*/ 164 h 882"/>
              <a:gd name="T70" fmla="*/ 142 w 163"/>
              <a:gd name="T71" fmla="*/ 207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3" h="882">
                <a:moveTo>
                  <a:pt x="131" y="240"/>
                </a:moveTo>
                <a:lnTo>
                  <a:pt x="131" y="272"/>
                </a:lnTo>
                <a:lnTo>
                  <a:pt x="131" y="305"/>
                </a:lnTo>
                <a:lnTo>
                  <a:pt x="120" y="338"/>
                </a:lnTo>
                <a:lnTo>
                  <a:pt x="120" y="370"/>
                </a:lnTo>
                <a:lnTo>
                  <a:pt x="120" y="414"/>
                </a:lnTo>
                <a:lnTo>
                  <a:pt x="120" y="457"/>
                </a:lnTo>
                <a:lnTo>
                  <a:pt x="120" y="512"/>
                </a:lnTo>
                <a:lnTo>
                  <a:pt x="120" y="555"/>
                </a:lnTo>
                <a:lnTo>
                  <a:pt x="120" y="610"/>
                </a:lnTo>
                <a:lnTo>
                  <a:pt x="120" y="653"/>
                </a:lnTo>
                <a:lnTo>
                  <a:pt x="109" y="697"/>
                </a:lnTo>
                <a:lnTo>
                  <a:pt x="109" y="730"/>
                </a:lnTo>
                <a:lnTo>
                  <a:pt x="109" y="762"/>
                </a:lnTo>
                <a:lnTo>
                  <a:pt x="109" y="795"/>
                </a:lnTo>
                <a:lnTo>
                  <a:pt x="98" y="806"/>
                </a:lnTo>
                <a:lnTo>
                  <a:pt x="98" y="827"/>
                </a:lnTo>
                <a:lnTo>
                  <a:pt x="98" y="849"/>
                </a:lnTo>
                <a:lnTo>
                  <a:pt x="87" y="871"/>
                </a:lnTo>
                <a:lnTo>
                  <a:pt x="87" y="882"/>
                </a:lnTo>
                <a:lnTo>
                  <a:pt x="76" y="882"/>
                </a:lnTo>
                <a:lnTo>
                  <a:pt x="66" y="871"/>
                </a:lnTo>
                <a:lnTo>
                  <a:pt x="55" y="860"/>
                </a:lnTo>
                <a:lnTo>
                  <a:pt x="44" y="849"/>
                </a:lnTo>
                <a:lnTo>
                  <a:pt x="44" y="827"/>
                </a:lnTo>
                <a:lnTo>
                  <a:pt x="33" y="817"/>
                </a:lnTo>
                <a:lnTo>
                  <a:pt x="22" y="795"/>
                </a:lnTo>
                <a:lnTo>
                  <a:pt x="11" y="773"/>
                </a:lnTo>
                <a:lnTo>
                  <a:pt x="0" y="751"/>
                </a:lnTo>
                <a:lnTo>
                  <a:pt x="0" y="730"/>
                </a:lnTo>
                <a:lnTo>
                  <a:pt x="0" y="708"/>
                </a:lnTo>
                <a:lnTo>
                  <a:pt x="0" y="675"/>
                </a:lnTo>
                <a:lnTo>
                  <a:pt x="0" y="632"/>
                </a:lnTo>
                <a:lnTo>
                  <a:pt x="0" y="621"/>
                </a:lnTo>
                <a:lnTo>
                  <a:pt x="11" y="599"/>
                </a:lnTo>
                <a:lnTo>
                  <a:pt x="11" y="577"/>
                </a:lnTo>
                <a:lnTo>
                  <a:pt x="11" y="545"/>
                </a:lnTo>
                <a:lnTo>
                  <a:pt x="11" y="512"/>
                </a:lnTo>
                <a:lnTo>
                  <a:pt x="11" y="479"/>
                </a:lnTo>
                <a:lnTo>
                  <a:pt x="22" y="447"/>
                </a:lnTo>
                <a:lnTo>
                  <a:pt x="22" y="403"/>
                </a:lnTo>
                <a:lnTo>
                  <a:pt x="22" y="327"/>
                </a:lnTo>
                <a:lnTo>
                  <a:pt x="22" y="262"/>
                </a:lnTo>
                <a:lnTo>
                  <a:pt x="22" y="196"/>
                </a:lnTo>
                <a:lnTo>
                  <a:pt x="11" y="142"/>
                </a:lnTo>
                <a:lnTo>
                  <a:pt x="11" y="109"/>
                </a:lnTo>
                <a:lnTo>
                  <a:pt x="0" y="87"/>
                </a:lnTo>
                <a:lnTo>
                  <a:pt x="0" y="66"/>
                </a:lnTo>
                <a:lnTo>
                  <a:pt x="0" y="44"/>
                </a:lnTo>
                <a:lnTo>
                  <a:pt x="0" y="33"/>
                </a:lnTo>
                <a:lnTo>
                  <a:pt x="0" y="22"/>
                </a:lnTo>
                <a:lnTo>
                  <a:pt x="0" y="11"/>
                </a:lnTo>
                <a:lnTo>
                  <a:pt x="0" y="0"/>
                </a:lnTo>
                <a:lnTo>
                  <a:pt x="11" y="0"/>
                </a:lnTo>
                <a:lnTo>
                  <a:pt x="33" y="0"/>
                </a:lnTo>
                <a:lnTo>
                  <a:pt x="44" y="11"/>
                </a:lnTo>
                <a:lnTo>
                  <a:pt x="55" y="11"/>
                </a:lnTo>
                <a:lnTo>
                  <a:pt x="66" y="22"/>
                </a:lnTo>
                <a:lnTo>
                  <a:pt x="87" y="22"/>
                </a:lnTo>
                <a:lnTo>
                  <a:pt x="109" y="33"/>
                </a:lnTo>
                <a:lnTo>
                  <a:pt x="120" y="44"/>
                </a:lnTo>
                <a:lnTo>
                  <a:pt x="142" y="55"/>
                </a:lnTo>
                <a:lnTo>
                  <a:pt x="152" y="66"/>
                </a:lnTo>
                <a:lnTo>
                  <a:pt x="152" y="77"/>
                </a:lnTo>
                <a:lnTo>
                  <a:pt x="163" y="87"/>
                </a:lnTo>
                <a:lnTo>
                  <a:pt x="163" y="98"/>
                </a:lnTo>
                <a:lnTo>
                  <a:pt x="152" y="109"/>
                </a:lnTo>
                <a:lnTo>
                  <a:pt x="152" y="120"/>
                </a:lnTo>
                <a:lnTo>
                  <a:pt x="152" y="142"/>
                </a:lnTo>
                <a:lnTo>
                  <a:pt x="142" y="164"/>
                </a:lnTo>
                <a:lnTo>
                  <a:pt x="142" y="185"/>
                </a:lnTo>
                <a:lnTo>
                  <a:pt x="142" y="207"/>
                </a:lnTo>
                <a:lnTo>
                  <a:pt x="131" y="24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6" name="Freeform 72"/>
          <p:cNvSpPr>
            <a:spLocks noChangeArrowheads="1"/>
          </p:cNvSpPr>
          <p:nvPr/>
        </p:nvSpPr>
        <p:spPr bwMode="auto">
          <a:xfrm>
            <a:off x="6432550" y="2682875"/>
            <a:ext cx="387350" cy="533400"/>
          </a:xfrm>
          <a:custGeom>
            <a:avLst/>
            <a:gdLst>
              <a:gd name="T0" fmla="*/ 0 w 609"/>
              <a:gd name="T1" fmla="*/ 838 h 838"/>
              <a:gd name="T2" fmla="*/ 11 w 609"/>
              <a:gd name="T3" fmla="*/ 817 h 838"/>
              <a:gd name="T4" fmla="*/ 44 w 609"/>
              <a:gd name="T5" fmla="*/ 784 h 838"/>
              <a:gd name="T6" fmla="*/ 98 w 609"/>
              <a:gd name="T7" fmla="*/ 730 h 838"/>
              <a:gd name="T8" fmla="*/ 185 w 609"/>
              <a:gd name="T9" fmla="*/ 653 h 838"/>
              <a:gd name="T10" fmla="*/ 294 w 609"/>
              <a:gd name="T11" fmla="*/ 534 h 838"/>
              <a:gd name="T12" fmla="*/ 370 w 609"/>
              <a:gd name="T13" fmla="*/ 392 h 838"/>
              <a:gd name="T14" fmla="*/ 424 w 609"/>
              <a:gd name="T15" fmla="*/ 262 h 838"/>
              <a:gd name="T16" fmla="*/ 435 w 609"/>
              <a:gd name="T17" fmla="*/ 175 h 838"/>
              <a:gd name="T18" fmla="*/ 435 w 609"/>
              <a:gd name="T19" fmla="*/ 131 h 838"/>
              <a:gd name="T20" fmla="*/ 435 w 609"/>
              <a:gd name="T21" fmla="*/ 98 h 838"/>
              <a:gd name="T22" fmla="*/ 435 w 609"/>
              <a:gd name="T23" fmla="*/ 66 h 838"/>
              <a:gd name="T24" fmla="*/ 413 w 609"/>
              <a:gd name="T25" fmla="*/ 33 h 838"/>
              <a:gd name="T26" fmla="*/ 435 w 609"/>
              <a:gd name="T27" fmla="*/ 0 h 838"/>
              <a:gd name="T28" fmla="*/ 468 w 609"/>
              <a:gd name="T29" fmla="*/ 0 h 838"/>
              <a:gd name="T30" fmla="*/ 489 w 609"/>
              <a:gd name="T31" fmla="*/ 11 h 838"/>
              <a:gd name="T32" fmla="*/ 533 w 609"/>
              <a:gd name="T33" fmla="*/ 33 h 838"/>
              <a:gd name="T34" fmla="*/ 566 w 609"/>
              <a:gd name="T35" fmla="*/ 55 h 838"/>
              <a:gd name="T36" fmla="*/ 587 w 609"/>
              <a:gd name="T37" fmla="*/ 77 h 838"/>
              <a:gd name="T38" fmla="*/ 609 w 609"/>
              <a:gd name="T39" fmla="*/ 88 h 838"/>
              <a:gd name="T40" fmla="*/ 609 w 609"/>
              <a:gd name="T41" fmla="*/ 109 h 838"/>
              <a:gd name="T42" fmla="*/ 598 w 609"/>
              <a:gd name="T43" fmla="*/ 131 h 838"/>
              <a:gd name="T44" fmla="*/ 587 w 609"/>
              <a:gd name="T45" fmla="*/ 164 h 838"/>
              <a:gd name="T46" fmla="*/ 587 w 609"/>
              <a:gd name="T47" fmla="*/ 207 h 838"/>
              <a:gd name="T48" fmla="*/ 576 w 609"/>
              <a:gd name="T49" fmla="*/ 262 h 838"/>
              <a:gd name="T50" fmla="*/ 555 w 609"/>
              <a:gd name="T51" fmla="*/ 327 h 838"/>
              <a:gd name="T52" fmla="*/ 522 w 609"/>
              <a:gd name="T53" fmla="*/ 392 h 838"/>
              <a:gd name="T54" fmla="*/ 479 w 609"/>
              <a:gd name="T55" fmla="*/ 468 h 838"/>
              <a:gd name="T56" fmla="*/ 435 w 609"/>
              <a:gd name="T57" fmla="*/ 534 h 838"/>
              <a:gd name="T58" fmla="*/ 316 w 609"/>
              <a:gd name="T59" fmla="*/ 675 h 838"/>
              <a:gd name="T60" fmla="*/ 174 w 609"/>
              <a:gd name="T61" fmla="*/ 773 h 838"/>
              <a:gd name="T62" fmla="*/ 109 w 609"/>
              <a:gd name="T63" fmla="*/ 806 h 838"/>
              <a:gd name="T64" fmla="*/ 55 w 609"/>
              <a:gd name="T65" fmla="*/ 828 h 838"/>
              <a:gd name="T66" fmla="*/ 22 w 609"/>
              <a:gd name="T67" fmla="*/ 838 h 838"/>
              <a:gd name="T68" fmla="*/ 0 w 609"/>
              <a:gd name="T69" fmla="*/ 838 h 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9" h="838">
                <a:moveTo>
                  <a:pt x="0" y="838"/>
                </a:moveTo>
                <a:lnTo>
                  <a:pt x="0" y="838"/>
                </a:lnTo>
                <a:lnTo>
                  <a:pt x="0" y="828"/>
                </a:lnTo>
                <a:lnTo>
                  <a:pt x="11" y="817"/>
                </a:lnTo>
                <a:lnTo>
                  <a:pt x="22" y="795"/>
                </a:lnTo>
                <a:lnTo>
                  <a:pt x="44" y="784"/>
                </a:lnTo>
                <a:lnTo>
                  <a:pt x="65" y="762"/>
                </a:lnTo>
                <a:lnTo>
                  <a:pt x="98" y="730"/>
                </a:lnTo>
                <a:lnTo>
                  <a:pt x="120" y="708"/>
                </a:lnTo>
                <a:lnTo>
                  <a:pt x="185" y="653"/>
                </a:lnTo>
                <a:lnTo>
                  <a:pt x="239" y="599"/>
                </a:lnTo>
                <a:lnTo>
                  <a:pt x="294" y="534"/>
                </a:lnTo>
                <a:lnTo>
                  <a:pt x="337" y="458"/>
                </a:lnTo>
                <a:lnTo>
                  <a:pt x="370" y="392"/>
                </a:lnTo>
                <a:lnTo>
                  <a:pt x="403" y="327"/>
                </a:lnTo>
                <a:lnTo>
                  <a:pt x="424" y="262"/>
                </a:lnTo>
                <a:lnTo>
                  <a:pt x="435" y="207"/>
                </a:lnTo>
                <a:lnTo>
                  <a:pt x="435" y="175"/>
                </a:lnTo>
                <a:lnTo>
                  <a:pt x="435" y="153"/>
                </a:lnTo>
                <a:lnTo>
                  <a:pt x="435" y="131"/>
                </a:lnTo>
                <a:lnTo>
                  <a:pt x="435" y="109"/>
                </a:lnTo>
                <a:lnTo>
                  <a:pt x="435" y="98"/>
                </a:lnTo>
                <a:lnTo>
                  <a:pt x="435" y="88"/>
                </a:lnTo>
                <a:lnTo>
                  <a:pt x="435" y="66"/>
                </a:lnTo>
                <a:lnTo>
                  <a:pt x="424" y="44"/>
                </a:lnTo>
                <a:lnTo>
                  <a:pt x="413" y="33"/>
                </a:lnTo>
                <a:lnTo>
                  <a:pt x="424" y="11"/>
                </a:lnTo>
                <a:lnTo>
                  <a:pt x="435" y="0"/>
                </a:lnTo>
                <a:lnTo>
                  <a:pt x="446" y="0"/>
                </a:lnTo>
                <a:lnTo>
                  <a:pt x="468" y="0"/>
                </a:lnTo>
                <a:lnTo>
                  <a:pt x="479" y="0"/>
                </a:lnTo>
                <a:lnTo>
                  <a:pt x="489" y="11"/>
                </a:lnTo>
                <a:lnTo>
                  <a:pt x="511" y="22"/>
                </a:lnTo>
                <a:lnTo>
                  <a:pt x="533" y="33"/>
                </a:lnTo>
                <a:lnTo>
                  <a:pt x="555" y="44"/>
                </a:lnTo>
                <a:lnTo>
                  <a:pt x="566" y="55"/>
                </a:lnTo>
                <a:lnTo>
                  <a:pt x="576" y="66"/>
                </a:lnTo>
                <a:lnTo>
                  <a:pt x="587" y="77"/>
                </a:lnTo>
                <a:lnTo>
                  <a:pt x="598" y="77"/>
                </a:lnTo>
                <a:lnTo>
                  <a:pt x="609" y="88"/>
                </a:lnTo>
                <a:lnTo>
                  <a:pt x="609" y="98"/>
                </a:lnTo>
                <a:lnTo>
                  <a:pt x="609" y="109"/>
                </a:lnTo>
                <a:lnTo>
                  <a:pt x="609" y="120"/>
                </a:lnTo>
                <a:lnTo>
                  <a:pt x="598" y="131"/>
                </a:lnTo>
                <a:lnTo>
                  <a:pt x="598" y="142"/>
                </a:lnTo>
                <a:lnTo>
                  <a:pt x="587" y="164"/>
                </a:lnTo>
                <a:lnTo>
                  <a:pt x="587" y="185"/>
                </a:lnTo>
                <a:lnTo>
                  <a:pt x="587" y="207"/>
                </a:lnTo>
                <a:lnTo>
                  <a:pt x="576" y="229"/>
                </a:lnTo>
                <a:lnTo>
                  <a:pt x="576" y="262"/>
                </a:lnTo>
                <a:lnTo>
                  <a:pt x="566" y="294"/>
                </a:lnTo>
                <a:lnTo>
                  <a:pt x="555" y="327"/>
                </a:lnTo>
                <a:lnTo>
                  <a:pt x="544" y="360"/>
                </a:lnTo>
                <a:lnTo>
                  <a:pt x="522" y="392"/>
                </a:lnTo>
                <a:lnTo>
                  <a:pt x="500" y="425"/>
                </a:lnTo>
                <a:lnTo>
                  <a:pt x="479" y="468"/>
                </a:lnTo>
                <a:lnTo>
                  <a:pt x="457" y="501"/>
                </a:lnTo>
                <a:lnTo>
                  <a:pt x="435" y="534"/>
                </a:lnTo>
                <a:lnTo>
                  <a:pt x="370" y="610"/>
                </a:lnTo>
                <a:lnTo>
                  <a:pt x="316" y="675"/>
                </a:lnTo>
                <a:lnTo>
                  <a:pt x="250" y="730"/>
                </a:lnTo>
                <a:lnTo>
                  <a:pt x="174" y="773"/>
                </a:lnTo>
                <a:lnTo>
                  <a:pt x="142" y="795"/>
                </a:lnTo>
                <a:lnTo>
                  <a:pt x="109" y="806"/>
                </a:lnTo>
                <a:lnTo>
                  <a:pt x="87" y="817"/>
                </a:lnTo>
                <a:lnTo>
                  <a:pt x="55" y="828"/>
                </a:lnTo>
                <a:lnTo>
                  <a:pt x="33" y="838"/>
                </a:lnTo>
                <a:lnTo>
                  <a:pt x="22" y="838"/>
                </a:lnTo>
                <a:lnTo>
                  <a:pt x="11" y="838"/>
                </a:lnTo>
                <a:lnTo>
                  <a:pt x="0" y="83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7" name="Freeform 73"/>
          <p:cNvSpPr>
            <a:spLocks noChangeArrowheads="1"/>
          </p:cNvSpPr>
          <p:nvPr/>
        </p:nvSpPr>
        <p:spPr bwMode="auto">
          <a:xfrm>
            <a:off x="6702425" y="2171700"/>
            <a:ext cx="552450" cy="422275"/>
          </a:xfrm>
          <a:custGeom>
            <a:avLst/>
            <a:gdLst>
              <a:gd name="T0" fmla="*/ 87 w 870"/>
              <a:gd name="T1" fmla="*/ 664 h 664"/>
              <a:gd name="T2" fmla="*/ 55 w 870"/>
              <a:gd name="T3" fmla="*/ 631 h 664"/>
              <a:gd name="T4" fmla="*/ 22 w 870"/>
              <a:gd name="T5" fmla="*/ 588 h 664"/>
              <a:gd name="T6" fmla="*/ 0 w 870"/>
              <a:gd name="T7" fmla="*/ 555 h 664"/>
              <a:gd name="T8" fmla="*/ 0 w 870"/>
              <a:gd name="T9" fmla="*/ 533 h 664"/>
              <a:gd name="T10" fmla="*/ 22 w 870"/>
              <a:gd name="T11" fmla="*/ 512 h 664"/>
              <a:gd name="T12" fmla="*/ 44 w 870"/>
              <a:gd name="T13" fmla="*/ 490 h 664"/>
              <a:gd name="T14" fmla="*/ 98 w 870"/>
              <a:gd name="T15" fmla="*/ 457 h 664"/>
              <a:gd name="T16" fmla="*/ 120 w 870"/>
              <a:gd name="T17" fmla="*/ 435 h 664"/>
              <a:gd name="T18" fmla="*/ 152 w 870"/>
              <a:gd name="T19" fmla="*/ 403 h 664"/>
              <a:gd name="T20" fmla="*/ 185 w 870"/>
              <a:gd name="T21" fmla="*/ 348 h 664"/>
              <a:gd name="T22" fmla="*/ 229 w 870"/>
              <a:gd name="T23" fmla="*/ 294 h 664"/>
              <a:gd name="T24" fmla="*/ 272 w 870"/>
              <a:gd name="T25" fmla="*/ 229 h 664"/>
              <a:gd name="T26" fmla="*/ 326 w 870"/>
              <a:gd name="T27" fmla="*/ 142 h 664"/>
              <a:gd name="T28" fmla="*/ 381 w 870"/>
              <a:gd name="T29" fmla="*/ 55 h 664"/>
              <a:gd name="T30" fmla="*/ 446 w 870"/>
              <a:gd name="T31" fmla="*/ 22 h 664"/>
              <a:gd name="T32" fmla="*/ 489 w 870"/>
              <a:gd name="T33" fmla="*/ 55 h 664"/>
              <a:gd name="T34" fmla="*/ 522 w 870"/>
              <a:gd name="T35" fmla="*/ 87 h 664"/>
              <a:gd name="T36" fmla="*/ 533 w 870"/>
              <a:gd name="T37" fmla="*/ 109 h 664"/>
              <a:gd name="T38" fmla="*/ 533 w 870"/>
              <a:gd name="T39" fmla="*/ 131 h 664"/>
              <a:gd name="T40" fmla="*/ 511 w 870"/>
              <a:gd name="T41" fmla="*/ 163 h 664"/>
              <a:gd name="T42" fmla="*/ 479 w 870"/>
              <a:gd name="T43" fmla="*/ 207 h 664"/>
              <a:gd name="T44" fmla="*/ 424 w 870"/>
              <a:gd name="T45" fmla="*/ 261 h 664"/>
              <a:gd name="T46" fmla="*/ 359 w 870"/>
              <a:gd name="T47" fmla="*/ 338 h 664"/>
              <a:gd name="T48" fmla="*/ 305 w 870"/>
              <a:gd name="T49" fmla="*/ 392 h 664"/>
              <a:gd name="T50" fmla="*/ 272 w 870"/>
              <a:gd name="T51" fmla="*/ 425 h 664"/>
              <a:gd name="T52" fmla="*/ 261 w 870"/>
              <a:gd name="T53" fmla="*/ 446 h 664"/>
              <a:gd name="T54" fmla="*/ 272 w 870"/>
              <a:gd name="T55" fmla="*/ 457 h 664"/>
              <a:gd name="T56" fmla="*/ 305 w 870"/>
              <a:gd name="T57" fmla="*/ 457 h 664"/>
              <a:gd name="T58" fmla="*/ 359 w 870"/>
              <a:gd name="T59" fmla="*/ 457 h 664"/>
              <a:gd name="T60" fmla="*/ 446 w 870"/>
              <a:gd name="T61" fmla="*/ 446 h 664"/>
              <a:gd name="T62" fmla="*/ 544 w 870"/>
              <a:gd name="T63" fmla="*/ 425 h 664"/>
              <a:gd name="T64" fmla="*/ 642 w 870"/>
              <a:gd name="T65" fmla="*/ 403 h 664"/>
              <a:gd name="T66" fmla="*/ 729 w 870"/>
              <a:gd name="T67" fmla="*/ 381 h 664"/>
              <a:gd name="T68" fmla="*/ 805 w 870"/>
              <a:gd name="T69" fmla="*/ 370 h 664"/>
              <a:gd name="T70" fmla="*/ 870 w 870"/>
              <a:gd name="T71" fmla="*/ 446 h 664"/>
              <a:gd name="T72" fmla="*/ 783 w 870"/>
              <a:gd name="T73" fmla="*/ 457 h 664"/>
              <a:gd name="T74" fmla="*/ 696 w 870"/>
              <a:gd name="T75" fmla="*/ 468 h 664"/>
              <a:gd name="T76" fmla="*/ 587 w 870"/>
              <a:gd name="T77" fmla="*/ 490 h 664"/>
              <a:gd name="T78" fmla="*/ 468 w 870"/>
              <a:gd name="T79" fmla="*/ 523 h 664"/>
              <a:gd name="T80" fmla="*/ 359 w 870"/>
              <a:gd name="T81" fmla="*/ 555 h 664"/>
              <a:gd name="T82" fmla="*/ 272 w 870"/>
              <a:gd name="T83" fmla="*/ 588 h 664"/>
              <a:gd name="T84" fmla="*/ 218 w 870"/>
              <a:gd name="T85" fmla="*/ 610 h 664"/>
              <a:gd name="T86" fmla="*/ 185 w 870"/>
              <a:gd name="T87" fmla="*/ 631 h 664"/>
              <a:gd name="T88" fmla="*/ 142 w 870"/>
              <a:gd name="T89" fmla="*/ 653 h 664"/>
              <a:gd name="T90" fmla="*/ 109 w 870"/>
              <a:gd name="T91" fmla="*/ 664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70" h="664">
                <a:moveTo>
                  <a:pt x="109" y="664"/>
                </a:moveTo>
                <a:lnTo>
                  <a:pt x="87" y="664"/>
                </a:lnTo>
                <a:lnTo>
                  <a:pt x="76" y="653"/>
                </a:lnTo>
                <a:lnTo>
                  <a:pt x="55" y="631"/>
                </a:lnTo>
                <a:lnTo>
                  <a:pt x="44" y="610"/>
                </a:lnTo>
                <a:lnTo>
                  <a:pt x="22" y="588"/>
                </a:lnTo>
                <a:lnTo>
                  <a:pt x="11" y="566"/>
                </a:lnTo>
                <a:lnTo>
                  <a:pt x="0" y="555"/>
                </a:lnTo>
                <a:lnTo>
                  <a:pt x="0" y="544"/>
                </a:lnTo>
                <a:lnTo>
                  <a:pt x="0" y="533"/>
                </a:lnTo>
                <a:lnTo>
                  <a:pt x="11" y="523"/>
                </a:lnTo>
                <a:lnTo>
                  <a:pt x="22" y="512"/>
                </a:lnTo>
                <a:lnTo>
                  <a:pt x="33" y="501"/>
                </a:lnTo>
                <a:lnTo>
                  <a:pt x="44" y="490"/>
                </a:lnTo>
                <a:lnTo>
                  <a:pt x="87" y="468"/>
                </a:lnTo>
                <a:lnTo>
                  <a:pt x="98" y="457"/>
                </a:lnTo>
                <a:lnTo>
                  <a:pt x="109" y="446"/>
                </a:lnTo>
                <a:lnTo>
                  <a:pt x="120" y="435"/>
                </a:lnTo>
                <a:lnTo>
                  <a:pt x="142" y="414"/>
                </a:lnTo>
                <a:lnTo>
                  <a:pt x="152" y="403"/>
                </a:lnTo>
                <a:lnTo>
                  <a:pt x="174" y="381"/>
                </a:lnTo>
                <a:lnTo>
                  <a:pt x="185" y="348"/>
                </a:lnTo>
                <a:lnTo>
                  <a:pt x="207" y="327"/>
                </a:lnTo>
                <a:lnTo>
                  <a:pt x="229" y="294"/>
                </a:lnTo>
                <a:lnTo>
                  <a:pt x="250" y="261"/>
                </a:lnTo>
                <a:lnTo>
                  <a:pt x="272" y="229"/>
                </a:lnTo>
                <a:lnTo>
                  <a:pt x="305" y="185"/>
                </a:lnTo>
                <a:lnTo>
                  <a:pt x="326" y="142"/>
                </a:lnTo>
                <a:lnTo>
                  <a:pt x="359" y="98"/>
                </a:lnTo>
                <a:lnTo>
                  <a:pt x="381" y="55"/>
                </a:lnTo>
                <a:lnTo>
                  <a:pt x="413" y="0"/>
                </a:lnTo>
                <a:lnTo>
                  <a:pt x="446" y="22"/>
                </a:lnTo>
                <a:lnTo>
                  <a:pt x="468" y="44"/>
                </a:lnTo>
                <a:lnTo>
                  <a:pt x="489" y="55"/>
                </a:lnTo>
                <a:lnTo>
                  <a:pt x="500" y="76"/>
                </a:lnTo>
                <a:lnTo>
                  <a:pt x="522" y="87"/>
                </a:lnTo>
                <a:lnTo>
                  <a:pt x="522" y="98"/>
                </a:lnTo>
                <a:lnTo>
                  <a:pt x="533" y="109"/>
                </a:lnTo>
                <a:lnTo>
                  <a:pt x="533" y="120"/>
                </a:lnTo>
                <a:lnTo>
                  <a:pt x="533" y="131"/>
                </a:lnTo>
                <a:lnTo>
                  <a:pt x="522" y="142"/>
                </a:lnTo>
                <a:lnTo>
                  <a:pt x="511" y="163"/>
                </a:lnTo>
                <a:lnTo>
                  <a:pt x="500" y="185"/>
                </a:lnTo>
                <a:lnTo>
                  <a:pt x="479" y="207"/>
                </a:lnTo>
                <a:lnTo>
                  <a:pt x="457" y="229"/>
                </a:lnTo>
                <a:lnTo>
                  <a:pt x="424" y="261"/>
                </a:lnTo>
                <a:lnTo>
                  <a:pt x="392" y="305"/>
                </a:lnTo>
                <a:lnTo>
                  <a:pt x="359" y="338"/>
                </a:lnTo>
                <a:lnTo>
                  <a:pt x="326" y="370"/>
                </a:lnTo>
                <a:lnTo>
                  <a:pt x="305" y="392"/>
                </a:lnTo>
                <a:lnTo>
                  <a:pt x="283" y="414"/>
                </a:lnTo>
                <a:lnTo>
                  <a:pt x="272" y="425"/>
                </a:lnTo>
                <a:lnTo>
                  <a:pt x="261" y="435"/>
                </a:lnTo>
                <a:lnTo>
                  <a:pt x="261" y="446"/>
                </a:lnTo>
                <a:lnTo>
                  <a:pt x="261" y="457"/>
                </a:lnTo>
                <a:lnTo>
                  <a:pt x="272" y="457"/>
                </a:lnTo>
                <a:lnTo>
                  <a:pt x="283" y="457"/>
                </a:lnTo>
                <a:lnTo>
                  <a:pt x="305" y="457"/>
                </a:lnTo>
                <a:lnTo>
                  <a:pt x="326" y="457"/>
                </a:lnTo>
                <a:lnTo>
                  <a:pt x="359" y="457"/>
                </a:lnTo>
                <a:lnTo>
                  <a:pt x="403" y="457"/>
                </a:lnTo>
                <a:lnTo>
                  <a:pt x="446" y="446"/>
                </a:lnTo>
                <a:lnTo>
                  <a:pt x="489" y="435"/>
                </a:lnTo>
                <a:lnTo>
                  <a:pt x="544" y="425"/>
                </a:lnTo>
                <a:lnTo>
                  <a:pt x="598" y="414"/>
                </a:lnTo>
                <a:lnTo>
                  <a:pt x="642" y="403"/>
                </a:lnTo>
                <a:lnTo>
                  <a:pt x="685" y="392"/>
                </a:lnTo>
                <a:lnTo>
                  <a:pt x="729" y="381"/>
                </a:lnTo>
                <a:lnTo>
                  <a:pt x="761" y="381"/>
                </a:lnTo>
                <a:lnTo>
                  <a:pt x="805" y="370"/>
                </a:lnTo>
                <a:lnTo>
                  <a:pt x="837" y="370"/>
                </a:lnTo>
                <a:lnTo>
                  <a:pt x="870" y="446"/>
                </a:lnTo>
                <a:lnTo>
                  <a:pt x="826" y="446"/>
                </a:lnTo>
                <a:lnTo>
                  <a:pt x="783" y="457"/>
                </a:lnTo>
                <a:lnTo>
                  <a:pt x="740" y="457"/>
                </a:lnTo>
                <a:lnTo>
                  <a:pt x="696" y="468"/>
                </a:lnTo>
                <a:lnTo>
                  <a:pt x="642" y="479"/>
                </a:lnTo>
                <a:lnTo>
                  <a:pt x="587" y="490"/>
                </a:lnTo>
                <a:lnTo>
                  <a:pt x="533" y="501"/>
                </a:lnTo>
                <a:lnTo>
                  <a:pt x="468" y="523"/>
                </a:lnTo>
                <a:lnTo>
                  <a:pt x="413" y="544"/>
                </a:lnTo>
                <a:lnTo>
                  <a:pt x="359" y="555"/>
                </a:lnTo>
                <a:lnTo>
                  <a:pt x="316" y="577"/>
                </a:lnTo>
                <a:lnTo>
                  <a:pt x="272" y="588"/>
                </a:lnTo>
                <a:lnTo>
                  <a:pt x="250" y="599"/>
                </a:lnTo>
                <a:lnTo>
                  <a:pt x="218" y="610"/>
                </a:lnTo>
                <a:lnTo>
                  <a:pt x="196" y="620"/>
                </a:lnTo>
                <a:lnTo>
                  <a:pt x="185" y="631"/>
                </a:lnTo>
                <a:lnTo>
                  <a:pt x="163" y="653"/>
                </a:lnTo>
                <a:lnTo>
                  <a:pt x="142" y="653"/>
                </a:lnTo>
                <a:lnTo>
                  <a:pt x="120" y="664"/>
                </a:lnTo>
                <a:lnTo>
                  <a:pt x="109" y="66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8" name="Freeform 64"/>
          <p:cNvSpPr>
            <a:spLocks noChangeArrowheads="1"/>
          </p:cNvSpPr>
          <p:nvPr/>
        </p:nvSpPr>
        <p:spPr bwMode="auto">
          <a:xfrm>
            <a:off x="6308725" y="2262188"/>
            <a:ext cx="138113" cy="581025"/>
          </a:xfrm>
          <a:custGeom>
            <a:avLst/>
            <a:gdLst>
              <a:gd name="T0" fmla="*/ 0 w 217"/>
              <a:gd name="T1" fmla="*/ 11 h 914"/>
              <a:gd name="T2" fmla="*/ 10 w 217"/>
              <a:gd name="T3" fmla="*/ 0 h 914"/>
              <a:gd name="T4" fmla="*/ 32 w 217"/>
              <a:gd name="T5" fmla="*/ 0 h 914"/>
              <a:gd name="T6" fmla="*/ 43 w 217"/>
              <a:gd name="T7" fmla="*/ 0 h 914"/>
              <a:gd name="T8" fmla="*/ 54 w 217"/>
              <a:gd name="T9" fmla="*/ 0 h 914"/>
              <a:gd name="T10" fmla="*/ 65 w 217"/>
              <a:gd name="T11" fmla="*/ 0 h 914"/>
              <a:gd name="T12" fmla="*/ 87 w 217"/>
              <a:gd name="T13" fmla="*/ 0 h 914"/>
              <a:gd name="T14" fmla="*/ 130 w 217"/>
              <a:gd name="T15" fmla="*/ 11 h 914"/>
              <a:gd name="T16" fmla="*/ 152 w 217"/>
              <a:gd name="T17" fmla="*/ 21 h 914"/>
              <a:gd name="T18" fmla="*/ 184 w 217"/>
              <a:gd name="T19" fmla="*/ 32 h 914"/>
              <a:gd name="T20" fmla="*/ 195 w 217"/>
              <a:gd name="T21" fmla="*/ 43 h 914"/>
              <a:gd name="T22" fmla="*/ 206 w 217"/>
              <a:gd name="T23" fmla="*/ 54 h 914"/>
              <a:gd name="T24" fmla="*/ 217 w 217"/>
              <a:gd name="T25" fmla="*/ 76 h 914"/>
              <a:gd name="T26" fmla="*/ 217 w 217"/>
              <a:gd name="T27" fmla="*/ 87 h 914"/>
              <a:gd name="T28" fmla="*/ 217 w 217"/>
              <a:gd name="T29" fmla="*/ 108 h 914"/>
              <a:gd name="T30" fmla="*/ 217 w 217"/>
              <a:gd name="T31" fmla="*/ 130 h 914"/>
              <a:gd name="T32" fmla="*/ 217 w 217"/>
              <a:gd name="T33" fmla="*/ 152 h 914"/>
              <a:gd name="T34" fmla="*/ 217 w 217"/>
              <a:gd name="T35" fmla="*/ 174 h 914"/>
              <a:gd name="T36" fmla="*/ 217 w 217"/>
              <a:gd name="T37" fmla="*/ 206 h 914"/>
              <a:gd name="T38" fmla="*/ 217 w 217"/>
              <a:gd name="T39" fmla="*/ 239 h 914"/>
              <a:gd name="T40" fmla="*/ 217 w 217"/>
              <a:gd name="T41" fmla="*/ 283 h 914"/>
              <a:gd name="T42" fmla="*/ 217 w 217"/>
              <a:gd name="T43" fmla="*/ 326 h 914"/>
              <a:gd name="T44" fmla="*/ 217 w 217"/>
              <a:gd name="T45" fmla="*/ 370 h 914"/>
              <a:gd name="T46" fmla="*/ 217 w 217"/>
              <a:gd name="T47" fmla="*/ 424 h 914"/>
              <a:gd name="T48" fmla="*/ 217 w 217"/>
              <a:gd name="T49" fmla="*/ 478 h 914"/>
              <a:gd name="T50" fmla="*/ 217 w 217"/>
              <a:gd name="T51" fmla="*/ 533 h 914"/>
              <a:gd name="T52" fmla="*/ 217 w 217"/>
              <a:gd name="T53" fmla="*/ 598 h 914"/>
              <a:gd name="T54" fmla="*/ 217 w 217"/>
              <a:gd name="T55" fmla="*/ 663 h 914"/>
              <a:gd name="T56" fmla="*/ 217 w 217"/>
              <a:gd name="T57" fmla="*/ 729 h 914"/>
              <a:gd name="T58" fmla="*/ 217 w 217"/>
              <a:gd name="T59" fmla="*/ 805 h 914"/>
              <a:gd name="T60" fmla="*/ 217 w 217"/>
              <a:gd name="T61" fmla="*/ 881 h 914"/>
              <a:gd name="T62" fmla="*/ 108 w 217"/>
              <a:gd name="T63" fmla="*/ 914 h 914"/>
              <a:gd name="T64" fmla="*/ 108 w 217"/>
              <a:gd name="T65" fmla="*/ 816 h 914"/>
              <a:gd name="T66" fmla="*/ 97 w 217"/>
              <a:gd name="T67" fmla="*/ 718 h 914"/>
              <a:gd name="T68" fmla="*/ 97 w 217"/>
              <a:gd name="T69" fmla="*/ 631 h 914"/>
              <a:gd name="T70" fmla="*/ 87 w 217"/>
              <a:gd name="T71" fmla="*/ 555 h 914"/>
              <a:gd name="T72" fmla="*/ 87 w 217"/>
              <a:gd name="T73" fmla="*/ 478 h 914"/>
              <a:gd name="T74" fmla="*/ 76 w 217"/>
              <a:gd name="T75" fmla="*/ 413 h 914"/>
              <a:gd name="T76" fmla="*/ 76 w 217"/>
              <a:gd name="T77" fmla="*/ 348 h 914"/>
              <a:gd name="T78" fmla="*/ 65 w 217"/>
              <a:gd name="T79" fmla="*/ 293 h 914"/>
              <a:gd name="T80" fmla="*/ 65 w 217"/>
              <a:gd name="T81" fmla="*/ 250 h 914"/>
              <a:gd name="T82" fmla="*/ 54 w 217"/>
              <a:gd name="T83" fmla="*/ 206 h 914"/>
              <a:gd name="T84" fmla="*/ 54 w 217"/>
              <a:gd name="T85" fmla="*/ 163 h 914"/>
              <a:gd name="T86" fmla="*/ 54 w 217"/>
              <a:gd name="T87" fmla="*/ 130 h 914"/>
              <a:gd name="T88" fmla="*/ 43 w 217"/>
              <a:gd name="T89" fmla="*/ 108 h 914"/>
              <a:gd name="T90" fmla="*/ 43 w 217"/>
              <a:gd name="T91" fmla="*/ 87 h 914"/>
              <a:gd name="T92" fmla="*/ 43 w 217"/>
              <a:gd name="T93" fmla="*/ 76 h 914"/>
              <a:gd name="T94" fmla="*/ 32 w 217"/>
              <a:gd name="T95" fmla="*/ 65 h 914"/>
              <a:gd name="T96" fmla="*/ 10 w 217"/>
              <a:gd name="T97" fmla="*/ 54 h 914"/>
              <a:gd name="T98" fmla="*/ 0 w 217"/>
              <a:gd name="T99" fmla="*/ 43 h 914"/>
              <a:gd name="T100" fmla="*/ 0 w 217"/>
              <a:gd name="T101" fmla="*/ 32 h 914"/>
              <a:gd name="T102" fmla="*/ 0 w 217"/>
              <a:gd name="T103" fmla="*/ 11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914">
                <a:moveTo>
                  <a:pt x="0" y="11"/>
                </a:moveTo>
                <a:lnTo>
                  <a:pt x="10" y="0"/>
                </a:lnTo>
                <a:lnTo>
                  <a:pt x="32" y="0"/>
                </a:lnTo>
                <a:lnTo>
                  <a:pt x="43" y="0"/>
                </a:lnTo>
                <a:lnTo>
                  <a:pt x="54" y="0"/>
                </a:lnTo>
                <a:lnTo>
                  <a:pt x="65" y="0"/>
                </a:lnTo>
                <a:lnTo>
                  <a:pt x="87" y="0"/>
                </a:lnTo>
                <a:lnTo>
                  <a:pt x="130" y="11"/>
                </a:lnTo>
                <a:lnTo>
                  <a:pt x="152" y="21"/>
                </a:lnTo>
                <a:lnTo>
                  <a:pt x="184" y="32"/>
                </a:lnTo>
                <a:lnTo>
                  <a:pt x="195" y="43"/>
                </a:lnTo>
                <a:lnTo>
                  <a:pt x="206" y="54"/>
                </a:lnTo>
                <a:lnTo>
                  <a:pt x="217" y="76"/>
                </a:lnTo>
                <a:lnTo>
                  <a:pt x="217" y="87"/>
                </a:lnTo>
                <a:lnTo>
                  <a:pt x="217" y="108"/>
                </a:lnTo>
                <a:lnTo>
                  <a:pt x="217" y="130"/>
                </a:lnTo>
                <a:lnTo>
                  <a:pt x="217" y="152"/>
                </a:lnTo>
                <a:lnTo>
                  <a:pt x="217" y="174"/>
                </a:lnTo>
                <a:lnTo>
                  <a:pt x="217" y="206"/>
                </a:lnTo>
                <a:lnTo>
                  <a:pt x="217" y="239"/>
                </a:lnTo>
                <a:lnTo>
                  <a:pt x="217" y="283"/>
                </a:lnTo>
                <a:lnTo>
                  <a:pt x="217" y="326"/>
                </a:lnTo>
                <a:lnTo>
                  <a:pt x="217" y="370"/>
                </a:lnTo>
                <a:lnTo>
                  <a:pt x="217" y="424"/>
                </a:lnTo>
                <a:lnTo>
                  <a:pt x="217" y="478"/>
                </a:lnTo>
                <a:lnTo>
                  <a:pt x="217" y="533"/>
                </a:lnTo>
                <a:lnTo>
                  <a:pt x="217" y="598"/>
                </a:lnTo>
                <a:lnTo>
                  <a:pt x="217" y="663"/>
                </a:lnTo>
                <a:lnTo>
                  <a:pt x="217" y="729"/>
                </a:lnTo>
                <a:lnTo>
                  <a:pt x="217" y="805"/>
                </a:lnTo>
                <a:lnTo>
                  <a:pt x="217" y="881"/>
                </a:lnTo>
                <a:lnTo>
                  <a:pt x="108" y="914"/>
                </a:lnTo>
                <a:lnTo>
                  <a:pt x="108" y="816"/>
                </a:lnTo>
                <a:lnTo>
                  <a:pt x="97" y="718"/>
                </a:lnTo>
                <a:lnTo>
                  <a:pt x="97" y="631"/>
                </a:lnTo>
                <a:lnTo>
                  <a:pt x="87" y="555"/>
                </a:lnTo>
                <a:lnTo>
                  <a:pt x="87" y="478"/>
                </a:lnTo>
                <a:lnTo>
                  <a:pt x="76" y="413"/>
                </a:lnTo>
                <a:lnTo>
                  <a:pt x="76" y="348"/>
                </a:lnTo>
                <a:lnTo>
                  <a:pt x="65" y="293"/>
                </a:lnTo>
                <a:lnTo>
                  <a:pt x="65" y="250"/>
                </a:lnTo>
                <a:lnTo>
                  <a:pt x="54" y="206"/>
                </a:lnTo>
                <a:lnTo>
                  <a:pt x="54" y="163"/>
                </a:lnTo>
                <a:lnTo>
                  <a:pt x="54" y="130"/>
                </a:lnTo>
                <a:lnTo>
                  <a:pt x="43" y="108"/>
                </a:lnTo>
                <a:lnTo>
                  <a:pt x="43" y="87"/>
                </a:lnTo>
                <a:lnTo>
                  <a:pt x="43" y="76"/>
                </a:lnTo>
                <a:lnTo>
                  <a:pt x="32" y="65"/>
                </a:lnTo>
                <a:lnTo>
                  <a:pt x="10" y="54"/>
                </a:lnTo>
                <a:lnTo>
                  <a:pt x="0" y="43"/>
                </a:lnTo>
                <a:lnTo>
                  <a:pt x="0" y="32"/>
                </a:lnTo>
                <a:lnTo>
                  <a:pt x="0" y="1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1" name="Freeform 67"/>
          <p:cNvSpPr>
            <a:spLocks noChangeArrowheads="1"/>
          </p:cNvSpPr>
          <p:nvPr/>
        </p:nvSpPr>
        <p:spPr bwMode="auto">
          <a:xfrm>
            <a:off x="6405563" y="2400300"/>
            <a:ext cx="255587" cy="90488"/>
          </a:xfrm>
          <a:custGeom>
            <a:avLst/>
            <a:gdLst>
              <a:gd name="T0" fmla="*/ 141 w 402"/>
              <a:gd name="T1" fmla="*/ 33 h 142"/>
              <a:gd name="T2" fmla="*/ 185 w 402"/>
              <a:gd name="T3" fmla="*/ 11 h 142"/>
              <a:gd name="T4" fmla="*/ 217 w 402"/>
              <a:gd name="T5" fmla="*/ 0 h 142"/>
              <a:gd name="T6" fmla="*/ 250 w 402"/>
              <a:gd name="T7" fmla="*/ 0 h 142"/>
              <a:gd name="T8" fmla="*/ 282 w 402"/>
              <a:gd name="T9" fmla="*/ 0 h 142"/>
              <a:gd name="T10" fmla="*/ 304 w 402"/>
              <a:gd name="T11" fmla="*/ 0 h 142"/>
              <a:gd name="T12" fmla="*/ 326 w 402"/>
              <a:gd name="T13" fmla="*/ 0 h 142"/>
              <a:gd name="T14" fmla="*/ 348 w 402"/>
              <a:gd name="T15" fmla="*/ 0 h 142"/>
              <a:gd name="T16" fmla="*/ 369 w 402"/>
              <a:gd name="T17" fmla="*/ 11 h 142"/>
              <a:gd name="T18" fmla="*/ 391 w 402"/>
              <a:gd name="T19" fmla="*/ 22 h 142"/>
              <a:gd name="T20" fmla="*/ 402 w 402"/>
              <a:gd name="T21" fmla="*/ 33 h 142"/>
              <a:gd name="T22" fmla="*/ 402 w 402"/>
              <a:gd name="T23" fmla="*/ 44 h 142"/>
              <a:gd name="T24" fmla="*/ 402 w 402"/>
              <a:gd name="T25" fmla="*/ 55 h 142"/>
              <a:gd name="T26" fmla="*/ 391 w 402"/>
              <a:gd name="T27" fmla="*/ 66 h 142"/>
              <a:gd name="T28" fmla="*/ 380 w 402"/>
              <a:gd name="T29" fmla="*/ 66 h 142"/>
              <a:gd name="T30" fmla="*/ 369 w 402"/>
              <a:gd name="T31" fmla="*/ 76 h 142"/>
              <a:gd name="T32" fmla="*/ 359 w 402"/>
              <a:gd name="T33" fmla="*/ 87 h 142"/>
              <a:gd name="T34" fmla="*/ 337 w 402"/>
              <a:gd name="T35" fmla="*/ 87 h 142"/>
              <a:gd name="T36" fmla="*/ 315 w 402"/>
              <a:gd name="T37" fmla="*/ 98 h 142"/>
              <a:gd name="T38" fmla="*/ 293 w 402"/>
              <a:gd name="T39" fmla="*/ 98 h 142"/>
              <a:gd name="T40" fmla="*/ 272 w 402"/>
              <a:gd name="T41" fmla="*/ 109 h 142"/>
              <a:gd name="T42" fmla="*/ 206 w 402"/>
              <a:gd name="T43" fmla="*/ 120 h 142"/>
              <a:gd name="T44" fmla="*/ 141 w 402"/>
              <a:gd name="T45" fmla="*/ 131 h 142"/>
              <a:gd name="T46" fmla="*/ 76 w 402"/>
              <a:gd name="T47" fmla="*/ 142 h 142"/>
              <a:gd name="T48" fmla="*/ 0 w 402"/>
              <a:gd name="T49" fmla="*/ 142 h 142"/>
              <a:gd name="T50" fmla="*/ 0 w 402"/>
              <a:gd name="T51" fmla="*/ 66 h 142"/>
              <a:gd name="T52" fmla="*/ 32 w 402"/>
              <a:gd name="T53" fmla="*/ 66 h 142"/>
              <a:gd name="T54" fmla="*/ 65 w 402"/>
              <a:gd name="T55" fmla="*/ 55 h 142"/>
              <a:gd name="T56" fmla="*/ 108 w 402"/>
              <a:gd name="T57" fmla="*/ 44 h 142"/>
              <a:gd name="T58" fmla="*/ 141 w 402"/>
              <a:gd name="T59" fmla="*/ 3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2" h="142">
                <a:moveTo>
                  <a:pt x="141" y="33"/>
                </a:moveTo>
                <a:lnTo>
                  <a:pt x="185" y="11"/>
                </a:lnTo>
                <a:lnTo>
                  <a:pt x="217" y="0"/>
                </a:lnTo>
                <a:lnTo>
                  <a:pt x="250" y="0"/>
                </a:lnTo>
                <a:lnTo>
                  <a:pt x="282" y="0"/>
                </a:lnTo>
                <a:lnTo>
                  <a:pt x="304" y="0"/>
                </a:lnTo>
                <a:lnTo>
                  <a:pt x="326" y="0"/>
                </a:lnTo>
                <a:lnTo>
                  <a:pt x="348" y="0"/>
                </a:lnTo>
                <a:lnTo>
                  <a:pt x="369" y="11"/>
                </a:lnTo>
                <a:lnTo>
                  <a:pt x="391" y="22"/>
                </a:lnTo>
                <a:lnTo>
                  <a:pt x="402" y="33"/>
                </a:lnTo>
                <a:lnTo>
                  <a:pt x="402" y="44"/>
                </a:lnTo>
                <a:lnTo>
                  <a:pt x="402" y="55"/>
                </a:lnTo>
                <a:lnTo>
                  <a:pt x="391" y="66"/>
                </a:lnTo>
                <a:lnTo>
                  <a:pt x="380" y="66"/>
                </a:lnTo>
                <a:lnTo>
                  <a:pt x="369" y="76"/>
                </a:lnTo>
                <a:lnTo>
                  <a:pt x="359" y="87"/>
                </a:lnTo>
                <a:lnTo>
                  <a:pt x="337" y="87"/>
                </a:lnTo>
                <a:lnTo>
                  <a:pt x="315" y="98"/>
                </a:lnTo>
                <a:lnTo>
                  <a:pt x="293" y="98"/>
                </a:lnTo>
                <a:lnTo>
                  <a:pt x="272" y="109"/>
                </a:lnTo>
                <a:lnTo>
                  <a:pt x="206" y="120"/>
                </a:lnTo>
                <a:lnTo>
                  <a:pt x="141" y="131"/>
                </a:lnTo>
                <a:lnTo>
                  <a:pt x="76" y="142"/>
                </a:lnTo>
                <a:lnTo>
                  <a:pt x="0" y="142"/>
                </a:lnTo>
                <a:lnTo>
                  <a:pt x="0" y="66"/>
                </a:lnTo>
                <a:lnTo>
                  <a:pt x="32" y="66"/>
                </a:lnTo>
                <a:lnTo>
                  <a:pt x="65" y="55"/>
                </a:lnTo>
                <a:lnTo>
                  <a:pt x="108" y="44"/>
                </a:lnTo>
                <a:lnTo>
                  <a:pt x="141" y="3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3" name="Freeform 69"/>
          <p:cNvSpPr>
            <a:spLocks noChangeArrowheads="1"/>
          </p:cNvSpPr>
          <p:nvPr/>
        </p:nvSpPr>
        <p:spPr bwMode="auto">
          <a:xfrm>
            <a:off x="7108825" y="2289175"/>
            <a:ext cx="200025" cy="242888"/>
          </a:xfrm>
          <a:custGeom>
            <a:avLst/>
            <a:gdLst>
              <a:gd name="T0" fmla="*/ 315 w 315"/>
              <a:gd name="T1" fmla="*/ 294 h 381"/>
              <a:gd name="T2" fmla="*/ 304 w 315"/>
              <a:gd name="T3" fmla="*/ 316 h 381"/>
              <a:gd name="T4" fmla="*/ 304 w 315"/>
              <a:gd name="T5" fmla="*/ 327 h 381"/>
              <a:gd name="T6" fmla="*/ 304 w 315"/>
              <a:gd name="T7" fmla="*/ 348 h 381"/>
              <a:gd name="T8" fmla="*/ 304 w 315"/>
              <a:gd name="T9" fmla="*/ 359 h 381"/>
              <a:gd name="T10" fmla="*/ 293 w 315"/>
              <a:gd name="T11" fmla="*/ 370 h 381"/>
              <a:gd name="T12" fmla="*/ 293 w 315"/>
              <a:gd name="T13" fmla="*/ 381 h 381"/>
              <a:gd name="T14" fmla="*/ 282 w 315"/>
              <a:gd name="T15" fmla="*/ 381 h 381"/>
              <a:gd name="T16" fmla="*/ 271 w 315"/>
              <a:gd name="T17" fmla="*/ 370 h 381"/>
              <a:gd name="T18" fmla="*/ 261 w 315"/>
              <a:gd name="T19" fmla="*/ 370 h 381"/>
              <a:gd name="T20" fmla="*/ 250 w 315"/>
              <a:gd name="T21" fmla="*/ 359 h 381"/>
              <a:gd name="T22" fmla="*/ 228 w 315"/>
              <a:gd name="T23" fmla="*/ 338 h 381"/>
              <a:gd name="T24" fmla="*/ 217 w 315"/>
              <a:gd name="T25" fmla="*/ 327 h 381"/>
              <a:gd name="T26" fmla="*/ 195 w 315"/>
              <a:gd name="T27" fmla="*/ 305 h 381"/>
              <a:gd name="T28" fmla="*/ 174 w 315"/>
              <a:gd name="T29" fmla="*/ 283 h 381"/>
              <a:gd name="T30" fmla="*/ 141 w 315"/>
              <a:gd name="T31" fmla="*/ 261 h 381"/>
              <a:gd name="T32" fmla="*/ 119 w 315"/>
              <a:gd name="T33" fmla="*/ 229 h 381"/>
              <a:gd name="T34" fmla="*/ 98 w 315"/>
              <a:gd name="T35" fmla="*/ 207 h 381"/>
              <a:gd name="T36" fmla="*/ 76 w 315"/>
              <a:gd name="T37" fmla="*/ 185 h 381"/>
              <a:gd name="T38" fmla="*/ 65 w 315"/>
              <a:gd name="T39" fmla="*/ 163 h 381"/>
              <a:gd name="T40" fmla="*/ 54 w 315"/>
              <a:gd name="T41" fmla="*/ 142 h 381"/>
              <a:gd name="T42" fmla="*/ 43 w 315"/>
              <a:gd name="T43" fmla="*/ 120 h 381"/>
              <a:gd name="T44" fmla="*/ 32 w 315"/>
              <a:gd name="T45" fmla="*/ 109 h 381"/>
              <a:gd name="T46" fmla="*/ 21 w 315"/>
              <a:gd name="T47" fmla="*/ 76 h 381"/>
              <a:gd name="T48" fmla="*/ 11 w 315"/>
              <a:gd name="T49" fmla="*/ 44 h 381"/>
              <a:gd name="T50" fmla="*/ 11 w 315"/>
              <a:gd name="T51" fmla="*/ 22 h 381"/>
              <a:gd name="T52" fmla="*/ 0 w 315"/>
              <a:gd name="T53" fmla="*/ 11 h 381"/>
              <a:gd name="T54" fmla="*/ 11 w 315"/>
              <a:gd name="T55" fmla="*/ 11 h 381"/>
              <a:gd name="T56" fmla="*/ 21 w 315"/>
              <a:gd name="T57" fmla="*/ 0 h 381"/>
              <a:gd name="T58" fmla="*/ 32 w 315"/>
              <a:gd name="T59" fmla="*/ 0 h 381"/>
              <a:gd name="T60" fmla="*/ 54 w 315"/>
              <a:gd name="T61" fmla="*/ 0 h 381"/>
              <a:gd name="T62" fmla="*/ 87 w 315"/>
              <a:gd name="T63" fmla="*/ 11 h 381"/>
              <a:gd name="T64" fmla="*/ 119 w 315"/>
              <a:gd name="T65" fmla="*/ 33 h 381"/>
              <a:gd name="T66" fmla="*/ 174 w 315"/>
              <a:gd name="T67" fmla="*/ 65 h 381"/>
              <a:gd name="T68" fmla="*/ 228 w 315"/>
              <a:gd name="T69" fmla="*/ 109 h 381"/>
              <a:gd name="T70" fmla="*/ 250 w 315"/>
              <a:gd name="T71" fmla="*/ 120 h 381"/>
              <a:gd name="T72" fmla="*/ 271 w 315"/>
              <a:gd name="T73" fmla="*/ 153 h 381"/>
              <a:gd name="T74" fmla="*/ 282 w 315"/>
              <a:gd name="T75" fmla="*/ 174 h 381"/>
              <a:gd name="T76" fmla="*/ 304 w 315"/>
              <a:gd name="T77" fmla="*/ 196 h 381"/>
              <a:gd name="T78" fmla="*/ 304 w 315"/>
              <a:gd name="T79" fmla="*/ 218 h 381"/>
              <a:gd name="T80" fmla="*/ 315 w 315"/>
              <a:gd name="T81" fmla="*/ 240 h 381"/>
              <a:gd name="T82" fmla="*/ 315 w 315"/>
              <a:gd name="T83" fmla="*/ 272 h 381"/>
              <a:gd name="T84" fmla="*/ 315 w 315"/>
              <a:gd name="T85" fmla="*/ 294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15" h="381">
                <a:moveTo>
                  <a:pt x="315" y="294"/>
                </a:moveTo>
                <a:lnTo>
                  <a:pt x="304" y="316"/>
                </a:lnTo>
                <a:lnTo>
                  <a:pt x="304" y="327"/>
                </a:lnTo>
                <a:lnTo>
                  <a:pt x="304" y="348"/>
                </a:lnTo>
                <a:lnTo>
                  <a:pt x="304" y="359"/>
                </a:lnTo>
                <a:lnTo>
                  <a:pt x="293" y="370"/>
                </a:lnTo>
                <a:lnTo>
                  <a:pt x="293" y="381"/>
                </a:lnTo>
                <a:lnTo>
                  <a:pt x="282" y="381"/>
                </a:lnTo>
                <a:lnTo>
                  <a:pt x="271" y="370"/>
                </a:lnTo>
                <a:lnTo>
                  <a:pt x="261" y="370"/>
                </a:lnTo>
                <a:lnTo>
                  <a:pt x="250" y="359"/>
                </a:lnTo>
                <a:lnTo>
                  <a:pt x="228" y="338"/>
                </a:lnTo>
                <a:lnTo>
                  <a:pt x="217" y="327"/>
                </a:lnTo>
                <a:lnTo>
                  <a:pt x="195" y="305"/>
                </a:lnTo>
                <a:lnTo>
                  <a:pt x="174" y="283"/>
                </a:lnTo>
                <a:lnTo>
                  <a:pt x="141" y="261"/>
                </a:lnTo>
                <a:lnTo>
                  <a:pt x="119" y="229"/>
                </a:lnTo>
                <a:lnTo>
                  <a:pt x="98" y="207"/>
                </a:lnTo>
                <a:lnTo>
                  <a:pt x="76" y="185"/>
                </a:lnTo>
                <a:lnTo>
                  <a:pt x="65" y="163"/>
                </a:lnTo>
                <a:lnTo>
                  <a:pt x="54" y="142"/>
                </a:lnTo>
                <a:lnTo>
                  <a:pt x="43" y="120"/>
                </a:lnTo>
                <a:lnTo>
                  <a:pt x="32" y="109"/>
                </a:lnTo>
                <a:lnTo>
                  <a:pt x="21" y="76"/>
                </a:lnTo>
                <a:lnTo>
                  <a:pt x="11" y="44"/>
                </a:lnTo>
                <a:lnTo>
                  <a:pt x="11" y="22"/>
                </a:lnTo>
                <a:lnTo>
                  <a:pt x="0" y="11"/>
                </a:lnTo>
                <a:lnTo>
                  <a:pt x="11" y="11"/>
                </a:lnTo>
                <a:lnTo>
                  <a:pt x="21" y="0"/>
                </a:lnTo>
                <a:lnTo>
                  <a:pt x="32" y="0"/>
                </a:lnTo>
                <a:lnTo>
                  <a:pt x="54" y="0"/>
                </a:lnTo>
                <a:lnTo>
                  <a:pt x="87" y="11"/>
                </a:lnTo>
                <a:lnTo>
                  <a:pt x="119" y="33"/>
                </a:lnTo>
                <a:lnTo>
                  <a:pt x="174" y="65"/>
                </a:lnTo>
                <a:lnTo>
                  <a:pt x="228" y="109"/>
                </a:lnTo>
                <a:lnTo>
                  <a:pt x="250" y="120"/>
                </a:lnTo>
                <a:lnTo>
                  <a:pt x="271" y="153"/>
                </a:lnTo>
                <a:lnTo>
                  <a:pt x="282" y="174"/>
                </a:lnTo>
                <a:lnTo>
                  <a:pt x="304" y="196"/>
                </a:lnTo>
                <a:lnTo>
                  <a:pt x="304" y="218"/>
                </a:lnTo>
                <a:lnTo>
                  <a:pt x="315" y="240"/>
                </a:lnTo>
                <a:lnTo>
                  <a:pt x="315" y="272"/>
                </a:lnTo>
                <a:lnTo>
                  <a:pt x="315" y="29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7" name="Freeform 63"/>
          <p:cNvSpPr>
            <a:spLocks noChangeArrowheads="1"/>
          </p:cNvSpPr>
          <p:nvPr/>
        </p:nvSpPr>
        <p:spPr bwMode="auto">
          <a:xfrm>
            <a:off x="5970588" y="2725738"/>
            <a:ext cx="676275" cy="352425"/>
          </a:xfrm>
          <a:custGeom>
            <a:avLst/>
            <a:gdLst>
              <a:gd name="T0" fmla="*/ 1065 w 1065"/>
              <a:gd name="T1" fmla="*/ 11 h 555"/>
              <a:gd name="T2" fmla="*/ 1044 w 1065"/>
              <a:gd name="T3" fmla="*/ 32 h 555"/>
              <a:gd name="T4" fmla="*/ 1011 w 1065"/>
              <a:gd name="T5" fmla="*/ 65 h 555"/>
              <a:gd name="T6" fmla="*/ 957 w 1065"/>
              <a:gd name="T7" fmla="*/ 98 h 555"/>
              <a:gd name="T8" fmla="*/ 902 w 1065"/>
              <a:gd name="T9" fmla="*/ 130 h 555"/>
              <a:gd name="T10" fmla="*/ 826 w 1065"/>
              <a:gd name="T11" fmla="*/ 185 h 555"/>
              <a:gd name="T12" fmla="*/ 739 w 1065"/>
              <a:gd name="T13" fmla="*/ 239 h 555"/>
              <a:gd name="T14" fmla="*/ 630 w 1065"/>
              <a:gd name="T15" fmla="*/ 294 h 555"/>
              <a:gd name="T16" fmla="*/ 533 w 1065"/>
              <a:gd name="T17" fmla="*/ 359 h 555"/>
              <a:gd name="T18" fmla="*/ 435 w 1065"/>
              <a:gd name="T19" fmla="*/ 402 h 555"/>
              <a:gd name="T20" fmla="*/ 359 w 1065"/>
              <a:gd name="T21" fmla="*/ 446 h 555"/>
              <a:gd name="T22" fmla="*/ 293 w 1065"/>
              <a:gd name="T23" fmla="*/ 489 h 555"/>
              <a:gd name="T24" fmla="*/ 239 w 1065"/>
              <a:gd name="T25" fmla="*/ 511 h 555"/>
              <a:gd name="T26" fmla="*/ 196 w 1065"/>
              <a:gd name="T27" fmla="*/ 533 h 555"/>
              <a:gd name="T28" fmla="*/ 163 w 1065"/>
              <a:gd name="T29" fmla="*/ 544 h 555"/>
              <a:gd name="T30" fmla="*/ 141 w 1065"/>
              <a:gd name="T31" fmla="*/ 544 h 555"/>
              <a:gd name="T32" fmla="*/ 109 w 1065"/>
              <a:gd name="T33" fmla="*/ 533 h 555"/>
              <a:gd name="T34" fmla="*/ 87 w 1065"/>
              <a:gd name="T35" fmla="*/ 511 h 555"/>
              <a:gd name="T36" fmla="*/ 65 w 1065"/>
              <a:gd name="T37" fmla="*/ 479 h 555"/>
              <a:gd name="T38" fmla="*/ 32 w 1065"/>
              <a:gd name="T39" fmla="*/ 446 h 555"/>
              <a:gd name="T40" fmla="*/ 11 w 1065"/>
              <a:gd name="T41" fmla="*/ 402 h 555"/>
              <a:gd name="T42" fmla="*/ 0 w 1065"/>
              <a:gd name="T43" fmla="*/ 370 h 555"/>
              <a:gd name="T44" fmla="*/ 0 w 1065"/>
              <a:gd name="T45" fmla="*/ 348 h 555"/>
              <a:gd name="T46" fmla="*/ 22 w 1065"/>
              <a:gd name="T47" fmla="*/ 337 h 555"/>
              <a:gd name="T48" fmla="*/ 54 w 1065"/>
              <a:gd name="T49" fmla="*/ 337 h 555"/>
              <a:gd name="T50" fmla="*/ 98 w 1065"/>
              <a:gd name="T51" fmla="*/ 348 h 555"/>
              <a:gd name="T52" fmla="*/ 141 w 1065"/>
              <a:gd name="T53" fmla="*/ 348 h 555"/>
              <a:gd name="T54" fmla="*/ 174 w 1065"/>
              <a:gd name="T55" fmla="*/ 337 h 555"/>
              <a:gd name="T56" fmla="*/ 206 w 1065"/>
              <a:gd name="T57" fmla="*/ 326 h 555"/>
              <a:gd name="T58" fmla="*/ 239 w 1065"/>
              <a:gd name="T59" fmla="*/ 304 h 555"/>
              <a:gd name="T60" fmla="*/ 293 w 1065"/>
              <a:gd name="T61" fmla="*/ 283 h 555"/>
              <a:gd name="T62" fmla="*/ 359 w 1065"/>
              <a:gd name="T63" fmla="*/ 261 h 555"/>
              <a:gd name="T64" fmla="*/ 435 w 1065"/>
              <a:gd name="T65" fmla="*/ 228 h 555"/>
              <a:gd name="T66" fmla="*/ 533 w 1065"/>
              <a:gd name="T67" fmla="*/ 196 h 555"/>
              <a:gd name="T68" fmla="*/ 630 w 1065"/>
              <a:gd name="T69" fmla="*/ 152 h 555"/>
              <a:gd name="T70" fmla="*/ 728 w 1065"/>
              <a:gd name="T71" fmla="*/ 109 h 555"/>
              <a:gd name="T72" fmla="*/ 815 w 1065"/>
              <a:gd name="T73" fmla="*/ 76 h 555"/>
              <a:gd name="T74" fmla="*/ 891 w 1065"/>
              <a:gd name="T75" fmla="*/ 43 h 555"/>
              <a:gd name="T76" fmla="*/ 957 w 1065"/>
              <a:gd name="T77" fmla="*/ 22 h 555"/>
              <a:gd name="T78" fmla="*/ 1000 w 1065"/>
              <a:gd name="T79" fmla="*/ 11 h 555"/>
              <a:gd name="T80" fmla="*/ 1033 w 1065"/>
              <a:gd name="T81" fmla="*/ 0 h 555"/>
              <a:gd name="T82" fmla="*/ 1054 w 1065"/>
              <a:gd name="T8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5" h="555">
                <a:moveTo>
                  <a:pt x="1065" y="11"/>
                </a:moveTo>
                <a:lnTo>
                  <a:pt x="1065" y="11"/>
                </a:lnTo>
                <a:lnTo>
                  <a:pt x="1054" y="22"/>
                </a:lnTo>
                <a:lnTo>
                  <a:pt x="1044" y="32"/>
                </a:lnTo>
                <a:lnTo>
                  <a:pt x="1022" y="54"/>
                </a:lnTo>
                <a:lnTo>
                  <a:pt x="1011" y="65"/>
                </a:lnTo>
                <a:lnTo>
                  <a:pt x="989" y="76"/>
                </a:lnTo>
                <a:lnTo>
                  <a:pt x="957" y="98"/>
                </a:lnTo>
                <a:lnTo>
                  <a:pt x="935" y="119"/>
                </a:lnTo>
                <a:lnTo>
                  <a:pt x="902" y="130"/>
                </a:lnTo>
                <a:lnTo>
                  <a:pt x="870" y="163"/>
                </a:lnTo>
                <a:lnTo>
                  <a:pt x="826" y="185"/>
                </a:lnTo>
                <a:lnTo>
                  <a:pt x="783" y="207"/>
                </a:lnTo>
                <a:lnTo>
                  <a:pt x="739" y="239"/>
                </a:lnTo>
                <a:lnTo>
                  <a:pt x="685" y="261"/>
                </a:lnTo>
                <a:lnTo>
                  <a:pt x="630" y="294"/>
                </a:lnTo>
                <a:lnTo>
                  <a:pt x="576" y="326"/>
                </a:lnTo>
                <a:lnTo>
                  <a:pt x="533" y="359"/>
                </a:lnTo>
                <a:lnTo>
                  <a:pt x="478" y="381"/>
                </a:lnTo>
                <a:lnTo>
                  <a:pt x="435" y="402"/>
                </a:lnTo>
                <a:lnTo>
                  <a:pt x="391" y="424"/>
                </a:lnTo>
                <a:lnTo>
                  <a:pt x="359" y="446"/>
                </a:lnTo>
                <a:lnTo>
                  <a:pt x="326" y="468"/>
                </a:lnTo>
                <a:lnTo>
                  <a:pt x="293" y="489"/>
                </a:lnTo>
                <a:lnTo>
                  <a:pt x="261" y="500"/>
                </a:lnTo>
                <a:lnTo>
                  <a:pt x="239" y="511"/>
                </a:lnTo>
                <a:lnTo>
                  <a:pt x="217" y="522"/>
                </a:lnTo>
                <a:lnTo>
                  <a:pt x="196" y="533"/>
                </a:lnTo>
                <a:lnTo>
                  <a:pt x="185" y="544"/>
                </a:lnTo>
                <a:lnTo>
                  <a:pt x="163" y="544"/>
                </a:lnTo>
                <a:lnTo>
                  <a:pt x="152" y="555"/>
                </a:lnTo>
                <a:lnTo>
                  <a:pt x="141" y="544"/>
                </a:lnTo>
                <a:lnTo>
                  <a:pt x="119" y="544"/>
                </a:lnTo>
                <a:lnTo>
                  <a:pt x="109" y="533"/>
                </a:lnTo>
                <a:lnTo>
                  <a:pt x="98" y="522"/>
                </a:lnTo>
                <a:lnTo>
                  <a:pt x="87" y="511"/>
                </a:lnTo>
                <a:lnTo>
                  <a:pt x="76" y="500"/>
                </a:lnTo>
                <a:lnTo>
                  <a:pt x="65" y="479"/>
                </a:lnTo>
                <a:lnTo>
                  <a:pt x="54" y="457"/>
                </a:lnTo>
                <a:lnTo>
                  <a:pt x="32" y="446"/>
                </a:lnTo>
                <a:lnTo>
                  <a:pt x="22" y="424"/>
                </a:lnTo>
                <a:lnTo>
                  <a:pt x="11" y="402"/>
                </a:lnTo>
                <a:lnTo>
                  <a:pt x="11" y="392"/>
                </a:lnTo>
                <a:lnTo>
                  <a:pt x="0" y="370"/>
                </a:lnTo>
                <a:lnTo>
                  <a:pt x="0" y="359"/>
                </a:lnTo>
                <a:lnTo>
                  <a:pt x="0" y="348"/>
                </a:lnTo>
                <a:lnTo>
                  <a:pt x="11" y="337"/>
                </a:lnTo>
                <a:lnTo>
                  <a:pt x="22" y="337"/>
                </a:lnTo>
                <a:lnTo>
                  <a:pt x="32" y="326"/>
                </a:lnTo>
                <a:lnTo>
                  <a:pt x="54" y="337"/>
                </a:lnTo>
                <a:lnTo>
                  <a:pt x="76" y="337"/>
                </a:lnTo>
                <a:lnTo>
                  <a:pt x="98" y="348"/>
                </a:lnTo>
                <a:lnTo>
                  <a:pt x="119" y="348"/>
                </a:lnTo>
                <a:lnTo>
                  <a:pt x="141" y="348"/>
                </a:lnTo>
                <a:lnTo>
                  <a:pt x="163" y="337"/>
                </a:lnTo>
                <a:lnTo>
                  <a:pt x="174" y="337"/>
                </a:lnTo>
                <a:lnTo>
                  <a:pt x="185" y="326"/>
                </a:lnTo>
                <a:lnTo>
                  <a:pt x="206" y="326"/>
                </a:lnTo>
                <a:lnTo>
                  <a:pt x="217" y="315"/>
                </a:lnTo>
                <a:lnTo>
                  <a:pt x="239" y="304"/>
                </a:lnTo>
                <a:lnTo>
                  <a:pt x="261" y="294"/>
                </a:lnTo>
                <a:lnTo>
                  <a:pt x="293" y="283"/>
                </a:lnTo>
                <a:lnTo>
                  <a:pt x="326" y="272"/>
                </a:lnTo>
                <a:lnTo>
                  <a:pt x="359" y="261"/>
                </a:lnTo>
                <a:lnTo>
                  <a:pt x="391" y="250"/>
                </a:lnTo>
                <a:lnTo>
                  <a:pt x="435" y="228"/>
                </a:lnTo>
                <a:lnTo>
                  <a:pt x="478" y="217"/>
                </a:lnTo>
                <a:lnTo>
                  <a:pt x="533" y="196"/>
                </a:lnTo>
                <a:lnTo>
                  <a:pt x="576" y="174"/>
                </a:lnTo>
                <a:lnTo>
                  <a:pt x="630" y="152"/>
                </a:lnTo>
                <a:lnTo>
                  <a:pt x="685" y="130"/>
                </a:lnTo>
                <a:lnTo>
                  <a:pt x="728" y="109"/>
                </a:lnTo>
                <a:lnTo>
                  <a:pt x="783" y="87"/>
                </a:lnTo>
                <a:lnTo>
                  <a:pt x="815" y="76"/>
                </a:lnTo>
                <a:lnTo>
                  <a:pt x="859" y="54"/>
                </a:lnTo>
                <a:lnTo>
                  <a:pt x="891" y="43"/>
                </a:lnTo>
                <a:lnTo>
                  <a:pt x="924" y="32"/>
                </a:lnTo>
                <a:lnTo>
                  <a:pt x="957" y="22"/>
                </a:lnTo>
                <a:lnTo>
                  <a:pt x="978" y="11"/>
                </a:lnTo>
                <a:lnTo>
                  <a:pt x="1000" y="11"/>
                </a:lnTo>
                <a:lnTo>
                  <a:pt x="1022" y="0"/>
                </a:lnTo>
                <a:lnTo>
                  <a:pt x="1033" y="0"/>
                </a:lnTo>
                <a:lnTo>
                  <a:pt x="1044" y="0"/>
                </a:lnTo>
                <a:lnTo>
                  <a:pt x="1054" y="0"/>
                </a:lnTo>
                <a:lnTo>
                  <a:pt x="1065" y="1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6" name="TextBox 2"/>
          <p:cNvSpPr txBox="1">
            <a:spLocks noChangeArrowheads="1"/>
          </p:cNvSpPr>
          <p:nvPr/>
        </p:nvSpPr>
        <p:spPr bwMode="auto">
          <a:xfrm>
            <a:off x="577850" y="1720850"/>
            <a:ext cx="2043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稀</a:t>
            </a:r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疏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102225" y="3546475"/>
            <a:ext cx="3344863" cy="13239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首笔横撇要小，止字下横变为一提、右边中间三笔紧凑、下边中间有一竖不能丢。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1532" name="矩形 25"/>
          <p:cNvSpPr>
            <a:spLocks noChangeArrowheads="1"/>
          </p:cNvSpPr>
          <p:nvPr/>
        </p:nvSpPr>
        <p:spPr bwMode="auto">
          <a:xfrm>
            <a:off x="2608263" y="1882775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疏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33" name="矩形 26"/>
          <p:cNvSpPr>
            <a:spLocks noChangeArrowheads="1"/>
          </p:cNvSpPr>
          <p:nvPr/>
        </p:nvSpPr>
        <p:spPr bwMode="auto">
          <a:xfrm>
            <a:off x="2509838" y="115728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shū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1534" name="TextBox 25"/>
          <p:cNvSpPr txBox="1">
            <a:spLocks noChangeArrowheads="1"/>
          </p:cNvSpPr>
          <p:nvPr/>
        </p:nvSpPr>
        <p:spPr bwMode="auto">
          <a:xfrm>
            <a:off x="688975" y="2959100"/>
            <a:ext cx="23399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r>
              <a:rPr lang="zh-CN" altLang="en-US" sz="2200" b="1">
                <a:latin typeface="宋体" panose="02010600030101010101" pitchFamily="2" charset="-122"/>
              </a:rPr>
              <a:t>左右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21535" name="TextBox 26"/>
          <p:cNvSpPr txBox="1">
            <a:spLocks noChangeArrowheads="1"/>
          </p:cNvSpPr>
          <p:nvPr/>
        </p:nvSpPr>
        <p:spPr bwMode="auto">
          <a:xfrm>
            <a:off x="688975" y="3703638"/>
            <a:ext cx="34972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疏密   疏而不漏</a:t>
            </a:r>
            <a:endParaRPr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1536" name="TextBox 29"/>
          <p:cNvSpPr txBox="1">
            <a:spLocks noChangeArrowheads="1"/>
          </p:cNvSpPr>
          <p:nvPr/>
        </p:nvSpPr>
        <p:spPr bwMode="auto">
          <a:xfrm>
            <a:off x="688975" y="4100513"/>
            <a:ext cx="41671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200" b="1">
                <a:latin typeface="宋体" panose="02010600030101010101" pitchFamily="2" charset="-122"/>
              </a:rPr>
              <a:t>爷爷的头顶上仅有稀疏的</a:t>
            </a:r>
            <a:endParaRPr lang="en-US" altLang="zh-CN" sz="2200" b="1">
              <a:latin typeface="宋体" panose="02010600030101010101" pitchFamily="2" charset="-122"/>
            </a:endParaRPr>
          </a:p>
          <a:p>
            <a:r>
              <a:rPr lang="en-US" altLang="zh-CN" sz="2200" b="1">
                <a:latin typeface="宋体" panose="02010600030101010101" pitchFamily="2" charset="-122"/>
              </a:rPr>
              <a:t>      </a:t>
            </a:r>
            <a:r>
              <a:rPr lang="zh-CN" altLang="en-US" sz="2200" b="1">
                <a:latin typeface="宋体" panose="02010600030101010101" pitchFamily="2" charset="-122"/>
              </a:rPr>
              <a:t>几根头发。 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21537" name="TextBox 30"/>
          <p:cNvSpPr txBox="1">
            <a:spLocks noChangeArrowheads="1"/>
          </p:cNvSpPr>
          <p:nvPr/>
        </p:nvSpPr>
        <p:spPr bwMode="auto">
          <a:xfrm>
            <a:off x="688975" y="3316288"/>
            <a:ext cx="2905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200" b="1">
                <a:latin typeface="宋体" panose="02010600030101010101" pitchFamily="2" charset="-122"/>
              </a:rPr>
              <a:t>S  </a:t>
            </a:r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200" b="1">
                <a:latin typeface="宋体" panose="02010600030101010101" pitchFamily="2" charset="-122"/>
              </a:rPr>
              <a:t>疋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grpSp>
        <p:nvGrpSpPr>
          <p:cNvPr id="28704" name="组合 33"/>
          <p:cNvGrpSpPr/>
          <p:nvPr/>
        </p:nvGrpSpPr>
        <p:grpSpPr bwMode="auto">
          <a:xfrm>
            <a:off x="552450" y="739775"/>
            <a:ext cx="1331913" cy="530225"/>
            <a:chOff x="579880" y="770997"/>
            <a:chExt cx="1331484" cy="531209"/>
          </a:xfrm>
        </p:grpSpPr>
        <p:sp>
          <p:nvSpPr>
            <p:cNvPr id="35" name="圆角矩形 34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28707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1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1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1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1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1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1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1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1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1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1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1532" grpId="0"/>
      <p:bldP spid="21533" grpId="0"/>
      <p:bldP spid="21534" grpId="0"/>
      <p:bldP spid="21535" grpId="0"/>
      <p:bldP spid="21536" grpId="0"/>
      <p:bldP spid="215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911475" y="1206500"/>
          <a:ext cx="3038475" cy="328613"/>
        </p:xfrm>
        <a:graphic>
          <a:graphicData uri="http://schemas.openxmlformats.org/drawingml/2006/table">
            <a:tbl>
              <a:tblPr/>
              <a:tblGrid>
                <a:gridCol w="3038475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u="none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    </a:t>
                      </a:r>
                      <a:endParaRPr lang="zh-CN" sz="2000" u="none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14322" marR="11432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60413" y="2998788"/>
            <a:ext cx="7612062" cy="18668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808355" indent="-808355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j-ea"/>
                <a:ea typeface="+mj-ea"/>
              </a:rPr>
              <a:t>诗意：</a:t>
            </a:r>
            <a:r>
              <a:rPr lang="zh-CN" altLang="en-US" sz="2000" b="1" dirty="0">
                <a:solidFill>
                  <a:srgbClr val="C00000"/>
                </a:solidFill>
                <a:latin typeface="+mj-ea"/>
                <a:ea typeface="+mj-ea"/>
              </a:rPr>
              <a:t>在稀稀落落的篱笆旁，有一条小路伸向远方。路旁树上的新叶刚刚长出来，不茂密，还没形成树荫。儿童们奔跑着，追寻翩翩飞舞的黄色蝴蝶。可是黄色蝴蝶飞入一片金灿灿的黄色菜花中，再也找不到了。 </a:t>
            </a:r>
            <a:endParaRPr lang="zh-CN" altLang="en-US" sz="20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0728" name="矩形 2"/>
          <p:cNvSpPr>
            <a:spLocks noChangeArrowheads="1"/>
          </p:cNvSpPr>
          <p:nvPr/>
        </p:nvSpPr>
        <p:spPr bwMode="auto">
          <a:xfrm>
            <a:off x="593725" y="725488"/>
            <a:ext cx="54991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宿新市徐公店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/>
              <a:t>【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宋</a:t>
            </a:r>
            <a:r>
              <a:rPr lang="en-US" altLang="zh-CN" sz="2400" b="1" dirty="0"/>
              <a:t>】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杨万里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篱落疏疏一径深，树头新绿未成阴。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儿童急走追黄碟，飞入菜花无处寻。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" descr="C:\Users\Administrator\Desktop\可改图标 - 副本\品读释疑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43275" y="96838"/>
            <a:ext cx="2333625" cy="50641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730" name="Picture 9" descr="C:\Users\ADMINI~1\AppData\Local\Temp\360zip$Temp\360$6\1-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05475" y="747713"/>
            <a:ext cx="304641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85825" y="1447800"/>
            <a:ext cx="7358063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+mj-ea"/>
                <a:ea typeface="+mj-ea"/>
              </a:rPr>
              <a:t>   “新绿未成阴”和“菜花”都说明这是暮春季节。</a:t>
            </a:r>
            <a:endParaRPr lang="zh-CN" altLang="en-US" sz="2800" b="1" dirty="0">
              <a:solidFill>
                <a:srgbClr val="C0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8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39947" y="2419678"/>
            <a:ext cx="3140219" cy="22609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1747" name="组合 3"/>
          <p:cNvGrpSpPr/>
          <p:nvPr/>
        </p:nvGrpSpPr>
        <p:grpSpPr bwMode="auto">
          <a:xfrm>
            <a:off x="744538" y="754063"/>
            <a:ext cx="7058025" cy="879475"/>
            <a:chOff x="744213" y="753451"/>
            <a:chExt cx="7058350" cy="879475"/>
          </a:xfrm>
        </p:grpSpPr>
        <p:sp>
          <p:nvSpPr>
            <p:cNvPr id="2" name="矩形 1"/>
            <p:cNvSpPr>
              <a:spLocks noChangeArrowheads="1"/>
            </p:cNvSpPr>
            <p:nvPr/>
          </p:nvSpPr>
          <p:spPr bwMode="auto">
            <a:xfrm>
              <a:off x="1639604" y="869338"/>
              <a:ext cx="6162959" cy="638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800" b="1" dirty="0">
                  <a:latin typeface="+mj-ea"/>
                  <a:ea typeface="+mj-ea"/>
                </a:rPr>
                <a:t>这首诗描写的什么季节的景色？</a:t>
              </a:r>
              <a:endParaRPr lang="zh-CN" altLang="en-US" sz="2800" b="1" dirty="0">
                <a:latin typeface="+mj-ea"/>
                <a:ea typeface="+mj-ea"/>
              </a:endParaRPr>
            </a:p>
          </p:txBody>
        </p:sp>
        <p:pic>
          <p:nvPicPr>
            <p:cNvPr id="31749" name="Picture 9" descr="C:\Users\Administrator\Desktop\道德与法制\e252f8caa5c45daa236bbc27802d0871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44213" y="753451"/>
              <a:ext cx="895675" cy="879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1"/>
          <p:cNvSpPr>
            <a:spLocks noChangeArrowheads="1"/>
          </p:cNvSpPr>
          <p:nvPr/>
        </p:nvSpPr>
        <p:spPr bwMode="auto">
          <a:xfrm>
            <a:off x="1497013" y="725488"/>
            <a:ext cx="59563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篱落疏疏一径深，树头新绿未成阴。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2047875" y="1476375"/>
            <a:ext cx="4833938" cy="1100138"/>
            <a:chOff x="97822" y="587152"/>
            <a:chExt cx="7214807" cy="1220693"/>
          </a:xfrm>
        </p:grpSpPr>
        <p:pic>
          <p:nvPicPr>
            <p:cNvPr id="32771" name="Picture 11" descr="C:\Users\Administrator\Desktop\资源 1@4x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7822" y="587152"/>
              <a:ext cx="7214807" cy="903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2" name="矩形 23"/>
            <p:cNvSpPr>
              <a:spLocks noChangeArrowheads="1"/>
            </p:cNvSpPr>
            <p:nvPr/>
          </p:nvSpPr>
          <p:spPr bwMode="auto">
            <a:xfrm>
              <a:off x="290510" y="808535"/>
              <a:ext cx="6794499" cy="999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第一句写了哪几种景物？有什么特点？ 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46125" y="2538413"/>
            <a:ext cx="6170613" cy="128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+mj-ea"/>
                <a:ea typeface="+mj-ea"/>
              </a:rPr>
              <a:t>    篱笆稀疏，小径深远，树头花落等静态画面。</a:t>
            </a:r>
            <a:endParaRPr lang="zh-CN" altLang="en-US" sz="28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6737" y="2445178"/>
            <a:ext cx="2047263" cy="23516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4075" y="79197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3600" b="1" dirty="0">
                <a:ln>
                  <a:solidFill>
                    <a:schemeClr val="bg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乡村春景</a:t>
            </a:r>
            <a:endParaRPr lang="zh-CN" altLang="en-US" sz="3600" b="1" dirty="0">
              <a:ln>
                <a:solidFill>
                  <a:schemeClr val="bg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3550" y="1857649"/>
            <a:ext cx="2468404" cy="20061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0913" y="1845774"/>
            <a:ext cx="3052131" cy="20061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59118" y="1857648"/>
            <a:ext cx="2457912" cy="20050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808163" y="1343025"/>
            <a:ext cx="6162675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儿童急走追黄碟，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722563" y="1511300"/>
            <a:ext cx="508000" cy="5476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6600"/>
              </a:solidFill>
            </a:endParaRPr>
          </a:p>
        </p:txBody>
      </p:sp>
      <p:grpSp>
        <p:nvGrpSpPr>
          <p:cNvPr id="3" name="组合 20"/>
          <p:cNvGrpSpPr/>
          <p:nvPr/>
        </p:nvGrpSpPr>
        <p:grpSpPr bwMode="auto">
          <a:xfrm>
            <a:off x="1003300" y="2682875"/>
            <a:ext cx="4197350" cy="1912938"/>
            <a:chOff x="1269880" y="3602441"/>
            <a:chExt cx="3730331" cy="1245039"/>
          </a:xfrm>
        </p:grpSpPr>
        <p:sp>
          <p:nvSpPr>
            <p:cNvPr id="7" name="线形标注 2 6"/>
            <p:cNvSpPr/>
            <p:nvPr/>
          </p:nvSpPr>
          <p:spPr>
            <a:xfrm flipH="1" flipV="1">
              <a:off x="1269880" y="3602441"/>
              <a:ext cx="3730331" cy="980533"/>
            </a:xfrm>
            <a:prstGeom prst="borderCallout2">
              <a:avLst>
                <a:gd name="adj1" fmla="val 45374"/>
                <a:gd name="adj2" fmla="val 99921"/>
                <a:gd name="adj3" fmla="val 116971"/>
                <a:gd name="adj4" fmla="val 117365"/>
                <a:gd name="adj5" fmla="val 157651"/>
                <a:gd name="adj6" fmla="val 81186"/>
              </a:avLst>
            </a:prstGeom>
            <a:solidFill>
              <a:schemeClr val="bg1"/>
            </a:solidFill>
            <a:ln w="28575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100" b="1">
                  <a:solidFill>
                    <a:srgbClr val="FF6600"/>
                  </a:solidFill>
                </a:rPr>
                <a:t> </a:t>
              </a:r>
              <a:endParaRPr lang="zh-CN" altLang="en-US" sz="2100" b="1">
                <a:solidFill>
                  <a:srgbClr val="FF6600"/>
                </a:solidFill>
              </a:endParaRPr>
            </a:p>
          </p:txBody>
        </p:sp>
        <p:sp>
          <p:nvSpPr>
            <p:cNvPr id="8" name="矩形 15"/>
            <p:cNvSpPr>
              <a:spLocks noChangeArrowheads="1"/>
            </p:cNvSpPr>
            <p:nvPr/>
          </p:nvSpPr>
          <p:spPr bwMode="auto">
            <a:xfrm>
              <a:off x="1269880" y="3602441"/>
              <a:ext cx="3730331" cy="12450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100" b="1" dirty="0">
                  <a:solidFill>
                    <a:srgbClr val="FF66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100" b="1" dirty="0">
                  <a:solidFill>
                    <a:srgbClr val="FF6600"/>
                  </a:solidFill>
                  <a:latin typeface="+mn-ea"/>
                  <a:ea typeface="+mn-ea"/>
                </a:rPr>
                <a:t>“急”“追”这两个词十分形象贴切，将儿童的天真活泼、好奇好胜的神态和心理刻画得惟妙惟肖、跃然纸上。</a:t>
              </a:r>
              <a:endParaRPr lang="zh-CN" altLang="en-US" sz="2100" b="1" dirty="0">
                <a:solidFill>
                  <a:srgbClr val="FF6600"/>
                </a:solidFill>
                <a:latin typeface="+mn-ea"/>
                <a:ea typeface="+mn-ea"/>
              </a:endParaRPr>
            </a:p>
            <a:p>
              <a:pPr>
                <a:defRPr/>
              </a:pPr>
              <a:endParaRPr lang="zh-CN" altLang="en-US" sz="2100" dirty="0">
                <a:solidFill>
                  <a:srgbClr val="FF66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3521075" y="1511300"/>
            <a:ext cx="508000" cy="5476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6600"/>
              </a:solidFill>
            </a:endParaRPr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5321353" y="1279581"/>
            <a:ext cx="3320604" cy="29038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01434" y="1622675"/>
            <a:ext cx="3264950" cy="2731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23345" y="1622675"/>
            <a:ext cx="3658295" cy="2731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6628" name="矩形 4"/>
          <p:cNvSpPr>
            <a:spLocks noChangeArrowheads="1"/>
          </p:cNvSpPr>
          <p:nvPr/>
        </p:nvSpPr>
        <p:spPr bwMode="auto">
          <a:xfrm>
            <a:off x="1001713" y="844550"/>
            <a:ext cx="18446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油 菜 花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51602" y="1691342"/>
            <a:ext cx="3546990" cy="26550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87698" y="1691342"/>
            <a:ext cx="3284091" cy="26550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1130300" y="838200"/>
            <a:ext cx="1920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黄 蝶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40828" y="3226470"/>
            <a:ext cx="2344423" cy="15360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6866" name="组合 4"/>
          <p:cNvGrpSpPr/>
          <p:nvPr/>
        </p:nvGrpSpPr>
        <p:grpSpPr bwMode="auto">
          <a:xfrm>
            <a:off x="6784975" y="723900"/>
            <a:ext cx="2690813" cy="723900"/>
            <a:chOff x="6600197" y="735569"/>
            <a:chExt cx="2413735" cy="643411"/>
          </a:xfrm>
        </p:grpSpPr>
        <p:pic>
          <p:nvPicPr>
            <p:cNvPr id="36867" name="Picture 12" descr="C:\Users\Administrator\Desktop\81c83b3069976615a5dcb33b58b7eb2a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600197" y="735569"/>
              <a:ext cx="2095639" cy="643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68" name="矩形 7"/>
            <p:cNvSpPr>
              <a:spLocks noChangeArrowheads="1"/>
            </p:cNvSpPr>
            <p:nvPr/>
          </p:nvSpPr>
          <p:spPr bwMode="auto">
            <a:xfrm>
              <a:off x="6635228" y="882133"/>
              <a:ext cx="2378704" cy="399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这是课后第</a:t>
              </a:r>
              <a:r>
                <a:rPr lang="en-US" altLang="zh-CN" sz="2000" b="1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2</a:t>
              </a:r>
              <a:r>
                <a:rPr lang="zh-CN" altLang="en-US" sz="2000" b="1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题哦！</a:t>
              </a:r>
              <a:endParaRPr lang="zh-CN" altLang="en-US" sz="20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15925" y="639763"/>
            <a:ext cx="35671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飞入菜花</a:t>
            </a:r>
            <a:r>
              <a:rPr lang="zh-CN" altLang="en-US" sz="3200" b="1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无处寻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13"/>
          <p:cNvGrpSpPr/>
          <p:nvPr/>
        </p:nvGrpSpPr>
        <p:grpSpPr bwMode="auto">
          <a:xfrm>
            <a:off x="1970088" y="1352550"/>
            <a:ext cx="5172075" cy="638175"/>
            <a:chOff x="97822" y="587152"/>
            <a:chExt cx="7214807" cy="903141"/>
          </a:xfrm>
        </p:grpSpPr>
        <p:pic>
          <p:nvPicPr>
            <p:cNvPr id="36871" name="Picture 11" descr="C:\Users\Administrator\Desktop\资源 1@4x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7822" y="587152"/>
              <a:ext cx="7214807" cy="903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2" name="矩形 23"/>
            <p:cNvSpPr>
              <a:spLocks noChangeArrowheads="1"/>
            </p:cNvSpPr>
            <p:nvPr/>
          </p:nvSpPr>
          <p:spPr bwMode="auto">
            <a:xfrm>
              <a:off x="308198" y="874719"/>
              <a:ext cx="6794054" cy="566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+mj-ea"/>
                  <a:ea typeface="+mj-ea"/>
                </a:rPr>
                <a:t>“无处寻”三个字给你留下了怎样的印象？</a:t>
              </a:r>
              <a:endParaRPr lang="zh-CN" altLang="en-US" sz="2000" b="1" dirty="0">
                <a:latin typeface="+mj-ea"/>
                <a:ea typeface="+mj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915988" y="2049463"/>
            <a:ext cx="7037387" cy="11144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6600"/>
                </a:solidFill>
                <a:latin typeface="+mn-ea"/>
              </a:rPr>
              <a:t>“无处寻”三个字让我们仿佛看见一个面对一片金黄菜花，搔首踟蹰，不知所措的儿童形象。</a:t>
            </a:r>
            <a:endParaRPr lang="zh-CN" altLang="en-US" sz="2400" b="1" dirty="0">
              <a:solidFill>
                <a:srgbClr val="FF6600"/>
              </a:solidFill>
              <a:latin typeface="+mn-ea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73587" y="3198846"/>
            <a:ext cx="1799750" cy="15636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82613" y="1389063"/>
            <a:ext cx="8113712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2865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+mj-ea"/>
                <a:ea typeface="+mj-ea"/>
              </a:rPr>
              <a:t>这首诗先是静态描写，后是动态描写，全诗动静结合，情景交融，充满了春的气息，特别是后两句，儿童捕蝶的画面跃然纸上，栩栩 作如生，仿佛就在眼前。</a:t>
            </a:r>
            <a:endParaRPr lang="zh-CN" altLang="en-US" sz="28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37890" name="组合 3"/>
          <p:cNvGrpSpPr/>
          <p:nvPr/>
        </p:nvGrpSpPr>
        <p:grpSpPr bwMode="auto">
          <a:xfrm>
            <a:off x="296863" y="542925"/>
            <a:ext cx="7159625" cy="1084263"/>
            <a:chOff x="297606" y="543215"/>
            <a:chExt cx="7159044" cy="1083704"/>
          </a:xfrm>
        </p:grpSpPr>
        <p:sp>
          <p:nvSpPr>
            <p:cNvPr id="37891" name="矩形 1"/>
            <p:cNvSpPr>
              <a:spLocks noChangeArrowheads="1"/>
            </p:cNvSpPr>
            <p:nvPr/>
          </p:nvSpPr>
          <p:spPr bwMode="auto">
            <a:xfrm>
              <a:off x="1293975" y="738188"/>
              <a:ext cx="6162675" cy="638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这首诗写法上有什么特色？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7892" name="Picture 9" descr="C:\Users\Administrator\Desktop\道德与法制\e252f8caa5c45daa236bbc27802d087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97606" y="543215"/>
              <a:ext cx="1103666" cy="1083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39850" y="2206625"/>
            <a:ext cx="5370513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篱落   一径   树头    静态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                               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儿童   黄蝶   菜花    动态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pic>
        <p:nvPicPr>
          <p:cNvPr id="13" name="Picture 6" descr="C:\Users\Administrator\Desktop\可改图标 - 副本\结构主旨2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78213" y="57150"/>
            <a:ext cx="2187575" cy="5810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13"/>
          <p:cNvGrpSpPr/>
          <p:nvPr/>
        </p:nvGrpSpPr>
        <p:grpSpPr>
          <a:xfrm>
            <a:off x="562490" y="863043"/>
            <a:ext cx="1772205" cy="531209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8" name="圆角矩形 17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课文结构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4" name="组合 16"/>
          <p:cNvGrpSpPr/>
          <p:nvPr/>
        </p:nvGrpSpPr>
        <p:grpSpPr bwMode="auto">
          <a:xfrm>
            <a:off x="3124200" y="1363663"/>
            <a:ext cx="2547938" cy="523875"/>
            <a:chOff x="2579530" y="1269644"/>
            <a:chExt cx="1015674" cy="1781897"/>
          </a:xfrm>
        </p:grpSpPr>
        <p:sp>
          <p:nvSpPr>
            <p:cNvPr id="11" name="圆角矩形 10"/>
            <p:cNvSpPr/>
            <p:nvPr/>
          </p:nvSpPr>
          <p:spPr>
            <a:xfrm>
              <a:off x="2579530" y="1345240"/>
              <a:ext cx="1015674" cy="160370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8918" name="矩形 1"/>
            <p:cNvSpPr>
              <a:spLocks noChangeArrowheads="1"/>
            </p:cNvSpPr>
            <p:nvPr/>
          </p:nvSpPr>
          <p:spPr bwMode="auto">
            <a:xfrm>
              <a:off x="2603189" y="1269644"/>
              <a:ext cx="936261" cy="1781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宿新市徐公店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727" name="矩形 13"/>
          <p:cNvSpPr>
            <a:spLocks noChangeArrowheads="1"/>
          </p:cNvSpPr>
          <p:nvPr/>
        </p:nvSpPr>
        <p:spPr bwMode="auto">
          <a:xfrm>
            <a:off x="6162675" y="2544763"/>
            <a:ext cx="2117725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500" b="1" dirty="0">
                <a:latin typeface="+mj-ea"/>
                <a:ea typeface="+mj-ea"/>
              </a:rPr>
              <a:t>对田园生活的</a:t>
            </a:r>
            <a:endParaRPr lang="en-US" altLang="zh-CN" sz="2500" b="1" dirty="0">
              <a:latin typeface="+mj-ea"/>
              <a:ea typeface="+mj-ea"/>
            </a:endParaRPr>
          </a:p>
          <a:p>
            <a:pPr>
              <a:defRPr/>
            </a:pPr>
            <a:r>
              <a:rPr lang="zh-CN" altLang="en-US" sz="2500" b="1" dirty="0">
                <a:latin typeface="+mj-ea"/>
                <a:ea typeface="+mj-ea"/>
              </a:rPr>
              <a:t>喜爱、向往 </a:t>
            </a:r>
            <a:endParaRPr lang="zh-CN" altLang="en-US" sz="2500" dirty="0">
              <a:latin typeface="+mj-ea"/>
              <a:ea typeface="+mj-ea"/>
            </a:endParaRPr>
          </a:p>
        </p:txBody>
      </p:sp>
      <p:sp>
        <p:nvSpPr>
          <p:cNvPr id="15" name="AutoShape 10"/>
          <p:cNvSpPr/>
          <p:nvPr/>
        </p:nvSpPr>
        <p:spPr bwMode="auto">
          <a:xfrm flipH="1">
            <a:off x="5794375" y="2206625"/>
            <a:ext cx="277813" cy="1689100"/>
          </a:xfrm>
          <a:prstGeom prst="leftBrace">
            <a:avLst>
              <a:gd name="adj1" fmla="val 131001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27" grpId="0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内容占位符 2"/>
          <p:cNvSpPr txBox="1">
            <a:spLocks noChangeArrowheads="1"/>
          </p:cNvSpPr>
          <p:nvPr/>
        </p:nvSpPr>
        <p:spPr bwMode="auto">
          <a:xfrm>
            <a:off x="830263" y="1519238"/>
            <a:ext cx="7578725" cy="26939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indent="6223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535305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《</a:t>
            </a:r>
            <a:r>
              <a:rPr lang="zh-CN" altLang="en-US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宿新市徐公店</a:t>
            </a:r>
            <a:r>
              <a:rPr lang="en-US" altLang="zh-CN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》</a:t>
            </a:r>
            <a:r>
              <a:rPr lang="zh-CN" altLang="en-US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描写了清新美丽田园春光和儿童在菜花地边追逐黄蝶的生动画面。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  <a:sym typeface="Calibri" panose="020F0502020204030204" pitchFamily="34" charset="0"/>
              </a:rPr>
              <a:t>诗篇洋溢着浓烈的乡村生活情趣，表达了诗人对美丽田园春色的赞美和对乡村儿童的喜爱之情。</a:t>
            </a:r>
            <a:endParaRPr lang="zh-CN" altLang="en-US" sz="2800" b="1" dirty="0" smtClean="0">
              <a:solidFill>
                <a:srgbClr val="FF0000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grpSp>
        <p:nvGrpSpPr>
          <p:cNvPr id="2" name="组合 11"/>
          <p:cNvGrpSpPr/>
          <p:nvPr/>
        </p:nvGrpSpPr>
        <p:grpSpPr>
          <a:xfrm>
            <a:off x="562490" y="863043"/>
            <a:ext cx="1772205" cy="531209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" name="圆角矩形 12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课文主旨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"/>
          <p:cNvSpPr>
            <a:spLocks noChangeArrowheads="1"/>
          </p:cNvSpPr>
          <p:nvPr/>
        </p:nvSpPr>
        <p:spPr bwMode="auto">
          <a:xfrm>
            <a:off x="682625" y="1370013"/>
            <a:ext cx="7864475" cy="277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  <a:ea typeface="+mn-ea"/>
              </a:rPr>
              <a:t>    </a:t>
            </a:r>
            <a:r>
              <a:rPr lang="en-US" altLang="zh-CN" sz="2400" b="1" dirty="0">
                <a:latin typeface="+mn-ea"/>
                <a:ea typeface="+mn-ea"/>
              </a:rPr>
              <a:t>《</a:t>
            </a:r>
            <a:r>
              <a:rPr lang="zh-CN" altLang="en-US" sz="2400" b="1" dirty="0">
                <a:latin typeface="+mn-ea"/>
                <a:ea typeface="+mn-ea"/>
              </a:rPr>
              <a:t>宿新市徐公店</a:t>
            </a:r>
            <a:r>
              <a:rPr lang="en-US" altLang="zh-CN" sz="2400" b="1" dirty="0">
                <a:latin typeface="+mn-ea"/>
                <a:ea typeface="+mn-ea"/>
              </a:rPr>
              <a:t>》</a:t>
            </a:r>
            <a:r>
              <a:rPr lang="zh-CN" altLang="en-US" sz="2400" b="1" dirty="0">
                <a:latin typeface="+mn-ea"/>
                <a:ea typeface="+mn-ea"/>
              </a:rPr>
              <a:t>这首诗描写了诗人在徐公店投宿时所见到的景物，展现了春夏之交儿童捕蝶嬉戏的生动情景。全诗情景交融，抒发了诗人热爱田园生活，喜爱乡村春天美景的思想感情。</a:t>
            </a:r>
            <a:br>
              <a:rPr lang="zh-CN" altLang="en-US" sz="2400" b="1" dirty="0">
                <a:latin typeface="+mn-ea"/>
                <a:ea typeface="+mn-ea"/>
              </a:rPr>
            </a:br>
            <a:endParaRPr lang="zh-CN" altLang="en-US" sz="2400" b="1" dirty="0">
              <a:latin typeface="+mn-ea"/>
              <a:ea typeface="+mn-ea"/>
            </a:endParaRPr>
          </a:p>
        </p:txBody>
      </p:sp>
      <p:grpSp>
        <p:nvGrpSpPr>
          <p:cNvPr id="40962" name="组合 3"/>
          <p:cNvGrpSpPr/>
          <p:nvPr/>
        </p:nvGrpSpPr>
        <p:grpSpPr bwMode="auto">
          <a:xfrm>
            <a:off x="534988" y="785813"/>
            <a:ext cx="2125662" cy="522287"/>
            <a:chOff x="638175" y="996434"/>
            <a:chExt cx="2125697" cy="523220"/>
          </a:xfrm>
        </p:grpSpPr>
        <p:sp>
          <p:nvSpPr>
            <p:cNvPr id="40963" name="矩形 2"/>
            <p:cNvSpPr>
              <a:spLocks noChangeArrowheads="1"/>
            </p:cNvSpPr>
            <p:nvPr/>
          </p:nvSpPr>
          <p:spPr bwMode="auto">
            <a:xfrm>
              <a:off x="1142915" y="996434"/>
              <a:ext cx="1620957" cy="5232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课堂小结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638175" y="1022866"/>
              <a:ext cx="590465" cy="449818"/>
            </a:xfrm>
            <a:prstGeom prst="roundRect">
              <a:avLst>
                <a:gd name="adj" fmla="val 10000"/>
              </a:avLst>
            </a:prstGeom>
            <a:blipFill>
              <a:blip r:embed="rId1" cstate="email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820738" y="3744913"/>
            <a:ext cx="795496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春是一个充满诗情画意的季节，很多诗人作家都在这个季节留下了名诗名篇。这节课我们就来学习一手关于春天的诗。</a:t>
            </a:r>
            <a:endParaRPr lang="zh-CN" altLang="en-US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12709" y="766129"/>
            <a:ext cx="4389971" cy="29251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3306763" y="830116"/>
            <a:ext cx="5499100" cy="40756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latinLnBrk="1">
              <a:lnSpc>
                <a:spcPct val="150000"/>
              </a:lnSpc>
              <a:defRPr/>
            </a:pPr>
            <a:r>
              <a:rPr lang="zh-CN" altLang="en-US" sz="2200" b="1" dirty="0" smtClean="0">
                <a:latin typeface="+mn-ea"/>
                <a:ea typeface="+mn-ea"/>
                <a:cs typeface="Times New Roman" panose="02020603050405020304" pitchFamily="18" charset="0"/>
              </a:rPr>
              <a:t>    杨万里（</a:t>
            </a:r>
            <a:r>
              <a:rPr lang="en-US" altLang="zh-CN" sz="22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1127</a:t>
            </a:r>
            <a:r>
              <a:rPr lang="zh-CN" altLang="en-US" sz="2200" b="1" dirty="0" smtClean="0">
                <a:latin typeface="+mn-ea"/>
                <a:ea typeface="+mn-ea"/>
                <a:cs typeface="Times New Roman" panose="02020603050405020304" pitchFamily="18" charset="0"/>
              </a:rPr>
              <a:t>年</a:t>
            </a:r>
            <a:r>
              <a:rPr lang="en-US" altLang="zh-CN" sz="22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—1206</a:t>
            </a:r>
            <a:r>
              <a:rPr lang="zh-CN" altLang="en-US" sz="2200" b="1" dirty="0" smtClean="0">
                <a:latin typeface="+mn-ea"/>
                <a:ea typeface="+mn-ea"/>
                <a:cs typeface="Times New Roman" panose="02020603050405020304" pitchFamily="18" charset="0"/>
              </a:rPr>
              <a:t>年</a:t>
            </a:r>
            <a:r>
              <a:rPr lang="zh-CN" altLang="en-US" sz="22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atinLnBrk="1">
              <a:lnSpc>
                <a:spcPct val="150000"/>
              </a:lnSpc>
              <a:defRPr/>
            </a:pPr>
            <a:r>
              <a:rPr lang="en-US" altLang="zh-CN" sz="2200" b="1" dirty="0" smtClean="0"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+mn-ea"/>
                <a:ea typeface="+mn-ea"/>
                <a:cs typeface="Times New Roman" panose="02020603050405020304" pitchFamily="18" charset="0"/>
              </a:rPr>
              <a:t>字廷秀，号诚斋。南宋著名文学家、诗人。与陆游、尤袤、范成大并称“南宋四大家”（</a:t>
            </a:r>
            <a:r>
              <a:rPr lang="zh-CN" altLang="en-US" sz="22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又作“中兴四大诗人”</a:t>
            </a:r>
            <a:r>
              <a:rPr lang="zh-CN" altLang="en-US" sz="2200" b="1" dirty="0" smtClean="0">
                <a:latin typeface="+mn-ea"/>
                <a:ea typeface="+mn-ea"/>
                <a:cs typeface="Times New Roman" panose="02020603050405020304" pitchFamily="18" charset="0"/>
              </a:rPr>
              <a:t>）。因宋光宗曾为其亲书“诚斋”二字，故学者称其为“诚斋先生”。</a:t>
            </a:r>
            <a:endParaRPr lang="zh-CN" altLang="en-US" sz="2200" b="1" dirty="0" smtClean="0">
              <a:latin typeface="+mn-ea"/>
              <a:ea typeface="+mn-ea"/>
              <a:cs typeface="Times New Roman" panose="02020603050405020304" pitchFamily="18" charset="0"/>
            </a:endParaRPr>
          </a:p>
          <a:p>
            <a:pPr latinLnBrk="1">
              <a:lnSpc>
                <a:spcPct val="150000"/>
              </a:lnSpc>
              <a:defRPr/>
            </a:pPr>
            <a:r>
              <a:rPr lang="zh-CN" altLang="en-US" sz="2200" b="1" dirty="0" smtClean="0">
                <a:latin typeface="+mn-ea"/>
                <a:ea typeface="+mn-ea"/>
                <a:cs typeface="Times New Roman" panose="02020603050405020304" pitchFamily="18" charset="0"/>
              </a:rPr>
              <a:t>         主要作品：</a:t>
            </a:r>
            <a:r>
              <a:rPr lang="en-US" altLang="zh-CN" sz="2200" b="1" dirty="0" smtClean="0">
                <a:latin typeface="+mn-ea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200" b="1" dirty="0" smtClean="0">
                <a:latin typeface="+mn-ea"/>
                <a:ea typeface="+mn-ea"/>
                <a:cs typeface="Times New Roman" panose="02020603050405020304" pitchFamily="18" charset="0"/>
              </a:rPr>
              <a:t>小池</a:t>
            </a:r>
            <a:r>
              <a:rPr lang="en-US" altLang="zh-CN" sz="2200" b="1" dirty="0" smtClean="0">
                <a:latin typeface="+mn-ea"/>
                <a:ea typeface="+mn-ea"/>
                <a:cs typeface="Times New Roman" panose="02020603050405020304" pitchFamily="18" charset="0"/>
              </a:rPr>
              <a:t>》《</a:t>
            </a:r>
            <a:r>
              <a:rPr lang="zh-CN" altLang="en-US" sz="2200" b="1" dirty="0" smtClean="0">
                <a:latin typeface="+mn-ea"/>
                <a:ea typeface="+mn-ea"/>
                <a:cs typeface="Times New Roman" panose="02020603050405020304" pitchFamily="18" charset="0"/>
              </a:rPr>
              <a:t>晓出净慈寺送林子方</a:t>
            </a:r>
            <a:r>
              <a:rPr lang="en-US" altLang="zh-CN" sz="2200" b="1" dirty="0" smtClean="0">
                <a:latin typeface="+mn-ea"/>
                <a:ea typeface="+mn-ea"/>
                <a:cs typeface="Times New Roman" panose="02020603050405020304" pitchFamily="18" charset="0"/>
              </a:rPr>
              <a:t>》《</a:t>
            </a:r>
            <a:r>
              <a:rPr lang="zh-CN" altLang="en-US" sz="2200" b="1" dirty="0" smtClean="0">
                <a:latin typeface="+mn-ea"/>
                <a:ea typeface="+mn-ea"/>
                <a:cs typeface="Times New Roman" panose="02020603050405020304" pitchFamily="18" charset="0"/>
              </a:rPr>
              <a:t>舟过安仁</a:t>
            </a:r>
            <a:r>
              <a:rPr lang="en-US" altLang="zh-CN" sz="2200" b="1" dirty="0" smtClean="0">
                <a:latin typeface="+mn-ea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200" b="1" dirty="0" smtClean="0">
                <a:latin typeface="+mn-ea"/>
                <a:ea typeface="+mn-ea"/>
                <a:cs typeface="Times New Roman" panose="02020603050405020304" pitchFamily="18" charset="0"/>
              </a:rPr>
              <a:t>等。 </a:t>
            </a:r>
            <a:endParaRPr lang="zh-CN" altLang="en-US" sz="2200" b="1" dirty="0" smtClean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Administrator\Desktop\3333\助读资料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86150" y="68263"/>
            <a:ext cx="2171700" cy="56991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圆角矩形 8"/>
          <p:cNvSpPr/>
          <p:nvPr/>
        </p:nvSpPr>
        <p:spPr>
          <a:xfrm>
            <a:off x="527181" y="823894"/>
            <a:ext cx="1667986" cy="53120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accent3">
                <a:lumMod val="75000"/>
              </a:schemeClr>
            </a:solidFill>
          </a:ln>
          <a:effectLst>
            <a:softEdge rad="31750"/>
          </a:effectLst>
        </p:spPr>
        <p:txBody>
          <a:bodyPr wrap="none">
            <a:spAutoFit/>
          </a:bodyPr>
          <a:lstStyle/>
          <a:p>
            <a:pPr defTabSz="1600200">
              <a:lnSpc>
                <a:spcPct val="90000"/>
              </a:lnSpc>
              <a:spcAft>
                <a:spcPct val="35000"/>
              </a:spcAft>
              <a:buFontTx/>
              <a:buNone/>
              <a:defRPr/>
            </a:pPr>
            <a:r>
              <a: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走近作者</a:t>
            </a:r>
            <a:endParaRPr lang="zh-CN" altLang="en-US" sz="2800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直线连接符 21"/>
          <p:cNvSpPr>
            <a:spLocks noChangeShapeType="1"/>
          </p:cNvSpPr>
          <p:nvPr/>
        </p:nvSpPr>
        <p:spPr bwMode="auto">
          <a:xfrm flipV="1">
            <a:off x="485775" y="1308100"/>
            <a:ext cx="1773238" cy="0"/>
          </a:xfrm>
          <a:prstGeom prst="lin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  <a:prstDash val="sysDash"/>
            <a:round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Tx/>
              <a:buNone/>
              <a:defRPr/>
            </a:pPr>
            <a:endParaRPr lang="zh-CN" altLang="en-US"/>
          </a:p>
        </p:txBody>
      </p:sp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7181" y="1361170"/>
            <a:ext cx="2643530" cy="32861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任意多边形 18"/>
          <p:cNvSpPr>
            <a:spLocks noChangeArrowheads="1"/>
          </p:cNvSpPr>
          <p:nvPr/>
        </p:nvSpPr>
        <p:spPr bwMode="auto">
          <a:xfrm>
            <a:off x="969963" y="974725"/>
            <a:ext cx="1620837" cy="523875"/>
          </a:xfrm>
          <a:custGeom>
            <a:avLst/>
            <a:gdLst>
              <a:gd name="T0" fmla="*/ 0 w 258980"/>
              <a:gd name="T1" fmla="*/ 0 h 54733"/>
              <a:gd name="T2" fmla="*/ 2147483647 w 258980"/>
              <a:gd name="T3" fmla="*/ 0 h 54733"/>
              <a:gd name="T4" fmla="*/ 2147483647 w 258980"/>
              <a:gd name="T5" fmla="*/ 2147483647 h 54733"/>
              <a:gd name="T6" fmla="*/ 0 w 258980"/>
              <a:gd name="T7" fmla="*/ 2147483647 h 54733"/>
              <a:gd name="T8" fmla="*/ 0 w 258980"/>
              <a:gd name="T9" fmla="*/ 0 h 547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8980"/>
              <a:gd name="T16" fmla="*/ 0 h 54733"/>
              <a:gd name="T17" fmla="*/ 258980 w 258980"/>
              <a:gd name="T18" fmla="*/ 54733 h 547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8980" h="54733">
                <a:moveTo>
                  <a:pt x="0" y="0"/>
                </a:moveTo>
                <a:lnTo>
                  <a:pt x="258980" y="0"/>
                </a:lnTo>
                <a:lnTo>
                  <a:pt x="258980" y="54733"/>
                </a:lnTo>
                <a:lnTo>
                  <a:pt x="0" y="5473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00912" y="1030010"/>
            <a:ext cx="443625" cy="433152"/>
          </a:xfrm>
          <a:prstGeom prst="roundRect">
            <a:avLst>
              <a:gd name="adj" fmla="val 10000"/>
            </a:avLst>
          </a:prstGeom>
          <a:blipFill>
            <a:blip r:embed="rId1" cstate="email"/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矩形 5"/>
          <p:cNvSpPr/>
          <p:nvPr/>
        </p:nvSpPr>
        <p:spPr>
          <a:xfrm>
            <a:off x="442913" y="1531938"/>
            <a:ext cx="8428037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defRPr/>
            </a:pPr>
            <a:r>
              <a:rPr lang="en-US" altLang="zh-CN" sz="2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r>
              <a:rPr lang="zh-CN" altLang="en-US" sz="2600" b="1" dirty="0">
                <a:latin typeface="+mn-ea"/>
                <a:ea typeface="+mn-ea"/>
              </a:rPr>
              <a:t>会认本课</a:t>
            </a:r>
            <a:r>
              <a:rPr lang="en-US" altLang="zh-CN" sz="2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2600" b="1" dirty="0">
                <a:latin typeface="+mn-ea"/>
                <a:ea typeface="+mn-ea"/>
              </a:rPr>
              <a:t>个生字，会写</a:t>
            </a:r>
            <a:r>
              <a:rPr lang="en-US" altLang="zh-CN" sz="2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2600" b="1" dirty="0">
                <a:latin typeface="+mn-ea"/>
                <a:ea typeface="+mn-ea"/>
              </a:rPr>
              <a:t>个生字。</a:t>
            </a:r>
            <a:r>
              <a:rPr lang="en-US" altLang="zh-CN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</a:t>
            </a:r>
            <a:r>
              <a:rPr lang="en-US" altLang="zh-CN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  <a:defRPr/>
            </a:pPr>
            <a:r>
              <a:rPr lang="en-US" altLang="zh-CN" sz="2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r>
              <a:rPr lang="zh-CN" altLang="en-US" sz="2600" b="1" dirty="0">
                <a:latin typeface="+mn-ea"/>
                <a:ea typeface="+mn-ea"/>
              </a:rPr>
              <a:t>抓住关键词语，理解诗意，体会作者表达的思想感情；</a:t>
            </a:r>
            <a:r>
              <a:rPr lang="en-US" altLang="zh-CN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</a:t>
            </a:r>
            <a:r>
              <a:rPr lang="en-US" altLang="zh-CN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  <a:defRPr/>
            </a:pPr>
            <a:r>
              <a:rPr lang="en-US" altLang="zh-CN" sz="2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r>
              <a:rPr lang="zh-CN" altLang="en-US" sz="2600" b="1" dirty="0">
                <a:latin typeface="+mn-ea"/>
                <a:ea typeface="+mn-ea"/>
              </a:rPr>
              <a:t>学习作者用动静结合的方法写景抒情。</a:t>
            </a:r>
            <a:r>
              <a:rPr lang="en-US" altLang="zh-CN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</a:t>
            </a:r>
            <a:r>
              <a:rPr lang="en-US" altLang="zh-CN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 bwMode="auto">
          <a:xfrm>
            <a:off x="963613" y="1247775"/>
            <a:ext cx="7150100" cy="3389313"/>
          </a:xfrm>
          <a:custGeom>
            <a:avLst/>
            <a:gdLst>
              <a:gd name="connsiteX0" fmla="*/ 0 w 7150138"/>
              <a:gd name="connsiteY0" fmla="*/ 451959 h 4519594"/>
              <a:gd name="connsiteX1" fmla="*/ 451959 w 7150138"/>
              <a:gd name="connsiteY1" fmla="*/ 0 h 4519594"/>
              <a:gd name="connsiteX2" fmla="*/ 6698179 w 7150138"/>
              <a:gd name="connsiteY2" fmla="*/ 0 h 4519594"/>
              <a:gd name="connsiteX3" fmla="*/ 7150138 w 7150138"/>
              <a:gd name="connsiteY3" fmla="*/ 451959 h 4519594"/>
              <a:gd name="connsiteX4" fmla="*/ 7150138 w 7150138"/>
              <a:gd name="connsiteY4" fmla="*/ 4067635 h 4519594"/>
              <a:gd name="connsiteX5" fmla="*/ 6698179 w 7150138"/>
              <a:gd name="connsiteY5" fmla="*/ 4519594 h 4519594"/>
              <a:gd name="connsiteX6" fmla="*/ 451959 w 7150138"/>
              <a:gd name="connsiteY6" fmla="*/ 4519594 h 4519594"/>
              <a:gd name="connsiteX7" fmla="*/ 0 w 7150138"/>
              <a:gd name="connsiteY7" fmla="*/ 4067635 h 4519594"/>
              <a:gd name="connsiteX8" fmla="*/ 0 w 7150138"/>
              <a:gd name="connsiteY8" fmla="*/ 451959 h 4519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50138" h="4519594">
                <a:moveTo>
                  <a:pt x="0" y="451959"/>
                </a:moveTo>
                <a:cubicBezTo>
                  <a:pt x="0" y="202349"/>
                  <a:pt x="202349" y="0"/>
                  <a:pt x="451959" y="0"/>
                </a:cubicBezTo>
                <a:lnTo>
                  <a:pt x="6698179" y="0"/>
                </a:lnTo>
                <a:cubicBezTo>
                  <a:pt x="6947789" y="0"/>
                  <a:pt x="7150138" y="202349"/>
                  <a:pt x="7150138" y="451959"/>
                </a:cubicBezTo>
                <a:lnTo>
                  <a:pt x="7150138" y="4067635"/>
                </a:lnTo>
                <a:cubicBezTo>
                  <a:pt x="7150138" y="4317245"/>
                  <a:pt x="6947789" y="4519594"/>
                  <a:pt x="6698179" y="4519594"/>
                </a:cubicBezTo>
                <a:lnTo>
                  <a:pt x="451959" y="4519594"/>
                </a:lnTo>
                <a:cubicBezTo>
                  <a:pt x="202349" y="4519594"/>
                  <a:pt x="0" y="4317245"/>
                  <a:pt x="0" y="4067635"/>
                </a:cubicBezTo>
                <a:lnTo>
                  <a:pt x="0" y="451959"/>
                </a:lnTo>
                <a:close/>
              </a:path>
            </a:pathLst>
          </a:custGeom>
          <a:noFill/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56032" tIns="256032" rIns="256032" bIns="3419748" spcCol="1270" anchor="ctr">
            <a:scene3d>
              <a:camera prst="isometricOffAxis1Right"/>
              <a:lightRig rig="threePt" dir="t"/>
            </a:scene3d>
          </a:bodyPr>
          <a:lstStyle/>
          <a:p>
            <a:pPr defTabSz="1600200">
              <a:lnSpc>
                <a:spcPct val="90000"/>
              </a:lnSpc>
              <a:spcAft>
                <a:spcPct val="35000"/>
              </a:spcAft>
              <a:buFontTx/>
              <a:buNone/>
              <a:defRPr/>
            </a:pPr>
            <a:endParaRPr lang="zh-CN" altLang="en-US" sz="3600" b="1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1125538" y="2084388"/>
            <a:ext cx="6826250" cy="2235200"/>
          </a:xfrm>
          <a:custGeom>
            <a:avLst/>
            <a:gdLst>
              <a:gd name="connsiteX0" fmla="*/ 0 w 6826475"/>
              <a:gd name="connsiteY0" fmla="*/ 297922 h 2979224"/>
              <a:gd name="connsiteX1" fmla="*/ 297922 w 6826475"/>
              <a:gd name="connsiteY1" fmla="*/ 0 h 2979224"/>
              <a:gd name="connsiteX2" fmla="*/ 6528553 w 6826475"/>
              <a:gd name="connsiteY2" fmla="*/ 0 h 2979224"/>
              <a:gd name="connsiteX3" fmla="*/ 6826475 w 6826475"/>
              <a:gd name="connsiteY3" fmla="*/ 297922 h 2979224"/>
              <a:gd name="connsiteX4" fmla="*/ 6826475 w 6826475"/>
              <a:gd name="connsiteY4" fmla="*/ 2681302 h 2979224"/>
              <a:gd name="connsiteX5" fmla="*/ 6528553 w 6826475"/>
              <a:gd name="connsiteY5" fmla="*/ 2979224 h 2979224"/>
              <a:gd name="connsiteX6" fmla="*/ 297922 w 6826475"/>
              <a:gd name="connsiteY6" fmla="*/ 2979224 h 2979224"/>
              <a:gd name="connsiteX7" fmla="*/ 0 w 6826475"/>
              <a:gd name="connsiteY7" fmla="*/ 2681302 h 2979224"/>
              <a:gd name="connsiteX8" fmla="*/ 0 w 6826475"/>
              <a:gd name="connsiteY8" fmla="*/ 297922 h 297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26475" h="2979224">
                <a:moveTo>
                  <a:pt x="0" y="297922"/>
                </a:moveTo>
                <a:cubicBezTo>
                  <a:pt x="0" y="133384"/>
                  <a:pt x="133384" y="0"/>
                  <a:pt x="297922" y="0"/>
                </a:cubicBezTo>
                <a:lnTo>
                  <a:pt x="6528553" y="0"/>
                </a:lnTo>
                <a:cubicBezTo>
                  <a:pt x="6693091" y="0"/>
                  <a:pt x="6826475" y="133384"/>
                  <a:pt x="6826475" y="297922"/>
                </a:cubicBezTo>
                <a:lnTo>
                  <a:pt x="6826475" y="2681302"/>
                </a:lnTo>
                <a:cubicBezTo>
                  <a:pt x="6826475" y="2845840"/>
                  <a:pt x="6693091" y="2979224"/>
                  <a:pt x="6528553" y="2979224"/>
                </a:cubicBezTo>
                <a:lnTo>
                  <a:pt x="297922" y="2979224"/>
                </a:lnTo>
                <a:cubicBezTo>
                  <a:pt x="133384" y="2979224"/>
                  <a:pt x="0" y="2845840"/>
                  <a:pt x="0" y="2681302"/>
                </a:cubicBezTo>
                <a:lnTo>
                  <a:pt x="0" y="297922"/>
                </a:lnTo>
                <a:close/>
              </a:path>
            </a:pathLst>
          </a:custGeom>
          <a:noFill/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5038" tIns="105038" rIns="105038" bIns="105038" spcCol="1270" anchor="ctr"/>
          <a:lstStyle/>
          <a:p>
            <a:pPr indent="800100" defTabSz="1244600">
              <a:lnSpc>
                <a:spcPct val="150000"/>
              </a:lnSpc>
              <a:spcAft>
                <a:spcPct val="35000"/>
              </a:spcAft>
              <a:buFontTx/>
              <a:buNone/>
              <a:defRPr/>
            </a:pPr>
            <a:endParaRPr lang="en-US" altLang="zh-CN" sz="28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992188" y="2041525"/>
            <a:ext cx="7218362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14375" defTabSz="1244600">
              <a:lnSpc>
                <a:spcPct val="150000"/>
              </a:lnSpc>
              <a:spcAft>
                <a:spcPct val="3500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请同学们自由朗读古诗，注意读准字音，读通句子，难读的地方多读几遍。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364" name="组合 5"/>
          <p:cNvGrpSpPr/>
          <p:nvPr/>
        </p:nvGrpSpPr>
        <p:grpSpPr bwMode="auto">
          <a:xfrm>
            <a:off x="923925" y="946150"/>
            <a:ext cx="2287588" cy="831850"/>
            <a:chOff x="924035" y="907522"/>
            <a:chExt cx="2287080" cy="832905"/>
          </a:xfrm>
        </p:grpSpPr>
        <p:grpSp>
          <p:nvGrpSpPr>
            <p:cNvPr id="15365" name="组合 4"/>
            <p:cNvGrpSpPr/>
            <p:nvPr/>
          </p:nvGrpSpPr>
          <p:grpSpPr bwMode="auto">
            <a:xfrm>
              <a:off x="924035" y="907522"/>
              <a:ext cx="2287080" cy="832905"/>
              <a:chOff x="1314217" y="754602"/>
              <a:chExt cx="2287080" cy="832905"/>
            </a:xfrm>
          </p:grpSpPr>
          <p:pic>
            <p:nvPicPr>
              <p:cNvPr id="15366" name="Picture 10" descr="C:\Users\Administrator\Desktop\绿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314219" y="1333230"/>
                <a:ext cx="2287078" cy="254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67" name="Picture 6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314217" y="754602"/>
                <a:ext cx="619094" cy="788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" name="圆角矩形 16"/>
            <p:cNvSpPr/>
            <p:nvPr/>
          </p:nvSpPr>
          <p:spPr>
            <a:xfrm>
              <a:off x="1485979" y="1067895"/>
              <a:ext cx="1667986" cy="531209"/>
            </a:xfrm>
            <a:prstGeom prst="roundRect">
              <a:avLst/>
            </a:prstGeom>
            <a:noFill/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自读提示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 panose="020F0502020204030204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1004888" y="2268538"/>
            <a:ext cx="7339012" cy="863600"/>
          </a:xfrm>
          <a:custGeom>
            <a:avLst/>
            <a:gdLst>
              <a:gd name="connsiteX0" fmla="*/ 0 w 6799134"/>
              <a:gd name="connsiteY0" fmla="*/ 0 h 976260"/>
              <a:gd name="connsiteX1" fmla="*/ 6799134 w 6799134"/>
              <a:gd name="connsiteY1" fmla="*/ 0 h 976260"/>
              <a:gd name="connsiteX2" fmla="*/ 6799134 w 6799134"/>
              <a:gd name="connsiteY2" fmla="*/ 976260 h 976260"/>
              <a:gd name="connsiteX3" fmla="*/ 0 w 6799134"/>
              <a:gd name="connsiteY3" fmla="*/ 976260 h 976260"/>
              <a:gd name="connsiteX4" fmla="*/ 0 w 6799134"/>
              <a:gd name="connsiteY4" fmla="*/ 0 h 9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9134" h="976260">
                <a:moveTo>
                  <a:pt x="0" y="0"/>
                </a:moveTo>
                <a:lnTo>
                  <a:pt x="6799134" y="0"/>
                </a:lnTo>
                <a:lnTo>
                  <a:pt x="6799134" y="976260"/>
                </a:lnTo>
                <a:lnTo>
                  <a:pt x="0" y="9762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37160" tIns="137160" rIns="137160" bIns="137160" spcCol="1270" anchor="ctr"/>
          <a:lstStyle/>
          <a:p>
            <a:pPr indent="812800" defTabSz="1600200">
              <a:lnSpc>
                <a:spcPct val="150000"/>
              </a:lnSpc>
              <a:spcAft>
                <a:spcPct val="35000"/>
              </a:spcAft>
              <a:buFontTx/>
              <a:buNone/>
              <a:defRPr/>
            </a:pPr>
            <a:r>
              <a:rPr lang="zh-CN" altLang="en-US" sz="2800" b="1" dirty="0">
                <a:latin typeface="+mj-ea"/>
                <a:ea typeface="+mj-ea"/>
              </a:rPr>
              <a:t>指名读课文，同学互评：字音是否正确，句子是否通顺。  </a:t>
            </a:r>
            <a:endParaRPr lang="zh-CN" altLang="en-US" sz="2800" dirty="0">
              <a:latin typeface="+mj-ea"/>
              <a:ea typeface="+mj-ea"/>
            </a:endParaRPr>
          </a:p>
        </p:txBody>
      </p:sp>
      <p:grpSp>
        <p:nvGrpSpPr>
          <p:cNvPr id="16386" name="组合 1"/>
          <p:cNvGrpSpPr/>
          <p:nvPr/>
        </p:nvGrpSpPr>
        <p:grpSpPr bwMode="auto">
          <a:xfrm>
            <a:off x="541338" y="1044575"/>
            <a:ext cx="2846387" cy="693738"/>
            <a:chOff x="3739606" y="1084755"/>
            <a:chExt cx="2845344" cy="693772"/>
          </a:xfrm>
        </p:grpSpPr>
        <p:pic>
          <p:nvPicPr>
            <p:cNvPr id="16387" name="Picture 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39606" y="1084755"/>
              <a:ext cx="511649" cy="68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388" name="组合 10"/>
            <p:cNvGrpSpPr/>
            <p:nvPr/>
          </p:nvGrpSpPr>
          <p:grpSpPr bwMode="auto">
            <a:xfrm>
              <a:off x="4200604" y="1096470"/>
              <a:ext cx="2384346" cy="682057"/>
              <a:chOff x="847804" y="1058370"/>
              <a:chExt cx="2384346" cy="682057"/>
            </a:xfrm>
          </p:grpSpPr>
          <p:pic>
            <p:nvPicPr>
              <p:cNvPr id="16389" name="Picture 10" descr="C:\Users\Administrator\Desktop\绿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924037" y="1486150"/>
                <a:ext cx="2287078" cy="254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圆角矩形 12"/>
              <p:cNvSpPr/>
              <p:nvPr/>
            </p:nvSpPr>
            <p:spPr>
              <a:xfrm>
                <a:off x="847804" y="1058370"/>
                <a:ext cx="2384346" cy="531209"/>
              </a:xfrm>
              <a:prstGeom prst="roundRect">
                <a:avLst/>
              </a:prstGeom>
              <a:noFill/>
              <a:effectLst>
                <a:softEdge rad="31750"/>
              </a:effectLst>
            </p:spPr>
            <p:txBody>
              <a:bodyPr wrap="none">
                <a:spAutoFit/>
              </a:bodyPr>
              <a:lstStyle/>
              <a:p>
                <a:pPr defTabSz="1600200">
                  <a:lnSpc>
                    <a:spcPct val="90000"/>
                  </a:lnSpc>
                  <a:spcAft>
                    <a:spcPct val="35000"/>
                  </a:spcAft>
                  <a:buFontTx/>
                  <a:buNone/>
                  <a:defRPr/>
                </a:pPr>
                <a:r>
                  <a:rPr lang="zh-CN" altLang="en-US" sz="2800" b="1" dirty="0"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检查自读情况</a:t>
                </a:r>
                <a:endPara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8"/>
          <p:cNvSpPr>
            <a:spLocks noChangeArrowheads="1"/>
          </p:cNvSpPr>
          <p:nvPr/>
        </p:nvSpPr>
        <p:spPr bwMode="auto">
          <a:xfrm>
            <a:off x="422275" y="2205038"/>
            <a:ext cx="67278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     公    笆   稀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10" name="组合 26"/>
          <p:cNvGrpSpPr/>
          <p:nvPr/>
        </p:nvGrpSpPr>
        <p:grpSpPr bwMode="auto">
          <a:xfrm>
            <a:off x="579438" y="771525"/>
            <a:ext cx="1331912" cy="531813"/>
            <a:chOff x="579880" y="770997"/>
            <a:chExt cx="1331484" cy="532195"/>
          </a:xfrm>
        </p:grpSpPr>
        <p:sp>
          <p:nvSpPr>
            <p:cNvPr id="6" name="圆角矩形 5"/>
            <p:cNvSpPr/>
            <p:nvPr/>
          </p:nvSpPr>
          <p:spPr>
            <a:xfrm>
              <a:off x="590550" y="770997"/>
              <a:ext cx="1310279" cy="532195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我会认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直线连接符 21"/>
            <p:cNvSpPr>
              <a:spLocks noChangeShapeType="1"/>
            </p:cNvSpPr>
            <p:nvPr/>
          </p:nvSpPr>
          <p:spPr bwMode="auto">
            <a:xfrm flipV="1">
              <a:off x="579880" y="1244412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b="1"/>
            </a:p>
          </p:txBody>
        </p: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486576" y="2220913"/>
            <a:ext cx="849547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徐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77838" y="1636713"/>
            <a:ext cx="77406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方正姚体" pitchFamily="2" charset="-122"/>
                <a:ea typeface="方正姚体" pitchFamily="2" charset="-122"/>
              </a:rPr>
              <a:t>           xú                 lí                          shū</a:t>
            </a:r>
            <a:endParaRPr lang="en-US" altLang="zh-CN" sz="3200" b="1">
              <a:latin typeface="方正姚体" pitchFamily="2" charset="-122"/>
              <a:ea typeface="方正姚体" pitchFamily="2" charset="-122"/>
            </a:endParaRPr>
          </a:p>
          <a:p>
            <a:endParaRPr lang="en-US" altLang="zh-CN" sz="3200" b="1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3556800" y="2220913"/>
            <a:ext cx="849547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篱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6665458" y="2195879"/>
            <a:ext cx="849547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疏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5230813" y="760413"/>
            <a:ext cx="3400425" cy="369887"/>
          </a:xfrm>
          <a:custGeom>
            <a:avLst/>
            <a:gdLst>
              <a:gd name="connsiteX0" fmla="*/ 0 w 3400501"/>
              <a:gd name="connsiteY0" fmla="*/ 0 h 369332"/>
              <a:gd name="connsiteX1" fmla="*/ 3400501 w 3400501"/>
              <a:gd name="connsiteY1" fmla="*/ 0 h 369332"/>
              <a:gd name="connsiteX2" fmla="*/ 3400501 w 3400501"/>
              <a:gd name="connsiteY2" fmla="*/ 369332 h 369332"/>
              <a:gd name="connsiteX3" fmla="*/ 0 w 3400501"/>
              <a:gd name="connsiteY3" fmla="*/ 369332 h 369332"/>
              <a:gd name="connsiteX4" fmla="*/ 0 w 3400501"/>
              <a:gd name="connsiteY4" fmla="*/ 0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0501" h="369332">
                <a:moveTo>
                  <a:pt x="0" y="0"/>
                </a:moveTo>
                <a:lnTo>
                  <a:pt x="3400501" y="0"/>
                </a:lnTo>
                <a:lnTo>
                  <a:pt x="3400501" y="369332"/>
                </a:lnTo>
                <a:lnTo>
                  <a:pt x="0" y="3693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0960" tIns="60960" rIns="60960" bIns="60960" spcCol="1270" anchor="ctr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11200">
              <a:spcAft>
                <a:spcPct val="35000"/>
              </a:spcAft>
              <a:defRPr/>
            </a:pPr>
            <a:r>
              <a:rPr lang="zh-CN" b="1" dirty="0" smtClean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r>
              <a:rPr lang="zh-CN" b="1" dirty="0" smtClean="0">
                <a:solidFill>
                  <a:srgbClr val="008000"/>
                </a:solidFill>
              </a:rPr>
              <a:t>：</a:t>
            </a:r>
            <a:r>
              <a:rPr lang="zh-CN" b="1" dirty="0" smtClean="0">
                <a:solidFill>
                  <a:srgbClr val="008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点击生字进入详细讲解。</a:t>
            </a:r>
            <a:endParaRPr lang="zh-CN" dirty="0">
              <a:solidFill>
                <a:srgbClr val="008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203450" y="2886075"/>
            <a:ext cx="25574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徐徐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147888" y="3575050"/>
            <a:ext cx="270986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半老徐娘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998538" y="2163763"/>
            <a:ext cx="10572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xú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904875" y="3106738"/>
            <a:ext cx="1150938" cy="1162050"/>
            <a:chOff x="2426" y="1253"/>
            <a:chExt cx="1815" cy="1814"/>
          </a:xfrm>
        </p:grpSpPr>
        <p:sp>
          <p:nvSpPr>
            <p:cNvPr id="14357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Arial" panose="020B0604020202020204" pitchFamily="34" charset="0"/>
              </a:endParaRPr>
            </a:p>
          </p:txBody>
        </p:sp>
        <p:sp>
          <p:nvSpPr>
            <p:cNvPr id="14358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359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904875" y="3086100"/>
            <a:ext cx="11525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7200" b="1" dirty="0">
                <a:solidFill>
                  <a:srgbClr val="FF0000"/>
                </a:solidFill>
                <a:latin typeface="+mn-ea"/>
                <a:ea typeface="+mn-ea"/>
              </a:rPr>
              <a:t>徐</a:t>
            </a:r>
            <a:endParaRPr lang="zh-CN" altLang="en-US" sz="7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441" name="AutoShape 3" descr="data:image/jpeg;base64,/9j/4AAQSkZJRgABAQAAAQABAAD/2wBDAAgGBgcGBQgHBwcJCQgKDBQNDAsLDBkSEw8UHRofHh0aHBwgJC4nICIsIxwcKDcpLDAxNDQ0Hyc5PTgyPC4zNDL/2wBDAQkJCQwLDBgNDRgyIRwhMjIyMjIyMjIyMjIyMjIyMjIyMjIyMjIyMjIyMjIyMjIyMjIyMjIyMjIyMjIyMjIyMjL/wAARCAEsAa0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1+iiiuo6wooooAKKKKACiiigAooooAKKKKACiiigAooooAKKKKACiiigAooooAKKKKACiiigAooooAKOnXpRVHWpGh0LUZUOGS1lYH0IQmgRp+GUx4ds5iMNcqbph6GUmTH4bsfhWnLMkKFnbAAJ/z+YpttGsNrDEgwiIqqPQAVjC/S88RixyfkxMFbuoH/xXlmuU5TeHIBxj2ooooAKKKruZkvoyMtBIpVhj7jDkH6EZB/4D70AWKhmuYrd4VlbaZn8tDjjdgnHt0P8ALvU1U9VsjqGl3FsjbJWXMT/3JByjfgwB/CgC5XNXI8jxdcr0W6s45FHqyMyufyaMfhXQb5FtN7qFkEeWA5AOKwNcYDWNEvF/jlnsjz2ZC/8AOAfnVQ3Kg7SLNFFFdB0hRRRQAUUUUAFFFFABRRRQAUUUUAFFFFABRRUN1d21lA093cRQQr1klcKo/E0ATUVlR6rdajxo2mT3an/l5nzbwD/gTDcw90Vh71di8PalcDfqGtyxsf8AljYRIiD23OGY/XI+gqHNIhzSLFFLH4agQ5bUNRkHo1x/gBTx4Z0k/wCutmuh6Xczzj8nJFL2iJ9qirPd21qAbi4ihB7yOF/nVUa7pTcR39vM392BxI35Lk1vW+jaXaHNtptnCT/zzgVf5CrtT7QXtTk31q1QZa31IL/e/s242/nspbbXtJu5PKg1K1aXvF5oDj6qeR+VdXVe6sbS+j8u8tYLhP7s0YcfkaPaMXtWZg56UVTv/C2iW217fwlps8PPmLbwxxyD3AwA35g+maw2k8LwXwtfLudO3f6t7a4mt2X/AHoiQf8AvpcHIxmn7TyK9r5HUUVSGm61AA1lqVnqUWMqt0vlOR1z5kYKnqP4KaZ9bi4k8O3Eh/6drmFh/wCPulUpopTiX6KxbnXrqzt557rQry3hg/1ss9zaKicA8nzvcVxOo/FieS3YaPpBEmcebdONuPVVBBP4lfxpSqwjq2NST2PUKo3mtaVp7Fb3U7O2Ydpp1Q/qa8K1DxTqmrbv7R1i52nrBv8AIT6bVxuH1z9aWy8LarqMX+geH72SNuQ62xiU+4Zto/EGsHirv3Y3Kem7PZv+Ez8Mf9B/TT9LlD/Wom8deGFP/IZtm/3Mt/IGvMovAHjUJh/D07EdG+1WwJHuPM4NTx/DvxhIOdEaP/fuof6OaX1ip/KK8e56EvxA8LN01dD2z5UmP/Qa0tP8RaNqrbLDVLS4k/55pMC//fPWvK0+Gfi+NnI0uMqx3AC6j4Pfv/nNY+qeGtY05T/auhXkSLyXaHzUHuXTco/Oj6xUW8QTT6nv9FfPdn4k1fTIlfTNauViRhlDL5qBe+FfcB68Y6V2mkfFC6hZY9bs1mj6faLQYYe5Qnn8D+FaQxMJb6Dsz1CiqematYazZi6066juITxuQ8qfQjqD7HmrldABRRRQAVmeIzjwvq3/AF5zf+gGtOsjxRNDB4Zv/Pljhjli8jzJGCqpkOwEk9BlqT2E9jsq55rMWnja1ucfu7m1mjHtJuRsfiA35Y7Cue1r4waDp6uNPhudUccBol8uMnsN7dfqoIrBs/iPqPiDxTosEthaWlut6pG12kfLAx/e+UfxntXG5xTtc51CT1sewUUUVZIUUUUAFFRzzw2sDz3EqRQxjc7uwVVHqSar295NeWBuYLUoWOYkuGMZZezHglc9cEZ6ZAPAALUi742TONwIzXO+IIjb2uks5BKakrNj1cOvH4vUqXmpailw6XdrY2UJKSXIj3lmUneUZiAAv3dzKckMcYAznQA6xd216Wm/s6zGLFZWJaZsYM755PBIXPYk9xioq7Kim2atFFFdB0hRRRQAUUhIAyTgDuaoy65pEDFZtVsY2HBD3KKR+ZpXEX6KzP8AhI9CP/Mb0z/wLj/xpf8AhItDxn+2tN/8C4/8aOZdwuaVFZttr2nXt4LaynN0/wDG0Cl0QYJBZx8ozjjnmtKhNPYAooopjCiiigChHYeINS5leHR7c/wqBPcH8f8AVofwetGx8L6VZTrdNC13eL0urxvNkH+6Twn0UAe1bNFczk3ucrk3uFMk3FQqnBJAz7d/0zT6g37r7YP+WcWT/wACPH/oJpCJ6KKKACiiqVzJerkRwZXPytE6s34q20Y+hzQBdoqvbtdnHniIqRncoKke23n+dWKAAnAyelUpU0zWrd7eUWl9CPvxnbIo+o5qcXcP2n7OWKy9gyld3fgkYP4U9oo3lSVo0MiZ2sVGVz1we1AHOT6LqGjMtx4fkEsKkltOuZDtIPJ8uQ5Kn/ZOV9NvWqetfEjSdG08tNFOuqE7U0yZfLmLe/bZ/tjI9MniusuLlLXyjJnbJIIwR2J4Gfx4/Go9Qs7C/tvs2oW0FzA5A8uZA4J+hoYHzVrviHVvEWpi81VDNIzBIYLblE5O1VTqzcnnknJ+ldH4N8BX3ie7llvnksdMh4LxbWkkfPKAnKjHc84PHBBA7vUvhzoumX0etafpP2xYc+fp8jGQPGfvGMMeHH93OGGRjoR22mXFldabbzaa0TWbIPK8oYUDpgDtjpjt0rJUle8tWaOppaOhm6L4O8P+H9rafpkKTAY+0SDzJT/wNsn8M4rdoorUzCiiigAooooAxNX8IeHtdDf2lo9pM7DBl2bZP++1w3615z4i+El3aK1x4euGu4xybO5YCQf7j8A/Rsf71ew0VMoqW5UZOOx8s/aNQ0PV1eCS603UI2CSqRscAg4DKRhhnHUEelepeEPHy6tPHpurLHBftxFKnEc59MH7re3ft6Du/EXhbSfFFl9n1K2V2X/VTrxJCfVW7fToe4NeA+IdAvfDervpl/ksP3lvcJlRMoPDqezA4yOoPtgnNOVHVao3jNS9T3ymSyxwRPLNIscaAszucBQOpJ7CuF8I+P4Lm0az165jgu4IywuZCFSdAOT7OB1HfqO4HG+KvGE/im5kiTfBpML/ACQtwZSACHf8+F7dTz06ZV4RhzFeR0ev/FI+f9k8PwJICD/ptwp28Y5ROCevU4HsRXB6hqF3qt3G2o3c99cs2Ikf5ju9EjUYB/3Rmup8H/Dm/wDE7pqV5K9jpJUbGC/vZxnqmeFU8fMRzjgd67/wT4YsbS0a8s7JLZbmUNI5bfJtjf5I85J4IyxY5JyMAYxzP2lXWTsiHUUdtTz/AEj4XeJNZeKe5SLS7Ycj7UN0hPr5anjjPDEHnpWtd/D+28PX014mrXc76TaDUZCwVF3hsxrgDOD5cmeew9a9T1DVvs8q2dlGt1qMgykO7AQf35D/AAqPzPQAmsPxBoSHwldWVxMZrjUrq2S6nPymQvNGpAHZQvAHYDuck3GnFdDJ1JPqdPcwtIA0ZZZF6EPtx+hB/EVVN1e2w/e2c1yuOGh2bh/vZYZ/AfgKXQ71tR0Kxu5P9bLAplH918fMD7hsj8Kvu6xozuQFUZJPYVZBiWt5ca3f3MLRS2draOqSRMw8yZioYZ2k7VAPTOT7AEGWbQ9It4pJ3EltDGpdyl3JEiAck4DACsTS9O1YxrqsCW8wvma78uSdoHjDnKqWCvuwu0fw/d53cY1203UNWljOsG3itI2DiytnMgkYHIMjsq5AIB2gAZHJI4oA5W/1Cw0+ZdWuNI1ZNJhTdDemH7SzNn7+JCzRKAODtGc5yOM42ufFky2H2bQIrh2f715d7EO3vsC559GI49DXr1cJ4n+F+lax5l1pe3TNQYliY1/cyn/bT1PquD65qZ81vdKjy394yvC+raN4jhhs5bm5aW2QbNNvGTagXoVCqBIBxyckexrta+eNU07WNC1g2V5b/ZL2AiSORZSM+kkbAcj3/AgdK9N8FeOv7V8rS9YZI9SxiOYDalz9PR/bv1HcC6NZP3ZaM6EkttjuqKKK6RhWB4j8Sx6KiwQqst7IMqrfdjX+++OcZHA6k+nJGtqN6mn6fNdupYRrwgOCzHhVH1JA/GvJ72Z3mM99cIJbl8tKx27t3PQ9VwQAO20Vx4zE+xjaO7AkvbqfVsNqEzzE/P8AvGyig4CsF+6MNweM896j+0yBnwfLVB/q+0eCMEeozx9DTFu7VJZOJZCMkqkZABxyMvtGDnpnsMUrzMUAit47eMbcSzvlto5xjj1PTPWvClKU3eWvqMTznt4uZWiA+Rck5ViDx78ZIPPQVLZx3t5MdqSAytshi8wb2JHQ8HjAJOegGe1Mhs1Z0YyPK7/LEWhMhY/3UBC/kq9sn1r0Pw5oH9mp9quVQXbrtCKBthU87Rjgk4GT7AdBW+GwzrS8uoGho+mJpGmx2quZJPvSynrI56sf6egAHar9FFfQpJKyEFFFFMAooooA26KKK5TkCqiYGqyHP+shUL/wFmz/AOhippnMQEnVF++B6ev4f41Buje8RlkXOSVOfvZHzL/6C3vQBcooooAKKKKACiodt0JsmWExZ+55ZDY/3t39KdPMtvH5j527lXj3IA/nQA8qrEEgEqcjI6GmrKjSvEG+dACw9Aen8jRDKs8EcqZ2uoYZ9CM1hRzz6Z4gZdSYGG7VYre6AwrsCSEfsr84B6N2weKAE8VDVYbL7Xp8BvY4ijy2a4DsEcNujPdsAjaevGMEYNDwj4nsfGNzLexSGOW3UYs5CN8YbOG4OCCMjI9wegrsK8/13QrTw7d3epW9gVgvJhN9rt3EUljcHCly5BxEw5bggEHIIbgA9Arnr6xuNFvZdX0iBpYpTuvrCMf63/prGO0g7j+Me+DVH/hKrzw/FBD4qt4w0gAjvbEl4ZD6MCAUPvyvuMgV0FrqP2518hY1TGSWlVmI9gpP5kj6UAT2N/a6nZx3dlOk8Eg+V0P5g+hHQg8irFYMES2HjeeOJVWPUbLz2VRgeZE4VmPuRKgz/sCt6gAooooAKKKKACiiigArH8S+G7DxRpTWN8pBB3QzJ9+F+zKf5joRwa2KwPGfiEeGfDN1frtNyR5VqjdGlbhfwH3j7A0ntqNeR866hp0trrN3p920UpsJ2iLR8o7j+IfT07HPpXXfDHwrZeJ9Zvbu+kjls7GVSbTvK+MAsP7gKnjuQQeAQeRsLHU9XmNlp8b3eoymV+T8zYyzOT6n9SwHetHwprp8LaxZ6pb7vsyAR3Ef9+A/eyPUfeHuMdzXJCyldrQ6ZXcbLc+mAAAABgDoKy5vDei3Fw882mWzySNucmMfOfUjofxrSR0ljWSNgyMAysDkEHoadXYcpXtLCzsIzHZWkFshOSsMYQE/QCotWsDqWnSW6ymKXKyQygZ2SIwZGx3AYDjv0q7RQByPhu9v3vNesvs0NvcW96Ha3diQokjViyH+JWfzCOnfPORWze208tjcSXsytGsMmYEXCEFSDvzndwTxwPY8GjU9MuJLyHU9Nljiv4VMbCTPlzx9dj45GDyGGSpzwQSDUuLTXNagey1COysLKUFZ/s1w08kqHqgJRAgI4J+Y4PGDzQBo6Jn+wNNyMH7LFn/vgVfpAAoAAAA4AFLQAUUUUAY3iXwxp3inTDaXyEOuWhnTiSFvVT/MdD3r5/17Qr7w9qsmmaiuJV/eRTR5Cyrnh0PUEHt1U/gT9M1zvjPwnb+LdEa1ZxDeRZe0uQMmJ8fqp6Ef1ArOpT515lwnyvyOU8CeLjrdt/Z2oSD+1Ldc7jx9oTpvHv0DD156GutubmG0gaedwka9T156AADkkngAck187qNW0bVAySCDUbCYgrIvKOvBBI4Kke3IPvXsGh6nqHiS2h1tNPtTHysEE14V8lhlWJxG2WzkZ7DgDkk7UKrkrPdG70L2qadqHiLT5IWmOnQkq8agbpGKkEFzn5Rx0HPQ5HSuMn8J6nYEk6esoP3pI/3u73LDEh7cbccV6D9q1ZBul0u3ZR1W3vN7n6B0QfqKlttTtrqbyAzRXIGTBMpR8eoB6j3GR70q2GhW1luB5omn6k5CyWl+AO8tnJJn6ZTCitjTPC+ozEM9pFZ56yznzH/BQcfmVx6Gu/orCOXUU7u7Hdmdpui2el5eJDJcMMPcS/NI349h7DA9q0ao3us6bpz+Xd3sMUmMiMtlyP8AdHP6VVXxVojMAb9I/wDalVo1/NgBXanCHuqyFdGxRTUkSWNZI3V0YZVlOQR7GnVYwooooAKKKKANuiimTSpBC8rnCIMk1ynIRSRTKxe2kUE8mNxlT9O4P5j2rD1G1vNjGKwmx1IhkQgEHIKksCcHkcAjtxlTZvNYlitmuXUWtqMDzZSFyT0AyCcnoAFbOeDWalxquowuiKdPt5PvTMWNy6+gyf3f1PPP3VNNJvYaTexa0DxRHqFzJpl4Gi1CFivzIVWXAycejDuvB7gYNdHXNf2bZfYVshboLdfuoONpznIPUHPOeueetRpHrNoNtnrAkj7Jf2/nbR6BlZG/Fix96t030LdN9DqaK5r7d4j27f8AiVbv+em2TH125/Td+NI39tzkedrKw+1naKn/AKMMlTySFySOjkljixvYLuIUZ7k9hVLWtObVdLltY7h7eU4aORT0YHIyO4z1H8jg1zU0t3pGo295e3V1q1sziPyzGvnRnGdyLGoDgYJKgA8Z5wBXW2V9a6lZx3dlcR3FvIMpJG2Qe38+KTTW5LTWjINHvxqGnrJ5XkSxs0M0Oc+XIpwy57jjg9wQe9WLyzt9Qs5bS6iEsEq7XQ9x/Q+/auV1hrzw74pTU7JHmtdSTZcWgx880akhl9HMYb2PlAHkgjotL1mw1m2E9jcLICPmTo6ezKeQeR+YpCM/TdTfTrptG1i5HnxrvtbqVgv2qEdyem9ejD6N/FgbMc8N2rqgLx4wSUO1gfQnhh9OKzPE+l6fqejudQljt1tT9pjunVSIGXnf83BHUEHqCRWdoqa/qeiWUzLZaGs0KSSJaw75SSoORuAWM+xV/rQBQH9k20mqeHr2S4FjayIbV44nb7MGUN5YdVIXacFQTkArjoDV2w1OBURdM03UtVlj+Q3AhFvEzd2JcopPqUByfyroNM0y30q0+zwF23MZJJZW3PK56sx7k/4AYAAq5QBj6Zp962pzavqbRrcyRCCK3iO5LePOSNxALMxwScAfKAOmTsUUUAFFFFABRRRQAUUUUAFeJ/FrWDfeKINKRsw6dEGcD/ntIM8/RNuP9817U7rGjO5CqoJJPYV8tX9/daxrl1eoGebVbktAp7O7YjT8tg/Csqz92y6mlJe9dnrPwe8Ppb6feeIZU/fXrmKAntEhwSP95gfwVa4T4haYdE8c6hDFbk21ztvIwpHHmZ3cHtvVz+Ne+aRpsWj6PZ6bB/qrWFIlPrtGM/j1rzX4zWAD6NqijktJaP75G9fy2P8AnSqQXs7dhwl79+50/wAMNU/tTwFYbmYyWm60fdnI2HC5z/sbT+NdhXk/wZvSJtb04n5P3Vyo9yCjfoiV6xWkHzRTIkrSaCiiiqJCiiigAooooAKKKKACiiigDx/4v6GlrqFlr0K7Vuj9lucdC4BMbfkGU/RaqfCzUjFqGoaSzfJMguoh/tDCP+hj/I13/wAS9PXUfh9qysgcwRi5AIz/AKtg5/QEfjXmPw38J6nqerHVLO/+x2VqzQu5Xe7Fk5VAeBgMpycgHHB5FZL3aqkjeEvc16HqlzqMVvOtssctxdMu4QQJvfb/AHj2Ue5IHbrUQksNZje3mh3vEQXguIirxnsdrDI74YenBrVitrPw9Aot4MRyEmaVmLSOwUkMzHluARyfTtUV/p0mqWcF7bMsWpwKfKkP3W/vI3qjEfhwRyK6vaak+01M37Be2v8Ax5X7Mg/5Y3YMo/B8hx9SW+lct4v8T6xpojsTZm085CzXcEnmDA6hchSD0ycdxjGcjsrG8W+tRMEaNwSkkT/ejcHDKfcH/HpUOr6Ra61YNaXanbncjrw0bdmB9f8AEg06kXKLUXZmjV1oeKtdCNc5kiUtuLS5VmbuxLYyeOp+nGSKkj1UKQFvI27/AOsyP8cfTnHuK6a58C61p7ubPyr2HPCo/lt+TEAY9m/LNUT4X1kuF/sq6CdeGj4PthuD7jg46cV5EqFROziczjJdCLSvEEumXBmsnwx+Z4kH7uT13KOM/wC0OfwyK9L0bxHp+tIFhlEd0Bl7Z2G8fT+8PcfoeK4m18GaxcHbLbJCvdp5VGffEZbn/vnPeug0/wCH2kWzRy3oa9nQhhu+SNSPRR29mLV14VVo6NaeZrT5kdbRSKoVQqjAAwBS16BsFFFFAGxK7RxlljaRuyrjn86xdQ1GKxmjW5H2zUWG6Cyh5C/7Rz0A/vt+HJwa8+tXuqjy9JVrW1PW+mT5mH/TKM9f95hjuAwpbOwgsUcQqxeQ7pZZGLPI3qzHkn+XQYFYRg3uYRg3uRRWk090t9qciz3a58tF/wBVbg9QgPfHBY8n2HAvUUVslbY2SS2CiiimMKKKKAKl9DM6wXFqENzayiaJXOFY4KlSe2VZhnsSDzjFY+lQDR7md7Gz1Kygkl80wmGNwucZX5XIYenXA4FdHRUSgmRKCZlX73niG/s2ENzp9lZSNMkrMqzSy7WRSqjO1QGb73JOOMdab+FyJ3mg1BvMkILma3TBPP8AzzCep656n1roaUdRQoIFCJ4Bq+u6p4h8qPUbtpoUcLFAqhIl+bAIUcE+5yfevpmvlC2ldng2phFlTczcfxDoP6/zr6vrjpNu9yKiStYKKKK1MgooooAKKKKACiiigAooooAw/GczW/gfXZUJDLYTkEdjsNeH+A4IL3xzoMWQ0QuGkGORlI3df1UflXufi22e88G63bRqWkksZlRR3Ow4H514H4P1Cz0rxlo+r3DJFbrKRLKTgKrxsm5vYFhyegrGp8UbmtP4ZH0rXnXxlAbwpYJvKs2oLtIPOfKkNegC5gNuLgTRmAjcJA42keueleH/ABJ8UweItbhtLCZZtOsN2JUOVlmPBIPcKOAfUtV1JWiyaavJFv4MO7eJNVSQYdbRMkdG+fgivaq8z+DukPDpl/rUqkC9kWGDPeOPPzfizMP+AivTKKatBBUd5MKKKKsgKKKKACiiigAooooAKKKKAK2o2q3umXdo4ys8LxEeoZSP61xvwlWK38B2KvNH9ruGeeWPcNw5wOOv3VWu0vZJobC4ltojNOkTNHGDjewBwPxPFcTY+J/Cy+FrDTo9Xs47m1EUHl3TCGWKRCAzMrYK4IJJ6cHk0vMfkX/HTyvHpdjFKkZvLtYsu20dDxntkEj64rpONO03kmTyY/oXIH8yf51zLy2/im7e7MYk0oW720DMMfaA5Uu477fkUKe+CemDXPaYniO/t7C0u9avZrm5QhCqw7IQp2yOxADbkOQMjO/b83Wqasrg42VzpXt7rU9fubnRJYoLb/VXdxNGXSWVeP3agjLKBtZs44A5K8SXKatpKma7EV/ZjmSS1hZJIh6mMs29fUg5H9010Vpaw2NnDaW6BIYUCIvoAMCsrWNTl0q9tfJje5lut0cVupwWYDI+g7k9huPPGGpNDUmhsUiTxJLE6yRuoZXU5DA9CD6U6q+n+DtNhgZtSt4b6eRmkYSpviiLHJWJGyEXJPTk9zVaNE0rU0s4pWfT7pS9oWYt5bj78W49sYZQecB+ygDSM7uxrGpd2NGiiitDQKKKKACiiigAooooAKKKKACioLq8trGAzXU8cMYONztgE+g9T7VgXPjaxibbBa3U/GQ20IDzjoxDdePu1nOrCHxOwHTUVyi+OrZTibT7kD1jZGGPXkjitzTdZ0/VkLWVysjL9+Mgq6fVTyPrShWp1PhdwL9FFFagFFFUr+8aDZb2wV72biJD0A7u3oo7+vAHJFAj59vkazN9Go+e2llQD3RmH8xX1PDKs8McqHKOoZT7EZr5i8RWElr4m1WwaSQxx3LM8rH55N4D9umd+fx4r6E8GXRvfBOhzk5ZrGEN/vBAD+oNefSVpSXmZ1dkzcooorYxCiiigAooooAKKKKACiiigArxPxX8MtT0y8mutCtze6c7Fhbxn97BnqoB++o7Y5HTBxmvbKKmUFJWZUZOLuj5bm8L6oRsj8Naj5jHGf7Nk+X3+7XV+G/hlrWrTRLf20ml6auA7S4ErqP4UXquemWxj0Ne80VCoxRTqyIbS1gsbOG0tYlit4UEccajAVQMACpqKK1MwooooAKKKKACiiigAooooAKjnnjtreW4mcJFEhd2PRVAyTUlY3if9/paaeOTqE8dqV/vITmQf9+1k/KgCv8AZ9U8RWu65mfS9PmTKwQH/SHU9N7nhOOqqCf9rtXz74gsEs9c1SC1UAW97cJGoAUFfMb5cAAAfy4r6gldo03LE8p/uoRn9SBXy3q+ofaNc1a8J/dXFzcXEZ9F3scce2D+dY1/hRrR3PZPh6f+KJsADkDfg/8AAyf5k1veD7GGGxvL9QWnury5LEnoqzyAKPQdT9WJ71S0S2g8P+ErGCTbBDZ2imUnouFyxP45NaHgiaWbw0Gnh8ib7Xcl4T1jzO7BT7gEV1T2SCeyRcu9eisfMW4tphNwIYlGWmJIAVe2SSPYZ68HC6bp8kMrajqTo+ozDYSD8kKk8Rx57Zxk9WIyewDddCiTSZWXKx38eTjpuDIP1YD8a0Lm1juo2Ry4BGOG4/LofxBrMyJiQqlmIAAySe1cfBod1r+lyXB1W4tLe7uDdW0UUUZ8td2Y3yykhiAG645xjrmPUrzUH1WPwkEaWO7TEtySRsgO7djuWKqyj0LDnoK7QAKoVQAAMADtQBzN3pGsWVpLc22pteyxKXFtLAiiUDkqCuCCegPTPUVPbXMV5aQ3MDboZkWRG9VIyDWtb3fn3dxAV2tDjP45x+gB/GudihOj6zLph/49bjfc2Z/u/NmSP8CwYezY/hrWEtbM1hLWzNGiiitTYKKKKACiikbJU7SA2OCRkD8KAFrN1jWrbR4AZD5lw4Pk26n5nI/ko7noPyFc1q+p+KrIyC8S3gtgTi5swSpH+0WDbeOuQB6GuUaSaRjOJ1JkwS65Z2xzkuxOe3JHGD9DwYnG+y91LXz2Dc07ue51O6+03Ds9yAdo5CBTwyKO3pnqSOe1Ry2zSAMxRJT2Yj5j6/j/AD9ic0PMl80uZGZzyS33c467enbrjt2AOJRPMFIaVzu4Kknn/Pp7jPXDeFNzlLmk7spWFTZMjKyzb1ztIhdgfUZA/wA5/AQr+6nSeK4e2niIKSYKMv5jB7ZB4Pf3UzMgUszAdERTy309Bx19uP8AYkstO1LW7g21mhIU4kkOVii+pHf/AGR83PYliNKUJyl7m4mdpoXjSyvY1t9RuLe3vgSow/yTY6lffg5XrwcZHNbZ1e058szS4/55QO4/MDA/E1ladp2k+FkWGFXudRkXkqoaeUewHCJwPRRxUtpBc61cTzamI/sUb+XFaIcozD7xc/x4PGOgKnrgNX0lPnUUpvUgdBrF5qzldNsjFB3vbgqU/wCAKpO/65A98jFaVnYRWYdlLyTSYMs8hy8h9z6egGAOwFWulFXYdjxj4hW/2fxvdNjH2mCKf68GP/2nXpfwnvBdeBIItwLWtxNAfb5ywH5MK4n4tWbG/wBIuVYqskcsMhHU4KsoB7dWrY+C10qw61powAkkVwq9PvKUOP8Av2Pzrha5azXcmprE9VrN1fWE0sQRJBLdXlyxS3tYsbpCBknJICqByWPTjuQDpVzuir/aHiPWtUl+ZoJv7Ptgf4I0VWcj3Z2OfZF9K1OchupfGTyWciW+mwQG7hE8UMjSyCLeN/zMFXpnOBn0rpZZY4YmlldY40G5nc4Cj1Jp9czNCniLxTc2d0ol0zS0QPAwyk1w43fOOhCJtIB4y+ewoA3rS/s79C9ndwXCjq0MgcD8qsVzWqeCtJuYWm0y0t9M1WNc217aRCN437Z243LnqpyCM1Tl1u41/wAO6LbxF7S71ac2115bYaDyw5nCnqD+7ZAeo3A0AdENd0hr82K6rYm8BwbcXCeYD6bc5q/WZL4d0WfTk0+bSrKSzjTYkLwKyqvoARxXJ3s0+n+CvGOiyzPMNMtJRbSyNlzA8JZAx7lfmXPcKDQB2j6pp0dz9mkv7VZ848pplDZ+mc1brFtvDGg/2bFbtomnGIxgMhtUweOcjFYr3MXgXU5bffI2hy2M95DCzFjbPCAXRCf4GVsgdipxwcUAdpRXC6TBp+r6ZBqGreKLiS9uEEsq2msPBFCTzsVY3UYXpk5JxkmrGjXSR+J47LRNWudV03y3N750xuUtmGNm2YkncTkFCTxzx3AOhXX9Ik1k6OmpWz6kAS1skgMi4GeQOnHrWjXHeI9UtfDXjHT9Vu5PKtZ9PuYZ8DJZkaN4wB3bmQAf7VRT6f4t8RJZXs9zbaXBHeW9ymmhNzmNZFYiWXn5toPyqMZwCT1oA7aiuU0uGbxWJdWu728i095WSxtbW4eAGNSV8x2QhmLEEgZwBjjOTVPwvqt1qH/CQeHk1Z11LS750jnmTzW8hjuQkE/NjlM/7IoA0NKe/k8ca3DLrF1NZ2scJjtHjiCIZAx6hAxwFGMnuc5q54qm1qDRt2gxGS7MqB9iI7rHn5iquyqT0GCR1NcjpWmeJm8b+JI4fEsEcyJaGSR9NDCQFHxxvGMYP1rV8VR6zp3w+1Sa81tpL2ECWK5soTalRkDaQHbPfuOtAHT6OdQbRrJtWWJdRMKm5WL7okx8wH41cDBs4IODg4rkLfTU1vVrvTLqe5uNI0cJbeVNMzG6mKB2aVs5cBWQAHgktkHAxHqeiab4X1HSNT0Oyg09pb6K0uYrVBHHPHIdvzKMAlSQwOM8EdDQB2hIAyeBXNv4+8KpcmA61bkh/LaRQzRK2cYMgGwc+prmdW0d9b+L02myvN/Zb6VDc3iea+JAJHURYzgKxCFgMZ8v3NehfYLP+zzp4tYRZmMxfZwgCbMY27emMdqALAIIyDkUVzHgWSSPRrrSpJGkOkX0tijsckxqQ0efcI6D8K6egArJ1FAPEGjSux2AzRqvbzCmQfqFVx/wI1rVma7DLJpvn26GS4tJFuYkXq5U5Kj3Zdy/8CoA574h2MEXh++1mXUdSge3gIhitrnykeQ/KgOBnliB1rwnTbOHULvR7JmwlxcwRAnrtYgMP++dwr0H4p+LINXvrHRbCcSWsUa3krr0dmUbB+Ctu/4EvpXJeGdHbUotTaIuJ4CsVo8Z+5Kzq+7g5B+7GvTJc+hIwl71RLsbQ92Lb6nsNxONbkS1tonksI51a8uuBGVRgWRc8vyAGxwBuyc8VsWk39la7c2dwMQajMZ7SYfdL7BviPo3ylh6gn+6ao6frNpb6ZZ2erwJpDpGgt5Y8rbkYG3y5CMLxxsbnt8w5N69skm02ayuywtpAGiuYRkQuDlXA6oQQCDyvHbpXRJ3ZnKTbJfFHy+HrmfvamO6H/bJ1k/9lrYrzrXdRjv/AApeadPIZPEEyGBYPMbEpJx5kQ6bCOdw+6Cc8giutttYuZNLtr6SyzDNEku+OUHCsB1BA556DP1pEjLK3in8XapfnmWCGKzUZ+6MGQn8d6/98il155NNt21iB5S9vjfAGysykgFQDwG9CMc9ayNGuPtHibxG76gbUPcKYUBQFkRBEzYYHjej8iprq/j1+C30eGRLuR7lXumjHypBHJuBfHALhVAHfcSBgUAXdLjvrCS91DWmtYWunDttm+WFQAFQZAyfU55J44wKj8TOkljpt5HuEsd/D5W5SpIdvLfg8/cZz+ANXbXw3pFlOs9tZiKRTlWSRhj9entVPxCfN1jRLb+7JLdEeoRNn85RTjuOO5NRRRXSdQUUUUAFFFBIAJJwBQAVkXvhnSb2QytaiKYnJkgJjJPqccN+INZGr+Ore0BXTrZrzHHnbtsX4Hkt+gPrXNH4g6078CAE9FSA/wBWP865qmIo/DLUzdSKOofwHaENs1K+UsQTnyv6ID2HfsPSo18AwZ+bVLog8HbHGOPQfLgDn09R0JFZFj8Rb+SSOOSwiuBI4j8wZhVCTjJOX3c9cdK7P+y5brnUrx7gd4Ih5UP4gEs30ZiPaohSw9RXjFFKSexhRaJ4ftp3jSC41i8X5XXdvA9nA2xKfZsHgda247O/miWOSSLT7ZRhYLMZbHpvIwB7KoI7NWlFFHBEsUMaRxoMKiKAFHoAKp6xqaaRpkt4yGRlwqRg43sTgD8+voM10KMILRWQ/Uhu3sfD2lzSxCGF34QyPzNKeFDMTliTjkkmr9pbLZ2kVuhLCNQu49WPcn3PWvFtavLvWbwSXswmkbcNp4RFwThR2Gdv145PWvRfAGp3Oo+HjHdMzyWkpgEjHLOu1WBPuN2P+A1lSxEaknFERmm7HVUUUV0mhxfxPtPP8KJcgc2l1HJ+DZjP/oefwrk/hVqgtvH6QD/VXdvJb7s8GQYcfXARx+Neoa7pv9r6BqGnZwbm3eJT/dYg4P4HBrwXSdQOk3enanGhT7HLHMUA5CqfnX/vncPxrixHu1IyE1dNH1LXOeHZBZ61rukzHbcfazexA/8ALSGUA7h9HDqfTA9RXQo6yIrowZGAKkdCKz9W0Ky1jyXuBLHcQEmC5t5DHLET12sOx7g8HuKs5TSrnNDcW/irxLZSnbPNcRXsQP8AHCYIo9w9cPEwPpx60knhFriNobvxJrtxbuCrRNPGgYHsWSNW/Wli8IoNF0y0l1C4F9psfl22owYSVV6YOdwYFQoIOQcZxnGADoZJEhieWR1SNAWZmOAoHUk155pxNjomg+IZ1ZLJdSu7qViMeXBcvKUkPsN8ZPoCSeldC/ha5v8AbFreu3eo2YOTaGKOGOX2k2KCw/2cgHuDXRFEaMxlVKEbSpHGPTFACNLGkJmaRFiC7i5YBQOuc+lef6uxvvBPjXXEUiC/tZBakjG+GOLar/Rm3kf7JU10g8F+H1YAWB8kNuFsZ5Ps4P8A1x3bPw21H49wPh9r44A+wSgf98mgCOLU/FphSJfDVkJNoHmtqf7rp14j3fhioZ/CV3rNtfya9fxzXt1ZS2cK28ZWG0SQYbYCcsxwMsfTAArrEG1FB6gYpaAOCi1nQLONIPGOlWmnalEoSSe5tQ0E5Axvjl27SD1wSGHQipr/AOIei2OlPJoUMuoRQbSz2lq5t4k3DcTIBsGFyevau3IBGCMikwMYwMelAHM+JdBbWvEXhiZ7fzbWxu5LiVsjCkRnYcd/n29PSunoooA4/TjrnhaxGkRaDNqlrblltLi1uIkzGSSqyLIykEA4yMg4z7VQl8Lahpuhxa3bybfFEDzXUhhQyJOZW3PbkcFk+6Aeo2gjHNd/RQBwsVzrml60niG/8P3GzUbJIby1sHFy9tLGzlCRxuBVyDjOCB161F4p1PVtf8IanbW/hjVI1nMUUAkCCST5suSm75FAXGSeSegrv6KAOWki1TRdXutT0/TZL+x1LZNcWiOiTwTBAu5dxCsCqqCN2QRkZzR5Wr+I9U0+W90x9L0yym+0+XPMjzTyAEIMISqqCd33iSQOBXU0UAcdot4lz8R9fka2vk3W1vBDLNZSxxkRmQvh2UL95x356jNdj0qC9vINPspry5fZDCpZj149h3PoO9eWan4m1HxELmwlvJ9L3bkWC1ba4BGQfM/iOCM4wBnkd6zqVYQ0ky4U5S2N/wAIeINPuPFXiO2t3meO81BZraRbeTy3xbxq537dowyMOSORXd1g+CoIbXwTo0MCBES0jBHq2PmP1JyfxrerQgKyvEmtw+HfD95qswDeQmUTOPMc8Ko+rECtWvE/in4nTVtbTRLSTda6c264Knh5yMAf8BBP4t/s1M5csblRjzOxwCWl3fX1rFbRrLf3NxtAUYDPJnP0UE59gvtX0Vo+gx6Potno9nAFS2GTdyKMmQg7pFHXcSW5OAM9xxXk3gGxlt9QXxTLj7FYTCEgr94MCsj57BAwOfQOK96qKUWo8z3ZdV62WxGsES24gCL5QUIEIyNuMYrLOgpZfvdEcWEg58lRm3f2MfQfVcH1yOK2KK1MjHspLe8uZYLmyNlqMYDyojkb1PAZXXG9cg9cEdwKr/8ACKRRLFBa6pqVtZRnctmkqtGCORgupYAdlDYHYcCti58uKSK5aNSyny9+OVViM/hkLn6e1TO6xxs7nCqCSfQUAZd/Z6VFZQ2c2n21yiA+VDMgcADqxLZwB1LH17kgGxpmnxWFuFiWONTyI4IxHGuf7qj+Z5/lVXT4Wv5nvrgHaX+RD6qeM+ynIA6btzdxjYoAK5zVjnxfp4/u2Fzn8ZIf8K6OubvSZPGDjPEFgn/j8j//ABuqh8RUPiLNFFFdB0hRRRQAVw/jnVizjSUk2xbQ9zhwN2fuocsOMDJGecr2JFdxXjeqaitzqd3MZGHmzu28tjK5wmAOWO0IMYOeBXJjKjhTst2Z1HZFOQRp+8cuuTwAzfMT6DDg/nUUpdo081yqSHb5J24AxnLkAbuq8dOe9NSM+W11KEEjDbGuAAu7I7dyN2fcCpWi3SIjbhGq7GLD15P4jgfgK8g5i74dsn1DU7CHbnbNGRgcbFO5voMZH1Ir2WuZ8IaAdLtTd3Eey5mXasZ6xR5zg/7RPJ+gHbJ6avZwtJ04a7s6acbIK5Xx4+zTLIZ4N0Sf+/UldVXH/EYKNFsmYEgXgGB3/dSf1Aq8R/Cl6Dn8LPOnG4+aPvAfIvcgkHP5qD+Pc5r03wLb+RpV26jEct2zIfXCqp/8eVh+FeZ6VBdajqTRW6mSWb9zGD0Vs/MfoASxPtXten2Uem6fBZxElIkC7j1Y92PuTkn61xYKm+Zz6GVJa3LNFFFemdAV4Z4v0r+yPFd9b7cQXDfaoeOCrklh+D7vwxXudcT8S9FN/oSanCmbjTiXbA5aE/fH4YDf8B96wxFPnhoCdnc2fhZrn9qeEksZXzdaYRbNnqYwP3bf984H1U13FfOPgbxMfDviiK/kYLps4Fvcn/YJ4k+inn/dLetfRwIIyDkVjTlzROeceVhRRRVkBRRRQAVma9odv4i0t9OuprmKB2Bf7PJsLY7E4PHt7Vp0UAVdPszYWMds13c3RTP765YNI2TnkgDOOnTtVqiigAooooAKKKKACiiigAooooAKKKx/EmsHR9JaSLabuY+VbKeRvI6keigFj9Md6UpKKcnshpOTsjkvG+uNd3y6bbENFbSAMO0k+MgH/ZQfMff3WudtbGTULqLTbY7y7mNWZQQz9XkI6YUZPpnjriq8ZJQTJIS8uUgdjkhc5eU+pP3s9/l9a9B8DaKtrY/2pIm2S5QLAp6xwdR+LfePf7oPIrwaaljMRzS2X9W/rzPWm1hqNlu/6/r5HTWFlBpthBZWybIYECIM5OB6nuferFFYvinxJa+FtEl1C5G987IIQcNNIeij8iSewBPavf2PIOf+I3jYeHLJNNsJQNXvFOw9fITnMh9+CFHqM9Aa8V0fSbrWNdXTLHPmzKrPK3zeWuW3SMe/b6kj1pmo3V9q2rre3O+61C7uPmCDlmKlVRR2A4AHYfia9p8HeF4/DWl4k2vqFxh7mUdM9kX/AGVycevJ71jCPtpf3UdMY8q8zVsNJs9O0eLSoIh9kji8rY3O4Hrn1JySfXJq/wCGLl5NJNnO5e4sJDaSMerbQCjH3ZCjH3JpKz5Gu9J1KTUrOA3UMyKl1bIcOducSJngtgkFTjIAwcjB7JxutCZxutDq6Kp6dqllq1t9osbhJkB2sBwyN3VlPKt7EA1crEwGSxpNE8Ui7kdSrD1B61mrcTN4edmbdcBWhLHvIGKZP/Aq1apW1p/oSpKpUtKZyvoxk34/OgC1DEkEEcMYwkahVHoAMCn0UUAFcxdeH5p9be5TU7m2vJw7s0RDR7F2qiFGBGMEkkYOSefTpJpVghaV87VHbqfYe9VLIPLcTzyYzhYuORkZLYP1Yr/wGgDFa08S23HlaZfqP41le3Y/8BKuP/HhUZu9Xi/1vhu+YDq0E8Dj9ZAf0rrKKvnkX7SRyJ1kxjM+lavEO5+xPJj/AL9hqjPijRYzie/S2b+5cq0Lf98uAf0rsqKftGP2jOX1bUYtK0m5vpWAWGMsMnG5uw+pOB+NeKwQFk2MihIgoBY4yQOp9MckH2Getex6r4f0/W5Imv0mlEXKIs7ooP8AewpHPvSWfhrRrEhodPhMgORJKDI4PqGbJFZ4ihKq1rZIucHJnnNjol5qcsf2S2e4hGT5h+SMk8ZLHgjgfdyc54rt9D8Jw6c6XN463F0h3IAPkjPcjPVv9o/gBzXSUUUsJCnruwjTSCiiiuo0CuM8eyS3X9laTZRma+muDMqKMlFVGUsf7v3+CeMiuzqGO0giuprlIlE8wAeTqxA6DPYDnjpkk9SaiceaLi+omrqxjeGPDFv4esxnZLeyD97MowOeSqjsufxOBnoAN+iinGKirIEraIKKKq3GpWFq+y5vbaFvSSVVP6mqGWqQgMpVgCCMEHvUNtfWl5u+y3UE+373lSB8fXBqegDwnxT4fPhzXJbEL/oUwMtoT08vun1UnH0K+tek/CvxYL6wHh6+k/0yzT/RmY8zQDgD3ZeAfbafWtLxV4di8S6M9ozCO5Q+ZbTEf6uQdPwPQj0P0rw9G1HTNb3gyWN/p0vHqko/muD9GDGuCpH2M+ZbMUo8yt1Pqaiue8HeK7fxZo4uUCxXkWEurfOTG/qPVT1B/qDXQ1qnc5dgooooAKKKKACiiigAooooAKKKKACiiigAooooACQBknAryTxHq/8AwkGrtIjYsVQpG5OAIc/O/sXIAH+yoPBrrfHOriGzTSIWPnXY/fFc5SHOD06bj8v03H+GuDcGef7LbxGRjIqtGG/1kpxtjHoOhPYDrwTXk5jXbaoQ3e/6Ho4KirOrLY0vDujnxBq22VCLRAHnBGMRfwxfV8Zb/ZGD2r1jpWZoOjpomlR2oYSTMfMnlxjzJD1P06ADsAB2qTWNZsNB02S/1K4WG3j4yeSx7Ko6knsBXbhcOqFNR69Tlr1nVnfoT319a6bYzXt7OkFtCpeSRzgKBXzt4p8VTeLddnvpVaG0tiYrSFz9xCASx9GbjPpgDtVjxV40vfGNwruGt9LQ77e0z+Tyere3QdsnmrfgbwVJrV3/AGrqMZXSQweKNhzdEAc/9c+P+BfTrTbqvkiOEOX3mdB8OvCpiRPEF/HiaRT9jiYcxoR98/7TDp6Kfc16HRRXdCChHlRYUUUVYGfeaYZLoX9jN9j1JBtW4Vch1/uSL/GvseR2INX9L8RLc3K6fqUP2LUyDtjLZjnx1aJ/4h7HDDuO9LVe8srbULY293Ak0RIO1h0I6EHsR2I5FRKCZEoJm/JKqcZy56IOpqSuRTT9RtBjT9fvo0HSK6C3KD8XHmH/AL7qKDWvEiaqunX0+kRNKcW05tpAk/H3R+8OH6/Keo5GcHGTi0YuDR2SsGGQQR7UjusaM7HCqMkmoLWK4VN141vJMerQxFB+rE028u2tsYjzyOW4VvYN0B6Y3YB6fSSSGRpZnWQpg5/0eJh1P99h2A9P64AuwQrBCkSkkKOp6k9yfc9abb3MVypMZ+ZTh0YYZD6EdRU1ABRRRQAUUUUAYlFFFdR1hRRRQAUVXd5ri+SwtColK+ZLIwyIkzgHHckggD2J7YM8mk3tvE0keqLJtBJF1Eu3H1Xbj64P0qHNJ2Ic0nYjnuYbWMPM4UE7R3LH0AHJPsOaiGoW4kCSmSBmBKi4iaLdjrjcBn+lTeH4ZLsDWbyNY3lXbbR7shIz/FyBy/B6A42jAOal8SRJe2ltpTxrIL65SN1YZHlr+8f/AMdQjPYsKl1NdCHU10KtjZXmsW8d3LcyWdpKoeKKEDzGU9C7MDtyP4QAR/e7C2/h5Il3WN5dQy/9NpnnRvqrseP90qfetmqs17FHbySqwbyzhl7jHJHscdM9ePWs3JkOT3ObllmvLqHR5Q1tdyyYnEbkERAEl0bglWwFDDBBbsRXS2un2djGI7S1hgQcYjjC/wAqrQ4udenm4ZLaBYUb0ZzucfkIjWlQ5N7icm9zM1jTFv4g8IRNQh+e3mIxgj+Ekc7T0I9D64qhaXK3lqkyqyE5DI3VGBwyn3BBB+lat9fR2VxaiQcSsyZHbjdn9KypI/suu3cI4juFW5T/AHvuuB9MIfq9XTeti6b1sT1xXjzwidYg/tTTo86lAmGjH/LxGP4f94clT9R347WitJRUlZm54DoOu3nh/VodV085dRtlhY7RNHnlG9D6HsR9QfojQ9asvEOkQalYSb4ZR0PDIw6qw7EHg15R8QPCDQyS6/pkRKN817Ag/OVR/wChD8fXPL+FvF934S1ZLi1U3Fncn/SbYNw6gffXsHHAz0PQ9iOBXpS5JbETjzK63PpCiqGj6zYa9psWoadcLNbydxwVPdWHUEdwav1uc4UUUUAFFFFABRRRQAUUUUAFFFFABRRRQB4x4qOqaf4vuncvvupXZGnZFiMaqNgXIBIxwcElW5IINdd4D0dZYYtdljKxvH/oSOPmCt96Rv8Aabt7ZOfmNdhfNZR2ckuoGBbWMb3afGxQO5zwK8q8U/Fh7oPZeFjsh5VtRdOTjgiJT/6Ew+gPWuV4elGp7Z7nQqtSUPZrY7Xxf480rwlDsmP2nUHA8qziPzHJwCx/gXPc/gDXh/iDxDqOv3jahq1wGZM+VEvEcIPZR6+55P6VRjsr3V79bWyhmvb6aQSSfNuY4Od7seg46k16x4V8AW2jvHf6kyXepLymB+6gP+wD1P8AtHn0ArRKdbbRDjBQ9TnPBXw8kure3vdfgMduqL5Vi4+aTA6yDsP9nv39K9WACgAAADgAdqWiu2EIwVkMKKKKsYUUUUAFFFFABUN3aW99bPbXUKTQv95HGQf/AK/vU1FAGbEut6UALG8W/tl6W1+x3geizAE/99qxPqK0LTxRYXEyWd/HLp13J8qwXigCQ+iOCUf6A59QKdUVxbQXdu9vcwxzQuMPHIoZWHuDwazdNPYzdNPY1G02HAMbSRuvEbofmQegz1X/AGTke1SwNcAmO4VSR0kTgN+HY/n9e1ctFa6no3Oj3XnWw/5cL12ZAPSOTlk+h3L2AFaun+J7G8uEs7kSafqDdLW7AVm/3G+7IP8AdJ98Vm4tGTi1ubdFFFSSFFFFAGJRRWZrev6b4es/tGoXATdkRxqN0kp9FXqf5Dviulu2rOs065jXPH2g6GZIpLh7u5j+9BaL5jKfQn7qn2JBrzjX/HOq+IZ5baMvYaeAP3MT/PIDn/WOPp90cc8k1k6Tpt3e3FtNZWTyWFrOj3EygLGiqwJGTgE+wyeK5pYm8uWCuJ7XPovQbGS0sPNulxe3R8645ztYjhB7KAF98Z6k1R1MX1ze2Gn34tzZXdyyuISw3osbvsbPUEqM9iAR0NdFWRrPy32hydAt/wAn6wSr/NhQcppXFtFdQmGZS0Z6gMR/KsRLMWXirT4lmleI2d00ayHOw74OAfpn9a6CsjVPk1zQ5QOWnlgJ9jC7/wDtMUAa9ZPiBltdJu9QyE+z28jyNjqgUn9Dgj6e9a1YfjFnHg/VY44zJJPbtbxxgDLNJ8igZ45LChgJ4SdLjQkvUkWQXTbw69GCgRqR9VjU/jWrcPcoMwwq4HP3+T7YPH61heAfNj8H2dtcwvBc2xeGaKT7yMGJAP1BU/jXS0IGclDfHxJr5g8h4l04OsoYHAZ+AcnuEB49X7gVo63hL/TrkEHDvbP/ALIdd3P4xqPxrzT4qPd2Hi1JLO/urdbmzQyJHKdpYM652njOMDOO1c9D458Q2+mrYLcWclujpIPNtFBBVgwOUKjqOSRzWftoxlZmsactJI9torymx+LOoM3+k6RbTxD/AJaQTNHn/dDBs/mBW/bfFLQ5cfaLbULX1LwhwP8AvhmP6V0qvTfU2O3ry3xn8P2tp31jQ4WeEBjPYoOVzglox36cr9celdxY+LvD2pMFtdYtGkPSN5PLf/vlsH9K2gQQCDkHvTnCNSNmI8F8N+Jb7w1qK6hpriSKTHn27N+7nX+jDs3bvkcV9BaBr9h4k0qPUNPk3Rt8ro3DxOOqsOxH/wBccGvL/HPgglpta0aHLnL3Vog+/wCroP73qO/Uc9eK8NeKL3wzriX2n4lhdAbqDdhZ0zwPZh8xB/DoTXF71GXLLYmcObVbn0xRVDRtZsdf0uHUdPm8y3lH0ZT3Vh2IPBFX63OcKKKKACiiigAoopGZUUsxAUckk8CgBaK5XVfiN4W0osjaml1OvBhsh5zZ9CV+VfxIritT+Md9NuTSNJit17S3r72/74Q4/wDHjUynGO7KUJPZHrxIVSxIAAySe1cD4i+K2kaZvt9JUardrwWjfECH3k5z9Fz+FeR6p4o1rxFE76xqks1sWJEAIjh2+6rgN6/NmptJ8Kax4ki22Nt5No42m7nBSMD/AGe7+2Bj3FZ+0cnywRoqVtZFfX/FWq+Iovt2s3W+NR5kdsnyQx+mF7n3Yk+9a3hfwHqutRRST77CwwC08iYll9SiHpn+83HPANegeH/h/pOivHczg398nKzTKNqH/YTov15PvXWVrDDXd6mpqtNEZ2jaHp2g2X2XTrdYkJy7dXkPqzHkmtGiiupKwBRRRTAKKKKACiiigAooooAKKKQsBjJAz0zQAtFFFABUF3Z21/btb3dvFPC3WOVAwP4Gp6KAMuPT9R03/kEatLHGOlteg3MX4EkOv4PgelWo/E19acatoswUdbjT2+0J9SuBIPoFb61aoqHBMhwTLmm61pmsKx0++guCn30RvnQ+jL1U+xAq/XL3+j6fqbI93aRySx/6ub7skf8AuuMMv4EVAtlrNqNlj4gnEPZLyFbgr9HyGP8AwIsfeodN9DN030MTxf45h0BjYWKpc6oVBKMfkgB6M+PXsvU+w5ryGS7vdV1SW4upZ76+nkEaHbud+B8qKOgzngDH86bp1teatrIt7ZWub+8VHJduWYlizsewHUn/AOsK9r8KeDLDwvbblxcahID51045OTkqo/hXPb881z2niH2ib7HK+GPhizE3niM53tvWwjbgcADzGHXp90cepPSu71e0jHhjULS2iSNPscsccaKAF+QgAAdK06a6LJGyMMqwII9RXXGnGCtERsW0wubWGdTlZEVwR6EZrN8RMIrK2nb/AFcV7bs5/ur5gBP0Gcn2zWRpGr3FnMNAuZIo5bcJFa3MsZ23C4+UHBGHABGP4tpI7ga8i2LTNa6hP9slmXynRkyiBhjaQOF3ZxzyemTWDVjlasazMEUs3QDJ4rn9Vu/Ou9JmWJhbw36fvj0JdHjGPbLgVQ0u6vNH0qBtVZr/AE2MsjXbjdLbFGKkyf3k4zv6r/FkZYbGo3en6jp8tufMuLVlBkuLZgVh5yGDZ6ggHjJGAaANaSNJUKSIroeqsMg1y/iPwvFPo8zWLzxSROlyIYmwJjGwcIR77ce2atWHiBbe8l0nWJ4or2DAFwfkiuRjO5c8BsdV7dsitWPU7WWdIo2Zt5wjhDsY4JwG6HgE8elAGRpbLZ60gjupLm11W2FzFJJtB3oFB6AfeRkx/wBczXRVxgUyeHbMwW1266ZciSJo1ZS9uGZPkI5b90TwOvbJxUl9rHhiKO1kttQtZrpp4zG6y+fNhXBYDkvyoIx3zjvQBT8U6Lba14r2XGlTX4SyjA8pYPky8vVpMFc4/hPbntWBq3wut5rSWW10KWEhSyQw6w0jlscZWVCp57b8V2VrcJeTG8E0LXt1cwlII5FdooEPRsE84LsewLkc9T1FJpPcabR4hF8Obe/t92ma5Ks6ACa3vYAXiYj7rBdhU/UVnXvw38UQL+4WxuB/0ynIf8A6gfrXturaNDqQWZG+z30Q/cXSLlk9j/eU91PX2OCMzT7qS6tiZ4xHcRSPDMinIDqSDg+hxkexFNUaU+hvCbeh4LdaBqenqy3ujXyD+N2tzIp+rrlf1rOtb2SKQppt1JZkHkwTtEw/4CpB/PH419LVWvNOsdQTZe2Vvcp/dmiVx+opfVEtYsu54tbeOPEelpu/tZp41/gu4lkB/EAMT/wKsHUL2W51CXUzp8Fv54DXEVsWxuySWVTnHUkgE88j39jvvht4ZvSGSzks3ByGtZSoU+ynK/pWNP8ACiPJ+y65Og7efbrJ/wCglKidGta17oNDjvC/im+8MX323TmWa2mwZ7Zmwkw9Qf4Wx0b8DkdPSIvjRosoyNI1YAHB+WHIP/fyuL1D4XaxpVvPd2V5BfIg3tbRwtGz+pUbm56nHf61xFwxBSa1O6Zv4B0kA659Mevb9KyftKXusThGWp7qPjD4c2FpLbU4gBk7oFP8mNOPxf8ADe3Ig1JvYW4H82rzDTvBGs+INOhvLCfSpbZ/vj7TIGBHVGHl8EHqP8a0f+Fa+Jv+oV+N1J/8arT99b4SfZw7nZ3Hxo0aMqsOk6pIz8DcsSj/ANDz+lZ1x8Zrkgi18Pxj0aa8/oE/rWBB8LNeaZpJ7vTYyeAVeR9o9ANq1pRfCedlxca+oBHIgs9pH0Yuf5Uctd9AVOBlXfxU8V6i0iw3FrYRA7QbaAFie/Mm4e3AHQ1l2uneI/GtwUU3+qYbDvcTMYYz77jsB9gM+1dxpvwz0W317TbOSW7u4wkk8qTSAIyptULhAOC0innP3SK9TgtobS3S3too4YYxtSONQqqPQAcCh0p399kuSjokeeeF/hHpumx+drbrf3LNu8lMrAntjgvxxzx7Va8Y+E/DF1ZpZQ2S2mqOhWzGnxLG7n0xjaVHU56DJyK6OLXYre3u3vXGLebyVZBlpXyflVRyWyMADmpdJsJjcy6tqEYW/uF2LHkH7PFnIjB6Z7sR1PqAKtRSVrGXM73OT0H4RaBp1pC+oRy3eoqAfOE8gWJsdI1zjA9wc/Titi4N5ofN+/2mw7XoUBov+uqjjH+2MD1CjmtXxNdSWPhbVryJgstvaSyxljgBlUlf1ArJ0y6vvFVjGY5JLPSgNrTIcS3XPRG/hTGAWHJOcYxk3F8uw1Jp3Jl1Owa7Fot9bG5IyIRMu8jr93OatVaXQNJTShpaafbpZAYEKIAB7jHIOec9c81jWbzWl02l3chlkRPMt7g/8vEOeCf9pcgN9Qf4sDWM76GsZ3di/RRRWhoFFFFABRRVS7upUuILO0jWW8uCdiM2FVR952Iydo4HuSB3yE3YTdi3RUR0fWiONWsA3vp7kf8Ao6q11pvilbeRbW50iSUjCu8ckQHvjL1PtER7SI66vxDcR2cCedeyjKRA4AXONznB2rnv36AE8VK+l62qCWG/sZmxkwvbsiH6OGJH1IP0qjHZaxp2lzwR6Is9xPh5biLUBJJI4I5YukY6DgDAHQAVrPqmqvaPJbaBcRMoGEuJYgT/ALoR2zj3K/jWbm3sZuo29DEuG1pbhk1G2urG1HSXTIhdl/xxuH08r8fSxp1l4V1C+ezTT4rq5WLzJf7RhZpwM45Ew34/St3StTF/G6SKY7qLHmxNGyFc5wcHscHkZBweeKZrOkvqUUUltcm01C2YvbXIQPsJBBBB+8pB5HHY8EA1Lbe5Lk3uZ134bnso2l8PXAgkA4s7lme3c+3eP/gPHqprMt59SkdYb+6msbo4BT+ynMYPoJA7K34Nn2FdVpceoR2ijUp45bg/e2LgA+x4yPwFXaOZj5mcp9rudPuUtNXjSNpG2w3cYIhmJ6DnJRv9knnsT20KuXMlnNYXceqLAtqpaOYTkCMr1GSeOhH4153J480TQ7qWxjv5dWtVXdby2wMrKM48tnOFYjs27kdeRltFUS+I0hO+jO4orzC/+LkkfNpoTeWeslxcAFfcqoP86zn+JviKYBoV0uNCMjEDufz8zH6VLxFNdTWzPYKK8Sn+IvimPDm8txF/GUth8vvzniobr4jeKoAhXUYmDZ62yf4VP1qmFmdv8LtBSy8PprE0f+l6gilSRykI+4B9fvfiPSu8pkUUcEKRRIqRooVVUYCgcACn1vGKirIQUUUVQytHY2Wo32oQX0SSW/2WHzUf7rDdIRu+mM/iazZDq9pZx6VpEdrfwRyRtFcSBkKBWDAsAuJPu/eUjPfB5OxpEQOu6m5O5WgtwQRwCDIf6g1vVzy3OafxMxdMttVt7KC2It4kRcOzku7t1ZjjA5JJ/Gq8vh/ULe1ntdJ1C2gtJwQ1vPbNIkRbr5eHG0f7PIB6Y6V0VNZ0TG5lXPTJxmpJMhPDtvJZXMV65uLm6kEstyFEbBwAFZMfc2gDbzkdckkk1Li38R3MEFk62ivHIN2orKwJTkFhGBw5BxjOOTz2rpKpS6igkMVuhnkHUKeB9SMn8QDQBaiijghSGJQkcahVUdABwBVe+0221CEpKrI24OssTbHRhwGDDkHkj6Eg5BIrIGp6vqLY02CBoScGdjtRfXa/O/6hSPcVYXTtdbIl11Ap/wCeVmoYfiWI/wDHaAFC+IrT92hsNRQdJJ5Gt5Me+1GUn3AX6Vz58e3R186LLpkNrK6nyrx7lngYg4IBCDOD9BnjOeK6X+xFmULf397fIP4JXVFP+8saqGHsciprzRtNv7WK1urGCWCEgxIUGIyOhX+7j2oAdZoyRCWW5847cZVsqB3PufU/kBWFZcanrS/3b7+cUbf1rag0XT4OFto2HYOgbb9CRmsTT2E15q9ynMc982w+uxEiP/j0bVdPc0p7l+iiitzcKKKKACvPfG/gT7XJLrWiwD7aRm5t1wPPH95fR/8A0L616FRUzgpqzA8A0PXb7QL83unP947Z7eTISUDsw6qw9eo9xkV7F4c8V6b4lgP2ZzFdIMy2svEie/8AtL7jj8eKzPFfgO21x3vrBltNTI+ZiP3c/s4Hf/aHP16V5LPZ3+j606Xcc1jqEJBiKthgB/GjDqCSRkccYPpXGnPD6PWIbn0VRXm/h74mBVS18QrtI4F9Enyn/fUfdPuOP92vQ7a5gvLdLi2mjngkGUkjYMrD2I4NdcJxmrxYCaGv2jXNTvP4IVjtEz/eALuR9d6D6pV/VNYi0mJ3nRj+7JiUdZX7IP8AaJwB9apeGDhtZi/556gR/wB9RRv/AOzU3xMEkvNChZQzfbmlwRnAWGX5vwJX8SKyesjmesjL8MaPBa+JJ3mhia9SzSaSYL1llklMhB+q8egJ9TXXPeW8cpjklVGH97gfn2/GsCJvs/iywc8Lc281ufdwVdR/3ysldHJFHMAJI0cejLmiaswmrM5a7tx41M1vO+3w/b3BSSOM5a9dDyGx0jDDoOWx2HXo7S5tJU8q1kiKxDb5aYGwDjGO1cz8O3Y6HdRu2WF15uckn99FHPz/AN/TWh4qtUexinSR4LhrmC3E0R2uFklSNvmHP3WPfrz2qSSzrer2llbS27T5vXjJht4gXlZscEIuT1xzjA71kwaTq+swWLXxOkpa8oImWS4Py7SCSCijHUfMScHIIroLDTrDTQ8VlaxQZwzlFwzn1Y9WPuauUActfWFxoKi9huLq8sVH+kxTNveMf89EOMkD+JfTkcjDXEdZEV0YMjAMrKcgg9CDWhe6lBYyRRy5JkBwF5PUDp36/pWIbVtDvltlH/EtuWP2f/pg55Mf+6eSvpyv90VrCXRmsJ9GXaKKK1Nive3kdjB5jhnZmCRxIMvK56Ko7k/4k4AJq1pFidOjnu74q2oTqHmKnIRRnbGnqq5P1JJ4ziqvh6CG6ll1O4YSXhnnhiDHiKNJWjwg7Z2gk9STjOAANu98pbZ5pplgWIFjK5wEHck+nrWE5X0Oecr6FgHIyOlVrq5aGe0iUAmeXZz6BWY/yrnND1vUJ475oLb7Vp9tMI4pZXEMjAqG+VSMFfmXBJX6dMu1XVL+4jVrXSb+O7tpBIgZY5FDDI2tsdiAyllz1GQRUEHVUVWsL2LULNLmIMu7ho3GGjYcFWHYg8GodV1vS9Dt/P1S/t7SM/d81wC3so6sfYUAXiMc4ycVXivoJRL83lmL/WCTjb9fyP5elea638YUG6Lw/p5lPQXV6CifURj5j+JWvMtd1jUNeczaxqUsuWGFyEjB4xhB8p6DqCeKylWitDSNKTPZfEfxO0GwtpYdOvXvr5eUFmodAw7M5+THYgEnHTmuI1j4q+JNRV004W2lRnoyL58n/fTAL/47+NYmheBfFWt7TDp4htSOLm8zAMey4LN9QAK9E0n4PabDtk1m/uL9+8UP7iL9CXP/AH0PpU3qy20KtTjvqeOz313qt+ialJdX16eY/Mdrgn/dHJH0AFdJZ+A/FeoQPNDozwoFLKbuQRF8DoF5bP1Ar3nTNF0vRYfJ0zT7a0Q9RDGFLfUjk/jV7OKfsE9ZO4vataI8S0n4ZnULKC8n1seVMgkVba3wcEZ+8xPP/Aa2rb4VeH4M75dQmLHLbpwgJ+iBcV1SRDStZn07GLe433VqfTLfvU/BmDD2fH8NXq6oUqdtEaJ8yucovw48Lr/y43B+t9P/APF0f8K28JbQv9lNtXoPtU2B/wCP11dFXyR7DsFFFFWMKKKKADRWA1PU4j9/MUmP9kqQD+at+VbTHapOCfYd65uCT7L4qtT0S9t3gb3dDvQf98mWulrnnuc0/iKjm4mYonyjuc4A/HqT9MD3pYrCJCWfMjHru6H8Oh/HJ96tVHOsjwskTbWbjd/dHcj3xUklOfdeyOglMdnHkSMON5HUA+g7n6jr0zEjGs3slkiGLSrY4mRePPf+63qP7w7ng9xWwVjRdiri3twMIO7AZA/Dj8T7UmlwJBYqUUDzWaU+p3HOT74xQBbVQqhVAAAwAO1LRRQAUUUUAZWv6hLY2CR2pAvbqQQW+RkKxBJYjuFUM2O+3HeqVnax2NnDaw58uJAi7jknHcnuah83+09fuLzrb2e60t/Qtkea3/fQCe2xvWrtbU1ZXN6cbK4UUUVoaBRRRQAUVDdXUFlbPcXMgjiTqx/QAdyegA5NcTqfizVbpzHp1tPZxdpDAHkPvzlR9MH6isa2Ip0VebA7ys3W9E03XbA2+pwK8a/MsmdrRH+8rdVP+TXnaeIfEHmgQ6vKVk3HzTGjKAF3HaCmScd+nPeu60azh1DS7W8v1N5csuWef5gGBwSq/dXp2AqKOJhXvGIjynXfDT6Q7SWF/BqtmD1hdTMg/wBpRw31Xn/ZrHsNUu9JkluNKvZrSYfNIsZwCcfxoeCfqM19FDgADoKwvEnhLSvFFq0d7EY58fJdw4WZPYNjp7Hiplhlfmg7Md31Of8AAvizR7iw1S58TT6ZHqLzrMPNVY/MTykQbdx5OUOQDxntmtiw1T+2tSju9JiXUrPTLX7EDbTIHaQ7S7BXI+X5EAJIz82MjGfNdY8Ca34fDOHS/sV6TgCMqP8Ab5wPr93uWFYbLPp19Gzi5sL3GY3y0MhX1VhglfcEg1m6k6b99GfIm7p6ntOrauA1h5VvPHqEN7E8dtcRmJ5OdrrGWwrsUZhwSOeSOtdHNqtvqunbdPvghlBRtikzx9iNmMhgfUcHrXiX/CwPEMenyW1/Lb6tagZMd7D8wxyCrptIYdQeSD3rV0j4gwpmTVrG/W5LYN3pt0A0qfw+ap2q7AcbsZwKr28Za3JnCbeqO38DvHp2t63pEcrSWqeXLaSMSTJGEAxzydiGFSfpWp4i1SCa90jS4gzyz38Lt8pARUbfnJ75UDFcRB4y8FNbQWts2uaRNbsz2940LTNGzfePVwd2TkEEHjI4GGvq/hy4v01G78YXE+pRBfs9zcgxRwkHjEYRFGckHKtkE8jtXMn1M7M9O1fUY9MiWdreeZ+Qqwbdx6dmYcdOeg9qwLfWtR1aVFu7qLRrSdnW3eECRpwrFTiVxtUnGcbTkEYb0oPr8Ws2zWdx4w8NNbyjbI9vOI5UX+IBDIw3YyM7sDOQDgVfttc8OTajLbnU9JXTre3FvHE1xHsK5xwCeMFSD7BDTEW9P0S90O/nlhVNShlbcktw5N1Hn+EyNncg5x0IzjnrWnfWc+qaFdW06rHPKjeWB/yzYcoc5OSGAOfUVUtNY8MWS7LbWtORP7v25CP1anS+NPC0JIfxJpAYdV+2xk/lnNAEGn3QvtNtbxRgTxJKB6bgD/WrFcVp/jvw1YaaIn1HeUllCLDDJJhfMbbyqkY24qnffFfSk/dW+m38xfKqz7IlP45JH5Vt7WCWrOpPQ7XQrG31Tw8qzRlH8+SdHHDJ5rGZcH/dkXI9c1Q1TSoLHVrJ7qe5vhHBPceXM25Rs2YITpuywwTz9K4O0+KmuWenJbw6dpyTdWlkZ5Ax6D5RtxgADr2rntU8U69q9y1ze6tOh2bNtsfIVVznA2/N+ZPauX28E7mcacr3Z7DoWs6To3h43urarZwi+ka5w8w+YsBkKOpGQcDrjGec1x3in4iaVcQ/ZvD+nzzMTta4mZoY0j7+WpyQT67RjOeteY2lpJNequl273ctwx+SJCxdhyxD9M+uT+Vdxpvw2129w97Jb6dGezHzpPyU7R/30fpU81SfwIapx6sxLjxhr0JdbO5XTbJ0CtBpqeWFxnBJOWzjgspB4Hpxm2kE+rXrGyhuNRvH+80StNIf95uT+JNeny/DLSbbSblkE99frGXha5k+TeOQCi4UgkAYIPFej6FLY3GhWVzptvHb2k8KSxRRoEChgDjA6U5UZv42OUuTZHkei/CbW78rLq08WmQHrGhEs5/L5F/NvpXo+jeCfD/hhPtNpYrJcoMm7uP3kuO5BP3fooArpaCMjB6VUYRjsjGU3LcRSGUMDkEZBpapWkjxTyWUgACDdCf7ydMe+OAfqKu1ZIU1+EY+gzTqbJ/qn+hoAw/E+xtJivlHz2d3FIH/ALq+YEkP02M9PqxcWQ1HQr+xfgXAuIs/7zMM/rWZpV2b/SLK8bhp4EkYehKgkVrTfQ2pPoW6KKK1NQooooAKKKKAM/Uj5d5pE/P7u/j6f7atH/7PXV1y2sxQy6Rc+dMYFjXzhMoyYmQ7lcDuQVBx7Vf0LXJNQjjtdStWsNWEQkltZP4hxlkPRlycHByDwe2cai1MKi1NqiiiszMoTyGOwEgHVzJ+pYD9AKuRRiKFIwchFCj8Kqaon/EvZgPliw5A9B1/Sr3UZFABRRRQAVQ1q/OmaPdXaKHlRMRIf45D8qL+LED8avO6xozuwVFGWZjgAeprlpbs+IL6CeNSNKtmMkLH/l5k6BwP7ignBP3iQRwAS0ruw4q7sTafZrYafb2isX8pApc9XPdj7k5J+tWaKK6TpCiiigYUUVkeI78WekSxq+2e4BijOcFcjlv+AjJ/ADvUykoxcnsgON1jVX1zVDsZzbwuRbpDKBx08wjHU84PZSPU5oajGUheDzpmXYHYO+d3zAYPtz0qyghVf3aFYYRhQcnn2B6AdcD0qGGMMsstwyoilcsx4OWD/wCH518tVqyqz55FWshuoFYpUmwdg8/ge0e3/wBlr0rSLV7LRrO2k/1kcKiT/ex8365rndH0Fr25hvb2BoreFvMhikGGkbruYdgDyAeSeuMc9fXs5dh5U4c01Zsl7hRRRXpAFYV7psVhbyEWcV9pBbfcaZNCJFUH7zxAjgjk7eQe2CcndopNJ7ktJ7nOXPwt8Karbpc6c1zZpKodHtJ9yMDyCFfcMfQCubuPgvf26BdP1u3mRRhUuYChA92UnP8A3zXeaHP/AGVqUmjSnFvOWnsWPQZ5ki/A5Yf7JIH3K6auSVOOzRjzSi7XPB5vhb4thPFtYze8N1/8Uq1Rn+H/AItjUq+gTSKQQdk8LDH/AH3mvoais/YQK9tI+Zj4Z8R2tv8A6VoOpDywcuLdnyB3O3PamQ6Hq9wnmQ6FqkibmXctjIRlSQR93sQR+FfTUiLLE8bfdZSp+hrF8NP5SahYHra3kmPVlc+Zn6bmcf8AATS+rxH7aR4EfDeuMCD4e1Ug8YNhJ/8AE0+08I+J2jEa+H9RIU4Vmi2ZHbO4jntX0tRR7CIvbSPnK28HeJLu5nt10popIHCS+fNGoUlQw6MSeGHIH8q2YPhXrFym28vtPt1PUIrz/odlenzqE8X320Y32Vux9zvmGfyA/IVareGGp2vY1jJyVzzN/hSltZqy6reXUsbAtGqom9e4GcnOOmW5xgkZyOm8N+FfCMTRn+x47ibf5fnXJabbIBnDJJzGxHONuORgnIrpqo3mlw3U6XKM9veR42XEJw3HQMOjgZPDAjn1rR0Yr4UTOLezNPUtMfUkWxMFotgoBPmR78kdAq8bceuc+mKovoeoadGH0+7a7VfvWt0xOR/sSHLA/wC8WB9V61PZ63NDcR2erpGjyMEhuogRFKx6KQSSjHsCSD2OTitiaORxmOVkOOgxg/mDUaxZjrFnP2eowXjvEN0VzH/rbaUbZI/qPT0IyD2JqfwdaLa+FtLaNjslsoHKHsxjGSPr/n2o61pkutwtBNtfYcCVQGMbHj5X2rhuccA46kjv0WmWken6TZ2UIxFbwJEg9FVQB/KnKVxylzFqiiipIGNGjOjsuWTO0+metPoooAKRhkYPSlpGYKpY5wBk4GaAGW6GO3jU/eCjP171y+lL9mN9p7cNaXcij/cc+YmPYK4H1U1ttrVru2xBpD3+ZU/RyprB1S9TT9b/ALSkguVs7mBYriTyGZYGQsVZiARtIcgsCQNozxki4OzLg7M1KKRWV1DKQykZBByCKWtzoCiiigAooqjqd5LbxRwWirJf3TeVbRt0Ld2b/ZUZY+wx1IpN2E3YbFEda1xYASbDT3D3B7Sz8MkfuFBDn32D1Fb+o6XbapCqThleNt8U0bbZIm/vK3Y/oehyOKTSdNi0nTYrOJmfZkvI33pHJyzn3JJP41bk4Qtu245zjP6Vzyd3c5pO7uZcDa3akR3K2d5Ev/LyJDC5H+0m0rn3DAH0HStA3duq5a4iUd8uKakxnQ+W6sDwJIXDY/P/AOvSG0ZjlrqYn/dT+e2kIT+0bBhj7bbHP/TVf8aktEjjtY0ik8yNRhGznjsM9/SmfYk6ma4z6+e38s4pGaOzw0144U8KshU5PtxkmgC1Va+vrfTrVri5fagIAAGWZj0VQOST2ArIOtX91ctDY20GwEjzSzSN+KYXb/wJl9s1maOkt+76xeTvctMx+yl8bY4ugKADA38tnrgqDnFVGN2VGPMyxLDc604l1RfLtQd0enggr7GUj77f7P3R/tEA1oUUVuklsdCSWwUUUUxhRRRQA2Qssbsib3AJVc4yfTPauOufDuuardNd38lokhG2ONJmZYl64A2DnuTnkjtgAdnRWdSlGquWWwHKw+D5NqpPqCqg5xbwBWH4sWH6Vr2Ph/TdPZJIrffKn3ZZWLsv0J+7+GK06Kinh6VP4IgFFFFbgFFFFABRRRQBV1GxXULNoTI0UgIeKZPvRSDlXX3B/PoeDT7DxRHDGtvrwXT7tMK0r8W8x/vJIeBn+6xDDpg9TPQQCCCMg8EVEopkSgpG0jrIgdGDKwyGByCKWuUGh6dHIZLe3+yuTlmtJGgLH32EZ/GrFgs95f3Vj9suhZ20ceSJDuMjFiVLn5uF2Hg9xWcoNamUoNanR1jXthc2+onVdPUPNtCywE489P7uegYHlSeMlgcbshyaTJbOJI5Hm2nO1rmYN/30XbP0Iq9M3nRBUeSObb5iqpww+o6e3NQQLZ3sN9D5kJbg7XR1KsjejA8g1YrIF9qMTHzNODE8eZyufwXf/Or1rPPONzwCNfdmz+RUUAYT5k8V6lKeiQQQD8N7n/0MfkKt1AmDq2rkHJFyqn2/cRHH6/rU9dEPhOiHwhRRRVFkVxbw3dvJb3EayRSDayt0Ipuk6lNY3iaRqMzSiTP2K6frKAMmNz/fA5z/ABAZ6g1PUF5ZwX9s1vcIWjbB4JUqQchgRyCCAQRyCKmUbomUeZHRUVzFtrV3ox8jWPNubQD93qEcWSo9JlXof9sDb1zt79DbXdteW8dxbXEU0En3JI3DK30I61g01uc7TW5NRRRSEFFFVb6UJFtaTy0ILSSZxsQDLHP6e2c0ASxzCV2CKTGvG/sT6D1+v/18RPZWtzIzzIJ8HG2Q7lU+y9AffGaq2Dz38PmPH9ntOkUKjDFR/e9PoPpyOumqqihVAVRwABgCgBgt4QMCGMD0Cinqiqu1VAHoBS0UAcvf2DeH2a7so2bSyS1xbIuTb+skYH8P95fxHcG3HIksayRurxuAyspyGB6EHuK3a5m68P6jZzsdAubSG2kJd7e6jZkjbuY9pGAepHQHpjJrSM7aM0hO2jLdFFFbG5Wv76LTrRriUM2CFSNBlpHJwqqO5JwBVnRNImt5W1LUir6lMmzahylunXy09ecEt/ER2AAGboCDVPEeqXN1850ycQWqfwpujVmfHdzuIz2HAxk562sZyu7GE5XdgooorMzIpLW3mbdLBE7erICaeiJGoWNFRR0CjAp1FAFeW2mkcst9cRA/woseB+ak1H/Zdu5zceZck9RM5ZT/AMA+7+Qq5RQBj+JJTbeHp4bc+XLcBbWHZxtaQhAR9MlvwqKKJIYkiiQJGihVUdABwBSa6fM1fSIW+4plnA/2lUKPwxI36U+tqa0ubU1pcKKKK0NQooooAKKKKACiiigAooooAKKKKACiiigAooooAKKKKACl8Lpu0g3p+9fytdZ9VPEf/kNUrN12R49EutjFWZPL3Dqu4hcj3GeK6mKJIIUiiULGihVUdABwBWVR9DGq+g+qlsA13dSDdw4TnvgDp7c/nn1q3RWRkFFFFAHMWjb7/VpD/FekY/3Y0X/2WrlUbD/j61T/AK/pP5Cr1dEdkdMdkFFFFUUFFFFABWZNpJjnkutLuDY3UnMm1A0U5/6aJ3P+0CG9606KTSe4mk9yjFrmt22EuNFe4A4JtriNh+BkZD+BBPuatf8ACTSKR5ugarGv979w+PwWUn9KkoqPZoj2aE/4S3SgMuuox9vn024H/slUdU8R6VfWy20Ny4muJEiWOWJ4mdSwLhQ4G75QeBV+svX0VtOSQqC8NzBIhI+6fMUcfUEj6E0nTsiXTsjq4IzFAkZx8oAwvQew9qkoorIyCiiigAooooA//9k=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2" name="TextBox 44"/>
          <p:cNvSpPr txBox="1">
            <a:spLocks noChangeArrowheads="1"/>
          </p:cNvSpPr>
          <p:nvPr/>
        </p:nvSpPr>
        <p:spPr bwMode="auto">
          <a:xfrm>
            <a:off x="1254125" y="1044575"/>
            <a:ext cx="30654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徐</a:t>
            </a: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endParaRPr lang="zh-CN" altLang="en-US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943725" y="2960688"/>
            <a:ext cx="14366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篱墙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438900" y="3579813"/>
            <a:ext cx="25447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寄人篱下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981575" y="2135188"/>
            <a:ext cx="12049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lí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5160963" y="3121025"/>
            <a:ext cx="1150937" cy="1162050"/>
            <a:chOff x="2426" y="1253"/>
            <a:chExt cx="1815" cy="1814"/>
          </a:xfrm>
        </p:grpSpPr>
        <p:sp>
          <p:nvSpPr>
            <p:cNvPr id="14354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Arial" panose="020B0604020202020204" pitchFamily="34" charset="0"/>
              </a:endParaRPr>
            </a:p>
          </p:txBody>
        </p:sp>
        <p:sp>
          <p:nvSpPr>
            <p:cNvPr id="14355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356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5151438" y="3092450"/>
            <a:ext cx="11525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7200" b="1" dirty="0">
                <a:solidFill>
                  <a:srgbClr val="FF0000"/>
                </a:solidFill>
                <a:latin typeface="+mn-ea"/>
                <a:ea typeface="+mn-ea"/>
              </a:rPr>
              <a:t>篱</a:t>
            </a:r>
            <a:endParaRPr lang="zh-CN" altLang="en-US" sz="7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451" name="TextBox 44"/>
          <p:cNvSpPr txBox="1">
            <a:spLocks noChangeArrowheads="1"/>
          </p:cNvSpPr>
          <p:nvPr/>
        </p:nvSpPr>
        <p:spPr bwMode="auto">
          <a:xfrm>
            <a:off x="5818188" y="1058863"/>
            <a:ext cx="3178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篱</a:t>
            </a:r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笆</a:t>
            </a:r>
            <a:endParaRPr lang="zh-CN" altLang="en-US" sz="5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52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16850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4" grpId="0"/>
      <p:bldP spid="15" grpId="0"/>
      <p:bldP spid="16" grpId="0"/>
      <p:bldP spid="17" grpId="0"/>
      <p:bldP spid="23" grpId="0"/>
    </p:bldLst>
  </p:timing>
</p:sld>
</file>

<file path=ppt/tags/tag1.xml><?xml version="1.0" encoding="utf-8"?>
<p:tagLst xmlns:p="http://schemas.openxmlformats.org/presentationml/2006/main">
  <p:tag name="KSO_WPP_MARK_KEY" val="95da005e-4fb8-49be-8fd4-a15f1d890f5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1747</Words>
  <Application>WPS 演示</Application>
  <PresentationFormat>全屏显示(16:9)</PresentationFormat>
  <Paragraphs>257</Paragraphs>
  <Slides>27</Slides>
  <Notes>5</Notes>
  <HiddenSlides>6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Arial</vt:lpstr>
      <vt:lpstr>Calibri</vt:lpstr>
      <vt:lpstr>黑体</vt:lpstr>
      <vt:lpstr>Gulim</vt:lpstr>
      <vt:lpstr>方正大黑简体</vt:lpstr>
      <vt:lpstr>汉仪大宋简</vt:lpstr>
      <vt:lpstr>微软雅黑</vt:lpstr>
      <vt:lpstr>Times New Roman</vt:lpstr>
      <vt:lpstr>仿宋</vt:lpstr>
      <vt:lpstr>楷体</vt:lpstr>
      <vt:lpstr>方正姚体</vt:lpstr>
      <vt:lpstr>Arial Unicode MS</vt:lpstr>
      <vt:lpstr>Malgun Gothic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689</cp:revision>
  <dcterms:created xsi:type="dcterms:W3CDTF">2015-12-30T08:03:00Z</dcterms:created>
  <dcterms:modified xsi:type="dcterms:W3CDTF">2023-01-17T00:53:06Z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4C3452B77586440599DB72B1EA4F08CC</vt:lpwstr>
  </property>
</Properties>
</file>