
<file path=[Content_Types].xml><?xml version="1.0" encoding="utf-8"?>
<Types xmlns="http://schemas.openxmlformats.org/package/2006/content-types">
  <Default Extension="jpeg" ContentType="image/jpeg"/>
  <Default Extension="JPG" ContentType="image/.jpg"/>
  <Default Extension="gif" ContentType="image/gi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570" r:id="rId3"/>
    <p:sldId id="571" r:id="rId5"/>
    <p:sldId id="572" r:id="rId6"/>
    <p:sldId id="573" r:id="rId7"/>
    <p:sldId id="574" r:id="rId8"/>
    <p:sldId id="575" r:id="rId9"/>
    <p:sldId id="576" r:id="rId10"/>
    <p:sldId id="577" r:id="rId11"/>
    <p:sldId id="578" r:id="rId12"/>
    <p:sldId id="579" r:id="rId13"/>
    <p:sldId id="580" r:id="rId14"/>
  </p:sldIdLst>
  <p:sldSz cx="9144000" cy="6858000" type="screen4x3"/>
  <p:notesSz cx="6858000" cy="9144000"/>
  <p:custDataLst>
    <p:tags r:id="rId1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微软雅黑" panose="020B0503020204020204" pitchFamily="34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82" userDrawn="1">
          <p15:clr>
            <a:srgbClr val="A4A3A4"/>
          </p15:clr>
        </p15:guide>
        <p15:guide id="2" pos="2941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C000"/>
    <a:srgbClr val="BDD0E6"/>
    <a:srgbClr val="409B50"/>
    <a:srgbClr val="92D050"/>
    <a:srgbClr val="C0504D"/>
    <a:srgbClr val="AEAEAE"/>
    <a:srgbClr val="FFDB6D"/>
    <a:srgbClr val="CC00CC"/>
    <a:srgbClr val="33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0"/>
    <p:restoredTop sz="94642"/>
  </p:normalViewPr>
  <p:slideViewPr>
    <p:cSldViewPr showGuides="1">
      <p:cViewPr varScale="1">
        <p:scale>
          <a:sx n="109" d="100"/>
          <a:sy n="109" d="100"/>
        </p:scale>
        <p:origin x="-1674" y="-90"/>
      </p:cViewPr>
      <p:guideLst>
        <p:guide orient="horz" pos="2182"/>
        <p:guide pos="2941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37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580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noFill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4" Type="http://schemas.openxmlformats.org/officeDocument/2006/relationships/tags" Target="../tags/tag27.xml"/><Relationship Id="rId3" Type="http://schemas.openxmlformats.org/officeDocument/2006/relationships/tags" Target="../tags/tag26.xml"/><Relationship Id="rId2" Type="http://schemas.openxmlformats.org/officeDocument/2006/relationships/tags" Target="../tags/tag25.xml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4" Type="http://schemas.openxmlformats.org/officeDocument/2006/relationships/tags" Target="../tags/tag30.xml"/><Relationship Id="rId3" Type="http://schemas.openxmlformats.org/officeDocument/2006/relationships/tags" Target="../tags/tag29.xml"/><Relationship Id="rId2" Type="http://schemas.openxmlformats.org/officeDocument/2006/relationships/tags" Target="../tags/tag28.xml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4" Type="http://schemas.openxmlformats.org/officeDocument/2006/relationships/tags" Target="../tags/tag6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4" Type="http://schemas.openxmlformats.org/officeDocument/2006/relationships/tags" Target="../tags/tag9.xml"/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4" Type="http://schemas.openxmlformats.org/officeDocument/2006/relationships/tags" Target="../tags/tag12.xml"/><Relationship Id="rId3" Type="http://schemas.openxmlformats.org/officeDocument/2006/relationships/tags" Target="../tags/tag11.xml"/><Relationship Id="rId2" Type="http://schemas.openxmlformats.org/officeDocument/2006/relationships/tags" Target="../tags/tag10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4" Type="http://schemas.openxmlformats.org/officeDocument/2006/relationships/tags" Target="../tags/tag15.xml"/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4" Type="http://schemas.openxmlformats.org/officeDocument/2006/relationships/tags" Target="../tags/tag18.xml"/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4" Type="http://schemas.openxmlformats.org/officeDocument/2006/relationships/tags" Target="../tags/tag21.xml"/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tags" Target="../tags/tag24.xml"/><Relationship Id="rId3" Type="http://schemas.openxmlformats.org/officeDocument/2006/relationships/tags" Target="../tags/tag23.xml"/><Relationship Id="rId2" Type="http://schemas.openxmlformats.org/officeDocument/2006/relationships/tags" Target="../tags/tag22.xm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6" descr="背景长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69069" y="168275"/>
            <a:ext cx="8805863" cy="6516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标题 1"/>
          <p:cNvSpPr>
            <a:spLocks noGrp="1"/>
          </p:cNvSpPr>
          <p:nvPr>
            <p:ph type="ctrTitle" hasCustomPrompt="1"/>
          </p:nvPr>
        </p:nvSpPr>
        <p:spPr>
          <a:xfrm>
            <a:off x="502412" y="2588282"/>
            <a:ext cx="8139178" cy="899167"/>
          </a:xfrm>
        </p:spPr>
        <p:txBody>
          <a:bodyPr rIns="25400" anchor="t">
            <a:noAutofit/>
          </a:bodyPr>
          <a:lstStyle>
            <a:lvl1pPr algn="ctr">
              <a:defRPr sz="4050" b="0" spc="45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noProof="1"/>
              <a:t>单击此处编辑标题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502412" y="3566160"/>
            <a:ext cx="8139178" cy="950984"/>
          </a:xfrm>
        </p:spPr>
        <p:txBody>
          <a:bodyPr tIns="38100" rIns="76200" bIns="38100">
            <a:noAutofit/>
          </a:bodyPr>
          <a:lstStyle>
            <a:lvl1pPr marL="0" indent="0" algn="ctr" eaLnBrk="1" fontAlgn="auto" latinLnBrk="0" hangingPunct="1">
              <a:lnSpc>
                <a:spcPct val="100000"/>
              </a:lnSpc>
              <a:buNone/>
              <a:defRPr sz="1800" u="none" strike="noStrike" kern="1200" cap="none" spc="150" normalizeH="0" baseline="0">
                <a:solidFill>
                  <a:schemeClr val="tx1"/>
                </a:solidFill>
                <a:uFillTx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/>
              <a:t>单击此处编辑副标题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 lvl="0" algn="r" eaLnBrk="1" hangingPunct="1"/>
            <a:fld id="{9A0DB2DC-4C9A-4742-B13C-FB6460FD3503}" type="slidenum">
              <a:rPr lang="zh-CN" altLang="en-US" sz="1200" smtClean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</p:nvPr>
        </p:nvSpPr>
        <p:spPr>
          <a:xfrm>
            <a:off x="502448" y="952508"/>
            <a:ext cx="8139178" cy="504000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4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5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6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 lvl="0" algn="r" eaLnBrk="1" hangingPunct="1"/>
            <a:r>
              <a:rPr lang="en-US" altLang="zh-CN" sz="1200">
                <a:solidFill>
                  <a:srgbClr val="898989"/>
                </a:solidFill>
              </a:rPr>
              <a:t>‹#›</a:t>
            </a:r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502412" y="2588282"/>
            <a:ext cx="8139178" cy="899167"/>
          </a:xfrm>
        </p:spPr>
        <p:txBody>
          <a:bodyPr rIns="25400" rtlCol="0" anchor="t">
            <a:noAutofit/>
          </a:bodyPr>
          <a:lstStyle>
            <a:lvl1pPr marL="0" marR="0" algn="ctr" defTabSz="685800" rtl="0" eaLnBrk="1" fontAlgn="auto" latinLnBrk="0" hangingPunct="1">
              <a:lnSpc>
                <a:spcPct val="100000"/>
              </a:lnSpc>
              <a:buNone/>
              <a:defRPr kumimoji="0" lang="zh-CN" altLang="en-US" sz="4050" b="0" i="0" u="none" strike="noStrike" kern="1200" cap="none" spc="450" normalizeH="0" baseline="0" noProof="1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noProof="1">
                <a:sym typeface="+mn-ea"/>
              </a:rPr>
              <a:t>单击此处编辑标题</a:t>
            </a:r>
            <a:endParaRPr noProof="1">
              <a:sym typeface="+mn-ea"/>
            </a:endParaRP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 lvl="0" algn="r" eaLnBrk="1" hangingPunct="1"/>
            <a:r>
              <a:rPr lang="en-US" altLang="zh-CN" sz="1200">
                <a:solidFill>
                  <a:srgbClr val="898989"/>
                </a:solidFill>
              </a:rPr>
              <a:t>‹#›</a:t>
            </a:r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 rtlCol="0">
            <a:noAutofit/>
          </a:bodyPr>
          <a:lstStyle>
            <a:lvl1pPr marL="0" marR="0" algn="l" defTabSz="6858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2412" y="1296000"/>
            <a:ext cx="8139178" cy="5041355"/>
          </a:xfrm>
        </p:spPr>
        <p:txBody>
          <a:bodyPr rtlCol="0">
            <a:noAutofit/>
          </a:bodyPr>
          <a:lstStyle>
            <a:lvl1pPr marL="171450" marR="0" lvl="0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tabLst>
                <a:tab pos="1207135" algn="l"/>
              </a:tabLst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五级</a:t>
            </a:r>
            <a:endParaRPr noProof="1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 lvl="0" algn="r" eaLnBrk="1" hangingPunct="1"/>
            <a:fld id="{9A0DB2DC-4C9A-4742-B13C-FB6460FD3503}" type="slidenum">
              <a:rPr lang="zh-CN" altLang="en-US" sz="1200" smtClean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48" y="3808731"/>
            <a:ext cx="8139178" cy="624845"/>
          </a:xfrm>
        </p:spPr>
        <p:txBody>
          <a:bodyPr rIns="63500" anchor="t">
            <a:noAutofit/>
          </a:bodyPr>
          <a:lstStyle>
            <a:lvl1pPr>
              <a:defRPr sz="2700" b="0" u="none" strike="noStrike" kern="1200" cap="none" spc="225" normalizeH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FillTx/>
              </a:defRPr>
            </a:lvl1pPr>
          </a:lstStyle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02444" y="4511676"/>
            <a:ext cx="8139178" cy="1077985"/>
          </a:xfrm>
        </p:spPr>
        <p:txBody>
          <a:bodyPr tIns="38100" rIns="76200" bIns="38100">
            <a:noAutofit/>
          </a:bodyPr>
          <a:lstStyle>
            <a:lvl1pPr marL="0" indent="0" eaLnBrk="1" fontAlgn="auto" latinLnBrk="0" hangingPunct="1">
              <a:buNone/>
              <a:defRPr kumimoji="0" lang="zh-CN" altLang="en-US" sz="1200" b="0" i="0" u="none" strike="noStrike" kern="1200" cap="none" spc="113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 lvl="0" algn="r" eaLnBrk="1" hangingPunct="1"/>
            <a:fld id="{9A0DB2DC-4C9A-4742-B13C-FB6460FD3503}" type="slidenum">
              <a:rPr lang="zh-CN" altLang="en-US" sz="1200" smtClean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 rtlCol="0">
            <a:noAutofit/>
          </a:bodyPr>
          <a:lstStyle>
            <a:lvl1pPr marL="0" marR="0" lvl="0" algn="l" defTabSz="6858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02447" y="1296000"/>
            <a:ext cx="3962432" cy="5040000"/>
          </a:xfrm>
        </p:spPr>
        <p:txBody>
          <a:bodyPr rtlCol="0">
            <a:noAutofit/>
          </a:bodyPr>
          <a:lstStyle>
            <a:lvl1pPr marL="171450" marR="0" lvl="0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tabLst>
                <a:tab pos="1207135" algn="l"/>
              </a:tabLst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五级</a:t>
            </a:r>
            <a:endParaRPr noProof="1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79158" y="1296000"/>
            <a:ext cx="3962432" cy="5040000"/>
          </a:xfrm>
        </p:spPr>
        <p:txBody>
          <a:bodyPr>
            <a:noAutofit/>
          </a:bodyPr>
          <a:lstStyle>
            <a:lvl1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2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 lvl="0" algn="r" eaLnBrk="1" hangingPunct="1"/>
            <a:fld id="{9A0DB2DC-4C9A-4742-B13C-FB6460FD3503}" type="slidenum">
              <a:rPr lang="zh-CN" altLang="en-US" sz="1200" smtClean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2412" y="432000"/>
            <a:ext cx="8139178" cy="648000"/>
          </a:xfrm>
        </p:spPr>
        <p:txBody>
          <a:bodyPr rtlCol="0">
            <a:noAutofit/>
          </a:bodyPr>
          <a:lstStyle>
            <a:lvl1pPr marL="0" marR="0" lvl="0" algn="l" defTabSz="6858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502447" y="1296001"/>
            <a:ext cx="3962432" cy="381003"/>
          </a:xfrm>
        </p:spPr>
        <p:txBody>
          <a:bodyPr tIns="38100" rIns="76200" bIns="3810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sz="1500" b="1" u="none" strike="noStrike" kern="1200" cap="none" spc="150" normalizeH="0" baseline="0">
                <a:solidFill>
                  <a:schemeClr val="tx1"/>
                </a:solidFill>
                <a:uFillTx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noProof="1"/>
              <a:t>单击此处编辑文本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2444" y="1789043"/>
            <a:ext cx="3962400" cy="4552234"/>
          </a:xfrm>
        </p:spPr>
        <p:txBody>
          <a:bodyPr rtlCol="0">
            <a:noAutofit/>
          </a:bodyPr>
          <a:lstStyle>
            <a:lvl1pPr marL="171450" marR="0" lvl="0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tabLst>
                <a:tab pos="1207135" algn="l"/>
              </a:tabLst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五级</a:t>
            </a:r>
            <a:endParaRPr noProof="1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4676812" y="1296001"/>
            <a:ext cx="3962432" cy="381003"/>
          </a:xfrm>
        </p:spPr>
        <p:txBody>
          <a:bodyPr tIns="38100" rIns="76200" bIns="38100" rtlCol="0">
            <a:noAutofit/>
          </a:bodyPr>
          <a:lstStyle>
            <a:lvl1pPr marL="0" marR="0" lvl="0" indent="0" algn="l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kumimoji="0" lang="zh-CN" altLang="en-US" sz="1500" b="1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noProof="1">
                <a:sym typeface="+mn-ea"/>
              </a:rPr>
              <a:t>单击此处编辑文本</a:t>
            </a:r>
            <a:endParaRPr noProof="1"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76812" y="1789043"/>
            <a:ext cx="3962432" cy="4552234"/>
          </a:xfrm>
        </p:spPr>
        <p:txBody>
          <a:bodyPr rtlCol="0">
            <a:noAutofit/>
          </a:bodyPr>
          <a:lstStyle>
            <a:lvl1pPr marL="171450" marR="0" lvl="0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tabLst>
                <a:tab pos="1207135" algn="l"/>
              </a:tabLst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  <a:p>
            <a:pPr lvl="1"/>
            <a:r>
              <a:rPr lang="zh-CN" altLang="en-US" noProof="1">
                <a:sym typeface="+mn-ea"/>
              </a:rPr>
              <a:t>二级</a:t>
            </a:r>
            <a:endParaRPr lang="zh-CN" altLang="en-US" noProof="1">
              <a:sym typeface="+mn-ea"/>
            </a:endParaRPr>
          </a:p>
          <a:p>
            <a:pPr lvl="2"/>
            <a:r>
              <a:rPr lang="zh-CN" altLang="en-US" noProof="1">
                <a:sym typeface="+mn-ea"/>
              </a:rPr>
              <a:t>三级</a:t>
            </a:r>
            <a:endParaRPr lang="zh-CN" altLang="en-US" noProof="1">
              <a:sym typeface="+mn-ea"/>
            </a:endParaRPr>
          </a:p>
          <a:p>
            <a:pPr lvl="3"/>
            <a:r>
              <a:rPr lang="zh-CN" altLang="en-US" noProof="1">
                <a:sym typeface="+mn-ea"/>
              </a:rPr>
              <a:t>四级</a:t>
            </a:r>
            <a:endParaRPr lang="zh-CN" altLang="en-US" noProof="1">
              <a:sym typeface="+mn-ea"/>
            </a:endParaRPr>
          </a:p>
          <a:p>
            <a:pPr lvl="4"/>
            <a:r>
              <a:rPr lang="zh-CN" altLang="en-US" noProof="1">
                <a:sym typeface="+mn-ea"/>
              </a:rPr>
              <a:t>五级</a:t>
            </a:r>
            <a:endParaRPr noProof="1">
              <a:sym typeface="+mn-ea"/>
            </a:endParaRPr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 lvl="0" algn="r" eaLnBrk="1" hangingPunct="1"/>
            <a:fld id="{9A0DB2DC-4C9A-4742-B13C-FB6460FD3503}" type="slidenum">
              <a:rPr lang="zh-CN" altLang="en-US" sz="1200" smtClean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 rtlCol="0">
            <a:noAutofit/>
          </a:bodyPr>
          <a:lstStyle>
            <a:lvl1pPr marL="0" marR="0" lvl="0" algn="l" defTabSz="685800" rtl="0" eaLnBrk="1" fontAlgn="auto" latinLnBrk="0" hangingPunct="1">
              <a:lnSpc>
                <a:spcPct val="100000"/>
              </a:lnSpc>
              <a:buNone/>
              <a:defRPr kumimoji="0" lang="zh-CN" altLang="en-US" sz="2100" b="1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 lvl="0" algn="r" eaLnBrk="1" hangingPunct="1"/>
            <a:fld id="{9A0DB2DC-4C9A-4742-B13C-FB6460FD3503}" type="slidenum">
              <a:rPr lang="zh-CN" altLang="en-US" sz="1200" smtClean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 lvl="0" algn="r" eaLnBrk="1" hangingPunct="1"/>
            <a:fld id="{9A0DB2DC-4C9A-4742-B13C-FB6460FD3503}" type="slidenum">
              <a:rPr lang="zh-CN" altLang="en-US" sz="1200" smtClean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02447" y="1296000"/>
            <a:ext cx="3962432" cy="5040000"/>
          </a:xfrm>
        </p:spPr>
        <p:txBody>
          <a:bodyPr rtlCol="0">
            <a:noAutofit/>
          </a:bodyPr>
          <a:lstStyle>
            <a:lvl1pPr marL="0" marR="0" lvl="0" indent="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  <a:lvl2pPr marL="514350" marR="0" lvl="1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tabLst>
                <a:tab pos="1207135" algn="l"/>
              </a:tabLst>
              <a:defRPr kumimoji="0" lang="zh-CN" altLang="en-US" sz="1200" b="0" i="0" u="none" strike="noStrike" kern="1200" cap="none" spc="113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r>
              <a:rPr lang="zh-CN" altLang="en-US" noProof="1">
                <a:sym typeface="+mn-ea"/>
              </a:rPr>
              <a:t>单击图标添加图片</a:t>
            </a:r>
            <a:endParaRPr noProof="1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679194" y="1296000"/>
            <a:ext cx="3962432" cy="5040000"/>
          </a:xfrm>
        </p:spPr>
        <p:txBody>
          <a:bodyPr rtlCol="0">
            <a:normAutofit/>
          </a:bodyPr>
          <a:lstStyle>
            <a:lvl1pPr marL="171450" marR="0" lvl="0" indent="-171450" algn="l" defTabSz="6858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75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13" normalizeH="0" baseline="0" noProof="1" dirty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单击此处编辑母版文本样式</a:t>
            </a:r>
            <a:endParaRPr lang="zh-CN" altLang="en-US" noProof="1">
              <a:sym typeface="+mn-ea"/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/>
              <a:t>单击此处编辑母版标题样式</a:t>
            </a:r>
            <a:endParaRPr lang="zh-CN" altLang="en-US" noProof="1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 lvl="0" algn="r" eaLnBrk="1" hangingPunct="1"/>
            <a:fld id="{9A0DB2DC-4C9A-4742-B13C-FB6460FD3503}" type="slidenum">
              <a:rPr lang="zh-CN" altLang="en-US" sz="1200" smtClean="0">
                <a:solidFill>
                  <a:srgbClr val="898989"/>
                </a:solidFill>
              </a:rPr>
            </a:fld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928351" y="952509"/>
            <a:ext cx="713238" cy="5388907"/>
          </a:xfrm>
        </p:spPr>
        <p:txBody>
          <a:bodyPr vert="eaVert" rtlCol="0">
            <a:noAutofit/>
          </a:bodyPr>
          <a:lstStyle>
            <a:lvl1pPr marL="0" marR="0" lvl="0" algn="l" defTabSz="685800" rtl="0" eaLnBrk="1" fontAlgn="auto" latinLnBrk="0" hangingPunct="1">
              <a:lnSpc>
                <a:spcPct val="100000"/>
              </a:lnSpc>
              <a:spcAft>
                <a:spcPts val="0"/>
              </a:spcAft>
              <a:buNone/>
              <a:defRPr kumimoji="0" lang="zh-CN" altLang="en-US" sz="1800" b="1" i="0" u="none" strike="noStrike" kern="1200" cap="none" spc="150" normalizeH="0" baseline="0" noProof="1" dirty="0">
                <a:solidFill>
                  <a:schemeClr val="tx1"/>
                </a:solidFill>
                <a:uFillTx/>
                <a:latin typeface="+mj-lt"/>
                <a:ea typeface="+mj-ea"/>
                <a:cs typeface="+mj-cs"/>
                <a:sym typeface="+mn-ea"/>
              </a:defRPr>
            </a:lvl1pPr>
          </a:lstStyle>
          <a:p>
            <a:pPr lvl="0"/>
            <a:r>
              <a:rPr lang="zh-CN" altLang="en-US" noProof="1">
                <a:sym typeface="+mn-ea"/>
              </a:rPr>
              <a:t>单击此处编辑母版标题样式</a:t>
            </a:r>
            <a:endParaRPr noProof="1"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02444" y="952501"/>
            <a:ext cx="7371076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 indent="0" eaLnBrk="1" fontAlgn="auto" latinLnBrk="0" hangingPunct="1"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zh-CN" altLang="en-US" noProof="1"/>
              <a:t>单击此处编辑母版文本样式</a:t>
            </a:r>
            <a:endParaRPr lang="zh-CN" altLang="en-US" noProof="1"/>
          </a:p>
          <a:p>
            <a:pPr lvl="1"/>
            <a:r>
              <a:rPr lang="zh-CN" altLang="en-US" noProof="1"/>
              <a:t>二级</a:t>
            </a:r>
            <a:endParaRPr lang="zh-CN" altLang="en-US" noProof="1"/>
          </a:p>
          <a:p>
            <a:pPr lvl="2"/>
            <a:r>
              <a:rPr lang="zh-CN" altLang="en-US" noProof="1"/>
              <a:t>三级</a:t>
            </a:r>
            <a:endParaRPr lang="zh-CN" altLang="en-US" noProof="1"/>
          </a:p>
          <a:p>
            <a:pPr lvl="3"/>
            <a:r>
              <a:rPr lang="zh-CN" altLang="en-US" noProof="1"/>
              <a:t>四级</a:t>
            </a:r>
            <a:endParaRPr lang="zh-CN" altLang="en-US" noProof="1"/>
          </a:p>
          <a:p>
            <a:pPr lvl="4"/>
            <a:r>
              <a:rPr lang="zh-CN" altLang="en-US" noProof="1"/>
              <a:t>五级</a:t>
            </a:r>
            <a:endParaRPr lang="zh-CN" altLang="en-US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/>
            </a:lvl1pPr>
          </a:lstStyle>
          <a:p>
            <a:pPr lvl="0" algn="r" eaLnBrk="1" hangingPunct="1"/>
            <a:r>
              <a:rPr lang="en-US" altLang="zh-CN" sz="1200">
                <a:solidFill>
                  <a:srgbClr val="898989"/>
                </a:solidFill>
              </a:rPr>
              <a:t>‹#›</a:t>
            </a:r>
            <a:endParaRPr lang="zh-CN" altLang="en-US" sz="1200" dirty="0">
              <a:solidFill>
                <a:srgbClr val="898989"/>
              </a:solidFill>
            </a:endParaRPr>
          </a:p>
        </p:txBody>
      </p:sp>
    </p:spTree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9" Type="http://schemas.openxmlformats.org/officeDocument/2006/relationships/theme" Target="../theme/theme1.xml"/><Relationship Id="rId18" Type="http://schemas.openxmlformats.org/officeDocument/2006/relationships/tags" Target="../tags/tag36.xml"/><Relationship Id="rId17" Type="http://schemas.openxmlformats.org/officeDocument/2006/relationships/tags" Target="../tags/tag35.xml"/><Relationship Id="rId16" Type="http://schemas.openxmlformats.org/officeDocument/2006/relationships/tags" Target="../tags/tag34.xml"/><Relationship Id="rId15" Type="http://schemas.openxmlformats.org/officeDocument/2006/relationships/tags" Target="../tags/tag33.xml"/><Relationship Id="rId14" Type="http://schemas.openxmlformats.org/officeDocument/2006/relationships/tags" Target="../tags/tag32.xml"/><Relationship Id="rId13" Type="http://schemas.openxmlformats.org/officeDocument/2006/relationships/tags" Target="../tags/tag31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email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 noChangeArrowheads="1"/>
          </p:cNvSpPr>
          <p:nvPr>
            <p:ph type="title" idx="4294967295"/>
            <p:custDataLst>
              <p:tags r:id="rId13"/>
            </p:custDataLst>
          </p:nvPr>
        </p:nvSpPr>
        <p:spPr bwMode="auto">
          <a:xfrm>
            <a:off x="502444" y="431800"/>
            <a:ext cx="8139113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1600" tIns="38100" rIns="76200" bIns="38100" numCol="1" anchor="ctr" anchorCtr="0" compatLnSpc="1"/>
          <a:lstStyle/>
          <a:p>
            <a:pPr lvl="0"/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1027" name="文本占位符 2"/>
          <p:cNvSpPr>
            <a:spLocks noGrp="1" noChangeArrowheads="1"/>
          </p:cNvSpPr>
          <p:nvPr>
            <p:ph type="body" idx="9"/>
            <p:custDataLst>
              <p:tags r:id="rId14"/>
            </p:custDataLst>
          </p:nvPr>
        </p:nvSpPr>
        <p:spPr bwMode="auto">
          <a:xfrm>
            <a:off x="502444" y="1295401"/>
            <a:ext cx="8139113" cy="5040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1600" tIns="0" rIns="82550" bIns="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59606" y="6350001"/>
            <a:ext cx="2025254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fontAlgn="auto">
              <a:defRPr sz="900" noProof="1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3087291" y="6350001"/>
            <a:ext cx="2969419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fontAlgn="auto">
              <a:defRPr sz="900" noProof="1" dirty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6457950" y="6350001"/>
            <a:ext cx="2025254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 fontAlgn="auto">
              <a:defRPr sz="900" noProof="1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 lvl="0" algn="r" eaLnBrk="1" hangingPunct="1"/>
            <a:r>
              <a:rPr lang="en-US" altLang="zh-CN" sz="1200">
                <a:solidFill>
                  <a:srgbClr val="898989"/>
                </a:solidFill>
              </a:rPr>
              <a:t>‹#›</a:t>
            </a:r>
            <a:endParaRPr lang="zh-CN" altLang="en-US" sz="1200" dirty="0">
              <a:solidFill>
                <a:srgbClr val="898989"/>
              </a:solidFill>
            </a:endParaRPr>
          </a:p>
        </p:txBody>
      </p:sp>
      <p:sp>
        <p:nvSpPr>
          <p:cNvPr id="7" name="KSO_TEMPLATE" hidden="1"/>
          <p:cNvSpPr/>
          <p:nvPr>
            <p:custDataLst>
              <p:tags r:id="rId18"/>
            </p:custDataLst>
          </p:nvPr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/>
            <a:endParaRPr lang="zh-CN" altLang="en-US" noProof="1"/>
          </a:p>
        </p:txBody>
      </p:sp>
      <p:pic>
        <p:nvPicPr>
          <p:cNvPr id="1032" name="图片 1" descr="背景长"/>
          <p:cNvPicPr>
            <a:picLocks noChangeAspect="1" noChangeArrowheads="1"/>
          </p:cNvPicPr>
          <p:nvPr/>
        </p:nvPicPr>
        <p:blipFill>
          <a:blip r:embed="rId12" cstate="email"/>
          <a:srcRect/>
          <a:stretch>
            <a:fillRect/>
          </a:stretch>
        </p:blipFill>
        <p:spPr bwMode="auto">
          <a:xfrm>
            <a:off x="-2382" y="0"/>
            <a:ext cx="9148763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2100" b="1" kern="1200" spc="15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5pPr>
      <a:lvl6pPr marL="342900" algn="l" rtl="0" eaLnBrk="1" fontAlgn="base" hangingPunct="1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6pPr>
      <a:lvl7pPr marL="685800" algn="l" rtl="0" eaLnBrk="1" fontAlgn="base" hangingPunct="1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7pPr>
      <a:lvl8pPr marL="1028700" algn="l" rtl="0" eaLnBrk="1" fontAlgn="base" hangingPunct="1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8pPr>
      <a:lvl9pPr marL="1371600" algn="l" rtl="0" eaLnBrk="1" fontAlgn="base" hangingPunct="1">
        <a:spcBef>
          <a:spcPct val="0"/>
        </a:spcBef>
        <a:spcAft>
          <a:spcPct val="0"/>
        </a:spcAft>
        <a:defRPr sz="2100" b="1">
          <a:solidFill>
            <a:schemeClr val="tx1"/>
          </a:solidFill>
          <a:latin typeface="Arial" panose="020B0604020202020204" pitchFamily="34" charset="0"/>
          <a:ea typeface="微软雅黑" panose="020B0503020204020204" pitchFamily="34" charset="-122"/>
        </a:defRPr>
      </a:lvl9pPr>
    </p:titleStyle>
    <p:bodyStyle>
      <a:lvl1pPr marL="171450" indent="-171450" algn="l" rtl="0" eaLnBrk="1" fontAlgn="base" hangingPunct="1">
        <a:lnSpc>
          <a:spcPct val="130000"/>
        </a:lnSpc>
        <a:spcBef>
          <a:spcPct val="0"/>
        </a:spcBef>
        <a:spcAft>
          <a:spcPts val="750"/>
        </a:spcAft>
        <a:buFont typeface="Arial" panose="020B0604020202020204" pitchFamily="34" charset="0"/>
        <a:buChar char="•"/>
        <a:defRPr sz="1200" kern="1200" spc="113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rtl="0" eaLnBrk="1" fontAlgn="base" hangingPunct="1">
        <a:lnSpc>
          <a:spcPct val="130000"/>
        </a:lnSpc>
        <a:spcBef>
          <a:spcPct val="0"/>
        </a:spcBef>
        <a:spcAft>
          <a:spcPts val="750"/>
        </a:spcAft>
        <a:buFont typeface="Arial" panose="020B0604020202020204" pitchFamily="34" charset="0"/>
        <a:buChar char="•"/>
        <a:tabLst>
          <a:tab pos="1207135" algn="l"/>
        </a:tabLst>
        <a:defRPr sz="1200" kern="1200" spc="113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rtl="0" eaLnBrk="1" fontAlgn="base" hangingPunct="1">
        <a:lnSpc>
          <a:spcPct val="130000"/>
        </a:lnSpc>
        <a:spcBef>
          <a:spcPct val="0"/>
        </a:spcBef>
        <a:spcAft>
          <a:spcPts val="750"/>
        </a:spcAft>
        <a:buFont typeface="Arial" panose="020B0604020202020204" pitchFamily="34" charset="0"/>
        <a:buChar char="•"/>
        <a:tabLst>
          <a:tab pos="1207135" algn="l"/>
        </a:tabLst>
        <a:defRPr sz="1200" kern="1200" spc="113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rtl="0" eaLnBrk="1" fontAlgn="base" hangingPunct="1">
        <a:lnSpc>
          <a:spcPct val="130000"/>
        </a:lnSpc>
        <a:spcBef>
          <a:spcPct val="0"/>
        </a:spcBef>
        <a:spcAft>
          <a:spcPts val="750"/>
        </a:spcAft>
        <a:buFont typeface="Arial" panose="020B0604020202020204" pitchFamily="34" charset="0"/>
        <a:buChar char="•"/>
        <a:tabLst>
          <a:tab pos="1207135" algn="l"/>
        </a:tabLst>
        <a:defRPr sz="1200" kern="1200" spc="113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rtl="0" eaLnBrk="1" fontAlgn="base" hangingPunct="1">
        <a:lnSpc>
          <a:spcPct val="130000"/>
        </a:lnSpc>
        <a:spcBef>
          <a:spcPct val="0"/>
        </a:spcBef>
        <a:spcAft>
          <a:spcPts val="750"/>
        </a:spcAft>
        <a:buFont typeface="Arial" panose="020B0604020202020204" pitchFamily="34" charset="0"/>
        <a:buChar char="•"/>
        <a:tabLst>
          <a:tab pos="1207135" algn="l"/>
        </a:tabLst>
        <a:defRPr sz="1200" kern="1200" spc="113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8.png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矩形 1"/>
          <p:cNvSpPr>
            <a:spLocks noChangeArrowheads="1"/>
          </p:cNvSpPr>
          <p:nvPr/>
        </p:nvSpPr>
        <p:spPr bwMode="auto">
          <a:xfrm>
            <a:off x="971600" y="1556792"/>
            <a:ext cx="4339650" cy="23905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5400" dirty="0">
                <a:latin typeface="黑体" panose="02010609060101010101" pitchFamily="49" charset="-122"/>
                <a:ea typeface="黑体" panose="02010609060101010101" pitchFamily="49" charset="-122"/>
              </a:rPr>
              <a:t>习作：</a:t>
            </a:r>
            <a:endParaRPr lang="zh-CN" altLang="en-US" sz="54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5400" dirty="0">
                <a:latin typeface="黑体" panose="02010609060101010101" pitchFamily="49" charset="-122"/>
                <a:ea typeface="黑体" panose="02010609060101010101" pitchFamily="49" charset="-122"/>
              </a:rPr>
              <a:t>我的动物朋友</a:t>
            </a:r>
            <a:endParaRPr lang="zh-CN" sz="5400" dirty="0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051" name="图片 3" descr="图片19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007100" y="1195388"/>
            <a:ext cx="2800350" cy="317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文本框 99"/>
          <p:cNvSpPr>
            <a:spLocks noChangeArrowheads="1"/>
          </p:cNvSpPr>
          <p:nvPr/>
        </p:nvSpPr>
        <p:spPr bwMode="auto">
          <a:xfrm>
            <a:off x="865188" y="2760663"/>
            <a:ext cx="7412037" cy="2962275"/>
          </a:xfrm>
          <a:prstGeom prst="roundRect">
            <a:avLst>
              <a:gd name="adj" fmla="val 16667"/>
            </a:avLst>
          </a:prstGeom>
          <a:noFill/>
          <a:ln w="9525">
            <a:solidFill>
              <a:srgbClr val="FFC0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C000"/>
                </a:solidFill>
              </a14:hiddenFill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      我的动物朋友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观其形 ：外形特点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知其性 ：生活习性（捕食、活动、休息）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述其亲：发生的故事</a:t>
            </a:r>
            <a:endParaRPr lang="zh-CN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67" name="文本框 2"/>
          <p:cNvSpPr>
            <a:spLocks noChangeArrowheads="1"/>
          </p:cNvSpPr>
          <p:nvPr/>
        </p:nvSpPr>
        <p:spPr bwMode="auto">
          <a:xfrm>
            <a:off x="731838" y="1081088"/>
            <a:ext cx="1778000" cy="681037"/>
          </a:xfrm>
          <a:prstGeom prst="plaque">
            <a:avLst>
              <a:gd name="adj" fmla="val 16667"/>
            </a:avLst>
          </a:prstGeom>
          <a:solidFill>
            <a:srgbClr val="FFC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2800">
                <a:latin typeface="微软雅黑" panose="020B0503020204020204" pitchFamily="34" charset="-122"/>
                <a:ea typeface="微软雅黑" panose="020B0503020204020204" pitchFamily="34" charset="-122"/>
              </a:rPr>
              <a:t>板书设计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图片 1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5334000" y="2565400"/>
            <a:ext cx="3810000" cy="381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2339975" y="1916113"/>
            <a:ext cx="3724275" cy="221615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1380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再见</a:t>
            </a:r>
            <a:endParaRPr lang="zh-CN" altLang="en-US" sz="13800" dirty="0">
              <a:ln w="0"/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矩形 2064"/>
          <p:cNvSpPr>
            <a:spLocks noChangeArrowheads="1" noChangeShapeType="1" noTextEdit="1"/>
          </p:cNvSpPr>
          <p:nvPr/>
        </p:nvSpPr>
        <p:spPr bwMode="auto">
          <a:xfrm>
            <a:off x="3059113" y="1557338"/>
            <a:ext cx="649287" cy="1028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zh-CN" altLang="en-US" sz="3600" kern="10">
              <a:ln w="12700">
                <a:solidFill>
                  <a:srgbClr val="EAEAEA"/>
                </a:solidFill>
                <a:rou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1120775" y="1646238"/>
            <a:ext cx="7721600" cy="1135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回忆第四单元学过的课文，分别描写了哪种动物，有什么特点？</a:t>
            </a:r>
            <a:endParaRPr 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7"/>
          <p:cNvSpPr txBox="1"/>
          <p:nvPr/>
        </p:nvSpPr>
        <p:spPr>
          <a:xfrm>
            <a:off x="383999" y="973138"/>
            <a:ext cx="2016125" cy="5842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课文导入</a:t>
            </a:r>
            <a:endParaRPr lang="zh-CN" alt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06475" y="2995613"/>
            <a:ext cx="6183313" cy="550862"/>
          </a:xfrm>
          <a:prstGeom prst="snip2DiagRect">
            <a:avLst/>
          </a:prstGeom>
          <a:solidFill>
            <a:srgbClr val="FFC000"/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《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猫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》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写了大猫的性格古怪，小猫的可爱。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798638" y="3790950"/>
            <a:ext cx="7043737" cy="830263"/>
          </a:xfrm>
          <a:prstGeom prst="rect">
            <a:avLst/>
          </a:prstGeom>
          <a:noFill/>
          <a:ln w="38100">
            <a:solidFill>
              <a:srgbClr val="FFC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C000"/>
                </a:solidFill>
              </a14:hiddenFill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《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母鸡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》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既写出母鸡的浅薄、欺软怕硬、又写成母鸡的负责、慈爱、勇敢、辛苦的特点。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482850" y="5226050"/>
            <a:ext cx="6494463" cy="550863"/>
          </a:xfrm>
          <a:prstGeom prst="snip2DiagRect">
            <a:avLst/>
          </a:prstGeom>
          <a:solidFill>
            <a:srgbClr val="FFC000"/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《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白鹅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》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抓住了白鹅“高傲”的特点来写的。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3" grpId="0" bldLvl="0" animBg="1"/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矩形 2064"/>
          <p:cNvSpPr>
            <a:spLocks noChangeArrowheads="1" noChangeShapeType="1" noTextEdit="1"/>
          </p:cNvSpPr>
          <p:nvPr/>
        </p:nvSpPr>
        <p:spPr bwMode="auto">
          <a:xfrm>
            <a:off x="3059113" y="1557338"/>
            <a:ext cx="649287" cy="1028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zh-CN" altLang="en-US" sz="3600" kern="10">
              <a:ln w="12700">
                <a:solidFill>
                  <a:srgbClr val="EAEAEA"/>
                </a:solidFill>
                <a:rou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099" name="文本框 2"/>
          <p:cNvSpPr>
            <a:spLocks noChangeArrowheads="1"/>
          </p:cNvSpPr>
          <p:nvPr/>
        </p:nvSpPr>
        <p:spPr bwMode="auto">
          <a:xfrm>
            <a:off x="467544" y="1141413"/>
            <a:ext cx="1725612" cy="577850"/>
          </a:xfrm>
          <a:prstGeom prst="roundRect">
            <a:avLst>
              <a:gd name="adj" fmla="val 16667"/>
            </a:avLst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新知讲解</a:t>
            </a:r>
            <a:endParaRPr lang="zh-CN" altLang="en-US" sz="28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100" name="图片 -2147482624" descr="IMG_256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319437" y="1808248"/>
            <a:ext cx="7000875" cy="4552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矩形 2064"/>
          <p:cNvSpPr>
            <a:spLocks noChangeArrowheads="1" noChangeShapeType="1" noTextEdit="1"/>
          </p:cNvSpPr>
          <p:nvPr/>
        </p:nvSpPr>
        <p:spPr bwMode="auto">
          <a:xfrm>
            <a:off x="3059113" y="1557338"/>
            <a:ext cx="649287" cy="1028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zh-CN" altLang="en-US" sz="3600" kern="10">
              <a:ln w="12700">
                <a:solidFill>
                  <a:srgbClr val="EAEAEA"/>
                </a:solidFill>
                <a:rou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1"/>
          <p:cNvSpPr txBox="1"/>
          <p:nvPr/>
        </p:nvSpPr>
        <p:spPr>
          <a:xfrm>
            <a:off x="483758" y="1052736"/>
            <a:ext cx="2066925" cy="679450"/>
          </a:xfrm>
          <a:prstGeom prst="plaque">
            <a:avLst/>
          </a:prstGeom>
          <a:solidFill>
            <a:srgbClr val="92D050"/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新知讲解</a:t>
            </a:r>
            <a:endParaRPr lang="zh-CN" altLang="zh-CN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230313" y="2306638"/>
            <a:ext cx="5157787" cy="550862"/>
          </a:xfrm>
          <a:prstGeom prst="snip2DiagRect">
            <a:avLst/>
          </a:prstGeom>
          <a:solidFill>
            <a:srgbClr val="FFC000"/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观其形（即介绍该动物的外形特点）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740025" y="3300413"/>
            <a:ext cx="5970588" cy="990600"/>
          </a:xfrm>
          <a:prstGeom prst="snip2DiagRect">
            <a:avLst/>
          </a:prstGeom>
          <a:noFill/>
          <a:ln w="38100">
            <a:solidFill>
              <a:srgbClr val="FFC000"/>
            </a:solidFill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知其性（即介绍动物的生活习性，包括捕食、活动、休息等）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823913" y="4730750"/>
            <a:ext cx="5970587" cy="992188"/>
          </a:xfrm>
          <a:prstGeom prst="snip2DiagRect">
            <a:avLst/>
          </a:prstGeom>
          <a:solidFill>
            <a:srgbClr val="FFC000"/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述其亲（即介绍“我”与动物之间的互动，我们之间发生的故事等）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4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51520" y="1124744"/>
            <a:ext cx="2076450" cy="681038"/>
          </a:xfrm>
          <a:prstGeom prst="plaque">
            <a:avLst/>
          </a:prstGeom>
          <a:solidFill>
            <a:srgbClr val="92D050"/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新知讲解</a:t>
            </a:r>
            <a:endParaRPr lang="zh-CN" altLang="zh-CN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1098550" y="2684463"/>
            <a:ext cx="3076575" cy="192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219700" y="1630363"/>
            <a:ext cx="2376488" cy="1798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81400" y="3024188"/>
            <a:ext cx="1981200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126163" y="3024188"/>
            <a:ext cx="1800225" cy="2422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矩形 2064"/>
          <p:cNvSpPr>
            <a:spLocks noChangeArrowheads="1" noChangeShapeType="1" noTextEdit="1"/>
          </p:cNvSpPr>
          <p:nvPr/>
        </p:nvSpPr>
        <p:spPr bwMode="auto">
          <a:xfrm>
            <a:off x="3059113" y="1557338"/>
            <a:ext cx="649287" cy="1028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zh-CN" altLang="en-US" sz="3600" kern="10">
              <a:ln w="12700">
                <a:solidFill>
                  <a:srgbClr val="EAEAEA"/>
                </a:solidFill>
                <a:rou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>
            <a:spLocks noChangeArrowheads="1"/>
          </p:cNvSpPr>
          <p:nvPr/>
        </p:nvSpPr>
        <p:spPr bwMode="auto">
          <a:xfrm>
            <a:off x="401638" y="2586038"/>
            <a:ext cx="8340725" cy="3371850"/>
          </a:xfrm>
          <a:prstGeom prst="roundRect">
            <a:avLst>
              <a:gd name="adj" fmla="val 16667"/>
            </a:avLst>
          </a:prstGeom>
          <a:noFill/>
          <a:ln w="9525">
            <a:solidFill>
              <a:schemeClr val="accent1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刚出生的小猫，眼睛闭着，叫声细弱，浑身光秃秃的，好似一个会蠕动的肉团团。 满月以后，绒毛才全部长齐。有的颈圈是白色，四肢长满白毛，背部黑中杂有灰白，尾巴灰黑；有的从头到尾披一件油墨“大氅”，脚掌却是白色，爸爸说是良种，叫“乌云盖雪”；有的通体黄色，现虎斑纹，我赐它美名“金不换”；还有一身白毛配上一条黑毛尾巴的，被称为“雪里拖枪”。刚满月的猫离不开奶，走路也不稳。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——《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一窝小猫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》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19969" y="1116806"/>
            <a:ext cx="2279650" cy="679450"/>
          </a:xfrm>
          <a:prstGeom prst="plaque">
            <a:avLst/>
          </a:prstGeom>
          <a:solidFill>
            <a:srgbClr val="92D050"/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新知讲解</a:t>
            </a:r>
            <a:endParaRPr lang="zh-CN" altLang="zh-CN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051720" y="1834620"/>
            <a:ext cx="6400800" cy="550863"/>
          </a:xfrm>
          <a:prstGeom prst="snip2DiagRect">
            <a:avLst/>
          </a:prstGeom>
          <a:solidFill>
            <a:schemeClr val="tx2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zh-CN" altLang="en-US" sz="24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观其形：抓住其外形特点，写得生动、形象。</a:t>
            </a:r>
            <a:endParaRPr lang="zh-CN" altLang="zh-CN" sz="2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矩形 2064"/>
          <p:cNvSpPr>
            <a:spLocks noChangeArrowheads="1" noChangeShapeType="1" noTextEdit="1"/>
          </p:cNvSpPr>
          <p:nvPr/>
        </p:nvSpPr>
        <p:spPr bwMode="auto">
          <a:xfrm>
            <a:off x="3059113" y="1557338"/>
            <a:ext cx="649287" cy="1028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zh-CN" altLang="en-US" sz="3600" kern="10">
              <a:ln w="12700">
                <a:solidFill>
                  <a:srgbClr val="EAEAEA"/>
                </a:solidFill>
                <a:rou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>
            <a:spLocks noChangeArrowheads="1"/>
          </p:cNvSpPr>
          <p:nvPr/>
        </p:nvSpPr>
        <p:spPr bwMode="auto">
          <a:xfrm>
            <a:off x="560388" y="3865563"/>
            <a:ext cx="8342312" cy="2552700"/>
          </a:xfrm>
          <a:prstGeom prst="roundRect">
            <a:avLst>
              <a:gd name="adj" fmla="val 16667"/>
            </a:avLst>
          </a:prstGeom>
          <a:noFill/>
          <a:ln w="9525">
            <a:solidFill>
              <a:srgbClr val="339933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从此，那根木棍成了它的磨牙棒，在自己安逸的小窝里享受地啃着，常啃得口水淋漓。直到木棍被啃得成了渣滓，它的牙齿应该也就被磨砺得可以碎金切玉了。这还不够，我的鞋子、袜子也难逃噩运，一不留神就被啃得湿哒哒、烂稀稀了。我只能在一旁望狗兴叹了。 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——《</a:t>
            </a: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小狗托尼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》</a:t>
            </a:r>
            <a:endParaRPr lang="zh-CN" altLang="zh-CN" sz="240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560388" y="1052736"/>
            <a:ext cx="2098675" cy="679450"/>
          </a:xfrm>
          <a:prstGeom prst="plaque">
            <a:avLst/>
          </a:prstGeom>
          <a:solidFill>
            <a:srgbClr val="92D050"/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新知讲解</a:t>
            </a:r>
            <a:endParaRPr lang="zh-CN" altLang="zh-CN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8197" name="文本框 3"/>
          <p:cNvSpPr txBox="1">
            <a:spLocks noChangeArrowheads="1"/>
          </p:cNvSpPr>
          <p:nvPr/>
        </p:nvSpPr>
        <p:spPr bwMode="auto">
          <a:xfrm>
            <a:off x="639763" y="2332038"/>
            <a:ext cx="7864475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en-US" sz="24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知其性：选择生活习性中的一个方面，可以从捕食、活动、休息等角度来写，也可以从视觉、听觉、触觉等角度来写，还可以从形态、颜色、声音等方面入手。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矩形 2064"/>
          <p:cNvSpPr>
            <a:spLocks noChangeArrowheads="1" noChangeShapeType="1" noTextEdit="1"/>
          </p:cNvSpPr>
          <p:nvPr/>
        </p:nvSpPr>
        <p:spPr bwMode="auto">
          <a:xfrm>
            <a:off x="3059113" y="1557338"/>
            <a:ext cx="649287" cy="1028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endParaRPr lang="zh-CN" altLang="en-US" sz="3600" kern="10">
              <a:ln w="12700">
                <a:solidFill>
                  <a:srgbClr val="EAEAEA"/>
                </a:solidFill>
                <a:rou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>
            <a:spLocks noChangeArrowheads="1"/>
          </p:cNvSpPr>
          <p:nvPr/>
        </p:nvSpPr>
        <p:spPr bwMode="auto">
          <a:xfrm>
            <a:off x="401638" y="3028950"/>
            <a:ext cx="8340725" cy="3371850"/>
          </a:xfrm>
          <a:prstGeom prst="roundRect">
            <a:avLst>
              <a:gd name="adj" fmla="val 16667"/>
            </a:avLst>
          </a:prstGeom>
          <a:noFill/>
          <a:ln w="9525">
            <a:solidFill>
              <a:srgbClr val="339933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/>
          <a:p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       关于两只小鹦鹉的趣事，可能讲上三天三夜都讲不完呢！有一天，我把鸟笼挂到了一面镜子前，便去做作业了。可我还没开始做，便听见了它们叽叽喳喳的叫声。我转过身去一看，发现小鹦鹉对着玻璃急得跳上跳下，好像在说：“小主人只买了我们两个，怎么会有你们两个呢？”我忍不住笑了，对小鹦鹉说：“呀！小傻瓜，原来你们还会吃醋啊，里面的人不就是你们自己吗！”这俩小家伙昂着脑袋，一脸迷茫地看着我。</a:t>
            </a:r>
            <a:endParaRPr lang="zh-CN" altLang="zh-CN" sz="240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79388" y="1390650"/>
            <a:ext cx="2211387" cy="681038"/>
          </a:xfrm>
          <a:prstGeom prst="plaque">
            <a:avLst/>
          </a:prstGeom>
          <a:solidFill>
            <a:srgbClr val="92D050"/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新知讲解</a:t>
            </a:r>
            <a:endParaRPr lang="zh-CN" altLang="zh-CN" sz="2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2870200" y="1881188"/>
            <a:ext cx="5340350" cy="992187"/>
          </a:xfrm>
          <a:prstGeom prst="snip2DiagRect">
            <a:avLst/>
          </a:prstGeom>
          <a:solidFill>
            <a:srgbClr val="92D050"/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述其亲：撷取一件最能体现“我”与动物之间亲密友好的事来写。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流程图: 终止 3"/>
          <p:cNvSpPr/>
          <p:nvPr/>
        </p:nvSpPr>
        <p:spPr bwMode="auto">
          <a:xfrm>
            <a:off x="827584" y="1048808"/>
            <a:ext cx="1930400" cy="679450"/>
          </a:xfrm>
          <a:prstGeom prst="flowChartTerminator">
            <a:avLst/>
          </a:prstGeom>
          <a:solidFill>
            <a:schemeClr val="accent2"/>
          </a:solidFill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pPr>
              <a:defRPr/>
            </a:pPr>
            <a:r>
              <a: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课堂小结</a:t>
            </a:r>
            <a:endParaRPr lang="zh-CN" sz="28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263775" y="2452688"/>
            <a:ext cx="6567488" cy="2554287"/>
          </a:xfrm>
          <a:prstGeom prst="roundRect">
            <a:avLst/>
          </a:prstGeom>
          <a:noFill/>
          <a:ln w="38100">
            <a:solidFill>
              <a:schemeClr val="accent2">
                <a:lumMod val="75000"/>
              </a:schemeClr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92D050"/>
                </a:solidFill>
              </a14:hiddenFill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小结：我们在介绍自己的动物朋友时可以是全面介绍，从外形到生活习性，再到人与动物亲密的故事，也可以挑选侧重于一个方面进行深入描摹，给读者留下深刻的印象。</a:t>
            </a:r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10244" name="图片 2" descr="69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74625" y="2247900"/>
            <a:ext cx="2012950" cy="2976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1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2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0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1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32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  <p:tag name="KSO_WM_TEMPLATE_CATEGORY" val="custom"/>
  <p:tag name="KSO_WM_TEMPLATE_INDEX" val="20187308"/>
</p:tagLst>
</file>

<file path=ppt/tags/tag33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36.xml><?xml version="1.0" encoding="utf-8"?>
<p:tagLst xmlns:p="http://schemas.openxmlformats.org/presentationml/2006/main">
  <p:tag name="KSO_WM_TEMPLATE_THUMBS_INDEX" val="1"/>
  <p:tag name="KSO_WM_TEMPLATE_SUBCATEGORY" val="0"/>
  <p:tag name="KSO_WM_TAG_VERSION" val="1.0"/>
  <p:tag name="KSO_WM_BEAUTIFY_FLAG" val="#wm#"/>
  <p:tag name="KSO_WM_TEMPLATE_CATEGORY" val="custom"/>
  <p:tag name="KSO_WM_TEMPLATE_INDEX" val="20187308"/>
</p:tagLst>
</file>

<file path=ppt/tags/tag37.xml><?xml version="1.0" encoding="utf-8"?>
<p:tagLst xmlns:p="http://schemas.openxmlformats.org/presentationml/2006/main">
  <p:tag name="KSO_WPP_MARK_KEY" val="d876a13d-805d-4bb6-a490-a0475ca589cb"/>
  <p:tag name="COMMONDATA" val="eyJoZGlkIjoiNTEwZDYwYjA4ODUyYzA2MmI0M2EzZjhhMWY0NWI4YWEifQ=="/>
</p:tagLst>
</file>

<file path=ppt/tags/tag4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5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6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7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8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ags/tag9.xml><?xml version="1.0" encoding="utf-8"?>
<p:tagLst xmlns:p="http://schemas.openxmlformats.org/presentationml/2006/main">
  <p:tag name="KSO_WM_UNIT_HIGHLIGHT" val="0"/>
  <p:tag name="KSO_WM_UNIT_COMPATIBLE" val="0"/>
  <p:tag name="KSO_WM_UNIT_DIAGRAM_ISNUMVISUAL" val="0"/>
  <p:tag name="KSO_WM_UNIT_DIAGRAM_ISREFERUNIT" val="0"/>
  <p:tag name="KSO_WM_UNIT_ID" val="_0**"/>
  <p:tag name="KSO_WM_UNIT_LAYERLEVEL" val="1"/>
  <p:tag name="KSO_WM_TAG_VERSION" val="1.0"/>
  <p:tag name="KSO_WM_BEAUTIFY_FLAG" val="#wm#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OK3</Template>
  <TotalTime>0</TotalTime>
  <Words>1032</Words>
  <Application>WPS 演示</Application>
  <PresentationFormat>全屏显示(4:3)</PresentationFormat>
  <Paragraphs>56</Paragraphs>
  <Slides>11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Calibri</vt:lpstr>
      <vt:lpstr>Calibri</vt:lpstr>
      <vt:lpstr>黑体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HyperlinkBase>为中华之崛起而读书好好学习天天向上</HyperlinkBase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1</cp:revision>
  <dcterms:created xsi:type="dcterms:W3CDTF">2023-01-17T03:20:19Z</dcterms:created>
  <dcterms:modified xsi:type="dcterms:W3CDTF">2023-01-17T03:20:19Z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0E4609B1D5B54F0483AAE74B0304ADFB</vt:lpwstr>
  </property>
  <property fmtid="{D5CDD505-2E9C-101B-9397-08002B2CF9AE}" pid="3" name="KSOProductBuildVer">
    <vt:lpwstr>2052-11.1.0.13703</vt:lpwstr>
  </property>
</Properties>
</file>