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523" r:id="rId3"/>
    <p:sldId id="1483" r:id="rId5"/>
    <p:sldId id="1305" r:id="rId6"/>
    <p:sldId id="1308" r:id="rId7"/>
    <p:sldId id="1551" r:id="rId8"/>
    <p:sldId id="1489" r:id="rId9"/>
    <p:sldId id="1552" r:id="rId10"/>
    <p:sldId id="1408" r:id="rId11"/>
    <p:sldId id="1456" r:id="rId12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58" userDrawn="1">
          <p15:clr>
            <a:srgbClr val="A4A3A4"/>
          </p15:clr>
        </p15:guide>
        <p15:guide id="2" pos="573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D1F6C2"/>
    <a:srgbClr val="BCF2A8"/>
    <a:srgbClr val="FBFBFB"/>
    <a:srgbClr val="E6F0F0"/>
    <a:srgbClr val="0033CC"/>
    <a:srgbClr val="0000FF"/>
    <a:srgbClr val="FF00FF"/>
    <a:srgbClr val="FFFFFF"/>
    <a:srgbClr val="FEFC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 varScale="1">
        <p:scale>
          <a:sx n="146" d="100"/>
          <a:sy n="146" d="100"/>
        </p:scale>
        <p:origin x="-660" y="-90"/>
      </p:cViewPr>
      <p:guideLst>
        <p:guide orient="horz" pos="3158"/>
        <p:guide pos="5737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718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1.jpe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8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png"/><Relationship Id="rId1" Type="http://schemas.openxmlformats.org/officeDocument/2006/relationships/hyperlink" Target="&#19971;&#24425;-&#35838;&#25991;&#26391;&#35835;-&#20154;&#20116;&#19978;-1%20&#30333;&#40557;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 noChangeAspect="1"/>
          </p:cNvSpPr>
          <p:nvPr/>
        </p:nvSpPr>
        <p:spPr>
          <a:xfrm>
            <a:off x="670560" y="1590675"/>
            <a:ext cx="7802880" cy="1098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+mn-ea"/>
              </a:defRPr>
            </a:lvl1pPr>
          </a:lstStyle>
          <a:p>
            <a:r>
              <a:rPr lang="zh-CN" altLang="en-US" sz="5400" b="1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</a:t>
            </a:r>
            <a:r>
              <a:rPr lang="en-US" altLang="zh-CN" sz="5400" b="1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zh-CN" altLang="en-US" sz="5400" b="1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我学会了</a:t>
            </a:r>
            <a:r>
              <a:rPr lang="en-US" altLang="zh-CN" sz="5400" b="1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endParaRPr lang="en-US" altLang="zh-CN" sz="5400" b="1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91556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2">
                    <a:lumMod val="75000"/>
                  </a:schemeClr>
                </a:solidFill>
              </a:rPr>
              <a:t>第六单元习作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434590" y="1552575"/>
            <a:ext cx="1871980" cy="7200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劳动技能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493385" y="1552575"/>
            <a:ext cx="1871980" cy="720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学习特长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434590" y="3119120"/>
            <a:ext cx="1871980" cy="72009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生活方面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493385" y="3119120"/>
            <a:ext cx="1871980" cy="72009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业余爱好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3821430" y="2091055"/>
            <a:ext cx="2155190" cy="1296670"/>
          </a:xfrm>
          <a:prstGeom prst="ellipse">
            <a:avLst/>
          </a:prstGeom>
          <a:solidFill>
            <a:srgbClr val="D1F6C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我学会了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文本框 14">
            <a:hlinkClick r:id="rId1" action="ppaction://hlinkfile"/>
          </p:cNvPr>
          <p:cNvSpPr txBox="1"/>
          <p:nvPr/>
        </p:nvSpPr>
        <p:spPr>
          <a:xfrm>
            <a:off x="2102990" y="592609"/>
            <a:ext cx="4033837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启发思路 指导学习</a:t>
            </a:r>
            <a:endParaRPr lang="zh-CN" altLang="en-US" sz="28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45064" y="592690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 spd="slow" advTm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64"/>
          <p:cNvSpPr txBox="1"/>
          <p:nvPr/>
        </p:nvSpPr>
        <p:spPr>
          <a:xfrm>
            <a:off x="846455" y="1459230"/>
            <a:ext cx="7451725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习作建议：</a:t>
            </a:r>
            <a:endParaRPr lang="zh-CN" altLang="en-US" sz="3200" b="1" dirty="0" smtClean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你学会的哪件事情让你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最有成就感</a:t>
            </a: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  </a:t>
            </a:r>
            <a:endParaRPr lang="zh-CN" altLang="en-US" sz="3200" b="1" dirty="0" smtClean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64"/>
          <p:cNvSpPr txBox="1"/>
          <p:nvPr/>
        </p:nvSpPr>
        <p:spPr>
          <a:xfrm>
            <a:off x="846455" y="775335"/>
            <a:ext cx="7451725" cy="35921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习作建议：</a:t>
            </a:r>
            <a:endParaRPr lang="zh-CN" altLang="en-US" sz="2400" b="1" dirty="0" smtClean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ts val="3400"/>
              </a:lnSpc>
            </a:pPr>
            <a:r>
              <a:rPr lang="zh-CN" altLang="en-US" sz="20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我们正慢慢长大，学会了做很多事情。你学会的哪件事情让你最有成就感？把它填在横线上，再把学做这件事的经历、体会和同学分享。写之前想一想：</a:t>
            </a:r>
            <a:endParaRPr lang="zh-CN" altLang="en-US" sz="2400" b="1" dirty="0" smtClean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你是怎样一步步学会做这件事的？</a:t>
            </a:r>
            <a:endParaRPr lang="zh-CN" altLang="en-US" sz="2400" b="1" dirty="0" smtClean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学习过程中遇到了哪些困难？是怎么克服的？</a:t>
            </a:r>
            <a:endParaRPr lang="zh-CN" altLang="en-US" sz="2400" b="1" dirty="0" smtClean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有哪些有趣的经历？心情有哪些变化？</a:t>
            </a:r>
            <a:endParaRPr lang="zh-CN" altLang="en-US" sz="2400" b="1" dirty="0" smtClean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1047750" y="2791460"/>
            <a:ext cx="215900" cy="215900"/>
          </a:xfrm>
          <a:prstGeom prst="diamond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1047750" y="3331210"/>
            <a:ext cx="215900" cy="215900"/>
          </a:xfrm>
          <a:prstGeom prst="diamond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047750" y="3902710"/>
            <a:ext cx="215900" cy="215900"/>
          </a:xfrm>
          <a:prstGeom prst="diamond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3640" y="2427605"/>
            <a:ext cx="734060" cy="16941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73175" y="2547620"/>
            <a:ext cx="675005" cy="3100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390">
                <a:solidFill>
                  <a:schemeClr val="tx2">
                    <a:lumMod val="75000"/>
                  </a:schemeClr>
                </a:solidFill>
              </a:rPr>
              <a:t>包饺子</a:t>
            </a:r>
            <a:endParaRPr lang="zh-CN" altLang="en-US" sz="3200" spc="39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31820" y="1946910"/>
            <a:ext cx="1475740" cy="480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先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31820" y="2752090"/>
            <a:ext cx="1475740" cy="480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再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31820" y="3526790"/>
            <a:ext cx="1475105" cy="480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然后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31185" y="4267835"/>
            <a:ext cx="1475740" cy="480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最后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98770" y="1946910"/>
            <a:ext cx="1835785" cy="480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拿起、托住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8770" y="2752090"/>
            <a:ext cx="1835785" cy="480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None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取、放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98770" y="3526790"/>
            <a:ext cx="1835785" cy="480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捏住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98770" y="4267835"/>
            <a:ext cx="1835785" cy="480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一挤</a:t>
            </a:r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2201545" y="2078355"/>
            <a:ext cx="360045" cy="2563495"/>
          </a:xfrm>
          <a:prstGeom prst="leftBrace">
            <a:avLst>
              <a:gd name="adj1" fmla="val 40564"/>
              <a:gd name="adj2" fmla="val 50000"/>
            </a:avLst>
          </a:prstGeom>
          <a:ln w="31750" cmpd="sng">
            <a:solidFill>
              <a:schemeClr val="tx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183640" y="722630"/>
            <a:ext cx="73780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拿起</a:t>
            </a:r>
            <a:r>
              <a:rPr 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一张饺子皮儿，用左手</a:t>
            </a:r>
            <a:r>
              <a:rPr 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托住</a:t>
            </a:r>
            <a:r>
              <a:rPr 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用小勺</a:t>
            </a:r>
            <a:r>
              <a:rPr 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</a:t>
            </a:r>
            <a:r>
              <a:rPr 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了满满一勺馅儿，</a:t>
            </a:r>
            <a:r>
              <a:rPr 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在皮儿中央。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把饺子皮儿的两端紧紧</a:t>
            </a:r>
            <a:r>
              <a:rPr 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捏住</a:t>
            </a:r>
            <a:r>
              <a:rPr 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r>
              <a:rPr 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使劲往中间</a:t>
            </a:r>
            <a:r>
              <a:rPr 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一挤</a:t>
            </a:r>
            <a:r>
              <a:rPr 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64"/>
          <p:cNvSpPr txBox="1"/>
          <p:nvPr/>
        </p:nvSpPr>
        <p:spPr>
          <a:xfrm>
            <a:off x="793115" y="660400"/>
            <a:ext cx="7863840" cy="42233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刚开始，老师先教我弹琴的手形。</a:t>
            </a:r>
            <a:r>
              <a:rPr lang="zh-CN" altLang="en-US" sz="18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她让我每节课都带一个乒乓球，要我用手心握住它，不能让它掉下去。初练时，我的乒乓球老是</a:t>
            </a:r>
            <a:r>
              <a:rPr lang="en-US" altLang="zh-CN" sz="18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18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不听话</a:t>
            </a:r>
            <a:r>
              <a:rPr lang="en-US" altLang="zh-CN" sz="18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18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，于是我每天都练习。过了一个星期，我的乒乓球开始</a:t>
            </a:r>
            <a:r>
              <a:rPr lang="en-US" altLang="zh-CN" sz="18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18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听话</a:t>
            </a:r>
            <a:r>
              <a:rPr lang="en-US" altLang="zh-CN" sz="18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18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了。慢慢地，不管我拿不拿乒乓球，我的手都依然保持着拿乒乓球的手型了。</a:t>
            </a:r>
            <a:endParaRPr lang="zh-CN" altLang="en-US" sz="1800" b="1" dirty="0" smtClean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掌握了弹琴的手形，老师开始教我音阶。</a:t>
            </a:r>
            <a:r>
              <a:rPr lang="zh-CN" altLang="en-US" sz="18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她让我一个星期弹一段音阶，刚开始我认为枯燥，没有好好练习，后来老师告诉我音阶是曲子的基础，弹好音阶才能弹曲子。于是我开始认真练习。</a:t>
            </a:r>
            <a:endParaRPr lang="zh-CN" altLang="en-US" sz="1800" b="1" dirty="0" smtClean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不久，我的音阶也过关了，终于能弹曲子了！</a:t>
            </a:r>
            <a:r>
              <a:rPr lang="zh-CN" altLang="en-US" sz="18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老师把曲子分成一小节一小节地让我练，直到练好为止。</a:t>
            </a:r>
            <a:r>
              <a:rPr lang="zh-CN" altLang="en-US" sz="1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练完一首再练另一首，现在，我已经能弹很多首曲子了。</a:t>
            </a:r>
            <a:endParaRPr lang="zh-CN" altLang="en-US" sz="18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3120" y="1538605"/>
            <a:ext cx="734060" cy="16941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2655" y="1660525"/>
            <a:ext cx="675005" cy="21037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390">
                <a:solidFill>
                  <a:schemeClr val="tx2">
                    <a:lumMod val="75000"/>
                  </a:schemeClr>
                </a:solidFill>
              </a:rPr>
              <a:t>弹钢琴</a:t>
            </a:r>
            <a:endParaRPr lang="zh-CN" altLang="en-US" sz="3200" spc="39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02230" y="1146175"/>
            <a:ext cx="1475740" cy="480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练基本功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02230" y="3187065"/>
            <a:ext cx="1475740" cy="480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弹曲子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0390" y="3187065"/>
            <a:ext cx="1475105" cy="480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然后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66180" y="665480"/>
            <a:ext cx="1835785" cy="480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练手形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66180" y="1538605"/>
            <a:ext cx="1835785" cy="480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None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学音阶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66180" y="3187065"/>
            <a:ext cx="1835785" cy="480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练曲子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1915160" y="1104265"/>
            <a:ext cx="360045" cy="2563495"/>
          </a:xfrm>
          <a:prstGeom prst="leftBrace">
            <a:avLst>
              <a:gd name="adj1" fmla="val 40564"/>
              <a:gd name="adj2" fmla="val 50000"/>
            </a:avLst>
          </a:prstGeom>
          <a:ln w="31750" cmpd="sng">
            <a:solidFill>
              <a:schemeClr val="tx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90390" y="1538605"/>
            <a:ext cx="1475105" cy="480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再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90390" y="665480"/>
            <a:ext cx="1475105" cy="4806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</a:rPr>
              <a:t>先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9940" y="1354455"/>
            <a:ext cx="756412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决定学做西红柿炒鸡蛋。我先将油倒入锅中，等油冒了烟之后，再把打好的蛋倒去炒上一会儿，等鸡蛋成型变黄后再盛出来。然后把西红柿倒进去炒熟，最后将炒好的鸡蛋和西红柿放到一起翻炒。为了不让西红柿那么酸，我还加了一些糖，这样味道应该会很不错吧！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做好后我兴致勃勃的邀请妈妈来品尝，谁成想，妈妈尝了一口后马上急着要水喝，我一尝，啊，好咸！原来我把盐当成糖啦！妈妈笑着打趣道："如果开饭店的都像你一样，那可要赔得倾家荡产咯！"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0160" y="832485"/>
            <a:ext cx="1955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片段赏析：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25170" y="991870"/>
            <a:ext cx="7693660" cy="4204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ts val="2880"/>
              </a:lnSpc>
            </a:pPr>
            <a:r>
              <a:rPr lang="en-US" altLang="zh-CN" sz="2400" b="1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en-US" altLang="zh-CN" sz="1600" b="1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有一次，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带他去买东西，他提出要让他自己买。我给了他一角钱。他攥着钱，走近了柜台，忽然又胆怯起来。我说：“你递上钱，我帮你说好了。”“不要，不要，我自己说。”他说。到了柜台前，他又嘱咐我一句：“你不要讲话啊!”营业员终于过来了，他神情有点儿紧张，勇敢地开口了：“同志，买，买，买……”他忘了要买什么东西了。我终于忍不住了：“买一包山楂片。”他好久没说话，潦草地吃着山楂片，神情有些沮丧，我有点儿后悔起来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lang="en-US" altLang="zh-CN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ts val="2880"/>
              </a:lnSpc>
            </a:pP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他站在冰箱前面，露出半个脑袋。营业员只顾和几个成年人做生意，看都不看他一眼。他满头大汗地、耐心地等待着。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lang="en-US" altLang="zh-CN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ts val="3280"/>
              </a:lnSpc>
            </a:pP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en-US" altLang="zh-CN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62455" y="454660"/>
            <a:ext cx="5877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片段中从哪几个方面对人物进行了描写？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e79d4189-2206-4ce2-8e32-e064885b05c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1119</Words>
  <Application>WPS 演示</Application>
  <PresentationFormat>全屏显示(16:9)</PresentationFormat>
  <Paragraphs>78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楷体</vt:lpstr>
      <vt:lpstr>微软雅黑</vt:lpstr>
      <vt:lpstr>幼圆</vt:lpstr>
      <vt:lpstr>黑体</vt:lpstr>
      <vt:lpstr>Arial</vt:lpstr>
      <vt:lpstr>Times New Roman</vt:lpstr>
      <vt:lpstr>Arial Unicode MS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《我学会了》PPT课件课件</dc:creator>
  <cp:lastModifiedBy>小树</cp:lastModifiedBy>
  <cp:revision>175</cp:revision>
  <dcterms:created xsi:type="dcterms:W3CDTF">2017-03-17T02:28:00Z</dcterms:created>
  <dcterms:modified xsi:type="dcterms:W3CDTF">2023-01-17T03:31:47Z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CF697647C561450CB015C371DF0C8890</vt:lpwstr>
  </property>
</Properties>
</file>