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90" r:id="rId3"/>
    <p:sldId id="497" r:id="rId5"/>
    <p:sldId id="495" r:id="rId6"/>
    <p:sldId id="506" r:id="rId7"/>
    <p:sldId id="498" r:id="rId8"/>
    <p:sldId id="499" r:id="rId9"/>
    <p:sldId id="474" r:id="rId10"/>
    <p:sldId id="500" r:id="rId11"/>
    <p:sldId id="501" r:id="rId12"/>
    <p:sldId id="503" r:id="rId13"/>
    <p:sldId id="502" r:id="rId14"/>
    <p:sldId id="462" r:id="rId15"/>
    <p:sldId id="489" r:id="rId16"/>
    <p:sldId id="504" r:id="rId17"/>
    <p:sldId id="508" r:id="rId18"/>
    <p:sldId id="509" r:id="rId19"/>
    <p:sldId id="510" r:id="rId20"/>
    <p:sldId id="519" r:id="rId21"/>
    <p:sldId id="512" r:id="rId22"/>
    <p:sldId id="515" r:id="rId23"/>
    <p:sldId id="513" r:id="rId24"/>
    <p:sldId id="514" r:id="rId25"/>
    <p:sldId id="516" r:id="rId26"/>
    <p:sldId id="518" r:id="rId27"/>
    <p:sldId id="520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7" autoAdjust="0"/>
    <p:restoredTop sz="94660" autoAdjust="0"/>
  </p:normalViewPr>
  <p:slideViewPr>
    <p:cSldViewPr>
      <p:cViewPr>
        <p:scale>
          <a:sx n="90" d="100"/>
          <a:sy n="90" d="100"/>
        </p:scale>
        <p:origin x="-2244" y="-11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79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buClrTx/>
              <a:buFontTx/>
            </a:pPr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>
              <a:buClrTx/>
              <a:buFontTx/>
            </a:pPr>
            <a:fld id="{9AC36CCC-2FA1-4644-BAE7-69D7E4A63DBD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endParaRPr lang="zh-CN" altLang="en-US" sz="1200"/>
          </a:p>
        </p:txBody>
      </p:sp>
      <p:sp>
        <p:nvSpPr>
          <p:cNvPr id="2053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2577468-4CC0-48E5-97AD-E9771B3165A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  <a:buFontTx/>
            </a:pPr>
            <a:endParaRPr lang="zh-CN" altLang="en-US" sz="1200"/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>
              <a:buClrTx/>
              <a:buFontTx/>
            </a:pPr>
            <a:fld id="{C9899BE8-72B0-4F11-8C5F-566A63F04508}" type="datetime1">
              <a:rPr lang="zh-CN" altLang="en-US" sz="1200"/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ClrTx/>
              <a:buFontTx/>
            </a:pPr>
            <a:endParaRPr lang="zh-CN" altLang="en-US" sz="1200"/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D48BD46-901F-49FE-8683-9FBE335FA80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TextEdi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7171" name="页眉占位符 3"/>
          <p:cNvSpPr>
            <a:spLocks noGrp="1"/>
          </p:cNvSpPr>
          <p:nvPr>
            <p:ph type="hdr" idx="2"/>
            <p:custDataLst>
              <p:tags r:id="rId5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7172" name="页脚占位符 4"/>
          <p:cNvSpPr>
            <a:spLocks noGrp="1"/>
          </p:cNvSpPr>
          <p:nvPr>
            <p:ph type="ftr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image" Target="../media/image1.png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4" Type="http://schemas.openxmlformats.org/officeDocument/2006/relationships/slideLayout" Target="../slideLayouts/slideLayout2.xml"/><Relationship Id="rId83" Type="http://schemas.openxmlformats.org/officeDocument/2006/relationships/tags" Target="../tags/tag154.xml"/><Relationship Id="rId82" Type="http://schemas.openxmlformats.org/officeDocument/2006/relationships/tags" Target="../tags/tag153.xml"/><Relationship Id="rId81" Type="http://schemas.openxmlformats.org/officeDocument/2006/relationships/tags" Target="../tags/tag152.xml"/><Relationship Id="rId80" Type="http://schemas.openxmlformats.org/officeDocument/2006/relationships/tags" Target="../tags/tag151.xml"/><Relationship Id="rId8" Type="http://schemas.openxmlformats.org/officeDocument/2006/relationships/tags" Target="../tags/tag80.xml"/><Relationship Id="rId79" Type="http://schemas.openxmlformats.org/officeDocument/2006/relationships/tags" Target="../tags/tag150.xml"/><Relationship Id="rId78" Type="http://schemas.openxmlformats.org/officeDocument/2006/relationships/tags" Target="../tags/tag149.xml"/><Relationship Id="rId77" Type="http://schemas.openxmlformats.org/officeDocument/2006/relationships/tags" Target="../tags/tag148.xml"/><Relationship Id="rId76" Type="http://schemas.openxmlformats.org/officeDocument/2006/relationships/tags" Target="../tags/tag147.xml"/><Relationship Id="rId75" Type="http://schemas.openxmlformats.org/officeDocument/2006/relationships/tags" Target="../tags/tag146.xml"/><Relationship Id="rId74" Type="http://schemas.openxmlformats.org/officeDocument/2006/relationships/tags" Target="../tags/tag145.xml"/><Relationship Id="rId73" Type="http://schemas.openxmlformats.org/officeDocument/2006/relationships/tags" Target="../tags/tag144.xml"/><Relationship Id="rId72" Type="http://schemas.openxmlformats.org/officeDocument/2006/relationships/tags" Target="../tags/tag143.xml"/><Relationship Id="rId71" Type="http://schemas.openxmlformats.org/officeDocument/2006/relationships/tags" Target="../tags/tag142.xml"/><Relationship Id="rId70" Type="http://schemas.openxmlformats.org/officeDocument/2006/relationships/tags" Target="../tags/tag141.xml"/><Relationship Id="rId7" Type="http://schemas.openxmlformats.org/officeDocument/2006/relationships/tags" Target="../tags/tag79.xml"/><Relationship Id="rId69" Type="http://schemas.openxmlformats.org/officeDocument/2006/relationships/tags" Target="../tags/tag140.xml"/><Relationship Id="rId68" Type="http://schemas.openxmlformats.org/officeDocument/2006/relationships/tags" Target="../tags/tag139.xml"/><Relationship Id="rId67" Type="http://schemas.openxmlformats.org/officeDocument/2006/relationships/tags" Target="../tags/tag138.xml"/><Relationship Id="rId66" Type="http://schemas.openxmlformats.org/officeDocument/2006/relationships/tags" Target="../tags/tag137.xml"/><Relationship Id="rId65" Type="http://schemas.openxmlformats.org/officeDocument/2006/relationships/tags" Target="../tags/tag136.xml"/><Relationship Id="rId64" Type="http://schemas.openxmlformats.org/officeDocument/2006/relationships/tags" Target="../tags/tag135.xml"/><Relationship Id="rId63" Type="http://schemas.openxmlformats.org/officeDocument/2006/relationships/tags" Target="../tags/tag134.xml"/><Relationship Id="rId62" Type="http://schemas.openxmlformats.org/officeDocument/2006/relationships/tags" Target="../tags/tag133.xml"/><Relationship Id="rId61" Type="http://schemas.openxmlformats.org/officeDocument/2006/relationships/tags" Target="../tags/tag132.xml"/><Relationship Id="rId60" Type="http://schemas.openxmlformats.org/officeDocument/2006/relationships/tags" Target="../tags/tag131.xml"/><Relationship Id="rId6" Type="http://schemas.openxmlformats.org/officeDocument/2006/relationships/tags" Target="../tags/tag78.xml"/><Relationship Id="rId59" Type="http://schemas.openxmlformats.org/officeDocument/2006/relationships/tags" Target="../tags/tag130.xml"/><Relationship Id="rId58" Type="http://schemas.openxmlformats.org/officeDocument/2006/relationships/tags" Target="../tags/tag129.xml"/><Relationship Id="rId57" Type="http://schemas.openxmlformats.org/officeDocument/2006/relationships/tags" Target="../tags/tag128.xml"/><Relationship Id="rId56" Type="http://schemas.openxmlformats.org/officeDocument/2006/relationships/tags" Target="../tags/tag127.xml"/><Relationship Id="rId55" Type="http://schemas.openxmlformats.org/officeDocument/2006/relationships/tags" Target="../tags/tag126.xml"/><Relationship Id="rId54" Type="http://schemas.openxmlformats.org/officeDocument/2006/relationships/tags" Target="../tags/tag125.xml"/><Relationship Id="rId53" Type="http://schemas.openxmlformats.org/officeDocument/2006/relationships/tags" Target="../tags/tag124.xml"/><Relationship Id="rId52" Type="http://schemas.openxmlformats.org/officeDocument/2006/relationships/tags" Target="../tags/tag123.xml"/><Relationship Id="rId51" Type="http://schemas.openxmlformats.org/officeDocument/2006/relationships/tags" Target="../tags/tag122.xml"/><Relationship Id="rId50" Type="http://schemas.openxmlformats.org/officeDocument/2006/relationships/tags" Target="../tags/tag121.xml"/><Relationship Id="rId5" Type="http://schemas.openxmlformats.org/officeDocument/2006/relationships/tags" Target="../tags/tag77.xml"/><Relationship Id="rId49" Type="http://schemas.openxmlformats.org/officeDocument/2006/relationships/tags" Target="../tags/tag120.xml"/><Relationship Id="rId48" Type="http://schemas.openxmlformats.org/officeDocument/2006/relationships/tags" Target="../tags/tag119.xml"/><Relationship Id="rId47" Type="http://schemas.openxmlformats.org/officeDocument/2006/relationships/tags" Target="../tags/tag118.xml"/><Relationship Id="rId46" Type="http://schemas.openxmlformats.org/officeDocument/2006/relationships/tags" Target="../tags/tag117.xml"/><Relationship Id="rId45" Type="http://schemas.openxmlformats.org/officeDocument/2006/relationships/tags" Target="../tags/tag116.xml"/><Relationship Id="rId44" Type="http://schemas.openxmlformats.org/officeDocument/2006/relationships/tags" Target="../tags/tag115.xml"/><Relationship Id="rId43" Type="http://schemas.openxmlformats.org/officeDocument/2006/relationships/tags" Target="../tags/tag114.xml"/><Relationship Id="rId42" Type="http://schemas.openxmlformats.org/officeDocument/2006/relationships/tags" Target="../tags/tag113.xml"/><Relationship Id="rId41" Type="http://schemas.openxmlformats.org/officeDocument/2006/relationships/tags" Target="../tags/tag112.xml"/><Relationship Id="rId40" Type="http://schemas.openxmlformats.org/officeDocument/2006/relationships/tags" Target="../tags/tag111.xml"/><Relationship Id="rId4" Type="http://schemas.openxmlformats.org/officeDocument/2006/relationships/tags" Target="../tags/tag76.xml"/><Relationship Id="rId39" Type="http://schemas.openxmlformats.org/officeDocument/2006/relationships/tags" Target="../tags/tag110.xml"/><Relationship Id="rId38" Type="http://schemas.openxmlformats.org/officeDocument/2006/relationships/tags" Target="../tags/tag109.xml"/><Relationship Id="rId37" Type="http://schemas.openxmlformats.org/officeDocument/2006/relationships/tags" Target="../tags/tag108.xml"/><Relationship Id="rId36" Type="http://schemas.openxmlformats.org/officeDocument/2006/relationships/tags" Target="../tags/tag107.xml"/><Relationship Id="rId35" Type="http://schemas.openxmlformats.org/officeDocument/2006/relationships/tags" Target="../tags/tag106.xml"/><Relationship Id="rId34" Type="http://schemas.openxmlformats.org/officeDocument/2006/relationships/tags" Target="../tags/tag105.xml"/><Relationship Id="rId33" Type="http://schemas.openxmlformats.org/officeDocument/2006/relationships/tags" Target="../tags/tag104.xml"/><Relationship Id="rId32" Type="http://schemas.openxmlformats.org/officeDocument/2006/relationships/tags" Target="../tags/tag103.xml"/><Relationship Id="rId31" Type="http://schemas.openxmlformats.org/officeDocument/2006/relationships/tags" Target="../tags/tag102.xml"/><Relationship Id="rId30" Type="http://schemas.openxmlformats.org/officeDocument/2006/relationships/tags" Target="../tags/tag101.xml"/><Relationship Id="rId3" Type="http://schemas.openxmlformats.org/officeDocument/2006/relationships/tags" Target="../tags/tag75.xml"/><Relationship Id="rId29" Type="http://schemas.openxmlformats.org/officeDocument/2006/relationships/tags" Target="../tags/tag100.xml"/><Relationship Id="rId28" Type="http://schemas.openxmlformats.org/officeDocument/2006/relationships/tags" Target="../tags/tag99.xml"/><Relationship Id="rId27" Type="http://schemas.openxmlformats.org/officeDocument/2006/relationships/tags" Target="../tags/tag98.xml"/><Relationship Id="rId26" Type="http://schemas.openxmlformats.org/officeDocument/2006/relationships/tags" Target="../tags/tag97.xml"/><Relationship Id="rId25" Type="http://schemas.openxmlformats.org/officeDocument/2006/relationships/tags" Target="../tags/tag96.xml"/><Relationship Id="rId24" Type="http://schemas.openxmlformats.org/officeDocument/2006/relationships/tags" Target="../tags/tag95.xml"/><Relationship Id="rId23" Type="http://schemas.openxmlformats.org/officeDocument/2006/relationships/tags" Target="../tags/tag94.xml"/><Relationship Id="rId22" Type="http://schemas.openxmlformats.org/officeDocument/2006/relationships/tags" Target="../tags/tag93.xml"/><Relationship Id="rId21" Type="http://schemas.openxmlformats.org/officeDocument/2006/relationships/tags" Target="../tags/tag92.xml"/><Relationship Id="rId20" Type="http://schemas.openxmlformats.org/officeDocument/2006/relationships/tags" Target="../tags/tag91.xml"/><Relationship Id="rId2" Type="http://schemas.openxmlformats.org/officeDocument/2006/relationships/tags" Target="../tags/tag74.xml"/><Relationship Id="rId19" Type="http://schemas.openxmlformats.org/officeDocument/2006/relationships/tags" Target="../tags/tag90.xml"/><Relationship Id="rId18" Type="http://schemas.openxmlformats.org/officeDocument/2006/relationships/tags" Target="../tags/tag89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0.png"/><Relationship Id="rId12" Type="http://schemas.openxmlformats.org/officeDocument/2006/relationships/tags" Target="../tags/tag164.xml"/><Relationship Id="rId11" Type="http://schemas.microsoft.com/office/2007/relationships/media" Target="file:///\\&#24908;.mp4\" TargetMode="External"/><Relationship Id="rId10" Type="http://schemas.openxmlformats.org/officeDocument/2006/relationships/video" Target="file:///\\&#24908;.mp4\" TargetMode="External"/><Relationship Id="rId1" Type="http://schemas.openxmlformats.org/officeDocument/2006/relationships/tags" Target="../tags/tag15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5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tags" Target="../tags/tag168.xml"/><Relationship Id="rId4" Type="http://schemas.openxmlformats.org/officeDocument/2006/relationships/image" Target="../media/image12.png"/><Relationship Id="rId3" Type="http://schemas.openxmlformats.org/officeDocument/2006/relationships/tags" Target="../tags/tag167.xml"/><Relationship Id="rId2" Type="http://schemas.openxmlformats.org/officeDocument/2006/relationships/image" Target="../media/image11.png"/><Relationship Id="rId1" Type="http://schemas.openxmlformats.org/officeDocument/2006/relationships/tags" Target="../tags/tag16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77.xml"/><Relationship Id="rId8" Type="http://schemas.openxmlformats.org/officeDocument/2006/relationships/tags" Target="../tags/tag176.xml"/><Relationship Id="rId7" Type="http://schemas.openxmlformats.org/officeDocument/2006/relationships/tags" Target="../tags/tag175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1" Type="http://schemas.openxmlformats.org/officeDocument/2006/relationships/slideLayout" Target="../slideLayouts/slideLayout3.xml"/><Relationship Id="rId20" Type="http://schemas.openxmlformats.org/officeDocument/2006/relationships/tags" Target="../tags/tag188.xml"/><Relationship Id="rId2" Type="http://schemas.openxmlformats.org/officeDocument/2006/relationships/tags" Target="../tags/tag170.xml"/><Relationship Id="rId19" Type="http://schemas.openxmlformats.org/officeDocument/2006/relationships/tags" Target="../tags/tag187.xml"/><Relationship Id="rId18" Type="http://schemas.openxmlformats.org/officeDocument/2006/relationships/tags" Target="../tags/tag186.xml"/><Relationship Id="rId17" Type="http://schemas.openxmlformats.org/officeDocument/2006/relationships/tags" Target="../tags/tag185.xml"/><Relationship Id="rId16" Type="http://schemas.openxmlformats.org/officeDocument/2006/relationships/tags" Target="../tags/tag184.xml"/><Relationship Id="rId15" Type="http://schemas.openxmlformats.org/officeDocument/2006/relationships/tags" Target="../tags/tag183.xml"/><Relationship Id="rId14" Type="http://schemas.openxmlformats.org/officeDocument/2006/relationships/tags" Target="../tags/tag182.xml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tags" Target="../tags/tag179.xml"/><Relationship Id="rId10" Type="http://schemas.openxmlformats.org/officeDocument/2006/relationships/tags" Target="../tags/tag178.xml"/><Relationship Id="rId1" Type="http://schemas.openxmlformats.org/officeDocument/2006/relationships/tags" Target="../tags/tag16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6" Type="http://schemas.openxmlformats.org/officeDocument/2006/relationships/slideLayout" Target="../slideLayouts/slideLayout3.xml"/><Relationship Id="rId25" Type="http://schemas.openxmlformats.org/officeDocument/2006/relationships/tags" Target="../tags/tag213.xml"/><Relationship Id="rId24" Type="http://schemas.openxmlformats.org/officeDocument/2006/relationships/tags" Target="../tags/tag212.xml"/><Relationship Id="rId23" Type="http://schemas.openxmlformats.org/officeDocument/2006/relationships/tags" Target="../tags/tag211.xml"/><Relationship Id="rId22" Type="http://schemas.openxmlformats.org/officeDocument/2006/relationships/tags" Target="../tags/tag210.xml"/><Relationship Id="rId21" Type="http://schemas.openxmlformats.org/officeDocument/2006/relationships/tags" Target="../tags/tag209.xml"/><Relationship Id="rId20" Type="http://schemas.openxmlformats.org/officeDocument/2006/relationships/tags" Target="../tags/tag208.xml"/><Relationship Id="rId2" Type="http://schemas.openxmlformats.org/officeDocument/2006/relationships/tags" Target="../tags/tag190.xml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tags" Target="../tags/tag202.xml"/><Relationship Id="rId13" Type="http://schemas.openxmlformats.org/officeDocument/2006/relationships/tags" Target="../tags/tag20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8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tags" Target="../tags/tag11.xml"/><Relationship Id="rId4" Type="http://schemas.openxmlformats.org/officeDocument/2006/relationships/image" Target="../media/image3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0" Type="http://schemas.openxmlformats.org/officeDocument/2006/relationships/slideLayout" Target="../slideLayouts/slideLayout3.xml"/><Relationship Id="rId3" Type="http://schemas.openxmlformats.org/officeDocument/2006/relationships/tags" Target="../tags/tag222.xml"/><Relationship Id="rId29" Type="http://schemas.openxmlformats.org/officeDocument/2006/relationships/tags" Target="../tags/tag248.xml"/><Relationship Id="rId28" Type="http://schemas.openxmlformats.org/officeDocument/2006/relationships/tags" Target="../tags/tag247.xml"/><Relationship Id="rId27" Type="http://schemas.openxmlformats.org/officeDocument/2006/relationships/tags" Target="../tags/tag246.xml"/><Relationship Id="rId26" Type="http://schemas.openxmlformats.org/officeDocument/2006/relationships/tags" Target="../tags/tag245.xml"/><Relationship Id="rId25" Type="http://schemas.openxmlformats.org/officeDocument/2006/relationships/tags" Target="../tags/tag244.xml"/><Relationship Id="rId24" Type="http://schemas.openxmlformats.org/officeDocument/2006/relationships/tags" Target="../tags/tag243.xml"/><Relationship Id="rId23" Type="http://schemas.openxmlformats.org/officeDocument/2006/relationships/tags" Target="../tags/tag242.xml"/><Relationship Id="rId22" Type="http://schemas.openxmlformats.org/officeDocument/2006/relationships/tags" Target="../tags/tag241.xml"/><Relationship Id="rId21" Type="http://schemas.openxmlformats.org/officeDocument/2006/relationships/tags" Target="../tags/tag240.xml"/><Relationship Id="rId20" Type="http://schemas.openxmlformats.org/officeDocument/2006/relationships/tags" Target="../tags/tag239.xml"/><Relationship Id="rId2" Type="http://schemas.openxmlformats.org/officeDocument/2006/relationships/tags" Target="../tags/tag221.xml"/><Relationship Id="rId19" Type="http://schemas.openxmlformats.org/officeDocument/2006/relationships/tags" Target="../tags/tag238.xml"/><Relationship Id="rId18" Type="http://schemas.openxmlformats.org/officeDocument/2006/relationships/tags" Target="../tags/tag237.xml"/><Relationship Id="rId17" Type="http://schemas.openxmlformats.org/officeDocument/2006/relationships/tags" Target="../tags/tag236.xml"/><Relationship Id="rId16" Type="http://schemas.openxmlformats.org/officeDocument/2006/relationships/tags" Target="../tags/tag235.xml"/><Relationship Id="rId15" Type="http://schemas.openxmlformats.org/officeDocument/2006/relationships/tags" Target="../tags/tag234.xml"/><Relationship Id="rId14" Type="http://schemas.openxmlformats.org/officeDocument/2006/relationships/tags" Target="../tags/tag233.xml"/><Relationship Id="rId13" Type="http://schemas.openxmlformats.org/officeDocument/2006/relationships/tags" Target="../tags/tag232.xml"/><Relationship Id="rId12" Type="http://schemas.openxmlformats.org/officeDocument/2006/relationships/tags" Target="../tags/tag231.xml"/><Relationship Id="rId11" Type="http://schemas.openxmlformats.org/officeDocument/2006/relationships/tags" Target="../tags/tag230.xml"/><Relationship Id="rId10" Type="http://schemas.openxmlformats.org/officeDocument/2006/relationships/tags" Target="../tags/tag229.xml"/><Relationship Id="rId1" Type="http://schemas.openxmlformats.org/officeDocument/2006/relationships/tags" Target="../tags/tag22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image" Target="../media/image15.jpeg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tags" Target="../tags/tag250.xml"/><Relationship Id="rId2" Type="http://schemas.openxmlformats.org/officeDocument/2006/relationships/image" Target="../media/image14.jpeg"/><Relationship Id="rId19" Type="http://schemas.openxmlformats.org/officeDocument/2006/relationships/slideLayout" Target="../slideLayouts/slideLayout3.xml"/><Relationship Id="rId18" Type="http://schemas.openxmlformats.org/officeDocument/2006/relationships/tags" Target="../tags/tag264.xml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49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5.jpeg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9.xml"/><Relationship Id="rId5" Type="http://schemas.openxmlformats.org/officeDocument/2006/relationships/image" Target="../media/image7.jpeg"/><Relationship Id="rId4" Type="http://schemas.openxmlformats.org/officeDocument/2006/relationships/tags" Target="../tags/tag18.xml"/><Relationship Id="rId3" Type="http://schemas.openxmlformats.org/officeDocument/2006/relationships/image" Target="../media/image6.pn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椭圆 4"/>
          <p:cNvSpPr/>
          <p:nvPr>
            <p:custDataLst>
              <p:tags r:id="rId2"/>
            </p:custDataLst>
          </p:nvPr>
        </p:nvSpPr>
        <p:spPr>
          <a:xfrm>
            <a:off x="1778869" y="1626818"/>
            <a:ext cx="844550" cy="844550"/>
          </a:xfrm>
          <a:prstGeom prst="ellipse">
            <a:avLst/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>
            <a:solidFill>
              <a:srgbClr val="98B954"/>
            </a:solidFill>
            <a:round/>
          </a:ln>
          <a:effectLst>
            <a:outerShdw blurRad="40000" dist="20000" dir="5400000">
              <a:srgbClr val="000000">
                <a:alpha val="37999"/>
              </a:srgbClr>
            </a:outerShdw>
          </a:effectLst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6" name="标题 1"/>
          <p:cNvSpPr/>
          <p:nvPr>
            <p:custDataLst>
              <p:tags r:id="rId3"/>
            </p:custDataLst>
          </p:nvPr>
        </p:nvSpPr>
        <p:spPr>
          <a:xfrm>
            <a:off x="1844254" y="1678025"/>
            <a:ext cx="6273800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 </a:t>
            </a:r>
            <a:r>
              <a:rPr lang="en-US" altLang="zh-CN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英雄雨来（节选）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/>
          <p:nvPr>
            <p:custDataLst>
              <p:tags r:id="rId1"/>
            </p:custDataLst>
          </p:nvPr>
        </p:nvSpPr>
        <p:spPr>
          <a:xfrm>
            <a:off x="468313" y="728663"/>
            <a:ext cx="820737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课文一共有六个部分，根据课文习题第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题的提示，给其他五个部分加上小标题。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14338" name="组合 3"/>
          <p:cNvGrpSpPr/>
          <p:nvPr>
            <p:custDataLst>
              <p:tags r:id="rId2"/>
            </p:custDataLst>
          </p:nvPr>
        </p:nvGrpSpPr>
        <p:grpSpPr>
          <a:xfrm>
            <a:off x="1014413" y="2082800"/>
            <a:ext cx="2863850" cy="584200"/>
            <a:chOff x="1137701" y="3119962"/>
            <a:chExt cx="2863284" cy="584775"/>
          </a:xfrm>
        </p:grpSpPr>
        <p:sp>
          <p:nvSpPr>
            <p:cNvPr id="14339" name="椭圆 1"/>
            <p:cNvSpPr/>
            <p:nvPr>
              <p:custDataLst>
                <p:tags r:id="rId3"/>
              </p:custDataLst>
            </p:nvPr>
          </p:nvSpPr>
          <p:spPr>
            <a:xfrm>
              <a:off x="1166270" y="3137442"/>
              <a:ext cx="576148" cy="567295"/>
            </a:xfrm>
            <a:prstGeom prst="ellipse">
              <a:avLst/>
            </a:prstGeom>
            <a:solidFill>
              <a:srgbClr val="92D050"/>
            </a:solidFill>
            <a:ln w="15875">
              <a:solidFill>
                <a:srgbClr val="92D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340" name="TextBox 2"/>
            <p:cNvSpPr/>
            <p:nvPr>
              <p:custDataLst>
                <p:tags r:id="rId4"/>
              </p:custDataLst>
            </p:nvPr>
          </p:nvSpPr>
          <p:spPr>
            <a:xfrm>
              <a:off x="1137701" y="3119962"/>
              <a:ext cx="2863284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 游泳本领高</a:t>
              </a:r>
              <a:endPara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9"/>
          <p:cNvGrpSpPr/>
          <p:nvPr>
            <p:custDataLst>
              <p:tags r:id="rId1"/>
            </p:custDataLst>
          </p:nvPr>
        </p:nvGrpSpPr>
        <p:grpSpPr>
          <a:xfrm>
            <a:off x="1022350" y="915988"/>
            <a:ext cx="5926138" cy="3213100"/>
            <a:chOff x="1022350" y="915988"/>
            <a:chExt cx="5926138" cy="3213100"/>
          </a:xfrm>
        </p:grpSpPr>
        <p:sp>
          <p:nvSpPr>
            <p:cNvPr id="15362" name="圆角矩形标注 3"/>
            <p:cNvSpPr/>
            <p:nvPr>
              <p:custDataLst>
                <p:tags r:id="rId2"/>
              </p:custDataLst>
            </p:nvPr>
          </p:nvSpPr>
          <p:spPr>
            <a:xfrm>
              <a:off x="1022350" y="915988"/>
              <a:ext cx="5926138" cy="3213100"/>
            </a:xfrm>
            <a:prstGeom prst="wedgeRoundRectCallout">
              <a:avLst>
                <a:gd name="adj1" fmla="val 57028"/>
                <a:gd name="adj2" fmla="val 31435"/>
                <a:gd name="adj3" fmla="val 16667"/>
              </a:avLst>
            </a:prstGeom>
            <a:solidFill>
              <a:srgbClr val="FCD5B5"/>
            </a:solidFill>
            <a:ln w="635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63" name="文本框 2"/>
            <p:cNvSpPr/>
            <p:nvPr>
              <p:custDataLst>
                <p:tags r:id="rId3"/>
              </p:custDataLst>
            </p:nvPr>
          </p:nvSpPr>
          <p:spPr>
            <a:xfrm>
              <a:off x="1141413" y="1014413"/>
              <a:ext cx="5688012" cy="29686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这样，我们只要把每个部分的主要意思连起来，就能把握课文的主要内容了。今后，遇到类似的文章，我也要运用这样的方法把握主要内容。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364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7473950" y="2571750"/>
            <a:ext cx="1295400" cy="1597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/>
          <p:nvPr>
            <p:custDataLst>
              <p:tags r:id="rId1"/>
            </p:custDataLst>
          </p:nvPr>
        </p:nvSpPr>
        <p:spPr>
          <a:xfrm>
            <a:off x="595313" y="1452563"/>
            <a:ext cx="8223250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本文主要讲述了在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时期，晋察冀边区的少年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掩护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，机智地同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作斗争，最后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的故事。</a:t>
            </a:r>
            <a:endParaRPr lang="zh-CN" altLang="en-US" dirty="0"/>
          </a:p>
        </p:txBody>
      </p:sp>
      <p:sp>
        <p:nvSpPr>
          <p:cNvPr id="16386" name="TextBox 1"/>
          <p:cNvSpPr/>
          <p:nvPr>
            <p:custDataLst>
              <p:tags r:id="rId2"/>
            </p:custDataLst>
          </p:nvPr>
        </p:nvSpPr>
        <p:spPr>
          <a:xfrm>
            <a:off x="4927600" y="144303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抗日战争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TextBox 6"/>
          <p:cNvSpPr/>
          <p:nvPr>
            <p:custDataLst>
              <p:tags r:id="rId3"/>
            </p:custDataLst>
          </p:nvPr>
        </p:nvSpPr>
        <p:spPr>
          <a:xfrm>
            <a:off x="3475038" y="2027238"/>
            <a:ext cx="10080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TextBox 7"/>
          <p:cNvSpPr/>
          <p:nvPr>
            <p:custDataLst>
              <p:tags r:id="rId4"/>
            </p:custDataLst>
          </p:nvPr>
        </p:nvSpPr>
        <p:spPr>
          <a:xfrm>
            <a:off x="5072063" y="2027238"/>
            <a:ext cx="2657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交通员李大叔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Box 8"/>
          <p:cNvSpPr/>
          <p:nvPr>
            <p:custDataLst>
              <p:tags r:id="rId5"/>
            </p:custDataLst>
          </p:nvPr>
        </p:nvSpPr>
        <p:spPr>
          <a:xfrm>
            <a:off x="1908175" y="2600325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日本鬼子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Box 9"/>
          <p:cNvSpPr/>
          <p:nvPr>
            <p:custDataLst>
              <p:tags r:id="rId6"/>
            </p:custDataLst>
          </p:nvPr>
        </p:nvSpPr>
        <p:spPr>
          <a:xfrm>
            <a:off x="6124575" y="2601913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成功脱险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6" grpId="0"/>
      <p:bldP spid="16387" grpId="0"/>
      <p:bldP spid="16388" grpId="0"/>
      <p:bldP spid="16389" grpId="0"/>
      <p:bldP spid="163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7"/>
          <p:cNvGrpSpPr/>
          <p:nvPr>
            <p:custDataLst>
              <p:tags r:id="rId1"/>
            </p:custDataLst>
          </p:nvPr>
        </p:nvGrpSpPr>
        <p:grpSpPr>
          <a:xfrm>
            <a:off x="468313" y="1720850"/>
            <a:ext cx="836612" cy="850900"/>
            <a:chOff x="2437" y="2032"/>
            <a:chExt cx="1244" cy="1264"/>
          </a:xfrm>
        </p:grpSpPr>
        <p:sp>
          <p:nvSpPr>
            <p:cNvPr id="17410" name="矩形 1"/>
            <p:cNvSpPr/>
            <p:nvPr>
              <p:custDataLst>
                <p:tags r:id="rId2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11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12" name="直接连接符 6"/>
            <p:cNvCxnSpPr/>
            <p:nvPr>
              <p:custDataLst>
                <p:tags r:id="rId4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13" name="文本框 64"/>
          <p:cNvSpPr/>
          <p:nvPr>
            <p:custDataLst>
              <p:tags r:id="rId5"/>
            </p:custDataLst>
          </p:nvPr>
        </p:nvSpPr>
        <p:spPr>
          <a:xfrm>
            <a:off x="488950" y="1693863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晋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4" name="组合 2"/>
          <p:cNvGrpSpPr/>
          <p:nvPr>
            <p:custDataLst>
              <p:tags r:id="rId6"/>
            </p:custDataLst>
          </p:nvPr>
        </p:nvGrpSpPr>
        <p:grpSpPr>
          <a:xfrm>
            <a:off x="3563938" y="220663"/>
            <a:ext cx="2103437" cy="1195387"/>
            <a:chOff x="1018265" y="103188"/>
            <a:chExt cx="2102396" cy="1195452"/>
          </a:xfrm>
        </p:grpSpPr>
        <p:sp>
          <p:nvSpPr>
            <p:cNvPr id="17415" name="Text Box 1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379945" y="350417"/>
              <a:ext cx="1885857" cy="1068542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我会写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17416" name="图片 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018265" y="103188"/>
              <a:ext cx="665952" cy="11954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17417" name="组合 7"/>
          <p:cNvGrpSpPr/>
          <p:nvPr>
            <p:custDataLst>
              <p:tags r:id="rId10"/>
            </p:custDataLst>
          </p:nvPr>
        </p:nvGrpSpPr>
        <p:grpSpPr>
          <a:xfrm>
            <a:off x="1549400" y="1720850"/>
            <a:ext cx="836613" cy="850900"/>
            <a:chOff x="2437" y="2032"/>
            <a:chExt cx="1244" cy="1264"/>
          </a:xfrm>
        </p:grpSpPr>
        <p:sp>
          <p:nvSpPr>
            <p:cNvPr id="17418" name="矩形 1"/>
            <p:cNvSpPr/>
            <p:nvPr>
              <p:custDataLst>
                <p:tags r:id="rId1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19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20" name="直接连接符 6"/>
            <p:cNvCxnSpPr/>
            <p:nvPr>
              <p:custDataLst>
                <p:tags r:id="rId1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21" name="文本框 64"/>
          <p:cNvSpPr/>
          <p:nvPr>
            <p:custDataLst>
              <p:tags r:id="rId14"/>
            </p:custDataLst>
          </p:nvPr>
        </p:nvSpPr>
        <p:spPr>
          <a:xfrm>
            <a:off x="1576388" y="1725613"/>
            <a:ext cx="8112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炕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22" name="组合 7"/>
          <p:cNvGrpSpPr/>
          <p:nvPr>
            <p:custDataLst>
              <p:tags r:id="rId15"/>
            </p:custDataLst>
          </p:nvPr>
        </p:nvGrpSpPr>
        <p:grpSpPr>
          <a:xfrm>
            <a:off x="2620963" y="1720850"/>
            <a:ext cx="836612" cy="850900"/>
            <a:chOff x="2437" y="2032"/>
            <a:chExt cx="1244" cy="1264"/>
          </a:xfrm>
        </p:grpSpPr>
        <p:sp>
          <p:nvSpPr>
            <p:cNvPr id="17423" name="矩形 1"/>
            <p:cNvSpPr/>
            <p:nvPr>
              <p:custDataLst>
                <p:tags r:id="rId16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24" name="直接连接符 4"/>
            <p:cNvCxnSpPr/>
            <p:nvPr>
              <p:custDataLst>
                <p:tags r:id="rId17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25" name="直接连接符 6"/>
            <p:cNvCxnSpPr/>
            <p:nvPr>
              <p:custDataLst>
                <p:tags r:id="rId18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26" name="文本框 64"/>
          <p:cNvSpPr/>
          <p:nvPr>
            <p:custDataLst>
              <p:tags r:id="rId19"/>
            </p:custDataLst>
          </p:nvPr>
        </p:nvSpPr>
        <p:spPr>
          <a:xfrm>
            <a:off x="2641600" y="1693863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铅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27" name="组合 7"/>
          <p:cNvGrpSpPr/>
          <p:nvPr>
            <p:custDataLst>
              <p:tags r:id="rId20"/>
            </p:custDataLst>
          </p:nvPr>
        </p:nvGrpSpPr>
        <p:grpSpPr>
          <a:xfrm>
            <a:off x="3702050" y="1720850"/>
            <a:ext cx="836613" cy="850900"/>
            <a:chOff x="2437" y="2032"/>
            <a:chExt cx="1244" cy="1264"/>
          </a:xfrm>
        </p:grpSpPr>
        <p:sp>
          <p:nvSpPr>
            <p:cNvPr id="17428" name="矩形 1"/>
            <p:cNvSpPr/>
            <p:nvPr>
              <p:custDataLst>
                <p:tags r:id="rId2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29" name="直接连接符 4"/>
            <p:cNvCxnSpPr/>
            <p:nvPr>
              <p:custDataLst>
                <p:tags r:id="rId2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30" name="直接连接符 6"/>
            <p:cNvCxnSpPr/>
            <p:nvPr>
              <p:custDataLst>
                <p:tags r:id="rId2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31" name="文本框 64"/>
          <p:cNvSpPr/>
          <p:nvPr>
            <p:custDataLst>
              <p:tags r:id="rId24"/>
            </p:custDataLst>
          </p:nvPr>
        </p:nvSpPr>
        <p:spPr>
          <a:xfrm>
            <a:off x="3729038" y="1741488"/>
            <a:ext cx="8112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呜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32" name="组合 7"/>
          <p:cNvGrpSpPr/>
          <p:nvPr>
            <p:custDataLst>
              <p:tags r:id="rId25"/>
            </p:custDataLst>
          </p:nvPr>
        </p:nvGrpSpPr>
        <p:grpSpPr>
          <a:xfrm>
            <a:off x="4783138" y="1720850"/>
            <a:ext cx="836612" cy="850900"/>
            <a:chOff x="2437" y="2032"/>
            <a:chExt cx="1244" cy="1264"/>
          </a:xfrm>
        </p:grpSpPr>
        <p:sp>
          <p:nvSpPr>
            <p:cNvPr id="17433" name="矩形 1"/>
            <p:cNvSpPr/>
            <p:nvPr>
              <p:custDataLst>
                <p:tags r:id="rId26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34" name="直接连接符 4"/>
            <p:cNvCxnSpPr/>
            <p:nvPr>
              <p:custDataLst>
                <p:tags r:id="rId27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35" name="直接连接符 6"/>
            <p:cNvCxnSpPr/>
            <p:nvPr>
              <p:custDataLst>
                <p:tags r:id="rId28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36" name="文本框 64"/>
          <p:cNvSpPr/>
          <p:nvPr>
            <p:custDataLst>
              <p:tags r:id="rId29"/>
            </p:custDataLst>
          </p:nvPr>
        </p:nvSpPr>
        <p:spPr>
          <a:xfrm>
            <a:off x="4810125" y="1706563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哩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37" name="组合 7"/>
          <p:cNvGrpSpPr/>
          <p:nvPr>
            <p:custDataLst>
              <p:tags r:id="rId30"/>
            </p:custDataLst>
          </p:nvPr>
        </p:nvGrpSpPr>
        <p:grpSpPr>
          <a:xfrm>
            <a:off x="5864225" y="1720850"/>
            <a:ext cx="836613" cy="850900"/>
            <a:chOff x="2437" y="2032"/>
            <a:chExt cx="1244" cy="1264"/>
          </a:xfrm>
        </p:grpSpPr>
        <p:sp>
          <p:nvSpPr>
            <p:cNvPr id="17438" name="矩形 1"/>
            <p:cNvSpPr/>
            <p:nvPr>
              <p:custDataLst>
                <p:tags r:id="rId3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39" name="直接连接符 4"/>
            <p:cNvCxnSpPr/>
            <p:nvPr>
              <p:custDataLst>
                <p:tags r:id="rId3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40" name="直接连接符 6"/>
            <p:cNvCxnSpPr/>
            <p:nvPr>
              <p:custDataLst>
                <p:tags r:id="rId3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41" name="文本框 64"/>
          <p:cNvSpPr/>
          <p:nvPr>
            <p:custDataLst>
              <p:tags r:id="rId34"/>
            </p:custDataLst>
          </p:nvPr>
        </p:nvSpPr>
        <p:spPr>
          <a:xfrm>
            <a:off x="5897563" y="1714500"/>
            <a:ext cx="811212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栓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42" name="组合 7"/>
          <p:cNvGrpSpPr/>
          <p:nvPr>
            <p:custDataLst>
              <p:tags r:id="rId35"/>
            </p:custDataLst>
          </p:nvPr>
        </p:nvGrpSpPr>
        <p:grpSpPr>
          <a:xfrm>
            <a:off x="6913563" y="1720850"/>
            <a:ext cx="836612" cy="850900"/>
            <a:chOff x="2437" y="2032"/>
            <a:chExt cx="1244" cy="1264"/>
          </a:xfrm>
        </p:grpSpPr>
        <p:sp>
          <p:nvSpPr>
            <p:cNvPr id="17443" name="矩形 1"/>
            <p:cNvSpPr/>
            <p:nvPr>
              <p:custDataLst>
                <p:tags r:id="rId36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44" name="直接连接符 4"/>
            <p:cNvCxnSpPr/>
            <p:nvPr>
              <p:custDataLst>
                <p:tags r:id="rId37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45" name="直接连接符 6"/>
            <p:cNvCxnSpPr/>
            <p:nvPr>
              <p:custDataLst>
                <p:tags r:id="rId38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46" name="文本框 64"/>
          <p:cNvSpPr/>
          <p:nvPr>
            <p:custDataLst>
              <p:tags r:id="rId39"/>
            </p:custDataLst>
          </p:nvPr>
        </p:nvSpPr>
        <p:spPr>
          <a:xfrm>
            <a:off x="6934200" y="1722438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胳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47" name="组合 7"/>
          <p:cNvGrpSpPr/>
          <p:nvPr>
            <p:custDataLst>
              <p:tags r:id="rId40"/>
            </p:custDataLst>
          </p:nvPr>
        </p:nvGrpSpPr>
        <p:grpSpPr>
          <a:xfrm>
            <a:off x="1543050" y="3049588"/>
            <a:ext cx="836613" cy="850900"/>
            <a:chOff x="2437" y="2032"/>
            <a:chExt cx="1244" cy="1264"/>
          </a:xfrm>
        </p:grpSpPr>
        <p:sp>
          <p:nvSpPr>
            <p:cNvPr id="17448" name="矩形 1"/>
            <p:cNvSpPr/>
            <p:nvPr>
              <p:custDataLst>
                <p:tags r:id="rId4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49" name="直接连接符 4"/>
            <p:cNvCxnSpPr/>
            <p:nvPr>
              <p:custDataLst>
                <p:tags r:id="rId4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50" name="直接连接符 6"/>
            <p:cNvCxnSpPr/>
            <p:nvPr>
              <p:custDataLst>
                <p:tags r:id="rId4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51" name="文本框 64"/>
          <p:cNvSpPr/>
          <p:nvPr>
            <p:custDataLst>
              <p:tags r:id="rId44"/>
            </p:custDataLst>
          </p:nvPr>
        </p:nvSpPr>
        <p:spPr>
          <a:xfrm>
            <a:off x="1544638" y="3076575"/>
            <a:ext cx="811212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绸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52" name="组合 7"/>
          <p:cNvGrpSpPr/>
          <p:nvPr>
            <p:custDataLst>
              <p:tags r:id="rId45"/>
            </p:custDataLst>
          </p:nvPr>
        </p:nvGrpSpPr>
        <p:grpSpPr>
          <a:xfrm>
            <a:off x="2614613" y="3049588"/>
            <a:ext cx="836612" cy="850900"/>
            <a:chOff x="2437" y="2032"/>
            <a:chExt cx="1244" cy="1264"/>
          </a:xfrm>
        </p:grpSpPr>
        <p:sp>
          <p:nvSpPr>
            <p:cNvPr id="17453" name="矩形 1"/>
            <p:cNvSpPr/>
            <p:nvPr>
              <p:custDataLst>
                <p:tags r:id="rId46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54" name="直接连接符 4"/>
            <p:cNvCxnSpPr/>
            <p:nvPr>
              <p:custDataLst>
                <p:tags r:id="rId47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55" name="直接连接符 6"/>
            <p:cNvCxnSpPr/>
            <p:nvPr>
              <p:custDataLst>
                <p:tags r:id="rId48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56" name="文本框 64"/>
          <p:cNvSpPr/>
          <p:nvPr>
            <p:custDataLst>
              <p:tags r:id="rId49"/>
            </p:custDataLst>
          </p:nvPr>
        </p:nvSpPr>
        <p:spPr>
          <a:xfrm>
            <a:off x="2641600" y="3059113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扒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57" name="组合 7"/>
          <p:cNvGrpSpPr/>
          <p:nvPr>
            <p:custDataLst>
              <p:tags r:id="rId50"/>
            </p:custDataLst>
          </p:nvPr>
        </p:nvGrpSpPr>
        <p:grpSpPr>
          <a:xfrm>
            <a:off x="3695700" y="3049588"/>
            <a:ext cx="836613" cy="850900"/>
            <a:chOff x="2437" y="2032"/>
            <a:chExt cx="1244" cy="1264"/>
          </a:xfrm>
        </p:grpSpPr>
        <p:sp>
          <p:nvSpPr>
            <p:cNvPr id="17458" name="矩形 1"/>
            <p:cNvSpPr/>
            <p:nvPr>
              <p:custDataLst>
                <p:tags r:id="rId5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59" name="直接连接符 4"/>
            <p:cNvCxnSpPr/>
            <p:nvPr>
              <p:custDataLst>
                <p:tags r:id="rId5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60" name="直接连接符 6"/>
            <p:cNvCxnSpPr/>
            <p:nvPr>
              <p:custDataLst>
                <p:tags r:id="rId5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61" name="文本框 64"/>
          <p:cNvSpPr/>
          <p:nvPr>
            <p:custDataLst>
              <p:tags r:id="rId54"/>
            </p:custDataLst>
          </p:nvPr>
        </p:nvSpPr>
        <p:spPr>
          <a:xfrm>
            <a:off x="3716338" y="3073400"/>
            <a:ext cx="811212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敌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62" name="组合 7"/>
          <p:cNvGrpSpPr/>
          <p:nvPr>
            <p:custDataLst>
              <p:tags r:id="rId55"/>
            </p:custDataLst>
          </p:nvPr>
        </p:nvGrpSpPr>
        <p:grpSpPr>
          <a:xfrm>
            <a:off x="4776788" y="3049588"/>
            <a:ext cx="836612" cy="850900"/>
            <a:chOff x="2437" y="2032"/>
            <a:chExt cx="1244" cy="1264"/>
          </a:xfrm>
        </p:grpSpPr>
        <p:sp>
          <p:nvSpPr>
            <p:cNvPr id="17463" name="矩形 1"/>
            <p:cNvSpPr/>
            <p:nvPr>
              <p:custDataLst>
                <p:tags r:id="rId56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64" name="直接连接符 4"/>
            <p:cNvCxnSpPr/>
            <p:nvPr>
              <p:custDataLst>
                <p:tags r:id="rId57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65" name="直接连接符 6"/>
            <p:cNvCxnSpPr/>
            <p:nvPr>
              <p:custDataLst>
                <p:tags r:id="rId58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66" name="文本框 64"/>
          <p:cNvSpPr/>
          <p:nvPr>
            <p:custDataLst>
              <p:tags r:id="rId59"/>
            </p:custDataLst>
          </p:nvPr>
        </p:nvSpPr>
        <p:spPr>
          <a:xfrm>
            <a:off x="4829175" y="3049588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尸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67" name="组合 7"/>
          <p:cNvGrpSpPr/>
          <p:nvPr>
            <p:custDataLst>
              <p:tags r:id="rId60"/>
            </p:custDataLst>
          </p:nvPr>
        </p:nvGrpSpPr>
        <p:grpSpPr>
          <a:xfrm>
            <a:off x="5857875" y="3049588"/>
            <a:ext cx="836613" cy="850900"/>
            <a:chOff x="2437" y="2032"/>
            <a:chExt cx="1244" cy="1264"/>
          </a:xfrm>
        </p:grpSpPr>
        <p:sp>
          <p:nvSpPr>
            <p:cNvPr id="17468" name="矩形 1"/>
            <p:cNvSpPr/>
            <p:nvPr>
              <p:custDataLst>
                <p:tags r:id="rId6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69" name="直接连接符 4"/>
            <p:cNvCxnSpPr/>
            <p:nvPr>
              <p:custDataLst>
                <p:tags r:id="rId6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70" name="直接连接符 6"/>
            <p:cNvCxnSpPr/>
            <p:nvPr>
              <p:custDataLst>
                <p:tags r:id="rId6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71" name="文本框 64"/>
          <p:cNvSpPr/>
          <p:nvPr>
            <p:custDataLst>
              <p:tags r:id="rId64"/>
            </p:custDataLst>
          </p:nvPr>
        </p:nvSpPr>
        <p:spPr>
          <a:xfrm>
            <a:off x="5878513" y="3049588"/>
            <a:ext cx="8112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趁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72" name="组合 7"/>
          <p:cNvGrpSpPr/>
          <p:nvPr>
            <p:custDataLst>
              <p:tags r:id="rId65"/>
            </p:custDataLst>
          </p:nvPr>
        </p:nvGrpSpPr>
        <p:grpSpPr>
          <a:xfrm>
            <a:off x="6907213" y="3049588"/>
            <a:ext cx="836612" cy="850900"/>
            <a:chOff x="2437" y="2032"/>
            <a:chExt cx="1244" cy="1264"/>
          </a:xfrm>
        </p:grpSpPr>
        <p:sp>
          <p:nvSpPr>
            <p:cNvPr id="17473" name="矩形 1"/>
            <p:cNvSpPr/>
            <p:nvPr>
              <p:custDataLst>
                <p:tags r:id="rId66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74" name="直接连接符 4"/>
            <p:cNvCxnSpPr/>
            <p:nvPr>
              <p:custDataLst>
                <p:tags r:id="rId67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75" name="直接连接符 6"/>
            <p:cNvCxnSpPr/>
            <p:nvPr>
              <p:custDataLst>
                <p:tags r:id="rId68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76" name="文本框 64"/>
          <p:cNvSpPr/>
          <p:nvPr>
            <p:custDataLst>
              <p:tags r:id="rId69"/>
            </p:custDataLst>
          </p:nvPr>
        </p:nvSpPr>
        <p:spPr>
          <a:xfrm>
            <a:off x="6926263" y="3052763"/>
            <a:ext cx="8112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慌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77" name="组合 7"/>
          <p:cNvGrpSpPr/>
          <p:nvPr>
            <p:custDataLst>
              <p:tags r:id="rId70"/>
            </p:custDataLst>
          </p:nvPr>
        </p:nvGrpSpPr>
        <p:grpSpPr>
          <a:xfrm>
            <a:off x="7951788" y="1720850"/>
            <a:ext cx="836612" cy="850900"/>
            <a:chOff x="2437" y="2032"/>
            <a:chExt cx="1244" cy="1264"/>
          </a:xfrm>
        </p:grpSpPr>
        <p:sp>
          <p:nvSpPr>
            <p:cNvPr id="17478" name="矩形 1"/>
            <p:cNvSpPr/>
            <p:nvPr>
              <p:custDataLst>
                <p:tags r:id="rId71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79" name="直接连接符 4"/>
            <p:cNvCxnSpPr/>
            <p:nvPr>
              <p:custDataLst>
                <p:tags r:id="rId72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80" name="直接连接符 6"/>
            <p:cNvCxnSpPr/>
            <p:nvPr>
              <p:custDataLst>
                <p:tags r:id="rId73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81" name="文本框 64"/>
          <p:cNvSpPr/>
          <p:nvPr>
            <p:custDataLst>
              <p:tags r:id="rId74"/>
            </p:custDataLst>
          </p:nvPr>
        </p:nvSpPr>
        <p:spPr>
          <a:xfrm>
            <a:off x="7991475" y="1722438"/>
            <a:ext cx="811213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膊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82" name="矩形 3"/>
          <p:cNvSpPr/>
          <p:nvPr>
            <p:custDataLst>
              <p:tags r:id="rId75"/>
            </p:custDataLst>
          </p:nvPr>
        </p:nvSpPr>
        <p:spPr>
          <a:xfrm>
            <a:off x="1863725" y="4059238"/>
            <a:ext cx="60579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观察这些生字，你有什么发现？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7492" name="组合 7"/>
          <p:cNvGrpSpPr/>
          <p:nvPr>
            <p:custDataLst>
              <p:tags r:id="rId76"/>
            </p:custDataLst>
          </p:nvPr>
        </p:nvGrpSpPr>
        <p:grpSpPr>
          <a:xfrm>
            <a:off x="438150" y="3049588"/>
            <a:ext cx="836613" cy="850900"/>
            <a:chOff x="2437" y="2032"/>
            <a:chExt cx="1244" cy="1264"/>
          </a:xfrm>
        </p:grpSpPr>
        <p:sp>
          <p:nvSpPr>
            <p:cNvPr id="17493" name="矩形 1"/>
            <p:cNvSpPr/>
            <p:nvPr>
              <p:custDataLst>
                <p:tags r:id="rId77"/>
              </p:custDataLst>
            </p:nvPr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 anchor="t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94" name="直接连接符 4"/>
            <p:cNvCxnSpPr/>
            <p:nvPr>
              <p:custDataLst>
                <p:tags r:id="rId78"/>
              </p:custDataLst>
            </p:nvPr>
          </p:nvCxnSpPr>
          <p:spPr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95" name="直接连接符 6"/>
            <p:cNvCxnSpPr/>
            <p:nvPr>
              <p:custDataLst>
                <p:tags r:id="rId79"/>
              </p:custDataLst>
            </p:nvPr>
          </p:nvCxnSpPr>
          <p:spPr>
            <a:xfrm flipH="1"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7496" name="文本框 64"/>
          <p:cNvSpPr/>
          <p:nvPr>
            <p:custDataLst>
              <p:tags r:id="rId80"/>
            </p:custDataLst>
          </p:nvPr>
        </p:nvSpPr>
        <p:spPr>
          <a:xfrm>
            <a:off x="436563" y="3084513"/>
            <a:ext cx="811212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劫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97" name="椭圆 2"/>
          <p:cNvSpPr/>
          <p:nvPr>
            <p:custDataLst>
              <p:tags r:id="rId81"/>
            </p:custDataLst>
          </p:nvPr>
        </p:nvSpPr>
        <p:spPr>
          <a:xfrm>
            <a:off x="8505825" y="1779588"/>
            <a:ext cx="252413" cy="2873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98" name="椭圆 90"/>
          <p:cNvSpPr/>
          <p:nvPr>
            <p:custDataLst>
              <p:tags r:id="rId82"/>
            </p:custDataLst>
          </p:nvPr>
        </p:nvSpPr>
        <p:spPr>
          <a:xfrm>
            <a:off x="7215188" y="3349625"/>
            <a:ext cx="384175" cy="249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7499" name="矩形 108"/>
          <p:cNvSpPr/>
          <p:nvPr>
            <p:custDataLst>
              <p:tags r:id="rId83"/>
            </p:custDataLst>
          </p:nvPr>
        </p:nvSpPr>
        <p:spPr>
          <a:xfrm>
            <a:off x="250825" y="23813"/>
            <a:ext cx="1833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7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7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97" grpId="0" animBg="1"/>
      <p:bldP spid="174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/>
          <p:nvPr>
            <p:custDataLst>
              <p:tags r:id="rId1"/>
            </p:custDataLst>
          </p:nvPr>
        </p:nvSpPr>
        <p:spPr>
          <a:xfrm>
            <a:off x="1036638" y="1885950"/>
            <a:ext cx="1584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3200" b="1">
                <a:latin typeface="宋体" panose="02010600030101010101" pitchFamily="2" charset="-122"/>
              </a:rPr>
              <a:t>结构：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8434" name="文本框 2"/>
          <p:cNvSpPr/>
          <p:nvPr>
            <p:custDataLst>
              <p:tags r:id="rId2"/>
            </p:custDataLst>
          </p:nvPr>
        </p:nvSpPr>
        <p:spPr>
          <a:xfrm>
            <a:off x="1036638" y="2566988"/>
            <a:ext cx="15843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3200" b="1">
                <a:latin typeface="宋体" panose="02010600030101010101" pitchFamily="2" charset="-122"/>
              </a:rPr>
              <a:t>部首：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5" name="文本框 3"/>
          <p:cNvSpPr/>
          <p:nvPr>
            <p:custDataLst>
              <p:tags r:id="rId3"/>
            </p:custDataLst>
          </p:nvPr>
        </p:nvSpPr>
        <p:spPr>
          <a:xfrm>
            <a:off x="1047750" y="3336925"/>
            <a:ext cx="22542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3200" b="1">
                <a:latin typeface="宋体" panose="02010600030101010101" pitchFamily="2" charset="-122"/>
              </a:rPr>
              <a:t>书写指导：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6" name="文本框 4"/>
          <p:cNvSpPr/>
          <p:nvPr>
            <p:custDataLst>
              <p:tags r:id="rId4"/>
            </p:custDataLst>
          </p:nvPr>
        </p:nvSpPr>
        <p:spPr>
          <a:xfrm>
            <a:off x="3014663" y="3208338"/>
            <a:ext cx="5656262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ClrTx/>
              <a:buFontTx/>
            </a:pPr>
            <a:r>
              <a:rPr lang="zh-CN" altLang="en-US" sz="3200" b="1">
                <a:latin typeface="宋体" panose="02010600030101010101" pitchFamily="2" charset="-122"/>
              </a:rPr>
              <a:t>右部笔画要紧凑，“芒”最后竖折处无点，与下面部分所占空间相当。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8437" name="文本框 5"/>
          <p:cNvSpPr/>
          <p:nvPr>
            <p:custDataLst>
              <p:tags r:id="rId5"/>
            </p:custDataLst>
          </p:nvPr>
        </p:nvSpPr>
        <p:spPr>
          <a:xfrm>
            <a:off x="855663" y="958850"/>
            <a:ext cx="14303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>
              <a:buClrTx/>
              <a:buFontTx/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huānɡ</a:t>
            </a:r>
            <a:endParaRPr lang="en-US" altLang="zh-CN" sz="32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8438" name="文本框 6"/>
          <p:cNvSpPr/>
          <p:nvPr>
            <p:custDataLst>
              <p:tags r:id="rId6"/>
            </p:custDataLst>
          </p:nvPr>
        </p:nvSpPr>
        <p:spPr>
          <a:xfrm>
            <a:off x="2286000" y="1881188"/>
            <a:ext cx="1584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3200" b="1">
                <a:latin typeface="宋体" panose="02010600030101010101" pitchFamily="2" charset="-122"/>
              </a:rPr>
              <a:t>左右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8439" name="文本框 7"/>
          <p:cNvSpPr/>
          <p:nvPr>
            <p:custDataLst>
              <p:tags r:id="rId7"/>
            </p:custDataLst>
          </p:nvPr>
        </p:nvSpPr>
        <p:spPr>
          <a:xfrm>
            <a:off x="2347913" y="2574925"/>
            <a:ext cx="6477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buClrTx/>
              <a:buFontTx/>
            </a:pPr>
            <a:r>
              <a:rPr lang="zh-CN" altLang="en-US" sz="3200" b="1">
                <a:latin typeface="宋体" panose="02010600030101010101" pitchFamily="2" charset="-122"/>
              </a:rPr>
              <a:t>忄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8440" name="文本框 17"/>
          <p:cNvSpPr/>
          <p:nvPr>
            <p:custDataLst>
              <p:tags r:id="rId8"/>
            </p:custDataLst>
          </p:nvPr>
        </p:nvSpPr>
        <p:spPr>
          <a:xfrm>
            <a:off x="2174875" y="568325"/>
            <a:ext cx="1181100" cy="1323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慌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矩形 108"/>
          <p:cNvSpPr/>
          <p:nvPr>
            <p:custDataLst>
              <p:tags r:id="rId9"/>
            </p:custDataLst>
          </p:nvPr>
        </p:nvSpPr>
        <p:spPr>
          <a:xfrm>
            <a:off x="179388" y="107950"/>
            <a:ext cx="3479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重难点字书写指导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42" name="慌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787900" y="703263"/>
            <a:ext cx="2301875" cy="2286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4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44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2"/>
          <p:cNvSpPr/>
          <p:nvPr>
            <p:custDataLst>
              <p:tags r:id="rId1"/>
            </p:custDataLst>
          </p:nvPr>
        </p:nvSpPr>
        <p:spPr>
          <a:xfrm>
            <a:off x="696913" y="1316038"/>
            <a:ext cx="7994650" cy="1398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342900" eaLnBrk="0" hangingPunct="0">
              <a:lnSpc>
                <a:spcPct val="160000"/>
              </a:lnSpc>
            </a:pPr>
            <a:r>
              <a:rPr lang="zh-CN" altLang="en-US" sz="2700">
                <a:latin typeface="楷体" panose="02010609060101010101" pitchFamily="49" charset="-122"/>
                <a:ea typeface="楷体" panose="02010609060101010101" pitchFamily="49" charset="-122"/>
              </a:rPr>
              <a:t>  默读课文四、五两部分，找一找鬼子对付雨来的句子，并写一写自己的感受。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631825"/>
            <a:ext cx="3065463" cy="4157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2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855913" y="383130"/>
            <a:ext cx="3152775" cy="4473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6008688" y="334963"/>
            <a:ext cx="3243262" cy="45323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/>
          <p:nvPr>
            <p:custDataLst>
              <p:tags r:id="rId1"/>
            </p:custDataLst>
          </p:nvPr>
        </p:nvSpPr>
        <p:spPr>
          <a:xfrm>
            <a:off x="347663" y="915988"/>
            <a:ext cx="8505825" cy="622300"/>
          </a:xfrm>
          <a:prstGeom prst="rect">
            <a:avLst/>
          </a:prstGeom>
          <a:solidFill>
            <a:schemeClr val="bg2"/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en-US" altLang="zh-CN" sz="16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18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鬼子露出满口金牙，做了个鬼脸，温和地对雨来说：</a:t>
            </a:r>
            <a:r>
              <a:rPr lang="en-US" altLang="zh-CN" sz="18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18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不要害怕！小</a:t>
            </a:r>
            <a:r>
              <a:rPr lang="zh-CN" altLang="zh-CN" sz="1800" spc="0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孩，皇军是爱护的！</a:t>
            </a:r>
            <a:r>
              <a:rPr lang="en-US" altLang="zh-CN" sz="1800" spc="0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1800" spc="0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说着，就叫人给他松绑。</a:t>
            </a:r>
            <a:endParaRPr lang="zh-CN" altLang="zh-CN" sz="1800" dirty="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矩形 2"/>
          <p:cNvSpPr/>
          <p:nvPr>
            <p:custDataLst>
              <p:tags r:id="rId2"/>
            </p:custDataLst>
          </p:nvPr>
        </p:nvSpPr>
        <p:spPr>
          <a:xfrm>
            <a:off x="376238" y="1589088"/>
            <a:ext cx="8499475" cy="622300"/>
          </a:xfrm>
          <a:prstGeom prst="rect">
            <a:avLst/>
          </a:prstGeom>
          <a:solidFill>
            <a:schemeClr val="bg2"/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en-US" altLang="zh-CN" sz="1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扁鼻子军官用手摸着雨来的脑袋，说：</a:t>
            </a:r>
            <a:r>
              <a:rPr lang="zh-CN" altLang="en-US" sz="18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“这本书谁给你的，没有关系，我不问了。别的话要统统告诉我！刚才有个人跑进来，看见没有？”</a:t>
            </a:r>
            <a:endParaRPr lang="zh-CN" altLang="en-US" sz="180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矩形 5"/>
          <p:cNvSpPr/>
          <p:nvPr>
            <p:custDataLst>
              <p:tags r:id="rId3"/>
            </p:custDataLst>
          </p:nvPr>
        </p:nvSpPr>
        <p:spPr>
          <a:xfrm>
            <a:off x="395288" y="496888"/>
            <a:ext cx="8337550" cy="346075"/>
          </a:xfrm>
          <a:prstGeom prst="rect">
            <a:avLst/>
          </a:prstGeom>
          <a:solidFill>
            <a:schemeClr val="bg2"/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zh-CN" sz="1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</a:t>
            </a:r>
            <a:r>
              <a:rPr lang="zh-CN" altLang="en-US" sz="1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一把抓在手里，翻着看了看，问他：</a:t>
            </a:r>
            <a:r>
              <a:rPr lang="zh-CN" altLang="en-US" sz="18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“谁给你的？”</a:t>
            </a:r>
            <a:endParaRPr lang="zh-CN" altLang="zh-CN" sz="180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6"/>
          <p:cNvSpPr/>
          <p:nvPr>
            <p:custDataLst>
              <p:tags r:id="rId4"/>
            </p:custDataLst>
          </p:nvPr>
        </p:nvSpPr>
        <p:spPr>
          <a:xfrm>
            <a:off x="376238" y="2308225"/>
            <a:ext cx="8499475" cy="623888"/>
          </a:xfrm>
          <a:prstGeom prst="rect">
            <a:avLst/>
          </a:prstGeom>
          <a:solidFill>
            <a:schemeClr val="bg2"/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1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扁鼻子军官把糖往雨来手里一塞，说：</a:t>
            </a:r>
            <a:r>
              <a:rPr lang="zh-CN" altLang="en-US" sz="18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“吃！你吃！你得说出来他在什么地方！”他又伸出那个戴金戒指的手指，说：“这个，金的，也给你！”</a:t>
            </a:r>
            <a:endParaRPr lang="zh-CN" altLang="en-US" sz="180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7"/>
          <p:cNvSpPr/>
          <p:nvPr>
            <p:custDataLst>
              <p:tags r:id="rId5"/>
            </p:custDataLst>
          </p:nvPr>
        </p:nvSpPr>
        <p:spPr>
          <a:xfrm>
            <a:off x="396875" y="2944813"/>
            <a:ext cx="8567738" cy="347662"/>
          </a:xfrm>
          <a:prstGeom prst="rect">
            <a:avLst/>
          </a:prstGeom>
          <a:solidFill>
            <a:schemeClr val="bg2"/>
          </a:solidFill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lvl="0" indent="342900" eaLnBrk="0" hangingPunct="0">
              <a:spcBef>
                <a:spcPts val="400"/>
              </a:spcBef>
            </a:pPr>
            <a:r>
              <a:rPr lang="zh-CN" altLang="en-US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旁边一个鬼子嗖地抽出刀来，瞪着眼睛要向雨来头上劈。</a:t>
            </a:r>
            <a:endParaRPr lang="zh-CN" altLang="zh-CN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矩形 8"/>
          <p:cNvSpPr/>
          <p:nvPr>
            <p:custDataLst>
              <p:tags r:id="rId6"/>
            </p:custDataLst>
          </p:nvPr>
        </p:nvSpPr>
        <p:spPr>
          <a:xfrm>
            <a:off x="392113" y="3363913"/>
            <a:ext cx="8501062" cy="1287462"/>
          </a:xfrm>
          <a:prstGeom prst="rect">
            <a:avLst/>
          </a:prstGeom>
          <a:solidFill>
            <a:schemeClr val="bg2"/>
          </a:solidFill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    扁鼻子军官的目光立刻变得凶恶可怕，他向前弓着身子，伸出两只大手。啊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那双手就像鹰的爪子，扭着雨来的两只耳朵，向两边拉。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鬼子又抽出一只手来，在雨来的脸上打了两巴掌，又把他脸上的肉揪起一块，咬着牙拧。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鬼子又向他胸脯打了一拳。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矩形 9"/>
          <p:cNvSpPr/>
          <p:nvPr>
            <p:custDataLst>
              <p:tags r:id="rId7"/>
            </p:custDataLst>
          </p:nvPr>
        </p:nvSpPr>
        <p:spPr>
          <a:xfrm>
            <a:off x="458788" y="4745038"/>
            <a:ext cx="8499475" cy="347663"/>
          </a:xfrm>
          <a:prstGeom prst="rect">
            <a:avLst/>
          </a:prstGeom>
          <a:solidFill>
            <a:schemeClr val="bg2"/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1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扁鼻子军官气得暴跳如雷，嗷嗷地叫：</a:t>
            </a:r>
            <a:r>
              <a:rPr lang="zh-CN" altLang="en-US" sz="18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“枪毙，枪毙！拉出去，拉出去！”</a:t>
            </a:r>
            <a:endParaRPr lang="zh-CN" altLang="en-US" sz="180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矩形 3"/>
          <p:cNvSpPr/>
          <p:nvPr>
            <p:custDataLst>
              <p:tags r:id="rId8"/>
            </p:custDataLst>
          </p:nvPr>
        </p:nvSpPr>
        <p:spPr>
          <a:xfrm>
            <a:off x="347663" y="496888"/>
            <a:ext cx="8610600" cy="3460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3" name="矩形 108"/>
          <p:cNvSpPr/>
          <p:nvPr>
            <p:custDataLst>
              <p:tags r:id="rId9"/>
            </p:custDataLst>
          </p:nvPr>
        </p:nvSpPr>
        <p:spPr>
          <a:xfrm>
            <a:off x="7091363" y="330200"/>
            <a:ext cx="10096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盘问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4" name="矩形 11"/>
          <p:cNvSpPr/>
          <p:nvPr>
            <p:custDataLst>
              <p:tags r:id="rId10"/>
            </p:custDataLst>
          </p:nvPr>
        </p:nvSpPr>
        <p:spPr>
          <a:xfrm>
            <a:off x="371475" y="915988"/>
            <a:ext cx="8610600" cy="1295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5" name="矩形 108"/>
          <p:cNvSpPr/>
          <p:nvPr>
            <p:custDataLst>
              <p:tags r:id="rId11"/>
            </p:custDataLst>
          </p:nvPr>
        </p:nvSpPr>
        <p:spPr>
          <a:xfrm>
            <a:off x="7883525" y="1131888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哄骗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6" name="矩形 108"/>
          <p:cNvSpPr/>
          <p:nvPr>
            <p:custDataLst>
              <p:tags r:id="rId12"/>
            </p:custDataLst>
          </p:nvPr>
        </p:nvSpPr>
        <p:spPr>
          <a:xfrm>
            <a:off x="7961313" y="2427288"/>
            <a:ext cx="10096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利诱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7" name="矩形 15"/>
          <p:cNvSpPr/>
          <p:nvPr>
            <p:custDataLst>
              <p:tags r:id="rId13"/>
            </p:custDataLst>
          </p:nvPr>
        </p:nvSpPr>
        <p:spPr>
          <a:xfrm>
            <a:off x="379413" y="2257425"/>
            <a:ext cx="8610600" cy="6746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8" name="矩形 16"/>
          <p:cNvSpPr/>
          <p:nvPr>
            <p:custDataLst>
              <p:tags r:id="rId14"/>
            </p:custDataLst>
          </p:nvPr>
        </p:nvSpPr>
        <p:spPr>
          <a:xfrm>
            <a:off x="403225" y="2944813"/>
            <a:ext cx="8610600" cy="3476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9" name="矩形 17"/>
          <p:cNvSpPr/>
          <p:nvPr>
            <p:custDataLst>
              <p:tags r:id="rId15"/>
            </p:custDataLst>
          </p:nvPr>
        </p:nvSpPr>
        <p:spPr>
          <a:xfrm>
            <a:off x="395288" y="3363913"/>
            <a:ext cx="8610600" cy="1295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20" name="矩形 18"/>
          <p:cNvSpPr/>
          <p:nvPr>
            <p:custDataLst>
              <p:tags r:id="rId16"/>
            </p:custDataLst>
          </p:nvPr>
        </p:nvSpPr>
        <p:spPr>
          <a:xfrm flipV="1">
            <a:off x="354013" y="4745038"/>
            <a:ext cx="8610600" cy="347662"/>
          </a:xfrm>
          <a:prstGeom prst="rect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21" name="矩形 108"/>
          <p:cNvSpPr/>
          <p:nvPr>
            <p:custDataLst>
              <p:tags r:id="rId17"/>
            </p:custDataLst>
          </p:nvPr>
        </p:nvSpPr>
        <p:spPr>
          <a:xfrm>
            <a:off x="7105650" y="2779713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威胁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2" name="矩形 108"/>
          <p:cNvSpPr/>
          <p:nvPr>
            <p:custDataLst>
              <p:tags r:id="rId18"/>
            </p:custDataLst>
          </p:nvPr>
        </p:nvSpPr>
        <p:spPr>
          <a:xfrm>
            <a:off x="7523163" y="4146550"/>
            <a:ext cx="10096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毒打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3" name="矩形 108"/>
          <p:cNvSpPr/>
          <p:nvPr>
            <p:custDataLst>
              <p:tags r:id="rId19"/>
            </p:custDataLst>
          </p:nvPr>
        </p:nvSpPr>
        <p:spPr>
          <a:xfrm>
            <a:off x="8074025" y="4587875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枪毙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4" name="TextBox 3"/>
          <p:cNvSpPr/>
          <p:nvPr>
            <p:custDataLst>
              <p:tags r:id="rId20"/>
            </p:custDataLst>
          </p:nvPr>
        </p:nvSpPr>
        <p:spPr>
          <a:xfrm>
            <a:off x="250825" y="-39687"/>
            <a:ext cx="3933825" cy="523875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敌人十分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___________!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 fill="hold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 fill="hold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 fill="hold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 fill="hold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 fill="hold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nimBg="1"/>
      <p:bldP spid="21513" grpId="0"/>
      <p:bldP spid="21514" grpId="0" animBg="1"/>
      <p:bldP spid="21515" grpId="0"/>
      <p:bldP spid="21516" grpId="0"/>
      <p:bldP spid="21517" grpId="0" animBg="1"/>
      <p:bldP spid="21518" grpId="0" animBg="1"/>
      <p:bldP spid="21519" grpId="0" animBg="1"/>
      <p:bldP spid="21520" grpId="0" animBg="1"/>
      <p:bldP spid="21521" grpId="0"/>
      <p:bldP spid="21522" grpId="0"/>
      <p:bldP spid="21523" grpId="0"/>
      <p:bldP spid="215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08"/>
          <p:cNvSpPr/>
          <p:nvPr>
            <p:custDataLst>
              <p:tags r:id="rId1"/>
            </p:custDataLst>
          </p:nvPr>
        </p:nvSpPr>
        <p:spPr>
          <a:xfrm>
            <a:off x="611188" y="3292475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盘问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矩形 108"/>
          <p:cNvSpPr/>
          <p:nvPr>
            <p:custDataLst>
              <p:tags r:id="rId2"/>
            </p:custDataLst>
          </p:nvPr>
        </p:nvSpPr>
        <p:spPr>
          <a:xfrm>
            <a:off x="2051050" y="3292475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哄骗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矩形 108"/>
          <p:cNvSpPr/>
          <p:nvPr>
            <p:custDataLst>
              <p:tags r:id="rId3"/>
            </p:custDataLst>
          </p:nvPr>
        </p:nvSpPr>
        <p:spPr>
          <a:xfrm>
            <a:off x="3563938" y="3292475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利诱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2" name="矩形 108"/>
          <p:cNvSpPr/>
          <p:nvPr>
            <p:custDataLst>
              <p:tags r:id="rId4"/>
            </p:custDataLst>
          </p:nvPr>
        </p:nvSpPr>
        <p:spPr>
          <a:xfrm>
            <a:off x="5076825" y="3292475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威胁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矩形 108"/>
          <p:cNvSpPr/>
          <p:nvPr>
            <p:custDataLst>
              <p:tags r:id="rId5"/>
            </p:custDataLst>
          </p:nvPr>
        </p:nvSpPr>
        <p:spPr>
          <a:xfrm>
            <a:off x="6515100" y="3292475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毒打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矩形 108"/>
          <p:cNvSpPr/>
          <p:nvPr>
            <p:custDataLst>
              <p:tags r:id="rId6"/>
            </p:custDataLst>
          </p:nvPr>
        </p:nvSpPr>
        <p:spPr>
          <a:xfrm>
            <a:off x="7885113" y="3292475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枪毙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矩形 108"/>
          <p:cNvSpPr/>
          <p:nvPr>
            <p:custDataLst>
              <p:tags r:id="rId7"/>
            </p:custDataLst>
          </p:nvPr>
        </p:nvSpPr>
        <p:spPr>
          <a:xfrm>
            <a:off x="369888" y="1908175"/>
            <a:ext cx="14224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说捡来的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6" name="矩形 108"/>
          <p:cNvSpPr/>
          <p:nvPr>
            <p:custDataLst>
              <p:tags r:id="rId8"/>
            </p:custDataLst>
          </p:nvPr>
        </p:nvSpPr>
        <p:spPr>
          <a:xfrm>
            <a:off x="1844675" y="1908175"/>
            <a:ext cx="14224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说没看见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7" name="矩形 108"/>
          <p:cNvSpPr/>
          <p:nvPr>
            <p:custDataLst>
              <p:tags r:id="rId9"/>
            </p:custDataLst>
          </p:nvPr>
        </p:nvSpPr>
        <p:spPr>
          <a:xfrm>
            <a:off x="3203575" y="1792288"/>
            <a:ext cx="147637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没接糖，</a:t>
            </a:r>
            <a:endParaRPr lang="en-US" altLang="zh-CN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algn="ctr"/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没回答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8" name="矩形 108"/>
          <p:cNvSpPr/>
          <p:nvPr>
            <p:custDataLst>
              <p:tags r:id="rId10"/>
            </p:custDataLst>
          </p:nvPr>
        </p:nvSpPr>
        <p:spPr>
          <a:xfrm>
            <a:off x="4787900" y="1927225"/>
            <a:ext cx="14224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说没看见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9" name="矩形 108"/>
          <p:cNvSpPr/>
          <p:nvPr>
            <p:custDataLst>
              <p:tags r:id="rId11"/>
            </p:custDataLst>
          </p:nvPr>
        </p:nvSpPr>
        <p:spPr>
          <a:xfrm>
            <a:off x="6259513" y="1933575"/>
            <a:ext cx="1422400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说没看见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40" name="矩形 108"/>
          <p:cNvSpPr/>
          <p:nvPr>
            <p:custDataLst>
              <p:tags r:id="rId12"/>
            </p:custDataLst>
          </p:nvPr>
        </p:nvSpPr>
        <p:spPr>
          <a:xfrm>
            <a:off x="7677150" y="1924050"/>
            <a:ext cx="14224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机智逃脱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541" name="直接箭头连接符 14"/>
          <p:cNvCxnSpPr/>
          <p:nvPr>
            <p:custDataLst>
              <p:tags r:id="rId13"/>
            </p:custDataLst>
          </p:nvPr>
        </p:nvCxnSpPr>
        <p:spPr>
          <a:xfrm>
            <a:off x="468313" y="2859088"/>
            <a:ext cx="8675687" cy="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2" name="直接连接符 18"/>
          <p:cNvCxnSpPr/>
          <p:nvPr>
            <p:custDataLst>
              <p:tags r:id="rId14"/>
            </p:custDataLst>
          </p:nvPr>
        </p:nvCxnSpPr>
        <p:spPr>
          <a:xfrm flipV="1">
            <a:off x="1116013" y="2859088"/>
            <a:ext cx="287337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cxnSp>
        <p:nvCxnSpPr>
          <p:cNvPr id="22543" name="直接连接符 19"/>
          <p:cNvCxnSpPr/>
          <p:nvPr>
            <p:custDataLst>
              <p:tags r:id="rId15"/>
            </p:custDataLst>
          </p:nvPr>
        </p:nvCxnSpPr>
        <p:spPr>
          <a:xfrm flipV="1">
            <a:off x="2411413" y="2859088"/>
            <a:ext cx="288925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cxnSp>
        <p:nvCxnSpPr>
          <p:cNvPr id="22544" name="直接连接符 20"/>
          <p:cNvCxnSpPr/>
          <p:nvPr>
            <p:custDataLst>
              <p:tags r:id="rId16"/>
            </p:custDataLst>
          </p:nvPr>
        </p:nvCxnSpPr>
        <p:spPr>
          <a:xfrm flipV="1">
            <a:off x="3924300" y="2859088"/>
            <a:ext cx="2873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cxnSp>
        <p:nvCxnSpPr>
          <p:cNvPr id="22545" name="直接连接符 21"/>
          <p:cNvCxnSpPr/>
          <p:nvPr>
            <p:custDataLst>
              <p:tags r:id="rId17"/>
            </p:custDataLst>
          </p:nvPr>
        </p:nvCxnSpPr>
        <p:spPr>
          <a:xfrm flipV="1">
            <a:off x="5437188" y="2859088"/>
            <a:ext cx="287337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cxnSp>
        <p:nvCxnSpPr>
          <p:cNvPr id="22546" name="直接连接符 22"/>
          <p:cNvCxnSpPr/>
          <p:nvPr>
            <p:custDataLst>
              <p:tags r:id="rId18"/>
            </p:custDataLst>
          </p:nvPr>
        </p:nvCxnSpPr>
        <p:spPr>
          <a:xfrm flipV="1">
            <a:off x="6826250" y="2859088"/>
            <a:ext cx="2873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cxnSp>
        <p:nvCxnSpPr>
          <p:cNvPr id="22547" name="直接连接符 23"/>
          <p:cNvCxnSpPr/>
          <p:nvPr>
            <p:custDataLst>
              <p:tags r:id="rId19"/>
            </p:custDataLst>
          </p:nvPr>
        </p:nvCxnSpPr>
        <p:spPr>
          <a:xfrm flipV="1">
            <a:off x="8245475" y="2868613"/>
            <a:ext cx="287338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</p:cxnSp>
      <p:cxnSp>
        <p:nvCxnSpPr>
          <p:cNvPr id="22548" name="直接连接符 24"/>
          <p:cNvCxnSpPr/>
          <p:nvPr>
            <p:custDataLst>
              <p:tags r:id="rId20"/>
            </p:custDataLst>
          </p:nvPr>
        </p:nvCxnSpPr>
        <p:spPr>
          <a:xfrm>
            <a:off x="1081088" y="2500313"/>
            <a:ext cx="322263" cy="3571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49" name="直接连接符 26"/>
          <p:cNvCxnSpPr/>
          <p:nvPr>
            <p:custDataLst>
              <p:tags r:id="rId21"/>
            </p:custDataLst>
          </p:nvPr>
        </p:nvCxnSpPr>
        <p:spPr>
          <a:xfrm>
            <a:off x="2376488" y="2500313"/>
            <a:ext cx="323850" cy="3571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0" name="直接连接符 27"/>
          <p:cNvCxnSpPr/>
          <p:nvPr>
            <p:custDataLst>
              <p:tags r:id="rId22"/>
            </p:custDataLst>
          </p:nvPr>
        </p:nvCxnSpPr>
        <p:spPr>
          <a:xfrm>
            <a:off x="3870325" y="2503488"/>
            <a:ext cx="323850" cy="355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1" name="直接连接符 28"/>
          <p:cNvCxnSpPr/>
          <p:nvPr>
            <p:custDataLst>
              <p:tags r:id="rId23"/>
            </p:custDataLst>
          </p:nvPr>
        </p:nvCxnSpPr>
        <p:spPr>
          <a:xfrm>
            <a:off x="5400675" y="2495550"/>
            <a:ext cx="323850" cy="3571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2" name="直接连接符 29"/>
          <p:cNvCxnSpPr/>
          <p:nvPr>
            <p:custDataLst>
              <p:tags r:id="rId24"/>
            </p:custDataLst>
          </p:nvPr>
        </p:nvCxnSpPr>
        <p:spPr>
          <a:xfrm>
            <a:off x="6804025" y="2503488"/>
            <a:ext cx="323850" cy="3556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53" name="直接连接符 30"/>
          <p:cNvCxnSpPr/>
          <p:nvPr>
            <p:custDataLst>
              <p:tags r:id="rId25"/>
            </p:custDataLst>
          </p:nvPr>
        </p:nvCxnSpPr>
        <p:spPr>
          <a:xfrm>
            <a:off x="8208963" y="2511425"/>
            <a:ext cx="323850" cy="3571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7" grpId="0"/>
      <p:bldP spid="22538" grpId="0"/>
      <p:bldP spid="22539" grpId="0"/>
      <p:bldP spid="225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"/>
          <p:cNvSpPr/>
          <p:nvPr>
            <p:custDataLst>
              <p:tags r:id="rId1"/>
            </p:custDataLst>
          </p:nvPr>
        </p:nvSpPr>
        <p:spPr>
          <a:xfrm>
            <a:off x="34925" y="506413"/>
            <a:ext cx="8858250" cy="3952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8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鼻子军官的目光立刻变得凶恶可怕，他向前弓着身子，伸出两只大手。啊！那双手就像鹰的爪子，扭着雨来的两只耳朵，向两边拉。雨来疼得直咧嘴。鬼子又抽出一只手来，在雨来的脸上打了两巴掌，又把他脸上的肉揪起一块，咬着牙拧。雨来的脸立刻变成白一块，青一块，紫一块。鬼子又向他胸脯上打了一拳。雨来打个趔趄，后退几步，后脑勺正碰在柜板上，但立刻又被抓过来，肚子撞在炕沿上。</a:t>
            </a:r>
            <a:endParaRPr lang="zh-CN" altLang="en-US" sz="2400" dirty="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圆角矩形标注 8"/>
          <p:cNvSpPr/>
          <p:nvPr>
            <p:custDataLst>
              <p:tags r:id="rId1"/>
            </p:custDataLst>
          </p:nvPr>
        </p:nvSpPr>
        <p:spPr>
          <a:xfrm>
            <a:off x="1630363" y="1198563"/>
            <a:ext cx="7056437" cy="3333750"/>
          </a:xfrm>
          <a:prstGeom prst="wedgeRoundRectCallout">
            <a:avLst>
              <a:gd name="adj1" fmla="val -55157"/>
              <a:gd name="adj2" fmla="val 38009"/>
              <a:gd name="adj3" fmla="val 16667"/>
            </a:avLst>
          </a:prstGeom>
          <a:solidFill>
            <a:srgbClr val="FCD5B5"/>
          </a:solidFill>
          <a:ln w="635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098" name="文本框 7"/>
          <p:cNvSpPr/>
          <p:nvPr>
            <p:custDataLst>
              <p:tags r:id="rId2"/>
            </p:custDataLst>
          </p:nvPr>
        </p:nvSpPr>
        <p:spPr>
          <a:xfrm>
            <a:off x="1778000" y="1219200"/>
            <a:ext cx="6764338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我发现本单元的课文都很长，而且都是分成几个部分写的。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小英雄雨来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用序号标示每个部分，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我们家的男子汉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用小标题，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芦花鞋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用空行的方式。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41300" y="3221038"/>
            <a:ext cx="1244600" cy="131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0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22275" y="533400"/>
            <a:ext cx="2416175" cy="436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/>
          <p:nvPr>
            <p:custDataLst>
              <p:tags r:id="rId1"/>
            </p:custDataLst>
          </p:nvPr>
        </p:nvSpPr>
        <p:spPr>
          <a:xfrm>
            <a:off x="49213" y="673100"/>
            <a:ext cx="8858250" cy="4038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spc="8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扁鼻子军官的目光立刻变得凶恶可怕，他向前弓着身子，伸出两只大手。啊！那双手就像鹰的爪子，扭着雨来的两只耳朵，向两边拉。</a:t>
            </a:r>
            <a:r>
              <a:rPr lang="zh-CN" altLang="en-US" sz="24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雨来疼得直咧嘴。</a:t>
            </a:r>
            <a:r>
              <a:rPr lang="zh-CN" altLang="en-US" sz="2400" spc="8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鬼子又抽出一只手来，在雨来的脸上打了两巴掌，又把他脸上的肉揪起一块，咬着牙拧。</a:t>
            </a:r>
            <a:r>
              <a:rPr lang="zh-CN" altLang="en-US" sz="24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雨来的脸立刻变成白一块，青一块，紫一块。</a:t>
            </a:r>
            <a:r>
              <a:rPr lang="zh-CN" altLang="en-US" sz="2400" spc="8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鬼子又向他胸脯上打了一拳。</a:t>
            </a:r>
            <a:r>
              <a:rPr lang="zh-CN" altLang="en-US" sz="24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雨来打个趔趄，后退几步，后脑勺正碰在柜板上，但立刻又被抓过来，肚子撞在炕沿上。</a:t>
            </a:r>
            <a:endParaRPr lang="zh-CN" altLang="en-US" sz="240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8" name="文本框 5"/>
          <p:cNvSpPr/>
          <p:nvPr>
            <p:custDataLst>
              <p:tags r:id="rId2"/>
            </p:custDataLst>
          </p:nvPr>
        </p:nvSpPr>
        <p:spPr>
          <a:xfrm>
            <a:off x="468313" y="26988"/>
            <a:ext cx="8580437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正面直接描写敌人的做法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/>
          <p:nvPr>
            <p:custDataLst>
              <p:tags r:id="rId1"/>
            </p:custDataLst>
          </p:nvPr>
        </p:nvSpPr>
        <p:spPr>
          <a:xfrm>
            <a:off x="34925" y="692150"/>
            <a:ext cx="8858250" cy="4040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8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扁鼻子军官的目光立刻变得凶恶可怕，他向前弓着身子，伸出两只大手。啊！那双手就像鹰的爪子，扭着雨来的两只耳朵，向两边拉。</a:t>
            </a:r>
            <a:r>
              <a:rPr lang="zh-CN" altLang="en-US" sz="2400" spc="8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雨来疼得直咧嘴。</a:t>
            </a:r>
            <a:r>
              <a:rPr lang="zh-CN" altLang="en-US" sz="24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鬼子又抽出一只手来，在雨来的脸上打了两巴掌，又把他脸上的肉揪起一块，咬着牙拧。</a:t>
            </a:r>
            <a:r>
              <a:rPr lang="zh-CN" altLang="en-US" sz="2400" spc="8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雨来的脸立刻变成白一块，青一块，紫一块。</a:t>
            </a:r>
            <a:r>
              <a:rPr lang="zh-CN" altLang="en-US" sz="2400" spc="8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鬼子又向他胸脯上打了一拳。</a:t>
            </a:r>
            <a:r>
              <a:rPr lang="zh-CN" altLang="en-US" sz="2400" spc="8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雨来打个趔趄，后退几步，后脑勺正碰在柜板上，但立刻又被抓过来，肚子撞在炕沿上。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/>
          <p:nvPr>
            <p:custDataLst>
              <p:tags r:id="rId1"/>
            </p:custDataLst>
          </p:nvPr>
        </p:nvSpPr>
        <p:spPr>
          <a:xfrm>
            <a:off x="173038" y="987425"/>
            <a:ext cx="8667750" cy="25320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0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雨来半天才喘过气来，脑袋里像有一窝蜂，嗡嗡地叫。他两眼直冒金星，鼻子流着血。一滴一滴的血滴下来，溅在课本那几行字上： </a:t>
            </a:r>
            <a:endParaRPr lang="en-US" altLang="zh-CN" sz="2000" dirty="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0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我们是中国人，</a:t>
            </a:r>
            <a:endParaRPr lang="zh-CN" altLang="en-US" sz="2000" dirty="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0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我们爱自己的祖国。</a:t>
            </a:r>
            <a:r>
              <a:rPr lang="zh-CN" altLang="en-US" sz="2000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dirty="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81000" marR="0" lvl="0" indent="342900" eaLnBrk="0" hangingPunct="0">
              <a:lnSpc>
                <a:spcPct val="150000"/>
              </a:lnSpc>
              <a:spcBef>
                <a:spcPts val="400"/>
              </a:spcBef>
              <a:spcAft>
                <a:spcPct val="0"/>
              </a:spcAft>
              <a:buClrTx/>
              <a:buFontTx/>
            </a:pPr>
            <a:r>
              <a:rPr lang="zh-CN" altLang="en-US" sz="2000" spc="8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鬼子打得累了，雨来还是咬着牙，说：</a:t>
            </a:r>
            <a:r>
              <a:rPr lang="zh-CN" altLang="en-US" sz="2000" dirty="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“没看见！”</a:t>
            </a:r>
            <a:endParaRPr lang="zh-CN" altLang="en-US" sz="2000" dirty="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文本框 5"/>
          <p:cNvSpPr/>
          <p:nvPr>
            <p:custDataLst>
              <p:tags r:id="rId2"/>
            </p:custDataLst>
          </p:nvPr>
        </p:nvSpPr>
        <p:spPr>
          <a:xfrm>
            <a:off x="827088" y="195263"/>
            <a:ext cx="6435725" cy="576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3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侧面描写雨来的反应</a:t>
            </a:r>
            <a:endParaRPr lang="zh-CN" altLang="en-US" sz="33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6"/>
          <p:cNvSpPr/>
          <p:nvPr>
            <p:custDataLst>
              <p:tags r:id="rId1"/>
            </p:custDataLst>
          </p:nvPr>
        </p:nvSpPr>
        <p:spPr>
          <a:xfrm>
            <a:off x="804863" y="1249363"/>
            <a:ext cx="7534275" cy="21066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50" name="文本框 1"/>
          <p:cNvSpPr/>
          <p:nvPr>
            <p:custDataLst>
              <p:tags r:id="rId2"/>
            </p:custDataLst>
          </p:nvPr>
        </p:nvSpPr>
        <p:spPr>
          <a:xfrm>
            <a:off x="2081213" y="1517650"/>
            <a:ext cx="1763712" cy="39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100" b="1" dirty="0">
                <a:solidFill>
                  <a:srgbClr val="FF0000"/>
                </a:solidFill>
                <a:ea typeface="楷体" panose="02010609060101010101" pitchFamily="49" charset="-122"/>
              </a:rPr>
              <a:t>游泳本领高</a:t>
            </a:r>
            <a:endParaRPr lang="zh-CN" altLang="zh-CN" sz="21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651" name="文本框 2"/>
          <p:cNvSpPr/>
          <p:nvPr>
            <p:custDataLst>
              <p:tags r:id="rId3"/>
            </p:custDataLst>
          </p:nvPr>
        </p:nvSpPr>
        <p:spPr>
          <a:xfrm>
            <a:off x="2065338" y="2028825"/>
            <a:ext cx="1779587" cy="39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zh-CN" sz="2100" b="1" dirty="0">
                <a:solidFill>
                  <a:srgbClr val="FF0000"/>
                </a:solidFill>
                <a:ea typeface="楷体" panose="02010609060101010101" pitchFamily="49" charset="-122"/>
              </a:rPr>
              <a:t>上夜校读书</a:t>
            </a:r>
            <a:endParaRPr lang="zh-CN" altLang="zh-CN" sz="21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652" name="文本框 3"/>
          <p:cNvSpPr/>
          <p:nvPr>
            <p:custDataLst>
              <p:tags r:id="rId4"/>
            </p:custDataLst>
          </p:nvPr>
        </p:nvSpPr>
        <p:spPr>
          <a:xfrm>
            <a:off x="2073275" y="2551113"/>
            <a:ext cx="2498725" cy="39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100" b="1" dirty="0">
                <a:ea typeface="楷体" panose="02010609060101010101" pitchFamily="49" charset="-122"/>
              </a:rPr>
              <a:t>掩护交通员李大叔</a:t>
            </a:r>
            <a:endParaRPr lang="zh-CN" altLang="en-US" sz="2100" dirty="0">
              <a:ea typeface="楷体" panose="02010609060101010101" pitchFamily="49" charset="-122"/>
            </a:endParaRPr>
          </a:p>
        </p:txBody>
      </p:sp>
      <p:sp>
        <p:nvSpPr>
          <p:cNvPr id="27653" name="文本框 4"/>
          <p:cNvSpPr/>
          <p:nvPr>
            <p:custDataLst>
              <p:tags r:id="rId5"/>
            </p:custDataLst>
          </p:nvPr>
        </p:nvSpPr>
        <p:spPr>
          <a:xfrm>
            <a:off x="5421313" y="1511300"/>
            <a:ext cx="1763712" cy="39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100" b="1">
                <a:ea typeface="楷体" panose="02010609060101010101" pitchFamily="49" charset="-122"/>
              </a:rPr>
              <a:t>智勇斗鬼子</a:t>
            </a:r>
            <a:endParaRPr lang="zh-CN" altLang="en-US" sz="2100">
              <a:ea typeface="Times New Roman" panose="02020603050405020304" pitchFamily="18" charset="0"/>
            </a:endParaRPr>
          </a:p>
        </p:txBody>
      </p:sp>
      <p:sp>
        <p:nvSpPr>
          <p:cNvPr id="27654" name="文本框 5"/>
          <p:cNvSpPr/>
          <p:nvPr>
            <p:custDataLst>
              <p:tags r:id="rId6"/>
            </p:custDataLst>
          </p:nvPr>
        </p:nvSpPr>
        <p:spPr>
          <a:xfrm>
            <a:off x="5421313" y="2028825"/>
            <a:ext cx="2116137" cy="392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100" b="1">
                <a:solidFill>
                  <a:srgbClr val="FF0000"/>
                </a:solidFill>
                <a:ea typeface="楷体" panose="02010609060101010101" pitchFamily="49" charset="-122"/>
              </a:rPr>
              <a:t>怀念雨来</a:t>
            </a:r>
            <a:endParaRPr lang="zh-CN" altLang="en-US" sz="21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7655" name="文本框 6"/>
          <p:cNvSpPr/>
          <p:nvPr>
            <p:custDataLst>
              <p:tags r:id="rId7"/>
            </p:custDataLst>
          </p:nvPr>
        </p:nvSpPr>
        <p:spPr>
          <a:xfrm>
            <a:off x="5421313" y="2544763"/>
            <a:ext cx="1763712" cy="392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2100" b="1">
                <a:solidFill>
                  <a:srgbClr val="FF0000"/>
                </a:solidFill>
                <a:ea typeface="楷体" panose="02010609060101010101" pitchFamily="49" charset="-122"/>
              </a:rPr>
              <a:t>机智脱险</a:t>
            </a:r>
            <a:endParaRPr lang="zh-CN" altLang="en-US" sz="21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27656" name="组合 9"/>
          <p:cNvGrpSpPr/>
          <p:nvPr>
            <p:custDataLst>
              <p:tags r:id="rId8"/>
            </p:custDataLst>
          </p:nvPr>
        </p:nvGrpSpPr>
        <p:grpSpPr>
          <a:xfrm>
            <a:off x="1665288" y="1495425"/>
            <a:ext cx="555625" cy="414338"/>
            <a:chOff x="674914" y="1460746"/>
            <a:chExt cx="740228" cy="553997"/>
          </a:xfrm>
        </p:grpSpPr>
        <p:sp>
          <p:nvSpPr>
            <p:cNvPr id="27657" name="椭圆 7"/>
            <p:cNvSpPr/>
            <p:nvPr>
              <p:custDataLst>
                <p:tags r:id="rId9"/>
              </p:custDataLst>
            </p:nvPr>
          </p:nvSpPr>
          <p:spPr>
            <a:xfrm>
              <a:off x="706637" y="1490462"/>
              <a:ext cx="511815" cy="507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658" name="文本框 8"/>
            <p:cNvSpPr/>
            <p:nvPr>
              <p:custDataLst>
                <p:tags r:id="rId10"/>
              </p:custDataLst>
            </p:nvPr>
          </p:nvSpPr>
          <p:spPr>
            <a:xfrm>
              <a:off x="674914" y="1460746"/>
              <a:ext cx="740228" cy="553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1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59" name="组合 10"/>
          <p:cNvGrpSpPr/>
          <p:nvPr>
            <p:custDataLst>
              <p:tags r:id="rId11"/>
            </p:custDataLst>
          </p:nvPr>
        </p:nvGrpSpPr>
        <p:grpSpPr>
          <a:xfrm>
            <a:off x="1665288" y="2038350"/>
            <a:ext cx="555625" cy="415925"/>
            <a:chOff x="674914" y="1460746"/>
            <a:chExt cx="740228" cy="553997"/>
          </a:xfrm>
        </p:grpSpPr>
        <p:sp>
          <p:nvSpPr>
            <p:cNvPr id="27660" name="椭圆 11"/>
            <p:cNvSpPr/>
            <p:nvPr>
              <p:custDataLst>
                <p:tags r:id="rId12"/>
              </p:custDataLst>
            </p:nvPr>
          </p:nvSpPr>
          <p:spPr>
            <a:xfrm>
              <a:off x="706637" y="1490349"/>
              <a:ext cx="511815" cy="50747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661" name="文本框 12"/>
            <p:cNvSpPr/>
            <p:nvPr>
              <p:custDataLst>
                <p:tags r:id="rId13"/>
              </p:custDataLst>
            </p:nvPr>
          </p:nvSpPr>
          <p:spPr>
            <a:xfrm>
              <a:off x="674914" y="1460746"/>
              <a:ext cx="740228" cy="553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1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62" name="组合 13"/>
          <p:cNvGrpSpPr/>
          <p:nvPr>
            <p:custDataLst>
              <p:tags r:id="rId14"/>
            </p:custDataLst>
          </p:nvPr>
        </p:nvGrpSpPr>
        <p:grpSpPr>
          <a:xfrm>
            <a:off x="1665288" y="2593975"/>
            <a:ext cx="555625" cy="414338"/>
            <a:chOff x="674914" y="1460746"/>
            <a:chExt cx="740228" cy="553997"/>
          </a:xfrm>
        </p:grpSpPr>
        <p:sp>
          <p:nvSpPr>
            <p:cNvPr id="27663" name="椭圆 14"/>
            <p:cNvSpPr/>
            <p:nvPr>
              <p:custDataLst>
                <p:tags r:id="rId15"/>
              </p:custDataLst>
            </p:nvPr>
          </p:nvSpPr>
          <p:spPr>
            <a:xfrm>
              <a:off x="706637" y="1490462"/>
              <a:ext cx="511815" cy="507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664" name="文本框 15"/>
            <p:cNvSpPr/>
            <p:nvPr>
              <p:custDataLst>
                <p:tags r:id="rId16"/>
              </p:custDataLst>
            </p:nvPr>
          </p:nvSpPr>
          <p:spPr>
            <a:xfrm>
              <a:off x="674914" y="1460746"/>
              <a:ext cx="740228" cy="553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1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endPara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65" name="组合 17"/>
          <p:cNvGrpSpPr/>
          <p:nvPr>
            <p:custDataLst>
              <p:tags r:id="rId17"/>
            </p:custDataLst>
          </p:nvPr>
        </p:nvGrpSpPr>
        <p:grpSpPr>
          <a:xfrm>
            <a:off x="4995863" y="1495425"/>
            <a:ext cx="555625" cy="414338"/>
            <a:chOff x="674914" y="1460746"/>
            <a:chExt cx="740228" cy="553997"/>
          </a:xfrm>
        </p:grpSpPr>
        <p:sp>
          <p:nvSpPr>
            <p:cNvPr id="27666" name="椭圆 18"/>
            <p:cNvSpPr/>
            <p:nvPr>
              <p:custDataLst>
                <p:tags r:id="rId18"/>
              </p:custDataLst>
            </p:nvPr>
          </p:nvSpPr>
          <p:spPr>
            <a:xfrm>
              <a:off x="706637" y="1490462"/>
              <a:ext cx="511815" cy="5073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667" name="文本框 19"/>
            <p:cNvSpPr/>
            <p:nvPr>
              <p:custDataLst>
                <p:tags r:id="rId19"/>
              </p:custDataLst>
            </p:nvPr>
          </p:nvSpPr>
          <p:spPr>
            <a:xfrm>
              <a:off x="674914" y="1460746"/>
              <a:ext cx="740228" cy="553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1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</a:t>
              </a:r>
              <a:endPara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68" name="组合 20"/>
          <p:cNvGrpSpPr/>
          <p:nvPr>
            <p:custDataLst>
              <p:tags r:id="rId20"/>
            </p:custDataLst>
          </p:nvPr>
        </p:nvGrpSpPr>
        <p:grpSpPr>
          <a:xfrm>
            <a:off x="4995863" y="2011363"/>
            <a:ext cx="555625" cy="415925"/>
            <a:chOff x="674914" y="1460746"/>
            <a:chExt cx="740228" cy="553997"/>
          </a:xfrm>
        </p:grpSpPr>
        <p:sp>
          <p:nvSpPr>
            <p:cNvPr id="27669" name="椭圆 21"/>
            <p:cNvSpPr/>
            <p:nvPr>
              <p:custDataLst>
                <p:tags r:id="rId21"/>
              </p:custDataLst>
            </p:nvPr>
          </p:nvSpPr>
          <p:spPr>
            <a:xfrm>
              <a:off x="706637" y="1490349"/>
              <a:ext cx="511815" cy="50747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670" name="文本框 22"/>
            <p:cNvSpPr/>
            <p:nvPr>
              <p:custDataLst>
                <p:tags r:id="rId22"/>
              </p:custDataLst>
            </p:nvPr>
          </p:nvSpPr>
          <p:spPr>
            <a:xfrm>
              <a:off x="674914" y="1460746"/>
              <a:ext cx="740228" cy="553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1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endPara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71" name="组合 23"/>
          <p:cNvGrpSpPr/>
          <p:nvPr>
            <p:custDataLst>
              <p:tags r:id="rId23"/>
            </p:custDataLst>
          </p:nvPr>
        </p:nvGrpSpPr>
        <p:grpSpPr>
          <a:xfrm>
            <a:off x="4995863" y="2533650"/>
            <a:ext cx="555625" cy="415925"/>
            <a:chOff x="674914" y="1460746"/>
            <a:chExt cx="740228" cy="553997"/>
          </a:xfrm>
        </p:grpSpPr>
        <p:sp>
          <p:nvSpPr>
            <p:cNvPr id="27672" name="椭圆 24"/>
            <p:cNvSpPr/>
            <p:nvPr>
              <p:custDataLst>
                <p:tags r:id="rId24"/>
              </p:custDataLst>
            </p:nvPr>
          </p:nvSpPr>
          <p:spPr>
            <a:xfrm>
              <a:off x="706637" y="1490349"/>
              <a:ext cx="511815" cy="50747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7673" name="文本框 25"/>
            <p:cNvSpPr/>
            <p:nvPr>
              <p:custDataLst>
                <p:tags r:id="rId25"/>
              </p:custDataLst>
            </p:nvPr>
          </p:nvSpPr>
          <p:spPr>
            <a:xfrm>
              <a:off x="674914" y="1460746"/>
              <a:ext cx="740228" cy="55399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0" hangingPunct="0"/>
              <a:r>
                <a:rPr lang="zh-CN" altLang="en-US" sz="21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六</a:t>
              </a:r>
              <a:endParaRPr lang="zh-CN" altLang="en-US" sz="21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74" name="文本框 27"/>
          <p:cNvSpPr/>
          <p:nvPr>
            <p:custDataLst>
              <p:tags r:id="rId26"/>
            </p:custDataLst>
          </p:nvPr>
        </p:nvSpPr>
        <p:spPr>
          <a:xfrm>
            <a:off x="804863" y="449263"/>
            <a:ext cx="6240462" cy="346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b="1" dirty="0">
                <a:latin typeface="宋体" panose="02010600030101010101" pitchFamily="2" charset="-122"/>
              </a:rPr>
              <a:t>串联小标题说说课文的主要内容。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7675" name="星形: 五角 29"/>
          <p:cNvSpPr/>
          <p:nvPr>
            <p:custDataLst>
              <p:tags r:id="rId27"/>
            </p:custDataLst>
          </p:nvPr>
        </p:nvSpPr>
        <p:spPr>
          <a:xfrm>
            <a:off x="1249363" y="2655888"/>
            <a:ext cx="269875" cy="2667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76" name="星形: 五角 29"/>
          <p:cNvSpPr/>
          <p:nvPr>
            <p:custDataLst>
              <p:tags r:id="rId28"/>
            </p:custDataLst>
          </p:nvPr>
        </p:nvSpPr>
        <p:spPr>
          <a:xfrm>
            <a:off x="4725988" y="1557338"/>
            <a:ext cx="269875" cy="2667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eaLnBrk="0" hangingPunct="0">
              <a:buClrTx/>
              <a:buFontTx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77" name="矩形 34"/>
          <p:cNvSpPr/>
          <p:nvPr>
            <p:custDataLst>
              <p:tags r:id="rId29"/>
            </p:custDataLst>
          </p:nvPr>
        </p:nvSpPr>
        <p:spPr>
          <a:xfrm>
            <a:off x="917734" y="3579495"/>
            <a:ext cx="7590949" cy="116443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marL="0" marR="509270" lvl="0" indent="342900" algn="l" defTabSz="914400" rtl="0" eaLnBrk="0" fontAlgn="base" latinLnBrk="0" hangingPunct="0">
              <a:lnSpc>
                <a:spcPct val="108000"/>
              </a:lnSpc>
              <a:spcBef>
                <a:spcPct val="0"/>
              </a:spcBef>
              <a:spcAft>
                <a:spcPct val="0"/>
              </a:spcAft>
              <a:buClr>
                <a:srgbClr val="808285"/>
              </a:buClr>
              <a:buSzPts val="1800"/>
              <a:buFontTx/>
              <a:buNone/>
              <a:tabLst>
                <a:tab pos="883920" algn="l"/>
              </a:tabLst>
              <a:defRPr/>
            </a:pPr>
            <a:r>
              <a:rPr kumimoji="0" lang="en-US" altLang="zh-CN" sz="2400" b="0" i="0" u="none" strike="noStrike" kern="1200" cap="none" spc="45" normalizeH="0" baseline="0" noProof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mbria" panose="02040503050406030204" pitchFamily="18" charset="0"/>
              </a:rPr>
              <a:t>  </a:t>
            </a:r>
            <a:r>
              <a:rPr kumimoji="0" lang="zh-CN" altLang="zh-CN" sz="2100" b="0" i="0" u="none" strike="noStrike" kern="1200" cap="none" spc="45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mbria" panose="02040503050406030204" pitchFamily="18" charset="0"/>
              </a:rPr>
              <a:t>我们分析雨来为什么是小英雄，都是从第三、</a:t>
            </a:r>
            <a:r>
              <a:rPr kumimoji="0" lang="zh-CN" altLang="zh-CN" sz="2100" b="0" i="0" u="none" strike="noStrike" kern="1200" cap="none" spc="19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mbria" panose="02040503050406030204" pitchFamily="18" charset="0"/>
              </a:rPr>
              <a:t>四部分里找依据</a:t>
            </a:r>
            <a:r>
              <a:rPr kumimoji="0" lang="zh-CN" altLang="zh-CN" sz="2100" b="0" i="0" u="none" strike="noStrike" kern="1200" cap="none" spc="45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mbria" panose="02040503050406030204" pitchFamily="18" charset="0"/>
              </a:rPr>
              <a:t>的</a:t>
            </a:r>
            <a:r>
              <a:rPr kumimoji="0" lang="zh-CN" altLang="zh-CN" sz="2100" b="0" i="0" u="none" strike="noStrike" kern="1200" cap="none" spc="19" normalizeH="0" baseline="0" noProof="0">
                <a:ln>
                  <a:noFill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Cambria" panose="02040503050406030204" pitchFamily="18" charset="0"/>
              </a:rPr>
              <a:t>，第一、二、五、六部分似乎没什么用啊，是否可以去掉？</a:t>
            </a:r>
            <a:endParaRPr kumimoji="0" lang="zh-CN" altLang="zh-CN" sz="2100" b="0" i="0" u="none" strike="noStrike" kern="1200" cap="none" spc="19" normalizeH="0" baseline="0" noProof="0">
              <a:ln>
                <a:noFill/>
              </a:ln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Cambria" panose="0204050305040603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31788" y="174625"/>
            <a:ext cx="3465512" cy="4794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8674" name="直接连接符 6"/>
          <p:cNvCxnSpPr/>
          <p:nvPr>
            <p:custDataLst>
              <p:tags r:id="rId3"/>
            </p:custDataLst>
          </p:nvPr>
        </p:nvCxnSpPr>
        <p:spPr>
          <a:xfrm>
            <a:off x="914400" y="3446463"/>
            <a:ext cx="24511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675" name="直接连接符 8"/>
          <p:cNvCxnSpPr/>
          <p:nvPr>
            <p:custDataLst>
              <p:tags r:id="rId4"/>
            </p:custDataLst>
          </p:nvPr>
        </p:nvCxnSpPr>
        <p:spPr>
          <a:xfrm>
            <a:off x="704850" y="3649663"/>
            <a:ext cx="26606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676" name="直接连接符 10"/>
          <p:cNvCxnSpPr/>
          <p:nvPr>
            <p:custDataLst>
              <p:tags r:id="rId5"/>
            </p:custDataLst>
          </p:nvPr>
        </p:nvCxnSpPr>
        <p:spPr>
          <a:xfrm>
            <a:off x="654050" y="3840163"/>
            <a:ext cx="21971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8677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4926013" y="155575"/>
            <a:ext cx="3524250" cy="4757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8678" name="直接连接符 13"/>
          <p:cNvCxnSpPr/>
          <p:nvPr>
            <p:custDataLst>
              <p:tags r:id="rId8"/>
            </p:custDataLst>
          </p:nvPr>
        </p:nvCxnSpPr>
        <p:spPr>
          <a:xfrm>
            <a:off x="6837363" y="3265488"/>
            <a:ext cx="12001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8679" name="直接连接符 15"/>
          <p:cNvCxnSpPr/>
          <p:nvPr>
            <p:custDataLst>
              <p:tags r:id="rId9"/>
            </p:custDataLst>
          </p:nvPr>
        </p:nvCxnSpPr>
        <p:spPr>
          <a:xfrm>
            <a:off x="5364163" y="3449638"/>
            <a:ext cx="1955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8680" name="组合 1"/>
          <p:cNvGrpSpPr/>
          <p:nvPr>
            <p:custDataLst>
              <p:tags r:id="rId10"/>
            </p:custDataLst>
          </p:nvPr>
        </p:nvGrpSpPr>
        <p:grpSpPr>
          <a:xfrm>
            <a:off x="69850" y="696913"/>
            <a:ext cx="4492625" cy="1809750"/>
            <a:chOff x="647304" y="1059582"/>
            <a:chExt cx="4492625" cy="1809350"/>
          </a:xfrm>
        </p:grpSpPr>
        <p:sp>
          <p:nvSpPr>
            <p:cNvPr id="28681" name="对话气泡: 圆角矩形 12"/>
            <p:cNvSpPr/>
            <p:nvPr>
              <p:custDataLst>
                <p:tags r:id="rId11"/>
              </p:custDataLst>
            </p:nvPr>
          </p:nvSpPr>
          <p:spPr>
            <a:xfrm>
              <a:off x="647304" y="1059582"/>
              <a:ext cx="4492625" cy="1809350"/>
            </a:xfrm>
            <a:prstGeom prst="wedgeRoundRectCallout">
              <a:avLst>
                <a:gd name="adj1" fmla="val -10736"/>
                <a:gd name="adj2" fmla="val 88204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98B954"/>
              </a:solidFill>
              <a:round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lIns="68580" tIns="34290" rIns="68580" bIns="3429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</a:pPr>
              <a:endParaRPr lang="zh-CN" altLang="en-US" sz="1400">
                <a:solidFill>
                  <a:srgbClr val="000000"/>
                </a:solidFill>
                <a:latin typeface="Rockwell"/>
                <a:ea typeface="方正姚体" pitchFamily="2" charset="-122"/>
              </a:endParaRPr>
            </a:p>
          </p:txBody>
        </p:sp>
        <p:sp>
          <p:nvSpPr>
            <p:cNvPr id="28682" name="文本框 3"/>
            <p:cNvSpPr/>
            <p:nvPr>
              <p:custDataLst>
                <p:tags r:id="rId12"/>
              </p:custDataLst>
            </p:nvPr>
          </p:nvSpPr>
          <p:spPr>
            <a:xfrm>
              <a:off x="675879" y="1137352"/>
              <a:ext cx="4349750" cy="17315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68580" tIns="34290" rIns="68580" bIns="3429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201295" algn="just" defTabSz="685800">
                <a:lnSpc>
                  <a:spcPct val="150000"/>
                </a:lnSpc>
                <a:buClrTx/>
                <a:buFontTx/>
              </a:pPr>
              <a:r>
                <a:rPr lang="en-US" altLang="zh-CN" b="1" dirty="0">
                  <a:solidFill>
                    <a:srgbClr val="00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    </a:t>
              </a:r>
              <a:r>
                <a:rPr lang="zh-CN" altLang="zh-CN" b="1" dirty="0">
                  <a:solidFill>
                    <a:srgbClr val="00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太阳已经落下去。蓝蓝的天上飘着的浮云像一块一块红绸子，映在还乡河上，像开了一大朵一大朵鸡冠花。苇塘的芦花被风吹起来，在上面飘飘悠悠地飞着。</a:t>
              </a:r>
              <a:endParaRPr lang="zh-CN" altLang="zh-CN" b="1" dirty="0">
                <a:solidFill>
                  <a:srgbClr val="000000"/>
                </a:solidFill>
                <a:latin typeface="等线" panose="02010600030101010101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683" name="组合 22"/>
          <p:cNvGrpSpPr/>
          <p:nvPr>
            <p:custDataLst>
              <p:tags r:id="rId13"/>
            </p:custDataLst>
          </p:nvPr>
        </p:nvGrpSpPr>
        <p:grpSpPr>
          <a:xfrm>
            <a:off x="4281488" y="3635375"/>
            <a:ext cx="4635500" cy="1173163"/>
            <a:chOff x="3836388" y="5318087"/>
            <a:chExt cx="4635501" cy="1174180"/>
          </a:xfrm>
        </p:grpSpPr>
        <p:sp>
          <p:nvSpPr>
            <p:cNvPr id="28684" name="对话气泡: 圆角矩形 10"/>
            <p:cNvSpPr/>
            <p:nvPr>
              <p:custDataLst>
                <p:tags r:id="rId14"/>
              </p:custDataLst>
            </p:nvPr>
          </p:nvSpPr>
          <p:spPr>
            <a:xfrm>
              <a:off x="3836388" y="5318087"/>
              <a:ext cx="4635501" cy="1174180"/>
            </a:xfrm>
            <a:prstGeom prst="wedgeRoundRectCallout">
              <a:avLst>
                <a:gd name="adj1" fmla="val -26569"/>
                <a:gd name="adj2" fmla="val -62468"/>
                <a:gd name="adj3" fmla="val 16667"/>
              </a:avLst>
            </a:prstGeom>
            <a:solidFill>
              <a:schemeClr val="bg1"/>
            </a:solidFill>
            <a:ln w="38100">
              <a:solidFill>
                <a:srgbClr val="98B954"/>
              </a:solidFill>
              <a:round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  <p:txBody>
            <a:bodyPr lIns="68580" tIns="34290" rIns="68580" bIns="3429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6858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</a:pPr>
              <a:endParaRPr lang="zh-CN" altLang="en-US" sz="1400">
                <a:solidFill>
                  <a:srgbClr val="000000"/>
                </a:solidFill>
                <a:latin typeface="Rockwell"/>
                <a:ea typeface="方正姚体" pitchFamily="2" charset="-122"/>
              </a:endParaRPr>
            </a:p>
          </p:txBody>
        </p:sp>
        <p:sp>
          <p:nvSpPr>
            <p:cNvPr id="28685" name="文本框 2"/>
            <p:cNvSpPr/>
            <p:nvPr>
              <p:custDataLst>
                <p:tags r:id="rId15"/>
              </p:custDataLst>
            </p:nvPr>
          </p:nvSpPr>
          <p:spPr>
            <a:xfrm>
              <a:off x="4101500" y="5454730"/>
              <a:ext cx="4283076" cy="90089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68580" tIns="34290" rIns="68580" bIns="3429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201295" algn="just" defTabSz="685800">
                <a:lnSpc>
                  <a:spcPct val="150000"/>
                </a:lnSpc>
                <a:buClrTx/>
                <a:buFontTx/>
              </a:pPr>
              <a:r>
                <a:rPr lang="en-US" altLang="zh-CN" b="1" dirty="0">
                  <a:solidFill>
                    <a:srgbClr val="00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    </a:t>
              </a:r>
              <a:r>
                <a:rPr lang="zh-CN" altLang="zh-CN" b="1" dirty="0">
                  <a:solidFill>
                    <a:srgbClr val="00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还乡河静静的，河水打着漩涡哗哗地向下流去。虫子在草窝里叫着。</a:t>
              </a:r>
              <a:endParaRPr lang="zh-CN" altLang="zh-CN" dirty="0">
                <a:solidFill>
                  <a:srgbClr val="000000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28686" name="组合 9"/>
          <p:cNvGrpSpPr/>
          <p:nvPr>
            <p:custDataLst>
              <p:tags r:id="rId16"/>
            </p:custDataLst>
          </p:nvPr>
        </p:nvGrpSpPr>
        <p:grpSpPr>
          <a:xfrm>
            <a:off x="5148263" y="633413"/>
            <a:ext cx="3613150" cy="2016125"/>
            <a:chOff x="5148065" y="632901"/>
            <a:chExt cx="3613308" cy="2016224"/>
          </a:xfrm>
        </p:grpSpPr>
        <p:sp>
          <p:nvSpPr>
            <p:cNvPr id="28687" name="云形标注 7"/>
            <p:cNvSpPr/>
            <p:nvPr>
              <p:custDataLst>
                <p:tags r:id="rId17"/>
              </p:custDataLst>
            </p:nvPr>
          </p:nvSpPr>
          <p:spPr>
            <a:xfrm>
              <a:off x="5148065" y="632901"/>
              <a:ext cx="3613308" cy="2016224"/>
            </a:xfrm>
            <a:prstGeom prst="cloudCallout">
              <a:avLst>
                <a:gd name="adj1" fmla="val -60264"/>
                <a:gd name="adj2" fmla="val 61973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eaLnBrk="0" hangingPunct="0">
                <a:buClrTx/>
                <a:buFontTx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8688" name="文本框 3"/>
            <p:cNvSpPr/>
            <p:nvPr>
              <p:custDataLst>
                <p:tags r:id="rId18"/>
              </p:custDataLst>
            </p:nvPr>
          </p:nvSpPr>
          <p:spPr>
            <a:xfrm>
              <a:off x="5363974" y="983755"/>
              <a:ext cx="3267218" cy="131451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lIns="68580" tIns="34290" rIns="68580" bIns="3429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201295" algn="just" defTabSz="685800">
                <a:lnSpc>
                  <a:spcPct val="150000"/>
                </a:lnSpc>
                <a:buClrTx/>
                <a:buFontTx/>
              </a:pPr>
              <a:r>
                <a:rPr lang="en-US" altLang="zh-CN" b="1">
                  <a:solidFill>
                    <a:srgbClr val="00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  </a:t>
              </a:r>
              <a:r>
                <a:rPr lang="zh-CN" altLang="en-US" b="1">
                  <a:solidFill>
                    <a:srgbClr val="000000"/>
                  </a:solidFill>
                  <a:latin typeface="等线" panose="02010600030101010101" charset="-122"/>
                  <a:ea typeface="楷体" panose="02010609060101010101" pitchFamily="49" charset="-122"/>
                </a:rPr>
                <a:t>用环境描写来烘托人们悲伤难过的心情，表达人们对雨来的惋惜与不舍。</a:t>
              </a:r>
              <a:endParaRPr lang="zh-CN" altLang="zh-CN" b="1">
                <a:solidFill>
                  <a:srgbClr val="000000"/>
                </a:solidFill>
                <a:latin typeface="等线" panose="02010600030101010101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 fill="hold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 fill="hold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 fill="hold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2"/>
          <p:cNvSpPr/>
          <p:nvPr>
            <p:custDataLst>
              <p:tags r:id="rId1"/>
            </p:custDataLst>
          </p:nvPr>
        </p:nvSpPr>
        <p:spPr>
          <a:xfrm>
            <a:off x="565150" y="700088"/>
            <a:ext cx="8191500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“啊！”大家都高兴得叫起来，“雨来没有死！雨来没有死！”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9698" name="对话气泡: 圆角矩形 10"/>
          <p:cNvSpPr/>
          <p:nvPr>
            <p:custDataLst>
              <p:tags r:id="rId2"/>
            </p:custDataLst>
          </p:nvPr>
        </p:nvSpPr>
        <p:spPr>
          <a:xfrm>
            <a:off x="2124075" y="2139950"/>
            <a:ext cx="5616575" cy="1173163"/>
          </a:xfrm>
          <a:prstGeom prst="wedgeRoundRectCallout">
            <a:avLst>
              <a:gd name="adj1" fmla="val -32815"/>
              <a:gd name="adj2" fmla="val -85125"/>
              <a:gd name="adj3" fmla="val 16667"/>
            </a:avLst>
          </a:prstGeom>
          <a:solidFill>
            <a:schemeClr val="bg1"/>
          </a:solidFill>
          <a:ln w="38100">
            <a:solidFill>
              <a:srgbClr val="98B954"/>
            </a:solidFill>
            <a:round/>
          </a:ln>
          <a:effectLst>
            <a:outerShdw blurRad="50800" dist="38100" dir="5400000" algn="t">
              <a:srgbClr val="000000">
                <a:alpha val="39999"/>
              </a:srgbClr>
            </a:outerShdw>
          </a:effectLst>
        </p:spPr>
        <p:txBody>
          <a:bodyPr lIns="68580" tIns="34290" rIns="68580" bIns="3429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685800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1400">
              <a:solidFill>
                <a:srgbClr val="000000"/>
              </a:solidFill>
              <a:latin typeface="Rockwell"/>
              <a:ea typeface="方正姚体" pitchFamily="2" charset="-122"/>
            </a:endParaRPr>
          </a:p>
        </p:txBody>
      </p:sp>
      <p:sp>
        <p:nvSpPr>
          <p:cNvPr id="29699" name="文本框 2"/>
          <p:cNvSpPr/>
          <p:nvPr>
            <p:custDataLst>
              <p:tags r:id="rId3"/>
            </p:custDataLst>
          </p:nvPr>
        </p:nvSpPr>
        <p:spPr>
          <a:xfrm>
            <a:off x="2268538" y="2111375"/>
            <a:ext cx="5111750" cy="1177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201295" algn="just" defTabSz="685800">
              <a:lnSpc>
                <a:spcPct val="150000"/>
              </a:lnSpc>
              <a:buClrTx/>
              <a:buFontTx/>
            </a:pPr>
            <a:r>
              <a:rPr lang="en-US" altLang="zh-CN" sz="2400" b="1" dirty="0">
                <a:solidFill>
                  <a:srgbClr val="000000"/>
                </a:solidFill>
                <a:latin typeface="等线" panose="02010600030101010101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等线" panose="02010600030101010101" charset="-122"/>
                <a:ea typeface="楷体" panose="02010609060101010101" pitchFamily="49" charset="-122"/>
              </a:rPr>
              <a:t>河水欢快地流淌着，河边的芦苇随风摇摆，像是在欢呼雨来没有死。</a:t>
            </a:r>
            <a:endParaRPr lang="zh-CN" altLang="zh-CN" sz="2400" dirty="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29700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049000" y="10312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6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8" descr="https://booklibimg.kfzimg.com/data/book_lib_img_v2/isbn/1/baa5/baa547de3ce09c326eaba882b743fa35_0_1_300_300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2700" y="209550"/>
            <a:ext cx="4762500" cy="4762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2" name="文本框 2"/>
          <p:cNvSpPr/>
          <p:nvPr>
            <p:custDataLst>
              <p:tags r:id="rId3"/>
            </p:custDataLst>
          </p:nvPr>
        </p:nvSpPr>
        <p:spPr>
          <a:xfrm>
            <a:off x="4886325" y="915988"/>
            <a:ext cx="4065588" cy="1544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，原名鲍化普，河北省丰润县人。作家、诗人、画家。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文本框 7"/>
          <p:cNvSpPr/>
          <p:nvPr>
            <p:custDataLst>
              <p:tags r:id="rId4"/>
            </p:custDataLst>
          </p:nvPr>
        </p:nvSpPr>
        <p:spPr>
          <a:xfrm>
            <a:off x="4778375" y="2716213"/>
            <a:ext cx="4281488" cy="1463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主要作品：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荆各庄的故事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小英雄雨来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将军河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三支火把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3"/>
          <p:cNvSpPr/>
          <p:nvPr>
            <p:custDataLst>
              <p:tags r:id="rId1"/>
            </p:custDataLst>
          </p:nvPr>
        </p:nvSpPr>
        <p:spPr>
          <a:xfrm>
            <a:off x="285750" y="411163"/>
            <a:ext cx="8570913" cy="2917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7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苇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絮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身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姥姥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皮    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捆绑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劫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枪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扒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开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尸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首   炕上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胳膊   慌忙    趁着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察冀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4"/>
          <p:cNvSpPr/>
          <p:nvPr>
            <p:custDataLst>
              <p:tags r:id="rId1"/>
            </p:custDataLst>
          </p:nvPr>
        </p:nvSpPr>
        <p:spPr>
          <a:xfrm>
            <a:off x="4932363" y="3219450"/>
            <a:ext cx="2357437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门栓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716463" y="1060450"/>
            <a:ext cx="2136775" cy="1890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9219" name="Picture 2" descr="http://i0.hdslb.com/bfs/article/c636a424137cfc344d1b3208825718a2d9863011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1476375" y="1060450"/>
            <a:ext cx="2320925" cy="18716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0" name="文本框 4"/>
          <p:cNvSpPr/>
          <p:nvPr>
            <p:custDataLst>
              <p:tags r:id="rId6"/>
            </p:custDataLst>
          </p:nvPr>
        </p:nvSpPr>
        <p:spPr>
          <a:xfrm>
            <a:off x="1692275" y="3219450"/>
            <a:ext cx="2357438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枪栓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3"/>
          <p:cNvSpPr/>
          <p:nvPr>
            <p:custDataLst>
              <p:tags r:id="rId1"/>
            </p:custDataLst>
          </p:nvPr>
        </p:nvSpPr>
        <p:spPr>
          <a:xfrm>
            <a:off x="573088" y="700088"/>
            <a:ext cx="8570912" cy="1033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70000"/>
              </a:lnSpc>
            </a:pPr>
            <a:r>
              <a:rPr lang="zh-CN" altLang="en-US" sz="3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嗒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嗒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哩</a:t>
            </a:r>
            <a:r>
              <a:rPr lang="zh-CN" altLang="en-US" sz="36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啦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8113" y="3082925"/>
            <a:ext cx="3743325" cy="10588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 dirty="0">
                <a:latin typeface="宋体" panose="02010600030101010101" pitchFamily="2" charset="-122"/>
              </a:rPr>
              <a:t>①堵，填入；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 dirty="0">
                <a:latin typeface="宋体" panose="02010600030101010101" pitchFamily="2" charset="-122"/>
              </a:rPr>
              <a:t>②堵住器物口的东西。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文本框 17"/>
          <p:cNvSpPr/>
          <p:nvPr>
            <p:custDataLst>
              <p:tags r:id="rId2"/>
            </p:custDataLst>
          </p:nvPr>
        </p:nvSpPr>
        <p:spPr>
          <a:xfrm>
            <a:off x="3541713" y="1184275"/>
            <a:ext cx="28797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sài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文本框 2"/>
          <p:cNvSpPr/>
          <p:nvPr>
            <p:custDataLst>
              <p:tags r:id="rId3"/>
            </p:custDataLst>
          </p:nvPr>
        </p:nvSpPr>
        <p:spPr>
          <a:xfrm>
            <a:off x="2792413" y="1225550"/>
            <a:ext cx="5969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左大括号 4"/>
          <p:cNvSpPr/>
          <p:nvPr>
            <p:custDataLst>
              <p:tags r:id="rId4"/>
            </p:custDataLst>
          </p:nvPr>
        </p:nvSpPr>
        <p:spPr>
          <a:xfrm>
            <a:off x="3336925" y="771525"/>
            <a:ext cx="238125" cy="1493838"/>
          </a:xfrm>
          <a:prstGeom prst="leftBrace">
            <a:avLst>
              <a:gd name="adj1" fmla="val 26952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3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文本框 20"/>
          <p:cNvSpPr/>
          <p:nvPr>
            <p:custDataLst>
              <p:tags r:id="rId5"/>
            </p:custDataLst>
          </p:nvPr>
        </p:nvSpPr>
        <p:spPr>
          <a:xfrm>
            <a:off x="4643438" y="1169988"/>
            <a:ext cx="100806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塞外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矩形 2"/>
          <p:cNvSpPr/>
          <p:nvPr>
            <p:custDataLst>
              <p:tags r:id="rId6"/>
            </p:custDataLst>
          </p:nvPr>
        </p:nvSpPr>
        <p:spPr>
          <a:xfrm>
            <a:off x="1433513" y="2511425"/>
            <a:ext cx="7286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</a:rPr>
              <a:t>sāi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271" name="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46538" y="3094038"/>
            <a:ext cx="1873250" cy="10572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>
                <a:latin typeface="宋体" panose="02010600030101010101" pitchFamily="2" charset="-122"/>
              </a:rPr>
              <a:t>边界上的险要地方。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矩形 8"/>
          <p:cNvSpPr/>
          <p:nvPr>
            <p:custDataLst>
              <p:tags r:id="rId8"/>
            </p:custDataLst>
          </p:nvPr>
        </p:nvSpPr>
        <p:spPr>
          <a:xfrm>
            <a:off x="4478338" y="2482850"/>
            <a:ext cx="728663" cy="5238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buClrTx/>
              <a:buFontTx/>
            </a:pP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</a:rPr>
              <a:t>ài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273" name="文本框 16"/>
          <p:cNvSpPr/>
          <p:nvPr>
            <p:custDataLst>
              <p:tags r:id="rId9"/>
            </p:custDataLst>
          </p:nvPr>
        </p:nvSpPr>
        <p:spPr>
          <a:xfrm>
            <a:off x="3541713" y="530225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sāi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1274" name="文本框 19"/>
          <p:cNvSpPr/>
          <p:nvPr>
            <p:custDataLst>
              <p:tags r:id="rId10"/>
            </p:custDataLst>
          </p:nvPr>
        </p:nvSpPr>
        <p:spPr>
          <a:xfrm>
            <a:off x="4643438" y="522288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塞车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5" name="文本框 17"/>
          <p:cNvSpPr/>
          <p:nvPr>
            <p:custDataLst>
              <p:tags r:id="rId11"/>
            </p:custDataLst>
          </p:nvPr>
        </p:nvSpPr>
        <p:spPr>
          <a:xfrm>
            <a:off x="3556000" y="1793875"/>
            <a:ext cx="28797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sè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1276" name="文本框 20"/>
          <p:cNvSpPr/>
          <p:nvPr>
            <p:custDataLst>
              <p:tags r:id="rId12"/>
            </p:custDataLst>
          </p:nvPr>
        </p:nvSpPr>
        <p:spPr>
          <a:xfrm>
            <a:off x="4476750" y="1779588"/>
            <a:ext cx="10080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堵塞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7" name="矩形 1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084888" y="3135313"/>
            <a:ext cx="2894013" cy="16430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>
                <a:latin typeface="宋体" panose="02010600030101010101" pitchFamily="2" charset="-122"/>
              </a:rPr>
              <a:t>义同“塞（</a:t>
            </a:r>
            <a:r>
              <a:rPr lang="en-US" altLang="zh-CN" sz="2800" b="1">
                <a:latin typeface="宋体" panose="02010600030101010101" pitchFamily="2" charset="-122"/>
              </a:rPr>
              <a:t>sāi</a:t>
            </a:r>
            <a:r>
              <a:rPr lang="zh-CN" altLang="en-US" sz="2800" b="1">
                <a:latin typeface="宋体" panose="02010600030101010101" pitchFamily="2" charset="-122"/>
              </a:rPr>
              <a:t>）”用于某些合成词或成语中。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8" name="矩形 14"/>
          <p:cNvSpPr/>
          <p:nvPr>
            <p:custDataLst>
              <p:tags r:id="rId14"/>
            </p:custDataLst>
          </p:nvPr>
        </p:nvSpPr>
        <p:spPr>
          <a:xfrm>
            <a:off x="6796088" y="2524125"/>
            <a:ext cx="547688" cy="523875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buClrTx/>
              <a:buFontTx/>
            </a:pP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s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</a:rPr>
              <a:t>è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279" name="矩形 108"/>
          <p:cNvSpPr/>
          <p:nvPr>
            <p:custDataLst>
              <p:tags r:id="rId15"/>
            </p:custDataLst>
          </p:nvPr>
        </p:nvSpPr>
        <p:spPr>
          <a:xfrm>
            <a:off x="250825" y="23813"/>
            <a:ext cx="1833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 fill="hold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4" grpId="0"/>
      <p:bldP spid="112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8688" y="3076575"/>
            <a:ext cx="4056063" cy="16430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514350" marR="0" lvl="0" indent="-514350">
              <a:lnSpc>
                <a:spcPct val="120000"/>
              </a:lnSpc>
              <a:buClrTx/>
              <a:buFont typeface="Arial" panose="020B0604020202020204" pitchFamily="34" charset="0"/>
              <a:buAutoNum type="circleNumDbPlain"/>
            </a:pPr>
            <a:r>
              <a:rPr lang="zh-CN" altLang="en-US" sz="2800" b="1" spc="0">
                <a:latin typeface="宋体" panose="02010600030101010101" pitchFamily="2" charset="-122"/>
              </a:rPr>
              <a:t>同</a:t>
            </a:r>
            <a:r>
              <a:rPr lang="zh-CN" altLang="en-US" sz="2800" b="1">
                <a:latin typeface="宋体" panose="02010600030101010101" pitchFamily="2" charset="-122"/>
              </a:rPr>
              <a:t>“叭”；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14350" marR="0" lvl="0" indent="-514350">
              <a:lnSpc>
                <a:spcPct val="120000"/>
              </a:lnSpc>
              <a:buClrTx/>
              <a:buFont typeface="Arial" panose="020B0604020202020204" pitchFamily="34" charset="0"/>
              <a:buAutoNum type="circleNumDbPlain"/>
            </a:pPr>
            <a:r>
              <a:rPr lang="zh-CN" altLang="en-US" sz="2800" b="1" spc="0">
                <a:latin typeface="宋体" panose="02010600030101010101" pitchFamily="2" charset="-122"/>
              </a:rPr>
              <a:t>具备特定功能或设施的休闲场所。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17"/>
          <p:cNvSpPr/>
          <p:nvPr>
            <p:custDataLst>
              <p:tags r:id="rId2"/>
            </p:custDataLst>
          </p:nvPr>
        </p:nvSpPr>
        <p:spPr>
          <a:xfrm>
            <a:off x="3575050" y="1816100"/>
            <a:ext cx="28797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bɑ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文本框 1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75050" y="185738"/>
            <a:ext cx="1993900" cy="6413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eaLnBrk="0" hangingPunct="0">
              <a:lnSpc>
                <a:spcPct val="130000"/>
              </a:lnSpc>
              <a:buClrTx/>
              <a:buFontTx/>
            </a:pPr>
            <a:r>
              <a:rPr lang="zh-CN" altLang="en-US" sz="3200" b="1" spc="0">
                <a:latin typeface="宋体" panose="02010600030101010101" pitchFamily="2" charset="-122"/>
              </a:rPr>
              <a:t>多音字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2" name="文本框 2"/>
          <p:cNvSpPr/>
          <p:nvPr>
            <p:custDataLst>
              <p:tags r:id="rId4"/>
            </p:custDataLst>
          </p:nvPr>
        </p:nvSpPr>
        <p:spPr>
          <a:xfrm>
            <a:off x="2816225" y="1450975"/>
            <a:ext cx="5969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吧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左大括号 5"/>
          <p:cNvSpPr/>
          <p:nvPr>
            <p:custDataLst>
              <p:tags r:id="rId5"/>
            </p:custDataLst>
          </p:nvPr>
        </p:nvSpPr>
        <p:spPr>
          <a:xfrm>
            <a:off x="3336925" y="1284288"/>
            <a:ext cx="238125" cy="981075"/>
          </a:xfrm>
          <a:prstGeom prst="leftBrace">
            <a:avLst>
              <a:gd name="adj1" fmla="val 26952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3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20"/>
          <p:cNvSpPr/>
          <p:nvPr>
            <p:custDataLst>
              <p:tags r:id="rId6"/>
            </p:custDataLst>
          </p:nvPr>
        </p:nvSpPr>
        <p:spPr>
          <a:xfrm>
            <a:off x="4476750" y="1816100"/>
            <a:ext cx="10080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好吧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矩形 2"/>
          <p:cNvSpPr/>
          <p:nvPr>
            <p:custDataLst>
              <p:tags r:id="rId7"/>
            </p:custDataLst>
          </p:nvPr>
        </p:nvSpPr>
        <p:spPr>
          <a:xfrm>
            <a:off x="2106613" y="2505075"/>
            <a:ext cx="54768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</a:rPr>
              <a:t>bā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2296" name="矩形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64163" y="3141663"/>
            <a:ext cx="3148013" cy="10572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>
                <a:latin typeface="宋体" panose="02010600030101010101" pitchFamily="2" charset="-122"/>
              </a:rPr>
              <a:t>助词，用在句末或句中。也作</a:t>
            </a:r>
            <a:r>
              <a:rPr lang="zh-CN" altLang="en-US" sz="2800" b="1">
                <a:latin typeface="宋体" panose="02010600030101010101" pitchFamily="2" charset="-122"/>
              </a:rPr>
              <a:t>“罢”。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7" name="矩形 9"/>
          <p:cNvSpPr/>
          <p:nvPr>
            <p:custDataLst>
              <p:tags r:id="rId9"/>
            </p:custDataLst>
          </p:nvPr>
        </p:nvSpPr>
        <p:spPr>
          <a:xfrm>
            <a:off x="6423025" y="2554288"/>
            <a:ext cx="546100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buClrTx/>
              <a:buFontTx/>
            </a:pP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bɑ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2298" name="文本框 16"/>
          <p:cNvSpPr/>
          <p:nvPr>
            <p:custDataLst>
              <p:tags r:id="rId10"/>
            </p:custDataLst>
          </p:nvPr>
        </p:nvSpPr>
        <p:spPr>
          <a:xfrm>
            <a:off x="3548063" y="992188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bā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2299" name="文本框 19"/>
          <p:cNvSpPr/>
          <p:nvPr>
            <p:custDataLst>
              <p:tags r:id="rId11"/>
            </p:custDataLst>
          </p:nvPr>
        </p:nvSpPr>
        <p:spPr>
          <a:xfrm>
            <a:off x="4476750" y="992188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网吧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矩形 108"/>
          <p:cNvSpPr/>
          <p:nvPr>
            <p:custDataLst>
              <p:tags r:id="rId12"/>
            </p:custDataLst>
          </p:nvPr>
        </p:nvSpPr>
        <p:spPr>
          <a:xfrm>
            <a:off x="250825" y="23813"/>
            <a:ext cx="1833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87400" y="3319463"/>
            <a:ext cx="4056063" cy="5397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>
                <a:latin typeface="宋体" panose="02010600030101010101" pitchFamily="2" charset="-122"/>
              </a:rPr>
              <a:t>形容哭叫声、呕吐声等。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文本框 17"/>
          <p:cNvSpPr/>
          <p:nvPr>
            <p:custDataLst>
              <p:tags r:id="rId2"/>
            </p:custDataLst>
          </p:nvPr>
        </p:nvSpPr>
        <p:spPr>
          <a:xfrm>
            <a:off x="3575050" y="1816100"/>
            <a:ext cx="28797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wɑ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文本框 2"/>
          <p:cNvSpPr/>
          <p:nvPr>
            <p:custDataLst>
              <p:tags r:id="rId3"/>
            </p:custDataLst>
          </p:nvPr>
        </p:nvSpPr>
        <p:spPr>
          <a:xfrm>
            <a:off x="2816225" y="1450975"/>
            <a:ext cx="5969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左大括号 4"/>
          <p:cNvSpPr/>
          <p:nvPr>
            <p:custDataLst>
              <p:tags r:id="rId4"/>
            </p:custDataLst>
          </p:nvPr>
        </p:nvSpPr>
        <p:spPr>
          <a:xfrm>
            <a:off x="3336925" y="1284288"/>
            <a:ext cx="238125" cy="981075"/>
          </a:xfrm>
          <a:prstGeom prst="leftBrace">
            <a:avLst>
              <a:gd name="adj1" fmla="val 26952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fontAlgn="base">
              <a:spcBef>
                <a:spcPct val="0"/>
              </a:spcBef>
              <a:spcAft>
                <a:spcPct val="0"/>
              </a:spcAft>
              <a:buClrTx/>
              <a:buFontTx/>
            </a:pPr>
            <a:endParaRPr lang="zh-CN" altLang="en-US" sz="3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文本框 20"/>
          <p:cNvSpPr/>
          <p:nvPr>
            <p:custDataLst>
              <p:tags r:id="rId5"/>
            </p:custDataLst>
          </p:nvPr>
        </p:nvSpPr>
        <p:spPr>
          <a:xfrm>
            <a:off x="4476750" y="1816100"/>
            <a:ext cx="1420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别哭哇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矩形 2"/>
          <p:cNvSpPr/>
          <p:nvPr>
            <p:custDataLst>
              <p:tags r:id="rId6"/>
            </p:custDataLst>
          </p:nvPr>
        </p:nvSpPr>
        <p:spPr>
          <a:xfrm>
            <a:off x="2106613" y="2505075"/>
            <a:ext cx="547687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</a:rPr>
              <a:t>wā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3319" name="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64163" y="3141663"/>
            <a:ext cx="3148013" cy="15748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457200" indent="-4572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>
              <a:lnSpc>
                <a:spcPct val="120000"/>
              </a:lnSpc>
              <a:buClrTx/>
              <a:buFontTx/>
            </a:pPr>
            <a:r>
              <a:rPr lang="zh-CN" altLang="en-US" sz="2800" b="1" spc="0">
                <a:latin typeface="宋体" panose="02010600030101010101" pitchFamily="2" charset="-122"/>
              </a:rPr>
              <a:t>助词（前面紧挨着的音一定是</a:t>
            </a:r>
            <a:r>
              <a:rPr lang="en-US" altLang="zh-CN" sz="2800" b="1" spc="0">
                <a:latin typeface="宋体" panose="02010600030101010101" pitchFamily="2" charset="-122"/>
              </a:rPr>
              <a:t>u</a:t>
            </a:r>
            <a:r>
              <a:rPr lang="zh-CN" altLang="en-US" sz="2800" b="1" spc="0">
                <a:latin typeface="宋体" panose="02010600030101010101" pitchFamily="2" charset="-122"/>
              </a:rPr>
              <a:t>、</a:t>
            </a:r>
            <a:r>
              <a:rPr lang="en-US" altLang="zh-CN" sz="2800" b="1" spc="0">
                <a:latin typeface="宋体" panose="02010600030101010101" pitchFamily="2" charset="-122"/>
              </a:rPr>
              <a:t>ɑo</a:t>
            </a:r>
            <a:r>
              <a:rPr lang="zh-CN" altLang="en-US" sz="2800" b="1" spc="0">
                <a:latin typeface="宋体" panose="02010600030101010101" pitchFamily="2" charset="-122"/>
              </a:rPr>
              <a:t>、</a:t>
            </a:r>
            <a:r>
              <a:rPr lang="en-US" altLang="zh-CN" sz="2800" b="1" spc="0">
                <a:latin typeface="宋体" panose="02010600030101010101" pitchFamily="2" charset="-122"/>
              </a:rPr>
              <a:t>ou</a:t>
            </a:r>
            <a:r>
              <a:rPr lang="zh-CN" altLang="en-US" sz="2800" b="1" spc="0">
                <a:latin typeface="宋体" panose="02010600030101010101" pitchFamily="2" charset="-122"/>
              </a:rPr>
              <a:t>等结尾的）。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0" name="矩形 8"/>
          <p:cNvSpPr/>
          <p:nvPr>
            <p:custDataLst>
              <p:tags r:id="rId8"/>
            </p:custDataLst>
          </p:nvPr>
        </p:nvSpPr>
        <p:spPr>
          <a:xfrm>
            <a:off x="6423025" y="2554288"/>
            <a:ext cx="546100" cy="5222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0" hangingPunct="0">
              <a:buClrTx/>
              <a:buFontTx/>
            </a:pPr>
            <a:r>
              <a:rPr lang="en-US" altLang="zh-CN" sz="2800" b="1" spc="0">
                <a:solidFill>
                  <a:srgbClr val="0070C0"/>
                </a:solidFill>
                <a:latin typeface="宋体" panose="02010600030101010101" pitchFamily="2" charset="-122"/>
              </a:rPr>
              <a:t>wɑ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3321" name="文本框 16"/>
          <p:cNvSpPr/>
          <p:nvPr>
            <p:custDataLst>
              <p:tags r:id="rId9"/>
            </p:custDataLst>
          </p:nvPr>
        </p:nvSpPr>
        <p:spPr>
          <a:xfrm>
            <a:off x="3548063" y="992188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</a:rPr>
              <a:t>wā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</a:rPr>
              <a:t>（     ）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19"/>
          <p:cNvSpPr/>
          <p:nvPr>
            <p:custDataLst>
              <p:tags r:id="rId10"/>
            </p:custDataLst>
          </p:nvPr>
        </p:nvSpPr>
        <p:spPr>
          <a:xfrm>
            <a:off x="4476750" y="992188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哇哇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矩形 108"/>
          <p:cNvSpPr/>
          <p:nvPr>
            <p:custDataLst>
              <p:tags r:id="rId11"/>
            </p:custDataLst>
          </p:nvPr>
        </p:nvSpPr>
        <p:spPr>
          <a:xfrm>
            <a:off x="250825" y="23813"/>
            <a:ext cx="18335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2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22" grpId="0"/>
    </p:bldLst>
  </p:timing>
</p:sld>
</file>

<file path=ppt/tags/tag1.xml><?xml version="1.0" encoding="utf-8"?>
<p:tagLst xmlns:p="http://schemas.openxmlformats.org/presentationml/2006/main">
  <p:tag name="AS_UNIQUEID" val="119"/>
</p:tagLst>
</file>

<file path=ppt/tags/tag10.xml><?xml version="1.0" encoding="utf-8"?>
<p:tagLst xmlns:p="http://schemas.openxmlformats.org/presentationml/2006/main">
  <p:tag name="AS_UNIQUEID" val="135"/>
</p:tagLst>
</file>

<file path=ppt/tags/tag100.xml><?xml version="1.0" encoding="utf-8"?>
<p:tagLst xmlns:p="http://schemas.openxmlformats.org/presentationml/2006/main">
  <p:tag name="AS_UNIQUEID" val="244"/>
</p:tagLst>
</file>

<file path=ppt/tags/tag101.xml><?xml version="1.0" encoding="utf-8"?>
<p:tagLst xmlns:p="http://schemas.openxmlformats.org/presentationml/2006/main">
  <p:tag name="AS_UNIQUEID" val="245"/>
</p:tagLst>
</file>

<file path=ppt/tags/tag102.xml><?xml version="1.0" encoding="utf-8"?>
<p:tagLst xmlns:p="http://schemas.openxmlformats.org/presentationml/2006/main">
  <p:tag name="AS_UNIQUEID" val="246"/>
</p:tagLst>
</file>

<file path=ppt/tags/tag103.xml><?xml version="1.0" encoding="utf-8"?>
<p:tagLst xmlns:p="http://schemas.openxmlformats.org/presentationml/2006/main">
  <p:tag name="AS_UNIQUEID" val="247"/>
</p:tagLst>
</file>

<file path=ppt/tags/tag104.xml><?xml version="1.0" encoding="utf-8"?>
<p:tagLst xmlns:p="http://schemas.openxmlformats.org/presentationml/2006/main">
  <p:tag name="AS_UNIQUEID" val="248"/>
</p:tagLst>
</file>

<file path=ppt/tags/tag105.xml><?xml version="1.0" encoding="utf-8"?>
<p:tagLst xmlns:p="http://schemas.openxmlformats.org/presentationml/2006/main">
  <p:tag name="AS_UNIQUEID" val="249"/>
</p:tagLst>
</file>

<file path=ppt/tags/tag106.xml><?xml version="1.0" encoding="utf-8"?>
<p:tagLst xmlns:p="http://schemas.openxmlformats.org/presentationml/2006/main">
  <p:tag name="AS_UNIQUEID" val="250"/>
</p:tagLst>
</file>

<file path=ppt/tags/tag107.xml><?xml version="1.0" encoding="utf-8"?>
<p:tagLst xmlns:p="http://schemas.openxmlformats.org/presentationml/2006/main">
  <p:tag name="AS_UNIQUEID" val="251"/>
</p:tagLst>
</file>

<file path=ppt/tags/tag108.xml><?xml version="1.0" encoding="utf-8"?>
<p:tagLst xmlns:p="http://schemas.openxmlformats.org/presentationml/2006/main">
  <p:tag name="AS_UNIQUEID" val="252"/>
</p:tagLst>
</file>

<file path=ppt/tags/tag109.xml><?xml version="1.0" encoding="utf-8"?>
<p:tagLst xmlns:p="http://schemas.openxmlformats.org/presentationml/2006/main">
  <p:tag name="AS_UNIQUEID" val="253"/>
</p:tagLst>
</file>

<file path=ppt/tags/tag11.xml><?xml version="1.0" encoding="utf-8"?>
<p:tagLst xmlns:p="http://schemas.openxmlformats.org/presentationml/2006/main">
  <p:tag name="AS_UNIQUEID" val="136"/>
</p:tagLst>
</file>

<file path=ppt/tags/tag110.xml><?xml version="1.0" encoding="utf-8"?>
<p:tagLst xmlns:p="http://schemas.openxmlformats.org/presentationml/2006/main">
  <p:tag name="AS_UNIQUEID" val="254"/>
</p:tagLst>
</file>

<file path=ppt/tags/tag111.xml><?xml version="1.0" encoding="utf-8"?>
<p:tagLst xmlns:p="http://schemas.openxmlformats.org/presentationml/2006/main">
  <p:tag name="AS_UNIQUEID" val="255"/>
</p:tagLst>
</file>

<file path=ppt/tags/tag112.xml><?xml version="1.0" encoding="utf-8"?>
<p:tagLst xmlns:p="http://schemas.openxmlformats.org/presentationml/2006/main">
  <p:tag name="AS_UNIQUEID" val="256"/>
</p:tagLst>
</file>

<file path=ppt/tags/tag113.xml><?xml version="1.0" encoding="utf-8"?>
<p:tagLst xmlns:p="http://schemas.openxmlformats.org/presentationml/2006/main">
  <p:tag name="AS_UNIQUEID" val="257"/>
</p:tagLst>
</file>

<file path=ppt/tags/tag114.xml><?xml version="1.0" encoding="utf-8"?>
<p:tagLst xmlns:p="http://schemas.openxmlformats.org/presentationml/2006/main">
  <p:tag name="AS_UNIQUEID" val="258"/>
</p:tagLst>
</file>

<file path=ppt/tags/tag115.xml><?xml version="1.0" encoding="utf-8"?>
<p:tagLst xmlns:p="http://schemas.openxmlformats.org/presentationml/2006/main">
  <p:tag name="AS_UNIQUEID" val="259"/>
</p:tagLst>
</file>

<file path=ppt/tags/tag116.xml><?xml version="1.0" encoding="utf-8"?>
<p:tagLst xmlns:p="http://schemas.openxmlformats.org/presentationml/2006/main">
  <p:tag name="AS_UNIQUEID" val="260"/>
</p:tagLst>
</file>

<file path=ppt/tags/tag117.xml><?xml version="1.0" encoding="utf-8"?>
<p:tagLst xmlns:p="http://schemas.openxmlformats.org/presentationml/2006/main">
  <p:tag name="AS_UNIQUEID" val="261"/>
</p:tagLst>
</file>

<file path=ppt/tags/tag118.xml><?xml version="1.0" encoding="utf-8"?>
<p:tagLst xmlns:p="http://schemas.openxmlformats.org/presentationml/2006/main">
  <p:tag name="AS_UNIQUEID" val="262"/>
</p:tagLst>
</file>

<file path=ppt/tags/tag119.xml><?xml version="1.0" encoding="utf-8"?>
<p:tagLst xmlns:p="http://schemas.openxmlformats.org/presentationml/2006/main">
  <p:tag name="AS_UNIQUEID" val="263"/>
</p:tagLst>
</file>

<file path=ppt/tags/tag12.xml><?xml version="1.0" encoding="utf-8"?>
<p:tagLst xmlns:p="http://schemas.openxmlformats.org/presentationml/2006/main">
  <p:tag name="AS_UNIQUEID" val="138"/>
</p:tagLst>
</file>

<file path=ppt/tags/tag120.xml><?xml version="1.0" encoding="utf-8"?>
<p:tagLst xmlns:p="http://schemas.openxmlformats.org/presentationml/2006/main">
  <p:tag name="AS_UNIQUEID" val="264"/>
</p:tagLst>
</file>

<file path=ppt/tags/tag121.xml><?xml version="1.0" encoding="utf-8"?>
<p:tagLst xmlns:p="http://schemas.openxmlformats.org/presentationml/2006/main">
  <p:tag name="AS_UNIQUEID" val="265"/>
</p:tagLst>
</file>

<file path=ppt/tags/tag122.xml><?xml version="1.0" encoding="utf-8"?>
<p:tagLst xmlns:p="http://schemas.openxmlformats.org/presentationml/2006/main">
  <p:tag name="AS_UNIQUEID" val="266"/>
</p:tagLst>
</file>

<file path=ppt/tags/tag123.xml><?xml version="1.0" encoding="utf-8"?>
<p:tagLst xmlns:p="http://schemas.openxmlformats.org/presentationml/2006/main">
  <p:tag name="AS_UNIQUEID" val="267"/>
</p:tagLst>
</file>

<file path=ppt/tags/tag124.xml><?xml version="1.0" encoding="utf-8"?>
<p:tagLst xmlns:p="http://schemas.openxmlformats.org/presentationml/2006/main">
  <p:tag name="AS_UNIQUEID" val="268"/>
</p:tagLst>
</file>

<file path=ppt/tags/tag125.xml><?xml version="1.0" encoding="utf-8"?>
<p:tagLst xmlns:p="http://schemas.openxmlformats.org/presentationml/2006/main">
  <p:tag name="AS_UNIQUEID" val="269"/>
</p:tagLst>
</file>

<file path=ppt/tags/tag126.xml><?xml version="1.0" encoding="utf-8"?>
<p:tagLst xmlns:p="http://schemas.openxmlformats.org/presentationml/2006/main">
  <p:tag name="AS_UNIQUEID" val="270"/>
</p:tagLst>
</file>

<file path=ppt/tags/tag127.xml><?xml version="1.0" encoding="utf-8"?>
<p:tagLst xmlns:p="http://schemas.openxmlformats.org/presentationml/2006/main">
  <p:tag name="AS_UNIQUEID" val="271"/>
</p:tagLst>
</file>

<file path=ppt/tags/tag128.xml><?xml version="1.0" encoding="utf-8"?>
<p:tagLst xmlns:p="http://schemas.openxmlformats.org/presentationml/2006/main">
  <p:tag name="AS_UNIQUEID" val="272"/>
</p:tagLst>
</file>

<file path=ppt/tags/tag129.xml><?xml version="1.0" encoding="utf-8"?>
<p:tagLst xmlns:p="http://schemas.openxmlformats.org/presentationml/2006/main">
  <p:tag name="AS_UNIQUEID" val="273"/>
</p:tagLst>
</file>

<file path=ppt/tags/tag13.xml><?xml version="1.0" encoding="utf-8"?>
<p:tagLst xmlns:p="http://schemas.openxmlformats.org/presentationml/2006/main">
  <p:tag name="AS_UNIQUEID" val="139"/>
</p:tagLst>
</file>

<file path=ppt/tags/tag130.xml><?xml version="1.0" encoding="utf-8"?>
<p:tagLst xmlns:p="http://schemas.openxmlformats.org/presentationml/2006/main">
  <p:tag name="AS_UNIQUEID" val="274"/>
</p:tagLst>
</file>

<file path=ppt/tags/tag131.xml><?xml version="1.0" encoding="utf-8"?>
<p:tagLst xmlns:p="http://schemas.openxmlformats.org/presentationml/2006/main">
  <p:tag name="AS_UNIQUEID" val="275"/>
</p:tagLst>
</file>

<file path=ppt/tags/tag132.xml><?xml version="1.0" encoding="utf-8"?>
<p:tagLst xmlns:p="http://schemas.openxmlformats.org/presentationml/2006/main">
  <p:tag name="AS_UNIQUEID" val="276"/>
</p:tagLst>
</file>

<file path=ppt/tags/tag133.xml><?xml version="1.0" encoding="utf-8"?>
<p:tagLst xmlns:p="http://schemas.openxmlformats.org/presentationml/2006/main">
  <p:tag name="AS_UNIQUEID" val="277"/>
</p:tagLst>
</file>

<file path=ppt/tags/tag134.xml><?xml version="1.0" encoding="utf-8"?>
<p:tagLst xmlns:p="http://schemas.openxmlformats.org/presentationml/2006/main">
  <p:tag name="AS_UNIQUEID" val="278"/>
</p:tagLst>
</file>

<file path=ppt/tags/tag135.xml><?xml version="1.0" encoding="utf-8"?>
<p:tagLst xmlns:p="http://schemas.openxmlformats.org/presentationml/2006/main">
  <p:tag name="AS_UNIQUEID" val="279"/>
</p:tagLst>
</file>

<file path=ppt/tags/tag136.xml><?xml version="1.0" encoding="utf-8"?>
<p:tagLst xmlns:p="http://schemas.openxmlformats.org/presentationml/2006/main">
  <p:tag name="AS_UNIQUEID" val="280"/>
</p:tagLst>
</file>

<file path=ppt/tags/tag137.xml><?xml version="1.0" encoding="utf-8"?>
<p:tagLst xmlns:p="http://schemas.openxmlformats.org/presentationml/2006/main">
  <p:tag name="AS_UNIQUEID" val="281"/>
</p:tagLst>
</file>

<file path=ppt/tags/tag138.xml><?xml version="1.0" encoding="utf-8"?>
<p:tagLst xmlns:p="http://schemas.openxmlformats.org/presentationml/2006/main">
  <p:tag name="AS_UNIQUEID" val="282"/>
</p:tagLst>
</file>

<file path=ppt/tags/tag139.xml><?xml version="1.0" encoding="utf-8"?>
<p:tagLst xmlns:p="http://schemas.openxmlformats.org/presentationml/2006/main">
  <p:tag name="AS_UNIQUEID" val="283"/>
</p:tagLst>
</file>

<file path=ppt/tags/tag14.xml><?xml version="1.0" encoding="utf-8"?>
<p:tagLst xmlns:p="http://schemas.openxmlformats.org/presentationml/2006/main">
  <p:tag name="AS_UNIQUEID" val="140"/>
</p:tagLst>
</file>

<file path=ppt/tags/tag140.xml><?xml version="1.0" encoding="utf-8"?>
<p:tagLst xmlns:p="http://schemas.openxmlformats.org/presentationml/2006/main">
  <p:tag name="AS_UNIQUEID" val="284"/>
</p:tagLst>
</file>

<file path=ppt/tags/tag141.xml><?xml version="1.0" encoding="utf-8"?>
<p:tagLst xmlns:p="http://schemas.openxmlformats.org/presentationml/2006/main">
  <p:tag name="AS_UNIQUEID" val="285"/>
</p:tagLst>
</file>

<file path=ppt/tags/tag142.xml><?xml version="1.0" encoding="utf-8"?>
<p:tagLst xmlns:p="http://schemas.openxmlformats.org/presentationml/2006/main">
  <p:tag name="AS_UNIQUEID" val="286"/>
</p:tagLst>
</file>

<file path=ppt/tags/tag143.xml><?xml version="1.0" encoding="utf-8"?>
<p:tagLst xmlns:p="http://schemas.openxmlformats.org/presentationml/2006/main">
  <p:tag name="AS_UNIQUEID" val="287"/>
</p:tagLst>
</file>

<file path=ppt/tags/tag144.xml><?xml version="1.0" encoding="utf-8"?>
<p:tagLst xmlns:p="http://schemas.openxmlformats.org/presentationml/2006/main">
  <p:tag name="AS_UNIQUEID" val="288"/>
</p:tagLst>
</file>

<file path=ppt/tags/tag145.xml><?xml version="1.0" encoding="utf-8"?>
<p:tagLst xmlns:p="http://schemas.openxmlformats.org/presentationml/2006/main">
  <p:tag name="AS_UNIQUEID" val="289"/>
</p:tagLst>
</file>

<file path=ppt/tags/tag146.xml><?xml version="1.0" encoding="utf-8"?>
<p:tagLst xmlns:p="http://schemas.openxmlformats.org/presentationml/2006/main">
  <p:tag name="AS_UNIQUEID" val="290"/>
</p:tagLst>
</file>

<file path=ppt/tags/tag147.xml><?xml version="1.0" encoding="utf-8"?>
<p:tagLst xmlns:p="http://schemas.openxmlformats.org/presentationml/2006/main">
  <p:tag name="AS_UNIQUEID" val="300"/>
</p:tagLst>
</file>

<file path=ppt/tags/tag148.xml><?xml version="1.0" encoding="utf-8"?>
<p:tagLst xmlns:p="http://schemas.openxmlformats.org/presentationml/2006/main">
  <p:tag name="AS_UNIQUEID" val="301"/>
</p:tagLst>
</file>

<file path=ppt/tags/tag149.xml><?xml version="1.0" encoding="utf-8"?>
<p:tagLst xmlns:p="http://schemas.openxmlformats.org/presentationml/2006/main">
  <p:tag name="AS_UNIQUEID" val="302"/>
</p:tagLst>
</file>

<file path=ppt/tags/tag15.xml><?xml version="1.0" encoding="utf-8"?>
<p:tagLst xmlns:p="http://schemas.openxmlformats.org/presentationml/2006/main">
  <p:tag name="AS_UNIQUEID" val="150"/>
</p:tagLst>
</file>

<file path=ppt/tags/tag150.xml><?xml version="1.0" encoding="utf-8"?>
<p:tagLst xmlns:p="http://schemas.openxmlformats.org/presentationml/2006/main">
  <p:tag name="AS_UNIQUEID" val="303"/>
</p:tagLst>
</file>

<file path=ppt/tags/tag151.xml><?xml version="1.0" encoding="utf-8"?>
<p:tagLst xmlns:p="http://schemas.openxmlformats.org/presentationml/2006/main">
  <p:tag name="AS_UNIQUEID" val="304"/>
</p:tagLst>
</file>

<file path=ppt/tags/tag152.xml><?xml version="1.0" encoding="utf-8"?>
<p:tagLst xmlns:p="http://schemas.openxmlformats.org/presentationml/2006/main">
  <p:tag name="AS_UNIQUEID" val="305"/>
</p:tagLst>
</file>

<file path=ppt/tags/tag153.xml><?xml version="1.0" encoding="utf-8"?>
<p:tagLst xmlns:p="http://schemas.openxmlformats.org/presentationml/2006/main">
  <p:tag name="AS_UNIQUEID" val="306"/>
</p:tagLst>
</file>

<file path=ppt/tags/tag154.xml><?xml version="1.0" encoding="utf-8"?>
<p:tagLst xmlns:p="http://schemas.openxmlformats.org/presentationml/2006/main">
  <p:tag name="AS_UNIQUEID" val="307"/>
</p:tagLst>
</file>

<file path=ppt/tags/tag155.xml><?xml version="1.0" encoding="utf-8"?>
<p:tagLst xmlns:p="http://schemas.openxmlformats.org/presentationml/2006/main">
  <p:tag name="AS_UNIQUEID" val="309"/>
</p:tagLst>
</file>

<file path=ppt/tags/tag156.xml><?xml version="1.0" encoding="utf-8"?>
<p:tagLst xmlns:p="http://schemas.openxmlformats.org/presentationml/2006/main">
  <p:tag name="AS_UNIQUEID" val="310"/>
</p:tagLst>
</file>

<file path=ppt/tags/tag157.xml><?xml version="1.0" encoding="utf-8"?>
<p:tagLst xmlns:p="http://schemas.openxmlformats.org/presentationml/2006/main">
  <p:tag name="AS_UNIQUEID" val="311"/>
</p:tagLst>
</file>

<file path=ppt/tags/tag158.xml><?xml version="1.0" encoding="utf-8"?>
<p:tagLst xmlns:p="http://schemas.openxmlformats.org/presentationml/2006/main">
  <p:tag name="AS_UNIQUEID" val="312"/>
</p:tagLst>
</file>

<file path=ppt/tags/tag159.xml><?xml version="1.0" encoding="utf-8"?>
<p:tagLst xmlns:p="http://schemas.openxmlformats.org/presentationml/2006/main">
  <p:tag name="AS_UNIQUEID" val="313"/>
</p:tagLst>
</file>

<file path=ppt/tags/tag16.xml><?xml version="1.0" encoding="utf-8"?>
<p:tagLst xmlns:p="http://schemas.openxmlformats.org/presentationml/2006/main">
  <p:tag name="AS_UNIQUEID" val="152"/>
</p:tagLst>
</file>

<file path=ppt/tags/tag160.xml><?xml version="1.0" encoding="utf-8"?>
<p:tagLst xmlns:p="http://schemas.openxmlformats.org/presentationml/2006/main">
  <p:tag name="AS_UNIQUEID" val="314"/>
</p:tagLst>
</file>

<file path=ppt/tags/tag161.xml><?xml version="1.0" encoding="utf-8"?>
<p:tagLst xmlns:p="http://schemas.openxmlformats.org/presentationml/2006/main">
  <p:tag name="AS_UNIQUEID" val="315"/>
</p:tagLst>
</file>

<file path=ppt/tags/tag162.xml><?xml version="1.0" encoding="utf-8"?>
<p:tagLst xmlns:p="http://schemas.openxmlformats.org/presentationml/2006/main">
  <p:tag name="AS_UNIQUEID" val="316"/>
</p:tagLst>
</file>

<file path=ppt/tags/tag163.xml><?xml version="1.0" encoding="utf-8"?>
<p:tagLst xmlns:p="http://schemas.openxmlformats.org/presentationml/2006/main">
  <p:tag name="AS_UNIQUEID" val="317"/>
</p:tagLst>
</file>

<file path=ppt/tags/tag164.xml><?xml version="1.0" encoding="utf-8"?>
<p:tagLst xmlns:p="http://schemas.openxmlformats.org/presentationml/2006/main">
  <p:tag name="AS_UNIQUEID" val="318"/>
</p:tagLst>
</file>

<file path=ppt/tags/tag165.xml><?xml version="1.0" encoding="utf-8"?>
<p:tagLst xmlns:p="http://schemas.openxmlformats.org/presentationml/2006/main">
  <p:tag name="AS_UNIQUEID" val="2"/>
</p:tagLst>
</file>

<file path=ppt/tags/tag166.xml><?xml version="1.0" encoding="utf-8"?>
<p:tagLst xmlns:p="http://schemas.openxmlformats.org/presentationml/2006/main">
  <p:tag name="AS_UNIQUEID" val="4"/>
</p:tagLst>
</file>

<file path=ppt/tags/tag167.xml><?xml version="1.0" encoding="utf-8"?>
<p:tagLst xmlns:p="http://schemas.openxmlformats.org/presentationml/2006/main">
  <p:tag name="AS_UNIQUEID" val="5"/>
</p:tagLst>
</file>

<file path=ppt/tags/tag168.xml><?xml version="1.0" encoding="utf-8"?>
<p:tagLst xmlns:p="http://schemas.openxmlformats.org/presentationml/2006/main">
  <p:tag name="AS_UNIQUEID" val="6"/>
</p:tagLst>
</file>

<file path=ppt/tags/tag169.xml><?xml version="1.0" encoding="utf-8"?>
<p:tagLst xmlns:p="http://schemas.openxmlformats.org/presentationml/2006/main">
  <p:tag name="AS_UNIQUEID" val="8"/>
</p:tagLst>
</file>

<file path=ppt/tags/tag17.xml><?xml version="1.0" encoding="utf-8"?>
<p:tagLst xmlns:p="http://schemas.openxmlformats.org/presentationml/2006/main">
  <p:tag name="AS_UNIQUEID" val="153"/>
</p:tagLst>
</file>

<file path=ppt/tags/tag170.xml><?xml version="1.0" encoding="utf-8"?>
<p:tagLst xmlns:p="http://schemas.openxmlformats.org/presentationml/2006/main">
  <p:tag name="AS_UNIQUEID" val="9"/>
</p:tagLst>
</file>

<file path=ppt/tags/tag171.xml><?xml version="1.0" encoding="utf-8"?>
<p:tagLst xmlns:p="http://schemas.openxmlformats.org/presentationml/2006/main">
  <p:tag name="AS_UNIQUEID" val="10"/>
</p:tagLst>
</file>

<file path=ppt/tags/tag172.xml><?xml version="1.0" encoding="utf-8"?>
<p:tagLst xmlns:p="http://schemas.openxmlformats.org/presentationml/2006/main">
  <p:tag name="AS_UNIQUEID" val="11"/>
</p:tagLst>
</file>

<file path=ppt/tags/tag173.xml><?xml version="1.0" encoding="utf-8"?>
<p:tagLst xmlns:p="http://schemas.openxmlformats.org/presentationml/2006/main">
  <p:tag name="AS_UNIQUEID" val="12"/>
</p:tagLst>
</file>

<file path=ppt/tags/tag174.xml><?xml version="1.0" encoding="utf-8"?>
<p:tagLst xmlns:p="http://schemas.openxmlformats.org/presentationml/2006/main">
  <p:tag name="AS_UNIQUEID" val="13"/>
</p:tagLst>
</file>

<file path=ppt/tags/tag175.xml><?xml version="1.0" encoding="utf-8"?>
<p:tagLst xmlns:p="http://schemas.openxmlformats.org/presentationml/2006/main">
  <p:tag name="AS_UNIQUEID" val="14"/>
</p:tagLst>
</file>

<file path=ppt/tags/tag176.xml><?xml version="1.0" encoding="utf-8"?>
<p:tagLst xmlns:p="http://schemas.openxmlformats.org/presentationml/2006/main">
  <p:tag name="AS_UNIQUEID" val="15"/>
</p:tagLst>
</file>

<file path=ppt/tags/tag177.xml><?xml version="1.0" encoding="utf-8"?>
<p:tagLst xmlns:p="http://schemas.openxmlformats.org/presentationml/2006/main">
  <p:tag name="AS_UNIQUEID" val="16"/>
</p:tagLst>
</file>

<file path=ppt/tags/tag178.xml><?xml version="1.0" encoding="utf-8"?>
<p:tagLst xmlns:p="http://schemas.openxmlformats.org/presentationml/2006/main">
  <p:tag name="AS_UNIQUEID" val="17"/>
</p:tagLst>
</file>

<file path=ppt/tags/tag179.xml><?xml version="1.0" encoding="utf-8"?>
<p:tagLst xmlns:p="http://schemas.openxmlformats.org/presentationml/2006/main">
  <p:tag name="AS_UNIQUEID" val="18"/>
</p:tagLst>
</file>

<file path=ppt/tags/tag18.xml><?xml version="1.0" encoding="utf-8"?>
<p:tagLst xmlns:p="http://schemas.openxmlformats.org/presentationml/2006/main">
  <p:tag name="AS_UNIQUEID" val="154"/>
</p:tagLst>
</file>

<file path=ppt/tags/tag180.xml><?xml version="1.0" encoding="utf-8"?>
<p:tagLst xmlns:p="http://schemas.openxmlformats.org/presentationml/2006/main">
  <p:tag name="AS_UNIQUEID" val="19"/>
</p:tagLst>
</file>

<file path=ppt/tags/tag181.xml><?xml version="1.0" encoding="utf-8"?>
<p:tagLst xmlns:p="http://schemas.openxmlformats.org/presentationml/2006/main">
  <p:tag name="AS_UNIQUEID" val="20"/>
</p:tagLst>
</file>

<file path=ppt/tags/tag182.xml><?xml version="1.0" encoding="utf-8"?>
<p:tagLst xmlns:p="http://schemas.openxmlformats.org/presentationml/2006/main">
  <p:tag name="AS_UNIQUEID" val="21"/>
</p:tagLst>
</file>

<file path=ppt/tags/tag183.xml><?xml version="1.0" encoding="utf-8"?>
<p:tagLst xmlns:p="http://schemas.openxmlformats.org/presentationml/2006/main">
  <p:tag name="AS_UNIQUEID" val="22"/>
</p:tagLst>
</file>

<file path=ppt/tags/tag184.xml><?xml version="1.0" encoding="utf-8"?>
<p:tagLst xmlns:p="http://schemas.openxmlformats.org/presentationml/2006/main">
  <p:tag name="AS_UNIQUEID" val="23"/>
</p:tagLst>
</file>

<file path=ppt/tags/tag185.xml><?xml version="1.0" encoding="utf-8"?>
<p:tagLst xmlns:p="http://schemas.openxmlformats.org/presentationml/2006/main">
  <p:tag name="AS_UNIQUEID" val="24"/>
</p:tagLst>
</file>

<file path=ppt/tags/tag186.xml><?xml version="1.0" encoding="utf-8"?>
<p:tagLst xmlns:p="http://schemas.openxmlformats.org/presentationml/2006/main">
  <p:tag name="AS_UNIQUEID" val="25"/>
</p:tagLst>
</file>

<file path=ppt/tags/tag187.xml><?xml version="1.0" encoding="utf-8"?>
<p:tagLst xmlns:p="http://schemas.openxmlformats.org/presentationml/2006/main">
  <p:tag name="AS_UNIQUEID" val="26"/>
</p:tagLst>
</file>

<file path=ppt/tags/tag188.xml><?xml version="1.0" encoding="utf-8"?>
<p:tagLst xmlns:p="http://schemas.openxmlformats.org/presentationml/2006/main">
  <p:tag name="AS_UNIQUEID" val="27"/>
</p:tagLst>
</file>

<file path=ppt/tags/tag189.xml><?xml version="1.0" encoding="utf-8"?>
<p:tagLst xmlns:p="http://schemas.openxmlformats.org/presentationml/2006/main">
  <p:tag name="AS_UNIQUEID" val="29"/>
</p:tagLst>
</file>

<file path=ppt/tags/tag19.xml><?xml version="1.0" encoding="utf-8"?>
<p:tagLst xmlns:p="http://schemas.openxmlformats.org/presentationml/2006/main">
  <p:tag name="AS_UNIQUEID" val="155"/>
</p:tagLst>
</file>

<file path=ppt/tags/tag190.xml><?xml version="1.0" encoding="utf-8"?>
<p:tagLst xmlns:p="http://schemas.openxmlformats.org/presentationml/2006/main">
  <p:tag name="AS_UNIQUEID" val="30"/>
</p:tagLst>
</file>

<file path=ppt/tags/tag191.xml><?xml version="1.0" encoding="utf-8"?>
<p:tagLst xmlns:p="http://schemas.openxmlformats.org/presentationml/2006/main">
  <p:tag name="AS_UNIQUEID" val="31"/>
</p:tagLst>
</file>

<file path=ppt/tags/tag192.xml><?xml version="1.0" encoding="utf-8"?>
<p:tagLst xmlns:p="http://schemas.openxmlformats.org/presentationml/2006/main">
  <p:tag name="AS_UNIQUEID" val="32"/>
</p:tagLst>
</file>

<file path=ppt/tags/tag193.xml><?xml version="1.0" encoding="utf-8"?>
<p:tagLst xmlns:p="http://schemas.openxmlformats.org/presentationml/2006/main">
  <p:tag name="AS_UNIQUEID" val="33"/>
</p:tagLst>
</file>

<file path=ppt/tags/tag194.xml><?xml version="1.0" encoding="utf-8"?>
<p:tagLst xmlns:p="http://schemas.openxmlformats.org/presentationml/2006/main">
  <p:tag name="AS_UNIQUEID" val="34"/>
</p:tagLst>
</file>

<file path=ppt/tags/tag195.xml><?xml version="1.0" encoding="utf-8"?>
<p:tagLst xmlns:p="http://schemas.openxmlformats.org/presentationml/2006/main">
  <p:tag name="AS_UNIQUEID" val="35"/>
</p:tagLst>
</file>

<file path=ppt/tags/tag196.xml><?xml version="1.0" encoding="utf-8"?>
<p:tagLst xmlns:p="http://schemas.openxmlformats.org/presentationml/2006/main">
  <p:tag name="AS_UNIQUEID" val="36"/>
</p:tagLst>
</file>

<file path=ppt/tags/tag197.xml><?xml version="1.0" encoding="utf-8"?>
<p:tagLst xmlns:p="http://schemas.openxmlformats.org/presentationml/2006/main">
  <p:tag name="AS_UNIQUEID" val="37"/>
</p:tagLst>
</file>

<file path=ppt/tags/tag198.xml><?xml version="1.0" encoding="utf-8"?>
<p:tagLst xmlns:p="http://schemas.openxmlformats.org/presentationml/2006/main">
  <p:tag name="AS_UNIQUEID" val="38"/>
</p:tagLst>
</file>

<file path=ppt/tags/tag199.xml><?xml version="1.0" encoding="utf-8"?>
<p:tagLst xmlns:p="http://schemas.openxmlformats.org/presentationml/2006/main">
  <p:tag name="AS_UNIQUEID" val="39"/>
</p:tagLst>
</file>

<file path=ppt/tags/tag2.xml><?xml version="1.0" encoding="utf-8"?>
<p:tagLst xmlns:p="http://schemas.openxmlformats.org/presentationml/2006/main">
  <p:tag name="AS_UNIQUEID" val="147"/>
</p:tagLst>
</file>

<file path=ppt/tags/tag20.xml><?xml version="1.0" encoding="utf-8"?>
<p:tagLst xmlns:p="http://schemas.openxmlformats.org/presentationml/2006/main">
  <p:tag name="AS_UNIQUEID" val="157"/>
</p:tagLst>
</file>

<file path=ppt/tags/tag200.xml><?xml version="1.0" encoding="utf-8"?>
<p:tagLst xmlns:p="http://schemas.openxmlformats.org/presentationml/2006/main">
  <p:tag name="AS_UNIQUEID" val="40"/>
</p:tagLst>
</file>

<file path=ppt/tags/tag201.xml><?xml version="1.0" encoding="utf-8"?>
<p:tagLst xmlns:p="http://schemas.openxmlformats.org/presentationml/2006/main">
  <p:tag name="AS_UNIQUEID" val="41"/>
</p:tagLst>
</file>

<file path=ppt/tags/tag202.xml><?xml version="1.0" encoding="utf-8"?>
<p:tagLst xmlns:p="http://schemas.openxmlformats.org/presentationml/2006/main">
  <p:tag name="AS_UNIQUEID" val="42"/>
</p:tagLst>
</file>

<file path=ppt/tags/tag203.xml><?xml version="1.0" encoding="utf-8"?>
<p:tagLst xmlns:p="http://schemas.openxmlformats.org/presentationml/2006/main">
  <p:tag name="AS_UNIQUEID" val="43"/>
</p:tagLst>
</file>

<file path=ppt/tags/tag204.xml><?xml version="1.0" encoding="utf-8"?>
<p:tagLst xmlns:p="http://schemas.openxmlformats.org/presentationml/2006/main">
  <p:tag name="AS_UNIQUEID" val="44"/>
</p:tagLst>
</file>

<file path=ppt/tags/tag205.xml><?xml version="1.0" encoding="utf-8"?>
<p:tagLst xmlns:p="http://schemas.openxmlformats.org/presentationml/2006/main">
  <p:tag name="AS_UNIQUEID" val="45"/>
</p:tagLst>
</file>

<file path=ppt/tags/tag206.xml><?xml version="1.0" encoding="utf-8"?>
<p:tagLst xmlns:p="http://schemas.openxmlformats.org/presentationml/2006/main">
  <p:tag name="AS_UNIQUEID" val="46"/>
</p:tagLst>
</file>

<file path=ppt/tags/tag207.xml><?xml version="1.0" encoding="utf-8"?>
<p:tagLst xmlns:p="http://schemas.openxmlformats.org/presentationml/2006/main">
  <p:tag name="AS_UNIQUEID" val="47"/>
</p:tagLst>
</file>

<file path=ppt/tags/tag208.xml><?xml version="1.0" encoding="utf-8"?>
<p:tagLst xmlns:p="http://schemas.openxmlformats.org/presentationml/2006/main">
  <p:tag name="AS_UNIQUEID" val="48"/>
</p:tagLst>
</file>

<file path=ppt/tags/tag209.xml><?xml version="1.0" encoding="utf-8"?>
<p:tagLst xmlns:p="http://schemas.openxmlformats.org/presentationml/2006/main">
  <p:tag name="AS_UNIQUEID" val="49"/>
</p:tagLst>
</file>

<file path=ppt/tags/tag21.xml><?xml version="1.0" encoding="utf-8"?>
<p:tagLst xmlns:p="http://schemas.openxmlformats.org/presentationml/2006/main">
  <p:tag name="AS_UNIQUEID" val="159"/>
</p:tagLst>
</file>

<file path=ppt/tags/tag210.xml><?xml version="1.0" encoding="utf-8"?>
<p:tagLst xmlns:p="http://schemas.openxmlformats.org/presentationml/2006/main">
  <p:tag name="AS_UNIQUEID" val="50"/>
</p:tagLst>
</file>

<file path=ppt/tags/tag211.xml><?xml version="1.0" encoding="utf-8"?>
<p:tagLst xmlns:p="http://schemas.openxmlformats.org/presentationml/2006/main">
  <p:tag name="AS_UNIQUEID" val="51"/>
</p:tagLst>
</file>

<file path=ppt/tags/tag212.xml><?xml version="1.0" encoding="utf-8"?>
<p:tagLst xmlns:p="http://schemas.openxmlformats.org/presentationml/2006/main">
  <p:tag name="AS_UNIQUEID" val="52"/>
</p:tagLst>
</file>

<file path=ppt/tags/tag213.xml><?xml version="1.0" encoding="utf-8"?>
<p:tagLst xmlns:p="http://schemas.openxmlformats.org/presentationml/2006/main">
  <p:tag name="AS_UNIQUEID" val="53"/>
</p:tagLst>
</file>

<file path=ppt/tags/tag214.xml><?xml version="1.0" encoding="utf-8"?>
<p:tagLst xmlns:p="http://schemas.openxmlformats.org/presentationml/2006/main">
  <p:tag name="AS_UNIQUEID" val="55"/>
</p:tagLst>
</file>

<file path=ppt/tags/tag215.xml><?xml version="1.0" encoding="utf-8"?>
<p:tagLst xmlns:p="http://schemas.openxmlformats.org/presentationml/2006/main">
  <p:tag name="AS_UNIQUEID" val="57"/>
</p:tagLst>
</file>

<file path=ppt/tags/tag216.xml><?xml version="1.0" encoding="utf-8"?>
<p:tagLst xmlns:p="http://schemas.openxmlformats.org/presentationml/2006/main">
  <p:tag name="AS_UNIQUEID" val="58"/>
</p:tagLst>
</file>

<file path=ppt/tags/tag217.xml><?xml version="1.0" encoding="utf-8"?>
<p:tagLst xmlns:p="http://schemas.openxmlformats.org/presentationml/2006/main">
  <p:tag name="AS_UNIQUEID" val="60"/>
</p:tagLst>
</file>

<file path=ppt/tags/tag218.xml><?xml version="1.0" encoding="utf-8"?>
<p:tagLst xmlns:p="http://schemas.openxmlformats.org/presentationml/2006/main">
  <p:tag name="AS_UNIQUEID" val="62"/>
</p:tagLst>
</file>

<file path=ppt/tags/tag219.xml><?xml version="1.0" encoding="utf-8"?>
<p:tagLst xmlns:p="http://schemas.openxmlformats.org/presentationml/2006/main">
  <p:tag name="AS_UNIQUEID" val="63"/>
</p:tagLst>
</file>

<file path=ppt/tags/tag22.xml><?xml version="1.0" encoding="utf-8"?>
<p:tagLst xmlns:p="http://schemas.openxmlformats.org/presentationml/2006/main">
  <p:tag name="AS_UNIQUEID" val="160"/>
</p:tagLst>
</file>

<file path=ppt/tags/tag220.xml><?xml version="1.0" encoding="utf-8"?>
<p:tagLst xmlns:p="http://schemas.openxmlformats.org/presentationml/2006/main">
  <p:tag name="AS_UNIQUEID" val="65"/>
</p:tagLst>
</file>

<file path=ppt/tags/tag221.xml><?xml version="1.0" encoding="utf-8"?>
<p:tagLst xmlns:p="http://schemas.openxmlformats.org/presentationml/2006/main">
  <p:tag name="AS_UNIQUEID" val="66"/>
</p:tagLst>
</file>

<file path=ppt/tags/tag222.xml><?xml version="1.0" encoding="utf-8"?>
<p:tagLst xmlns:p="http://schemas.openxmlformats.org/presentationml/2006/main">
  <p:tag name="AS_UNIQUEID" val="67"/>
</p:tagLst>
</file>

<file path=ppt/tags/tag223.xml><?xml version="1.0" encoding="utf-8"?>
<p:tagLst xmlns:p="http://schemas.openxmlformats.org/presentationml/2006/main">
  <p:tag name="AS_UNIQUEID" val="68"/>
</p:tagLst>
</file>

<file path=ppt/tags/tag224.xml><?xml version="1.0" encoding="utf-8"?>
<p:tagLst xmlns:p="http://schemas.openxmlformats.org/presentationml/2006/main">
  <p:tag name="AS_UNIQUEID" val="69"/>
</p:tagLst>
</file>

<file path=ppt/tags/tag225.xml><?xml version="1.0" encoding="utf-8"?>
<p:tagLst xmlns:p="http://schemas.openxmlformats.org/presentationml/2006/main">
  <p:tag name="AS_UNIQUEID" val="70"/>
</p:tagLst>
</file>

<file path=ppt/tags/tag226.xml><?xml version="1.0" encoding="utf-8"?>
<p:tagLst xmlns:p="http://schemas.openxmlformats.org/presentationml/2006/main">
  <p:tag name="AS_UNIQUEID" val="71"/>
</p:tagLst>
</file>

<file path=ppt/tags/tag227.xml><?xml version="1.0" encoding="utf-8"?>
<p:tagLst xmlns:p="http://schemas.openxmlformats.org/presentationml/2006/main">
  <p:tag name="AS_UNIQUEID" val="72"/>
</p:tagLst>
</file>

<file path=ppt/tags/tag228.xml><?xml version="1.0" encoding="utf-8"?>
<p:tagLst xmlns:p="http://schemas.openxmlformats.org/presentationml/2006/main">
  <p:tag name="AS_UNIQUEID" val="73"/>
</p:tagLst>
</file>

<file path=ppt/tags/tag229.xml><?xml version="1.0" encoding="utf-8"?>
<p:tagLst xmlns:p="http://schemas.openxmlformats.org/presentationml/2006/main">
  <p:tag name="AS_UNIQUEID" val="74"/>
</p:tagLst>
</file>

<file path=ppt/tags/tag23.xml><?xml version="1.0" encoding="utf-8"?>
<p:tagLst xmlns:p="http://schemas.openxmlformats.org/presentationml/2006/main">
  <p:tag name="AS_UNIQUEID" val="161"/>
</p:tagLst>
</file>

<file path=ppt/tags/tag230.xml><?xml version="1.0" encoding="utf-8"?>
<p:tagLst xmlns:p="http://schemas.openxmlformats.org/presentationml/2006/main">
  <p:tag name="AS_UNIQUEID" val="75"/>
</p:tagLst>
</file>

<file path=ppt/tags/tag231.xml><?xml version="1.0" encoding="utf-8"?>
<p:tagLst xmlns:p="http://schemas.openxmlformats.org/presentationml/2006/main">
  <p:tag name="AS_UNIQUEID" val="76"/>
</p:tagLst>
</file>

<file path=ppt/tags/tag232.xml><?xml version="1.0" encoding="utf-8"?>
<p:tagLst xmlns:p="http://schemas.openxmlformats.org/presentationml/2006/main">
  <p:tag name="AS_UNIQUEID" val="77"/>
</p:tagLst>
</file>

<file path=ppt/tags/tag233.xml><?xml version="1.0" encoding="utf-8"?>
<p:tagLst xmlns:p="http://schemas.openxmlformats.org/presentationml/2006/main">
  <p:tag name="AS_UNIQUEID" val="78"/>
</p:tagLst>
</file>

<file path=ppt/tags/tag234.xml><?xml version="1.0" encoding="utf-8"?>
<p:tagLst xmlns:p="http://schemas.openxmlformats.org/presentationml/2006/main">
  <p:tag name="AS_UNIQUEID" val="79"/>
</p:tagLst>
</file>

<file path=ppt/tags/tag235.xml><?xml version="1.0" encoding="utf-8"?>
<p:tagLst xmlns:p="http://schemas.openxmlformats.org/presentationml/2006/main">
  <p:tag name="AS_UNIQUEID" val="80"/>
</p:tagLst>
</file>

<file path=ppt/tags/tag236.xml><?xml version="1.0" encoding="utf-8"?>
<p:tagLst xmlns:p="http://schemas.openxmlformats.org/presentationml/2006/main">
  <p:tag name="AS_UNIQUEID" val="81"/>
</p:tagLst>
</file>

<file path=ppt/tags/tag237.xml><?xml version="1.0" encoding="utf-8"?>
<p:tagLst xmlns:p="http://schemas.openxmlformats.org/presentationml/2006/main">
  <p:tag name="AS_UNIQUEID" val="82"/>
</p:tagLst>
</file>

<file path=ppt/tags/tag238.xml><?xml version="1.0" encoding="utf-8"?>
<p:tagLst xmlns:p="http://schemas.openxmlformats.org/presentationml/2006/main">
  <p:tag name="AS_UNIQUEID" val="83"/>
</p:tagLst>
</file>

<file path=ppt/tags/tag239.xml><?xml version="1.0" encoding="utf-8"?>
<p:tagLst xmlns:p="http://schemas.openxmlformats.org/presentationml/2006/main">
  <p:tag name="AS_UNIQUEID" val="84"/>
</p:tagLst>
</file>

<file path=ppt/tags/tag24.xml><?xml version="1.0" encoding="utf-8"?>
<p:tagLst xmlns:p="http://schemas.openxmlformats.org/presentationml/2006/main">
  <p:tag name="AS_UNIQUEID" val="162"/>
</p:tagLst>
</file>

<file path=ppt/tags/tag240.xml><?xml version="1.0" encoding="utf-8"?>
<p:tagLst xmlns:p="http://schemas.openxmlformats.org/presentationml/2006/main">
  <p:tag name="AS_UNIQUEID" val="85"/>
</p:tagLst>
</file>

<file path=ppt/tags/tag241.xml><?xml version="1.0" encoding="utf-8"?>
<p:tagLst xmlns:p="http://schemas.openxmlformats.org/presentationml/2006/main">
  <p:tag name="AS_UNIQUEID" val="86"/>
</p:tagLst>
</file>

<file path=ppt/tags/tag242.xml><?xml version="1.0" encoding="utf-8"?>
<p:tagLst xmlns:p="http://schemas.openxmlformats.org/presentationml/2006/main">
  <p:tag name="AS_UNIQUEID" val="87"/>
</p:tagLst>
</file>

<file path=ppt/tags/tag243.xml><?xml version="1.0" encoding="utf-8"?>
<p:tagLst xmlns:p="http://schemas.openxmlformats.org/presentationml/2006/main">
  <p:tag name="AS_UNIQUEID" val="88"/>
</p:tagLst>
</file>

<file path=ppt/tags/tag244.xml><?xml version="1.0" encoding="utf-8"?>
<p:tagLst xmlns:p="http://schemas.openxmlformats.org/presentationml/2006/main">
  <p:tag name="AS_UNIQUEID" val="89"/>
</p:tagLst>
</file>

<file path=ppt/tags/tag245.xml><?xml version="1.0" encoding="utf-8"?>
<p:tagLst xmlns:p="http://schemas.openxmlformats.org/presentationml/2006/main">
  <p:tag name="AS_UNIQUEID" val="90"/>
</p:tagLst>
</file>

<file path=ppt/tags/tag246.xml><?xml version="1.0" encoding="utf-8"?>
<p:tagLst xmlns:p="http://schemas.openxmlformats.org/presentationml/2006/main">
  <p:tag name="AS_UNIQUEID" val="91"/>
</p:tagLst>
</file>

<file path=ppt/tags/tag247.xml><?xml version="1.0" encoding="utf-8"?>
<p:tagLst xmlns:p="http://schemas.openxmlformats.org/presentationml/2006/main">
  <p:tag name="AS_UNIQUEID" val="92"/>
</p:tagLst>
</file>

<file path=ppt/tags/tag248.xml><?xml version="1.0" encoding="utf-8"?>
<p:tagLst xmlns:p="http://schemas.openxmlformats.org/presentationml/2006/main">
  <p:tag name="AS_UNIQUEID" val="93"/>
</p:tagLst>
</file>

<file path=ppt/tags/tag249.xml><?xml version="1.0" encoding="utf-8"?>
<p:tagLst xmlns:p="http://schemas.openxmlformats.org/presentationml/2006/main">
  <p:tag name="AS_UNIQUEID" val="95"/>
</p:tagLst>
</file>

<file path=ppt/tags/tag25.xml><?xml version="1.0" encoding="utf-8"?>
<p:tagLst xmlns:p="http://schemas.openxmlformats.org/presentationml/2006/main">
  <p:tag name="AS_UNIQUEID" val="163"/>
</p:tagLst>
</file>

<file path=ppt/tags/tag250.xml><?xml version="1.0" encoding="utf-8"?>
<p:tagLst xmlns:p="http://schemas.openxmlformats.org/presentationml/2006/main">
  <p:tag name="AS_UNIQUEID" val="96"/>
</p:tagLst>
</file>

<file path=ppt/tags/tag251.xml><?xml version="1.0" encoding="utf-8"?>
<p:tagLst xmlns:p="http://schemas.openxmlformats.org/presentationml/2006/main">
  <p:tag name="AS_UNIQUEID" val="97"/>
</p:tagLst>
</file>

<file path=ppt/tags/tag252.xml><?xml version="1.0" encoding="utf-8"?>
<p:tagLst xmlns:p="http://schemas.openxmlformats.org/presentationml/2006/main">
  <p:tag name="AS_UNIQUEID" val="98"/>
</p:tagLst>
</file>

<file path=ppt/tags/tag253.xml><?xml version="1.0" encoding="utf-8"?>
<p:tagLst xmlns:p="http://schemas.openxmlformats.org/presentationml/2006/main">
  <p:tag name="AS_UNIQUEID" val="99"/>
</p:tagLst>
</file>

<file path=ppt/tags/tag254.xml><?xml version="1.0" encoding="utf-8"?>
<p:tagLst xmlns:p="http://schemas.openxmlformats.org/presentationml/2006/main">
  <p:tag name="AS_UNIQUEID" val="100"/>
</p:tagLst>
</file>

<file path=ppt/tags/tag255.xml><?xml version="1.0" encoding="utf-8"?>
<p:tagLst xmlns:p="http://schemas.openxmlformats.org/presentationml/2006/main">
  <p:tag name="AS_UNIQUEID" val="101"/>
</p:tagLst>
</file>

<file path=ppt/tags/tag256.xml><?xml version="1.0" encoding="utf-8"?>
<p:tagLst xmlns:p="http://schemas.openxmlformats.org/presentationml/2006/main">
  <p:tag name="AS_UNIQUEID" val="102"/>
</p:tagLst>
</file>

<file path=ppt/tags/tag257.xml><?xml version="1.0" encoding="utf-8"?>
<p:tagLst xmlns:p="http://schemas.openxmlformats.org/presentationml/2006/main">
  <p:tag name="AS_UNIQUEID" val="103"/>
</p:tagLst>
</file>

<file path=ppt/tags/tag258.xml><?xml version="1.0" encoding="utf-8"?>
<p:tagLst xmlns:p="http://schemas.openxmlformats.org/presentationml/2006/main">
  <p:tag name="AS_UNIQUEID" val="104"/>
</p:tagLst>
</file>

<file path=ppt/tags/tag259.xml><?xml version="1.0" encoding="utf-8"?>
<p:tagLst xmlns:p="http://schemas.openxmlformats.org/presentationml/2006/main">
  <p:tag name="AS_UNIQUEID" val="105"/>
</p:tagLst>
</file>

<file path=ppt/tags/tag26.xml><?xml version="1.0" encoding="utf-8"?>
<p:tagLst xmlns:p="http://schemas.openxmlformats.org/presentationml/2006/main">
  <p:tag name="AS_UNIQUEID" val="164"/>
</p:tagLst>
</file>

<file path=ppt/tags/tag260.xml><?xml version="1.0" encoding="utf-8"?>
<p:tagLst xmlns:p="http://schemas.openxmlformats.org/presentationml/2006/main">
  <p:tag name="AS_UNIQUEID" val="106"/>
</p:tagLst>
</file>

<file path=ppt/tags/tag261.xml><?xml version="1.0" encoding="utf-8"?>
<p:tagLst xmlns:p="http://schemas.openxmlformats.org/presentationml/2006/main">
  <p:tag name="AS_UNIQUEID" val="107"/>
</p:tagLst>
</file>

<file path=ppt/tags/tag262.xml><?xml version="1.0" encoding="utf-8"?>
<p:tagLst xmlns:p="http://schemas.openxmlformats.org/presentationml/2006/main">
  <p:tag name="AS_UNIQUEID" val="108"/>
</p:tagLst>
</file>

<file path=ppt/tags/tag263.xml><?xml version="1.0" encoding="utf-8"?>
<p:tagLst xmlns:p="http://schemas.openxmlformats.org/presentationml/2006/main">
  <p:tag name="AS_UNIQUEID" val="109"/>
</p:tagLst>
</file>

<file path=ppt/tags/tag264.xml><?xml version="1.0" encoding="utf-8"?>
<p:tagLst xmlns:p="http://schemas.openxmlformats.org/presentationml/2006/main">
  <p:tag name="AS_UNIQUEID" val="110"/>
</p:tagLst>
</file>

<file path=ppt/tags/tag265.xml><?xml version="1.0" encoding="utf-8"?>
<p:tagLst xmlns:p="http://schemas.openxmlformats.org/presentationml/2006/main">
  <p:tag name="AS_UNIQUEID" val="112"/>
</p:tagLst>
</file>

<file path=ppt/tags/tag266.xml><?xml version="1.0" encoding="utf-8"?>
<p:tagLst xmlns:p="http://schemas.openxmlformats.org/presentationml/2006/main">
  <p:tag name="AS_UNIQUEID" val="113"/>
</p:tagLst>
</file>

<file path=ppt/tags/tag267.xml><?xml version="1.0" encoding="utf-8"?>
<p:tagLst xmlns:p="http://schemas.openxmlformats.org/presentationml/2006/main">
  <p:tag name="AS_UNIQUEID" val="114"/>
</p:tagLst>
</file>

<file path=ppt/tags/tag268.xml><?xml version="1.0" encoding="utf-8"?>
<p:tagLst xmlns:p="http://schemas.openxmlformats.org/presentationml/2006/main">
  <p:tag name="AS_UNIQUEID" val="319"/>
</p:tagLst>
</file>

<file path=ppt/tags/tag269.xml><?xml version="1.0" encoding="utf-8"?>
<p:tagLst xmlns:p="http://schemas.openxmlformats.org/presentationml/2006/main">
  <p:tag name="AS_UNIQUEID" val="121"/>
</p:tagLst>
</file>

<file path=ppt/tags/tag27.xml><?xml version="1.0" encoding="utf-8"?>
<p:tagLst xmlns:p="http://schemas.openxmlformats.org/presentationml/2006/main">
  <p:tag name="AS_UNIQUEID" val="165"/>
</p:tagLst>
</file>

<file path=ppt/tags/tag270.xml><?xml version="1.0" encoding="utf-8"?>
<p:tagLst xmlns:p="http://schemas.openxmlformats.org/presentationml/2006/main">
  <p:tag name="AS_UNIQUEID" val="122"/>
</p:tagLst>
</file>

<file path=ppt/tags/tag271.xml><?xml version="1.0" encoding="utf-8"?>
<p:tagLst xmlns:p="http://schemas.openxmlformats.org/presentationml/2006/main">
  <p:tag name="AS_UNIQUEID" val="123"/>
</p:tagLst>
</file>

<file path=ppt/tags/tag272.xml><?xml version="1.0" encoding="utf-8"?>
<p:tagLst xmlns:p="http://schemas.openxmlformats.org/presentationml/2006/main">
  <p:tag name="AS_UNIQUEID" val="124"/>
</p:tagLst>
</file>

<file path=ppt/tags/tag273.xml><?xml version="1.0" encoding="utf-8"?>
<p:tagLst xmlns:p="http://schemas.openxmlformats.org/presentationml/2006/main">
  <p:tag name="AS_UNIQUEID" val="125"/>
</p:tagLst>
</file>

<file path=ppt/tags/tag274.xml><?xml version="1.0" encoding="utf-8"?>
<p:tagLst xmlns:p="http://schemas.openxmlformats.org/presentationml/2006/main">
  <p:tag name="AS_UNIQUEID" val="126"/>
</p:tagLst>
</file>

<file path=ppt/tags/tag275.xml><?xml version="1.0" encoding="utf-8"?>
<p:tagLst xmlns:p="http://schemas.openxmlformats.org/presentationml/2006/main">
  <p:tag name="AS_UNIQUEID" val="128"/>
</p:tagLst>
</file>

<file path=ppt/tags/tag276.xml><?xml version="1.0" encoding="utf-8"?>
<p:tagLst xmlns:p="http://schemas.openxmlformats.org/presentationml/2006/main">
  <p:tag name="AS_UNIQUEID" val="129"/>
</p:tagLst>
</file>

<file path=ppt/tags/tag277.xml><?xml version="1.0" encoding="utf-8"?>
<p:tagLst xmlns:p="http://schemas.openxmlformats.org/presentationml/2006/main">
  <p:tag name="AS_UNIQUEID" val="130"/>
</p:tagLst>
</file>

<file path=ppt/tags/tag278.xml><?xml version="1.0" encoding="utf-8"?>
<p:tagLst xmlns:p="http://schemas.openxmlformats.org/presentationml/2006/main">
  <p:tag name="AS_UNIQUEID" val="131"/>
</p:tagLst>
</file>

<file path=ppt/tags/tag2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4a3fc229-fa7a-4adf-97c6-ca1d189f9d21"/>
</p:tagLst>
</file>

<file path=ppt/tags/tag28.xml><?xml version="1.0" encoding="utf-8"?>
<p:tagLst xmlns:p="http://schemas.openxmlformats.org/presentationml/2006/main">
  <p:tag name="AS_UNIQUEID" val="166"/>
</p:tagLst>
</file>

<file path=ppt/tags/tag29.xml><?xml version="1.0" encoding="utf-8"?>
<p:tagLst xmlns:p="http://schemas.openxmlformats.org/presentationml/2006/main">
  <p:tag name="AS_UNIQUEID" val="167"/>
</p:tagLst>
</file>

<file path=ppt/tags/tag3.xml><?xml version="1.0" encoding="utf-8"?>
<p:tagLst xmlns:p="http://schemas.openxmlformats.org/presentationml/2006/main">
  <p:tag name="AS_UNIQUEID" val="148"/>
</p:tagLst>
</file>

<file path=ppt/tags/tag30.xml><?xml version="1.0" encoding="utf-8"?>
<p:tagLst xmlns:p="http://schemas.openxmlformats.org/presentationml/2006/main">
  <p:tag name="AS_UNIQUEID" val="168"/>
</p:tagLst>
</file>

<file path=ppt/tags/tag31.xml><?xml version="1.0" encoding="utf-8"?>
<p:tagLst xmlns:p="http://schemas.openxmlformats.org/presentationml/2006/main">
  <p:tag name="AS_UNIQUEID" val="169"/>
</p:tagLst>
</file>

<file path=ppt/tags/tag32.xml><?xml version="1.0" encoding="utf-8"?>
<p:tagLst xmlns:p="http://schemas.openxmlformats.org/presentationml/2006/main">
  <p:tag name="AS_UNIQUEID" val="170"/>
</p:tagLst>
</file>

<file path=ppt/tags/tag33.xml><?xml version="1.0" encoding="utf-8"?>
<p:tagLst xmlns:p="http://schemas.openxmlformats.org/presentationml/2006/main">
  <p:tag name="AS_UNIQUEID" val="171"/>
</p:tagLst>
</file>

<file path=ppt/tags/tag34.xml><?xml version="1.0" encoding="utf-8"?>
<p:tagLst xmlns:p="http://schemas.openxmlformats.org/presentationml/2006/main">
  <p:tag name="AS_UNIQUEID" val="172"/>
</p:tagLst>
</file>

<file path=ppt/tags/tag35.xml><?xml version="1.0" encoding="utf-8"?>
<p:tagLst xmlns:p="http://schemas.openxmlformats.org/presentationml/2006/main">
  <p:tag name="AS_UNIQUEID" val="173"/>
</p:tagLst>
</file>

<file path=ppt/tags/tag36.xml><?xml version="1.0" encoding="utf-8"?>
<p:tagLst xmlns:p="http://schemas.openxmlformats.org/presentationml/2006/main">
  <p:tag name="AS_UNIQUEID" val="175"/>
</p:tagLst>
</file>

<file path=ppt/tags/tag37.xml><?xml version="1.0" encoding="utf-8"?>
<p:tagLst xmlns:p="http://schemas.openxmlformats.org/presentationml/2006/main">
  <p:tag name="AS_UNIQUEID" val="176"/>
</p:tagLst>
</file>

<file path=ppt/tags/tag38.xml><?xml version="1.0" encoding="utf-8"?>
<p:tagLst xmlns:p="http://schemas.openxmlformats.org/presentationml/2006/main">
  <p:tag name="AS_UNIQUEID" val="177"/>
</p:tagLst>
</file>

<file path=ppt/tags/tag39.xml><?xml version="1.0" encoding="utf-8"?>
<p:tagLst xmlns:p="http://schemas.openxmlformats.org/presentationml/2006/main">
  <p:tag name="AS_UNIQUEID" val="178"/>
</p:tagLst>
</file>

<file path=ppt/tags/tag4.xml><?xml version="1.0" encoding="utf-8"?>
<p:tagLst xmlns:p="http://schemas.openxmlformats.org/presentationml/2006/main">
  <p:tag name="AS_UNIQUEID" val="142"/>
</p:tagLst>
</file>

<file path=ppt/tags/tag40.xml><?xml version="1.0" encoding="utf-8"?>
<p:tagLst xmlns:p="http://schemas.openxmlformats.org/presentationml/2006/main">
  <p:tag name="AS_UNIQUEID" val="179"/>
</p:tagLst>
</file>

<file path=ppt/tags/tag41.xml><?xml version="1.0" encoding="utf-8"?>
<p:tagLst xmlns:p="http://schemas.openxmlformats.org/presentationml/2006/main">
  <p:tag name="AS_UNIQUEID" val="180"/>
</p:tagLst>
</file>

<file path=ppt/tags/tag42.xml><?xml version="1.0" encoding="utf-8"?>
<p:tagLst xmlns:p="http://schemas.openxmlformats.org/presentationml/2006/main">
  <p:tag name="AS_UNIQUEID" val="181"/>
</p:tagLst>
</file>

<file path=ppt/tags/tag43.xml><?xml version="1.0" encoding="utf-8"?>
<p:tagLst xmlns:p="http://schemas.openxmlformats.org/presentationml/2006/main">
  <p:tag name="AS_UNIQUEID" val="182"/>
</p:tagLst>
</file>

<file path=ppt/tags/tag44.xml><?xml version="1.0" encoding="utf-8"?>
<p:tagLst xmlns:p="http://schemas.openxmlformats.org/presentationml/2006/main">
  <p:tag name="AS_UNIQUEID" val="183"/>
</p:tagLst>
</file>

<file path=ppt/tags/tag45.xml><?xml version="1.0" encoding="utf-8"?>
<p:tagLst xmlns:p="http://schemas.openxmlformats.org/presentationml/2006/main">
  <p:tag name="AS_UNIQUEID" val="184"/>
</p:tagLst>
</file>

<file path=ppt/tags/tag46.xml><?xml version="1.0" encoding="utf-8"?>
<p:tagLst xmlns:p="http://schemas.openxmlformats.org/presentationml/2006/main">
  <p:tag name="AS_UNIQUEID" val="185"/>
</p:tagLst>
</file>

<file path=ppt/tags/tag47.xml><?xml version="1.0" encoding="utf-8"?>
<p:tagLst xmlns:p="http://schemas.openxmlformats.org/presentationml/2006/main">
  <p:tag name="AS_UNIQUEID" val="186"/>
</p:tagLst>
</file>

<file path=ppt/tags/tag48.xml><?xml version="1.0" encoding="utf-8"?>
<p:tagLst xmlns:p="http://schemas.openxmlformats.org/presentationml/2006/main">
  <p:tag name="AS_UNIQUEID" val="188"/>
</p:tagLst>
</file>

<file path=ppt/tags/tag49.xml><?xml version="1.0" encoding="utf-8"?>
<p:tagLst xmlns:p="http://schemas.openxmlformats.org/presentationml/2006/main">
  <p:tag name="AS_UNIQUEID" val="189"/>
</p:tagLst>
</file>

<file path=ppt/tags/tag5.xml><?xml version="1.0" encoding="utf-8"?>
<p:tagLst xmlns:p="http://schemas.openxmlformats.org/presentationml/2006/main">
  <p:tag name="AS_UNIQUEID" val="143"/>
</p:tagLst>
</file>

<file path=ppt/tags/tag50.xml><?xml version="1.0" encoding="utf-8"?>
<p:tagLst xmlns:p="http://schemas.openxmlformats.org/presentationml/2006/main">
  <p:tag name="AS_UNIQUEID" val="190"/>
</p:tagLst>
</file>

<file path=ppt/tags/tag51.xml><?xml version="1.0" encoding="utf-8"?>
<p:tagLst xmlns:p="http://schemas.openxmlformats.org/presentationml/2006/main">
  <p:tag name="AS_UNIQUEID" val="191"/>
</p:tagLst>
</file>

<file path=ppt/tags/tag52.xml><?xml version="1.0" encoding="utf-8"?>
<p:tagLst xmlns:p="http://schemas.openxmlformats.org/presentationml/2006/main">
  <p:tag name="AS_UNIQUEID" val="192"/>
</p:tagLst>
</file>

<file path=ppt/tags/tag53.xml><?xml version="1.0" encoding="utf-8"?>
<p:tagLst xmlns:p="http://schemas.openxmlformats.org/presentationml/2006/main">
  <p:tag name="AS_UNIQUEID" val="193"/>
</p:tagLst>
</file>

<file path=ppt/tags/tag54.xml><?xml version="1.0" encoding="utf-8"?>
<p:tagLst xmlns:p="http://schemas.openxmlformats.org/presentationml/2006/main">
  <p:tag name="AS_UNIQUEID" val="194"/>
</p:tagLst>
</file>

<file path=ppt/tags/tag55.xml><?xml version="1.0" encoding="utf-8"?>
<p:tagLst xmlns:p="http://schemas.openxmlformats.org/presentationml/2006/main">
  <p:tag name="AS_UNIQUEID" val="195"/>
</p:tagLst>
</file>

<file path=ppt/tags/tag56.xml><?xml version="1.0" encoding="utf-8"?>
<p:tagLst xmlns:p="http://schemas.openxmlformats.org/presentationml/2006/main">
  <p:tag name="AS_UNIQUEID" val="196"/>
</p:tagLst>
</file>

<file path=ppt/tags/tag57.xml><?xml version="1.0" encoding="utf-8"?>
<p:tagLst xmlns:p="http://schemas.openxmlformats.org/presentationml/2006/main">
  <p:tag name="AS_UNIQUEID" val="197"/>
</p:tagLst>
</file>

<file path=ppt/tags/tag58.xml><?xml version="1.0" encoding="utf-8"?>
<p:tagLst xmlns:p="http://schemas.openxmlformats.org/presentationml/2006/main">
  <p:tag name="AS_UNIQUEID" val="198"/>
</p:tagLst>
</file>

<file path=ppt/tags/tag59.xml><?xml version="1.0" encoding="utf-8"?>
<p:tagLst xmlns:p="http://schemas.openxmlformats.org/presentationml/2006/main">
  <p:tag name="AS_UNIQUEID" val="200"/>
</p:tagLst>
</file>

<file path=ppt/tags/tag6.xml><?xml version="1.0" encoding="utf-8"?>
<p:tagLst xmlns:p="http://schemas.openxmlformats.org/presentationml/2006/main">
  <p:tag name="AS_UNIQUEID" val="144"/>
</p:tagLst>
</file>

<file path=ppt/tags/tag60.xml><?xml version="1.0" encoding="utf-8"?>
<p:tagLst xmlns:p="http://schemas.openxmlformats.org/presentationml/2006/main">
  <p:tag name="AS_UNIQUEID" val="201"/>
</p:tagLst>
</file>

<file path=ppt/tags/tag61.xml><?xml version="1.0" encoding="utf-8"?>
<p:tagLst xmlns:p="http://schemas.openxmlformats.org/presentationml/2006/main">
  <p:tag name="AS_UNIQUEID" val="202"/>
</p:tagLst>
</file>

<file path=ppt/tags/tag62.xml><?xml version="1.0" encoding="utf-8"?>
<p:tagLst xmlns:p="http://schemas.openxmlformats.org/presentationml/2006/main">
  <p:tag name="AS_UNIQUEID" val="203"/>
</p:tagLst>
</file>

<file path=ppt/tags/tag63.xml><?xml version="1.0" encoding="utf-8"?>
<p:tagLst xmlns:p="http://schemas.openxmlformats.org/presentationml/2006/main">
  <p:tag name="AS_UNIQUEID" val="205"/>
</p:tagLst>
</file>

<file path=ppt/tags/tag64.xml><?xml version="1.0" encoding="utf-8"?>
<p:tagLst xmlns:p="http://schemas.openxmlformats.org/presentationml/2006/main">
  <p:tag name="AS_UNIQUEID" val="206"/>
</p:tagLst>
</file>

<file path=ppt/tags/tag65.xml><?xml version="1.0" encoding="utf-8"?>
<p:tagLst xmlns:p="http://schemas.openxmlformats.org/presentationml/2006/main">
  <p:tag name="AS_UNIQUEID" val="207"/>
</p:tagLst>
</file>

<file path=ppt/tags/tag66.xml><?xml version="1.0" encoding="utf-8"?>
<p:tagLst xmlns:p="http://schemas.openxmlformats.org/presentationml/2006/main">
  <p:tag name="AS_UNIQUEID" val="208"/>
</p:tagLst>
</file>

<file path=ppt/tags/tag67.xml><?xml version="1.0" encoding="utf-8"?>
<p:tagLst xmlns:p="http://schemas.openxmlformats.org/presentationml/2006/main">
  <p:tag name="AS_UNIQUEID" val="210"/>
</p:tagLst>
</file>

<file path=ppt/tags/tag68.xml><?xml version="1.0" encoding="utf-8"?>
<p:tagLst xmlns:p="http://schemas.openxmlformats.org/presentationml/2006/main">
  <p:tag name="AS_UNIQUEID" val="211"/>
</p:tagLst>
</file>

<file path=ppt/tags/tag69.xml><?xml version="1.0" encoding="utf-8"?>
<p:tagLst xmlns:p="http://schemas.openxmlformats.org/presentationml/2006/main">
  <p:tag name="AS_UNIQUEID" val="212"/>
</p:tagLst>
</file>

<file path=ppt/tags/tag7.xml><?xml version="1.0" encoding="utf-8"?>
<p:tagLst xmlns:p="http://schemas.openxmlformats.org/presentationml/2006/main">
  <p:tag name="AS_UNIQUEID" val="145"/>
</p:tagLst>
</file>

<file path=ppt/tags/tag70.xml><?xml version="1.0" encoding="utf-8"?>
<p:tagLst xmlns:p="http://schemas.openxmlformats.org/presentationml/2006/main">
  <p:tag name="AS_UNIQUEID" val="213"/>
</p:tagLst>
</file>

<file path=ppt/tags/tag71.xml><?xml version="1.0" encoding="utf-8"?>
<p:tagLst xmlns:p="http://schemas.openxmlformats.org/presentationml/2006/main">
  <p:tag name="AS_UNIQUEID" val="214"/>
</p:tagLst>
</file>

<file path=ppt/tags/tag72.xml><?xml version="1.0" encoding="utf-8"?>
<p:tagLst xmlns:p="http://schemas.openxmlformats.org/presentationml/2006/main">
  <p:tag name="AS_UNIQUEID" val="215"/>
</p:tagLst>
</file>

<file path=ppt/tags/tag73.xml><?xml version="1.0" encoding="utf-8"?>
<p:tagLst xmlns:p="http://schemas.openxmlformats.org/presentationml/2006/main">
  <p:tag name="AS_UNIQUEID" val="217"/>
</p:tagLst>
</file>

<file path=ppt/tags/tag74.xml><?xml version="1.0" encoding="utf-8"?>
<p:tagLst xmlns:p="http://schemas.openxmlformats.org/presentationml/2006/main">
  <p:tag name="AS_UNIQUEID" val="218"/>
</p:tagLst>
</file>

<file path=ppt/tags/tag75.xml><?xml version="1.0" encoding="utf-8"?>
<p:tagLst xmlns:p="http://schemas.openxmlformats.org/presentationml/2006/main">
  <p:tag name="AS_UNIQUEID" val="219"/>
</p:tagLst>
</file>

<file path=ppt/tags/tag76.xml><?xml version="1.0" encoding="utf-8"?>
<p:tagLst xmlns:p="http://schemas.openxmlformats.org/presentationml/2006/main">
  <p:tag name="AS_UNIQUEID" val="220"/>
</p:tagLst>
</file>

<file path=ppt/tags/tag77.xml><?xml version="1.0" encoding="utf-8"?>
<p:tagLst xmlns:p="http://schemas.openxmlformats.org/presentationml/2006/main">
  <p:tag name="AS_UNIQUEID" val="221"/>
</p:tagLst>
</file>

<file path=ppt/tags/tag78.xml><?xml version="1.0" encoding="utf-8"?>
<p:tagLst xmlns:p="http://schemas.openxmlformats.org/presentationml/2006/main">
  <p:tag name="AS_UNIQUEID" val="222"/>
</p:tagLst>
</file>

<file path=ppt/tags/tag79.xml><?xml version="1.0" encoding="utf-8"?>
<p:tagLst xmlns:p="http://schemas.openxmlformats.org/presentationml/2006/main">
  <p:tag name="AS_UNIQUEID" val="223"/>
</p:tagLst>
</file>

<file path=ppt/tags/tag8.xml><?xml version="1.0" encoding="utf-8"?>
<p:tagLst xmlns:p="http://schemas.openxmlformats.org/presentationml/2006/main">
  <p:tag name="AS_UNIQUEID" val="133"/>
</p:tagLst>
</file>

<file path=ppt/tags/tag80.xml><?xml version="1.0" encoding="utf-8"?>
<p:tagLst xmlns:p="http://schemas.openxmlformats.org/presentationml/2006/main">
  <p:tag name="AS_UNIQUEID" val="224"/>
</p:tagLst>
</file>

<file path=ppt/tags/tag81.xml><?xml version="1.0" encoding="utf-8"?>
<p:tagLst xmlns:p="http://schemas.openxmlformats.org/presentationml/2006/main">
  <p:tag name="AS_UNIQUEID" val="225"/>
</p:tagLst>
</file>

<file path=ppt/tags/tag82.xml><?xml version="1.0" encoding="utf-8"?>
<p:tagLst xmlns:p="http://schemas.openxmlformats.org/presentationml/2006/main">
  <p:tag name="AS_UNIQUEID" val="226"/>
</p:tagLst>
</file>

<file path=ppt/tags/tag83.xml><?xml version="1.0" encoding="utf-8"?>
<p:tagLst xmlns:p="http://schemas.openxmlformats.org/presentationml/2006/main">
  <p:tag name="AS_UNIQUEID" val="227"/>
</p:tagLst>
</file>

<file path=ppt/tags/tag84.xml><?xml version="1.0" encoding="utf-8"?>
<p:tagLst xmlns:p="http://schemas.openxmlformats.org/presentationml/2006/main">
  <p:tag name="AS_UNIQUEID" val="228"/>
</p:tagLst>
</file>

<file path=ppt/tags/tag85.xml><?xml version="1.0" encoding="utf-8"?>
<p:tagLst xmlns:p="http://schemas.openxmlformats.org/presentationml/2006/main">
  <p:tag name="AS_UNIQUEID" val="229"/>
</p:tagLst>
</file>

<file path=ppt/tags/tag86.xml><?xml version="1.0" encoding="utf-8"?>
<p:tagLst xmlns:p="http://schemas.openxmlformats.org/presentationml/2006/main">
  <p:tag name="AS_UNIQUEID" val="230"/>
</p:tagLst>
</file>

<file path=ppt/tags/tag87.xml><?xml version="1.0" encoding="utf-8"?>
<p:tagLst xmlns:p="http://schemas.openxmlformats.org/presentationml/2006/main">
  <p:tag name="AS_UNIQUEID" val="231"/>
</p:tagLst>
</file>

<file path=ppt/tags/tag88.xml><?xml version="1.0" encoding="utf-8"?>
<p:tagLst xmlns:p="http://schemas.openxmlformats.org/presentationml/2006/main">
  <p:tag name="AS_UNIQUEID" val="232"/>
</p:tagLst>
</file>

<file path=ppt/tags/tag89.xml><?xml version="1.0" encoding="utf-8"?>
<p:tagLst xmlns:p="http://schemas.openxmlformats.org/presentationml/2006/main">
  <p:tag name="AS_UNIQUEID" val="233"/>
</p:tagLst>
</file>

<file path=ppt/tags/tag9.xml><?xml version="1.0" encoding="utf-8"?>
<p:tagLst xmlns:p="http://schemas.openxmlformats.org/presentationml/2006/main">
  <p:tag name="AS_UNIQUEID" val="134"/>
</p:tagLst>
</file>

<file path=ppt/tags/tag90.xml><?xml version="1.0" encoding="utf-8"?>
<p:tagLst xmlns:p="http://schemas.openxmlformats.org/presentationml/2006/main">
  <p:tag name="AS_UNIQUEID" val="234"/>
</p:tagLst>
</file>

<file path=ppt/tags/tag91.xml><?xml version="1.0" encoding="utf-8"?>
<p:tagLst xmlns:p="http://schemas.openxmlformats.org/presentationml/2006/main">
  <p:tag name="AS_UNIQUEID" val="235"/>
</p:tagLst>
</file>

<file path=ppt/tags/tag92.xml><?xml version="1.0" encoding="utf-8"?>
<p:tagLst xmlns:p="http://schemas.openxmlformats.org/presentationml/2006/main">
  <p:tag name="AS_UNIQUEID" val="236"/>
</p:tagLst>
</file>

<file path=ppt/tags/tag93.xml><?xml version="1.0" encoding="utf-8"?>
<p:tagLst xmlns:p="http://schemas.openxmlformats.org/presentationml/2006/main">
  <p:tag name="AS_UNIQUEID" val="237"/>
</p:tagLst>
</file>

<file path=ppt/tags/tag94.xml><?xml version="1.0" encoding="utf-8"?>
<p:tagLst xmlns:p="http://schemas.openxmlformats.org/presentationml/2006/main">
  <p:tag name="AS_UNIQUEID" val="238"/>
</p:tagLst>
</file>

<file path=ppt/tags/tag95.xml><?xml version="1.0" encoding="utf-8"?>
<p:tagLst xmlns:p="http://schemas.openxmlformats.org/presentationml/2006/main">
  <p:tag name="AS_UNIQUEID" val="239"/>
</p:tagLst>
</file>

<file path=ppt/tags/tag96.xml><?xml version="1.0" encoding="utf-8"?>
<p:tagLst xmlns:p="http://schemas.openxmlformats.org/presentationml/2006/main">
  <p:tag name="AS_UNIQUEID" val="240"/>
</p:tagLst>
</file>

<file path=ppt/tags/tag97.xml><?xml version="1.0" encoding="utf-8"?>
<p:tagLst xmlns:p="http://schemas.openxmlformats.org/presentationml/2006/main">
  <p:tag name="AS_UNIQUEID" val="241"/>
</p:tagLst>
</file>

<file path=ppt/tags/tag98.xml><?xml version="1.0" encoding="utf-8"?>
<p:tagLst xmlns:p="http://schemas.openxmlformats.org/presentationml/2006/main">
  <p:tag name="AS_UNIQUEID" val="242"/>
</p:tagLst>
</file>

<file path=ppt/tags/tag99.xml><?xml version="1.0" encoding="utf-8"?>
<p:tagLst xmlns:p="http://schemas.openxmlformats.org/presentationml/2006/main">
  <p:tag name="AS_UNIQUEID" val="24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b="1" dirty="0" smtClean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2263</Words>
  <Application>WPS 演示</Application>
  <PresentationFormat>全屏显示(16:9)</PresentationFormat>
  <Paragraphs>268</Paragraphs>
  <Slides>25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Calibri</vt:lpstr>
      <vt:lpstr>楷体</vt:lpstr>
      <vt:lpstr>微软雅黑</vt:lpstr>
      <vt:lpstr>Arial Unicode MS</vt:lpstr>
      <vt:lpstr>Times New Roman</vt:lpstr>
      <vt:lpstr>Cambria</vt:lpstr>
      <vt:lpstr>Rockwell</vt:lpstr>
      <vt:lpstr>方正姚体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2022-06-19T22:12:00Z</cp:lastPrinted>
  <dcterms:created xsi:type="dcterms:W3CDTF">2022-06-19T22:12:00Z</dcterms:created>
  <dcterms:modified xsi:type="dcterms:W3CDTF">2023-01-17T03:27:41Z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C03F69FC10B74D408CF01265FEB484D4</vt:lpwstr>
  </property>
  <property fmtid="{D5CDD505-2E9C-101B-9397-08002B2CF9AE}" pid="3" name="KSOProductBuildVer">
    <vt:lpwstr>2052-11.1.0.13703</vt:lpwstr>
  </property>
</Properties>
</file>