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47" r:id="rId3"/>
    <p:sldId id="324" r:id="rId4"/>
    <p:sldId id="376" r:id="rId5"/>
    <p:sldId id="262" r:id="rId6"/>
    <p:sldId id="378" r:id="rId7"/>
    <p:sldId id="363" r:id="rId8"/>
    <p:sldId id="365" r:id="rId9"/>
    <p:sldId id="369" r:id="rId10"/>
    <p:sldId id="371" r:id="rId11"/>
    <p:sldId id="358" r:id="rId12"/>
    <p:sldId id="310" r:id="rId13"/>
    <p:sldId id="315" r:id="rId14"/>
    <p:sldId id="318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50" userDrawn="1">
          <p15:clr>
            <a:srgbClr val="A4A3A4"/>
          </p15:clr>
        </p15:guide>
        <p15:guide id="2" orient="horz" pos="1616" userDrawn="1">
          <p15:clr>
            <a:srgbClr val="A4A3A4"/>
          </p15:clr>
        </p15:guide>
        <p15:guide id="3" orient="horz" pos="2924" userDrawn="1">
          <p15:clr>
            <a:srgbClr val="A4A3A4"/>
          </p15:clr>
        </p15:guide>
        <p15:guide id="4" orient="horz" pos="1823" userDrawn="1">
          <p15:clr>
            <a:srgbClr val="A4A3A4"/>
          </p15:clr>
        </p15:guide>
        <p15:guide id="5" orient="horz" pos="707" userDrawn="1">
          <p15:clr>
            <a:srgbClr val="A4A3A4"/>
          </p15:clr>
        </p15:guide>
        <p15:guide id="6" pos="1509" userDrawn="1">
          <p15:clr>
            <a:srgbClr val="A4A3A4"/>
          </p15:clr>
        </p15:guide>
        <p15:guide id="7" pos="5009" userDrawn="1">
          <p15:clr>
            <a:srgbClr val="A4A3A4"/>
          </p15:clr>
        </p15:guide>
        <p15:guide id="8" pos="2428" userDrawn="1">
          <p15:clr>
            <a:srgbClr val="A4A3A4"/>
          </p15:clr>
        </p15:guide>
        <p15:guide id="9" pos="5199" userDrawn="1">
          <p15:clr>
            <a:srgbClr val="A4A3A4"/>
          </p15:clr>
        </p15:guide>
        <p15:guide id="10" pos="2268" userDrawn="1">
          <p15:clr>
            <a:srgbClr val="A4A3A4"/>
          </p15:clr>
        </p15:guide>
        <p15:guide id="11" pos="1132" userDrawn="1">
          <p15:clr>
            <a:srgbClr val="A4A3A4"/>
          </p15:clr>
        </p15:guide>
        <p15:guide id="12" pos="3757" userDrawn="1">
          <p15:clr>
            <a:srgbClr val="A4A3A4"/>
          </p15:clr>
        </p15:guide>
        <p15:guide id="13" pos="1821" userDrawn="1">
          <p15:clr>
            <a:srgbClr val="A4A3A4"/>
          </p15:clr>
        </p15:guide>
        <p15:guide id="14" pos="3899" userDrawn="1">
          <p15:clr>
            <a:srgbClr val="A4A3A4"/>
          </p15:clr>
        </p15:guide>
        <p15:guide id="15" pos="17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8A90"/>
    <a:srgbClr val="FCB363"/>
    <a:srgbClr val="60717F"/>
    <a:srgbClr val="FFF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34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3850"/>
        <p:guide orient="horz" pos="1616"/>
        <p:guide orient="horz" pos="2924"/>
        <p:guide orient="horz" pos="1823"/>
        <p:guide orient="horz" pos="707"/>
        <p:guide pos="1509"/>
        <p:guide pos="5009"/>
        <p:guide pos="2428"/>
        <p:guide pos="5199"/>
        <p:guide pos="2268"/>
        <p:guide pos="1132"/>
        <p:guide pos="3757"/>
        <p:guide pos="1821"/>
        <p:guide pos="3899"/>
        <p:guide pos="17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F4FE1-B486-4459-AB3F-9EF65B7987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36C08-9850-44CF-850A-7173D083AD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A5356-3145-4407-9B71-7EA1CE5D3A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9374C-2C4E-45DF-9F3B-35209A3EA2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414831" y="1805623"/>
            <a:ext cx="7326814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</a:t>
            </a:r>
            <a:r>
              <a:rPr lang="zh-CN" altLang="en-US" sz="66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天晴了的时</a:t>
            </a:r>
            <a:r>
              <a:rPr lang="zh-CN" altLang="en-US" sz="6600" b="1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候</a:t>
            </a:r>
            <a:endParaRPr lang="en-US" altLang="zh-CN" sz="6600" b="1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noProof="1" smtClean="0">
                <a:solidFill>
                  <a:schemeClr val="bg1"/>
                </a:solidFill>
                <a:latin typeface="+mj-ea"/>
              </a:rPr>
              <a:t>第</a:t>
            </a:r>
            <a:r>
              <a:rPr lang="en-US" altLang="zh-CN" sz="4400" noProof="1" smtClean="0">
                <a:solidFill>
                  <a:schemeClr val="bg1"/>
                </a:solidFill>
                <a:latin typeface="+mj-ea"/>
              </a:rPr>
              <a:t>1</a:t>
            </a:r>
            <a:r>
              <a:rPr lang="zh-CN" altLang="en-US" sz="4400" noProof="1" smtClean="0">
                <a:solidFill>
                  <a:schemeClr val="bg1"/>
                </a:solidFill>
                <a:latin typeface="+mj-ea"/>
              </a:rPr>
              <a:t>课时</a:t>
            </a:r>
            <a:endParaRPr lang="en-US" altLang="zh-CN" sz="4400" noProof="1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5676" y="4437112"/>
            <a:ext cx="6527478" cy="140996"/>
            <a:chOff x="323528" y="4293096"/>
            <a:chExt cx="8703304" cy="140996"/>
          </a:xfrm>
        </p:grpSpPr>
        <p:grpSp>
          <p:nvGrpSpPr>
            <p:cNvPr id="3" name="组合 28"/>
            <p:cNvGrpSpPr/>
            <p:nvPr/>
          </p:nvGrpSpPr>
          <p:grpSpPr>
            <a:xfrm>
              <a:off x="323528" y="4293096"/>
              <a:ext cx="4464719" cy="140996"/>
              <a:chOff x="617922" y="1097616"/>
              <a:chExt cx="4464719" cy="140996"/>
            </a:xfrm>
          </p:grpSpPr>
          <p:sp>
            <p:nvSpPr>
              <p:cNvPr id="30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4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4" name="组合 34"/>
            <p:cNvGrpSpPr/>
            <p:nvPr/>
          </p:nvGrpSpPr>
          <p:grpSpPr>
            <a:xfrm>
              <a:off x="4562113" y="4293096"/>
              <a:ext cx="4464719" cy="140996"/>
              <a:chOff x="617922" y="1097616"/>
              <a:chExt cx="4464719" cy="140996"/>
            </a:xfrm>
          </p:grpSpPr>
          <p:sp>
            <p:nvSpPr>
              <p:cNvPr id="36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7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grpSp>
        <p:nvGrpSpPr>
          <p:cNvPr id="5" name="组合 2"/>
          <p:cNvGrpSpPr/>
          <p:nvPr/>
        </p:nvGrpSpPr>
        <p:grpSpPr>
          <a:xfrm>
            <a:off x="1655676" y="1700808"/>
            <a:ext cx="6527877" cy="140996"/>
            <a:chOff x="323528" y="2065320"/>
            <a:chExt cx="8703836" cy="140996"/>
          </a:xfrm>
        </p:grpSpPr>
        <p:grpSp>
          <p:nvGrpSpPr>
            <p:cNvPr id="6" name="组合 24"/>
            <p:cNvGrpSpPr/>
            <p:nvPr/>
          </p:nvGrpSpPr>
          <p:grpSpPr>
            <a:xfrm>
              <a:off x="323528" y="2065320"/>
              <a:ext cx="4464719" cy="140996"/>
              <a:chOff x="617922" y="1097616"/>
              <a:chExt cx="4464719" cy="140996"/>
            </a:xfrm>
          </p:grpSpPr>
          <p:sp>
            <p:nvSpPr>
              <p:cNvPr id="27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28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7" name="组合 37"/>
            <p:cNvGrpSpPr/>
            <p:nvPr/>
          </p:nvGrpSpPr>
          <p:grpSpPr>
            <a:xfrm>
              <a:off x="4562645" y="2065320"/>
              <a:ext cx="4464719" cy="140996"/>
              <a:chOff x="617922" y="1097616"/>
              <a:chExt cx="4464719" cy="140996"/>
            </a:xfrm>
          </p:grpSpPr>
          <p:sp>
            <p:nvSpPr>
              <p:cNvPr id="39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40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grpSp>
        <p:nvGrpSpPr>
          <p:cNvPr id="8" name="组合 40"/>
          <p:cNvGrpSpPr/>
          <p:nvPr/>
        </p:nvGrpSpPr>
        <p:grpSpPr>
          <a:xfrm>
            <a:off x="683568" y="2204864"/>
            <a:ext cx="1234210" cy="1150660"/>
            <a:chOff x="3136900" y="5457825"/>
            <a:chExt cx="1235075" cy="863600"/>
          </a:xfrm>
        </p:grpSpPr>
        <p:sp>
          <p:nvSpPr>
            <p:cNvPr id="42" name="Freeform 120"/>
            <p:cNvSpPr/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3" name="Freeform 121"/>
            <p:cNvSpPr/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4" name="Freeform 122"/>
            <p:cNvSpPr/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5" name="Freeform 123"/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97814" y="2708921"/>
            <a:ext cx="624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再读课文，整体感知。</a:t>
            </a:r>
            <a:endParaRPr lang="zh-CN" altLang="en-US" sz="6000" b="1" dirty="0">
              <a:solidFill>
                <a:srgbClr val="FDFCFD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3688" y="4941168"/>
            <a:ext cx="6527478" cy="140996"/>
            <a:chOff x="323528" y="4293096"/>
            <a:chExt cx="8703304" cy="140996"/>
          </a:xfrm>
        </p:grpSpPr>
        <p:grpSp>
          <p:nvGrpSpPr>
            <p:cNvPr id="3" name="组合 28"/>
            <p:cNvGrpSpPr/>
            <p:nvPr/>
          </p:nvGrpSpPr>
          <p:grpSpPr>
            <a:xfrm>
              <a:off x="323528" y="4293096"/>
              <a:ext cx="4464719" cy="140996"/>
              <a:chOff x="617922" y="1097616"/>
              <a:chExt cx="4464719" cy="140996"/>
            </a:xfrm>
          </p:grpSpPr>
          <p:sp>
            <p:nvSpPr>
              <p:cNvPr id="30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4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4" name="组合 34"/>
            <p:cNvGrpSpPr/>
            <p:nvPr/>
          </p:nvGrpSpPr>
          <p:grpSpPr>
            <a:xfrm>
              <a:off x="4562113" y="4293096"/>
              <a:ext cx="4464719" cy="140996"/>
              <a:chOff x="617922" y="1097616"/>
              <a:chExt cx="4464719" cy="140996"/>
            </a:xfrm>
          </p:grpSpPr>
          <p:sp>
            <p:nvSpPr>
              <p:cNvPr id="36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7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grpSp>
        <p:nvGrpSpPr>
          <p:cNvPr id="5" name="组合 2"/>
          <p:cNvGrpSpPr/>
          <p:nvPr/>
        </p:nvGrpSpPr>
        <p:grpSpPr>
          <a:xfrm>
            <a:off x="1763688" y="1772816"/>
            <a:ext cx="6527877" cy="140996"/>
            <a:chOff x="323528" y="2065320"/>
            <a:chExt cx="8703836" cy="140996"/>
          </a:xfrm>
        </p:grpSpPr>
        <p:grpSp>
          <p:nvGrpSpPr>
            <p:cNvPr id="6" name="组合 24"/>
            <p:cNvGrpSpPr/>
            <p:nvPr/>
          </p:nvGrpSpPr>
          <p:grpSpPr>
            <a:xfrm>
              <a:off x="323528" y="2065320"/>
              <a:ext cx="4464719" cy="140996"/>
              <a:chOff x="617922" y="1097616"/>
              <a:chExt cx="4464719" cy="140996"/>
            </a:xfrm>
          </p:grpSpPr>
          <p:sp>
            <p:nvSpPr>
              <p:cNvPr id="27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28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7" name="组合 37"/>
            <p:cNvGrpSpPr/>
            <p:nvPr/>
          </p:nvGrpSpPr>
          <p:grpSpPr>
            <a:xfrm>
              <a:off x="4562645" y="2065320"/>
              <a:ext cx="4464719" cy="140996"/>
              <a:chOff x="617922" y="1097616"/>
              <a:chExt cx="4464719" cy="140996"/>
            </a:xfrm>
          </p:grpSpPr>
          <p:sp>
            <p:nvSpPr>
              <p:cNvPr id="39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40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sp>
        <p:nvSpPr>
          <p:cNvPr id="24" name="Freeform 37"/>
          <p:cNvSpPr>
            <a:spLocks noEditPoints="1"/>
          </p:cNvSpPr>
          <p:nvPr/>
        </p:nvSpPr>
        <p:spPr bwMode="auto">
          <a:xfrm rot="20207325">
            <a:off x="1542399" y="2911459"/>
            <a:ext cx="1202713" cy="1024533"/>
          </a:xfrm>
          <a:custGeom>
            <a:avLst/>
            <a:gdLst>
              <a:gd name="T0" fmla="*/ 38 w 285"/>
              <a:gd name="T1" fmla="*/ 44 h 183"/>
              <a:gd name="T2" fmla="*/ 109 w 285"/>
              <a:gd name="T3" fmla="*/ 7 h 183"/>
              <a:gd name="T4" fmla="*/ 158 w 285"/>
              <a:gd name="T5" fmla="*/ 15 h 183"/>
              <a:gd name="T6" fmla="*/ 221 w 285"/>
              <a:gd name="T7" fmla="*/ 42 h 183"/>
              <a:gd name="T8" fmla="*/ 280 w 285"/>
              <a:gd name="T9" fmla="*/ 114 h 183"/>
              <a:gd name="T10" fmla="*/ 242 w 285"/>
              <a:gd name="T11" fmla="*/ 182 h 183"/>
              <a:gd name="T12" fmla="*/ 199 w 285"/>
              <a:gd name="T13" fmla="*/ 165 h 183"/>
              <a:gd name="T14" fmla="*/ 164 w 285"/>
              <a:gd name="T15" fmla="*/ 126 h 183"/>
              <a:gd name="T16" fmla="*/ 114 w 285"/>
              <a:gd name="T17" fmla="*/ 110 h 183"/>
              <a:gd name="T18" fmla="*/ 34 w 285"/>
              <a:gd name="T19" fmla="*/ 103 h 183"/>
              <a:gd name="T20" fmla="*/ 102 w 285"/>
              <a:gd name="T21" fmla="*/ 97 h 183"/>
              <a:gd name="T22" fmla="*/ 33 w 285"/>
              <a:gd name="T23" fmla="*/ 101 h 183"/>
              <a:gd name="T24" fmla="*/ 183 w 285"/>
              <a:gd name="T25" fmla="*/ 137 h 183"/>
              <a:gd name="T26" fmla="*/ 149 w 285"/>
              <a:gd name="T27" fmla="*/ 123 h 183"/>
              <a:gd name="T28" fmla="*/ 196 w 285"/>
              <a:gd name="T29" fmla="*/ 157 h 183"/>
              <a:gd name="T30" fmla="*/ 68 w 285"/>
              <a:gd name="T31" fmla="*/ 87 h 183"/>
              <a:gd name="T32" fmla="*/ 114 w 285"/>
              <a:gd name="T33" fmla="*/ 96 h 183"/>
              <a:gd name="T34" fmla="*/ 41 w 285"/>
              <a:gd name="T35" fmla="*/ 89 h 183"/>
              <a:gd name="T36" fmla="*/ 196 w 285"/>
              <a:gd name="T37" fmla="*/ 140 h 183"/>
              <a:gd name="T38" fmla="*/ 152 w 285"/>
              <a:gd name="T39" fmla="*/ 114 h 183"/>
              <a:gd name="T40" fmla="*/ 187 w 285"/>
              <a:gd name="T41" fmla="*/ 136 h 183"/>
              <a:gd name="T42" fmla="*/ 249 w 285"/>
              <a:gd name="T43" fmla="*/ 166 h 183"/>
              <a:gd name="T44" fmla="*/ 261 w 285"/>
              <a:gd name="T45" fmla="*/ 91 h 183"/>
              <a:gd name="T46" fmla="*/ 184 w 285"/>
              <a:gd name="T47" fmla="*/ 39 h 183"/>
              <a:gd name="T48" fmla="*/ 142 w 285"/>
              <a:gd name="T49" fmla="*/ 110 h 183"/>
              <a:gd name="T50" fmla="*/ 191 w 285"/>
              <a:gd name="T51" fmla="*/ 128 h 183"/>
              <a:gd name="T52" fmla="*/ 243 w 285"/>
              <a:gd name="T53" fmla="*/ 176 h 183"/>
              <a:gd name="T54" fmla="*/ 188 w 285"/>
              <a:gd name="T55" fmla="*/ 118 h 183"/>
              <a:gd name="T56" fmla="*/ 181 w 285"/>
              <a:gd name="T57" fmla="*/ 106 h 183"/>
              <a:gd name="T58" fmla="*/ 212 w 285"/>
              <a:gd name="T59" fmla="*/ 147 h 183"/>
              <a:gd name="T60" fmla="*/ 226 w 285"/>
              <a:gd name="T61" fmla="*/ 160 h 183"/>
              <a:gd name="T62" fmla="*/ 192 w 285"/>
              <a:gd name="T63" fmla="*/ 98 h 183"/>
              <a:gd name="T64" fmla="*/ 191 w 285"/>
              <a:gd name="T65" fmla="*/ 92 h 183"/>
              <a:gd name="T66" fmla="*/ 222 w 285"/>
              <a:gd name="T67" fmla="*/ 119 h 183"/>
              <a:gd name="T68" fmla="*/ 244 w 285"/>
              <a:gd name="T69" fmla="*/ 125 h 183"/>
              <a:gd name="T70" fmla="*/ 205 w 285"/>
              <a:gd name="T71" fmla="*/ 87 h 183"/>
              <a:gd name="T72" fmla="*/ 192 w 285"/>
              <a:gd name="T73" fmla="*/ 70 h 183"/>
              <a:gd name="T74" fmla="*/ 222 w 285"/>
              <a:gd name="T75" fmla="*/ 104 h 183"/>
              <a:gd name="T76" fmla="*/ 237 w 285"/>
              <a:gd name="T77" fmla="*/ 88 h 183"/>
              <a:gd name="T78" fmla="*/ 198 w 285"/>
              <a:gd name="T79" fmla="*/ 51 h 183"/>
              <a:gd name="T80" fmla="*/ 231 w 285"/>
              <a:gd name="T81" fmla="*/ 73 h 183"/>
              <a:gd name="T82" fmla="*/ 221 w 285"/>
              <a:gd name="T83" fmla="*/ 99 h 183"/>
              <a:gd name="T84" fmla="*/ 97 w 285"/>
              <a:gd name="T85" fmla="*/ 81 h 183"/>
              <a:gd name="T86" fmla="*/ 132 w 285"/>
              <a:gd name="T87" fmla="*/ 109 h 183"/>
              <a:gd name="T88" fmla="*/ 130 w 285"/>
              <a:gd name="T89" fmla="*/ 96 h 183"/>
              <a:gd name="T90" fmla="*/ 139 w 285"/>
              <a:gd name="T91" fmla="*/ 71 h 183"/>
              <a:gd name="T92" fmla="*/ 162 w 285"/>
              <a:gd name="T93" fmla="*/ 64 h 183"/>
              <a:gd name="T94" fmla="*/ 174 w 285"/>
              <a:gd name="T95" fmla="*/ 39 h 183"/>
              <a:gd name="T96" fmla="*/ 98 w 285"/>
              <a:gd name="T97" fmla="*/ 11 h 183"/>
              <a:gd name="T98" fmla="*/ 51 w 285"/>
              <a:gd name="T99" fmla="*/ 35 h 183"/>
              <a:gd name="T100" fmla="*/ 45 w 285"/>
              <a:gd name="T101" fmla="*/ 70 h 183"/>
              <a:gd name="T102" fmla="*/ 114 w 285"/>
              <a:gd name="T103" fmla="*/ 79 h 183"/>
              <a:gd name="T104" fmla="*/ 44 w 285"/>
              <a:gd name="T105" fmla="*/ 77 h 183"/>
              <a:gd name="T106" fmla="*/ 103 w 285"/>
              <a:gd name="T107" fmla="*/ 57 h 183"/>
              <a:gd name="T108" fmla="*/ 81 w 285"/>
              <a:gd name="T109" fmla="*/ 61 h 183"/>
              <a:gd name="T110" fmla="*/ 79 w 285"/>
              <a:gd name="T111" fmla="*/ 35 h 183"/>
              <a:gd name="T112" fmla="*/ 133 w 285"/>
              <a:gd name="T113" fmla="*/ 58 h 183"/>
              <a:gd name="T114" fmla="*/ 84 w 285"/>
              <a:gd name="T115" fmla="*/ 43 h 183"/>
              <a:gd name="T116" fmla="*/ 104 w 285"/>
              <a:gd name="T117" fmla="*/ 19 h 183"/>
              <a:gd name="T118" fmla="*/ 126 w 285"/>
              <a:gd name="T119" fmla="*/ 30 h 183"/>
              <a:gd name="T120" fmla="*/ 81 w 285"/>
              <a:gd name="T121" fmla="*/ 28 h 183"/>
              <a:gd name="T122" fmla="*/ 162 w 285"/>
              <a:gd name="T123" fmla="*/ 5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5" h="183">
                <a:moveTo>
                  <a:pt x="19" y="105"/>
                </a:moveTo>
                <a:cubicBezTo>
                  <a:pt x="19" y="104"/>
                  <a:pt x="18" y="104"/>
                  <a:pt x="18" y="104"/>
                </a:cubicBezTo>
                <a:cubicBezTo>
                  <a:pt x="17" y="104"/>
                  <a:pt x="17" y="103"/>
                  <a:pt x="17" y="103"/>
                </a:cubicBezTo>
                <a:cubicBezTo>
                  <a:pt x="17" y="103"/>
                  <a:pt x="17" y="103"/>
                  <a:pt x="16" y="103"/>
                </a:cubicBezTo>
                <a:cubicBezTo>
                  <a:pt x="16" y="103"/>
                  <a:pt x="16" y="103"/>
                  <a:pt x="16" y="102"/>
                </a:cubicBezTo>
                <a:cubicBezTo>
                  <a:pt x="14" y="101"/>
                  <a:pt x="13" y="100"/>
                  <a:pt x="12" y="99"/>
                </a:cubicBezTo>
                <a:cubicBezTo>
                  <a:pt x="12" y="99"/>
                  <a:pt x="11" y="99"/>
                  <a:pt x="11" y="98"/>
                </a:cubicBezTo>
                <a:cubicBezTo>
                  <a:pt x="9" y="97"/>
                  <a:pt x="7" y="94"/>
                  <a:pt x="7" y="94"/>
                </a:cubicBezTo>
                <a:cubicBezTo>
                  <a:pt x="6" y="94"/>
                  <a:pt x="6" y="94"/>
                  <a:pt x="6" y="93"/>
                </a:cubicBezTo>
                <a:cubicBezTo>
                  <a:pt x="6" y="93"/>
                  <a:pt x="6" y="93"/>
                  <a:pt x="5" y="92"/>
                </a:cubicBezTo>
                <a:cubicBezTo>
                  <a:pt x="5" y="92"/>
                  <a:pt x="4" y="91"/>
                  <a:pt x="3" y="90"/>
                </a:cubicBezTo>
                <a:cubicBezTo>
                  <a:pt x="2" y="89"/>
                  <a:pt x="1" y="87"/>
                  <a:pt x="1" y="87"/>
                </a:cubicBezTo>
                <a:cubicBezTo>
                  <a:pt x="0" y="85"/>
                  <a:pt x="0" y="85"/>
                  <a:pt x="2" y="83"/>
                </a:cubicBezTo>
                <a:cubicBezTo>
                  <a:pt x="3" y="82"/>
                  <a:pt x="4" y="81"/>
                  <a:pt x="4" y="81"/>
                </a:cubicBezTo>
                <a:cubicBezTo>
                  <a:pt x="4" y="81"/>
                  <a:pt x="4" y="80"/>
                  <a:pt x="4" y="80"/>
                </a:cubicBezTo>
                <a:cubicBezTo>
                  <a:pt x="4" y="79"/>
                  <a:pt x="5" y="79"/>
                  <a:pt x="5" y="79"/>
                </a:cubicBezTo>
                <a:cubicBezTo>
                  <a:pt x="6" y="79"/>
                  <a:pt x="6" y="79"/>
                  <a:pt x="8" y="77"/>
                </a:cubicBezTo>
                <a:cubicBezTo>
                  <a:pt x="9" y="76"/>
                  <a:pt x="10" y="75"/>
                  <a:pt x="10" y="75"/>
                </a:cubicBezTo>
                <a:cubicBezTo>
                  <a:pt x="10" y="75"/>
                  <a:pt x="11" y="74"/>
                  <a:pt x="11" y="73"/>
                </a:cubicBezTo>
                <a:cubicBezTo>
                  <a:pt x="12" y="72"/>
                  <a:pt x="14" y="71"/>
                  <a:pt x="15" y="70"/>
                </a:cubicBezTo>
                <a:cubicBezTo>
                  <a:pt x="16" y="69"/>
                  <a:pt x="17" y="68"/>
                  <a:pt x="17" y="68"/>
                </a:cubicBezTo>
                <a:cubicBezTo>
                  <a:pt x="17" y="68"/>
                  <a:pt x="18" y="67"/>
                  <a:pt x="18" y="67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20" y="64"/>
                  <a:pt x="21" y="63"/>
                </a:cubicBezTo>
                <a:cubicBezTo>
                  <a:pt x="22" y="62"/>
                  <a:pt x="23" y="61"/>
                  <a:pt x="23" y="61"/>
                </a:cubicBezTo>
                <a:cubicBezTo>
                  <a:pt x="24" y="61"/>
                  <a:pt x="24" y="60"/>
                  <a:pt x="24" y="60"/>
                </a:cubicBezTo>
                <a:cubicBezTo>
                  <a:pt x="24" y="60"/>
                  <a:pt x="24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6" y="58"/>
                </a:cubicBezTo>
                <a:cubicBezTo>
                  <a:pt x="26" y="58"/>
                  <a:pt x="27" y="57"/>
                  <a:pt x="27" y="57"/>
                </a:cubicBezTo>
                <a:cubicBezTo>
                  <a:pt x="27" y="57"/>
                  <a:pt x="27" y="56"/>
                  <a:pt x="28" y="55"/>
                </a:cubicBezTo>
                <a:cubicBezTo>
                  <a:pt x="28" y="55"/>
                  <a:pt x="29" y="54"/>
                  <a:pt x="29" y="54"/>
                </a:cubicBezTo>
                <a:cubicBezTo>
                  <a:pt x="29" y="53"/>
                  <a:pt x="30" y="53"/>
                  <a:pt x="30" y="52"/>
                </a:cubicBezTo>
                <a:cubicBezTo>
                  <a:pt x="30" y="52"/>
                  <a:pt x="31" y="51"/>
                  <a:pt x="31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5" y="47"/>
                  <a:pt x="35" y="46"/>
                </a:cubicBezTo>
                <a:cubicBezTo>
                  <a:pt x="36" y="46"/>
                  <a:pt x="36" y="46"/>
                  <a:pt x="36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4"/>
                  <a:pt x="38" y="44"/>
                  <a:pt x="38" y="44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2"/>
                  <a:pt x="41" y="40"/>
                  <a:pt x="42" y="39"/>
                </a:cubicBezTo>
                <a:cubicBezTo>
                  <a:pt x="45" y="38"/>
                  <a:pt x="46" y="36"/>
                  <a:pt x="47" y="35"/>
                </a:cubicBezTo>
                <a:cubicBezTo>
                  <a:pt x="48" y="34"/>
                  <a:pt x="53" y="28"/>
                  <a:pt x="53" y="28"/>
                </a:cubicBezTo>
                <a:cubicBezTo>
                  <a:pt x="54" y="28"/>
                  <a:pt x="54" y="27"/>
                  <a:pt x="54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5"/>
                  <a:pt x="56" y="24"/>
                  <a:pt x="56" y="24"/>
                </a:cubicBezTo>
                <a:cubicBezTo>
                  <a:pt x="56" y="23"/>
                  <a:pt x="58" y="21"/>
                  <a:pt x="58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8" y="20"/>
                  <a:pt x="59" y="19"/>
                  <a:pt x="60" y="19"/>
                </a:cubicBezTo>
                <a:cubicBezTo>
                  <a:pt x="60" y="18"/>
                  <a:pt x="61" y="18"/>
                  <a:pt x="61" y="17"/>
                </a:cubicBezTo>
                <a:cubicBezTo>
                  <a:pt x="61" y="17"/>
                  <a:pt x="61" y="16"/>
                  <a:pt x="61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5"/>
                  <a:pt x="62" y="15"/>
                </a:cubicBezTo>
                <a:cubicBezTo>
                  <a:pt x="63" y="14"/>
                  <a:pt x="63" y="14"/>
                  <a:pt x="63" y="13"/>
                </a:cubicBezTo>
                <a:cubicBezTo>
                  <a:pt x="63" y="13"/>
                  <a:pt x="63" y="13"/>
                  <a:pt x="64" y="13"/>
                </a:cubicBezTo>
                <a:cubicBezTo>
                  <a:pt x="64" y="13"/>
                  <a:pt x="64" y="12"/>
                  <a:pt x="64" y="12"/>
                </a:cubicBezTo>
                <a:cubicBezTo>
                  <a:pt x="64" y="12"/>
                  <a:pt x="66" y="10"/>
                  <a:pt x="67" y="9"/>
                </a:cubicBezTo>
                <a:cubicBezTo>
                  <a:pt x="68" y="9"/>
                  <a:pt x="68" y="8"/>
                  <a:pt x="70" y="5"/>
                </a:cubicBezTo>
                <a:cubicBezTo>
                  <a:pt x="71" y="4"/>
                  <a:pt x="71" y="3"/>
                  <a:pt x="72" y="3"/>
                </a:cubicBezTo>
                <a:cubicBezTo>
                  <a:pt x="72" y="2"/>
                  <a:pt x="72" y="2"/>
                  <a:pt x="72" y="2"/>
                </a:cubicBezTo>
                <a:cubicBezTo>
                  <a:pt x="71" y="2"/>
                  <a:pt x="71" y="1"/>
                  <a:pt x="72" y="1"/>
                </a:cubicBezTo>
                <a:cubicBezTo>
                  <a:pt x="72" y="1"/>
                  <a:pt x="72" y="1"/>
                  <a:pt x="73" y="1"/>
                </a:cubicBezTo>
                <a:cubicBezTo>
                  <a:pt x="73" y="1"/>
                  <a:pt x="74" y="1"/>
                  <a:pt x="75" y="1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1"/>
                  <a:pt x="82" y="4"/>
                  <a:pt x="83" y="4"/>
                </a:cubicBezTo>
                <a:cubicBezTo>
                  <a:pt x="83" y="4"/>
                  <a:pt x="84" y="5"/>
                  <a:pt x="86" y="5"/>
                </a:cubicBezTo>
                <a:cubicBezTo>
                  <a:pt x="89" y="6"/>
                  <a:pt x="91" y="7"/>
                  <a:pt x="92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8"/>
                  <a:pt x="94" y="8"/>
                  <a:pt x="94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6" y="8"/>
                  <a:pt x="96" y="8"/>
                  <a:pt x="97" y="8"/>
                </a:cubicBezTo>
                <a:cubicBezTo>
                  <a:pt x="97" y="8"/>
                  <a:pt x="97" y="8"/>
                  <a:pt x="98" y="8"/>
                </a:cubicBezTo>
                <a:cubicBezTo>
                  <a:pt x="99" y="8"/>
                  <a:pt x="99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0" y="8"/>
                  <a:pt x="101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9"/>
                  <a:pt x="102" y="9"/>
                  <a:pt x="102" y="8"/>
                </a:cubicBezTo>
                <a:cubicBezTo>
                  <a:pt x="102" y="8"/>
                  <a:pt x="103" y="8"/>
                  <a:pt x="103" y="8"/>
                </a:cubicBezTo>
                <a:cubicBezTo>
                  <a:pt x="103" y="8"/>
                  <a:pt x="104" y="8"/>
                  <a:pt x="105" y="7"/>
                </a:cubicBezTo>
                <a:cubicBezTo>
                  <a:pt x="106" y="7"/>
                  <a:pt x="107" y="7"/>
                  <a:pt x="107" y="8"/>
                </a:cubicBezTo>
                <a:cubicBezTo>
                  <a:pt x="107" y="8"/>
                  <a:pt x="108" y="8"/>
                  <a:pt x="108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8"/>
                  <a:pt x="109" y="8"/>
                  <a:pt x="110" y="7"/>
                </a:cubicBezTo>
                <a:cubicBezTo>
                  <a:pt x="110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6"/>
                  <a:pt x="111" y="6"/>
                  <a:pt x="112" y="7"/>
                </a:cubicBezTo>
                <a:cubicBezTo>
                  <a:pt x="112" y="7"/>
                  <a:pt x="112" y="7"/>
                  <a:pt x="113" y="7"/>
                </a:cubicBezTo>
                <a:cubicBezTo>
                  <a:pt x="113" y="7"/>
                  <a:pt x="114" y="7"/>
                  <a:pt x="114" y="7"/>
                </a:cubicBezTo>
                <a:cubicBezTo>
                  <a:pt x="114" y="7"/>
                  <a:pt x="114" y="7"/>
                  <a:pt x="115" y="7"/>
                </a:cubicBezTo>
                <a:cubicBezTo>
                  <a:pt x="115" y="7"/>
                  <a:pt x="115" y="7"/>
                  <a:pt x="115" y="7"/>
                </a:cubicBezTo>
                <a:cubicBezTo>
                  <a:pt x="115" y="7"/>
                  <a:pt x="115" y="7"/>
                  <a:pt x="116" y="6"/>
                </a:cubicBezTo>
                <a:cubicBezTo>
                  <a:pt x="117" y="6"/>
                  <a:pt x="117" y="7"/>
                  <a:pt x="118" y="7"/>
                </a:cubicBezTo>
                <a:cubicBezTo>
                  <a:pt x="118" y="7"/>
                  <a:pt x="118" y="7"/>
                  <a:pt x="118" y="6"/>
                </a:cubicBezTo>
                <a:cubicBezTo>
                  <a:pt x="118" y="6"/>
                  <a:pt x="119" y="6"/>
                  <a:pt x="119" y="6"/>
                </a:cubicBezTo>
                <a:cubicBezTo>
                  <a:pt x="119" y="6"/>
                  <a:pt x="120" y="6"/>
                  <a:pt x="120" y="6"/>
                </a:cubicBezTo>
                <a:cubicBezTo>
                  <a:pt x="120" y="5"/>
                  <a:pt x="120" y="5"/>
                  <a:pt x="121" y="6"/>
                </a:cubicBezTo>
                <a:cubicBezTo>
                  <a:pt x="121" y="6"/>
                  <a:pt x="122" y="6"/>
                  <a:pt x="122" y="6"/>
                </a:cubicBezTo>
                <a:cubicBezTo>
                  <a:pt x="122" y="5"/>
                  <a:pt x="123" y="5"/>
                  <a:pt x="123" y="6"/>
                </a:cubicBezTo>
                <a:cubicBezTo>
                  <a:pt x="123" y="6"/>
                  <a:pt x="123" y="7"/>
                  <a:pt x="123" y="7"/>
                </a:cubicBezTo>
                <a:cubicBezTo>
                  <a:pt x="123" y="7"/>
                  <a:pt x="124" y="7"/>
                  <a:pt x="124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6"/>
                  <a:pt x="124" y="7"/>
                </a:cubicBezTo>
                <a:cubicBezTo>
                  <a:pt x="125" y="7"/>
                  <a:pt x="125" y="7"/>
                  <a:pt x="125" y="6"/>
                </a:cubicBezTo>
                <a:cubicBezTo>
                  <a:pt x="125" y="6"/>
                  <a:pt x="125" y="6"/>
                  <a:pt x="125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7" y="6"/>
                  <a:pt x="127" y="6"/>
                  <a:pt x="127" y="6"/>
                </a:cubicBezTo>
                <a:cubicBezTo>
                  <a:pt x="127" y="7"/>
                  <a:pt x="127" y="7"/>
                  <a:pt x="127" y="7"/>
                </a:cubicBezTo>
                <a:cubicBezTo>
                  <a:pt x="128" y="6"/>
                  <a:pt x="130" y="6"/>
                  <a:pt x="131" y="7"/>
                </a:cubicBezTo>
                <a:cubicBezTo>
                  <a:pt x="132" y="7"/>
                  <a:pt x="132" y="7"/>
                  <a:pt x="132" y="7"/>
                </a:cubicBezTo>
                <a:cubicBezTo>
                  <a:pt x="133" y="6"/>
                  <a:pt x="133" y="6"/>
                  <a:pt x="133" y="7"/>
                </a:cubicBezTo>
                <a:cubicBezTo>
                  <a:pt x="134" y="7"/>
                  <a:pt x="134" y="7"/>
                  <a:pt x="135" y="7"/>
                </a:cubicBezTo>
                <a:cubicBezTo>
                  <a:pt x="135" y="7"/>
                  <a:pt x="138" y="7"/>
                  <a:pt x="140" y="8"/>
                </a:cubicBezTo>
                <a:cubicBezTo>
                  <a:pt x="145" y="9"/>
                  <a:pt x="146" y="10"/>
                  <a:pt x="146" y="10"/>
                </a:cubicBezTo>
                <a:cubicBezTo>
                  <a:pt x="146" y="10"/>
                  <a:pt x="147" y="10"/>
                  <a:pt x="147" y="10"/>
                </a:cubicBezTo>
                <a:cubicBezTo>
                  <a:pt x="147" y="10"/>
                  <a:pt x="148" y="10"/>
                  <a:pt x="148" y="11"/>
                </a:cubicBezTo>
                <a:cubicBezTo>
                  <a:pt x="148" y="11"/>
                  <a:pt x="148" y="11"/>
                  <a:pt x="149" y="11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9" y="11"/>
                  <a:pt x="150" y="11"/>
                  <a:pt x="151" y="11"/>
                </a:cubicBezTo>
                <a:cubicBezTo>
                  <a:pt x="151" y="11"/>
                  <a:pt x="152" y="12"/>
                  <a:pt x="152" y="12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3" y="12"/>
                  <a:pt x="153" y="12"/>
                </a:cubicBezTo>
                <a:cubicBezTo>
                  <a:pt x="153" y="13"/>
                  <a:pt x="153" y="13"/>
                  <a:pt x="154" y="13"/>
                </a:cubicBezTo>
                <a:cubicBezTo>
                  <a:pt x="154" y="13"/>
                  <a:pt x="155" y="13"/>
                  <a:pt x="155" y="14"/>
                </a:cubicBezTo>
                <a:cubicBezTo>
                  <a:pt x="156" y="14"/>
                  <a:pt x="157" y="14"/>
                  <a:pt x="158" y="15"/>
                </a:cubicBezTo>
                <a:cubicBezTo>
                  <a:pt x="159" y="15"/>
                  <a:pt x="160" y="16"/>
                  <a:pt x="160" y="16"/>
                </a:cubicBezTo>
                <a:cubicBezTo>
                  <a:pt x="160" y="16"/>
                  <a:pt x="160" y="17"/>
                  <a:pt x="160" y="17"/>
                </a:cubicBezTo>
                <a:cubicBezTo>
                  <a:pt x="161" y="17"/>
                  <a:pt x="161" y="17"/>
                  <a:pt x="160" y="17"/>
                </a:cubicBezTo>
                <a:cubicBezTo>
                  <a:pt x="160" y="17"/>
                  <a:pt x="160" y="17"/>
                  <a:pt x="161" y="17"/>
                </a:cubicBezTo>
                <a:cubicBezTo>
                  <a:pt x="162" y="17"/>
                  <a:pt x="162" y="18"/>
                  <a:pt x="162" y="18"/>
                </a:cubicBezTo>
                <a:cubicBezTo>
                  <a:pt x="161" y="18"/>
                  <a:pt x="162" y="18"/>
                  <a:pt x="162" y="19"/>
                </a:cubicBezTo>
                <a:cubicBezTo>
                  <a:pt x="163" y="19"/>
                  <a:pt x="164" y="20"/>
                  <a:pt x="164" y="20"/>
                </a:cubicBezTo>
                <a:cubicBezTo>
                  <a:pt x="164" y="20"/>
                  <a:pt x="165" y="20"/>
                  <a:pt x="165" y="20"/>
                </a:cubicBezTo>
                <a:cubicBezTo>
                  <a:pt x="165" y="20"/>
                  <a:pt x="165" y="21"/>
                  <a:pt x="165" y="21"/>
                </a:cubicBezTo>
                <a:cubicBezTo>
                  <a:pt x="165" y="21"/>
                  <a:pt x="166" y="21"/>
                  <a:pt x="166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3"/>
                  <a:pt x="166" y="23"/>
                  <a:pt x="167" y="22"/>
                </a:cubicBezTo>
                <a:cubicBezTo>
                  <a:pt x="167" y="22"/>
                  <a:pt x="167" y="22"/>
                  <a:pt x="167" y="23"/>
                </a:cubicBezTo>
                <a:cubicBezTo>
                  <a:pt x="168" y="23"/>
                  <a:pt x="168" y="24"/>
                  <a:pt x="168" y="24"/>
                </a:cubicBezTo>
                <a:cubicBezTo>
                  <a:pt x="169" y="24"/>
                  <a:pt x="170" y="25"/>
                  <a:pt x="170" y="25"/>
                </a:cubicBezTo>
                <a:cubicBezTo>
                  <a:pt x="170" y="25"/>
                  <a:pt x="170" y="26"/>
                  <a:pt x="171" y="26"/>
                </a:cubicBezTo>
                <a:cubicBezTo>
                  <a:pt x="171" y="26"/>
                  <a:pt x="172" y="27"/>
                  <a:pt x="172" y="27"/>
                </a:cubicBezTo>
                <a:cubicBezTo>
                  <a:pt x="172" y="28"/>
                  <a:pt x="173" y="28"/>
                  <a:pt x="173" y="27"/>
                </a:cubicBezTo>
                <a:cubicBezTo>
                  <a:pt x="173" y="27"/>
                  <a:pt x="173" y="27"/>
                  <a:pt x="173" y="27"/>
                </a:cubicBezTo>
                <a:cubicBezTo>
                  <a:pt x="173" y="27"/>
                  <a:pt x="174" y="27"/>
                  <a:pt x="175" y="27"/>
                </a:cubicBezTo>
                <a:cubicBezTo>
                  <a:pt x="177" y="27"/>
                  <a:pt x="180" y="28"/>
                  <a:pt x="180" y="29"/>
                </a:cubicBezTo>
                <a:cubicBezTo>
                  <a:pt x="180" y="29"/>
                  <a:pt x="180" y="29"/>
                  <a:pt x="181" y="30"/>
                </a:cubicBezTo>
                <a:cubicBezTo>
                  <a:pt x="182" y="30"/>
                  <a:pt x="184" y="32"/>
                  <a:pt x="184" y="32"/>
                </a:cubicBezTo>
                <a:cubicBezTo>
                  <a:pt x="184" y="33"/>
                  <a:pt x="184" y="33"/>
                  <a:pt x="184" y="33"/>
                </a:cubicBezTo>
                <a:cubicBezTo>
                  <a:pt x="184" y="33"/>
                  <a:pt x="184" y="33"/>
                  <a:pt x="185" y="34"/>
                </a:cubicBezTo>
                <a:cubicBezTo>
                  <a:pt x="185" y="34"/>
                  <a:pt x="185" y="35"/>
                  <a:pt x="185" y="35"/>
                </a:cubicBezTo>
                <a:cubicBezTo>
                  <a:pt x="186" y="35"/>
                  <a:pt x="186" y="36"/>
                  <a:pt x="186" y="36"/>
                </a:cubicBezTo>
                <a:cubicBezTo>
                  <a:pt x="187" y="38"/>
                  <a:pt x="187" y="38"/>
                  <a:pt x="190" y="38"/>
                </a:cubicBezTo>
                <a:cubicBezTo>
                  <a:pt x="191" y="37"/>
                  <a:pt x="192" y="37"/>
                  <a:pt x="192" y="38"/>
                </a:cubicBezTo>
                <a:cubicBezTo>
                  <a:pt x="193" y="38"/>
                  <a:pt x="193" y="38"/>
                  <a:pt x="194" y="38"/>
                </a:cubicBezTo>
                <a:cubicBezTo>
                  <a:pt x="194" y="37"/>
                  <a:pt x="194" y="37"/>
                  <a:pt x="195" y="38"/>
                </a:cubicBezTo>
                <a:cubicBezTo>
                  <a:pt x="195" y="38"/>
                  <a:pt x="195" y="38"/>
                  <a:pt x="195" y="38"/>
                </a:cubicBezTo>
                <a:cubicBezTo>
                  <a:pt x="195" y="38"/>
                  <a:pt x="196" y="38"/>
                  <a:pt x="196" y="38"/>
                </a:cubicBezTo>
                <a:cubicBezTo>
                  <a:pt x="197" y="38"/>
                  <a:pt x="198" y="38"/>
                  <a:pt x="199" y="38"/>
                </a:cubicBezTo>
                <a:cubicBezTo>
                  <a:pt x="199" y="37"/>
                  <a:pt x="200" y="38"/>
                  <a:pt x="201" y="38"/>
                </a:cubicBezTo>
                <a:cubicBezTo>
                  <a:pt x="202" y="38"/>
                  <a:pt x="202" y="38"/>
                  <a:pt x="203" y="38"/>
                </a:cubicBezTo>
                <a:cubicBezTo>
                  <a:pt x="203" y="38"/>
                  <a:pt x="203" y="38"/>
                  <a:pt x="204" y="38"/>
                </a:cubicBezTo>
                <a:cubicBezTo>
                  <a:pt x="204" y="38"/>
                  <a:pt x="204" y="38"/>
                  <a:pt x="204" y="38"/>
                </a:cubicBezTo>
                <a:cubicBezTo>
                  <a:pt x="205" y="38"/>
                  <a:pt x="205" y="38"/>
                  <a:pt x="206" y="38"/>
                </a:cubicBezTo>
                <a:cubicBezTo>
                  <a:pt x="206" y="39"/>
                  <a:pt x="207" y="39"/>
                  <a:pt x="208" y="39"/>
                </a:cubicBezTo>
                <a:cubicBezTo>
                  <a:pt x="209" y="39"/>
                  <a:pt x="211" y="39"/>
                  <a:pt x="211" y="39"/>
                </a:cubicBezTo>
                <a:cubicBezTo>
                  <a:pt x="212" y="40"/>
                  <a:pt x="214" y="40"/>
                  <a:pt x="214" y="40"/>
                </a:cubicBezTo>
                <a:cubicBezTo>
                  <a:pt x="214" y="40"/>
                  <a:pt x="221" y="42"/>
                  <a:pt x="221" y="42"/>
                </a:cubicBezTo>
                <a:cubicBezTo>
                  <a:pt x="221" y="43"/>
                  <a:pt x="221" y="43"/>
                  <a:pt x="222" y="43"/>
                </a:cubicBezTo>
                <a:cubicBezTo>
                  <a:pt x="223" y="43"/>
                  <a:pt x="224" y="44"/>
                  <a:pt x="225" y="45"/>
                </a:cubicBezTo>
                <a:cubicBezTo>
                  <a:pt x="226" y="45"/>
                  <a:pt x="226" y="46"/>
                  <a:pt x="226" y="46"/>
                </a:cubicBezTo>
                <a:cubicBezTo>
                  <a:pt x="227" y="46"/>
                  <a:pt x="229" y="47"/>
                  <a:pt x="229" y="48"/>
                </a:cubicBezTo>
                <a:cubicBezTo>
                  <a:pt x="229" y="48"/>
                  <a:pt x="229" y="48"/>
                  <a:pt x="230" y="48"/>
                </a:cubicBezTo>
                <a:cubicBezTo>
                  <a:pt x="230" y="48"/>
                  <a:pt x="231" y="49"/>
                  <a:pt x="231" y="49"/>
                </a:cubicBezTo>
                <a:cubicBezTo>
                  <a:pt x="231" y="49"/>
                  <a:pt x="231" y="49"/>
                  <a:pt x="231" y="49"/>
                </a:cubicBezTo>
                <a:cubicBezTo>
                  <a:pt x="231" y="50"/>
                  <a:pt x="231" y="49"/>
                  <a:pt x="231" y="49"/>
                </a:cubicBezTo>
                <a:cubicBezTo>
                  <a:pt x="231" y="49"/>
                  <a:pt x="232" y="49"/>
                  <a:pt x="233" y="51"/>
                </a:cubicBezTo>
                <a:cubicBezTo>
                  <a:pt x="234" y="51"/>
                  <a:pt x="235" y="52"/>
                  <a:pt x="235" y="52"/>
                </a:cubicBezTo>
                <a:cubicBezTo>
                  <a:pt x="235" y="52"/>
                  <a:pt x="235" y="52"/>
                  <a:pt x="235" y="52"/>
                </a:cubicBezTo>
                <a:cubicBezTo>
                  <a:pt x="235" y="53"/>
                  <a:pt x="235" y="53"/>
                  <a:pt x="236" y="53"/>
                </a:cubicBezTo>
                <a:cubicBezTo>
                  <a:pt x="236" y="53"/>
                  <a:pt x="236" y="53"/>
                  <a:pt x="237" y="54"/>
                </a:cubicBezTo>
                <a:cubicBezTo>
                  <a:pt x="238" y="55"/>
                  <a:pt x="238" y="55"/>
                  <a:pt x="238" y="55"/>
                </a:cubicBezTo>
                <a:cubicBezTo>
                  <a:pt x="239" y="55"/>
                  <a:pt x="239" y="56"/>
                  <a:pt x="239" y="56"/>
                </a:cubicBezTo>
                <a:cubicBezTo>
                  <a:pt x="239" y="57"/>
                  <a:pt x="240" y="57"/>
                  <a:pt x="240" y="57"/>
                </a:cubicBezTo>
                <a:cubicBezTo>
                  <a:pt x="241" y="57"/>
                  <a:pt x="241" y="57"/>
                  <a:pt x="241" y="57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3" y="60"/>
                  <a:pt x="245" y="63"/>
                  <a:pt x="248" y="66"/>
                </a:cubicBezTo>
                <a:cubicBezTo>
                  <a:pt x="249" y="68"/>
                  <a:pt x="251" y="70"/>
                  <a:pt x="251" y="70"/>
                </a:cubicBezTo>
                <a:cubicBezTo>
                  <a:pt x="252" y="71"/>
                  <a:pt x="253" y="72"/>
                  <a:pt x="253" y="73"/>
                </a:cubicBezTo>
                <a:cubicBezTo>
                  <a:pt x="253" y="73"/>
                  <a:pt x="254" y="74"/>
                  <a:pt x="254" y="75"/>
                </a:cubicBezTo>
                <a:cubicBezTo>
                  <a:pt x="255" y="75"/>
                  <a:pt x="256" y="77"/>
                  <a:pt x="256" y="78"/>
                </a:cubicBezTo>
                <a:cubicBezTo>
                  <a:pt x="257" y="79"/>
                  <a:pt x="258" y="81"/>
                  <a:pt x="259" y="82"/>
                </a:cubicBezTo>
                <a:cubicBezTo>
                  <a:pt x="260" y="83"/>
                  <a:pt x="261" y="85"/>
                  <a:pt x="262" y="85"/>
                </a:cubicBezTo>
                <a:cubicBezTo>
                  <a:pt x="262" y="86"/>
                  <a:pt x="263" y="87"/>
                  <a:pt x="263" y="87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8"/>
                  <a:pt x="266" y="92"/>
                  <a:pt x="267" y="94"/>
                </a:cubicBezTo>
                <a:cubicBezTo>
                  <a:pt x="267" y="94"/>
                  <a:pt x="268" y="95"/>
                  <a:pt x="269" y="96"/>
                </a:cubicBezTo>
                <a:cubicBezTo>
                  <a:pt x="269" y="96"/>
                  <a:pt x="270" y="98"/>
                  <a:pt x="271" y="99"/>
                </a:cubicBezTo>
                <a:cubicBezTo>
                  <a:pt x="273" y="101"/>
                  <a:pt x="273" y="102"/>
                  <a:pt x="275" y="102"/>
                </a:cubicBezTo>
                <a:cubicBezTo>
                  <a:pt x="276" y="102"/>
                  <a:pt x="276" y="102"/>
                  <a:pt x="276" y="102"/>
                </a:cubicBezTo>
                <a:cubicBezTo>
                  <a:pt x="276" y="102"/>
                  <a:pt x="277" y="102"/>
                  <a:pt x="278" y="102"/>
                </a:cubicBezTo>
                <a:cubicBezTo>
                  <a:pt x="279" y="102"/>
                  <a:pt x="280" y="102"/>
                  <a:pt x="281" y="103"/>
                </a:cubicBezTo>
                <a:cubicBezTo>
                  <a:pt x="281" y="103"/>
                  <a:pt x="282" y="103"/>
                  <a:pt x="282" y="103"/>
                </a:cubicBezTo>
                <a:cubicBezTo>
                  <a:pt x="282" y="103"/>
                  <a:pt x="283" y="103"/>
                  <a:pt x="283" y="103"/>
                </a:cubicBezTo>
                <a:cubicBezTo>
                  <a:pt x="283" y="104"/>
                  <a:pt x="283" y="104"/>
                  <a:pt x="284" y="104"/>
                </a:cubicBezTo>
                <a:cubicBezTo>
                  <a:pt x="285" y="103"/>
                  <a:pt x="284" y="109"/>
                  <a:pt x="283" y="109"/>
                </a:cubicBezTo>
                <a:cubicBezTo>
                  <a:pt x="282" y="109"/>
                  <a:pt x="282" y="109"/>
                  <a:pt x="283" y="109"/>
                </a:cubicBezTo>
                <a:cubicBezTo>
                  <a:pt x="283" y="109"/>
                  <a:pt x="283" y="109"/>
                  <a:pt x="283" y="109"/>
                </a:cubicBezTo>
                <a:cubicBezTo>
                  <a:pt x="282" y="109"/>
                  <a:pt x="282" y="109"/>
                  <a:pt x="282" y="110"/>
                </a:cubicBezTo>
                <a:cubicBezTo>
                  <a:pt x="282" y="110"/>
                  <a:pt x="282" y="111"/>
                  <a:pt x="281" y="112"/>
                </a:cubicBezTo>
                <a:cubicBezTo>
                  <a:pt x="281" y="113"/>
                  <a:pt x="281" y="114"/>
                  <a:pt x="280" y="114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5"/>
                  <a:pt x="279" y="116"/>
                  <a:pt x="279" y="116"/>
                </a:cubicBezTo>
                <a:cubicBezTo>
                  <a:pt x="279" y="116"/>
                  <a:pt x="279" y="116"/>
                  <a:pt x="279" y="117"/>
                </a:cubicBezTo>
                <a:cubicBezTo>
                  <a:pt x="279" y="118"/>
                  <a:pt x="279" y="118"/>
                  <a:pt x="279" y="118"/>
                </a:cubicBezTo>
                <a:cubicBezTo>
                  <a:pt x="278" y="118"/>
                  <a:pt x="278" y="118"/>
                  <a:pt x="278" y="118"/>
                </a:cubicBezTo>
                <a:cubicBezTo>
                  <a:pt x="278" y="119"/>
                  <a:pt x="278" y="119"/>
                  <a:pt x="278" y="119"/>
                </a:cubicBezTo>
                <a:cubicBezTo>
                  <a:pt x="279" y="119"/>
                  <a:pt x="279" y="119"/>
                  <a:pt x="279" y="119"/>
                </a:cubicBezTo>
                <a:cubicBezTo>
                  <a:pt x="278" y="120"/>
                  <a:pt x="278" y="120"/>
                  <a:pt x="278" y="120"/>
                </a:cubicBezTo>
                <a:cubicBezTo>
                  <a:pt x="278" y="120"/>
                  <a:pt x="278" y="120"/>
                  <a:pt x="278" y="120"/>
                </a:cubicBezTo>
                <a:cubicBezTo>
                  <a:pt x="278" y="120"/>
                  <a:pt x="277" y="121"/>
                  <a:pt x="277" y="121"/>
                </a:cubicBezTo>
                <a:cubicBezTo>
                  <a:pt x="277" y="121"/>
                  <a:pt x="276" y="122"/>
                  <a:pt x="276" y="123"/>
                </a:cubicBezTo>
                <a:cubicBezTo>
                  <a:pt x="275" y="124"/>
                  <a:pt x="274" y="126"/>
                  <a:pt x="274" y="126"/>
                </a:cubicBezTo>
                <a:cubicBezTo>
                  <a:pt x="274" y="126"/>
                  <a:pt x="273" y="126"/>
                  <a:pt x="273" y="128"/>
                </a:cubicBezTo>
                <a:cubicBezTo>
                  <a:pt x="273" y="129"/>
                  <a:pt x="272" y="130"/>
                  <a:pt x="271" y="131"/>
                </a:cubicBezTo>
                <a:cubicBezTo>
                  <a:pt x="271" y="132"/>
                  <a:pt x="270" y="132"/>
                  <a:pt x="271" y="133"/>
                </a:cubicBezTo>
                <a:cubicBezTo>
                  <a:pt x="271" y="133"/>
                  <a:pt x="271" y="133"/>
                  <a:pt x="270" y="133"/>
                </a:cubicBezTo>
                <a:cubicBezTo>
                  <a:pt x="270" y="132"/>
                  <a:pt x="270" y="132"/>
                  <a:pt x="270" y="132"/>
                </a:cubicBezTo>
                <a:cubicBezTo>
                  <a:pt x="270" y="133"/>
                  <a:pt x="270" y="133"/>
                  <a:pt x="270" y="133"/>
                </a:cubicBezTo>
                <a:cubicBezTo>
                  <a:pt x="270" y="135"/>
                  <a:pt x="270" y="135"/>
                  <a:pt x="269" y="135"/>
                </a:cubicBezTo>
                <a:cubicBezTo>
                  <a:pt x="269" y="136"/>
                  <a:pt x="268" y="136"/>
                  <a:pt x="269" y="136"/>
                </a:cubicBezTo>
                <a:cubicBezTo>
                  <a:pt x="269" y="136"/>
                  <a:pt x="267" y="139"/>
                  <a:pt x="266" y="140"/>
                </a:cubicBezTo>
                <a:cubicBezTo>
                  <a:pt x="266" y="141"/>
                  <a:pt x="265" y="141"/>
                  <a:pt x="266" y="141"/>
                </a:cubicBezTo>
                <a:cubicBezTo>
                  <a:pt x="266" y="142"/>
                  <a:pt x="265" y="142"/>
                  <a:pt x="265" y="143"/>
                </a:cubicBezTo>
                <a:cubicBezTo>
                  <a:pt x="264" y="144"/>
                  <a:pt x="263" y="146"/>
                  <a:pt x="263" y="148"/>
                </a:cubicBezTo>
                <a:cubicBezTo>
                  <a:pt x="262" y="149"/>
                  <a:pt x="261" y="151"/>
                  <a:pt x="261" y="151"/>
                </a:cubicBezTo>
                <a:cubicBezTo>
                  <a:pt x="260" y="152"/>
                  <a:pt x="260" y="152"/>
                  <a:pt x="260" y="152"/>
                </a:cubicBezTo>
                <a:cubicBezTo>
                  <a:pt x="260" y="152"/>
                  <a:pt x="260" y="154"/>
                  <a:pt x="259" y="154"/>
                </a:cubicBezTo>
                <a:cubicBezTo>
                  <a:pt x="259" y="155"/>
                  <a:pt x="259" y="155"/>
                  <a:pt x="257" y="157"/>
                </a:cubicBezTo>
                <a:cubicBezTo>
                  <a:pt x="257" y="158"/>
                  <a:pt x="256" y="159"/>
                  <a:pt x="256" y="159"/>
                </a:cubicBezTo>
                <a:cubicBezTo>
                  <a:pt x="256" y="160"/>
                  <a:pt x="256" y="160"/>
                  <a:pt x="255" y="160"/>
                </a:cubicBezTo>
                <a:cubicBezTo>
                  <a:pt x="255" y="161"/>
                  <a:pt x="255" y="161"/>
                  <a:pt x="255" y="161"/>
                </a:cubicBezTo>
                <a:cubicBezTo>
                  <a:pt x="255" y="161"/>
                  <a:pt x="255" y="161"/>
                  <a:pt x="255" y="162"/>
                </a:cubicBezTo>
                <a:cubicBezTo>
                  <a:pt x="254" y="162"/>
                  <a:pt x="253" y="164"/>
                  <a:pt x="252" y="166"/>
                </a:cubicBezTo>
                <a:cubicBezTo>
                  <a:pt x="252" y="167"/>
                  <a:pt x="252" y="167"/>
                  <a:pt x="252" y="167"/>
                </a:cubicBezTo>
                <a:cubicBezTo>
                  <a:pt x="252" y="167"/>
                  <a:pt x="251" y="168"/>
                  <a:pt x="251" y="168"/>
                </a:cubicBezTo>
                <a:cubicBezTo>
                  <a:pt x="251" y="170"/>
                  <a:pt x="249" y="172"/>
                  <a:pt x="249" y="173"/>
                </a:cubicBezTo>
                <a:cubicBezTo>
                  <a:pt x="249" y="173"/>
                  <a:pt x="248" y="174"/>
                  <a:pt x="247" y="176"/>
                </a:cubicBezTo>
                <a:cubicBezTo>
                  <a:pt x="245" y="180"/>
                  <a:pt x="245" y="180"/>
                  <a:pt x="245" y="180"/>
                </a:cubicBezTo>
                <a:cubicBezTo>
                  <a:pt x="245" y="180"/>
                  <a:pt x="244" y="180"/>
                  <a:pt x="245" y="181"/>
                </a:cubicBezTo>
                <a:cubicBezTo>
                  <a:pt x="245" y="181"/>
                  <a:pt x="244" y="183"/>
                  <a:pt x="244" y="183"/>
                </a:cubicBezTo>
                <a:cubicBezTo>
                  <a:pt x="243" y="183"/>
                  <a:pt x="243" y="183"/>
                  <a:pt x="243" y="182"/>
                </a:cubicBezTo>
                <a:cubicBezTo>
                  <a:pt x="243" y="182"/>
                  <a:pt x="243" y="182"/>
                  <a:pt x="243" y="182"/>
                </a:cubicBezTo>
                <a:cubicBezTo>
                  <a:pt x="242" y="182"/>
                  <a:pt x="242" y="182"/>
                  <a:pt x="242" y="182"/>
                </a:cubicBezTo>
                <a:cubicBezTo>
                  <a:pt x="242" y="182"/>
                  <a:pt x="242" y="182"/>
                  <a:pt x="241" y="182"/>
                </a:cubicBezTo>
                <a:cubicBezTo>
                  <a:pt x="241" y="181"/>
                  <a:pt x="241" y="181"/>
                  <a:pt x="241" y="180"/>
                </a:cubicBezTo>
                <a:cubicBezTo>
                  <a:pt x="242" y="180"/>
                  <a:pt x="242" y="180"/>
                  <a:pt x="241" y="180"/>
                </a:cubicBezTo>
                <a:cubicBezTo>
                  <a:pt x="241" y="179"/>
                  <a:pt x="239" y="180"/>
                  <a:pt x="239" y="180"/>
                </a:cubicBezTo>
                <a:cubicBezTo>
                  <a:pt x="239" y="181"/>
                  <a:pt x="238" y="181"/>
                  <a:pt x="238" y="181"/>
                </a:cubicBezTo>
                <a:cubicBezTo>
                  <a:pt x="237" y="182"/>
                  <a:pt x="236" y="182"/>
                  <a:pt x="235" y="181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4" y="181"/>
                  <a:pt x="233" y="181"/>
                  <a:pt x="233" y="181"/>
                </a:cubicBezTo>
                <a:cubicBezTo>
                  <a:pt x="233" y="181"/>
                  <a:pt x="232" y="181"/>
                  <a:pt x="232" y="181"/>
                </a:cubicBezTo>
                <a:cubicBezTo>
                  <a:pt x="231" y="181"/>
                  <a:pt x="231" y="181"/>
                  <a:pt x="231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0"/>
                  <a:pt x="230" y="180"/>
                  <a:pt x="229" y="180"/>
                </a:cubicBezTo>
                <a:cubicBezTo>
                  <a:pt x="228" y="181"/>
                  <a:pt x="228" y="181"/>
                  <a:pt x="227" y="180"/>
                </a:cubicBezTo>
                <a:cubicBezTo>
                  <a:pt x="226" y="180"/>
                  <a:pt x="226" y="180"/>
                  <a:pt x="226" y="180"/>
                </a:cubicBezTo>
                <a:cubicBezTo>
                  <a:pt x="226" y="180"/>
                  <a:pt x="225" y="180"/>
                  <a:pt x="225" y="180"/>
                </a:cubicBezTo>
                <a:cubicBezTo>
                  <a:pt x="225" y="180"/>
                  <a:pt x="224" y="180"/>
                  <a:pt x="224" y="180"/>
                </a:cubicBezTo>
                <a:cubicBezTo>
                  <a:pt x="224" y="180"/>
                  <a:pt x="224" y="180"/>
                  <a:pt x="223" y="180"/>
                </a:cubicBezTo>
                <a:cubicBezTo>
                  <a:pt x="223" y="180"/>
                  <a:pt x="222" y="180"/>
                  <a:pt x="222" y="180"/>
                </a:cubicBezTo>
                <a:cubicBezTo>
                  <a:pt x="222" y="180"/>
                  <a:pt x="222" y="180"/>
                  <a:pt x="221" y="179"/>
                </a:cubicBezTo>
                <a:cubicBezTo>
                  <a:pt x="221" y="179"/>
                  <a:pt x="221" y="179"/>
                  <a:pt x="221" y="179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19" y="178"/>
                  <a:pt x="219" y="178"/>
                  <a:pt x="219" y="178"/>
                </a:cubicBezTo>
                <a:cubicBezTo>
                  <a:pt x="218" y="178"/>
                  <a:pt x="215" y="177"/>
                  <a:pt x="215" y="177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77"/>
                  <a:pt x="214" y="177"/>
                  <a:pt x="214" y="176"/>
                </a:cubicBezTo>
                <a:cubicBezTo>
                  <a:pt x="213" y="176"/>
                  <a:pt x="213" y="175"/>
                  <a:pt x="212" y="175"/>
                </a:cubicBezTo>
                <a:cubicBezTo>
                  <a:pt x="211" y="175"/>
                  <a:pt x="211" y="175"/>
                  <a:pt x="211" y="174"/>
                </a:cubicBezTo>
                <a:cubicBezTo>
                  <a:pt x="211" y="174"/>
                  <a:pt x="211" y="174"/>
                  <a:pt x="211" y="174"/>
                </a:cubicBezTo>
                <a:cubicBezTo>
                  <a:pt x="210" y="174"/>
                  <a:pt x="210" y="173"/>
                  <a:pt x="210" y="173"/>
                </a:cubicBezTo>
                <a:cubicBezTo>
                  <a:pt x="209" y="173"/>
                  <a:pt x="209" y="172"/>
                  <a:pt x="209" y="173"/>
                </a:cubicBezTo>
                <a:cubicBezTo>
                  <a:pt x="209" y="173"/>
                  <a:pt x="206" y="171"/>
                  <a:pt x="205" y="170"/>
                </a:cubicBezTo>
                <a:cubicBezTo>
                  <a:pt x="204" y="170"/>
                  <a:pt x="204" y="169"/>
                  <a:pt x="204" y="169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3" y="167"/>
                  <a:pt x="203" y="168"/>
                  <a:pt x="203" y="168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8"/>
                  <a:pt x="202" y="168"/>
                  <a:pt x="202" y="168"/>
                </a:cubicBezTo>
                <a:cubicBezTo>
                  <a:pt x="202" y="168"/>
                  <a:pt x="202" y="168"/>
                  <a:pt x="201" y="167"/>
                </a:cubicBezTo>
                <a:cubicBezTo>
                  <a:pt x="201" y="167"/>
                  <a:pt x="200" y="166"/>
                  <a:pt x="200" y="166"/>
                </a:cubicBezTo>
                <a:cubicBezTo>
                  <a:pt x="200" y="166"/>
                  <a:pt x="200" y="166"/>
                  <a:pt x="200" y="165"/>
                </a:cubicBezTo>
                <a:cubicBezTo>
                  <a:pt x="200" y="165"/>
                  <a:pt x="200" y="165"/>
                  <a:pt x="199" y="165"/>
                </a:cubicBezTo>
                <a:cubicBezTo>
                  <a:pt x="199" y="165"/>
                  <a:pt x="199" y="165"/>
                  <a:pt x="198" y="164"/>
                </a:cubicBezTo>
                <a:cubicBezTo>
                  <a:pt x="198" y="164"/>
                  <a:pt x="198" y="163"/>
                  <a:pt x="198" y="163"/>
                </a:cubicBezTo>
                <a:cubicBezTo>
                  <a:pt x="197" y="163"/>
                  <a:pt x="197" y="163"/>
                  <a:pt x="197" y="163"/>
                </a:cubicBezTo>
                <a:cubicBezTo>
                  <a:pt x="197" y="162"/>
                  <a:pt x="197" y="162"/>
                  <a:pt x="197" y="162"/>
                </a:cubicBezTo>
                <a:cubicBezTo>
                  <a:pt x="196" y="162"/>
                  <a:pt x="196" y="162"/>
                  <a:pt x="197" y="162"/>
                </a:cubicBezTo>
                <a:cubicBezTo>
                  <a:pt x="197" y="162"/>
                  <a:pt x="197" y="162"/>
                  <a:pt x="197" y="162"/>
                </a:cubicBezTo>
                <a:cubicBezTo>
                  <a:pt x="196" y="161"/>
                  <a:pt x="196" y="162"/>
                  <a:pt x="196" y="162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6" y="162"/>
                  <a:pt x="196" y="162"/>
                  <a:pt x="196" y="161"/>
                </a:cubicBezTo>
                <a:cubicBezTo>
                  <a:pt x="196" y="161"/>
                  <a:pt x="196" y="161"/>
                  <a:pt x="194" y="160"/>
                </a:cubicBezTo>
                <a:cubicBezTo>
                  <a:pt x="194" y="160"/>
                  <a:pt x="193" y="160"/>
                  <a:pt x="193" y="159"/>
                </a:cubicBezTo>
                <a:cubicBezTo>
                  <a:pt x="193" y="158"/>
                  <a:pt x="192" y="158"/>
                  <a:pt x="191" y="157"/>
                </a:cubicBezTo>
                <a:cubicBezTo>
                  <a:pt x="190" y="156"/>
                  <a:pt x="190" y="156"/>
                  <a:pt x="189" y="155"/>
                </a:cubicBezTo>
                <a:cubicBezTo>
                  <a:pt x="189" y="154"/>
                  <a:pt x="189" y="153"/>
                  <a:pt x="188" y="153"/>
                </a:cubicBezTo>
                <a:cubicBezTo>
                  <a:pt x="188" y="153"/>
                  <a:pt x="187" y="152"/>
                  <a:pt x="187" y="152"/>
                </a:cubicBezTo>
                <a:cubicBezTo>
                  <a:pt x="187" y="151"/>
                  <a:pt x="187" y="151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6" y="150"/>
                  <a:pt x="186" y="150"/>
                  <a:pt x="185" y="150"/>
                </a:cubicBezTo>
                <a:cubicBezTo>
                  <a:pt x="185" y="150"/>
                  <a:pt x="185" y="150"/>
                  <a:pt x="185" y="150"/>
                </a:cubicBezTo>
                <a:cubicBezTo>
                  <a:pt x="185" y="149"/>
                  <a:pt x="185" y="149"/>
                  <a:pt x="184" y="149"/>
                </a:cubicBezTo>
                <a:cubicBezTo>
                  <a:pt x="184" y="149"/>
                  <a:pt x="184" y="148"/>
                  <a:pt x="183" y="148"/>
                </a:cubicBezTo>
                <a:cubicBezTo>
                  <a:pt x="183" y="147"/>
                  <a:pt x="183" y="147"/>
                  <a:pt x="183" y="147"/>
                </a:cubicBezTo>
                <a:cubicBezTo>
                  <a:pt x="182" y="147"/>
                  <a:pt x="182" y="146"/>
                  <a:pt x="182" y="146"/>
                </a:cubicBezTo>
                <a:cubicBezTo>
                  <a:pt x="182" y="145"/>
                  <a:pt x="181" y="145"/>
                  <a:pt x="181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2"/>
                  <a:pt x="179" y="142"/>
                  <a:pt x="179" y="141"/>
                </a:cubicBezTo>
                <a:cubicBezTo>
                  <a:pt x="179" y="141"/>
                  <a:pt x="178" y="140"/>
                  <a:pt x="178" y="140"/>
                </a:cubicBezTo>
                <a:cubicBezTo>
                  <a:pt x="178" y="140"/>
                  <a:pt x="178" y="140"/>
                  <a:pt x="177" y="139"/>
                </a:cubicBezTo>
                <a:cubicBezTo>
                  <a:pt x="177" y="139"/>
                  <a:pt x="176" y="138"/>
                  <a:pt x="176" y="138"/>
                </a:cubicBezTo>
                <a:cubicBezTo>
                  <a:pt x="176" y="137"/>
                  <a:pt x="174" y="135"/>
                  <a:pt x="174" y="135"/>
                </a:cubicBezTo>
                <a:cubicBezTo>
                  <a:pt x="174" y="136"/>
                  <a:pt x="173" y="135"/>
                  <a:pt x="173" y="134"/>
                </a:cubicBezTo>
                <a:cubicBezTo>
                  <a:pt x="173" y="134"/>
                  <a:pt x="173" y="134"/>
                  <a:pt x="173" y="133"/>
                </a:cubicBezTo>
                <a:cubicBezTo>
                  <a:pt x="173" y="133"/>
                  <a:pt x="173" y="133"/>
                  <a:pt x="173" y="133"/>
                </a:cubicBezTo>
                <a:cubicBezTo>
                  <a:pt x="172" y="134"/>
                  <a:pt x="171" y="133"/>
                  <a:pt x="172" y="133"/>
                </a:cubicBezTo>
                <a:cubicBezTo>
                  <a:pt x="172" y="133"/>
                  <a:pt x="171" y="132"/>
                  <a:pt x="171" y="132"/>
                </a:cubicBezTo>
                <a:cubicBezTo>
                  <a:pt x="170" y="132"/>
                  <a:pt x="170" y="131"/>
                  <a:pt x="170" y="131"/>
                </a:cubicBezTo>
                <a:cubicBezTo>
                  <a:pt x="170" y="131"/>
                  <a:pt x="170" y="130"/>
                  <a:pt x="169" y="130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8" y="129"/>
                  <a:pt x="167" y="128"/>
                  <a:pt x="167" y="128"/>
                </a:cubicBezTo>
                <a:cubicBezTo>
                  <a:pt x="166" y="128"/>
                  <a:pt x="165" y="128"/>
                  <a:pt x="166" y="128"/>
                </a:cubicBezTo>
                <a:cubicBezTo>
                  <a:pt x="166" y="127"/>
                  <a:pt x="165" y="127"/>
                  <a:pt x="165" y="127"/>
                </a:cubicBezTo>
                <a:cubicBezTo>
                  <a:pt x="164" y="127"/>
                  <a:pt x="164" y="127"/>
                  <a:pt x="164" y="127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26"/>
                  <a:pt x="163" y="126"/>
                  <a:pt x="163" y="126"/>
                </a:cubicBezTo>
                <a:cubicBezTo>
                  <a:pt x="163" y="126"/>
                  <a:pt x="163" y="126"/>
                  <a:pt x="162" y="126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62" y="126"/>
                  <a:pt x="161" y="127"/>
                  <a:pt x="161" y="127"/>
                </a:cubicBezTo>
                <a:cubicBezTo>
                  <a:pt x="161" y="127"/>
                  <a:pt x="161" y="126"/>
                  <a:pt x="161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1" y="125"/>
                  <a:pt x="160" y="126"/>
                  <a:pt x="160" y="126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60" y="126"/>
                  <a:pt x="159" y="126"/>
                  <a:pt x="159" y="126"/>
                </a:cubicBezTo>
                <a:cubicBezTo>
                  <a:pt x="159" y="126"/>
                  <a:pt x="157" y="126"/>
                  <a:pt x="158" y="125"/>
                </a:cubicBezTo>
                <a:cubicBezTo>
                  <a:pt x="158" y="125"/>
                  <a:pt x="157" y="125"/>
                  <a:pt x="157" y="125"/>
                </a:cubicBezTo>
                <a:cubicBezTo>
                  <a:pt x="157" y="125"/>
                  <a:pt x="157" y="126"/>
                  <a:pt x="156" y="125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5" y="126"/>
                  <a:pt x="155" y="126"/>
                  <a:pt x="154" y="126"/>
                </a:cubicBezTo>
                <a:cubicBezTo>
                  <a:pt x="154" y="125"/>
                  <a:pt x="153" y="125"/>
                  <a:pt x="153" y="125"/>
                </a:cubicBezTo>
                <a:cubicBezTo>
                  <a:pt x="153" y="125"/>
                  <a:pt x="153" y="125"/>
                  <a:pt x="152" y="125"/>
                </a:cubicBezTo>
                <a:cubicBezTo>
                  <a:pt x="152" y="125"/>
                  <a:pt x="151" y="125"/>
                  <a:pt x="151" y="125"/>
                </a:cubicBezTo>
                <a:cubicBezTo>
                  <a:pt x="151" y="126"/>
                  <a:pt x="150" y="126"/>
                  <a:pt x="150" y="126"/>
                </a:cubicBezTo>
                <a:cubicBezTo>
                  <a:pt x="150" y="125"/>
                  <a:pt x="150" y="126"/>
                  <a:pt x="150" y="126"/>
                </a:cubicBezTo>
                <a:cubicBezTo>
                  <a:pt x="150" y="126"/>
                  <a:pt x="150" y="126"/>
                  <a:pt x="149" y="126"/>
                </a:cubicBezTo>
                <a:cubicBezTo>
                  <a:pt x="148" y="125"/>
                  <a:pt x="147" y="125"/>
                  <a:pt x="147" y="125"/>
                </a:cubicBezTo>
                <a:cubicBezTo>
                  <a:pt x="147" y="126"/>
                  <a:pt x="146" y="126"/>
                  <a:pt x="146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4" y="125"/>
                  <a:pt x="142" y="125"/>
                  <a:pt x="141" y="124"/>
                </a:cubicBezTo>
                <a:cubicBezTo>
                  <a:pt x="141" y="124"/>
                  <a:pt x="140" y="123"/>
                  <a:pt x="139" y="124"/>
                </a:cubicBezTo>
                <a:cubicBezTo>
                  <a:pt x="137" y="124"/>
                  <a:pt x="137" y="124"/>
                  <a:pt x="137" y="123"/>
                </a:cubicBezTo>
                <a:cubicBezTo>
                  <a:pt x="138" y="122"/>
                  <a:pt x="138" y="122"/>
                  <a:pt x="137" y="122"/>
                </a:cubicBezTo>
                <a:cubicBezTo>
                  <a:pt x="137" y="123"/>
                  <a:pt x="137" y="123"/>
                  <a:pt x="136" y="122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35" y="123"/>
                  <a:pt x="134" y="123"/>
                  <a:pt x="134" y="123"/>
                </a:cubicBezTo>
                <a:cubicBezTo>
                  <a:pt x="133" y="122"/>
                  <a:pt x="131" y="123"/>
                  <a:pt x="132" y="124"/>
                </a:cubicBezTo>
                <a:cubicBezTo>
                  <a:pt x="132" y="124"/>
                  <a:pt x="131" y="124"/>
                  <a:pt x="131" y="124"/>
                </a:cubicBezTo>
                <a:cubicBezTo>
                  <a:pt x="131" y="124"/>
                  <a:pt x="130" y="124"/>
                  <a:pt x="130" y="124"/>
                </a:cubicBezTo>
                <a:cubicBezTo>
                  <a:pt x="130" y="125"/>
                  <a:pt x="129" y="125"/>
                  <a:pt x="128" y="125"/>
                </a:cubicBezTo>
                <a:cubicBezTo>
                  <a:pt x="128" y="125"/>
                  <a:pt x="128" y="124"/>
                  <a:pt x="128" y="125"/>
                </a:cubicBezTo>
                <a:cubicBezTo>
                  <a:pt x="127" y="125"/>
                  <a:pt x="127" y="125"/>
                  <a:pt x="127" y="124"/>
                </a:cubicBezTo>
                <a:cubicBezTo>
                  <a:pt x="127" y="124"/>
                  <a:pt x="126" y="124"/>
                  <a:pt x="125" y="124"/>
                </a:cubicBezTo>
                <a:cubicBezTo>
                  <a:pt x="125" y="124"/>
                  <a:pt x="124" y="123"/>
                  <a:pt x="124" y="123"/>
                </a:cubicBezTo>
                <a:cubicBezTo>
                  <a:pt x="124" y="123"/>
                  <a:pt x="124" y="122"/>
                  <a:pt x="124" y="122"/>
                </a:cubicBezTo>
                <a:cubicBezTo>
                  <a:pt x="123" y="122"/>
                  <a:pt x="120" y="118"/>
                  <a:pt x="120" y="116"/>
                </a:cubicBezTo>
                <a:cubicBezTo>
                  <a:pt x="120" y="115"/>
                  <a:pt x="120" y="114"/>
                  <a:pt x="119" y="114"/>
                </a:cubicBezTo>
                <a:cubicBezTo>
                  <a:pt x="118" y="114"/>
                  <a:pt x="117" y="112"/>
                  <a:pt x="116" y="111"/>
                </a:cubicBezTo>
                <a:cubicBezTo>
                  <a:pt x="115" y="111"/>
                  <a:pt x="114" y="110"/>
                  <a:pt x="114" y="110"/>
                </a:cubicBezTo>
                <a:cubicBezTo>
                  <a:pt x="113" y="109"/>
                  <a:pt x="112" y="108"/>
                  <a:pt x="111" y="108"/>
                </a:cubicBezTo>
                <a:cubicBezTo>
                  <a:pt x="110" y="107"/>
                  <a:pt x="107" y="105"/>
                  <a:pt x="106" y="104"/>
                </a:cubicBezTo>
                <a:cubicBezTo>
                  <a:pt x="106" y="104"/>
                  <a:pt x="105" y="104"/>
                  <a:pt x="105" y="104"/>
                </a:cubicBezTo>
                <a:cubicBezTo>
                  <a:pt x="105" y="104"/>
                  <a:pt x="103" y="103"/>
                  <a:pt x="98" y="100"/>
                </a:cubicBezTo>
                <a:cubicBezTo>
                  <a:pt x="96" y="99"/>
                  <a:pt x="95" y="99"/>
                  <a:pt x="83" y="97"/>
                </a:cubicBezTo>
                <a:cubicBezTo>
                  <a:pt x="82" y="97"/>
                  <a:pt x="81" y="97"/>
                  <a:pt x="80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6"/>
                  <a:pt x="78" y="97"/>
                  <a:pt x="78" y="97"/>
                </a:cubicBezTo>
                <a:cubicBezTo>
                  <a:pt x="78" y="97"/>
                  <a:pt x="78" y="97"/>
                  <a:pt x="78" y="96"/>
                </a:cubicBezTo>
                <a:cubicBezTo>
                  <a:pt x="79" y="96"/>
                  <a:pt x="78" y="96"/>
                  <a:pt x="77" y="96"/>
                </a:cubicBezTo>
                <a:cubicBezTo>
                  <a:pt x="77" y="96"/>
                  <a:pt x="76" y="96"/>
                  <a:pt x="76" y="96"/>
                </a:cubicBezTo>
                <a:cubicBezTo>
                  <a:pt x="76" y="96"/>
                  <a:pt x="75" y="96"/>
                  <a:pt x="75" y="96"/>
                </a:cubicBezTo>
                <a:cubicBezTo>
                  <a:pt x="74" y="96"/>
                  <a:pt x="74" y="97"/>
                  <a:pt x="74" y="96"/>
                </a:cubicBezTo>
                <a:cubicBezTo>
                  <a:pt x="74" y="96"/>
                  <a:pt x="73" y="96"/>
                  <a:pt x="73" y="96"/>
                </a:cubicBezTo>
                <a:cubicBezTo>
                  <a:pt x="70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7"/>
                  <a:pt x="65" y="97"/>
                </a:cubicBezTo>
                <a:cubicBezTo>
                  <a:pt x="65" y="97"/>
                  <a:pt x="64" y="97"/>
                  <a:pt x="63" y="97"/>
                </a:cubicBezTo>
                <a:cubicBezTo>
                  <a:pt x="63" y="97"/>
                  <a:pt x="62" y="97"/>
                  <a:pt x="61" y="97"/>
                </a:cubicBezTo>
                <a:cubicBezTo>
                  <a:pt x="61" y="97"/>
                  <a:pt x="61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59" y="97"/>
                  <a:pt x="58" y="98"/>
                </a:cubicBezTo>
                <a:cubicBezTo>
                  <a:pt x="57" y="98"/>
                  <a:pt x="57" y="98"/>
                  <a:pt x="56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8"/>
                  <a:pt x="55" y="98"/>
                  <a:pt x="55" y="98"/>
                </a:cubicBezTo>
                <a:cubicBezTo>
                  <a:pt x="54" y="98"/>
                  <a:pt x="50" y="99"/>
                  <a:pt x="50" y="99"/>
                </a:cubicBezTo>
                <a:cubicBezTo>
                  <a:pt x="50" y="100"/>
                  <a:pt x="49" y="100"/>
                  <a:pt x="49" y="100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1"/>
                  <a:pt x="45" y="101"/>
                  <a:pt x="45" y="102"/>
                </a:cubicBezTo>
                <a:cubicBezTo>
                  <a:pt x="44" y="102"/>
                  <a:pt x="43" y="103"/>
                  <a:pt x="43" y="103"/>
                </a:cubicBezTo>
                <a:cubicBezTo>
                  <a:pt x="42" y="103"/>
                  <a:pt x="42" y="104"/>
                  <a:pt x="41" y="104"/>
                </a:cubicBezTo>
                <a:cubicBezTo>
                  <a:pt x="41" y="104"/>
                  <a:pt x="40" y="104"/>
                  <a:pt x="40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8" y="105"/>
                  <a:pt x="37" y="105"/>
                  <a:pt x="37" y="105"/>
                </a:cubicBezTo>
                <a:cubicBezTo>
                  <a:pt x="36" y="105"/>
                  <a:pt x="36" y="105"/>
                  <a:pt x="35" y="106"/>
                </a:cubicBezTo>
                <a:cubicBezTo>
                  <a:pt x="34" y="106"/>
                  <a:pt x="33" y="106"/>
                  <a:pt x="33" y="106"/>
                </a:cubicBezTo>
                <a:cubicBezTo>
                  <a:pt x="33" y="106"/>
                  <a:pt x="32" y="106"/>
                  <a:pt x="31" y="107"/>
                </a:cubicBezTo>
                <a:cubicBezTo>
                  <a:pt x="30" y="107"/>
                  <a:pt x="26" y="107"/>
                  <a:pt x="23" y="106"/>
                </a:cubicBezTo>
                <a:cubicBezTo>
                  <a:pt x="20" y="106"/>
                  <a:pt x="19" y="105"/>
                  <a:pt x="19" y="105"/>
                </a:cubicBezTo>
                <a:close/>
                <a:moveTo>
                  <a:pt x="30" y="103"/>
                </a:moveTo>
                <a:cubicBezTo>
                  <a:pt x="31" y="103"/>
                  <a:pt x="33" y="103"/>
                  <a:pt x="34" y="103"/>
                </a:cubicBezTo>
                <a:cubicBezTo>
                  <a:pt x="35" y="102"/>
                  <a:pt x="36" y="102"/>
                  <a:pt x="36" y="102"/>
                </a:cubicBezTo>
                <a:cubicBezTo>
                  <a:pt x="37" y="102"/>
                  <a:pt x="39" y="101"/>
                  <a:pt x="41" y="101"/>
                </a:cubicBezTo>
                <a:cubicBezTo>
                  <a:pt x="45" y="98"/>
                  <a:pt x="49" y="97"/>
                  <a:pt x="51" y="96"/>
                </a:cubicBezTo>
                <a:cubicBezTo>
                  <a:pt x="53" y="95"/>
                  <a:pt x="53" y="95"/>
                  <a:pt x="57" y="95"/>
                </a:cubicBezTo>
                <a:cubicBezTo>
                  <a:pt x="58" y="95"/>
                  <a:pt x="59" y="95"/>
                  <a:pt x="60" y="94"/>
                </a:cubicBezTo>
                <a:cubicBezTo>
                  <a:pt x="60" y="94"/>
                  <a:pt x="62" y="94"/>
                  <a:pt x="63" y="94"/>
                </a:cubicBezTo>
                <a:cubicBezTo>
                  <a:pt x="64" y="94"/>
                  <a:pt x="66" y="94"/>
                  <a:pt x="66" y="93"/>
                </a:cubicBezTo>
                <a:cubicBezTo>
                  <a:pt x="66" y="93"/>
                  <a:pt x="66" y="93"/>
                  <a:pt x="66" y="94"/>
                </a:cubicBezTo>
                <a:cubicBezTo>
                  <a:pt x="66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4"/>
                  <a:pt x="68" y="94"/>
                  <a:pt x="69" y="93"/>
                </a:cubicBezTo>
                <a:cubicBezTo>
                  <a:pt x="69" y="93"/>
                  <a:pt x="69" y="93"/>
                  <a:pt x="70" y="93"/>
                </a:cubicBezTo>
                <a:cubicBezTo>
                  <a:pt x="70" y="94"/>
                  <a:pt x="73" y="94"/>
                  <a:pt x="74" y="93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6" y="93"/>
                  <a:pt x="76" y="93"/>
                </a:cubicBezTo>
                <a:cubicBezTo>
                  <a:pt x="76" y="93"/>
                  <a:pt x="77" y="93"/>
                  <a:pt x="77" y="93"/>
                </a:cubicBezTo>
                <a:cubicBezTo>
                  <a:pt x="78" y="93"/>
                  <a:pt x="81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3" y="94"/>
                  <a:pt x="85" y="94"/>
                  <a:pt x="87" y="95"/>
                </a:cubicBezTo>
                <a:cubicBezTo>
                  <a:pt x="87" y="95"/>
                  <a:pt x="87" y="95"/>
                  <a:pt x="87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9" y="95"/>
                  <a:pt x="90" y="95"/>
                  <a:pt x="91" y="95"/>
                </a:cubicBezTo>
                <a:cubicBezTo>
                  <a:pt x="91" y="95"/>
                  <a:pt x="92" y="95"/>
                  <a:pt x="93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96"/>
                  <a:pt x="95" y="96"/>
                  <a:pt x="97" y="96"/>
                </a:cubicBezTo>
                <a:cubicBezTo>
                  <a:pt x="98" y="97"/>
                  <a:pt x="98" y="97"/>
                  <a:pt x="99" y="97"/>
                </a:cubicBezTo>
                <a:cubicBezTo>
                  <a:pt x="100" y="98"/>
                  <a:pt x="102" y="99"/>
                  <a:pt x="104" y="99"/>
                </a:cubicBezTo>
                <a:cubicBezTo>
                  <a:pt x="105" y="100"/>
                  <a:pt x="107" y="101"/>
                  <a:pt x="107" y="101"/>
                </a:cubicBezTo>
                <a:cubicBezTo>
                  <a:pt x="108" y="102"/>
                  <a:pt x="108" y="102"/>
                  <a:pt x="109" y="103"/>
                </a:cubicBezTo>
                <a:cubicBezTo>
                  <a:pt x="109" y="103"/>
                  <a:pt x="109" y="103"/>
                  <a:pt x="109" y="103"/>
                </a:cubicBezTo>
                <a:cubicBezTo>
                  <a:pt x="110" y="103"/>
                  <a:pt x="110" y="103"/>
                  <a:pt x="111" y="104"/>
                </a:cubicBezTo>
                <a:cubicBezTo>
                  <a:pt x="112" y="105"/>
                  <a:pt x="112" y="105"/>
                  <a:pt x="112" y="104"/>
                </a:cubicBezTo>
                <a:cubicBezTo>
                  <a:pt x="112" y="104"/>
                  <a:pt x="111" y="102"/>
                  <a:pt x="111" y="102"/>
                </a:cubicBezTo>
                <a:cubicBezTo>
                  <a:pt x="110" y="103"/>
                  <a:pt x="110" y="102"/>
                  <a:pt x="110" y="102"/>
                </a:cubicBezTo>
                <a:cubicBezTo>
                  <a:pt x="110" y="101"/>
                  <a:pt x="110" y="101"/>
                  <a:pt x="110" y="101"/>
                </a:cubicBezTo>
                <a:cubicBezTo>
                  <a:pt x="110" y="102"/>
                  <a:pt x="110" y="101"/>
                  <a:pt x="110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8" y="100"/>
                  <a:pt x="106" y="99"/>
                  <a:pt x="106" y="99"/>
                </a:cubicBezTo>
                <a:cubicBezTo>
                  <a:pt x="106" y="99"/>
                  <a:pt x="106" y="98"/>
                  <a:pt x="105" y="98"/>
                </a:cubicBezTo>
                <a:cubicBezTo>
                  <a:pt x="105" y="98"/>
                  <a:pt x="104" y="98"/>
                  <a:pt x="104" y="98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7"/>
                  <a:pt x="103" y="97"/>
                  <a:pt x="102" y="97"/>
                </a:cubicBezTo>
                <a:cubicBezTo>
                  <a:pt x="102" y="96"/>
                  <a:pt x="100" y="95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95"/>
                  <a:pt x="98" y="95"/>
                  <a:pt x="98" y="95"/>
                </a:cubicBezTo>
                <a:cubicBezTo>
                  <a:pt x="97" y="95"/>
                  <a:pt x="95" y="94"/>
                  <a:pt x="94" y="93"/>
                </a:cubicBezTo>
                <a:cubicBezTo>
                  <a:pt x="94" y="93"/>
                  <a:pt x="93" y="92"/>
                  <a:pt x="93" y="93"/>
                </a:cubicBezTo>
                <a:cubicBezTo>
                  <a:pt x="93" y="93"/>
                  <a:pt x="92" y="93"/>
                  <a:pt x="91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89" y="92"/>
                  <a:pt x="87" y="92"/>
                  <a:pt x="85" y="91"/>
                </a:cubicBezTo>
                <a:cubicBezTo>
                  <a:pt x="82" y="90"/>
                  <a:pt x="81" y="90"/>
                  <a:pt x="81" y="91"/>
                </a:cubicBezTo>
                <a:cubicBezTo>
                  <a:pt x="81" y="91"/>
                  <a:pt x="80" y="91"/>
                  <a:pt x="79" y="91"/>
                </a:cubicBezTo>
                <a:cubicBezTo>
                  <a:pt x="78" y="90"/>
                  <a:pt x="78" y="90"/>
                  <a:pt x="78" y="91"/>
                </a:cubicBezTo>
                <a:cubicBezTo>
                  <a:pt x="78" y="91"/>
                  <a:pt x="77" y="91"/>
                  <a:pt x="77" y="91"/>
                </a:cubicBezTo>
                <a:cubicBezTo>
                  <a:pt x="76" y="90"/>
                  <a:pt x="76" y="90"/>
                  <a:pt x="76" y="90"/>
                </a:cubicBezTo>
                <a:cubicBezTo>
                  <a:pt x="76" y="91"/>
                  <a:pt x="76" y="91"/>
                  <a:pt x="75" y="91"/>
                </a:cubicBezTo>
                <a:cubicBezTo>
                  <a:pt x="75" y="90"/>
                  <a:pt x="74" y="90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0"/>
                  <a:pt x="72" y="90"/>
                  <a:pt x="72" y="90"/>
                </a:cubicBezTo>
                <a:cubicBezTo>
                  <a:pt x="71" y="90"/>
                  <a:pt x="66" y="91"/>
                  <a:pt x="65" y="90"/>
                </a:cubicBezTo>
                <a:cubicBezTo>
                  <a:pt x="64" y="90"/>
                  <a:pt x="63" y="90"/>
                  <a:pt x="62" y="91"/>
                </a:cubicBezTo>
                <a:cubicBezTo>
                  <a:pt x="61" y="91"/>
                  <a:pt x="60" y="91"/>
                  <a:pt x="60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9" y="91"/>
                  <a:pt x="59" y="91"/>
                  <a:pt x="58" y="91"/>
                </a:cubicBezTo>
                <a:cubicBezTo>
                  <a:pt x="58" y="91"/>
                  <a:pt x="58" y="91"/>
                  <a:pt x="58" y="92"/>
                </a:cubicBezTo>
                <a:cubicBezTo>
                  <a:pt x="58" y="92"/>
                  <a:pt x="57" y="92"/>
                  <a:pt x="57" y="92"/>
                </a:cubicBezTo>
                <a:cubicBezTo>
                  <a:pt x="56" y="92"/>
                  <a:pt x="55" y="92"/>
                  <a:pt x="54" y="92"/>
                </a:cubicBezTo>
                <a:cubicBezTo>
                  <a:pt x="54" y="92"/>
                  <a:pt x="53" y="93"/>
                  <a:pt x="53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1" y="94"/>
                  <a:pt x="51" y="93"/>
                </a:cubicBezTo>
                <a:cubicBezTo>
                  <a:pt x="50" y="93"/>
                  <a:pt x="48" y="94"/>
                  <a:pt x="48" y="94"/>
                </a:cubicBezTo>
                <a:cubicBezTo>
                  <a:pt x="48" y="94"/>
                  <a:pt x="48" y="94"/>
                  <a:pt x="47" y="95"/>
                </a:cubicBezTo>
                <a:cubicBezTo>
                  <a:pt x="47" y="95"/>
                  <a:pt x="46" y="95"/>
                  <a:pt x="47" y="95"/>
                </a:cubicBezTo>
                <a:cubicBezTo>
                  <a:pt x="47" y="96"/>
                  <a:pt x="47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5"/>
                  <a:pt x="45" y="96"/>
                  <a:pt x="44" y="97"/>
                </a:cubicBezTo>
                <a:cubicBezTo>
                  <a:pt x="43" y="97"/>
                  <a:pt x="43" y="98"/>
                  <a:pt x="42" y="98"/>
                </a:cubicBezTo>
                <a:cubicBezTo>
                  <a:pt x="41" y="98"/>
                  <a:pt x="41" y="98"/>
                  <a:pt x="40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9"/>
                  <a:pt x="38" y="99"/>
                </a:cubicBezTo>
                <a:cubicBezTo>
                  <a:pt x="38" y="99"/>
                  <a:pt x="38" y="100"/>
                  <a:pt x="37" y="100"/>
                </a:cubicBezTo>
                <a:cubicBezTo>
                  <a:pt x="37" y="99"/>
                  <a:pt x="37" y="100"/>
                  <a:pt x="37" y="100"/>
                </a:cubicBezTo>
                <a:cubicBezTo>
                  <a:pt x="37" y="100"/>
                  <a:pt x="36" y="100"/>
                  <a:pt x="35" y="100"/>
                </a:cubicBezTo>
                <a:cubicBezTo>
                  <a:pt x="35" y="100"/>
                  <a:pt x="34" y="100"/>
                  <a:pt x="34" y="101"/>
                </a:cubicBezTo>
                <a:cubicBezTo>
                  <a:pt x="34" y="101"/>
                  <a:pt x="33" y="101"/>
                  <a:pt x="33" y="101"/>
                </a:cubicBezTo>
                <a:cubicBezTo>
                  <a:pt x="33" y="101"/>
                  <a:pt x="32" y="101"/>
                  <a:pt x="31" y="102"/>
                </a:cubicBezTo>
                <a:cubicBezTo>
                  <a:pt x="30" y="102"/>
                  <a:pt x="29" y="102"/>
                  <a:pt x="29" y="102"/>
                </a:cubicBezTo>
                <a:cubicBezTo>
                  <a:pt x="29" y="102"/>
                  <a:pt x="28" y="102"/>
                  <a:pt x="27" y="102"/>
                </a:cubicBezTo>
                <a:cubicBezTo>
                  <a:pt x="26" y="102"/>
                  <a:pt x="26" y="102"/>
                  <a:pt x="25" y="102"/>
                </a:cubicBezTo>
                <a:cubicBezTo>
                  <a:pt x="25" y="102"/>
                  <a:pt x="25" y="102"/>
                  <a:pt x="24" y="102"/>
                </a:cubicBezTo>
                <a:cubicBezTo>
                  <a:pt x="24" y="103"/>
                  <a:pt x="24" y="103"/>
                  <a:pt x="26" y="103"/>
                </a:cubicBezTo>
                <a:cubicBezTo>
                  <a:pt x="27" y="104"/>
                  <a:pt x="28" y="104"/>
                  <a:pt x="30" y="103"/>
                </a:cubicBezTo>
                <a:close/>
                <a:moveTo>
                  <a:pt x="220" y="176"/>
                </a:moveTo>
                <a:cubicBezTo>
                  <a:pt x="220" y="176"/>
                  <a:pt x="221" y="176"/>
                  <a:pt x="221" y="176"/>
                </a:cubicBezTo>
                <a:cubicBezTo>
                  <a:pt x="221" y="176"/>
                  <a:pt x="221" y="175"/>
                  <a:pt x="220" y="175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20" y="174"/>
                  <a:pt x="219" y="174"/>
                  <a:pt x="219" y="174"/>
                </a:cubicBezTo>
                <a:cubicBezTo>
                  <a:pt x="218" y="173"/>
                  <a:pt x="216" y="173"/>
                  <a:pt x="215" y="172"/>
                </a:cubicBezTo>
                <a:cubicBezTo>
                  <a:pt x="214" y="171"/>
                  <a:pt x="214" y="171"/>
                  <a:pt x="214" y="171"/>
                </a:cubicBezTo>
                <a:cubicBezTo>
                  <a:pt x="213" y="170"/>
                  <a:pt x="213" y="170"/>
                  <a:pt x="212" y="170"/>
                </a:cubicBezTo>
                <a:cubicBezTo>
                  <a:pt x="212" y="169"/>
                  <a:pt x="211" y="169"/>
                  <a:pt x="210" y="168"/>
                </a:cubicBezTo>
                <a:cubicBezTo>
                  <a:pt x="210" y="167"/>
                  <a:pt x="209" y="167"/>
                  <a:pt x="209" y="167"/>
                </a:cubicBezTo>
                <a:cubicBezTo>
                  <a:pt x="209" y="167"/>
                  <a:pt x="208" y="166"/>
                  <a:pt x="208" y="166"/>
                </a:cubicBezTo>
                <a:cubicBezTo>
                  <a:pt x="207" y="165"/>
                  <a:pt x="207" y="165"/>
                  <a:pt x="206" y="164"/>
                </a:cubicBezTo>
                <a:cubicBezTo>
                  <a:pt x="206" y="164"/>
                  <a:pt x="206" y="164"/>
                  <a:pt x="205" y="163"/>
                </a:cubicBezTo>
                <a:cubicBezTo>
                  <a:pt x="205" y="163"/>
                  <a:pt x="205" y="163"/>
                  <a:pt x="204" y="162"/>
                </a:cubicBezTo>
                <a:cubicBezTo>
                  <a:pt x="204" y="162"/>
                  <a:pt x="203" y="161"/>
                  <a:pt x="202" y="161"/>
                </a:cubicBezTo>
                <a:cubicBezTo>
                  <a:pt x="201" y="161"/>
                  <a:pt x="200" y="160"/>
                  <a:pt x="199" y="158"/>
                </a:cubicBezTo>
                <a:cubicBezTo>
                  <a:pt x="199" y="158"/>
                  <a:pt x="199" y="158"/>
                  <a:pt x="199" y="158"/>
                </a:cubicBezTo>
                <a:cubicBezTo>
                  <a:pt x="198" y="158"/>
                  <a:pt x="198" y="157"/>
                  <a:pt x="198" y="157"/>
                </a:cubicBezTo>
                <a:cubicBezTo>
                  <a:pt x="198" y="156"/>
                  <a:pt x="198" y="156"/>
                  <a:pt x="198" y="156"/>
                </a:cubicBezTo>
                <a:cubicBezTo>
                  <a:pt x="198" y="156"/>
                  <a:pt x="197" y="156"/>
                  <a:pt x="197" y="156"/>
                </a:cubicBezTo>
                <a:cubicBezTo>
                  <a:pt x="197" y="155"/>
                  <a:pt x="197" y="155"/>
                  <a:pt x="196" y="155"/>
                </a:cubicBezTo>
                <a:cubicBezTo>
                  <a:pt x="196" y="155"/>
                  <a:pt x="196" y="154"/>
                  <a:pt x="196" y="154"/>
                </a:cubicBezTo>
                <a:cubicBezTo>
                  <a:pt x="196" y="154"/>
                  <a:pt x="196" y="153"/>
                  <a:pt x="193" y="151"/>
                </a:cubicBezTo>
                <a:cubicBezTo>
                  <a:pt x="193" y="150"/>
                  <a:pt x="192" y="149"/>
                  <a:pt x="192" y="148"/>
                </a:cubicBezTo>
                <a:cubicBezTo>
                  <a:pt x="192" y="148"/>
                  <a:pt x="191" y="148"/>
                  <a:pt x="191" y="148"/>
                </a:cubicBezTo>
                <a:cubicBezTo>
                  <a:pt x="191" y="148"/>
                  <a:pt x="191" y="148"/>
                  <a:pt x="191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0" y="147"/>
                  <a:pt x="190" y="146"/>
                  <a:pt x="190" y="146"/>
                </a:cubicBezTo>
                <a:cubicBezTo>
                  <a:pt x="190" y="146"/>
                  <a:pt x="189" y="145"/>
                  <a:pt x="189" y="145"/>
                </a:cubicBezTo>
                <a:cubicBezTo>
                  <a:pt x="189" y="145"/>
                  <a:pt x="189" y="145"/>
                  <a:pt x="188" y="144"/>
                </a:cubicBezTo>
                <a:cubicBezTo>
                  <a:pt x="188" y="143"/>
                  <a:pt x="187" y="142"/>
                  <a:pt x="186" y="142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6" y="141"/>
                  <a:pt x="186" y="140"/>
                  <a:pt x="185" y="140"/>
                </a:cubicBezTo>
                <a:cubicBezTo>
                  <a:pt x="185" y="140"/>
                  <a:pt x="184" y="139"/>
                  <a:pt x="184" y="139"/>
                </a:cubicBezTo>
                <a:cubicBezTo>
                  <a:pt x="184" y="139"/>
                  <a:pt x="184" y="138"/>
                  <a:pt x="184" y="138"/>
                </a:cubicBezTo>
                <a:cubicBezTo>
                  <a:pt x="183" y="138"/>
                  <a:pt x="183" y="137"/>
                  <a:pt x="183" y="137"/>
                </a:cubicBezTo>
                <a:cubicBezTo>
                  <a:pt x="183" y="137"/>
                  <a:pt x="183" y="136"/>
                  <a:pt x="183" y="136"/>
                </a:cubicBezTo>
                <a:cubicBezTo>
                  <a:pt x="183" y="136"/>
                  <a:pt x="182" y="135"/>
                  <a:pt x="181" y="134"/>
                </a:cubicBezTo>
                <a:cubicBezTo>
                  <a:pt x="181" y="133"/>
                  <a:pt x="180" y="132"/>
                  <a:pt x="180" y="132"/>
                </a:cubicBezTo>
                <a:cubicBezTo>
                  <a:pt x="179" y="132"/>
                  <a:pt x="179" y="131"/>
                  <a:pt x="179" y="131"/>
                </a:cubicBezTo>
                <a:cubicBezTo>
                  <a:pt x="178" y="129"/>
                  <a:pt x="173" y="123"/>
                  <a:pt x="170" y="121"/>
                </a:cubicBezTo>
                <a:cubicBezTo>
                  <a:pt x="170" y="121"/>
                  <a:pt x="169" y="120"/>
                  <a:pt x="169" y="120"/>
                </a:cubicBezTo>
                <a:cubicBezTo>
                  <a:pt x="169" y="119"/>
                  <a:pt x="168" y="119"/>
                  <a:pt x="168" y="119"/>
                </a:cubicBezTo>
                <a:cubicBezTo>
                  <a:pt x="168" y="119"/>
                  <a:pt x="166" y="119"/>
                  <a:pt x="167" y="118"/>
                </a:cubicBezTo>
                <a:cubicBezTo>
                  <a:pt x="167" y="118"/>
                  <a:pt x="167" y="118"/>
                  <a:pt x="166" y="11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6" y="119"/>
                  <a:pt x="166" y="119"/>
                  <a:pt x="165" y="118"/>
                </a:cubicBezTo>
                <a:cubicBezTo>
                  <a:pt x="165" y="117"/>
                  <a:pt x="165" y="117"/>
                  <a:pt x="164" y="117"/>
                </a:cubicBezTo>
                <a:cubicBezTo>
                  <a:pt x="164" y="118"/>
                  <a:pt x="162" y="117"/>
                  <a:pt x="162" y="117"/>
                </a:cubicBezTo>
                <a:cubicBezTo>
                  <a:pt x="162" y="116"/>
                  <a:pt x="162" y="116"/>
                  <a:pt x="161" y="116"/>
                </a:cubicBezTo>
                <a:cubicBezTo>
                  <a:pt x="160" y="117"/>
                  <a:pt x="160" y="117"/>
                  <a:pt x="16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60" y="117"/>
                  <a:pt x="159" y="117"/>
                  <a:pt x="159" y="117"/>
                </a:cubicBezTo>
                <a:cubicBezTo>
                  <a:pt x="158" y="117"/>
                  <a:pt x="157" y="116"/>
                  <a:pt x="156" y="116"/>
                </a:cubicBezTo>
                <a:cubicBezTo>
                  <a:pt x="156" y="115"/>
                  <a:pt x="156" y="115"/>
                  <a:pt x="156" y="116"/>
                </a:cubicBezTo>
                <a:cubicBezTo>
                  <a:pt x="156" y="117"/>
                  <a:pt x="155" y="117"/>
                  <a:pt x="155" y="116"/>
                </a:cubicBezTo>
                <a:cubicBezTo>
                  <a:pt x="155" y="115"/>
                  <a:pt x="155" y="115"/>
                  <a:pt x="155" y="116"/>
                </a:cubicBezTo>
                <a:cubicBezTo>
                  <a:pt x="155" y="117"/>
                  <a:pt x="154" y="117"/>
                  <a:pt x="154" y="116"/>
                </a:cubicBezTo>
                <a:cubicBezTo>
                  <a:pt x="154" y="116"/>
                  <a:pt x="154" y="116"/>
                  <a:pt x="154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2" y="116"/>
                  <a:pt x="152" y="116"/>
                  <a:pt x="152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0" y="117"/>
                  <a:pt x="150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0" y="118"/>
                  <a:pt x="149" y="118"/>
                  <a:pt x="148" y="118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6" y="119"/>
                  <a:pt x="145" y="120"/>
                </a:cubicBezTo>
                <a:cubicBezTo>
                  <a:pt x="144" y="120"/>
                  <a:pt x="143" y="120"/>
                  <a:pt x="142" y="120"/>
                </a:cubicBezTo>
                <a:cubicBezTo>
                  <a:pt x="141" y="120"/>
                  <a:pt x="141" y="119"/>
                  <a:pt x="141" y="120"/>
                </a:cubicBezTo>
                <a:cubicBezTo>
                  <a:pt x="141" y="120"/>
                  <a:pt x="140" y="120"/>
                  <a:pt x="140" y="120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9" y="121"/>
                  <a:pt x="140" y="121"/>
                  <a:pt x="141" y="121"/>
                </a:cubicBezTo>
                <a:cubicBezTo>
                  <a:pt x="145" y="122"/>
                  <a:pt x="146" y="123"/>
                  <a:pt x="146" y="123"/>
                </a:cubicBezTo>
                <a:cubicBezTo>
                  <a:pt x="146" y="123"/>
                  <a:pt x="147" y="123"/>
                  <a:pt x="147" y="123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148" y="123"/>
                  <a:pt x="149" y="123"/>
                  <a:pt x="149" y="123"/>
                </a:cubicBezTo>
                <a:cubicBezTo>
                  <a:pt x="150" y="123"/>
                  <a:pt x="151" y="123"/>
                  <a:pt x="152" y="123"/>
                </a:cubicBezTo>
                <a:cubicBezTo>
                  <a:pt x="155" y="123"/>
                  <a:pt x="157" y="123"/>
                  <a:pt x="157" y="123"/>
                </a:cubicBezTo>
                <a:cubicBezTo>
                  <a:pt x="158" y="123"/>
                  <a:pt x="158" y="123"/>
                  <a:pt x="158" y="123"/>
                </a:cubicBezTo>
                <a:cubicBezTo>
                  <a:pt x="159" y="123"/>
                  <a:pt x="160" y="123"/>
                  <a:pt x="160" y="123"/>
                </a:cubicBezTo>
                <a:cubicBezTo>
                  <a:pt x="160" y="123"/>
                  <a:pt x="160" y="123"/>
                  <a:pt x="160" y="123"/>
                </a:cubicBezTo>
                <a:cubicBezTo>
                  <a:pt x="160" y="123"/>
                  <a:pt x="161" y="123"/>
                  <a:pt x="161" y="123"/>
                </a:cubicBezTo>
                <a:cubicBezTo>
                  <a:pt x="162" y="124"/>
                  <a:pt x="167" y="125"/>
                  <a:pt x="167" y="125"/>
                </a:cubicBezTo>
                <a:cubicBezTo>
                  <a:pt x="167" y="125"/>
                  <a:pt x="170" y="126"/>
                  <a:pt x="170" y="126"/>
                </a:cubicBezTo>
                <a:cubicBezTo>
                  <a:pt x="170" y="126"/>
                  <a:pt x="170" y="127"/>
                  <a:pt x="171" y="127"/>
                </a:cubicBezTo>
                <a:cubicBezTo>
                  <a:pt x="171" y="128"/>
                  <a:pt x="172" y="129"/>
                  <a:pt x="172" y="129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73" y="130"/>
                  <a:pt x="175" y="132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4"/>
                </a:cubicBezTo>
                <a:cubicBezTo>
                  <a:pt x="177" y="134"/>
                  <a:pt x="177" y="135"/>
                  <a:pt x="177" y="135"/>
                </a:cubicBezTo>
                <a:cubicBezTo>
                  <a:pt x="177" y="134"/>
                  <a:pt x="178" y="135"/>
                  <a:pt x="178" y="135"/>
                </a:cubicBezTo>
                <a:cubicBezTo>
                  <a:pt x="178" y="135"/>
                  <a:pt x="178" y="136"/>
                  <a:pt x="178" y="136"/>
                </a:cubicBezTo>
                <a:cubicBezTo>
                  <a:pt x="179" y="136"/>
                  <a:pt x="179" y="136"/>
                  <a:pt x="179" y="137"/>
                </a:cubicBezTo>
                <a:cubicBezTo>
                  <a:pt x="179" y="137"/>
                  <a:pt x="179" y="138"/>
                  <a:pt x="179" y="138"/>
                </a:cubicBezTo>
                <a:cubicBezTo>
                  <a:pt x="180" y="138"/>
                  <a:pt x="180" y="138"/>
                  <a:pt x="180" y="139"/>
                </a:cubicBezTo>
                <a:cubicBezTo>
                  <a:pt x="180" y="139"/>
                  <a:pt x="181" y="139"/>
                  <a:pt x="181" y="139"/>
                </a:cubicBezTo>
                <a:cubicBezTo>
                  <a:pt x="182" y="140"/>
                  <a:pt x="184" y="142"/>
                  <a:pt x="183" y="142"/>
                </a:cubicBezTo>
                <a:cubicBezTo>
                  <a:pt x="183" y="143"/>
                  <a:pt x="183" y="143"/>
                  <a:pt x="184" y="143"/>
                </a:cubicBezTo>
                <a:cubicBezTo>
                  <a:pt x="184" y="143"/>
                  <a:pt x="184" y="143"/>
                  <a:pt x="184" y="144"/>
                </a:cubicBezTo>
                <a:cubicBezTo>
                  <a:pt x="184" y="144"/>
                  <a:pt x="185" y="144"/>
                  <a:pt x="185" y="144"/>
                </a:cubicBezTo>
                <a:cubicBezTo>
                  <a:pt x="185" y="144"/>
                  <a:pt x="186" y="144"/>
                  <a:pt x="186" y="145"/>
                </a:cubicBezTo>
                <a:cubicBezTo>
                  <a:pt x="186" y="145"/>
                  <a:pt x="186" y="145"/>
                  <a:pt x="186" y="145"/>
                </a:cubicBezTo>
                <a:cubicBezTo>
                  <a:pt x="186" y="145"/>
                  <a:pt x="187" y="146"/>
                  <a:pt x="187" y="146"/>
                </a:cubicBezTo>
                <a:cubicBezTo>
                  <a:pt x="187" y="146"/>
                  <a:pt x="187" y="146"/>
                  <a:pt x="187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8"/>
                  <a:pt x="189" y="148"/>
                  <a:pt x="189" y="148"/>
                </a:cubicBezTo>
                <a:cubicBezTo>
                  <a:pt x="189" y="149"/>
                  <a:pt x="190" y="150"/>
                  <a:pt x="191" y="150"/>
                </a:cubicBezTo>
                <a:cubicBezTo>
                  <a:pt x="191" y="150"/>
                  <a:pt x="191" y="151"/>
                  <a:pt x="191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2"/>
                  <a:pt x="192" y="152"/>
                </a:cubicBezTo>
                <a:cubicBezTo>
                  <a:pt x="192" y="153"/>
                  <a:pt x="193" y="153"/>
                  <a:pt x="193" y="153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3" y="154"/>
                  <a:pt x="194" y="154"/>
                  <a:pt x="194" y="154"/>
                </a:cubicBezTo>
                <a:cubicBezTo>
                  <a:pt x="194" y="155"/>
                  <a:pt x="194" y="155"/>
                  <a:pt x="195" y="155"/>
                </a:cubicBezTo>
                <a:cubicBezTo>
                  <a:pt x="195" y="156"/>
                  <a:pt x="196" y="156"/>
                  <a:pt x="196" y="156"/>
                </a:cubicBezTo>
                <a:cubicBezTo>
                  <a:pt x="196" y="156"/>
                  <a:pt x="196" y="157"/>
                  <a:pt x="196" y="157"/>
                </a:cubicBezTo>
                <a:cubicBezTo>
                  <a:pt x="196" y="157"/>
                  <a:pt x="197" y="157"/>
                  <a:pt x="197" y="157"/>
                </a:cubicBezTo>
                <a:cubicBezTo>
                  <a:pt x="197" y="158"/>
                  <a:pt x="197" y="158"/>
                  <a:pt x="198" y="158"/>
                </a:cubicBezTo>
                <a:cubicBezTo>
                  <a:pt x="198" y="158"/>
                  <a:pt x="198" y="158"/>
                  <a:pt x="199" y="159"/>
                </a:cubicBezTo>
                <a:cubicBezTo>
                  <a:pt x="199" y="160"/>
                  <a:pt x="200" y="160"/>
                  <a:pt x="200" y="160"/>
                </a:cubicBezTo>
                <a:cubicBezTo>
                  <a:pt x="200" y="160"/>
                  <a:pt x="201" y="161"/>
                  <a:pt x="202" y="162"/>
                </a:cubicBezTo>
                <a:cubicBezTo>
                  <a:pt x="202" y="163"/>
                  <a:pt x="203" y="164"/>
                  <a:pt x="203" y="164"/>
                </a:cubicBezTo>
                <a:cubicBezTo>
                  <a:pt x="204" y="164"/>
                  <a:pt x="204" y="164"/>
                  <a:pt x="204" y="165"/>
                </a:cubicBezTo>
                <a:cubicBezTo>
                  <a:pt x="205" y="165"/>
                  <a:pt x="205" y="166"/>
                  <a:pt x="205" y="166"/>
                </a:cubicBezTo>
                <a:cubicBezTo>
                  <a:pt x="206" y="166"/>
                  <a:pt x="206" y="166"/>
                  <a:pt x="206" y="166"/>
                </a:cubicBezTo>
                <a:cubicBezTo>
                  <a:pt x="206" y="166"/>
                  <a:pt x="206" y="167"/>
                  <a:pt x="207" y="167"/>
                </a:cubicBezTo>
                <a:cubicBezTo>
                  <a:pt x="208" y="167"/>
                  <a:pt x="208" y="167"/>
                  <a:pt x="208" y="168"/>
                </a:cubicBezTo>
                <a:cubicBezTo>
                  <a:pt x="208" y="168"/>
                  <a:pt x="208" y="169"/>
                  <a:pt x="209" y="169"/>
                </a:cubicBezTo>
                <a:cubicBezTo>
                  <a:pt x="209" y="168"/>
                  <a:pt x="209" y="169"/>
                  <a:pt x="210" y="169"/>
                </a:cubicBezTo>
                <a:cubicBezTo>
                  <a:pt x="210" y="169"/>
                  <a:pt x="211" y="170"/>
                  <a:pt x="212" y="171"/>
                </a:cubicBezTo>
                <a:cubicBezTo>
                  <a:pt x="212" y="171"/>
                  <a:pt x="213" y="172"/>
                  <a:pt x="213" y="172"/>
                </a:cubicBezTo>
                <a:cubicBezTo>
                  <a:pt x="213" y="172"/>
                  <a:pt x="214" y="173"/>
                  <a:pt x="215" y="173"/>
                </a:cubicBezTo>
                <a:cubicBezTo>
                  <a:pt x="215" y="173"/>
                  <a:pt x="216" y="174"/>
                  <a:pt x="216" y="174"/>
                </a:cubicBezTo>
                <a:cubicBezTo>
                  <a:pt x="216" y="174"/>
                  <a:pt x="216" y="174"/>
                  <a:pt x="217" y="175"/>
                </a:cubicBezTo>
                <a:cubicBezTo>
                  <a:pt x="218" y="175"/>
                  <a:pt x="218" y="175"/>
                  <a:pt x="218" y="176"/>
                </a:cubicBezTo>
                <a:cubicBezTo>
                  <a:pt x="218" y="176"/>
                  <a:pt x="219" y="176"/>
                  <a:pt x="219" y="176"/>
                </a:cubicBezTo>
                <a:cubicBezTo>
                  <a:pt x="219" y="176"/>
                  <a:pt x="219" y="176"/>
                  <a:pt x="220" y="176"/>
                </a:cubicBezTo>
                <a:close/>
                <a:moveTo>
                  <a:pt x="20" y="98"/>
                </a:moveTo>
                <a:cubicBezTo>
                  <a:pt x="20" y="98"/>
                  <a:pt x="21" y="98"/>
                  <a:pt x="21" y="98"/>
                </a:cubicBezTo>
                <a:cubicBezTo>
                  <a:pt x="22" y="98"/>
                  <a:pt x="22" y="98"/>
                  <a:pt x="23" y="98"/>
                </a:cubicBezTo>
                <a:cubicBezTo>
                  <a:pt x="23" y="98"/>
                  <a:pt x="24" y="98"/>
                  <a:pt x="24" y="98"/>
                </a:cubicBezTo>
                <a:cubicBezTo>
                  <a:pt x="24" y="98"/>
                  <a:pt x="25" y="98"/>
                  <a:pt x="25" y="98"/>
                </a:cubicBezTo>
                <a:cubicBezTo>
                  <a:pt x="26" y="98"/>
                  <a:pt x="27" y="98"/>
                  <a:pt x="28" y="98"/>
                </a:cubicBezTo>
                <a:cubicBezTo>
                  <a:pt x="29" y="99"/>
                  <a:pt x="30" y="98"/>
                  <a:pt x="34" y="97"/>
                </a:cubicBezTo>
                <a:cubicBezTo>
                  <a:pt x="36" y="96"/>
                  <a:pt x="37" y="96"/>
                  <a:pt x="37" y="96"/>
                </a:cubicBezTo>
                <a:cubicBezTo>
                  <a:pt x="38" y="96"/>
                  <a:pt x="41" y="94"/>
                  <a:pt x="45" y="92"/>
                </a:cubicBezTo>
                <a:cubicBezTo>
                  <a:pt x="47" y="91"/>
                  <a:pt x="49" y="91"/>
                  <a:pt x="50" y="90"/>
                </a:cubicBezTo>
                <a:cubicBezTo>
                  <a:pt x="50" y="90"/>
                  <a:pt x="51" y="90"/>
                  <a:pt x="51" y="90"/>
                </a:cubicBezTo>
                <a:cubicBezTo>
                  <a:pt x="51" y="90"/>
                  <a:pt x="53" y="89"/>
                  <a:pt x="54" y="89"/>
                </a:cubicBezTo>
                <a:cubicBezTo>
                  <a:pt x="55" y="89"/>
                  <a:pt x="56" y="89"/>
                  <a:pt x="56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88"/>
                  <a:pt x="59" y="88"/>
                  <a:pt x="59" y="88"/>
                </a:cubicBezTo>
                <a:cubicBezTo>
                  <a:pt x="60" y="87"/>
                  <a:pt x="61" y="87"/>
                  <a:pt x="61" y="87"/>
                </a:cubicBezTo>
                <a:cubicBezTo>
                  <a:pt x="62" y="87"/>
                  <a:pt x="63" y="87"/>
                  <a:pt x="63" y="87"/>
                </a:cubicBezTo>
                <a:cubicBezTo>
                  <a:pt x="63" y="87"/>
                  <a:pt x="63" y="87"/>
                  <a:pt x="64" y="87"/>
                </a:cubicBezTo>
                <a:cubicBezTo>
                  <a:pt x="64" y="87"/>
                  <a:pt x="64" y="87"/>
                  <a:pt x="65" y="87"/>
                </a:cubicBezTo>
                <a:cubicBezTo>
                  <a:pt x="65" y="87"/>
                  <a:pt x="65" y="87"/>
                  <a:pt x="66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7"/>
                  <a:pt x="67" y="87"/>
                  <a:pt x="68" y="87"/>
                </a:cubicBezTo>
                <a:cubicBezTo>
                  <a:pt x="68" y="87"/>
                  <a:pt x="68" y="87"/>
                  <a:pt x="68" y="86"/>
                </a:cubicBezTo>
                <a:cubicBezTo>
                  <a:pt x="68" y="86"/>
                  <a:pt x="68" y="86"/>
                  <a:pt x="69" y="86"/>
                </a:cubicBezTo>
                <a:cubicBezTo>
                  <a:pt x="69" y="86"/>
                  <a:pt x="70" y="86"/>
                  <a:pt x="70" y="86"/>
                </a:cubicBezTo>
                <a:cubicBezTo>
                  <a:pt x="70" y="86"/>
                  <a:pt x="71" y="86"/>
                  <a:pt x="72" y="86"/>
                </a:cubicBezTo>
                <a:cubicBezTo>
                  <a:pt x="72" y="87"/>
                  <a:pt x="73" y="87"/>
                  <a:pt x="73" y="87"/>
                </a:cubicBezTo>
                <a:cubicBezTo>
                  <a:pt x="73" y="86"/>
                  <a:pt x="74" y="86"/>
                  <a:pt x="76" y="86"/>
                </a:cubicBezTo>
                <a:cubicBezTo>
                  <a:pt x="76" y="87"/>
                  <a:pt x="77" y="87"/>
                  <a:pt x="77" y="87"/>
                </a:cubicBezTo>
                <a:cubicBezTo>
                  <a:pt x="77" y="87"/>
                  <a:pt x="78" y="87"/>
                  <a:pt x="78" y="87"/>
                </a:cubicBezTo>
                <a:cubicBezTo>
                  <a:pt x="79" y="87"/>
                  <a:pt x="80" y="87"/>
                  <a:pt x="81" y="87"/>
                </a:cubicBezTo>
                <a:cubicBezTo>
                  <a:pt x="83" y="87"/>
                  <a:pt x="87" y="88"/>
                  <a:pt x="87" y="89"/>
                </a:cubicBezTo>
                <a:cubicBezTo>
                  <a:pt x="87" y="89"/>
                  <a:pt x="88" y="89"/>
                  <a:pt x="88" y="89"/>
                </a:cubicBezTo>
                <a:cubicBezTo>
                  <a:pt x="90" y="89"/>
                  <a:pt x="92" y="89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4" y="90"/>
                  <a:pt x="94" y="90"/>
                </a:cubicBezTo>
                <a:cubicBezTo>
                  <a:pt x="94" y="90"/>
                  <a:pt x="94" y="90"/>
                  <a:pt x="95" y="91"/>
                </a:cubicBezTo>
                <a:cubicBezTo>
                  <a:pt x="96" y="91"/>
                  <a:pt x="97" y="91"/>
                  <a:pt x="97" y="91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3"/>
                  <a:pt x="98" y="93"/>
                  <a:pt x="98" y="92"/>
                </a:cubicBezTo>
                <a:cubicBezTo>
                  <a:pt x="98" y="92"/>
                  <a:pt x="99" y="92"/>
                  <a:pt x="99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2" y="93"/>
                  <a:pt x="102" y="93"/>
                  <a:pt x="102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3"/>
                  <a:pt x="104" y="94"/>
                  <a:pt x="104" y="94"/>
                </a:cubicBezTo>
                <a:cubicBezTo>
                  <a:pt x="104" y="95"/>
                  <a:pt x="104" y="95"/>
                  <a:pt x="105" y="95"/>
                </a:cubicBezTo>
                <a:cubicBezTo>
                  <a:pt x="106" y="95"/>
                  <a:pt x="108" y="97"/>
                  <a:pt x="108" y="97"/>
                </a:cubicBezTo>
                <a:cubicBezTo>
                  <a:pt x="108" y="97"/>
                  <a:pt x="108" y="98"/>
                  <a:pt x="108" y="98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09" y="99"/>
                  <a:pt x="109" y="99"/>
                  <a:pt x="109" y="98"/>
                </a:cubicBezTo>
                <a:cubicBezTo>
                  <a:pt x="110" y="98"/>
                  <a:pt x="110" y="97"/>
                  <a:pt x="110" y="97"/>
                </a:cubicBezTo>
                <a:cubicBezTo>
                  <a:pt x="110" y="97"/>
                  <a:pt x="110" y="98"/>
                  <a:pt x="110" y="98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0" y="97"/>
                  <a:pt x="113" y="99"/>
                  <a:pt x="114" y="100"/>
                </a:cubicBezTo>
                <a:cubicBezTo>
                  <a:pt x="114" y="101"/>
                  <a:pt x="115" y="101"/>
                  <a:pt x="115" y="102"/>
                </a:cubicBezTo>
                <a:cubicBezTo>
                  <a:pt x="115" y="102"/>
                  <a:pt x="117" y="103"/>
                  <a:pt x="117" y="103"/>
                </a:cubicBezTo>
                <a:cubicBezTo>
                  <a:pt x="117" y="103"/>
                  <a:pt x="117" y="102"/>
                  <a:pt x="117" y="101"/>
                </a:cubicBezTo>
                <a:cubicBezTo>
                  <a:pt x="117" y="99"/>
                  <a:pt x="116" y="98"/>
                  <a:pt x="115" y="97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4" y="96"/>
                  <a:pt x="114" y="96"/>
                </a:cubicBezTo>
                <a:cubicBezTo>
                  <a:pt x="113" y="95"/>
                  <a:pt x="112" y="94"/>
                  <a:pt x="112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3"/>
                  <a:pt x="110" y="93"/>
                  <a:pt x="110" y="92"/>
                </a:cubicBezTo>
                <a:cubicBezTo>
                  <a:pt x="110" y="92"/>
                  <a:pt x="110" y="92"/>
                  <a:pt x="109" y="92"/>
                </a:cubicBezTo>
                <a:cubicBezTo>
                  <a:pt x="109" y="92"/>
                  <a:pt x="108" y="91"/>
                  <a:pt x="108" y="91"/>
                </a:cubicBezTo>
                <a:cubicBezTo>
                  <a:pt x="107" y="90"/>
                  <a:pt x="106" y="90"/>
                  <a:pt x="106" y="89"/>
                </a:cubicBezTo>
                <a:cubicBezTo>
                  <a:pt x="104" y="89"/>
                  <a:pt x="100" y="87"/>
                  <a:pt x="98" y="86"/>
                </a:cubicBezTo>
                <a:cubicBezTo>
                  <a:pt x="97" y="86"/>
                  <a:pt x="94" y="85"/>
                  <a:pt x="94" y="84"/>
                </a:cubicBezTo>
                <a:cubicBezTo>
                  <a:pt x="93" y="84"/>
                  <a:pt x="92" y="84"/>
                  <a:pt x="91" y="84"/>
                </a:cubicBezTo>
                <a:cubicBezTo>
                  <a:pt x="90" y="84"/>
                  <a:pt x="90" y="83"/>
                  <a:pt x="90" y="83"/>
                </a:cubicBezTo>
                <a:cubicBezTo>
                  <a:pt x="90" y="83"/>
                  <a:pt x="89" y="82"/>
                  <a:pt x="88" y="83"/>
                </a:cubicBezTo>
                <a:cubicBezTo>
                  <a:pt x="88" y="83"/>
                  <a:pt x="87" y="82"/>
                  <a:pt x="86" y="82"/>
                </a:cubicBezTo>
                <a:cubicBezTo>
                  <a:pt x="85" y="82"/>
                  <a:pt x="84" y="81"/>
                  <a:pt x="84" y="81"/>
                </a:cubicBezTo>
                <a:cubicBezTo>
                  <a:pt x="83" y="82"/>
                  <a:pt x="83" y="82"/>
                  <a:pt x="83" y="81"/>
                </a:cubicBezTo>
                <a:cubicBezTo>
                  <a:pt x="83" y="81"/>
                  <a:pt x="83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1" y="8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2"/>
                  <a:pt x="80" y="8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77" y="82"/>
                  <a:pt x="77" y="82"/>
                </a:cubicBezTo>
                <a:cubicBezTo>
                  <a:pt x="77" y="81"/>
                  <a:pt x="75" y="81"/>
                  <a:pt x="74" y="82"/>
                </a:cubicBezTo>
                <a:cubicBezTo>
                  <a:pt x="73" y="83"/>
                  <a:pt x="71" y="83"/>
                  <a:pt x="71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70" y="82"/>
                  <a:pt x="70" y="82"/>
                  <a:pt x="69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2"/>
                  <a:pt x="65" y="83"/>
                  <a:pt x="64" y="83"/>
                </a:cubicBezTo>
                <a:cubicBezTo>
                  <a:pt x="63" y="83"/>
                  <a:pt x="62" y="83"/>
                  <a:pt x="62" y="83"/>
                </a:cubicBezTo>
                <a:cubicBezTo>
                  <a:pt x="62" y="83"/>
                  <a:pt x="61" y="83"/>
                  <a:pt x="61" y="83"/>
                </a:cubicBezTo>
                <a:cubicBezTo>
                  <a:pt x="61" y="84"/>
                  <a:pt x="59" y="84"/>
                  <a:pt x="58" y="83"/>
                </a:cubicBezTo>
                <a:cubicBezTo>
                  <a:pt x="58" y="83"/>
                  <a:pt x="58" y="83"/>
                  <a:pt x="58" y="84"/>
                </a:cubicBezTo>
                <a:cubicBezTo>
                  <a:pt x="57" y="85"/>
                  <a:pt x="55" y="85"/>
                  <a:pt x="53" y="85"/>
                </a:cubicBezTo>
                <a:cubicBezTo>
                  <a:pt x="52" y="85"/>
                  <a:pt x="52" y="86"/>
                  <a:pt x="52" y="86"/>
                </a:cubicBezTo>
                <a:cubicBezTo>
                  <a:pt x="52" y="86"/>
                  <a:pt x="47" y="88"/>
                  <a:pt x="47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5" y="89"/>
                  <a:pt x="45" y="89"/>
                  <a:pt x="44" y="89"/>
                </a:cubicBezTo>
                <a:cubicBezTo>
                  <a:pt x="44" y="88"/>
                  <a:pt x="43" y="89"/>
                  <a:pt x="43" y="89"/>
                </a:cubicBezTo>
                <a:cubicBezTo>
                  <a:pt x="43" y="89"/>
                  <a:pt x="43" y="89"/>
                  <a:pt x="43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3" y="89"/>
                  <a:pt x="43" y="89"/>
                  <a:pt x="42" y="89"/>
                </a:cubicBezTo>
                <a:cubicBezTo>
                  <a:pt x="42" y="89"/>
                  <a:pt x="41" y="89"/>
                  <a:pt x="41" y="89"/>
                </a:cubicBezTo>
                <a:cubicBezTo>
                  <a:pt x="41" y="90"/>
                  <a:pt x="41" y="90"/>
                  <a:pt x="41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39" y="91"/>
                  <a:pt x="39" y="91"/>
                </a:cubicBezTo>
                <a:cubicBezTo>
                  <a:pt x="38" y="91"/>
                  <a:pt x="37" y="91"/>
                  <a:pt x="37" y="92"/>
                </a:cubicBezTo>
                <a:cubicBezTo>
                  <a:pt x="37" y="92"/>
                  <a:pt x="37" y="92"/>
                  <a:pt x="36" y="92"/>
                </a:cubicBezTo>
                <a:cubicBezTo>
                  <a:pt x="36" y="92"/>
                  <a:pt x="36" y="93"/>
                  <a:pt x="36" y="93"/>
                </a:cubicBezTo>
                <a:cubicBezTo>
                  <a:pt x="35" y="93"/>
                  <a:pt x="35" y="93"/>
                  <a:pt x="35" y="93"/>
                </a:cubicBezTo>
                <a:cubicBezTo>
                  <a:pt x="34" y="93"/>
                  <a:pt x="33" y="93"/>
                  <a:pt x="31" y="94"/>
                </a:cubicBezTo>
                <a:cubicBezTo>
                  <a:pt x="30" y="95"/>
                  <a:pt x="30" y="95"/>
                  <a:pt x="29" y="95"/>
                </a:cubicBezTo>
                <a:cubicBezTo>
                  <a:pt x="28" y="94"/>
                  <a:pt x="28" y="94"/>
                  <a:pt x="27" y="94"/>
                </a:cubicBezTo>
                <a:cubicBezTo>
                  <a:pt x="27" y="95"/>
                  <a:pt x="27" y="95"/>
                  <a:pt x="27" y="95"/>
                </a:cubicBezTo>
                <a:cubicBezTo>
                  <a:pt x="28" y="95"/>
                  <a:pt x="28" y="96"/>
                  <a:pt x="27" y="96"/>
                </a:cubicBezTo>
                <a:cubicBezTo>
                  <a:pt x="26" y="97"/>
                  <a:pt x="26" y="96"/>
                  <a:pt x="26" y="96"/>
                </a:cubicBezTo>
                <a:cubicBezTo>
                  <a:pt x="26" y="96"/>
                  <a:pt x="26" y="95"/>
                  <a:pt x="25" y="96"/>
                </a:cubicBezTo>
                <a:cubicBezTo>
                  <a:pt x="25" y="96"/>
                  <a:pt x="24" y="96"/>
                  <a:pt x="23" y="96"/>
                </a:cubicBezTo>
                <a:cubicBezTo>
                  <a:pt x="23" y="95"/>
                  <a:pt x="22" y="95"/>
                  <a:pt x="22" y="96"/>
                </a:cubicBezTo>
                <a:cubicBezTo>
                  <a:pt x="22" y="96"/>
                  <a:pt x="21" y="96"/>
                  <a:pt x="21" y="96"/>
                </a:cubicBezTo>
                <a:cubicBezTo>
                  <a:pt x="20" y="95"/>
                  <a:pt x="17" y="95"/>
                  <a:pt x="16" y="95"/>
                </a:cubicBezTo>
                <a:cubicBezTo>
                  <a:pt x="16" y="96"/>
                  <a:pt x="16" y="97"/>
                  <a:pt x="18" y="97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98"/>
                  <a:pt x="20" y="98"/>
                  <a:pt x="20" y="98"/>
                </a:cubicBezTo>
                <a:close/>
                <a:moveTo>
                  <a:pt x="218" y="168"/>
                </a:moveTo>
                <a:cubicBezTo>
                  <a:pt x="218" y="168"/>
                  <a:pt x="218" y="168"/>
                  <a:pt x="218" y="168"/>
                </a:cubicBezTo>
                <a:cubicBezTo>
                  <a:pt x="219" y="168"/>
                  <a:pt x="219" y="168"/>
                  <a:pt x="219" y="168"/>
                </a:cubicBezTo>
                <a:cubicBezTo>
                  <a:pt x="219" y="168"/>
                  <a:pt x="219" y="167"/>
                  <a:pt x="218" y="167"/>
                </a:cubicBezTo>
                <a:cubicBezTo>
                  <a:pt x="218" y="166"/>
                  <a:pt x="217" y="165"/>
                  <a:pt x="217" y="165"/>
                </a:cubicBezTo>
                <a:cubicBezTo>
                  <a:pt x="217" y="165"/>
                  <a:pt x="216" y="164"/>
                  <a:pt x="216" y="164"/>
                </a:cubicBezTo>
                <a:cubicBezTo>
                  <a:pt x="215" y="164"/>
                  <a:pt x="215" y="163"/>
                  <a:pt x="215" y="163"/>
                </a:cubicBezTo>
                <a:cubicBezTo>
                  <a:pt x="215" y="162"/>
                  <a:pt x="214" y="162"/>
                  <a:pt x="214" y="162"/>
                </a:cubicBezTo>
                <a:cubicBezTo>
                  <a:pt x="213" y="162"/>
                  <a:pt x="212" y="161"/>
                  <a:pt x="211" y="160"/>
                </a:cubicBezTo>
                <a:cubicBezTo>
                  <a:pt x="210" y="159"/>
                  <a:pt x="209" y="158"/>
                  <a:pt x="209" y="158"/>
                </a:cubicBezTo>
                <a:cubicBezTo>
                  <a:pt x="209" y="158"/>
                  <a:pt x="209" y="157"/>
                  <a:pt x="209" y="157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8" y="156"/>
                  <a:pt x="207" y="155"/>
                </a:cubicBezTo>
                <a:cubicBezTo>
                  <a:pt x="207" y="155"/>
                  <a:pt x="207" y="154"/>
                  <a:pt x="207" y="155"/>
                </a:cubicBezTo>
                <a:cubicBezTo>
                  <a:pt x="206" y="155"/>
                  <a:pt x="206" y="155"/>
                  <a:pt x="206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5" y="154"/>
                  <a:pt x="204" y="152"/>
                  <a:pt x="203" y="150"/>
                </a:cubicBezTo>
                <a:cubicBezTo>
                  <a:pt x="203" y="149"/>
                  <a:pt x="202" y="148"/>
                  <a:pt x="201" y="148"/>
                </a:cubicBezTo>
                <a:cubicBezTo>
                  <a:pt x="200" y="146"/>
                  <a:pt x="199" y="145"/>
                  <a:pt x="199" y="145"/>
                </a:cubicBezTo>
                <a:cubicBezTo>
                  <a:pt x="199" y="145"/>
                  <a:pt x="199" y="144"/>
                  <a:pt x="198" y="144"/>
                </a:cubicBezTo>
                <a:cubicBezTo>
                  <a:pt x="198" y="143"/>
                  <a:pt x="197" y="142"/>
                  <a:pt x="197" y="142"/>
                </a:cubicBezTo>
                <a:cubicBezTo>
                  <a:pt x="197" y="141"/>
                  <a:pt x="196" y="140"/>
                  <a:pt x="196" y="140"/>
                </a:cubicBezTo>
                <a:cubicBezTo>
                  <a:pt x="195" y="140"/>
                  <a:pt x="195" y="139"/>
                  <a:pt x="195" y="139"/>
                </a:cubicBezTo>
                <a:cubicBezTo>
                  <a:pt x="195" y="138"/>
                  <a:pt x="194" y="138"/>
                  <a:pt x="194" y="138"/>
                </a:cubicBezTo>
                <a:cubicBezTo>
                  <a:pt x="194" y="138"/>
                  <a:pt x="193" y="137"/>
                  <a:pt x="193" y="136"/>
                </a:cubicBezTo>
                <a:cubicBezTo>
                  <a:pt x="193" y="136"/>
                  <a:pt x="192" y="135"/>
                  <a:pt x="192" y="135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2" y="135"/>
                  <a:pt x="192" y="134"/>
                  <a:pt x="192" y="134"/>
                </a:cubicBezTo>
                <a:cubicBezTo>
                  <a:pt x="192" y="134"/>
                  <a:pt x="191" y="134"/>
                  <a:pt x="191" y="133"/>
                </a:cubicBezTo>
                <a:cubicBezTo>
                  <a:pt x="191" y="133"/>
                  <a:pt x="190" y="132"/>
                  <a:pt x="190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90" y="131"/>
                  <a:pt x="189" y="130"/>
                  <a:pt x="189" y="130"/>
                </a:cubicBezTo>
                <a:cubicBezTo>
                  <a:pt x="188" y="130"/>
                  <a:pt x="188" y="129"/>
                  <a:pt x="188" y="128"/>
                </a:cubicBezTo>
                <a:cubicBezTo>
                  <a:pt x="186" y="126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0" y="119"/>
                  <a:pt x="179" y="119"/>
                  <a:pt x="179" y="118"/>
                </a:cubicBezTo>
                <a:cubicBezTo>
                  <a:pt x="178" y="118"/>
                  <a:pt x="177" y="117"/>
                  <a:pt x="177" y="117"/>
                </a:cubicBezTo>
                <a:cubicBezTo>
                  <a:pt x="176" y="116"/>
                  <a:pt x="171" y="113"/>
                  <a:pt x="170" y="112"/>
                </a:cubicBezTo>
                <a:cubicBezTo>
                  <a:pt x="167" y="111"/>
                  <a:pt x="165" y="110"/>
                  <a:pt x="164" y="110"/>
                </a:cubicBezTo>
                <a:cubicBezTo>
                  <a:pt x="164" y="110"/>
                  <a:pt x="163" y="110"/>
                  <a:pt x="163" y="110"/>
                </a:cubicBezTo>
                <a:cubicBezTo>
                  <a:pt x="162" y="110"/>
                  <a:pt x="161" y="109"/>
                  <a:pt x="160" y="109"/>
                </a:cubicBezTo>
                <a:cubicBezTo>
                  <a:pt x="160" y="109"/>
                  <a:pt x="159" y="109"/>
                  <a:pt x="159" y="109"/>
                </a:cubicBezTo>
                <a:cubicBezTo>
                  <a:pt x="159" y="109"/>
                  <a:pt x="158" y="109"/>
                  <a:pt x="158" y="109"/>
                </a:cubicBezTo>
                <a:cubicBezTo>
                  <a:pt x="158" y="109"/>
                  <a:pt x="157" y="109"/>
                  <a:pt x="157" y="109"/>
                </a:cubicBezTo>
                <a:cubicBezTo>
                  <a:pt x="157" y="109"/>
                  <a:pt x="153" y="110"/>
                  <a:pt x="152" y="110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1" y="110"/>
                  <a:pt x="151" y="110"/>
                  <a:pt x="151" y="110"/>
                </a:cubicBezTo>
                <a:cubicBezTo>
                  <a:pt x="150" y="110"/>
                  <a:pt x="150" y="110"/>
                  <a:pt x="149" y="110"/>
                </a:cubicBezTo>
                <a:cubicBezTo>
                  <a:pt x="149" y="110"/>
                  <a:pt x="149" y="110"/>
                  <a:pt x="149" y="110"/>
                </a:cubicBezTo>
                <a:cubicBezTo>
                  <a:pt x="149" y="111"/>
                  <a:pt x="148" y="111"/>
                  <a:pt x="148" y="111"/>
                </a:cubicBezTo>
                <a:cubicBezTo>
                  <a:pt x="147" y="111"/>
                  <a:pt x="147" y="111"/>
                  <a:pt x="146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5" y="112"/>
                  <a:pt x="144" y="112"/>
                </a:cubicBezTo>
                <a:cubicBezTo>
                  <a:pt x="143" y="112"/>
                  <a:pt x="142" y="113"/>
                  <a:pt x="142" y="113"/>
                </a:cubicBezTo>
                <a:cubicBezTo>
                  <a:pt x="142" y="113"/>
                  <a:pt x="140" y="114"/>
                  <a:pt x="140" y="114"/>
                </a:cubicBezTo>
                <a:cubicBezTo>
                  <a:pt x="140" y="114"/>
                  <a:pt x="140" y="115"/>
                  <a:pt x="140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4"/>
                  <a:pt x="143" y="114"/>
                  <a:pt x="143" y="114"/>
                </a:cubicBezTo>
                <a:cubicBezTo>
                  <a:pt x="143" y="114"/>
                  <a:pt x="144" y="114"/>
                  <a:pt x="144" y="114"/>
                </a:cubicBezTo>
                <a:cubicBezTo>
                  <a:pt x="145" y="113"/>
                  <a:pt x="149" y="114"/>
                  <a:pt x="150" y="114"/>
                </a:cubicBezTo>
                <a:cubicBezTo>
                  <a:pt x="150" y="114"/>
                  <a:pt x="150" y="114"/>
                  <a:pt x="150" y="114"/>
                </a:cubicBezTo>
                <a:cubicBezTo>
                  <a:pt x="150" y="114"/>
                  <a:pt x="151" y="113"/>
                  <a:pt x="151" y="113"/>
                </a:cubicBezTo>
                <a:cubicBezTo>
                  <a:pt x="151" y="113"/>
                  <a:pt x="152" y="113"/>
                  <a:pt x="151" y="113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2" y="113"/>
                  <a:pt x="152" y="113"/>
                  <a:pt x="153" y="113"/>
                </a:cubicBezTo>
                <a:cubicBezTo>
                  <a:pt x="153" y="113"/>
                  <a:pt x="153" y="113"/>
                  <a:pt x="154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6" y="114"/>
                  <a:pt x="156" y="113"/>
                  <a:pt x="156" y="113"/>
                </a:cubicBezTo>
                <a:cubicBezTo>
                  <a:pt x="156" y="113"/>
                  <a:pt x="157" y="113"/>
                  <a:pt x="157" y="113"/>
                </a:cubicBezTo>
                <a:cubicBezTo>
                  <a:pt x="157" y="113"/>
                  <a:pt x="157" y="113"/>
                  <a:pt x="158" y="112"/>
                </a:cubicBezTo>
                <a:cubicBezTo>
                  <a:pt x="158" y="112"/>
                  <a:pt x="159" y="112"/>
                  <a:pt x="159" y="112"/>
                </a:cubicBezTo>
                <a:cubicBezTo>
                  <a:pt x="159" y="113"/>
                  <a:pt x="159" y="113"/>
                  <a:pt x="160" y="113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2" y="112"/>
                </a:cubicBezTo>
                <a:cubicBezTo>
                  <a:pt x="162" y="112"/>
                  <a:pt x="162" y="112"/>
                  <a:pt x="163" y="112"/>
                </a:cubicBezTo>
                <a:cubicBezTo>
                  <a:pt x="163" y="113"/>
                  <a:pt x="164" y="113"/>
                  <a:pt x="164" y="113"/>
                </a:cubicBezTo>
                <a:cubicBezTo>
                  <a:pt x="164" y="114"/>
                  <a:pt x="164" y="114"/>
                  <a:pt x="165" y="113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3"/>
                  <a:pt x="166" y="114"/>
                  <a:pt x="166" y="114"/>
                </a:cubicBezTo>
                <a:cubicBezTo>
                  <a:pt x="167" y="115"/>
                  <a:pt x="169" y="115"/>
                  <a:pt x="169" y="116"/>
                </a:cubicBezTo>
                <a:cubicBezTo>
                  <a:pt x="170" y="116"/>
                  <a:pt x="171" y="117"/>
                  <a:pt x="171" y="117"/>
                </a:cubicBezTo>
                <a:cubicBezTo>
                  <a:pt x="171" y="117"/>
                  <a:pt x="171" y="117"/>
                  <a:pt x="171" y="117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1" y="118"/>
                  <a:pt x="171" y="118"/>
                  <a:pt x="172" y="118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18"/>
                  <a:pt x="173" y="119"/>
                  <a:pt x="173" y="119"/>
                </a:cubicBezTo>
                <a:cubicBezTo>
                  <a:pt x="173" y="119"/>
                  <a:pt x="174" y="119"/>
                  <a:pt x="174" y="119"/>
                </a:cubicBezTo>
                <a:cubicBezTo>
                  <a:pt x="174" y="120"/>
                  <a:pt x="174" y="120"/>
                  <a:pt x="175" y="120"/>
                </a:cubicBezTo>
                <a:cubicBezTo>
                  <a:pt x="175" y="120"/>
                  <a:pt x="176" y="121"/>
                  <a:pt x="176" y="122"/>
                </a:cubicBezTo>
                <a:cubicBezTo>
                  <a:pt x="177" y="122"/>
                  <a:pt x="178" y="123"/>
                  <a:pt x="178" y="124"/>
                </a:cubicBezTo>
                <a:cubicBezTo>
                  <a:pt x="179" y="124"/>
                  <a:pt x="179" y="125"/>
                  <a:pt x="179" y="126"/>
                </a:cubicBezTo>
                <a:cubicBezTo>
                  <a:pt x="179" y="126"/>
                  <a:pt x="180" y="126"/>
                  <a:pt x="180" y="127"/>
                </a:cubicBezTo>
                <a:cubicBezTo>
                  <a:pt x="180" y="127"/>
                  <a:pt x="180" y="127"/>
                  <a:pt x="180" y="127"/>
                </a:cubicBezTo>
                <a:cubicBezTo>
                  <a:pt x="180" y="127"/>
                  <a:pt x="180" y="128"/>
                  <a:pt x="181" y="128"/>
                </a:cubicBezTo>
                <a:cubicBezTo>
                  <a:pt x="182" y="129"/>
                  <a:pt x="182" y="129"/>
                  <a:pt x="181" y="129"/>
                </a:cubicBezTo>
                <a:cubicBezTo>
                  <a:pt x="181" y="129"/>
                  <a:pt x="181" y="129"/>
                  <a:pt x="181" y="130"/>
                </a:cubicBezTo>
                <a:cubicBezTo>
                  <a:pt x="181" y="130"/>
                  <a:pt x="182" y="130"/>
                  <a:pt x="182" y="130"/>
                </a:cubicBezTo>
                <a:cubicBezTo>
                  <a:pt x="182" y="130"/>
                  <a:pt x="183" y="130"/>
                  <a:pt x="183" y="130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83" y="132"/>
                  <a:pt x="184" y="133"/>
                  <a:pt x="185" y="133"/>
                </a:cubicBez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6" y="135"/>
                  <a:pt x="186" y="134"/>
                </a:cubicBezTo>
                <a:cubicBezTo>
                  <a:pt x="186" y="134"/>
                  <a:pt x="186" y="134"/>
                  <a:pt x="186" y="135"/>
                </a:cubicBezTo>
                <a:cubicBezTo>
                  <a:pt x="186" y="135"/>
                  <a:pt x="186" y="136"/>
                  <a:pt x="187" y="136"/>
                </a:cubicBezTo>
                <a:cubicBezTo>
                  <a:pt x="187" y="136"/>
                  <a:pt x="187" y="136"/>
                  <a:pt x="187" y="13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7" y="137"/>
                  <a:pt x="188" y="138"/>
                  <a:pt x="188" y="139"/>
                </a:cubicBezTo>
                <a:cubicBezTo>
                  <a:pt x="189" y="140"/>
                  <a:pt x="189" y="141"/>
                  <a:pt x="190" y="141"/>
                </a:cubicBezTo>
                <a:cubicBezTo>
                  <a:pt x="190" y="141"/>
                  <a:pt x="190" y="142"/>
                  <a:pt x="190" y="142"/>
                </a:cubicBezTo>
                <a:cubicBezTo>
                  <a:pt x="190" y="142"/>
                  <a:pt x="190" y="142"/>
                  <a:pt x="191" y="142"/>
                </a:cubicBezTo>
                <a:cubicBezTo>
                  <a:pt x="191" y="142"/>
                  <a:pt x="191" y="143"/>
                  <a:pt x="191" y="143"/>
                </a:cubicBezTo>
                <a:cubicBezTo>
                  <a:pt x="191" y="143"/>
                  <a:pt x="191" y="143"/>
                  <a:pt x="191" y="143"/>
                </a:cubicBezTo>
                <a:cubicBezTo>
                  <a:pt x="192" y="143"/>
                  <a:pt x="192" y="143"/>
                  <a:pt x="192" y="144"/>
                </a:cubicBezTo>
                <a:cubicBezTo>
                  <a:pt x="192" y="144"/>
                  <a:pt x="192" y="144"/>
                  <a:pt x="193" y="144"/>
                </a:cubicBezTo>
                <a:cubicBezTo>
                  <a:pt x="193" y="144"/>
                  <a:pt x="193" y="145"/>
                  <a:pt x="193" y="145"/>
                </a:cubicBezTo>
                <a:cubicBezTo>
                  <a:pt x="193" y="145"/>
                  <a:pt x="193" y="145"/>
                  <a:pt x="193" y="145"/>
                </a:cubicBezTo>
                <a:cubicBezTo>
                  <a:pt x="194" y="145"/>
                  <a:pt x="194" y="146"/>
                  <a:pt x="194" y="146"/>
                </a:cubicBezTo>
                <a:cubicBezTo>
                  <a:pt x="193" y="146"/>
                  <a:pt x="193" y="147"/>
                  <a:pt x="194" y="147"/>
                </a:cubicBezTo>
                <a:cubicBezTo>
                  <a:pt x="195" y="147"/>
                  <a:pt x="196" y="148"/>
                  <a:pt x="196" y="149"/>
                </a:cubicBezTo>
                <a:cubicBezTo>
                  <a:pt x="196" y="149"/>
                  <a:pt x="196" y="149"/>
                  <a:pt x="197" y="149"/>
                </a:cubicBezTo>
                <a:cubicBezTo>
                  <a:pt x="198" y="150"/>
                  <a:pt x="198" y="150"/>
                  <a:pt x="198" y="151"/>
                </a:cubicBezTo>
                <a:cubicBezTo>
                  <a:pt x="198" y="151"/>
                  <a:pt x="198" y="152"/>
                  <a:pt x="198" y="152"/>
                </a:cubicBezTo>
                <a:cubicBezTo>
                  <a:pt x="199" y="152"/>
                  <a:pt x="199" y="152"/>
                  <a:pt x="200" y="153"/>
                </a:cubicBezTo>
                <a:cubicBezTo>
                  <a:pt x="200" y="154"/>
                  <a:pt x="201" y="154"/>
                  <a:pt x="201" y="154"/>
                </a:cubicBezTo>
                <a:cubicBezTo>
                  <a:pt x="201" y="154"/>
                  <a:pt x="202" y="155"/>
                  <a:pt x="202" y="156"/>
                </a:cubicBezTo>
                <a:cubicBezTo>
                  <a:pt x="203" y="157"/>
                  <a:pt x="203" y="158"/>
                  <a:pt x="203" y="158"/>
                </a:cubicBezTo>
                <a:cubicBezTo>
                  <a:pt x="204" y="158"/>
                  <a:pt x="204" y="159"/>
                  <a:pt x="205" y="159"/>
                </a:cubicBezTo>
                <a:cubicBezTo>
                  <a:pt x="206" y="160"/>
                  <a:pt x="206" y="160"/>
                  <a:pt x="207" y="161"/>
                </a:cubicBezTo>
                <a:cubicBezTo>
                  <a:pt x="207" y="161"/>
                  <a:pt x="207" y="161"/>
                  <a:pt x="207" y="161"/>
                </a:cubicBezTo>
                <a:cubicBezTo>
                  <a:pt x="207" y="161"/>
                  <a:pt x="207" y="161"/>
                  <a:pt x="208" y="161"/>
                </a:cubicBezTo>
                <a:cubicBezTo>
                  <a:pt x="208" y="161"/>
                  <a:pt x="208" y="161"/>
                  <a:pt x="209" y="162"/>
                </a:cubicBezTo>
                <a:cubicBezTo>
                  <a:pt x="209" y="162"/>
                  <a:pt x="210" y="162"/>
                  <a:pt x="210" y="162"/>
                </a:cubicBezTo>
                <a:cubicBezTo>
                  <a:pt x="210" y="163"/>
                  <a:pt x="210" y="163"/>
                  <a:pt x="211" y="163"/>
                </a:cubicBezTo>
                <a:cubicBezTo>
                  <a:pt x="211" y="163"/>
                  <a:pt x="211" y="163"/>
                  <a:pt x="211" y="164"/>
                </a:cubicBezTo>
                <a:cubicBezTo>
                  <a:pt x="210" y="164"/>
                  <a:pt x="211" y="165"/>
                  <a:pt x="212" y="164"/>
                </a:cubicBezTo>
                <a:cubicBezTo>
                  <a:pt x="212" y="164"/>
                  <a:pt x="214" y="165"/>
                  <a:pt x="213" y="165"/>
                </a:cubicBezTo>
                <a:cubicBezTo>
                  <a:pt x="213" y="166"/>
                  <a:pt x="214" y="166"/>
                  <a:pt x="215" y="166"/>
                </a:cubicBezTo>
                <a:cubicBezTo>
                  <a:pt x="216" y="166"/>
                  <a:pt x="217" y="167"/>
                  <a:pt x="217" y="167"/>
                </a:cubicBezTo>
                <a:cubicBezTo>
                  <a:pt x="217" y="167"/>
                  <a:pt x="217" y="167"/>
                  <a:pt x="217" y="167"/>
                </a:cubicBezTo>
                <a:cubicBezTo>
                  <a:pt x="217" y="167"/>
                  <a:pt x="217" y="167"/>
                  <a:pt x="217" y="168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17" y="168"/>
                  <a:pt x="218" y="168"/>
                  <a:pt x="218" y="168"/>
                </a:cubicBezTo>
                <a:close/>
                <a:moveTo>
                  <a:pt x="243" y="176"/>
                </a:moveTo>
                <a:cubicBezTo>
                  <a:pt x="244" y="175"/>
                  <a:pt x="244" y="175"/>
                  <a:pt x="245" y="173"/>
                </a:cubicBezTo>
                <a:cubicBezTo>
                  <a:pt x="246" y="170"/>
                  <a:pt x="247" y="169"/>
                  <a:pt x="247" y="169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247" y="168"/>
                  <a:pt x="247" y="168"/>
                  <a:pt x="247" y="168"/>
                </a:cubicBezTo>
                <a:cubicBezTo>
                  <a:pt x="248" y="168"/>
                  <a:pt x="248" y="167"/>
                  <a:pt x="249" y="166"/>
                </a:cubicBezTo>
                <a:cubicBezTo>
                  <a:pt x="251" y="160"/>
                  <a:pt x="252" y="157"/>
                  <a:pt x="253" y="157"/>
                </a:cubicBezTo>
                <a:cubicBezTo>
                  <a:pt x="253" y="157"/>
                  <a:pt x="254" y="156"/>
                  <a:pt x="254" y="156"/>
                </a:cubicBezTo>
                <a:cubicBezTo>
                  <a:pt x="254" y="155"/>
                  <a:pt x="255" y="154"/>
                  <a:pt x="255" y="154"/>
                </a:cubicBezTo>
                <a:cubicBezTo>
                  <a:pt x="255" y="154"/>
                  <a:pt x="256" y="153"/>
                  <a:pt x="258" y="149"/>
                </a:cubicBezTo>
                <a:cubicBezTo>
                  <a:pt x="258" y="149"/>
                  <a:pt x="258" y="148"/>
                  <a:pt x="259" y="148"/>
                </a:cubicBezTo>
                <a:cubicBezTo>
                  <a:pt x="259" y="148"/>
                  <a:pt x="259" y="147"/>
                  <a:pt x="260" y="145"/>
                </a:cubicBezTo>
                <a:cubicBezTo>
                  <a:pt x="261" y="142"/>
                  <a:pt x="263" y="139"/>
                  <a:pt x="264" y="138"/>
                </a:cubicBezTo>
                <a:cubicBezTo>
                  <a:pt x="264" y="137"/>
                  <a:pt x="265" y="136"/>
                  <a:pt x="265" y="135"/>
                </a:cubicBezTo>
                <a:cubicBezTo>
                  <a:pt x="266" y="133"/>
                  <a:pt x="267" y="132"/>
                  <a:pt x="267" y="132"/>
                </a:cubicBezTo>
                <a:cubicBezTo>
                  <a:pt x="267" y="132"/>
                  <a:pt x="267" y="132"/>
                  <a:pt x="268" y="131"/>
                </a:cubicBezTo>
                <a:cubicBezTo>
                  <a:pt x="268" y="130"/>
                  <a:pt x="268" y="130"/>
                  <a:pt x="268" y="130"/>
                </a:cubicBezTo>
                <a:cubicBezTo>
                  <a:pt x="269" y="129"/>
                  <a:pt x="269" y="129"/>
                  <a:pt x="269" y="129"/>
                </a:cubicBezTo>
                <a:cubicBezTo>
                  <a:pt x="268" y="129"/>
                  <a:pt x="269" y="128"/>
                  <a:pt x="269" y="128"/>
                </a:cubicBezTo>
                <a:cubicBezTo>
                  <a:pt x="269" y="127"/>
                  <a:pt x="270" y="127"/>
                  <a:pt x="270" y="126"/>
                </a:cubicBezTo>
                <a:cubicBezTo>
                  <a:pt x="270" y="126"/>
                  <a:pt x="270" y="126"/>
                  <a:pt x="270" y="125"/>
                </a:cubicBezTo>
                <a:cubicBezTo>
                  <a:pt x="271" y="125"/>
                  <a:pt x="271" y="124"/>
                  <a:pt x="271" y="124"/>
                </a:cubicBezTo>
                <a:cubicBezTo>
                  <a:pt x="272" y="122"/>
                  <a:pt x="272" y="122"/>
                  <a:pt x="273" y="121"/>
                </a:cubicBezTo>
                <a:cubicBezTo>
                  <a:pt x="273" y="121"/>
                  <a:pt x="274" y="120"/>
                  <a:pt x="274" y="120"/>
                </a:cubicBezTo>
                <a:cubicBezTo>
                  <a:pt x="273" y="120"/>
                  <a:pt x="275" y="117"/>
                  <a:pt x="275" y="116"/>
                </a:cubicBezTo>
                <a:cubicBezTo>
                  <a:pt x="275" y="116"/>
                  <a:pt x="275" y="116"/>
                  <a:pt x="275" y="115"/>
                </a:cubicBezTo>
                <a:cubicBezTo>
                  <a:pt x="275" y="115"/>
                  <a:pt x="276" y="114"/>
                  <a:pt x="276" y="114"/>
                </a:cubicBezTo>
                <a:cubicBezTo>
                  <a:pt x="276" y="114"/>
                  <a:pt x="277" y="114"/>
                  <a:pt x="277" y="114"/>
                </a:cubicBezTo>
                <a:cubicBezTo>
                  <a:pt x="277" y="113"/>
                  <a:pt x="277" y="112"/>
                  <a:pt x="277" y="112"/>
                </a:cubicBezTo>
                <a:cubicBezTo>
                  <a:pt x="278" y="112"/>
                  <a:pt x="278" y="110"/>
                  <a:pt x="279" y="109"/>
                </a:cubicBezTo>
                <a:cubicBezTo>
                  <a:pt x="279" y="108"/>
                  <a:pt x="279" y="108"/>
                  <a:pt x="280" y="107"/>
                </a:cubicBezTo>
                <a:cubicBezTo>
                  <a:pt x="280" y="107"/>
                  <a:pt x="280" y="106"/>
                  <a:pt x="279" y="106"/>
                </a:cubicBezTo>
                <a:cubicBezTo>
                  <a:pt x="279" y="106"/>
                  <a:pt x="279" y="106"/>
                  <a:pt x="279" y="106"/>
                </a:cubicBezTo>
                <a:cubicBezTo>
                  <a:pt x="279" y="106"/>
                  <a:pt x="278" y="106"/>
                  <a:pt x="278" y="106"/>
                </a:cubicBezTo>
                <a:cubicBezTo>
                  <a:pt x="278" y="105"/>
                  <a:pt x="278" y="105"/>
                  <a:pt x="278" y="106"/>
                </a:cubicBezTo>
                <a:cubicBezTo>
                  <a:pt x="277" y="107"/>
                  <a:pt x="277" y="107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6" y="106"/>
                </a:cubicBezTo>
                <a:cubicBezTo>
                  <a:pt x="276" y="106"/>
                  <a:pt x="276" y="106"/>
                  <a:pt x="276" y="106"/>
                </a:cubicBezTo>
                <a:cubicBezTo>
                  <a:pt x="275" y="106"/>
                  <a:pt x="273" y="105"/>
                  <a:pt x="271" y="104"/>
                </a:cubicBezTo>
                <a:cubicBezTo>
                  <a:pt x="271" y="104"/>
                  <a:pt x="270" y="103"/>
                  <a:pt x="270" y="103"/>
                </a:cubicBezTo>
                <a:cubicBezTo>
                  <a:pt x="269" y="103"/>
                  <a:pt x="269" y="102"/>
                  <a:pt x="269" y="102"/>
                </a:cubicBezTo>
                <a:cubicBezTo>
                  <a:pt x="268" y="101"/>
                  <a:pt x="268" y="101"/>
                  <a:pt x="268" y="102"/>
                </a:cubicBezTo>
                <a:cubicBezTo>
                  <a:pt x="268" y="102"/>
                  <a:pt x="268" y="102"/>
                  <a:pt x="268" y="101"/>
                </a:cubicBezTo>
                <a:cubicBezTo>
                  <a:pt x="268" y="100"/>
                  <a:pt x="267" y="100"/>
                  <a:pt x="267" y="101"/>
                </a:cubicBezTo>
                <a:cubicBezTo>
                  <a:pt x="267" y="101"/>
                  <a:pt x="267" y="101"/>
                  <a:pt x="266" y="100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67" y="100"/>
                  <a:pt x="267" y="100"/>
                  <a:pt x="265" y="98"/>
                </a:cubicBezTo>
                <a:cubicBezTo>
                  <a:pt x="264" y="96"/>
                  <a:pt x="261" y="92"/>
                  <a:pt x="261" y="91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60" y="90"/>
                  <a:pt x="260" y="89"/>
                  <a:pt x="260" y="89"/>
                </a:cubicBezTo>
                <a:cubicBezTo>
                  <a:pt x="259" y="89"/>
                  <a:pt x="258" y="87"/>
                  <a:pt x="258" y="87"/>
                </a:cubicBezTo>
                <a:cubicBezTo>
                  <a:pt x="258" y="86"/>
                  <a:pt x="258" y="86"/>
                  <a:pt x="258" y="86"/>
                </a:cubicBezTo>
                <a:cubicBezTo>
                  <a:pt x="258" y="86"/>
                  <a:pt x="257" y="86"/>
                  <a:pt x="257" y="85"/>
                </a:cubicBezTo>
                <a:cubicBezTo>
                  <a:pt x="257" y="85"/>
                  <a:pt x="256" y="84"/>
                  <a:pt x="256" y="84"/>
                </a:cubicBezTo>
                <a:cubicBezTo>
                  <a:pt x="255" y="83"/>
                  <a:pt x="254" y="82"/>
                  <a:pt x="254" y="81"/>
                </a:cubicBezTo>
                <a:cubicBezTo>
                  <a:pt x="252" y="79"/>
                  <a:pt x="252" y="78"/>
                  <a:pt x="252" y="78"/>
                </a:cubicBezTo>
                <a:cubicBezTo>
                  <a:pt x="252" y="78"/>
                  <a:pt x="251" y="77"/>
                  <a:pt x="251" y="77"/>
                </a:cubicBezTo>
                <a:cubicBezTo>
                  <a:pt x="250" y="76"/>
                  <a:pt x="250" y="75"/>
                  <a:pt x="250" y="75"/>
                </a:cubicBezTo>
                <a:cubicBezTo>
                  <a:pt x="250" y="75"/>
                  <a:pt x="250" y="75"/>
                  <a:pt x="250" y="75"/>
                </a:cubicBezTo>
                <a:cubicBezTo>
                  <a:pt x="250" y="74"/>
                  <a:pt x="249" y="74"/>
                  <a:pt x="249" y="73"/>
                </a:cubicBezTo>
                <a:cubicBezTo>
                  <a:pt x="247" y="72"/>
                  <a:pt x="244" y="68"/>
                  <a:pt x="244" y="67"/>
                </a:cubicBezTo>
                <a:cubicBezTo>
                  <a:pt x="244" y="66"/>
                  <a:pt x="240" y="62"/>
                  <a:pt x="237" y="60"/>
                </a:cubicBezTo>
                <a:cubicBezTo>
                  <a:pt x="235" y="58"/>
                  <a:pt x="233" y="56"/>
                  <a:pt x="231" y="54"/>
                </a:cubicBezTo>
                <a:cubicBezTo>
                  <a:pt x="231" y="54"/>
                  <a:pt x="230" y="53"/>
                  <a:pt x="230" y="5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9" y="52"/>
                  <a:pt x="228" y="51"/>
                  <a:pt x="228" y="51"/>
                </a:cubicBezTo>
                <a:cubicBezTo>
                  <a:pt x="228" y="51"/>
                  <a:pt x="227" y="50"/>
                  <a:pt x="227" y="50"/>
                </a:cubicBezTo>
                <a:cubicBezTo>
                  <a:pt x="226" y="50"/>
                  <a:pt x="226" y="50"/>
                  <a:pt x="225" y="49"/>
                </a:cubicBezTo>
                <a:cubicBezTo>
                  <a:pt x="225" y="49"/>
                  <a:pt x="224" y="48"/>
                  <a:pt x="224" y="48"/>
                </a:cubicBezTo>
                <a:cubicBezTo>
                  <a:pt x="224" y="48"/>
                  <a:pt x="223" y="48"/>
                  <a:pt x="223" y="48"/>
                </a:cubicBezTo>
                <a:cubicBezTo>
                  <a:pt x="223" y="48"/>
                  <a:pt x="223" y="47"/>
                  <a:pt x="222" y="47"/>
                </a:cubicBezTo>
                <a:cubicBezTo>
                  <a:pt x="221" y="47"/>
                  <a:pt x="220" y="46"/>
                  <a:pt x="220" y="46"/>
                </a:cubicBezTo>
                <a:cubicBezTo>
                  <a:pt x="220" y="46"/>
                  <a:pt x="219" y="46"/>
                  <a:pt x="218" y="46"/>
                </a:cubicBezTo>
                <a:cubicBezTo>
                  <a:pt x="217" y="45"/>
                  <a:pt x="215" y="45"/>
                  <a:pt x="214" y="44"/>
                </a:cubicBezTo>
                <a:cubicBezTo>
                  <a:pt x="212" y="44"/>
                  <a:pt x="211" y="43"/>
                  <a:pt x="210" y="43"/>
                </a:cubicBezTo>
                <a:cubicBezTo>
                  <a:pt x="210" y="43"/>
                  <a:pt x="209" y="43"/>
                  <a:pt x="209" y="43"/>
                </a:cubicBezTo>
                <a:cubicBezTo>
                  <a:pt x="208" y="43"/>
                  <a:pt x="208" y="43"/>
                  <a:pt x="207" y="43"/>
                </a:cubicBezTo>
                <a:cubicBezTo>
                  <a:pt x="207" y="43"/>
                  <a:pt x="206" y="42"/>
                  <a:pt x="205" y="42"/>
                </a:cubicBezTo>
                <a:cubicBezTo>
                  <a:pt x="204" y="42"/>
                  <a:pt x="203" y="41"/>
                  <a:pt x="203" y="42"/>
                </a:cubicBezTo>
                <a:cubicBezTo>
                  <a:pt x="203" y="42"/>
                  <a:pt x="203" y="42"/>
                  <a:pt x="202" y="42"/>
                </a:cubicBezTo>
                <a:cubicBezTo>
                  <a:pt x="201" y="41"/>
                  <a:pt x="198" y="41"/>
                  <a:pt x="198" y="42"/>
                </a:cubicBezTo>
                <a:cubicBezTo>
                  <a:pt x="198" y="42"/>
                  <a:pt x="198" y="42"/>
                  <a:pt x="198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5" y="42"/>
                  <a:pt x="193" y="42"/>
                  <a:pt x="192" y="42"/>
                </a:cubicBezTo>
                <a:cubicBezTo>
                  <a:pt x="191" y="42"/>
                  <a:pt x="191" y="42"/>
                  <a:pt x="191" y="42"/>
                </a:cubicBezTo>
                <a:cubicBezTo>
                  <a:pt x="191" y="42"/>
                  <a:pt x="190" y="42"/>
                  <a:pt x="190" y="42"/>
                </a:cubicBezTo>
                <a:cubicBezTo>
                  <a:pt x="189" y="42"/>
                  <a:pt x="188" y="42"/>
                  <a:pt x="188" y="42"/>
                </a:cubicBezTo>
                <a:cubicBezTo>
                  <a:pt x="187" y="42"/>
                  <a:pt x="186" y="42"/>
                  <a:pt x="185" y="41"/>
                </a:cubicBezTo>
                <a:cubicBezTo>
                  <a:pt x="184" y="40"/>
                  <a:pt x="184" y="39"/>
                  <a:pt x="184" y="39"/>
                </a:cubicBezTo>
                <a:cubicBezTo>
                  <a:pt x="184" y="39"/>
                  <a:pt x="183" y="40"/>
                  <a:pt x="183" y="40"/>
                </a:cubicBezTo>
                <a:cubicBezTo>
                  <a:pt x="183" y="42"/>
                  <a:pt x="182" y="42"/>
                  <a:pt x="181" y="42"/>
                </a:cubicBezTo>
                <a:cubicBezTo>
                  <a:pt x="181" y="42"/>
                  <a:pt x="181" y="42"/>
                  <a:pt x="180" y="43"/>
                </a:cubicBezTo>
                <a:cubicBezTo>
                  <a:pt x="178" y="46"/>
                  <a:pt x="177" y="47"/>
                  <a:pt x="175" y="48"/>
                </a:cubicBezTo>
                <a:cubicBezTo>
                  <a:pt x="174" y="49"/>
                  <a:pt x="174" y="49"/>
                  <a:pt x="173" y="51"/>
                </a:cubicBezTo>
                <a:cubicBezTo>
                  <a:pt x="172" y="53"/>
                  <a:pt x="170" y="56"/>
                  <a:pt x="170" y="56"/>
                </a:cubicBezTo>
                <a:cubicBezTo>
                  <a:pt x="169" y="56"/>
                  <a:pt x="169" y="56"/>
                  <a:pt x="169" y="57"/>
                </a:cubicBezTo>
                <a:cubicBezTo>
                  <a:pt x="168" y="57"/>
                  <a:pt x="168" y="58"/>
                  <a:pt x="168" y="58"/>
                </a:cubicBezTo>
                <a:cubicBezTo>
                  <a:pt x="167" y="58"/>
                  <a:pt x="167" y="58"/>
                  <a:pt x="167" y="59"/>
                </a:cubicBezTo>
                <a:cubicBezTo>
                  <a:pt x="167" y="60"/>
                  <a:pt x="167" y="61"/>
                  <a:pt x="167" y="61"/>
                </a:cubicBezTo>
                <a:cubicBezTo>
                  <a:pt x="167" y="62"/>
                  <a:pt x="166" y="66"/>
                  <a:pt x="165" y="67"/>
                </a:cubicBezTo>
                <a:cubicBezTo>
                  <a:pt x="165" y="67"/>
                  <a:pt x="165" y="68"/>
                  <a:pt x="165" y="68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4" y="69"/>
                  <a:pt x="163" y="69"/>
                  <a:pt x="163" y="69"/>
                </a:cubicBezTo>
                <a:cubicBezTo>
                  <a:pt x="163" y="69"/>
                  <a:pt x="162" y="70"/>
                  <a:pt x="161" y="72"/>
                </a:cubicBezTo>
                <a:cubicBezTo>
                  <a:pt x="160" y="73"/>
                  <a:pt x="160" y="74"/>
                  <a:pt x="160" y="74"/>
                </a:cubicBezTo>
                <a:cubicBezTo>
                  <a:pt x="160" y="73"/>
                  <a:pt x="159" y="74"/>
                  <a:pt x="159" y="75"/>
                </a:cubicBezTo>
                <a:cubicBezTo>
                  <a:pt x="159" y="76"/>
                  <a:pt x="158" y="76"/>
                  <a:pt x="157" y="77"/>
                </a:cubicBezTo>
                <a:cubicBezTo>
                  <a:pt x="157" y="78"/>
                  <a:pt x="156" y="78"/>
                  <a:pt x="156" y="78"/>
                </a:cubicBezTo>
                <a:cubicBezTo>
                  <a:pt x="156" y="78"/>
                  <a:pt x="156" y="79"/>
                  <a:pt x="156" y="80"/>
                </a:cubicBezTo>
                <a:cubicBezTo>
                  <a:pt x="155" y="81"/>
                  <a:pt x="155" y="82"/>
                  <a:pt x="155" y="83"/>
                </a:cubicBezTo>
                <a:cubicBezTo>
                  <a:pt x="155" y="83"/>
                  <a:pt x="155" y="84"/>
                  <a:pt x="154" y="85"/>
                </a:cubicBezTo>
                <a:cubicBezTo>
                  <a:pt x="153" y="86"/>
                  <a:pt x="152" y="86"/>
                  <a:pt x="152" y="87"/>
                </a:cubicBezTo>
                <a:cubicBezTo>
                  <a:pt x="152" y="88"/>
                  <a:pt x="152" y="88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0" y="88"/>
                  <a:pt x="150" y="88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8"/>
                  <a:pt x="149" y="88"/>
                  <a:pt x="148" y="89"/>
                </a:cubicBezTo>
                <a:cubicBezTo>
                  <a:pt x="148" y="89"/>
                  <a:pt x="148" y="89"/>
                  <a:pt x="148" y="90"/>
                </a:cubicBezTo>
                <a:cubicBezTo>
                  <a:pt x="148" y="90"/>
                  <a:pt x="148" y="91"/>
                  <a:pt x="148" y="92"/>
                </a:cubicBezTo>
                <a:cubicBezTo>
                  <a:pt x="147" y="92"/>
                  <a:pt x="147" y="94"/>
                  <a:pt x="147" y="95"/>
                </a:cubicBezTo>
                <a:cubicBezTo>
                  <a:pt x="146" y="97"/>
                  <a:pt x="145" y="99"/>
                  <a:pt x="144" y="99"/>
                </a:cubicBezTo>
                <a:cubicBezTo>
                  <a:pt x="144" y="99"/>
                  <a:pt x="143" y="101"/>
                  <a:pt x="143" y="101"/>
                </a:cubicBezTo>
                <a:cubicBezTo>
                  <a:pt x="143" y="101"/>
                  <a:pt x="143" y="102"/>
                  <a:pt x="143" y="102"/>
                </a:cubicBezTo>
                <a:cubicBezTo>
                  <a:pt x="143" y="102"/>
                  <a:pt x="142" y="104"/>
                  <a:pt x="142" y="105"/>
                </a:cubicBezTo>
                <a:cubicBezTo>
                  <a:pt x="141" y="106"/>
                  <a:pt x="141" y="107"/>
                  <a:pt x="141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8"/>
                  <a:pt x="140" y="108"/>
                  <a:pt x="140" y="10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09"/>
                  <a:pt x="139" y="109"/>
                  <a:pt x="138" y="109"/>
                </a:cubicBezTo>
                <a:cubicBezTo>
                  <a:pt x="136" y="109"/>
                  <a:pt x="135" y="111"/>
                  <a:pt x="136" y="111"/>
                </a:cubicBezTo>
                <a:cubicBezTo>
                  <a:pt x="137" y="112"/>
                  <a:pt x="139" y="112"/>
                  <a:pt x="139" y="112"/>
                </a:cubicBezTo>
                <a:cubicBezTo>
                  <a:pt x="139" y="111"/>
                  <a:pt x="142" y="110"/>
                  <a:pt x="142" y="110"/>
                </a:cubicBezTo>
                <a:cubicBezTo>
                  <a:pt x="142" y="110"/>
                  <a:pt x="142" y="110"/>
                  <a:pt x="143" y="110"/>
                </a:cubicBezTo>
                <a:cubicBezTo>
                  <a:pt x="144" y="110"/>
                  <a:pt x="144" y="109"/>
                  <a:pt x="144" y="109"/>
                </a:cubicBezTo>
                <a:cubicBezTo>
                  <a:pt x="144" y="109"/>
                  <a:pt x="145" y="109"/>
                  <a:pt x="145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8" y="108"/>
                  <a:pt x="151" y="107"/>
                  <a:pt x="152" y="107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107"/>
                  <a:pt x="153" y="107"/>
                  <a:pt x="154" y="107"/>
                </a:cubicBezTo>
                <a:cubicBezTo>
                  <a:pt x="154" y="107"/>
                  <a:pt x="154" y="107"/>
                  <a:pt x="155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5" y="107"/>
                  <a:pt x="156" y="107"/>
                  <a:pt x="157" y="107"/>
                </a:cubicBezTo>
                <a:cubicBezTo>
                  <a:pt x="158" y="106"/>
                  <a:pt x="161" y="106"/>
                  <a:pt x="161" y="107"/>
                </a:cubicBezTo>
                <a:cubicBezTo>
                  <a:pt x="161" y="107"/>
                  <a:pt x="162" y="107"/>
                  <a:pt x="162" y="107"/>
                </a:cubicBezTo>
                <a:cubicBezTo>
                  <a:pt x="162" y="107"/>
                  <a:pt x="167" y="107"/>
                  <a:pt x="168" y="108"/>
                </a:cubicBezTo>
                <a:cubicBezTo>
                  <a:pt x="169" y="109"/>
                  <a:pt x="172" y="110"/>
                  <a:pt x="173" y="110"/>
                </a:cubicBezTo>
                <a:cubicBezTo>
                  <a:pt x="173" y="110"/>
                  <a:pt x="174" y="110"/>
                  <a:pt x="174" y="111"/>
                </a:cubicBezTo>
                <a:cubicBezTo>
                  <a:pt x="175" y="111"/>
                  <a:pt x="175" y="112"/>
                  <a:pt x="176" y="112"/>
                </a:cubicBezTo>
                <a:cubicBezTo>
                  <a:pt x="176" y="112"/>
                  <a:pt x="176" y="112"/>
                  <a:pt x="176" y="112"/>
                </a:cubicBezTo>
                <a:cubicBezTo>
                  <a:pt x="176" y="112"/>
                  <a:pt x="176" y="113"/>
                  <a:pt x="177" y="113"/>
                </a:cubicBezTo>
                <a:cubicBezTo>
                  <a:pt x="177" y="113"/>
                  <a:pt x="178" y="113"/>
                  <a:pt x="178" y="113"/>
                </a:cubicBezTo>
                <a:cubicBezTo>
                  <a:pt x="177" y="114"/>
                  <a:pt x="179" y="115"/>
                  <a:pt x="179" y="115"/>
                </a:cubicBezTo>
                <a:cubicBezTo>
                  <a:pt x="180" y="115"/>
                  <a:pt x="180" y="115"/>
                  <a:pt x="180" y="115"/>
                </a:cubicBezTo>
                <a:cubicBezTo>
                  <a:pt x="179" y="115"/>
                  <a:pt x="180" y="116"/>
                  <a:pt x="181" y="116"/>
                </a:cubicBezTo>
                <a:cubicBezTo>
                  <a:pt x="181" y="116"/>
                  <a:pt x="183" y="117"/>
                  <a:pt x="183" y="118"/>
                </a:cubicBezTo>
                <a:cubicBezTo>
                  <a:pt x="183" y="118"/>
                  <a:pt x="183" y="118"/>
                  <a:pt x="183" y="118"/>
                </a:cubicBezTo>
                <a:cubicBezTo>
                  <a:pt x="183" y="118"/>
                  <a:pt x="183" y="118"/>
                  <a:pt x="183" y="118"/>
                </a:cubicBezTo>
                <a:cubicBezTo>
                  <a:pt x="183" y="118"/>
                  <a:pt x="184" y="117"/>
                  <a:pt x="184" y="117"/>
                </a:cubicBezTo>
                <a:cubicBezTo>
                  <a:pt x="184" y="117"/>
                  <a:pt x="184" y="118"/>
                  <a:pt x="184" y="118"/>
                </a:cubicBezTo>
                <a:cubicBezTo>
                  <a:pt x="184" y="118"/>
                  <a:pt x="184" y="118"/>
                  <a:pt x="184" y="119"/>
                </a:cubicBezTo>
                <a:cubicBezTo>
                  <a:pt x="184" y="120"/>
                  <a:pt x="184" y="120"/>
                  <a:pt x="18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6" y="120"/>
                  <a:pt x="186" y="120"/>
                </a:cubicBezTo>
                <a:cubicBezTo>
                  <a:pt x="185" y="121"/>
                  <a:pt x="185" y="121"/>
                  <a:pt x="186" y="121"/>
                </a:cubicBezTo>
                <a:cubicBezTo>
                  <a:pt x="186" y="121"/>
                  <a:pt x="186" y="121"/>
                  <a:pt x="186" y="121"/>
                </a:cubicBezTo>
                <a:cubicBezTo>
                  <a:pt x="186" y="120"/>
                  <a:pt x="186" y="120"/>
                  <a:pt x="187" y="122"/>
                </a:cubicBezTo>
                <a:cubicBezTo>
                  <a:pt x="188" y="123"/>
                  <a:pt x="188" y="123"/>
                  <a:pt x="188" y="123"/>
                </a:cubicBezTo>
                <a:cubicBezTo>
                  <a:pt x="188" y="123"/>
                  <a:pt x="189" y="124"/>
                  <a:pt x="189" y="124"/>
                </a:cubicBezTo>
                <a:cubicBezTo>
                  <a:pt x="189" y="125"/>
                  <a:pt x="189" y="125"/>
                  <a:pt x="190" y="126"/>
                </a:cubicBezTo>
                <a:cubicBezTo>
                  <a:pt x="190" y="126"/>
                  <a:pt x="190" y="126"/>
                  <a:pt x="190" y="126"/>
                </a:cubicBezTo>
                <a:cubicBezTo>
                  <a:pt x="190" y="127"/>
                  <a:pt x="190" y="127"/>
                  <a:pt x="191" y="127"/>
                </a:cubicBezTo>
                <a:cubicBezTo>
                  <a:pt x="191" y="127"/>
                  <a:pt x="191" y="127"/>
                  <a:pt x="191" y="127"/>
                </a:cubicBezTo>
                <a:cubicBezTo>
                  <a:pt x="191" y="127"/>
                  <a:pt x="191" y="128"/>
                  <a:pt x="191" y="128"/>
                </a:cubicBezTo>
                <a:cubicBezTo>
                  <a:pt x="191" y="128"/>
                  <a:pt x="192" y="128"/>
                  <a:pt x="192" y="129"/>
                </a:cubicBezTo>
                <a:cubicBezTo>
                  <a:pt x="192" y="129"/>
                  <a:pt x="192" y="129"/>
                  <a:pt x="192" y="129"/>
                </a:cubicBezTo>
                <a:cubicBezTo>
                  <a:pt x="192" y="129"/>
                  <a:pt x="193" y="130"/>
                  <a:pt x="193" y="130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3" y="131"/>
                  <a:pt x="193" y="131"/>
                  <a:pt x="193" y="132"/>
                </a:cubicBezTo>
                <a:cubicBezTo>
                  <a:pt x="194" y="132"/>
                  <a:pt x="194" y="132"/>
                  <a:pt x="194" y="133"/>
                </a:cubicBezTo>
                <a:cubicBezTo>
                  <a:pt x="194" y="133"/>
                  <a:pt x="195" y="134"/>
                  <a:pt x="196" y="135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197" y="136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9" y="139"/>
                  <a:pt x="199" y="139"/>
                </a:cubicBezTo>
                <a:cubicBezTo>
                  <a:pt x="199" y="140"/>
                  <a:pt x="199" y="140"/>
                  <a:pt x="200" y="140"/>
                </a:cubicBezTo>
                <a:cubicBezTo>
                  <a:pt x="200" y="140"/>
                  <a:pt x="200" y="141"/>
                  <a:pt x="200" y="141"/>
                </a:cubicBezTo>
                <a:cubicBezTo>
                  <a:pt x="200" y="142"/>
                  <a:pt x="200" y="142"/>
                  <a:pt x="201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3"/>
                  <a:pt x="202" y="143"/>
                  <a:pt x="202" y="143"/>
                </a:cubicBezTo>
                <a:cubicBezTo>
                  <a:pt x="202" y="143"/>
                  <a:pt x="203" y="144"/>
                  <a:pt x="203" y="145"/>
                </a:cubicBezTo>
                <a:cubicBezTo>
                  <a:pt x="203" y="145"/>
                  <a:pt x="203" y="145"/>
                  <a:pt x="203" y="145"/>
                </a:cubicBezTo>
                <a:cubicBezTo>
                  <a:pt x="203" y="145"/>
                  <a:pt x="204" y="145"/>
                  <a:pt x="204" y="146"/>
                </a:cubicBezTo>
                <a:cubicBezTo>
                  <a:pt x="205" y="147"/>
                  <a:pt x="205" y="148"/>
                  <a:pt x="205" y="148"/>
                </a:cubicBezTo>
                <a:cubicBezTo>
                  <a:pt x="206" y="148"/>
                  <a:pt x="206" y="148"/>
                  <a:pt x="206" y="149"/>
                </a:cubicBezTo>
                <a:cubicBezTo>
                  <a:pt x="206" y="149"/>
                  <a:pt x="206" y="149"/>
                  <a:pt x="206" y="149"/>
                </a:cubicBezTo>
                <a:cubicBezTo>
                  <a:pt x="207" y="150"/>
                  <a:pt x="208" y="151"/>
                  <a:pt x="210" y="153"/>
                </a:cubicBezTo>
                <a:cubicBezTo>
                  <a:pt x="210" y="153"/>
                  <a:pt x="211" y="154"/>
                  <a:pt x="211" y="155"/>
                </a:cubicBezTo>
                <a:cubicBezTo>
                  <a:pt x="211" y="155"/>
                  <a:pt x="212" y="156"/>
                  <a:pt x="212" y="156"/>
                </a:cubicBezTo>
                <a:cubicBezTo>
                  <a:pt x="212" y="156"/>
                  <a:pt x="212" y="156"/>
                  <a:pt x="213" y="157"/>
                </a:cubicBezTo>
                <a:cubicBezTo>
                  <a:pt x="213" y="157"/>
                  <a:pt x="214" y="158"/>
                  <a:pt x="214" y="158"/>
                </a:cubicBezTo>
                <a:cubicBezTo>
                  <a:pt x="215" y="158"/>
                  <a:pt x="216" y="159"/>
                  <a:pt x="216" y="160"/>
                </a:cubicBezTo>
                <a:cubicBezTo>
                  <a:pt x="217" y="160"/>
                  <a:pt x="217" y="161"/>
                  <a:pt x="217" y="161"/>
                </a:cubicBezTo>
                <a:cubicBezTo>
                  <a:pt x="218" y="161"/>
                  <a:pt x="218" y="162"/>
                  <a:pt x="218" y="162"/>
                </a:cubicBezTo>
                <a:cubicBezTo>
                  <a:pt x="219" y="163"/>
                  <a:pt x="219" y="164"/>
                  <a:pt x="220" y="164"/>
                </a:cubicBezTo>
                <a:cubicBezTo>
                  <a:pt x="220" y="164"/>
                  <a:pt x="220" y="164"/>
                  <a:pt x="220" y="165"/>
                </a:cubicBezTo>
                <a:cubicBezTo>
                  <a:pt x="221" y="165"/>
                  <a:pt x="221" y="165"/>
                  <a:pt x="222" y="166"/>
                </a:cubicBezTo>
                <a:cubicBezTo>
                  <a:pt x="222" y="166"/>
                  <a:pt x="223" y="167"/>
                  <a:pt x="223" y="167"/>
                </a:cubicBezTo>
                <a:cubicBezTo>
                  <a:pt x="223" y="167"/>
                  <a:pt x="225" y="168"/>
                  <a:pt x="226" y="169"/>
                </a:cubicBezTo>
                <a:cubicBezTo>
                  <a:pt x="226" y="169"/>
                  <a:pt x="226" y="169"/>
                  <a:pt x="226" y="169"/>
                </a:cubicBezTo>
                <a:cubicBezTo>
                  <a:pt x="226" y="169"/>
                  <a:pt x="226" y="170"/>
                  <a:pt x="227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7" y="170"/>
                  <a:pt x="228" y="171"/>
                  <a:pt x="229" y="171"/>
                </a:cubicBezTo>
                <a:cubicBezTo>
                  <a:pt x="229" y="171"/>
                  <a:pt x="230" y="171"/>
                  <a:pt x="231" y="172"/>
                </a:cubicBezTo>
                <a:cubicBezTo>
                  <a:pt x="233" y="173"/>
                  <a:pt x="234" y="174"/>
                  <a:pt x="237" y="175"/>
                </a:cubicBezTo>
                <a:cubicBezTo>
                  <a:pt x="241" y="176"/>
                  <a:pt x="241" y="176"/>
                  <a:pt x="241" y="176"/>
                </a:cubicBezTo>
                <a:lnTo>
                  <a:pt x="243" y="176"/>
                </a:lnTo>
                <a:close/>
                <a:moveTo>
                  <a:pt x="226" y="160"/>
                </a:moveTo>
                <a:cubicBezTo>
                  <a:pt x="226" y="160"/>
                  <a:pt x="226" y="159"/>
                  <a:pt x="225" y="159"/>
                </a:cubicBezTo>
                <a:cubicBezTo>
                  <a:pt x="225" y="158"/>
                  <a:pt x="224" y="158"/>
                  <a:pt x="224" y="157"/>
                </a:cubicBezTo>
                <a:cubicBezTo>
                  <a:pt x="224" y="155"/>
                  <a:pt x="224" y="155"/>
                  <a:pt x="224" y="156"/>
                </a:cubicBezTo>
                <a:cubicBezTo>
                  <a:pt x="223" y="157"/>
                  <a:pt x="223" y="157"/>
                  <a:pt x="222" y="156"/>
                </a:cubicBezTo>
                <a:cubicBezTo>
                  <a:pt x="222" y="155"/>
                  <a:pt x="222" y="155"/>
                  <a:pt x="222" y="155"/>
                </a:cubicBezTo>
                <a:cubicBezTo>
                  <a:pt x="221" y="156"/>
                  <a:pt x="220" y="155"/>
                  <a:pt x="220" y="155"/>
                </a:cubicBezTo>
                <a:cubicBezTo>
                  <a:pt x="220" y="154"/>
                  <a:pt x="219" y="154"/>
                  <a:pt x="219" y="154"/>
                </a:cubicBezTo>
                <a:cubicBezTo>
                  <a:pt x="218" y="153"/>
                  <a:pt x="218" y="153"/>
                  <a:pt x="218" y="152"/>
                </a:cubicBezTo>
                <a:cubicBezTo>
                  <a:pt x="218" y="152"/>
                  <a:pt x="218" y="151"/>
                  <a:pt x="218" y="151"/>
                </a:cubicBezTo>
                <a:cubicBezTo>
                  <a:pt x="218" y="151"/>
                  <a:pt x="217" y="151"/>
                  <a:pt x="218" y="151"/>
                </a:cubicBezTo>
                <a:cubicBezTo>
                  <a:pt x="218" y="150"/>
                  <a:pt x="218" y="150"/>
                  <a:pt x="217" y="150"/>
                </a:cubicBezTo>
                <a:cubicBezTo>
                  <a:pt x="217" y="150"/>
                  <a:pt x="217" y="150"/>
                  <a:pt x="217" y="149"/>
                </a:cubicBezTo>
                <a:cubicBezTo>
                  <a:pt x="217" y="148"/>
                  <a:pt x="217" y="148"/>
                  <a:pt x="217" y="149"/>
                </a:cubicBezTo>
                <a:cubicBezTo>
                  <a:pt x="216" y="149"/>
                  <a:pt x="216" y="149"/>
                  <a:pt x="216" y="148"/>
                </a:cubicBezTo>
                <a:cubicBezTo>
                  <a:pt x="216" y="148"/>
                  <a:pt x="216" y="148"/>
                  <a:pt x="215" y="149"/>
                </a:cubicBezTo>
                <a:cubicBezTo>
                  <a:pt x="214" y="149"/>
                  <a:pt x="214" y="149"/>
                  <a:pt x="213" y="149"/>
                </a:cubicBezTo>
                <a:cubicBezTo>
                  <a:pt x="213" y="149"/>
                  <a:pt x="213" y="149"/>
                  <a:pt x="213" y="149"/>
                </a:cubicBezTo>
                <a:cubicBezTo>
                  <a:pt x="213" y="150"/>
                  <a:pt x="211" y="150"/>
                  <a:pt x="211" y="150"/>
                </a:cubicBezTo>
                <a:cubicBezTo>
                  <a:pt x="211" y="150"/>
                  <a:pt x="211" y="150"/>
                  <a:pt x="210" y="150"/>
                </a:cubicBezTo>
                <a:cubicBezTo>
                  <a:pt x="210" y="150"/>
                  <a:pt x="210" y="150"/>
                  <a:pt x="210" y="149"/>
                </a:cubicBezTo>
                <a:cubicBezTo>
                  <a:pt x="210" y="149"/>
                  <a:pt x="210" y="149"/>
                  <a:pt x="209" y="149"/>
                </a:cubicBezTo>
                <a:cubicBezTo>
                  <a:pt x="209" y="149"/>
                  <a:pt x="208" y="148"/>
                  <a:pt x="208" y="148"/>
                </a:cubicBezTo>
                <a:cubicBezTo>
                  <a:pt x="208" y="147"/>
                  <a:pt x="208" y="147"/>
                  <a:pt x="208" y="146"/>
                </a:cubicBezTo>
                <a:cubicBezTo>
                  <a:pt x="207" y="146"/>
                  <a:pt x="207" y="145"/>
                  <a:pt x="208" y="145"/>
                </a:cubicBezTo>
                <a:cubicBezTo>
                  <a:pt x="208" y="144"/>
                  <a:pt x="208" y="144"/>
                  <a:pt x="207" y="143"/>
                </a:cubicBezTo>
                <a:cubicBezTo>
                  <a:pt x="207" y="143"/>
                  <a:pt x="207" y="143"/>
                  <a:pt x="207" y="143"/>
                </a:cubicBezTo>
                <a:cubicBezTo>
                  <a:pt x="207" y="142"/>
                  <a:pt x="206" y="142"/>
                  <a:pt x="206" y="142"/>
                </a:cubicBezTo>
                <a:cubicBezTo>
                  <a:pt x="206" y="142"/>
                  <a:pt x="206" y="142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4" y="142"/>
                  <a:pt x="203" y="141"/>
                  <a:pt x="203" y="141"/>
                </a:cubicBezTo>
                <a:cubicBezTo>
                  <a:pt x="203" y="141"/>
                  <a:pt x="203" y="141"/>
                  <a:pt x="203" y="141"/>
                </a:cubicBezTo>
                <a:cubicBezTo>
                  <a:pt x="201" y="140"/>
                  <a:pt x="199" y="133"/>
                  <a:pt x="200" y="133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00" y="132"/>
                  <a:pt x="200" y="132"/>
                  <a:pt x="200" y="131"/>
                </a:cubicBezTo>
                <a:cubicBezTo>
                  <a:pt x="200" y="130"/>
                  <a:pt x="200" y="129"/>
                  <a:pt x="198" y="128"/>
                </a:cubicBezTo>
                <a:cubicBezTo>
                  <a:pt x="196" y="126"/>
                  <a:pt x="196" y="126"/>
                  <a:pt x="196" y="125"/>
                </a:cubicBezTo>
                <a:cubicBezTo>
                  <a:pt x="197" y="122"/>
                  <a:pt x="195" y="120"/>
                  <a:pt x="194" y="121"/>
                </a:cubicBezTo>
                <a:cubicBezTo>
                  <a:pt x="194" y="121"/>
                  <a:pt x="194" y="121"/>
                  <a:pt x="193" y="120"/>
                </a:cubicBezTo>
                <a:cubicBezTo>
                  <a:pt x="193" y="120"/>
                  <a:pt x="193" y="120"/>
                  <a:pt x="192" y="120"/>
                </a:cubicBezTo>
                <a:cubicBezTo>
                  <a:pt x="192" y="121"/>
                  <a:pt x="192" y="121"/>
                  <a:pt x="192" y="121"/>
                </a:cubicBezTo>
                <a:cubicBezTo>
                  <a:pt x="191" y="121"/>
                  <a:pt x="190" y="120"/>
                  <a:pt x="190" y="120"/>
                </a:cubicBezTo>
                <a:cubicBezTo>
                  <a:pt x="189" y="120"/>
                  <a:pt x="188" y="120"/>
                  <a:pt x="188" y="118"/>
                </a:cubicBezTo>
                <a:cubicBezTo>
                  <a:pt x="187" y="117"/>
                  <a:pt x="187" y="116"/>
                  <a:pt x="187" y="116"/>
                </a:cubicBezTo>
                <a:cubicBezTo>
                  <a:pt x="187" y="115"/>
                  <a:pt x="187" y="115"/>
                  <a:pt x="186" y="114"/>
                </a:cubicBezTo>
                <a:cubicBezTo>
                  <a:pt x="186" y="114"/>
                  <a:pt x="186" y="113"/>
                  <a:pt x="186" y="112"/>
                </a:cubicBezTo>
                <a:cubicBezTo>
                  <a:pt x="186" y="111"/>
                  <a:pt x="186" y="111"/>
                  <a:pt x="185" y="112"/>
                </a:cubicBezTo>
                <a:cubicBezTo>
                  <a:pt x="185" y="112"/>
                  <a:pt x="185" y="112"/>
                  <a:pt x="184" y="112"/>
                </a:cubicBezTo>
                <a:cubicBezTo>
                  <a:pt x="184" y="112"/>
                  <a:pt x="183" y="111"/>
                  <a:pt x="183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1" y="111"/>
                  <a:pt x="181" y="110"/>
                  <a:pt x="181" y="110"/>
                </a:cubicBezTo>
                <a:cubicBezTo>
                  <a:pt x="181" y="110"/>
                  <a:pt x="180" y="109"/>
                  <a:pt x="180" y="109"/>
                </a:cubicBezTo>
                <a:cubicBezTo>
                  <a:pt x="179" y="109"/>
                  <a:pt x="179" y="108"/>
                  <a:pt x="179" y="108"/>
                </a:cubicBezTo>
                <a:cubicBezTo>
                  <a:pt x="179" y="108"/>
                  <a:pt x="179" y="107"/>
                  <a:pt x="179" y="107"/>
                </a:cubicBezTo>
                <a:cubicBezTo>
                  <a:pt x="179" y="106"/>
                  <a:pt x="179" y="106"/>
                  <a:pt x="178" y="107"/>
                </a:cubicBezTo>
                <a:cubicBezTo>
                  <a:pt x="178" y="107"/>
                  <a:pt x="178" y="108"/>
                  <a:pt x="178" y="108"/>
                </a:cubicBezTo>
                <a:cubicBezTo>
                  <a:pt x="179" y="108"/>
                  <a:pt x="179" y="109"/>
                  <a:pt x="178" y="109"/>
                </a:cubicBezTo>
                <a:cubicBezTo>
                  <a:pt x="178" y="109"/>
                  <a:pt x="178" y="109"/>
                  <a:pt x="178" y="109"/>
                </a:cubicBezTo>
                <a:cubicBezTo>
                  <a:pt x="178" y="108"/>
                  <a:pt x="178" y="108"/>
                  <a:pt x="178" y="109"/>
                </a:cubicBezTo>
                <a:cubicBezTo>
                  <a:pt x="178" y="109"/>
                  <a:pt x="177" y="109"/>
                  <a:pt x="176" y="108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5" y="108"/>
                  <a:pt x="175" y="108"/>
                  <a:pt x="173" y="107"/>
                </a:cubicBezTo>
                <a:cubicBezTo>
                  <a:pt x="172" y="107"/>
                  <a:pt x="171" y="104"/>
                  <a:pt x="171" y="103"/>
                </a:cubicBezTo>
                <a:cubicBezTo>
                  <a:pt x="171" y="103"/>
                  <a:pt x="171" y="103"/>
                  <a:pt x="171" y="103"/>
                </a:cubicBezTo>
                <a:cubicBezTo>
                  <a:pt x="171" y="103"/>
                  <a:pt x="170" y="102"/>
                  <a:pt x="170" y="100"/>
                </a:cubicBezTo>
                <a:cubicBezTo>
                  <a:pt x="170" y="100"/>
                  <a:pt x="169" y="100"/>
                  <a:pt x="168" y="100"/>
                </a:cubicBezTo>
                <a:cubicBezTo>
                  <a:pt x="167" y="100"/>
                  <a:pt x="167" y="100"/>
                  <a:pt x="166" y="100"/>
                </a:cubicBezTo>
                <a:cubicBezTo>
                  <a:pt x="166" y="101"/>
                  <a:pt x="165" y="101"/>
                  <a:pt x="165" y="101"/>
                </a:cubicBezTo>
                <a:cubicBezTo>
                  <a:pt x="165" y="101"/>
                  <a:pt x="164" y="101"/>
                  <a:pt x="164" y="102"/>
                </a:cubicBezTo>
                <a:cubicBezTo>
                  <a:pt x="164" y="102"/>
                  <a:pt x="161" y="103"/>
                  <a:pt x="160" y="103"/>
                </a:cubicBezTo>
                <a:cubicBezTo>
                  <a:pt x="159" y="102"/>
                  <a:pt x="160" y="101"/>
                  <a:pt x="162" y="100"/>
                </a:cubicBezTo>
                <a:cubicBezTo>
                  <a:pt x="163" y="100"/>
                  <a:pt x="164" y="99"/>
                  <a:pt x="164" y="99"/>
                </a:cubicBezTo>
                <a:cubicBezTo>
                  <a:pt x="165" y="98"/>
                  <a:pt x="167" y="97"/>
                  <a:pt x="168" y="97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70" y="97"/>
                  <a:pt x="171" y="98"/>
                  <a:pt x="172" y="99"/>
                </a:cubicBezTo>
                <a:cubicBezTo>
                  <a:pt x="173" y="101"/>
                  <a:pt x="174" y="103"/>
                  <a:pt x="174" y="103"/>
                </a:cubicBezTo>
                <a:cubicBezTo>
                  <a:pt x="174" y="103"/>
                  <a:pt x="174" y="104"/>
                  <a:pt x="174" y="104"/>
                </a:cubicBezTo>
                <a:cubicBezTo>
                  <a:pt x="174" y="104"/>
                  <a:pt x="174" y="104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4" y="105"/>
                  <a:pt x="175" y="105"/>
                </a:cubicBezTo>
                <a:cubicBezTo>
                  <a:pt x="175" y="105"/>
                  <a:pt x="176" y="105"/>
                  <a:pt x="176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7" y="105"/>
                  <a:pt x="178" y="105"/>
                  <a:pt x="178" y="105"/>
                </a:cubicBezTo>
                <a:cubicBezTo>
                  <a:pt x="178" y="105"/>
                  <a:pt x="179" y="105"/>
                  <a:pt x="179" y="105"/>
                </a:cubicBezTo>
                <a:cubicBezTo>
                  <a:pt x="180" y="104"/>
                  <a:pt x="181" y="105"/>
                  <a:pt x="181" y="106"/>
                </a:cubicBezTo>
                <a:cubicBezTo>
                  <a:pt x="182" y="107"/>
                  <a:pt x="184" y="109"/>
                  <a:pt x="185" y="109"/>
                </a:cubicBezTo>
                <a:cubicBezTo>
                  <a:pt x="185" y="109"/>
                  <a:pt x="185" y="109"/>
                  <a:pt x="185" y="109"/>
                </a:cubicBezTo>
                <a:cubicBezTo>
                  <a:pt x="185" y="109"/>
                  <a:pt x="186" y="109"/>
                  <a:pt x="187" y="109"/>
                </a:cubicBezTo>
                <a:cubicBezTo>
                  <a:pt x="188" y="109"/>
                  <a:pt x="189" y="110"/>
                  <a:pt x="188" y="110"/>
                </a:cubicBezTo>
                <a:cubicBezTo>
                  <a:pt x="188" y="111"/>
                  <a:pt x="188" y="111"/>
                  <a:pt x="189" y="111"/>
                </a:cubicBezTo>
                <a:cubicBezTo>
                  <a:pt x="189" y="112"/>
                  <a:pt x="189" y="112"/>
                  <a:pt x="189" y="113"/>
                </a:cubicBezTo>
                <a:cubicBezTo>
                  <a:pt x="188" y="113"/>
                  <a:pt x="188" y="114"/>
                  <a:pt x="189" y="114"/>
                </a:cubicBezTo>
                <a:cubicBezTo>
                  <a:pt x="190" y="115"/>
                  <a:pt x="190" y="115"/>
                  <a:pt x="191" y="117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1" y="118"/>
                  <a:pt x="192" y="118"/>
                  <a:pt x="192" y="118"/>
                </a:cubicBezTo>
                <a:cubicBezTo>
                  <a:pt x="192" y="118"/>
                  <a:pt x="193" y="118"/>
                  <a:pt x="193" y="118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4" y="118"/>
                  <a:pt x="194" y="118"/>
                  <a:pt x="194" y="118"/>
                </a:cubicBezTo>
                <a:cubicBezTo>
                  <a:pt x="194" y="118"/>
                  <a:pt x="194" y="118"/>
                  <a:pt x="195" y="118"/>
                </a:cubicBezTo>
                <a:cubicBezTo>
                  <a:pt x="195" y="118"/>
                  <a:pt x="195" y="119"/>
                  <a:pt x="195" y="119"/>
                </a:cubicBezTo>
                <a:cubicBezTo>
                  <a:pt x="196" y="119"/>
                  <a:pt x="196" y="119"/>
                  <a:pt x="196" y="119"/>
                </a:cubicBezTo>
                <a:cubicBezTo>
                  <a:pt x="196" y="119"/>
                  <a:pt x="196" y="118"/>
                  <a:pt x="196" y="119"/>
                </a:cubicBezTo>
                <a:cubicBezTo>
                  <a:pt x="196" y="119"/>
                  <a:pt x="196" y="119"/>
                  <a:pt x="197" y="119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196" y="120"/>
                  <a:pt x="196" y="120"/>
                  <a:pt x="197" y="119"/>
                </a:cubicBezTo>
                <a:cubicBezTo>
                  <a:pt x="198" y="119"/>
                  <a:pt x="198" y="119"/>
                  <a:pt x="199" y="120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198" y="121"/>
                  <a:pt x="198" y="121"/>
                  <a:pt x="199" y="122"/>
                </a:cubicBezTo>
                <a:cubicBezTo>
                  <a:pt x="199" y="122"/>
                  <a:pt x="200" y="123"/>
                  <a:pt x="199" y="124"/>
                </a:cubicBezTo>
                <a:cubicBezTo>
                  <a:pt x="199" y="125"/>
                  <a:pt x="200" y="125"/>
                  <a:pt x="200" y="125"/>
                </a:cubicBezTo>
                <a:cubicBezTo>
                  <a:pt x="201" y="125"/>
                  <a:pt x="201" y="126"/>
                  <a:pt x="201" y="126"/>
                </a:cubicBezTo>
                <a:cubicBezTo>
                  <a:pt x="201" y="127"/>
                  <a:pt x="201" y="127"/>
                  <a:pt x="201" y="127"/>
                </a:cubicBezTo>
                <a:cubicBezTo>
                  <a:pt x="202" y="127"/>
                  <a:pt x="203" y="128"/>
                  <a:pt x="203" y="130"/>
                </a:cubicBezTo>
                <a:cubicBezTo>
                  <a:pt x="203" y="132"/>
                  <a:pt x="203" y="133"/>
                  <a:pt x="202" y="133"/>
                </a:cubicBezTo>
                <a:cubicBezTo>
                  <a:pt x="202" y="133"/>
                  <a:pt x="202" y="134"/>
                  <a:pt x="202" y="134"/>
                </a:cubicBezTo>
                <a:cubicBezTo>
                  <a:pt x="202" y="134"/>
                  <a:pt x="202" y="134"/>
                  <a:pt x="202" y="134"/>
                </a:cubicBezTo>
                <a:cubicBezTo>
                  <a:pt x="202" y="134"/>
                  <a:pt x="203" y="134"/>
                  <a:pt x="203" y="135"/>
                </a:cubicBezTo>
                <a:cubicBezTo>
                  <a:pt x="203" y="135"/>
                  <a:pt x="203" y="136"/>
                  <a:pt x="203" y="136"/>
                </a:cubicBezTo>
                <a:cubicBezTo>
                  <a:pt x="203" y="136"/>
                  <a:pt x="203" y="136"/>
                  <a:pt x="203" y="136"/>
                </a:cubicBezTo>
                <a:cubicBezTo>
                  <a:pt x="202" y="137"/>
                  <a:pt x="202" y="137"/>
                  <a:pt x="203" y="138"/>
                </a:cubicBezTo>
                <a:cubicBezTo>
                  <a:pt x="203" y="138"/>
                  <a:pt x="203" y="137"/>
                  <a:pt x="203" y="137"/>
                </a:cubicBezTo>
                <a:cubicBezTo>
                  <a:pt x="204" y="136"/>
                  <a:pt x="204" y="137"/>
                  <a:pt x="204" y="137"/>
                </a:cubicBezTo>
                <a:cubicBezTo>
                  <a:pt x="204" y="138"/>
                  <a:pt x="206" y="139"/>
                  <a:pt x="208" y="139"/>
                </a:cubicBezTo>
                <a:cubicBezTo>
                  <a:pt x="209" y="140"/>
                  <a:pt x="210" y="140"/>
                  <a:pt x="210" y="140"/>
                </a:cubicBezTo>
                <a:cubicBezTo>
                  <a:pt x="209" y="140"/>
                  <a:pt x="209" y="141"/>
                  <a:pt x="210" y="141"/>
                </a:cubicBezTo>
                <a:cubicBezTo>
                  <a:pt x="210" y="141"/>
                  <a:pt x="211" y="146"/>
                  <a:pt x="211" y="146"/>
                </a:cubicBezTo>
                <a:cubicBezTo>
                  <a:pt x="211" y="146"/>
                  <a:pt x="211" y="147"/>
                  <a:pt x="211" y="147"/>
                </a:cubicBezTo>
                <a:cubicBezTo>
                  <a:pt x="211" y="147"/>
                  <a:pt x="212" y="147"/>
                  <a:pt x="212" y="147"/>
                </a:cubicBezTo>
                <a:cubicBezTo>
                  <a:pt x="212" y="146"/>
                  <a:pt x="212" y="146"/>
                  <a:pt x="212" y="147"/>
                </a:cubicBezTo>
                <a:cubicBezTo>
                  <a:pt x="212" y="147"/>
                  <a:pt x="213" y="147"/>
                  <a:pt x="213" y="147"/>
                </a:cubicBezTo>
                <a:cubicBezTo>
                  <a:pt x="214" y="146"/>
                  <a:pt x="215" y="146"/>
                  <a:pt x="216" y="146"/>
                </a:cubicBezTo>
                <a:cubicBezTo>
                  <a:pt x="216" y="146"/>
                  <a:pt x="218" y="146"/>
                  <a:pt x="218" y="146"/>
                </a:cubicBezTo>
                <a:cubicBezTo>
                  <a:pt x="219" y="146"/>
                  <a:pt x="220" y="146"/>
                  <a:pt x="220" y="146"/>
                </a:cubicBezTo>
                <a:cubicBezTo>
                  <a:pt x="220" y="146"/>
                  <a:pt x="220" y="147"/>
                  <a:pt x="220" y="147"/>
                </a:cubicBezTo>
                <a:cubicBezTo>
                  <a:pt x="220" y="147"/>
                  <a:pt x="221" y="147"/>
                  <a:pt x="220" y="147"/>
                </a:cubicBezTo>
                <a:cubicBezTo>
                  <a:pt x="220" y="148"/>
                  <a:pt x="220" y="148"/>
                  <a:pt x="220" y="148"/>
                </a:cubicBezTo>
                <a:cubicBezTo>
                  <a:pt x="221" y="148"/>
                  <a:pt x="221" y="149"/>
                  <a:pt x="221" y="149"/>
                </a:cubicBezTo>
                <a:cubicBezTo>
                  <a:pt x="221" y="150"/>
                  <a:pt x="221" y="151"/>
                  <a:pt x="222" y="151"/>
                </a:cubicBezTo>
                <a:cubicBezTo>
                  <a:pt x="222" y="152"/>
                  <a:pt x="222" y="152"/>
                  <a:pt x="222" y="153"/>
                </a:cubicBezTo>
                <a:cubicBezTo>
                  <a:pt x="222" y="153"/>
                  <a:pt x="222" y="153"/>
                  <a:pt x="222" y="153"/>
                </a:cubicBezTo>
                <a:cubicBezTo>
                  <a:pt x="223" y="153"/>
                  <a:pt x="223" y="153"/>
                  <a:pt x="223" y="153"/>
                </a:cubicBezTo>
                <a:cubicBezTo>
                  <a:pt x="223" y="153"/>
                  <a:pt x="224" y="153"/>
                  <a:pt x="224" y="153"/>
                </a:cubicBezTo>
                <a:cubicBezTo>
                  <a:pt x="226" y="153"/>
                  <a:pt x="227" y="153"/>
                  <a:pt x="228" y="153"/>
                </a:cubicBezTo>
                <a:cubicBezTo>
                  <a:pt x="228" y="154"/>
                  <a:pt x="228" y="154"/>
                  <a:pt x="228" y="155"/>
                </a:cubicBezTo>
                <a:cubicBezTo>
                  <a:pt x="228" y="155"/>
                  <a:pt x="228" y="155"/>
                  <a:pt x="228" y="156"/>
                </a:cubicBezTo>
                <a:cubicBezTo>
                  <a:pt x="228" y="156"/>
                  <a:pt x="228" y="157"/>
                  <a:pt x="228" y="157"/>
                </a:cubicBezTo>
                <a:cubicBezTo>
                  <a:pt x="228" y="157"/>
                  <a:pt x="228" y="158"/>
                  <a:pt x="228" y="158"/>
                </a:cubicBezTo>
                <a:cubicBezTo>
                  <a:pt x="229" y="159"/>
                  <a:pt x="229" y="159"/>
                  <a:pt x="229" y="158"/>
                </a:cubicBezTo>
                <a:cubicBezTo>
                  <a:pt x="229" y="158"/>
                  <a:pt x="229" y="158"/>
                  <a:pt x="230" y="159"/>
                </a:cubicBezTo>
                <a:cubicBezTo>
                  <a:pt x="231" y="160"/>
                  <a:pt x="231" y="160"/>
                  <a:pt x="231" y="160"/>
                </a:cubicBezTo>
                <a:cubicBezTo>
                  <a:pt x="232" y="159"/>
                  <a:pt x="232" y="159"/>
                  <a:pt x="232" y="159"/>
                </a:cubicBezTo>
                <a:cubicBezTo>
                  <a:pt x="233" y="159"/>
                  <a:pt x="235" y="159"/>
                  <a:pt x="236" y="158"/>
                </a:cubicBezTo>
                <a:cubicBezTo>
                  <a:pt x="237" y="158"/>
                  <a:pt x="239" y="157"/>
                  <a:pt x="239" y="158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40" y="157"/>
                  <a:pt x="240" y="157"/>
                  <a:pt x="240" y="157"/>
                </a:cubicBezTo>
                <a:cubicBezTo>
                  <a:pt x="241" y="157"/>
                  <a:pt x="241" y="158"/>
                  <a:pt x="241" y="158"/>
                </a:cubicBezTo>
                <a:cubicBezTo>
                  <a:pt x="241" y="159"/>
                  <a:pt x="241" y="159"/>
                  <a:pt x="240" y="159"/>
                </a:cubicBezTo>
                <a:cubicBezTo>
                  <a:pt x="240" y="159"/>
                  <a:pt x="239" y="160"/>
                  <a:pt x="239" y="160"/>
                </a:cubicBezTo>
                <a:cubicBezTo>
                  <a:pt x="239" y="160"/>
                  <a:pt x="239" y="161"/>
                  <a:pt x="238" y="161"/>
                </a:cubicBezTo>
                <a:cubicBezTo>
                  <a:pt x="238" y="160"/>
                  <a:pt x="238" y="161"/>
                  <a:pt x="238" y="161"/>
                </a:cubicBezTo>
                <a:cubicBezTo>
                  <a:pt x="237" y="161"/>
                  <a:pt x="237" y="161"/>
                  <a:pt x="237" y="161"/>
                </a:cubicBezTo>
                <a:cubicBezTo>
                  <a:pt x="237" y="161"/>
                  <a:pt x="237" y="161"/>
                  <a:pt x="237" y="161"/>
                </a:cubicBezTo>
                <a:cubicBezTo>
                  <a:pt x="236" y="162"/>
                  <a:pt x="236" y="162"/>
                  <a:pt x="235" y="162"/>
                </a:cubicBezTo>
                <a:cubicBezTo>
                  <a:pt x="235" y="162"/>
                  <a:pt x="234" y="162"/>
                  <a:pt x="234" y="162"/>
                </a:cubicBezTo>
                <a:cubicBezTo>
                  <a:pt x="233" y="163"/>
                  <a:pt x="233" y="163"/>
                  <a:pt x="232" y="163"/>
                </a:cubicBezTo>
                <a:cubicBezTo>
                  <a:pt x="230" y="162"/>
                  <a:pt x="227" y="161"/>
                  <a:pt x="227" y="161"/>
                </a:cubicBezTo>
                <a:cubicBezTo>
                  <a:pt x="227" y="160"/>
                  <a:pt x="227" y="160"/>
                  <a:pt x="226" y="160"/>
                </a:cubicBezTo>
                <a:cubicBezTo>
                  <a:pt x="226" y="161"/>
                  <a:pt x="226" y="160"/>
                  <a:pt x="226" y="160"/>
                </a:cubicBezTo>
                <a:close/>
                <a:moveTo>
                  <a:pt x="225" y="160"/>
                </a:moveTo>
                <a:cubicBezTo>
                  <a:pt x="225" y="159"/>
                  <a:pt x="225" y="159"/>
                  <a:pt x="225" y="159"/>
                </a:cubicBezTo>
                <a:cubicBezTo>
                  <a:pt x="226" y="159"/>
                  <a:pt x="226" y="160"/>
                  <a:pt x="226" y="160"/>
                </a:cubicBezTo>
                <a:cubicBezTo>
                  <a:pt x="226" y="160"/>
                  <a:pt x="225" y="160"/>
                  <a:pt x="225" y="160"/>
                </a:cubicBezTo>
                <a:close/>
                <a:moveTo>
                  <a:pt x="238" y="143"/>
                </a:moveTo>
                <a:cubicBezTo>
                  <a:pt x="238" y="142"/>
                  <a:pt x="238" y="142"/>
                  <a:pt x="238" y="142"/>
                </a:cubicBezTo>
                <a:cubicBezTo>
                  <a:pt x="237" y="142"/>
                  <a:pt x="237" y="141"/>
                  <a:pt x="237" y="140"/>
                </a:cubicBezTo>
                <a:cubicBezTo>
                  <a:pt x="237" y="139"/>
                  <a:pt x="236" y="139"/>
                  <a:pt x="236" y="139"/>
                </a:cubicBezTo>
                <a:cubicBezTo>
                  <a:pt x="236" y="139"/>
                  <a:pt x="235" y="139"/>
                  <a:pt x="235" y="138"/>
                </a:cubicBezTo>
                <a:cubicBezTo>
                  <a:pt x="235" y="138"/>
                  <a:pt x="235" y="138"/>
                  <a:pt x="234" y="138"/>
                </a:cubicBezTo>
                <a:cubicBezTo>
                  <a:pt x="234" y="138"/>
                  <a:pt x="233" y="138"/>
                  <a:pt x="233" y="137"/>
                </a:cubicBezTo>
                <a:cubicBezTo>
                  <a:pt x="233" y="137"/>
                  <a:pt x="234" y="137"/>
                  <a:pt x="234" y="137"/>
                </a:cubicBezTo>
                <a:cubicBezTo>
                  <a:pt x="234" y="137"/>
                  <a:pt x="234" y="137"/>
                  <a:pt x="234" y="136"/>
                </a:cubicBezTo>
                <a:cubicBezTo>
                  <a:pt x="234" y="136"/>
                  <a:pt x="234" y="135"/>
                  <a:pt x="234" y="135"/>
                </a:cubicBezTo>
                <a:cubicBezTo>
                  <a:pt x="234" y="134"/>
                  <a:pt x="234" y="134"/>
                  <a:pt x="233" y="135"/>
                </a:cubicBezTo>
                <a:cubicBezTo>
                  <a:pt x="233" y="136"/>
                  <a:pt x="233" y="136"/>
                  <a:pt x="233" y="136"/>
                </a:cubicBezTo>
                <a:cubicBezTo>
                  <a:pt x="233" y="135"/>
                  <a:pt x="233" y="135"/>
                  <a:pt x="232" y="135"/>
                </a:cubicBezTo>
                <a:cubicBezTo>
                  <a:pt x="232" y="135"/>
                  <a:pt x="232" y="135"/>
                  <a:pt x="232" y="135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0" y="135"/>
                  <a:pt x="230" y="134"/>
                  <a:pt x="229" y="133"/>
                </a:cubicBezTo>
                <a:cubicBezTo>
                  <a:pt x="229" y="133"/>
                  <a:pt x="228" y="132"/>
                  <a:pt x="228" y="132"/>
                </a:cubicBezTo>
                <a:cubicBezTo>
                  <a:pt x="228" y="132"/>
                  <a:pt x="227" y="132"/>
                  <a:pt x="228" y="132"/>
                </a:cubicBezTo>
                <a:cubicBezTo>
                  <a:pt x="228" y="132"/>
                  <a:pt x="227" y="131"/>
                  <a:pt x="227" y="131"/>
                </a:cubicBezTo>
                <a:cubicBezTo>
                  <a:pt x="227" y="130"/>
                  <a:pt x="227" y="129"/>
                  <a:pt x="227" y="129"/>
                </a:cubicBezTo>
                <a:cubicBezTo>
                  <a:pt x="227" y="129"/>
                  <a:pt x="226" y="126"/>
                  <a:pt x="225" y="127"/>
                </a:cubicBezTo>
                <a:cubicBezTo>
                  <a:pt x="225" y="127"/>
                  <a:pt x="225" y="127"/>
                  <a:pt x="225" y="127"/>
                </a:cubicBezTo>
                <a:cubicBezTo>
                  <a:pt x="224" y="126"/>
                  <a:pt x="224" y="126"/>
                  <a:pt x="224" y="127"/>
                </a:cubicBezTo>
                <a:cubicBezTo>
                  <a:pt x="224" y="127"/>
                  <a:pt x="222" y="127"/>
                  <a:pt x="222" y="126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20" y="124"/>
                  <a:pt x="220" y="124"/>
                  <a:pt x="220" y="123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22"/>
                  <a:pt x="220" y="122"/>
                  <a:pt x="220" y="121"/>
                </a:cubicBezTo>
                <a:cubicBezTo>
                  <a:pt x="220" y="119"/>
                  <a:pt x="219" y="118"/>
                  <a:pt x="219" y="118"/>
                </a:cubicBezTo>
                <a:cubicBezTo>
                  <a:pt x="219" y="118"/>
                  <a:pt x="218" y="118"/>
                  <a:pt x="218" y="118"/>
                </a:cubicBezTo>
                <a:cubicBezTo>
                  <a:pt x="215" y="118"/>
                  <a:pt x="213" y="117"/>
                  <a:pt x="212" y="116"/>
                </a:cubicBezTo>
                <a:cubicBezTo>
                  <a:pt x="208" y="113"/>
                  <a:pt x="206" y="110"/>
                  <a:pt x="206" y="109"/>
                </a:cubicBezTo>
                <a:cubicBezTo>
                  <a:pt x="206" y="109"/>
                  <a:pt x="206" y="108"/>
                  <a:pt x="205" y="107"/>
                </a:cubicBezTo>
                <a:cubicBezTo>
                  <a:pt x="205" y="106"/>
                  <a:pt x="204" y="105"/>
                  <a:pt x="203" y="105"/>
                </a:cubicBezTo>
                <a:cubicBezTo>
                  <a:pt x="203" y="105"/>
                  <a:pt x="202" y="104"/>
                  <a:pt x="202" y="104"/>
                </a:cubicBezTo>
                <a:cubicBezTo>
                  <a:pt x="202" y="104"/>
                  <a:pt x="202" y="104"/>
                  <a:pt x="201" y="104"/>
                </a:cubicBezTo>
                <a:cubicBezTo>
                  <a:pt x="201" y="104"/>
                  <a:pt x="200" y="103"/>
                  <a:pt x="198" y="103"/>
                </a:cubicBezTo>
                <a:cubicBezTo>
                  <a:pt x="197" y="102"/>
                  <a:pt x="196" y="102"/>
                  <a:pt x="195" y="101"/>
                </a:cubicBezTo>
                <a:cubicBezTo>
                  <a:pt x="195" y="101"/>
                  <a:pt x="195" y="100"/>
                  <a:pt x="195" y="100"/>
                </a:cubicBezTo>
                <a:cubicBezTo>
                  <a:pt x="195" y="99"/>
                  <a:pt x="194" y="98"/>
                  <a:pt x="193" y="98"/>
                </a:cubicBezTo>
                <a:cubicBezTo>
                  <a:pt x="193" y="99"/>
                  <a:pt x="193" y="99"/>
                  <a:pt x="193" y="98"/>
                </a:cubicBezTo>
                <a:cubicBezTo>
                  <a:pt x="193" y="98"/>
                  <a:pt x="193" y="98"/>
                  <a:pt x="192" y="98"/>
                </a:cubicBezTo>
                <a:cubicBezTo>
                  <a:pt x="191" y="98"/>
                  <a:pt x="189" y="97"/>
                  <a:pt x="189" y="97"/>
                </a:cubicBezTo>
                <a:cubicBezTo>
                  <a:pt x="189" y="96"/>
                  <a:pt x="188" y="96"/>
                  <a:pt x="188" y="96"/>
                </a:cubicBezTo>
                <a:cubicBezTo>
                  <a:pt x="187" y="95"/>
                  <a:pt x="186" y="92"/>
                  <a:pt x="186" y="92"/>
                </a:cubicBezTo>
                <a:cubicBezTo>
                  <a:pt x="186" y="91"/>
                  <a:pt x="186" y="91"/>
                  <a:pt x="185" y="91"/>
                </a:cubicBezTo>
                <a:cubicBezTo>
                  <a:pt x="185" y="92"/>
                  <a:pt x="184" y="91"/>
                  <a:pt x="183" y="91"/>
                </a:cubicBezTo>
                <a:cubicBezTo>
                  <a:pt x="181" y="91"/>
                  <a:pt x="181" y="91"/>
                  <a:pt x="179" y="90"/>
                </a:cubicBezTo>
                <a:cubicBezTo>
                  <a:pt x="178" y="89"/>
                  <a:pt x="177" y="88"/>
                  <a:pt x="177" y="87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5" y="87"/>
                  <a:pt x="175" y="87"/>
                  <a:pt x="172" y="90"/>
                </a:cubicBezTo>
                <a:cubicBezTo>
                  <a:pt x="170" y="91"/>
                  <a:pt x="169" y="92"/>
                  <a:pt x="169" y="92"/>
                </a:cubicBezTo>
                <a:cubicBezTo>
                  <a:pt x="169" y="92"/>
                  <a:pt x="169" y="92"/>
                  <a:pt x="168" y="91"/>
                </a:cubicBezTo>
                <a:cubicBezTo>
                  <a:pt x="168" y="91"/>
                  <a:pt x="168" y="89"/>
                  <a:pt x="169" y="89"/>
                </a:cubicBezTo>
                <a:cubicBezTo>
                  <a:pt x="169" y="89"/>
                  <a:pt x="169" y="89"/>
                  <a:pt x="170" y="88"/>
                </a:cubicBezTo>
                <a:cubicBezTo>
                  <a:pt x="170" y="88"/>
                  <a:pt x="170" y="88"/>
                  <a:pt x="171" y="88"/>
                </a:cubicBezTo>
                <a:cubicBezTo>
                  <a:pt x="172" y="88"/>
                  <a:pt x="172" y="88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2" y="87"/>
                  <a:pt x="172" y="87"/>
                  <a:pt x="172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3" y="86"/>
                  <a:pt x="173" y="86"/>
                  <a:pt x="173" y="86"/>
                </a:cubicBezTo>
                <a:cubicBezTo>
                  <a:pt x="173" y="85"/>
                  <a:pt x="173" y="85"/>
                  <a:pt x="174" y="85"/>
                </a:cubicBezTo>
                <a:cubicBezTo>
                  <a:pt x="174" y="85"/>
                  <a:pt x="174" y="85"/>
                  <a:pt x="174" y="85"/>
                </a:cubicBezTo>
                <a:cubicBezTo>
                  <a:pt x="175" y="84"/>
                  <a:pt x="175" y="84"/>
                  <a:pt x="175" y="84"/>
                </a:cubicBezTo>
                <a:cubicBezTo>
                  <a:pt x="175" y="84"/>
                  <a:pt x="177" y="84"/>
                  <a:pt x="177" y="83"/>
                </a:cubicBezTo>
                <a:cubicBezTo>
                  <a:pt x="177" y="82"/>
                  <a:pt x="177" y="83"/>
                  <a:pt x="177" y="83"/>
                </a:cubicBezTo>
                <a:cubicBezTo>
                  <a:pt x="178" y="84"/>
                  <a:pt x="178" y="84"/>
                  <a:pt x="178" y="83"/>
                </a:cubicBezTo>
                <a:cubicBezTo>
                  <a:pt x="178" y="81"/>
                  <a:pt x="178" y="81"/>
                  <a:pt x="179" y="82"/>
                </a:cubicBezTo>
                <a:cubicBezTo>
                  <a:pt x="180" y="82"/>
                  <a:pt x="180" y="82"/>
                  <a:pt x="180" y="83"/>
                </a:cubicBezTo>
                <a:cubicBezTo>
                  <a:pt x="180" y="83"/>
                  <a:pt x="180" y="84"/>
                  <a:pt x="180" y="84"/>
                </a:cubicBezTo>
                <a:cubicBezTo>
                  <a:pt x="181" y="85"/>
                  <a:pt x="181" y="86"/>
                  <a:pt x="181" y="86"/>
                </a:cubicBezTo>
                <a:cubicBezTo>
                  <a:pt x="181" y="87"/>
                  <a:pt x="181" y="87"/>
                  <a:pt x="183" y="88"/>
                </a:cubicBezTo>
                <a:cubicBezTo>
                  <a:pt x="184" y="88"/>
                  <a:pt x="185" y="88"/>
                  <a:pt x="185" y="88"/>
                </a:cubicBezTo>
                <a:cubicBezTo>
                  <a:pt x="185" y="88"/>
                  <a:pt x="186" y="88"/>
                  <a:pt x="187" y="88"/>
                </a:cubicBezTo>
                <a:cubicBezTo>
                  <a:pt x="188" y="88"/>
                  <a:pt x="188" y="87"/>
                  <a:pt x="189" y="87"/>
                </a:cubicBezTo>
                <a:cubicBezTo>
                  <a:pt x="190" y="86"/>
                  <a:pt x="191" y="86"/>
                  <a:pt x="191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2" y="88"/>
                  <a:pt x="192" y="89"/>
                  <a:pt x="191" y="89"/>
                </a:cubicBezTo>
                <a:cubicBezTo>
                  <a:pt x="191" y="89"/>
                  <a:pt x="191" y="89"/>
                  <a:pt x="191" y="89"/>
                </a:cubicBezTo>
                <a:cubicBezTo>
                  <a:pt x="192" y="90"/>
                  <a:pt x="191" y="90"/>
                  <a:pt x="191" y="90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1" y="92"/>
                  <a:pt x="192" y="94"/>
                  <a:pt x="192" y="94"/>
                </a:cubicBezTo>
                <a:cubicBezTo>
                  <a:pt x="192" y="94"/>
                  <a:pt x="192" y="94"/>
                  <a:pt x="192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94" y="94"/>
                  <a:pt x="194" y="94"/>
                  <a:pt x="194" y="95"/>
                </a:cubicBezTo>
                <a:cubicBezTo>
                  <a:pt x="194" y="95"/>
                  <a:pt x="194" y="96"/>
                  <a:pt x="195" y="95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5" y="95"/>
                  <a:pt x="196" y="95"/>
                  <a:pt x="196" y="95"/>
                </a:cubicBezTo>
                <a:cubicBezTo>
                  <a:pt x="197" y="95"/>
                  <a:pt x="197" y="95"/>
                  <a:pt x="197" y="96"/>
                </a:cubicBezTo>
                <a:cubicBezTo>
                  <a:pt x="197" y="96"/>
                  <a:pt x="197" y="96"/>
                  <a:pt x="197" y="97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197" y="97"/>
                  <a:pt x="198" y="98"/>
                  <a:pt x="197" y="98"/>
                </a:cubicBezTo>
                <a:cubicBezTo>
                  <a:pt x="197" y="98"/>
                  <a:pt x="197" y="99"/>
                  <a:pt x="198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197" y="100"/>
                  <a:pt x="198" y="100"/>
                  <a:pt x="199" y="100"/>
                </a:cubicBezTo>
                <a:cubicBezTo>
                  <a:pt x="200" y="99"/>
                  <a:pt x="200" y="99"/>
                  <a:pt x="200" y="100"/>
                </a:cubicBezTo>
                <a:cubicBezTo>
                  <a:pt x="200" y="101"/>
                  <a:pt x="200" y="101"/>
                  <a:pt x="200" y="100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201" y="100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3" y="101"/>
                  <a:pt x="204" y="101"/>
                  <a:pt x="204" y="101"/>
                </a:cubicBezTo>
                <a:cubicBezTo>
                  <a:pt x="204" y="101"/>
                  <a:pt x="204" y="101"/>
                  <a:pt x="204" y="102"/>
                </a:cubicBezTo>
                <a:cubicBezTo>
                  <a:pt x="205" y="102"/>
                  <a:pt x="205" y="103"/>
                  <a:pt x="205" y="102"/>
                </a:cubicBezTo>
                <a:cubicBezTo>
                  <a:pt x="205" y="102"/>
                  <a:pt x="206" y="102"/>
                  <a:pt x="206" y="102"/>
                </a:cubicBezTo>
                <a:cubicBezTo>
                  <a:pt x="206" y="102"/>
                  <a:pt x="207" y="103"/>
                  <a:pt x="208" y="105"/>
                </a:cubicBezTo>
                <a:cubicBezTo>
                  <a:pt x="208" y="106"/>
                  <a:pt x="208" y="107"/>
                  <a:pt x="208" y="108"/>
                </a:cubicBezTo>
                <a:cubicBezTo>
                  <a:pt x="208" y="108"/>
                  <a:pt x="208" y="108"/>
                  <a:pt x="208" y="109"/>
                </a:cubicBezTo>
                <a:cubicBezTo>
                  <a:pt x="208" y="109"/>
                  <a:pt x="209" y="109"/>
                  <a:pt x="209" y="109"/>
                </a:cubicBezTo>
                <a:cubicBezTo>
                  <a:pt x="209" y="108"/>
                  <a:pt x="209" y="108"/>
                  <a:pt x="209" y="10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211" y="109"/>
                  <a:pt x="211" y="110"/>
                  <a:pt x="211" y="110"/>
                </a:cubicBezTo>
                <a:cubicBezTo>
                  <a:pt x="210" y="110"/>
                  <a:pt x="211" y="110"/>
                  <a:pt x="211" y="110"/>
                </a:cubicBezTo>
                <a:cubicBezTo>
                  <a:pt x="211" y="111"/>
                  <a:pt x="211" y="110"/>
                  <a:pt x="211" y="110"/>
                </a:cubicBezTo>
                <a:cubicBezTo>
                  <a:pt x="211" y="110"/>
                  <a:pt x="211" y="110"/>
                  <a:pt x="212" y="110"/>
                </a:cubicBezTo>
                <a:cubicBezTo>
                  <a:pt x="212" y="110"/>
                  <a:pt x="212" y="111"/>
                  <a:pt x="212" y="111"/>
                </a:cubicBezTo>
                <a:cubicBezTo>
                  <a:pt x="212" y="111"/>
                  <a:pt x="212" y="111"/>
                  <a:pt x="213" y="111"/>
                </a:cubicBezTo>
                <a:cubicBezTo>
                  <a:pt x="213" y="111"/>
                  <a:pt x="213" y="112"/>
                  <a:pt x="213" y="112"/>
                </a:cubicBezTo>
                <a:cubicBezTo>
                  <a:pt x="213" y="113"/>
                  <a:pt x="214" y="113"/>
                  <a:pt x="216" y="114"/>
                </a:cubicBezTo>
                <a:cubicBezTo>
                  <a:pt x="217" y="114"/>
                  <a:pt x="218" y="114"/>
                  <a:pt x="218" y="114"/>
                </a:cubicBezTo>
                <a:cubicBezTo>
                  <a:pt x="219" y="114"/>
                  <a:pt x="222" y="115"/>
                  <a:pt x="222" y="116"/>
                </a:cubicBezTo>
                <a:cubicBezTo>
                  <a:pt x="222" y="117"/>
                  <a:pt x="222" y="117"/>
                  <a:pt x="222" y="117"/>
                </a:cubicBezTo>
                <a:cubicBezTo>
                  <a:pt x="222" y="117"/>
                  <a:pt x="222" y="117"/>
                  <a:pt x="222" y="117"/>
                </a:cubicBezTo>
                <a:cubicBezTo>
                  <a:pt x="222" y="117"/>
                  <a:pt x="222" y="118"/>
                  <a:pt x="222" y="119"/>
                </a:cubicBezTo>
                <a:cubicBezTo>
                  <a:pt x="222" y="119"/>
                  <a:pt x="222" y="120"/>
                  <a:pt x="222" y="120"/>
                </a:cubicBezTo>
                <a:cubicBezTo>
                  <a:pt x="223" y="120"/>
                  <a:pt x="223" y="120"/>
                  <a:pt x="223" y="121"/>
                </a:cubicBezTo>
                <a:cubicBezTo>
                  <a:pt x="222" y="121"/>
                  <a:pt x="224" y="123"/>
                  <a:pt x="225" y="123"/>
                </a:cubicBezTo>
                <a:cubicBezTo>
                  <a:pt x="226" y="124"/>
                  <a:pt x="227" y="124"/>
                  <a:pt x="227" y="124"/>
                </a:cubicBezTo>
                <a:cubicBezTo>
                  <a:pt x="227" y="123"/>
                  <a:pt x="227" y="123"/>
                  <a:pt x="227" y="123"/>
                </a:cubicBezTo>
                <a:cubicBezTo>
                  <a:pt x="228" y="123"/>
                  <a:pt x="228" y="124"/>
                  <a:pt x="229" y="126"/>
                </a:cubicBezTo>
                <a:cubicBezTo>
                  <a:pt x="229" y="127"/>
                  <a:pt x="229" y="127"/>
                  <a:pt x="229" y="128"/>
                </a:cubicBezTo>
                <a:cubicBezTo>
                  <a:pt x="229" y="128"/>
                  <a:pt x="229" y="128"/>
                  <a:pt x="229" y="129"/>
                </a:cubicBezTo>
                <a:cubicBezTo>
                  <a:pt x="229" y="129"/>
                  <a:pt x="229" y="129"/>
                  <a:pt x="229" y="129"/>
                </a:cubicBezTo>
                <a:cubicBezTo>
                  <a:pt x="229" y="129"/>
                  <a:pt x="230" y="129"/>
                  <a:pt x="230" y="130"/>
                </a:cubicBezTo>
                <a:cubicBezTo>
                  <a:pt x="231" y="130"/>
                  <a:pt x="231" y="131"/>
                  <a:pt x="233" y="131"/>
                </a:cubicBezTo>
                <a:cubicBezTo>
                  <a:pt x="235" y="132"/>
                  <a:pt x="236" y="133"/>
                  <a:pt x="236" y="133"/>
                </a:cubicBezTo>
                <a:cubicBezTo>
                  <a:pt x="236" y="133"/>
                  <a:pt x="236" y="134"/>
                  <a:pt x="237" y="135"/>
                </a:cubicBezTo>
                <a:cubicBezTo>
                  <a:pt x="237" y="135"/>
                  <a:pt x="237" y="136"/>
                  <a:pt x="237" y="136"/>
                </a:cubicBezTo>
                <a:cubicBezTo>
                  <a:pt x="237" y="136"/>
                  <a:pt x="237" y="137"/>
                  <a:pt x="237" y="137"/>
                </a:cubicBezTo>
                <a:cubicBezTo>
                  <a:pt x="237" y="137"/>
                  <a:pt x="237" y="137"/>
                  <a:pt x="237" y="137"/>
                </a:cubicBezTo>
                <a:cubicBezTo>
                  <a:pt x="237" y="138"/>
                  <a:pt x="238" y="138"/>
                  <a:pt x="238" y="139"/>
                </a:cubicBezTo>
                <a:cubicBezTo>
                  <a:pt x="239" y="139"/>
                  <a:pt x="239" y="139"/>
                  <a:pt x="240" y="140"/>
                </a:cubicBezTo>
                <a:cubicBezTo>
                  <a:pt x="240" y="140"/>
                  <a:pt x="240" y="140"/>
                  <a:pt x="242" y="140"/>
                </a:cubicBezTo>
                <a:cubicBezTo>
                  <a:pt x="244" y="140"/>
                  <a:pt x="245" y="140"/>
                  <a:pt x="245" y="140"/>
                </a:cubicBezTo>
                <a:cubicBezTo>
                  <a:pt x="245" y="141"/>
                  <a:pt x="245" y="140"/>
                  <a:pt x="246" y="140"/>
                </a:cubicBezTo>
                <a:cubicBezTo>
                  <a:pt x="246" y="139"/>
                  <a:pt x="248" y="139"/>
                  <a:pt x="248" y="140"/>
                </a:cubicBezTo>
                <a:cubicBezTo>
                  <a:pt x="249" y="140"/>
                  <a:pt x="249" y="141"/>
                  <a:pt x="249" y="141"/>
                </a:cubicBezTo>
                <a:cubicBezTo>
                  <a:pt x="249" y="141"/>
                  <a:pt x="249" y="141"/>
                  <a:pt x="250" y="141"/>
                </a:cubicBezTo>
                <a:cubicBezTo>
                  <a:pt x="250" y="142"/>
                  <a:pt x="250" y="142"/>
                  <a:pt x="250" y="142"/>
                </a:cubicBezTo>
                <a:cubicBezTo>
                  <a:pt x="250" y="142"/>
                  <a:pt x="250" y="142"/>
                  <a:pt x="250" y="142"/>
                </a:cubicBezTo>
                <a:cubicBezTo>
                  <a:pt x="251" y="142"/>
                  <a:pt x="251" y="142"/>
                  <a:pt x="251" y="142"/>
                </a:cubicBezTo>
                <a:cubicBezTo>
                  <a:pt x="251" y="143"/>
                  <a:pt x="251" y="143"/>
                  <a:pt x="252" y="143"/>
                </a:cubicBezTo>
                <a:cubicBezTo>
                  <a:pt x="253" y="143"/>
                  <a:pt x="253" y="143"/>
                  <a:pt x="252" y="144"/>
                </a:cubicBezTo>
                <a:cubicBezTo>
                  <a:pt x="252" y="145"/>
                  <a:pt x="252" y="145"/>
                  <a:pt x="251" y="144"/>
                </a:cubicBezTo>
                <a:cubicBezTo>
                  <a:pt x="251" y="144"/>
                  <a:pt x="251" y="144"/>
                  <a:pt x="251" y="145"/>
                </a:cubicBezTo>
                <a:cubicBezTo>
                  <a:pt x="251" y="146"/>
                  <a:pt x="249" y="145"/>
                  <a:pt x="248" y="144"/>
                </a:cubicBezTo>
                <a:cubicBezTo>
                  <a:pt x="247" y="143"/>
                  <a:pt x="246" y="143"/>
                  <a:pt x="246" y="143"/>
                </a:cubicBezTo>
                <a:cubicBezTo>
                  <a:pt x="246" y="144"/>
                  <a:pt x="245" y="144"/>
                  <a:pt x="245" y="143"/>
                </a:cubicBezTo>
                <a:cubicBezTo>
                  <a:pt x="245" y="143"/>
                  <a:pt x="245" y="143"/>
                  <a:pt x="245" y="143"/>
                </a:cubicBezTo>
                <a:cubicBezTo>
                  <a:pt x="245" y="143"/>
                  <a:pt x="244" y="143"/>
                  <a:pt x="244" y="143"/>
                </a:cubicBezTo>
                <a:cubicBezTo>
                  <a:pt x="244" y="143"/>
                  <a:pt x="243" y="143"/>
                  <a:pt x="243" y="143"/>
                </a:cubicBezTo>
                <a:cubicBezTo>
                  <a:pt x="243" y="143"/>
                  <a:pt x="243" y="144"/>
                  <a:pt x="243" y="143"/>
                </a:cubicBezTo>
                <a:cubicBezTo>
                  <a:pt x="243" y="143"/>
                  <a:pt x="243" y="143"/>
                  <a:pt x="242" y="144"/>
                </a:cubicBezTo>
                <a:cubicBezTo>
                  <a:pt x="242" y="144"/>
                  <a:pt x="242" y="144"/>
                  <a:pt x="242" y="143"/>
                </a:cubicBezTo>
                <a:cubicBezTo>
                  <a:pt x="242" y="143"/>
                  <a:pt x="241" y="143"/>
                  <a:pt x="241" y="143"/>
                </a:cubicBezTo>
                <a:cubicBezTo>
                  <a:pt x="240" y="144"/>
                  <a:pt x="238" y="143"/>
                  <a:pt x="238" y="143"/>
                </a:cubicBezTo>
                <a:close/>
                <a:moveTo>
                  <a:pt x="244" y="125"/>
                </a:moveTo>
                <a:cubicBezTo>
                  <a:pt x="244" y="125"/>
                  <a:pt x="243" y="124"/>
                  <a:pt x="243" y="123"/>
                </a:cubicBezTo>
                <a:cubicBezTo>
                  <a:pt x="243" y="123"/>
                  <a:pt x="242" y="122"/>
                  <a:pt x="242" y="122"/>
                </a:cubicBezTo>
                <a:cubicBezTo>
                  <a:pt x="242" y="122"/>
                  <a:pt x="242" y="122"/>
                  <a:pt x="242" y="122"/>
                </a:cubicBezTo>
                <a:cubicBezTo>
                  <a:pt x="242" y="121"/>
                  <a:pt x="242" y="121"/>
                  <a:pt x="241" y="121"/>
                </a:cubicBezTo>
                <a:cubicBezTo>
                  <a:pt x="241" y="121"/>
                  <a:pt x="241" y="121"/>
                  <a:pt x="241" y="120"/>
                </a:cubicBezTo>
                <a:cubicBezTo>
                  <a:pt x="241" y="120"/>
                  <a:pt x="241" y="119"/>
                  <a:pt x="240" y="120"/>
                </a:cubicBezTo>
                <a:cubicBezTo>
                  <a:pt x="240" y="121"/>
                  <a:pt x="240" y="121"/>
                  <a:pt x="238" y="119"/>
                </a:cubicBezTo>
                <a:cubicBezTo>
                  <a:pt x="237" y="119"/>
                  <a:pt x="237" y="118"/>
                  <a:pt x="237" y="118"/>
                </a:cubicBezTo>
                <a:cubicBezTo>
                  <a:pt x="237" y="118"/>
                  <a:pt x="237" y="118"/>
                  <a:pt x="236" y="117"/>
                </a:cubicBezTo>
                <a:cubicBezTo>
                  <a:pt x="235" y="117"/>
                  <a:pt x="235" y="117"/>
                  <a:pt x="235" y="117"/>
                </a:cubicBezTo>
                <a:cubicBezTo>
                  <a:pt x="235" y="116"/>
                  <a:pt x="235" y="116"/>
                  <a:pt x="234" y="116"/>
                </a:cubicBezTo>
                <a:cubicBezTo>
                  <a:pt x="233" y="116"/>
                  <a:pt x="233" y="116"/>
                  <a:pt x="233" y="116"/>
                </a:cubicBezTo>
                <a:cubicBezTo>
                  <a:pt x="233" y="116"/>
                  <a:pt x="233" y="116"/>
                  <a:pt x="232" y="116"/>
                </a:cubicBezTo>
                <a:cubicBezTo>
                  <a:pt x="231" y="116"/>
                  <a:pt x="231" y="115"/>
                  <a:pt x="231" y="115"/>
                </a:cubicBezTo>
                <a:cubicBezTo>
                  <a:pt x="231" y="115"/>
                  <a:pt x="231" y="115"/>
                  <a:pt x="230" y="115"/>
                </a:cubicBezTo>
                <a:cubicBezTo>
                  <a:pt x="230" y="115"/>
                  <a:pt x="230" y="114"/>
                  <a:pt x="229" y="113"/>
                </a:cubicBezTo>
                <a:cubicBezTo>
                  <a:pt x="229" y="112"/>
                  <a:pt x="228" y="111"/>
                  <a:pt x="228" y="111"/>
                </a:cubicBezTo>
                <a:cubicBezTo>
                  <a:pt x="227" y="111"/>
                  <a:pt x="227" y="110"/>
                  <a:pt x="228" y="110"/>
                </a:cubicBezTo>
                <a:cubicBezTo>
                  <a:pt x="228" y="110"/>
                  <a:pt x="228" y="109"/>
                  <a:pt x="228" y="109"/>
                </a:cubicBezTo>
                <a:cubicBezTo>
                  <a:pt x="227" y="109"/>
                  <a:pt x="227" y="109"/>
                  <a:pt x="227" y="109"/>
                </a:cubicBezTo>
                <a:cubicBezTo>
                  <a:pt x="227" y="109"/>
                  <a:pt x="227" y="109"/>
                  <a:pt x="227" y="109"/>
                </a:cubicBezTo>
                <a:cubicBezTo>
                  <a:pt x="226" y="109"/>
                  <a:pt x="226" y="109"/>
                  <a:pt x="226" y="109"/>
                </a:cubicBezTo>
                <a:cubicBezTo>
                  <a:pt x="225" y="109"/>
                  <a:pt x="225" y="109"/>
                  <a:pt x="224" y="109"/>
                </a:cubicBezTo>
                <a:cubicBezTo>
                  <a:pt x="224" y="109"/>
                  <a:pt x="223" y="110"/>
                  <a:pt x="222" y="109"/>
                </a:cubicBezTo>
                <a:cubicBezTo>
                  <a:pt x="220" y="109"/>
                  <a:pt x="220" y="108"/>
                  <a:pt x="220" y="104"/>
                </a:cubicBezTo>
                <a:cubicBezTo>
                  <a:pt x="220" y="103"/>
                  <a:pt x="220" y="103"/>
                  <a:pt x="220" y="102"/>
                </a:cubicBezTo>
                <a:cubicBezTo>
                  <a:pt x="220" y="101"/>
                  <a:pt x="219" y="101"/>
                  <a:pt x="219" y="102"/>
                </a:cubicBezTo>
                <a:cubicBezTo>
                  <a:pt x="218" y="102"/>
                  <a:pt x="218" y="102"/>
                  <a:pt x="218" y="101"/>
                </a:cubicBezTo>
                <a:cubicBezTo>
                  <a:pt x="217" y="101"/>
                  <a:pt x="217" y="101"/>
                  <a:pt x="217" y="101"/>
                </a:cubicBezTo>
                <a:cubicBezTo>
                  <a:pt x="217" y="102"/>
                  <a:pt x="217" y="102"/>
                  <a:pt x="216" y="102"/>
                </a:cubicBezTo>
                <a:cubicBezTo>
                  <a:pt x="215" y="101"/>
                  <a:pt x="215" y="101"/>
                  <a:pt x="215" y="99"/>
                </a:cubicBezTo>
                <a:cubicBezTo>
                  <a:pt x="215" y="99"/>
                  <a:pt x="215" y="98"/>
                  <a:pt x="214" y="98"/>
                </a:cubicBezTo>
                <a:cubicBezTo>
                  <a:pt x="214" y="98"/>
                  <a:pt x="214" y="97"/>
                  <a:pt x="214" y="97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13" y="96"/>
                  <a:pt x="213" y="95"/>
                  <a:pt x="213" y="95"/>
                </a:cubicBezTo>
                <a:cubicBezTo>
                  <a:pt x="213" y="95"/>
                  <a:pt x="213" y="95"/>
                  <a:pt x="213" y="95"/>
                </a:cubicBezTo>
                <a:cubicBezTo>
                  <a:pt x="213" y="95"/>
                  <a:pt x="213" y="95"/>
                  <a:pt x="213" y="95"/>
                </a:cubicBezTo>
                <a:cubicBezTo>
                  <a:pt x="213" y="96"/>
                  <a:pt x="212" y="96"/>
                  <a:pt x="212" y="96"/>
                </a:cubicBezTo>
                <a:cubicBezTo>
                  <a:pt x="212" y="95"/>
                  <a:pt x="211" y="96"/>
                  <a:pt x="211" y="96"/>
                </a:cubicBezTo>
                <a:cubicBezTo>
                  <a:pt x="211" y="96"/>
                  <a:pt x="211" y="96"/>
                  <a:pt x="211" y="96"/>
                </a:cubicBezTo>
                <a:cubicBezTo>
                  <a:pt x="210" y="96"/>
                  <a:pt x="209" y="93"/>
                  <a:pt x="209" y="91"/>
                </a:cubicBezTo>
                <a:cubicBezTo>
                  <a:pt x="209" y="89"/>
                  <a:pt x="208" y="88"/>
                  <a:pt x="206" y="87"/>
                </a:cubicBezTo>
                <a:cubicBezTo>
                  <a:pt x="206" y="87"/>
                  <a:pt x="205" y="87"/>
                  <a:pt x="205" y="87"/>
                </a:cubicBezTo>
                <a:cubicBezTo>
                  <a:pt x="205" y="87"/>
                  <a:pt x="205" y="88"/>
                  <a:pt x="205" y="87"/>
                </a:cubicBezTo>
                <a:cubicBezTo>
                  <a:pt x="205" y="87"/>
                  <a:pt x="204" y="87"/>
                  <a:pt x="204" y="88"/>
                </a:cubicBezTo>
                <a:cubicBezTo>
                  <a:pt x="204" y="89"/>
                  <a:pt x="202" y="85"/>
                  <a:pt x="202" y="84"/>
                </a:cubicBezTo>
                <a:cubicBezTo>
                  <a:pt x="203" y="83"/>
                  <a:pt x="203" y="82"/>
                  <a:pt x="202" y="82"/>
                </a:cubicBezTo>
                <a:cubicBezTo>
                  <a:pt x="202" y="82"/>
                  <a:pt x="202" y="82"/>
                  <a:pt x="202" y="81"/>
                </a:cubicBezTo>
                <a:cubicBezTo>
                  <a:pt x="203" y="81"/>
                  <a:pt x="203" y="80"/>
                  <a:pt x="202" y="80"/>
                </a:cubicBezTo>
                <a:cubicBezTo>
                  <a:pt x="201" y="78"/>
                  <a:pt x="200" y="78"/>
                  <a:pt x="199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7" y="79"/>
                  <a:pt x="196" y="76"/>
                  <a:pt x="196" y="76"/>
                </a:cubicBezTo>
                <a:cubicBezTo>
                  <a:pt x="196" y="76"/>
                  <a:pt x="196" y="75"/>
                  <a:pt x="196" y="74"/>
                </a:cubicBezTo>
                <a:cubicBezTo>
                  <a:pt x="195" y="73"/>
                  <a:pt x="194" y="72"/>
                  <a:pt x="194" y="73"/>
                </a:cubicBezTo>
                <a:cubicBezTo>
                  <a:pt x="194" y="73"/>
                  <a:pt x="194" y="73"/>
                  <a:pt x="194" y="73"/>
                </a:cubicBezTo>
                <a:cubicBezTo>
                  <a:pt x="193" y="73"/>
                  <a:pt x="193" y="73"/>
                  <a:pt x="193" y="74"/>
                </a:cubicBezTo>
                <a:cubicBezTo>
                  <a:pt x="193" y="74"/>
                  <a:pt x="193" y="74"/>
                  <a:pt x="192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3"/>
                  <a:pt x="190" y="73"/>
                </a:cubicBezTo>
                <a:cubicBezTo>
                  <a:pt x="190" y="73"/>
                  <a:pt x="190" y="72"/>
                  <a:pt x="189" y="70"/>
                </a:cubicBezTo>
                <a:cubicBezTo>
                  <a:pt x="187" y="69"/>
                  <a:pt x="187" y="69"/>
                  <a:pt x="186" y="70"/>
                </a:cubicBezTo>
                <a:cubicBezTo>
                  <a:pt x="186" y="71"/>
                  <a:pt x="185" y="71"/>
                  <a:pt x="185" y="71"/>
                </a:cubicBezTo>
                <a:cubicBezTo>
                  <a:pt x="185" y="70"/>
                  <a:pt x="185" y="70"/>
                  <a:pt x="184" y="71"/>
                </a:cubicBezTo>
                <a:cubicBezTo>
                  <a:pt x="184" y="72"/>
                  <a:pt x="183" y="73"/>
                  <a:pt x="183" y="72"/>
                </a:cubicBezTo>
                <a:cubicBezTo>
                  <a:pt x="183" y="72"/>
                  <a:pt x="182" y="73"/>
                  <a:pt x="182" y="73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1" y="74"/>
                  <a:pt x="180" y="71"/>
                  <a:pt x="181" y="70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69"/>
                  <a:pt x="183" y="69"/>
                  <a:pt x="183" y="68"/>
                </a:cubicBezTo>
                <a:cubicBezTo>
                  <a:pt x="183" y="68"/>
                  <a:pt x="183" y="68"/>
                  <a:pt x="184" y="67"/>
                </a:cubicBezTo>
                <a:cubicBezTo>
                  <a:pt x="184" y="67"/>
                  <a:pt x="185" y="66"/>
                  <a:pt x="185" y="66"/>
                </a:cubicBezTo>
                <a:cubicBezTo>
                  <a:pt x="185" y="66"/>
                  <a:pt x="186" y="65"/>
                  <a:pt x="187" y="65"/>
                </a:cubicBezTo>
                <a:cubicBezTo>
                  <a:pt x="188" y="64"/>
                  <a:pt x="188" y="64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90" y="66"/>
                  <a:pt x="190" y="66"/>
                  <a:pt x="190" y="66"/>
                </a:cubicBezTo>
                <a:cubicBezTo>
                  <a:pt x="191" y="66"/>
                  <a:pt x="191" y="67"/>
                  <a:pt x="191" y="67"/>
                </a:cubicBezTo>
                <a:cubicBezTo>
                  <a:pt x="190" y="67"/>
                  <a:pt x="190" y="67"/>
                  <a:pt x="191" y="67"/>
                </a:cubicBezTo>
                <a:cubicBezTo>
                  <a:pt x="191" y="68"/>
                  <a:pt x="191" y="68"/>
                  <a:pt x="191" y="68"/>
                </a:cubicBezTo>
                <a:cubicBezTo>
                  <a:pt x="191" y="68"/>
                  <a:pt x="191" y="68"/>
                  <a:pt x="191" y="69"/>
                </a:cubicBezTo>
                <a:cubicBezTo>
                  <a:pt x="191" y="69"/>
                  <a:pt x="191" y="69"/>
                  <a:pt x="191" y="69"/>
                </a:cubicBezTo>
                <a:cubicBezTo>
                  <a:pt x="191" y="69"/>
                  <a:pt x="191" y="70"/>
                  <a:pt x="191" y="70"/>
                </a:cubicBezTo>
                <a:cubicBezTo>
                  <a:pt x="191" y="70"/>
                  <a:pt x="191" y="70"/>
                  <a:pt x="191" y="70"/>
                </a:cubicBezTo>
                <a:cubicBezTo>
                  <a:pt x="191" y="70"/>
                  <a:pt x="191" y="71"/>
                  <a:pt x="192" y="71"/>
                </a:cubicBezTo>
                <a:cubicBezTo>
                  <a:pt x="192" y="71"/>
                  <a:pt x="192" y="71"/>
                  <a:pt x="192" y="70"/>
                </a:cubicBezTo>
                <a:cubicBezTo>
                  <a:pt x="192" y="70"/>
                  <a:pt x="193" y="69"/>
                  <a:pt x="193" y="69"/>
                </a:cubicBezTo>
                <a:cubicBezTo>
                  <a:pt x="193" y="69"/>
                  <a:pt x="194" y="68"/>
                  <a:pt x="194" y="68"/>
                </a:cubicBezTo>
                <a:cubicBezTo>
                  <a:pt x="195" y="68"/>
                  <a:pt x="196" y="68"/>
                  <a:pt x="195" y="69"/>
                </a:cubicBezTo>
                <a:cubicBezTo>
                  <a:pt x="195" y="69"/>
                  <a:pt x="195" y="69"/>
                  <a:pt x="196" y="69"/>
                </a:cubicBezTo>
                <a:cubicBezTo>
                  <a:pt x="196" y="69"/>
                  <a:pt x="197" y="70"/>
                  <a:pt x="197" y="71"/>
                </a:cubicBezTo>
                <a:cubicBezTo>
                  <a:pt x="196" y="71"/>
                  <a:pt x="197" y="71"/>
                  <a:pt x="197" y="71"/>
                </a:cubicBezTo>
                <a:cubicBezTo>
                  <a:pt x="197" y="71"/>
                  <a:pt x="197" y="71"/>
                  <a:pt x="198" y="72"/>
                </a:cubicBezTo>
                <a:cubicBezTo>
                  <a:pt x="198" y="72"/>
                  <a:pt x="198" y="73"/>
                  <a:pt x="198" y="73"/>
                </a:cubicBezTo>
                <a:cubicBezTo>
                  <a:pt x="198" y="73"/>
                  <a:pt x="199" y="73"/>
                  <a:pt x="199" y="73"/>
                </a:cubicBezTo>
                <a:cubicBezTo>
                  <a:pt x="199" y="74"/>
                  <a:pt x="200" y="74"/>
                  <a:pt x="200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5"/>
                  <a:pt x="201" y="75"/>
                  <a:pt x="201" y="75"/>
                </a:cubicBezTo>
                <a:cubicBezTo>
                  <a:pt x="202" y="74"/>
                  <a:pt x="204" y="76"/>
                  <a:pt x="204" y="77"/>
                </a:cubicBezTo>
                <a:cubicBezTo>
                  <a:pt x="204" y="77"/>
                  <a:pt x="204" y="78"/>
                  <a:pt x="204" y="78"/>
                </a:cubicBezTo>
                <a:cubicBezTo>
                  <a:pt x="205" y="79"/>
                  <a:pt x="205" y="81"/>
                  <a:pt x="205" y="82"/>
                </a:cubicBezTo>
                <a:cubicBezTo>
                  <a:pt x="205" y="82"/>
                  <a:pt x="205" y="82"/>
                  <a:pt x="205" y="83"/>
                </a:cubicBezTo>
                <a:cubicBezTo>
                  <a:pt x="205" y="84"/>
                  <a:pt x="205" y="84"/>
                  <a:pt x="205" y="83"/>
                </a:cubicBezTo>
                <a:cubicBezTo>
                  <a:pt x="206" y="83"/>
                  <a:pt x="206" y="83"/>
                  <a:pt x="207" y="84"/>
                </a:cubicBezTo>
                <a:cubicBezTo>
                  <a:pt x="207" y="84"/>
                  <a:pt x="208" y="84"/>
                  <a:pt x="208" y="84"/>
                </a:cubicBezTo>
                <a:cubicBezTo>
                  <a:pt x="208" y="84"/>
                  <a:pt x="208" y="85"/>
                  <a:pt x="208" y="85"/>
                </a:cubicBezTo>
                <a:cubicBezTo>
                  <a:pt x="208" y="85"/>
                  <a:pt x="209" y="85"/>
                  <a:pt x="209" y="85"/>
                </a:cubicBezTo>
                <a:cubicBezTo>
                  <a:pt x="209" y="85"/>
                  <a:pt x="210" y="85"/>
                  <a:pt x="210" y="85"/>
                </a:cubicBezTo>
                <a:cubicBezTo>
                  <a:pt x="210" y="85"/>
                  <a:pt x="210" y="85"/>
                  <a:pt x="210" y="85"/>
                </a:cubicBezTo>
                <a:cubicBezTo>
                  <a:pt x="210" y="85"/>
                  <a:pt x="211" y="86"/>
                  <a:pt x="211" y="86"/>
                </a:cubicBezTo>
                <a:cubicBezTo>
                  <a:pt x="211" y="87"/>
                  <a:pt x="211" y="87"/>
                  <a:pt x="211" y="87"/>
                </a:cubicBezTo>
                <a:cubicBezTo>
                  <a:pt x="212" y="87"/>
                  <a:pt x="212" y="88"/>
                  <a:pt x="211" y="89"/>
                </a:cubicBezTo>
                <a:cubicBezTo>
                  <a:pt x="211" y="89"/>
                  <a:pt x="211" y="90"/>
                  <a:pt x="211" y="90"/>
                </a:cubicBezTo>
                <a:cubicBezTo>
                  <a:pt x="211" y="90"/>
                  <a:pt x="211" y="90"/>
                  <a:pt x="211" y="91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0" y="91"/>
                  <a:pt x="210" y="92"/>
                  <a:pt x="211" y="92"/>
                </a:cubicBezTo>
                <a:cubicBezTo>
                  <a:pt x="211" y="92"/>
                  <a:pt x="211" y="93"/>
                  <a:pt x="211" y="93"/>
                </a:cubicBezTo>
                <a:cubicBezTo>
                  <a:pt x="212" y="93"/>
                  <a:pt x="212" y="93"/>
                  <a:pt x="213" y="93"/>
                </a:cubicBezTo>
                <a:cubicBezTo>
                  <a:pt x="214" y="92"/>
                  <a:pt x="215" y="92"/>
                  <a:pt x="215" y="93"/>
                </a:cubicBezTo>
                <a:cubicBezTo>
                  <a:pt x="216" y="93"/>
                  <a:pt x="216" y="93"/>
                  <a:pt x="216" y="94"/>
                </a:cubicBezTo>
                <a:cubicBezTo>
                  <a:pt x="216" y="94"/>
                  <a:pt x="216" y="95"/>
                  <a:pt x="216" y="94"/>
                </a:cubicBezTo>
                <a:cubicBezTo>
                  <a:pt x="217" y="94"/>
                  <a:pt x="217" y="94"/>
                  <a:pt x="216" y="95"/>
                </a:cubicBezTo>
                <a:cubicBezTo>
                  <a:pt x="216" y="96"/>
                  <a:pt x="217" y="98"/>
                  <a:pt x="218" y="98"/>
                </a:cubicBezTo>
                <a:cubicBezTo>
                  <a:pt x="219" y="98"/>
                  <a:pt x="220" y="99"/>
                  <a:pt x="220" y="99"/>
                </a:cubicBezTo>
                <a:cubicBezTo>
                  <a:pt x="220" y="100"/>
                  <a:pt x="220" y="100"/>
                  <a:pt x="221" y="100"/>
                </a:cubicBezTo>
                <a:cubicBezTo>
                  <a:pt x="222" y="100"/>
                  <a:pt x="222" y="100"/>
                  <a:pt x="221" y="101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2" y="102"/>
                  <a:pt x="223" y="103"/>
                  <a:pt x="222" y="104"/>
                </a:cubicBezTo>
                <a:cubicBezTo>
                  <a:pt x="222" y="104"/>
                  <a:pt x="222" y="104"/>
                  <a:pt x="222" y="104"/>
                </a:cubicBezTo>
                <a:cubicBezTo>
                  <a:pt x="222" y="104"/>
                  <a:pt x="222" y="105"/>
                  <a:pt x="222" y="105"/>
                </a:cubicBezTo>
                <a:cubicBezTo>
                  <a:pt x="222" y="107"/>
                  <a:pt x="223" y="107"/>
                  <a:pt x="224" y="107"/>
                </a:cubicBezTo>
                <a:cubicBezTo>
                  <a:pt x="225" y="106"/>
                  <a:pt x="226" y="107"/>
                  <a:pt x="226" y="107"/>
                </a:cubicBezTo>
                <a:cubicBezTo>
                  <a:pt x="227" y="107"/>
                  <a:pt x="228" y="107"/>
                  <a:pt x="228" y="107"/>
                </a:cubicBezTo>
                <a:cubicBezTo>
                  <a:pt x="229" y="107"/>
                  <a:pt x="229" y="107"/>
                  <a:pt x="229" y="107"/>
                </a:cubicBezTo>
                <a:cubicBezTo>
                  <a:pt x="229" y="107"/>
                  <a:pt x="229" y="108"/>
                  <a:pt x="230" y="108"/>
                </a:cubicBezTo>
                <a:cubicBezTo>
                  <a:pt x="230" y="108"/>
                  <a:pt x="231" y="109"/>
                  <a:pt x="230" y="109"/>
                </a:cubicBezTo>
                <a:cubicBezTo>
                  <a:pt x="230" y="109"/>
                  <a:pt x="230" y="110"/>
                  <a:pt x="230" y="110"/>
                </a:cubicBezTo>
                <a:cubicBezTo>
                  <a:pt x="231" y="109"/>
                  <a:pt x="232" y="111"/>
                  <a:pt x="232" y="112"/>
                </a:cubicBezTo>
                <a:cubicBezTo>
                  <a:pt x="231" y="112"/>
                  <a:pt x="233" y="114"/>
                  <a:pt x="235" y="114"/>
                </a:cubicBezTo>
                <a:cubicBezTo>
                  <a:pt x="238" y="116"/>
                  <a:pt x="238" y="116"/>
                  <a:pt x="238" y="116"/>
                </a:cubicBezTo>
                <a:cubicBezTo>
                  <a:pt x="238" y="116"/>
                  <a:pt x="238" y="117"/>
                  <a:pt x="238" y="117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7"/>
                  <a:pt x="239" y="117"/>
                  <a:pt x="239" y="116"/>
                </a:cubicBezTo>
                <a:cubicBezTo>
                  <a:pt x="240" y="116"/>
                  <a:pt x="240" y="116"/>
                  <a:pt x="240" y="117"/>
                </a:cubicBezTo>
                <a:cubicBezTo>
                  <a:pt x="239" y="117"/>
                  <a:pt x="240" y="118"/>
                  <a:pt x="241" y="118"/>
                </a:cubicBezTo>
                <a:cubicBezTo>
                  <a:pt x="242" y="117"/>
                  <a:pt x="242" y="117"/>
                  <a:pt x="242" y="117"/>
                </a:cubicBezTo>
                <a:cubicBezTo>
                  <a:pt x="241" y="116"/>
                  <a:pt x="241" y="116"/>
                  <a:pt x="242" y="116"/>
                </a:cubicBezTo>
                <a:cubicBezTo>
                  <a:pt x="242" y="116"/>
                  <a:pt x="242" y="117"/>
                  <a:pt x="242" y="117"/>
                </a:cubicBezTo>
                <a:cubicBezTo>
                  <a:pt x="242" y="118"/>
                  <a:pt x="242" y="118"/>
                  <a:pt x="243" y="118"/>
                </a:cubicBezTo>
                <a:cubicBezTo>
                  <a:pt x="243" y="118"/>
                  <a:pt x="244" y="119"/>
                  <a:pt x="243" y="119"/>
                </a:cubicBezTo>
                <a:cubicBezTo>
                  <a:pt x="243" y="119"/>
                  <a:pt x="244" y="120"/>
                  <a:pt x="244" y="120"/>
                </a:cubicBezTo>
                <a:cubicBezTo>
                  <a:pt x="245" y="121"/>
                  <a:pt x="246" y="123"/>
                  <a:pt x="246" y="125"/>
                </a:cubicBezTo>
                <a:cubicBezTo>
                  <a:pt x="246" y="125"/>
                  <a:pt x="245" y="126"/>
                  <a:pt x="245" y="126"/>
                </a:cubicBezTo>
                <a:cubicBezTo>
                  <a:pt x="245" y="126"/>
                  <a:pt x="245" y="125"/>
                  <a:pt x="244" y="125"/>
                </a:cubicBezTo>
                <a:close/>
                <a:moveTo>
                  <a:pt x="256" y="116"/>
                </a:moveTo>
                <a:cubicBezTo>
                  <a:pt x="256" y="116"/>
                  <a:pt x="256" y="115"/>
                  <a:pt x="256" y="115"/>
                </a:cubicBezTo>
                <a:cubicBezTo>
                  <a:pt x="256" y="114"/>
                  <a:pt x="256" y="114"/>
                  <a:pt x="255" y="115"/>
                </a:cubicBezTo>
                <a:cubicBezTo>
                  <a:pt x="255" y="115"/>
                  <a:pt x="255" y="115"/>
                  <a:pt x="254" y="115"/>
                </a:cubicBezTo>
                <a:cubicBezTo>
                  <a:pt x="254" y="115"/>
                  <a:pt x="253" y="115"/>
                  <a:pt x="254" y="115"/>
                </a:cubicBezTo>
                <a:cubicBezTo>
                  <a:pt x="254" y="115"/>
                  <a:pt x="254" y="114"/>
                  <a:pt x="253" y="114"/>
                </a:cubicBezTo>
                <a:cubicBezTo>
                  <a:pt x="253" y="113"/>
                  <a:pt x="252" y="113"/>
                  <a:pt x="252" y="112"/>
                </a:cubicBezTo>
                <a:cubicBezTo>
                  <a:pt x="252" y="112"/>
                  <a:pt x="252" y="112"/>
                  <a:pt x="252" y="112"/>
                </a:cubicBezTo>
                <a:cubicBezTo>
                  <a:pt x="252" y="113"/>
                  <a:pt x="252" y="113"/>
                  <a:pt x="251" y="113"/>
                </a:cubicBezTo>
                <a:cubicBezTo>
                  <a:pt x="251" y="112"/>
                  <a:pt x="251" y="112"/>
                  <a:pt x="250" y="112"/>
                </a:cubicBezTo>
                <a:cubicBezTo>
                  <a:pt x="249" y="111"/>
                  <a:pt x="248" y="109"/>
                  <a:pt x="247" y="107"/>
                </a:cubicBezTo>
                <a:cubicBezTo>
                  <a:pt x="247" y="106"/>
                  <a:pt x="246" y="105"/>
                  <a:pt x="246" y="105"/>
                </a:cubicBezTo>
                <a:cubicBezTo>
                  <a:pt x="246" y="105"/>
                  <a:pt x="245" y="103"/>
                  <a:pt x="245" y="102"/>
                </a:cubicBezTo>
                <a:cubicBezTo>
                  <a:pt x="245" y="102"/>
                  <a:pt x="244" y="100"/>
                  <a:pt x="243" y="99"/>
                </a:cubicBezTo>
                <a:cubicBezTo>
                  <a:pt x="241" y="97"/>
                  <a:pt x="240" y="95"/>
                  <a:pt x="240" y="95"/>
                </a:cubicBezTo>
                <a:cubicBezTo>
                  <a:pt x="240" y="95"/>
                  <a:pt x="240" y="94"/>
                  <a:pt x="239" y="93"/>
                </a:cubicBezTo>
                <a:cubicBezTo>
                  <a:pt x="239" y="92"/>
                  <a:pt x="238" y="91"/>
                  <a:pt x="238" y="91"/>
                </a:cubicBezTo>
                <a:cubicBezTo>
                  <a:pt x="238" y="90"/>
                  <a:pt x="237" y="89"/>
                  <a:pt x="237" y="88"/>
                </a:cubicBezTo>
                <a:cubicBezTo>
                  <a:pt x="236" y="88"/>
                  <a:pt x="236" y="88"/>
                  <a:pt x="236" y="88"/>
                </a:cubicBezTo>
                <a:cubicBezTo>
                  <a:pt x="236" y="88"/>
                  <a:pt x="236" y="88"/>
                  <a:pt x="236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87"/>
                  <a:pt x="235" y="86"/>
                  <a:pt x="234" y="86"/>
                </a:cubicBezTo>
                <a:cubicBezTo>
                  <a:pt x="233" y="86"/>
                  <a:pt x="233" y="86"/>
                  <a:pt x="232" y="85"/>
                </a:cubicBezTo>
                <a:cubicBezTo>
                  <a:pt x="232" y="83"/>
                  <a:pt x="231" y="78"/>
                  <a:pt x="232" y="77"/>
                </a:cubicBezTo>
                <a:cubicBezTo>
                  <a:pt x="232" y="77"/>
                  <a:pt x="232" y="76"/>
                  <a:pt x="230" y="76"/>
                </a:cubicBezTo>
                <a:cubicBezTo>
                  <a:pt x="227" y="76"/>
                  <a:pt x="226" y="76"/>
                  <a:pt x="225" y="74"/>
                </a:cubicBezTo>
                <a:cubicBezTo>
                  <a:pt x="225" y="73"/>
                  <a:pt x="225" y="72"/>
                  <a:pt x="225" y="72"/>
                </a:cubicBezTo>
                <a:cubicBezTo>
                  <a:pt x="225" y="71"/>
                  <a:pt x="224" y="68"/>
                  <a:pt x="223" y="68"/>
                </a:cubicBezTo>
                <a:cubicBezTo>
                  <a:pt x="223" y="68"/>
                  <a:pt x="222" y="68"/>
                  <a:pt x="222" y="68"/>
                </a:cubicBezTo>
                <a:cubicBezTo>
                  <a:pt x="221" y="69"/>
                  <a:pt x="217" y="69"/>
                  <a:pt x="217" y="69"/>
                </a:cubicBezTo>
                <a:cubicBezTo>
                  <a:pt x="217" y="68"/>
                  <a:pt x="217" y="68"/>
                  <a:pt x="217" y="68"/>
                </a:cubicBezTo>
                <a:cubicBezTo>
                  <a:pt x="217" y="68"/>
                  <a:pt x="217" y="67"/>
                  <a:pt x="216" y="65"/>
                </a:cubicBezTo>
                <a:cubicBezTo>
                  <a:pt x="216" y="63"/>
                  <a:pt x="216" y="62"/>
                  <a:pt x="216" y="62"/>
                </a:cubicBezTo>
                <a:cubicBezTo>
                  <a:pt x="216" y="61"/>
                  <a:pt x="215" y="62"/>
                  <a:pt x="215" y="62"/>
                </a:cubicBezTo>
                <a:cubicBezTo>
                  <a:pt x="214" y="62"/>
                  <a:pt x="213" y="61"/>
                  <a:pt x="213" y="59"/>
                </a:cubicBezTo>
                <a:cubicBezTo>
                  <a:pt x="212" y="58"/>
                  <a:pt x="212" y="57"/>
                  <a:pt x="212" y="57"/>
                </a:cubicBezTo>
                <a:cubicBezTo>
                  <a:pt x="212" y="57"/>
                  <a:pt x="211" y="57"/>
                  <a:pt x="211" y="58"/>
                </a:cubicBezTo>
                <a:cubicBezTo>
                  <a:pt x="210" y="58"/>
                  <a:pt x="207" y="58"/>
                  <a:pt x="206" y="58"/>
                </a:cubicBezTo>
                <a:cubicBezTo>
                  <a:pt x="206" y="58"/>
                  <a:pt x="206" y="57"/>
                  <a:pt x="206" y="56"/>
                </a:cubicBezTo>
                <a:cubicBezTo>
                  <a:pt x="205" y="56"/>
                  <a:pt x="205" y="55"/>
                  <a:pt x="205" y="54"/>
                </a:cubicBezTo>
                <a:cubicBezTo>
                  <a:pt x="205" y="53"/>
                  <a:pt x="205" y="53"/>
                  <a:pt x="205" y="53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1" y="55"/>
                  <a:pt x="199" y="56"/>
                  <a:pt x="199" y="56"/>
                </a:cubicBezTo>
                <a:cubicBezTo>
                  <a:pt x="199" y="56"/>
                  <a:pt x="198" y="55"/>
                  <a:pt x="198" y="54"/>
                </a:cubicBezTo>
                <a:cubicBezTo>
                  <a:pt x="197" y="53"/>
                  <a:pt x="197" y="53"/>
                  <a:pt x="197" y="53"/>
                </a:cubicBezTo>
                <a:cubicBezTo>
                  <a:pt x="196" y="53"/>
                  <a:pt x="196" y="53"/>
                  <a:pt x="196" y="53"/>
                </a:cubicBezTo>
                <a:cubicBezTo>
                  <a:pt x="196" y="54"/>
                  <a:pt x="195" y="54"/>
                  <a:pt x="195" y="54"/>
                </a:cubicBezTo>
                <a:cubicBezTo>
                  <a:pt x="195" y="54"/>
                  <a:pt x="194" y="55"/>
                  <a:pt x="194" y="56"/>
                </a:cubicBezTo>
                <a:cubicBezTo>
                  <a:pt x="192" y="57"/>
                  <a:pt x="191" y="57"/>
                  <a:pt x="191" y="55"/>
                </a:cubicBezTo>
                <a:cubicBezTo>
                  <a:pt x="191" y="54"/>
                  <a:pt x="191" y="54"/>
                  <a:pt x="190" y="55"/>
                </a:cubicBezTo>
                <a:cubicBezTo>
                  <a:pt x="190" y="55"/>
                  <a:pt x="190" y="55"/>
                  <a:pt x="190" y="54"/>
                </a:cubicBezTo>
                <a:cubicBezTo>
                  <a:pt x="189" y="54"/>
                  <a:pt x="190" y="52"/>
                  <a:pt x="190" y="52"/>
                </a:cubicBezTo>
                <a:cubicBezTo>
                  <a:pt x="190" y="53"/>
                  <a:pt x="191" y="52"/>
                  <a:pt x="191" y="51"/>
                </a:cubicBezTo>
                <a:cubicBezTo>
                  <a:pt x="192" y="51"/>
                  <a:pt x="192" y="50"/>
                  <a:pt x="193" y="50"/>
                </a:cubicBezTo>
                <a:cubicBezTo>
                  <a:pt x="193" y="51"/>
                  <a:pt x="195" y="48"/>
                  <a:pt x="195" y="48"/>
                </a:cubicBezTo>
                <a:cubicBezTo>
                  <a:pt x="195" y="48"/>
                  <a:pt x="196" y="47"/>
                  <a:pt x="197" y="47"/>
                </a:cubicBezTo>
                <a:cubicBezTo>
                  <a:pt x="197" y="47"/>
                  <a:pt x="197" y="47"/>
                  <a:pt x="197" y="48"/>
                </a:cubicBezTo>
                <a:cubicBezTo>
                  <a:pt x="197" y="48"/>
                  <a:pt x="197" y="48"/>
                  <a:pt x="197" y="48"/>
                </a:cubicBezTo>
                <a:cubicBezTo>
                  <a:pt x="198" y="48"/>
                  <a:pt x="198" y="48"/>
                  <a:pt x="198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9" y="50"/>
                  <a:pt x="199" y="50"/>
                  <a:pt x="198" y="51"/>
                </a:cubicBezTo>
                <a:cubicBezTo>
                  <a:pt x="198" y="51"/>
                  <a:pt x="199" y="52"/>
                  <a:pt x="200" y="52"/>
                </a:cubicBezTo>
                <a:cubicBezTo>
                  <a:pt x="200" y="52"/>
                  <a:pt x="200" y="52"/>
                  <a:pt x="200" y="52"/>
                </a:cubicBezTo>
                <a:cubicBezTo>
                  <a:pt x="200" y="52"/>
                  <a:pt x="200" y="53"/>
                  <a:pt x="200" y="53"/>
                </a:cubicBezTo>
                <a:cubicBezTo>
                  <a:pt x="200" y="53"/>
                  <a:pt x="200" y="53"/>
                  <a:pt x="200" y="52"/>
                </a:cubicBezTo>
                <a:cubicBezTo>
                  <a:pt x="200" y="52"/>
                  <a:pt x="201" y="52"/>
                  <a:pt x="201" y="52"/>
                </a:cubicBezTo>
                <a:cubicBezTo>
                  <a:pt x="202" y="52"/>
                  <a:pt x="202" y="52"/>
                  <a:pt x="202" y="51"/>
                </a:cubicBezTo>
                <a:cubicBezTo>
                  <a:pt x="202" y="51"/>
                  <a:pt x="202" y="51"/>
                  <a:pt x="203" y="51"/>
                </a:cubicBezTo>
                <a:cubicBezTo>
                  <a:pt x="203" y="51"/>
                  <a:pt x="203" y="50"/>
                  <a:pt x="203" y="50"/>
                </a:cubicBezTo>
                <a:cubicBezTo>
                  <a:pt x="204" y="49"/>
                  <a:pt x="205" y="49"/>
                  <a:pt x="205" y="49"/>
                </a:cubicBezTo>
                <a:cubicBezTo>
                  <a:pt x="206" y="50"/>
                  <a:pt x="207" y="52"/>
                  <a:pt x="207" y="53"/>
                </a:cubicBezTo>
                <a:cubicBezTo>
                  <a:pt x="207" y="54"/>
                  <a:pt x="207" y="54"/>
                  <a:pt x="207" y="54"/>
                </a:cubicBezTo>
                <a:cubicBezTo>
                  <a:pt x="208" y="54"/>
                  <a:pt x="208" y="54"/>
                  <a:pt x="208" y="53"/>
                </a:cubicBezTo>
                <a:cubicBezTo>
                  <a:pt x="208" y="53"/>
                  <a:pt x="208" y="53"/>
                  <a:pt x="208" y="53"/>
                </a:cubicBezTo>
                <a:cubicBezTo>
                  <a:pt x="208" y="54"/>
                  <a:pt x="209" y="54"/>
                  <a:pt x="210" y="54"/>
                </a:cubicBezTo>
                <a:cubicBezTo>
                  <a:pt x="211" y="53"/>
                  <a:pt x="212" y="53"/>
                  <a:pt x="212" y="53"/>
                </a:cubicBezTo>
                <a:cubicBezTo>
                  <a:pt x="212" y="54"/>
                  <a:pt x="212" y="54"/>
                  <a:pt x="212" y="54"/>
                </a:cubicBezTo>
                <a:cubicBezTo>
                  <a:pt x="213" y="53"/>
                  <a:pt x="213" y="54"/>
                  <a:pt x="213" y="55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15" y="55"/>
                  <a:pt x="216" y="56"/>
                  <a:pt x="216" y="56"/>
                </a:cubicBezTo>
                <a:cubicBezTo>
                  <a:pt x="216" y="57"/>
                  <a:pt x="216" y="57"/>
                  <a:pt x="216" y="57"/>
                </a:cubicBezTo>
                <a:cubicBezTo>
                  <a:pt x="217" y="57"/>
                  <a:pt x="217" y="58"/>
                  <a:pt x="217" y="58"/>
                </a:cubicBezTo>
                <a:cubicBezTo>
                  <a:pt x="217" y="58"/>
                  <a:pt x="217" y="58"/>
                  <a:pt x="218" y="59"/>
                </a:cubicBezTo>
                <a:cubicBezTo>
                  <a:pt x="218" y="59"/>
                  <a:pt x="218" y="59"/>
                  <a:pt x="218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9" y="60"/>
                  <a:pt x="219" y="61"/>
                  <a:pt x="219" y="61"/>
                </a:cubicBezTo>
                <a:cubicBezTo>
                  <a:pt x="219" y="61"/>
                  <a:pt x="219" y="62"/>
                  <a:pt x="219" y="62"/>
                </a:cubicBezTo>
                <a:cubicBezTo>
                  <a:pt x="219" y="62"/>
                  <a:pt x="219" y="62"/>
                  <a:pt x="219" y="63"/>
                </a:cubicBezTo>
                <a:cubicBezTo>
                  <a:pt x="219" y="63"/>
                  <a:pt x="219" y="63"/>
                  <a:pt x="220" y="64"/>
                </a:cubicBezTo>
                <a:cubicBezTo>
                  <a:pt x="220" y="64"/>
                  <a:pt x="221" y="64"/>
                  <a:pt x="221" y="64"/>
                </a:cubicBezTo>
                <a:cubicBezTo>
                  <a:pt x="221" y="65"/>
                  <a:pt x="221" y="65"/>
                  <a:pt x="221" y="64"/>
                </a:cubicBezTo>
                <a:cubicBezTo>
                  <a:pt x="221" y="64"/>
                  <a:pt x="222" y="64"/>
                  <a:pt x="222" y="64"/>
                </a:cubicBezTo>
                <a:cubicBezTo>
                  <a:pt x="222" y="64"/>
                  <a:pt x="223" y="64"/>
                  <a:pt x="224" y="65"/>
                </a:cubicBezTo>
                <a:cubicBezTo>
                  <a:pt x="225" y="65"/>
                  <a:pt x="225" y="65"/>
                  <a:pt x="225" y="66"/>
                </a:cubicBezTo>
                <a:cubicBezTo>
                  <a:pt x="226" y="66"/>
                  <a:pt x="226" y="67"/>
                  <a:pt x="226" y="67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26" y="68"/>
                  <a:pt x="226" y="69"/>
                  <a:pt x="227" y="69"/>
                </a:cubicBezTo>
                <a:cubicBezTo>
                  <a:pt x="227" y="69"/>
                  <a:pt x="227" y="69"/>
                  <a:pt x="226" y="69"/>
                </a:cubicBezTo>
                <a:cubicBezTo>
                  <a:pt x="226" y="69"/>
                  <a:pt x="226" y="70"/>
                  <a:pt x="227" y="70"/>
                </a:cubicBezTo>
                <a:cubicBezTo>
                  <a:pt x="227" y="70"/>
                  <a:pt x="227" y="71"/>
                  <a:pt x="227" y="71"/>
                </a:cubicBezTo>
                <a:cubicBezTo>
                  <a:pt x="227" y="72"/>
                  <a:pt x="228" y="73"/>
                  <a:pt x="228" y="72"/>
                </a:cubicBezTo>
                <a:cubicBezTo>
                  <a:pt x="228" y="72"/>
                  <a:pt x="228" y="72"/>
                  <a:pt x="229" y="72"/>
                </a:cubicBezTo>
                <a:cubicBezTo>
                  <a:pt x="229" y="73"/>
                  <a:pt x="229" y="73"/>
                  <a:pt x="230" y="73"/>
                </a:cubicBezTo>
                <a:cubicBezTo>
                  <a:pt x="231" y="72"/>
                  <a:pt x="231" y="72"/>
                  <a:pt x="231" y="73"/>
                </a:cubicBezTo>
                <a:cubicBezTo>
                  <a:pt x="231" y="74"/>
                  <a:pt x="231" y="74"/>
                  <a:pt x="232" y="73"/>
                </a:cubicBezTo>
                <a:cubicBezTo>
                  <a:pt x="232" y="73"/>
                  <a:pt x="232" y="73"/>
                  <a:pt x="233" y="73"/>
                </a:cubicBezTo>
                <a:cubicBezTo>
                  <a:pt x="234" y="74"/>
                  <a:pt x="234" y="75"/>
                  <a:pt x="233" y="76"/>
                </a:cubicBezTo>
                <a:cubicBezTo>
                  <a:pt x="233" y="76"/>
                  <a:pt x="233" y="77"/>
                  <a:pt x="234" y="77"/>
                </a:cubicBezTo>
                <a:cubicBezTo>
                  <a:pt x="234" y="77"/>
                  <a:pt x="234" y="77"/>
                  <a:pt x="234" y="79"/>
                </a:cubicBezTo>
                <a:cubicBezTo>
                  <a:pt x="234" y="82"/>
                  <a:pt x="234" y="83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6" y="85"/>
                  <a:pt x="236" y="85"/>
                  <a:pt x="237" y="85"/>
                </a:cubicBezTo>
                <a:cubicBezTo>
                  <a:pt x="237" y="84"/>
                  <a:pt x="237" y="85"/>
                  <a:pt x="238" y="85"/>
                </a:cubicBezTo>
                <a:cubicBezTo>
                  <a:pt x="238" y="86"/>
                  <a:pt x="238" y="87"/>
                  <a:pt x="239" y="87"/>
                </a:cubicBezTo>
                <a:cubicBezTo>
                  <a:pt x="239" y="87"/>
                  <a:pt x="239" y="87"/>
                  <a:pt x="239" y="88"/>
                </a:cubicBezTo>
                <a:cubicBezTo>
                  <a:pt x="239" y="89"/>
                  <a:pt x="239" y="89"/>
                  <a:pt x="240" y="89"/>
                </a:cubicBezTo>
                <a:cubicBezTo>
                  <a:pt x="240" y="88"/>
                  <a:pt x="242" y="90"/>
                  <a:pt x="242" y="91"/>
                </a:cubicBezTo>
                <a:cubicBezTo>
                  <a:pt x="242" y="91"/>
                  <a:pt x="241" y="92"/>
                  <a:pt x="241" y="92"/>
                </a:cubicBezTo>
                <a:cubicBezTo>
                  <a:pt x="241" y="92"/>
                  <a:pt x="241" y="92"/>
                  <a:pt x="242" y="93"/>
                </a:cubicBezTo>
                <a:cubicBezTo>
                  <a:pt x="242" y="93"/>
                  <a:pt x="243" y="93"/>
                  <a:pt x="243" y="93"/>
                </a:cubicBezTo>
                <a:cubicBezTo>
                  <a:pt x="243" y="92"/>
                  <a:pt x="244" y="93"/>
                  <a:pt x="244" y="94"/>
                </a:cubicBezTo>
                <a:cubicBezTo>
                  <a:pt x="244" y="95"/>
                  <a:pt x="244" y="95"/>
                  <a:pt x="244" y="95"/>
                </a:cubicBezTo>
                <a:cubicBezTo>
                  <a:pt x="244" y="95"/>
                  <a:pt x="245" y="96"/>
                  <a:pt x="244" y="96"/>
                </a:cubicBezTo>
                <a:cubicBezTo>
                  <a:pt x="244" y="96"/>
                  <a:pt x="244" y="97"/>
                  <a:pt x="245" y="97"/>
                </a:cubicBezTo>
                <a:cubicBezTo>
                  <a:pt x="245" y="97"/>
                  <a:pt x="245" y="97"/>
                  <a:pt x="245" y="97"/>
                </a:cubicBezTo>
                <a:cubicBezTo>
                  <a:pt x="245" y="97"/>
                  <a:pt x="245" y="98"/>
                  <a:pt x="245" y="98"/>
                </a:cubicBezTo>
                <a:cubicBezTo>
                  <a:pt x="246" y="98"/>
                  <a:pt x="246" y="98"/>
                  <a:pt x="246" y="98"/>
                </a:cubicBezTo>
                <a:cubicBezTo>
                  <a:pt x="247" y="98"/>
                  <a:pt x="247" y="98"/>
                  <a:pt x="247" y="99"/>
                </a:cubicBezTo>
                <a:cubicBezTo>
                  <a:pt x="246" y="99"/>
                  <a:pt x="247" y="99"/>
                  <a:pt x="247" y="99"/>
                </a:cubicBezTo>
                <a:cubicBezTo>
                  <a:pt x="247" y="99"/>
                  <a:pt x="248" y="102"/>
                  <a:pt x="248" y="102"/>
                </a:cubicBezTo>
                <a:cubicBezTo>
                  <a:pt x="248" y="102"/>
                  <a:pt x="248" y="102"/>
                  <a:pt x="249" y="103"/>
                </a:cubicBezTo>
                <a:cubicBezTo>
                  <a:pt x="249" y="104"/>
                  <a:pt x="249" y="104"/>
                  <a:pt x="249" y="104"/>
                </a:cubicBezTo>
                <a:cubicBezTo>
                  <a:pt x="249" y="104"/>
                  <a:pt x="249" y="105"/>
                  <a:pt x="249" y="105"/>
                </a:cubicBezTo>
                <a:cubicBezTo>
                  <a:pt x="249" y="105"/>
                  <a:pt x="250" y="106"/>
                  <a:pt x="251" y="108"/>
                </a:cubicBezTo>
                <a:cubicBezTo>
                  <a:pt x="251" y="109"/>
                  <a:pt x="251" y="109"/>
                  <a:pt x="251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52" y="110"/>
                  <a:pt x="252" y="110"/>
                  <a:pt x="252" y="110"/>
                </a:cubicBezTo>
                <a:cubicBezTo>
                  <a:pt x="253" y="111"/>
                  <a:pt x="256" y="112"/>
                  <a:pt x="256" y="112"/>
                </a:cubicBezTo>
                <a:cubicBezTo>
                  <a:pt x="256" y="112"/>
                  <a:pt x="256" y="112"/>
                  <a:pt x="257" y="112"/>
                </a:cubicBezTo>
                <a:cubicBezTo>
                  <a:pt x="257" y="112"/>
                  <a:pt x="257" y="112"/>
                  <a:pt x="257" y="113"/>
                </a:cubicBezTo>
                <a:cubicBezTo>
                  <a:pt x="257" y="113"/>
                  <a:pt x="257" y="113"/>
                  <a:pt x="257" y="113"/>
                </a:cubicBezTo>
                <a:cubicBezTo>
                  <a:pt x="257" y="113"/>
                  <a:pt x="258" y="115"/>
                  <a:pt x="258" y="116"/>
                </a:cubicBezTo>
                <a:cubicBezTo>
                  <a:pt x="258" y="116"/>
                  <a:pt x="258" y="116"/>
                  <a:pt x="259" y="116"/>
                </a:cubicBezTo>
                <a:cubicBezTo>
                  <a:pt x="259" y="115"/>
                  <a:pt x="259" y="115"/>
                  <a:pt x="259" y="116"/>
                </a:cubicBezTo>
                <a:cubicBezTo>
                  <a:pt x="259" y="116"/>
                  <a:pt x="259" y="117"/>
                  <a:pt x="258" y="117"/>
                </a:cubicBezTo>
                <a:cubicBezTo>
                  <a:pt x="257" y="117"/>
                  <a:pt x="256" y="116"/>
                  <a:pt x="256" y="116"/>
                </a:cubicBezTo>
                <a:close/>
                <a:moveTo>
                  <a:pt x="221" y="99"/>
                </a:moveTo>
                <a:cubicBezTo>
                  <a:pt x="221" y="99"/>
                  <a:pt x="221" y="99"/>
                  <a:pt x="221" y="99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21" y="100"/>
                  <a:pt x="220" y="100"/>
                  <a:pt x="221" y="99"/>
                </a:cubicBezTo>
                <a:close/>
                <a:moveTo>
                  <a:pt x="16" y="91"/>
                </a:moveTo>
                <a:cubicBezTo>
                  <a:pt x="17" y="91"/>
                  <a:pt x="19" y="92"/>
                  <a:pt x="21" y="91"/>
                </a:cubicBezTo>
                <a:cubicBezTo>
                  <a:pt x="24" y="91"/>
                  <a:pt x="27" y="90"/>
                  <a:pt x="27" y="90"/>
                </a:cubicBezTo>
                <a:cubicBezTo>
                  <a:pt x="27" y="90"/>
                  <a:pt x="28" y="90"/>
                  <a:pt x="29" y="90"/>
                </a:cubicBezTo>
                <a:cubicBezTo>
                  <a:pt x="29" y="90"/>
                  <a:pt x="31" y="89"/>
                  <a:pt x="32" y="89"/>
                </a:cubicBezTo>
                <a:cubicBezTo>
                  <a:pt x="33" y="88"/>
                  <a:pt x="35" y="88"/>
                  <a:pt x="35" y="88"/>
                </a:cubicBezTo>
                <a:cubicBezTo>
                  <a:pt x="36" y="88"/>
                  <a:pt x="42" y="85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7" y="83"/>
                  <a:pt x="48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82"/>
                  <a:pt x="49" y="82"/>
                  <a:pt x="49" y="82"/>
                </a:cubicBezTo>
                <a:cubicBezTo>
                  <a:pt x="50" y="81"/>
                  <a:pt x="50" y="81"/>
                  <a:pt x="51" y="81"/>
                </a:cubicBezTo>
                <a:cubicBezTo>
                  <a:pt x="51" y="82"/>
                  <a:pt x="51" y="81"/>
                  <a:pt x="51" y="81"/>
                </a:cubicBezTo>
                <a:cubicBezTo>
                  <a:pt x="51" y="81"/>
                  <a:pt x="53" y="80"/>
                  <a:pt x="53" y="80"/>
                </a:cubicBezTo>
                <a:cubicBezTo>
                  <a:pt x="53" y="80"/>
                  <a:pt x="54" y="80"/>
                  <a:pt x="55" y="79"/>
                </a:cubicBezTo>
                <a:cubicBezTo>
                  <a:pt x="55" y="79"/>
                  <a:pt x="56" y="79"/>
                  <a:pt x="57" y="79"/>
                </a:cubicBezTo>
                <a:cubicBezTo>
                  <a:pt x="58" y="79"/>
                  <a:pt x="59" y="78"/>
                  <a:pt x="60" y="78"/>
                </a:cubicBezTo>
                <a:cubicBezTo>
                  <a:pt x="60" y="78"/>
                  <a:pt x="61" y="78"/>
                  <a:pt x="61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7"/>
                  <a:pt x="63" y="77"/>
                  <a:pt x="65" y="78"/>
                </a:cubicBezTo>
                <a:cubicBezTo>
                  <a:pt x="65" y="78"/>
                  <a:pt x="65" y="78"/>
                  <a:pt x="65" y="77"/>
                </a:cubicBezTo>
                <a:cubicBezTo>
                  <a:pt x="65" y="77"/>
                  <a:pt x="66" y="77"/>
                  <a:pt x="67" y="77"/>
                </a:cubicBezTo>
                <a:cubicBezTo>
                  <a:pt x="67" y="77"/>
                  <a:pt x="68" y="77"/>
                  <a:pt x="68" y="77"/>
                </a:cubicBezTo>
                <a:cubicBezTo>
                  <a:pt x="69" y="77"/>
                  <a:pt x="70" y="77"/>
                  <a:pt x="70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2" y="77"/>
                  <a:pt x="72" y="77"/>
                  <a:pt x="73" y="77"/>
                </a:cubicBezTo>
                <a:cubicBezTo>
                  <a:pt x="74" y="77"/>
                  <a:pt x="75" y="78"/>
                  <a:pt x="75" y="77"/>
                </a:cubicBezTo>
                <a:cubicBezTo>
                  <a:pt x="76" y="77"/>
                  <a:pt x="79" y="78"/>
                  <a:pt x="80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2" y="78"/>
                  <a:pt x="82" y="78"/>
                  <a:pt x="83" y="78"/>
                </a:cubicBezTo>
                <a:cubicBezTo>
                  <a:pt x="84" y="78"/>
                  <a:pt x="84" y="79"/>
                  <a:pt x="85" y="78"/>
                </a:cubicBezTo>
                <a:cubicBezTo>
                  <a:pt x="85" y="78"/>
                  <a:pt x="86" y="79"/>
                  <a:pt x="86" y="79"/>
                </a:cubicBezTo>
                <a:cubicBezTo>
                  <a:pt x="87" y="79"/>
                  <a:pt x="88" y="79"/>
                  <a:pt x="88" y="79"/>
                </a:cubicBezTo>
                <a:cubicBezTo>
                  <a:pt x="88" y="79"/>
                  <a:pt x="90" y="79"/>
                  <a:pt x="91" y="79"/>
                </a:cubicBezTo>
                <a:cubicBezTo>
                  <a:pt x="92" y="80"/>
                  <a:pt x="93" y="80"/>
                  <a:pt x="93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3" y="80"/>
                  <a:pt x="94" y="80"/>
                  <a:pt x="95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6" y="81"/>
                  <a:pt x="96" y="81"/>
                  <a:pt x="96" y="81"/>
                </a:cubicBezTo>
                <a:cubicBezTo>
                  <a:pt x="97" y="81"/>
                  <a:pt x="97" y="81"/>
                  <a:pt x="97" y="81"/>
                </a:cubicBezTo>
                <a:cubicBezTo>
                  <a:pt x="97" y="82"/>
                  <a:pt x="97" y="82"/>
                  <a:pt x="98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83"/>
                  <a:pt x="101" y="84"/>
                  <a:pt x="101" y="83"/>
                </a:cubicBezTo>
                <a:cubicBezTo>
                  <a:pt x="101" y="83"/>
                  <a:pt x="101" y="83"/>
                  <a:pt x="102" y="83"/>
                </a:cubicBezTo>
                <a:cubicBezTo>
                  <a:pt x="103" y="84"/>
                  <a:pt x="103" y="84"/>
                  <a:pt x="104" y="84"/>
                </a:cubicBezTo>
                <a:cubicBezTo>
                  <a:pt x="104" y="85"/>
                  <a:pt x="105" y="85"/>
                  <a:pt x="105" y="85"/>
                </a:cubicBezTo>
                <a:cubicBezTo>
                  <a:pt x="105" y="85"/>
                  <a:pt x="105" y="86"/>
                  <a:pt x="106" y="86"/>
                </a:cubicBezTo>
                <a:cubicBezTo>
                  <a:pt x="107" y="87"/>
                  <a:pt x="109" y="88"/>
                  <a:pt x="109" y="88"/>
                </a:cubicBezTo>
                <a:cubicBezTo>
                  <a:pt x="110" y="89"/>
                  <a:pt x="110" y="89"/>
                  <a:pt x="111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1" y="90"/>
                  <a:pt x="113" y="91"/>
                  <a:pt x="114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5" y="93"/>
                  <a:pt x="115" y="94"/>
                  <a:pt x="11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4"/>
                  <a:pt x="116" y="95"/>
                  <a:pt x="116" y="95"/>
                </a:cubicBezTo>
                <a:cubicBezTo>
                  <a:pt x="116" y="95"/>
                  <a:pt x="117" y="95"/>
                  <a:pt x="117" y="95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8" y="97"/>
                  <a:pt x="119" y="97"/>
                  <a:pt x="119" y="98"/>
                </a:cubicBezTo>
                <a:cubicBezTo>
                  <a:pt x="119" y="98"/>
                  <a:pt x="119" y="99"/>
                  <a:pt x="119" y="99"/>
                </a:cubicBezTo>
                <a:cubicBezTo>
                  <a:pt x="120" y="99"/>
                  <a:pt x="120" y="100"/>
                  <a:pt x="120" y="100"/>
                </a:cubicBezTo>
                <a:cubicBezTo>
                  <a:pt x="120" y="102"/>
                  <a:pt x="120" y="104"/>
                  <a:pt x="121" y="104"/>
                </a:cubicBezTo>
                <a:cubicBezTo>
                  <a:pt x="121" y="103"/>
                  <a:pt x="121" y="104"/>
                  <a:pt x="121" y="104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4"/>
                  <a:pt x="121" y="104"/>
                  <a:pt x="122" y="105"/>
                </a:cubicBezTo>
                <a:cubicBezTo>
                  <a:pt x="122" y="106"/>
                  <a:pt x="122" y="107"/>
                  <a:pt x="122" y="107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3" y="108"/>
                  <a:pt x="123" y="109"/>
                  <a:pt x="123" y="110"/>
                </a:cubicBezTo>
                <a:cubicBezTo>
                  <a:pt x="123" y="111"/>
                  <a:pt x="123" y="111"/>
                  <a:pt x="124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9" y="115"/>
                  <a:pt x="131" y="115"/>
                </a:cubicBezTo>
                <a:cubicBezTo>
                  <a:pt x="131" y="115"/>
                  <a:pt x="132" y="115"/>
                  <a:pt x="132" y="115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3"/>
                  <a:pt x="133" y="113"/>
                </a:cubicBezTo>
                <a:cubicBezTo>
                  <a:pt x="133" y="112"/>
                  <a:pt x="133" y="111"/>
                  <a:pt x="133" y="111"/>
                </a:cubicBezTo>
                <a:cubicBezTo>
                  <a:pt x="134" y="111"/>
                  <a:pt x="134" y="110"/>
                  <a:pt x="134" y="110"/>
                </a:cubicBezTo>
                <a:cubicBezTo>
                  <a:pt x="133" y="110"/>
                  <a:pt x="133" y="110"/>
                  <a:pt x="133" y="109"/>
                </a:cubicBezTo>
                <a:cubicBezTo>
                  <a:pt x="133" y="109"/>
                  <a:pt x="133" y="109"/>
                  <a:pt x="132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0" y="109"/>
                  <a:pt x="130" y="109"/>
                </a:cubicBezTo>
                <a:cubicBezTo>
                  <a:pt x="130" y="109"/>
                  <a:pt x="130" y="109"/>
                  <a:pt x="130" y="108"/>
                </a:cubicBezTo>
                <a:cubicBezTo>
                  <a:pt x="130" y="108"/>
                  <a:pt x="129" y="108"/>
                  <a:pt x="129" y="108"/>
                </a:cubicBezTo>
                <a:cubicBezTo>
                  <a:pt x="129" y="108"/>
                  <a:pt x="128" y="108"/>
                  <a:pt x="128" y="108"/>
                </a:cubicBezTo>
                <a:cubicBezTo>
                  <a:pt x="128" y="107"/>
                  <a:pt x="127" y="107"/>
                  <a:pt x="126" y="106"/>
                </a:cubicBezTo>
                <a:cubicBezTo>
                  <a:pt x="124" y="105"/>
                  <a:pt x="124" y="105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3" y="104"/>
                  <a:pt x="123" y="103"/>
                  <a:pt x="123" y="103"/>
                </a:cubicBezTo>
                <a:cubicBezTo>
                  <a:pt x="123" y="103"/>
                  <a:pt x="123" y="103"/>
                  <a:pt x="123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1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4" y="101"/>
                  <a:pt x="124" y="101"/>
                  <a:pt x="124" y="100"/>
                </a:cubicBezTo>
                <a:cubicBezTo>
                  <a:pt x="123" y="100"/>
                  <a:pt x="123" y="100"/>
                  <a:pt x="124" y="100"/>
                </a:cubicBezTo>
                <a:cubicBezTo>
                  <a:pt x="124" y="100"/>
                  <a:pt x="124" y="100"/>
                  <a:pt x="124" y="99"/>
                </a:cubicBezTo>
                <a:cubicBezTo>
                  <a:pt x="124" y="99"/>
                  <a:pt x="125" y="99"/>
                  <a:pt x="126" y="99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7" y="99"/>
                  <a:pt x="128" y="99"/>
                  <a:pt x="128" y="99"/>
                </a:cubicBezTo>
                <a:cubicBezTo>
                  <a:pt x="128" y="99"/>
                  <a:pt x="128" y="100"/>
                  <a:pt x="129" y="100"/>
                </a:cubicBezTo>
                <a:cubicBezTo>
                  <a:pt x="131" y="100"/>
                  <a:pt x="132" y="100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3" y="101"/>
                  <a:pt x="133" y="102"/>
                  <a:pt x="133" y="102"/>
                </a:cubicBezTo>
                <a:cubicBezTo>
                  <a:pt x="133" y="102"/>
                  <a:pt x="133" y="102"/>
                  <a:pt x="133" y="103"/>
                </a:cubicBezTo>
                <a:cubicBezTo>
                  <a:pt x="133" y="103"/>
                  <a:pt x="134" y="103"/>
                  <a:pt x="134" y="104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4" y="104"/>
                  <a:pt x="135" y="105"/>
                  <a:pt x="135" y="106"/>
                </a:cubicBezTo>
                <a:cubicBezTo>
                  <a:pt x="135" y="107"/>
                  <a:pt x="135" y="107"/>
                  <a:pt x="136" y="107"/>
                </a:cubicBezTo>
                <a:cubicBezTo>
                  <a:pt x="137" y="107"/>
                  <a:pt x="137" y="106"/>
                  <a:pt x="137" y="106"/>
                </a:cubicBezTo>
                <a:cubicBezTo>
                  <a:pt x="137" y="105"/>
                  <a:pt x="138" y="105"/>
                  <a:pt x="138" y="105"/>
                </a:cubicBezTo>
                <a:cubicBezTo>
                  <a:pt x="138" y="106"/>
                  <a:pt x="139" y="104"/>
                  <a:pt x="140" y="103"/>
                </a:cubicBezTo>
                <a:cubicBezTo>
                  <a:pt x="140" y="101"/>
                  <a:pt x="139" y="101"/>
                  <a:pt x="139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8" y="102"/>
                  <a:pt x="137" y="102"/>
                  <a:pt x="137" y="102"/>
                </a:cubicBezTo>
                <a:cubicBezTo>
                  <a:pt x="137" y="102"/>
                  <a:pt x="136" y="102"/>
                  <a:pt x="134" y="100"/>
                </a:cubicBezTo>
                <a:cubicBezTo>
                  <a:pt x="133" y="100"/>
                  <a:pt x="132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2" y="98"/>
                  <a:pt x="131" y="98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0" y="98"/>
                  <a:pt x="130" y="97"/>
                  <a:pt x="130" y="97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96"/>
                  <a:pt x="129" y="96"/>
                  <a:pt x="129" y="95"/>
                </a:cubicBezTo>
                <a:cubicBezTo>
                  <a:pt x="129" y="95"/>
                  <a:pt x="128" y="95"/>
                  <a:pt x="128" y="95"/>
                </a:cubicBezTo>
                <a:cubicBezTo>
                  <a:pt x="128" y="95"/>
                  <a:pt x="128" y="94"/>
                  <a:pt x="128" y="94"/>
                </a:cubicBezTo>
                <a:cubicBezTo>
                  <a:pt x="127" y="93"/>
                  <a:pt x="127" y="93"/>
                  <a:pt x="128" y="93"/>
                </a:cubicBezTo>
                <a:cubicBezTo>
                  <a:pt x="128" y="93"/>
                  <a:pt x="128" y="93"/>
                  <a:pt x="128" y="92"/>
                </a:cubicBezTo>
                <a:cubicBezTo>
                  <a:pt x="128" y="91"/>
                  <a:pt x="129" y="90"/>
                  <a:pt x="130" y="90"/>
                </a:cubicBezTo>
                <a:cubicBezTo>
                  <a:pt x="130" y="89"/>
                  <a:pt x="131" y="89"/>
                  <a:pt x="131" y="89"/>
                </a:cubicBezTo>
                <a:cubicBezTo>
                  <a:pt x="132" y="89"/>
                  <a:pt x="135" y="88"/>
                  <a:pt x="136" y="88"/>
                </a:cubicBezTo>
                <a:cubicBezTo>
                  <a:pt x="136" y="88"/>
                  <a:pt x="137" y="89"/>
                  <a:pt x="137" y="89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39" y="89"/>
                  <a:pt x="140" y="90"/>
                  <a:pt x="140" y="90"/>
                </a:cubicBezTo>
                <a:cubicBezTo>
                  <a:pt x="140" y="90"/>
                  <a:pt x="140" y="91"/>
                  <a:pt x="140" y="91"/>
                </a:cubicBezTo>
                <a:cubicBezTo>
                  <a:pt x="140" y="91"/>
                  <a:pt x="141" y="91"/>
                  <a:pt x="141" y="92"/>
                </a:cubicBezTo>
                <a:cubicBezTo>
                  <a:pt x="141" y="92"/>
                  <a:pt x="141" y="93"/>
                  <a:pt x="141" y="93"/>
                </a:cubicBezTo>
                <a:cubicBezTo>
                  <a:pt x="141" y="93"/>
                  <a:pt x="142" y="93"/>
                  <a:pt x="142" y="94"/>
                </a:cubicBezTo>
                <a:cubicBezTo>
                  <a:pt x="142" y="94"/>
                  <a:pt x="142" y="94"/>
                  <a:pt x="143" y="94"/>
                </a:cubicBezTo>
                <a:cubicBezTo>
                  <a:pt x="143" y="95"/>
                  <a:pt x="143" y="95"/>
                  <a:pt x="144" y="94"/>
                </a:cubicBezTo>
                <a:cubicBezTo>
                  <a:pt x="144" y="93"/>
                  <a:pt x="145" y="92"/>
                  <a:pt x="145" y="92"/>
                </a:cubicBezTo>
                <a:cubicBezTo>
                  <a:pt x="145" y="91"/>
                  <a:pt x="145" y="90"/>
                  <a:pt x="145" y="90"/>
                </a:cubicBezTo>
                <a:cubicBezTo>
                  <a:pt x="145" y="89"/>
                  <a:pt x="145" y="89"/>
                  <a:pt x="144" y="89"/>
                </a:cubicBezTo>
                <a:cubicBezTo>
                  <a:pt x="143" y="89"/>
                  <a:pt x="142" y="88"/>
                  <a:pt x="141" y="89"/>
                </a:cubicBezTo>
                <a:cubicBezTo>
                  <a:pt x="141" y="89"/>
                  <a:pt x="139" y="88"/>
                  <a:pt x="138" y="87"/>
                </a:cubicBezTo>
                <a:cubicBezTo>
                  <a:pt x="136" y="86"/>
                  <a:pt x="135" y="84"/>
                  <a:pt x="135" y="83"/>
                </a:cubicBezTo>
                <a:cubicBezTo>
                  <a:pt x="135" y="82"/>
                  <a:pt x="135" y="81"/>
                  <a:pt x="135" y="81"/>
                </a:cubicBezTo>
                <a:cubicBezTo>
                  <a:pt x="135" y="81"/>
                  <a:pt x="140" y="81"/>
                  <a:pt x="141" y="81"/>
                </a:cubicBezTo>
                <a:cubicBezTo>
                  <a:pt x="144" y="81"/>
                  <a:pt x="144" y="82"/>
                  <a:pt x="145" y="84"/>
                </a:cubicBezTo>
                <a:cubicBezTo>
                  <a:pt x="146" y="84"/>
                  <a:pt x="146" y="85"/>
                  <a:pt x="147" y="85"/>
                </a:cubicBezTo>
                <a:cubicBezTo>
                  <a:pt x="150" y="85"/>
                  <a:pt x="153" y="82"/>
                  <a:pt x="153" y="80"/>
                </a:cubicBezTo>
                <a:cubicBezTo>
                  <a:pt x="153" y="79"/>
                  <a:pt x="152" y="77"/>
                  <a:pt x="151" y="78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0" y="79"/>
                  <a:pt x="150" y="78"/>
                  <a:pt x="150" y="78"/>
                </a:cubicBezTo>
                <a:cubicBezTo>
                  <a:pt x="150" y="78"/>
                  <a:pt x="148" y="77"/>
                  <a:pt x="148" y="77"/>
                </a:cubicBezTo>
                <a:cubicBezTo>
                  <a:pt x="147" y="78"/>
                  <a:pt x="147" y="77"/>
                  <a:pt x="147" y="77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6"/>
                  <a:pt x="145" y="76"/>
                  <a:pt x="145" y="76"/>
                </a:cubicBezTo>
                <a:cubicBezTo>
                  <a:pt x="144" y="75"/>
                  <a:pt x="143" y="75"/>
                  <a:pt x="143" y="76"/>
                </a:cubicBezTo>
                <a:cubicBezTo>
                  <a:pt x="143" y="76"/>
                  <a:pt x="143" y="76"/>
                  <a:pt x="143" y="76"/>
                </a:cubicBezTo>
                <a:cubicBezTo>
                  <a:pt x="142" y="76"/>
                  <a:pt x="142" y="75"/>
                  <a:pt x="143" y="75"/>
                </a:cubicBezTo>
                <a:cubicBezTo>
                  <a:pt x="143" y="75"/>
                  <a:pt x="143" y="75"/>
                  <a:pt x="143" y="75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4"/>
                  <a:pt x="141" y="74"/>
                  <a:pt x="141" y="74"/>
                </a:cubicBezTo>
                <a:cubicBezTo>
                  <a:pt x="140" y="74"/>
                  <a:pt x="139" y="71"/>
                  <a:pt x="139" y="71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0" y="69"/>
                  <a:pt x="141" y="69"/>
                  <a:pt x="141" y="69"/>
                </a:cubicBezTo>
                <a:cubicBezTo>
                  <a:pt x="142" y="68"/>
                  <a:pt x="143" y="67"/>
                  <a:pt x="144" y="68"/>
                </a:cubicBezTo>
                <a:cubicBezTo>
                  <a:pt x="145" y="68"/>
                  <a:pt x="146" y="68"/>
                  <a:pt x="146" y="68"/>
                </a:cubicBezTo>
                <a:cubicBezTo>
                  <a:pt x="147" y="69"/>
                  <a:pt x="147" y="69"/>
                  <a:pt x="147" y="70"/>
                </a:cubicBezTo>
                <a:cubicBezTo>
                  <a:pt x="148" y="70"/>
                  <a:pt x="148" y="70"/>
                  <a:pt x="149" y="71"/>
                </a:cubicBezTo>
                <a:cubicBezTo>
                  <a:pt x="149" y="71"/>
                  <a:pt x="150" y="71"/>
                  <a:pt x="149" y="71"/>
                </a:cubicBezTo>
                <a:cubicBezTo>
                  <a:pt x="149" y="71"/>
                  <a:pt x="150" y="71"/>
                  <a:pt x="150" y="71"/>
                </a:cubicBezTo>
                <a:cubicBezTo>
                  <a:pt x="150" y="71"/>
                  <a:pt x="150" y="71"/>
                  <a:pt x="150" y="72"/>
                </a:cubicBezTo>
                <a:cubicBezTo>
                  <a:pt x="150" y="72"/>
                  <a:pt x="150" y="72"/>
                  <a:pt x="151" y="72"/>
                </a:cubicBezTo>
                <a:cubicBezTo>
                  <a:pt x="151" y="72"/>
                  <a:pt x="152" y="72"/>
                  <a:pt x="152" y="72"/>
                </a:cubicBezTo>
                <a:cubicBezTo>
                  <a:pt x="152" y="73"/>
                  <a:pt x="153" y="73"/>
                  <a:pt x="153" y="73"/>
                </a:cubicBezTo>
                <a:cubicBezTo>
                  <a:pt x="153" y="73"/>
                  <a:pt x="154" y="73"/>
                  <a:pt x="154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5" y="74"/>
                  <a:pt x="156" y="74"/>
                  <a:pt x="156" y="74"/>
                </a:cubicBezTo>
                <a:cubicBezTo>
                  <a:pt x="156" y="73"/>
                  <a:pt x="156" y="71"/>
                  <a:pt x="155" y="71"/>
                </a:cubicBezTo>
                <a:cubicBezTo>
                  <a:pt x="155" y="71"/>
                  <a:pt x="155" y="71"/>
                  <a:pt x="155" y="70"/>
                </a:cubicBezTo>
                <a:cubicBezTo>
                  <a:pt x="155" y="70"/>
                  <a:pt x="154" y="70"/>
                  <a:pt x="154" y="69"/>
                </a:cubicBezTo>
                <a:cubicBezTo>
                  <a:pt x="152" y="69"/>
                  <a:pt x="152" y="69"/>
                  <a:pt x="152" y="68"/>
                </a:cubicBezTo>
                <a:cubicBezTo>
                  <a:pt x="153" y="68"/>
                  <a:pt x="152" y="68"/>
                  <a:pt x="152" y="68"/>
                </a:cubicBezTo>
                <a:cubicBezTo>
                  <a:pt x="151" y="68"/>
                  <a:pt x="151" y="68"/>
                  <a:pt x="151" y="67"/>
                </a:cubicBezTo>
                <a:cubicBezTo>
                  <a:pt x="151" y="67"/>
                  <a:pt x="151" y="67"/>
                  <a:pt x="150" y="6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50" y="66"/>
                  <a:pt x="150" y="66"/>
                  <a:pt x="150" y="66"/>
                </a:cubicBezTo>
                <a:cubicBezTo>
                  <a:pt x="149" y="66"/>
                  <a:pt x="149" y="65"/>
                  <a:pt x="149" y="65"/>
                </a:cubicBezTo>
                <a:cubicBezTo>
                  <a:pt x="149" y="65"/>
                  <a:pt x="148" y="65"/>
                  <a:pt x="148" y="65"/>
                </a:cubicBezTo>
                <a:cubicBezTo>
                  <a:pt x="148" y="65"/>
                  <a:pt x="147" y="65"/>
                  <a:pt x="147" y="64"/>
                </a:cubicBezTo>
                <a:cubicBezTo>
                  <a:pt x="147" y="64"/>
                  <a:pt x="147" y="64"/>
                  <a:pt x="146" y="63"/>
                </a:cubicBezTo>
                <a:cubicBezTo>
                  <a:pt x="146" y="63"/>
                  <a:pt x="146" y="62"/>
                  <a:pt x="146" y="61"/>
                </a:cubicBezTo>
                <a:cubicBezTo>
                  <a:pt x="146" y="61"/>
                  <a:pt x="146" y="61"/>
                  <a:pt x="147" y="61"/>
                </a:cubicBezTo>
                <a:cubicBezTo>
                  <a:pt x="147" y="61"/>
                  <a:pt x="147" y="61"/>
                  <a:pt x="147" y="60"/>
                </a:cubicBezTo>
                <a:cubicBezTo>
                  <a:pt x="147" y="59"/>
                  <a:pt x="151" y="58"/>
                  <a:pt x="153" y="59"/>
                </a:cubicBezTo>
                <a:cubicBezTo>
                  <a:pt x="154" y="59"/>
                  <a:pt x="155" y="60"/>
                  <a:pt x="155" y="60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55" y="61"/>
                  <a:pt x="156" y="61"/>
                  <a:pt x="156" y="62"/>
                </a:cubicBezTo>
                <a:cubicBezTo>
                  <a:pt x="157" y="63"/>
                  <a:pt x="159" y="64"/>
                  <a:pt x="159" y="64"/>
                </a:cubicBezTo>
                <a:cubicBezTo>
                  <a:pt x="159" y="64"/>
                  <a:pt x="160" y="64"/>
                  <a:pt x="160" y="64"/>
                </a:cubicBezTo>
                <a:cubicBezTo>
                  <a:pt x="160" y="64"/>
                  <a:pt x="160" y="64"/>
                  <a:pt x="161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4" y="62"/>
                  <a:pt x="164" y="62"/>
                  <a:pt x="164" y="61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64" y="60"/>
                  <a:pt x="163" y="59"/>
                  <a:pt x="163" y="59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59" y="57"/>
                  <a:pt x="157" y="55"/>
                  <a:pt x="156" y="54"/>
                </a:cubicBezTo>
                <a:cubicBezTo>
                  <a:pt x="155" y="54"/>
                  <a:pt x="155" y="53"/>
                  <a:pt x="154" y="52"/>
                </a:cubicBezTo>
                <a:cubicBezTo>
                  <a:pt x="154" y="51"/>
                  <a:pt x="154" y="51"/>
                  <a:pt x="155" y="49"/>
                </a:cubicBezTo>
                <a:cubicBezTo>
                  <a:pt x="155" y="48"/>
                  <a:pt x="156" y="48"/>
                  <a:pt x="157" y="48"/>
                </a:cubicBezTo>
                <a:cubicBezTo>
                  <a:pt x="158" y="47"/>
                  <a:pt x="158" y="47"/>
                  <a:pt x="158" y="47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61" y="47"/>
                  <a:pt x="161" y="47"/>
                  <a:pt x="161" y="48"/>
                </a:cubicBezTo>
                <a:cubicBezTo>
                  <a:pt x="161" y="48"/>
                  <a:pt x="161" y="48"/>
                  <a:pt x="162" y="48"/>
                </a:cubicBezTo>
                <a:cubicBezTo>
                  <a:pt x="162" y="48"/>
                  <a:pt x="162" y="49"/>
                  <a:pt x="162" y="49"/>
                </a:cubicBezTo>
                <a:cubicBezTo>
                  <a:pt x="162" y="49"/>
                  <a:pt x="162" y="49"/>
                  <a:pt x="163" y="50"/>
                </a:cubicBezTo>
                <a:cubicBezTo>
                  <a:pt x="163" y="50"/>
                  <a:pt x="164" y="51"/>
                  <a:pt x="165" y="53"/>
                </a:cubicBezTo>
                <a:cubicBezTo>
                  <a:pt x="165" y="53"/>
                  <a:pt x="166" y="54"/>
                  <a:pt x="166" y="54"/>
                </a:cubicBezTo>
                <a:cubicBezTo>
                  <a:pt x="167" y="55"/>
                  <a:pt x="168" y="53"/>
                  <a:pt x="169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48"/>
                  <a:pt x="167" y="47"/>
                  <a:pt x="166" y="46"/>
                </a:cubicBezTo>
                <a:cubicBezTo>
                  <a:pt x="166" y="46"/>
                  <a:pt x="166" y="46"/>
                  <a:pt x="165" y="45"/>
                </a:cubicBezTo>
                <a:cubicBezTo>
                  <a:pt x="165" y="45"/>
                  <a:pt x="165" y="45"/>
                  <a:pt x="165" y="45"/>
                </a:cubicBezTo>
                <a:cubicBezTo>
                  <a:pt x="163" y="44"/>
                  <a:pt x="163" y="39"/>
                  <a:pt x="165" y="38"/>
                </a:cubicBezTo>
                <a:cubicBezTo>
                  <a:pt x="166" y="37"/>
                  <a:pt x="167" y="36"/>
                  <a:pt x="168" y="36"/>
                </a:cubicBezTo>
                <a:cubicBezTo>
                  <a:pt x="168" y="37"/>
                  <a:pt x="169" y="37"/>
                  <a:pt x="169" y="37"/>
                </a:cubicBezTo>
                <a:cubicBezTo>
                  <a:pt x="169" y="37"/>
                  <a:pt x="170" y="37"/>
                  <a:pt x="170" y="38"/>
                </a:cubicBezTo>
                <a:cubicBezTo>
                  <a:pt x="171" y="38"/>
                  <a:pt x="171" y="38"/>
                  <a:pt x="171" y="39"/>
                </a:cubicBezTo>
                <a:cubicBezTo>
                  <a:pt x="171" y="39"/>
                  <a:pt x="172" y="39"/>
                  <a:pt x="172" y="39"/>
                </a:cubicBezTo>
                <a:cubicBezTo>
                  <a:pt x="172" y="39"/>
                  <a:pt x="172" y="39"/>
                  <a:pt x="172" y="39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3" y="40"/>
                  <a:pt x="173" y="40"/>
                  <a:pt x="174" y="43"/>
                </a:cubicBezTo>
                <a:cubicBezTo>
                  <a:pt x="174" y="44"/>
                  <a:pt x="174" y="44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6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78" y="41"/>
                  <a:pt x="178" y="41"/>
                  <a:pt x="176" y="40"/>
                </a:cubicBezTo>
                <a:cubicBezTo>
                  <a:pt x="175" y="40"/>
                  <a:pt x="174" y="40"/>
                  <a:pt x="174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3" y="39"/>
                  <a:pt x="173" y="39"/>
                  <a:pt x="173" y="38"/>
                </a:cubicBezTo>
                <a:cubicBezTo>
                  <a:pt x="172" y="38"/>
                  <a:pt x="172" y="37"/>
                  <a:pt x="172" y="37"/>
                </a:cubicBezTo>
                <a:cubicBezTo>
                  <a:pt x="171" y="36"/>
                  <a:pt x="169" y="34"/>
                  <a:pt x="170" y="33"/>
                </a:cubicBezTo>
                <a:cubicBezTo>
                  <a:pt x="170" y="33"/>
                  <a:pt x="169" y="32"/>
                  <a:pt x="169" y="32"/>
                </a:cubicBezTo>
                <a:cubicBezTo>
                  <a:pt x="169" y="32"/>
                  <a:pt x="169" y="32"/>
                  <a:pt x="169" y="31"/>
                </a:cubicBezTo>
                <a:cubicBezTo>
                  <a:pt x="169" y="30"/>
                  <a:pt x="169" y="29"/>
                  <a:pt x="169" y="29"/>
                </a:cubicBezTo>
                <a:cubicBezTo>
                  <a:pt x="169" y="29"/>
                  <a:pt x="168" y="29"/>
                  <a:pt x="168" y="28"/>
                </a:cubicBezTo>
                <a:cubicBezTo>
                  <a:pt x="168" y="28"/>
                  <a:pt x="166" y="26"/>
                  <a:pt x="165" y="25"/>
                </a:cubicBezTo>
                <a:cubicBezTo>
                  <a:pt x="163" y="24"/>
                  <a:pt x="162" y="23"/>
                  <a:pt x="162" y="23"/>
                </a:cubicBezTo>
                <a:cubicBezTo>
                  <a:pt x="162" y="23"/>
                  <a:pt x="161" y="22"/>
                  <a:pt x="160" y="22"/>
                </a:cubicBezTo>
                <a:cubicBezTo>
                  <a:pt x="159" y="21"/>
                  <a:pt x="159" y="20"/>
                  <a:pt x="158" y="20"/>
                </a:cubicBezTo>
                <a:cubicBezTo>
                  <a:pt x="158" y="20"/>
                  <a:pt x="158" y="20"/>
                  <a:pt x="157" y="20"/>
                </a:cubicBezTo>
                <a:cubicBezTo>
                  <a:pt x="156" y="19"/>
                  <a:pt x="154" y="18"/>
                  <a:pt x="154" y="17"/>
                </a:cubicBezTo>
                <a:cubicBezTo>
                  <a:pt x="154" y="17"/>
                  <a:pt x="152" y="16"/>
                  <a:pt x="151" y="16"/>
                </a:cubicBezTo>
                <a:cubicBezTo>
                  <a:pt x="149" y="15"/>
                  <a:pt x="148" y="15"/>
                  <a:pt x="148" y="14"/>
                </a:cubicBezTo>
                <a:cubicBezTo>
                  <a:pt x="148" y="14"/>
                  <a:pt x="147" y="14"/>
                  <a:pt x="147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3"/>
                  <a:pt x="142" y="12"/>
                  <a:pt x="142" y="12"/>
                </a:cubicBezTo>
                <a:cubicBezTo>
                  <a:pt x="142" y="12"/>
                  <a:pt x="139" y="12"/>
                  <a:pt x="136" y="11"/>
                </a:cubicBezTo>
                <a:cubicBezTo>
                  <a:pt x="135" y="10"/>
                  <a:pt x="134" y="10"/>
                  <a:pt x="134" y="10"/>
                </a:cubicBezTo>
                <a:cubicBezTo>
                  <a:pt x="132" y="10"/>
                  <a:pt x="130" y="10"/>
                  <a:pt x="129" y="10"/>
                </a:cubicBezTo>
                <a:cubicBezTo>
                  <a:pt x="129" y="9"/>
                  <a:pt x="129" y="9"/>
                  <a:pt x="129" y="10"/>
                </a:cubicBezTo>
                <a:cubicBezTo>
                  <a:pt x="129" y="10"/>
                  <a:pt x="128" y="10"/>
                  <a:pt x="127" y="10"/>
                </a:cubicBezTo>
                <a:cubicBezTo>
                  <a:pt x="127" y="9"/>
                  <a:pt x="126" y="9"/>
                  <a:pt x="126" y="9"/>
                </a:cubicBezTo>
                <a:cubicBezTo>
                  <a:pt x="125" y="10"/>
                  <a:pt x="124" y="10"/>
                  <a:pt x="124" y="10"/>
                </a:cubicBezTo>
                <a:cubicBezTo>
                  <a:pt x="125" y="9"/>
                  <a:pt x="123" y="9"/>
                  <a:pt x="122" y="9"/>
                </a:cubicBezTo>
                <a:cubicBezTo>
                  <a:pt x="121" y="10"/>
                  <a:pt x="121" y="10"/>
                  <a:pt x="120" y="10"/>
                </a:cubicBezTo>
                <a:cubicBezTo>
                  <a:pt x="120" y="9"/>
                  <a:pt x="120" y="9"/>
                  <a:pt x="119" y="10"/>
                </a:cubicBezTo>
                <a:cubicBezTo>
                  <a:pt x="119" y="10"/>
                  <a:pt x="116" y="10"/>
                  <a:pt x="115" y="10"/>
                </a:cubicBezTo>
                <a:cubicBezTo>
                  <a:pt x="115" y="10"/>
                  <a:pt x="114" y="10"/>
                  <a:pt x="114" y="10"/>
                </a:cubicBezTo>
                <a:cubicBezTo>
                  <a:pt x="114" y="11"/>
                  <a:pt x="113" y="11"/>
                  <a:pt x="113" y="10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11"/>
                  <a:pt x="111" y="11"/>
                  <a:pt x="111" y="10"/>
                </a:cubicBezTo>
                <a:cubicBezTo>
                  <a:pt x="111" y="10"/>
                  <a:pt x="111" y="10"/>
                  <a:pt x="111" y="11"/>
                </a:cubicBezTo>
                <a:cubicBezTo>
                  <a:pt x="111" y="11"/>
                  <a:pt x="111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09" y="11"/>
                  <a:pt x="108" y="11"/>
                </a:cubicBezTo>
                <a:cubicBezTo>
                  <a:pt x="107" y="11"/>
                  <a:pt x="106" y="11"/>
                  <a:pt x="106" y="11"/>
                </a:cubicBezTo>
                <a:cubicBezTo>
                  <a:pt x="106" y="11"/>
                  <a:pt x="105" y="11"/>
                  <a:pt x="104" y="11"/>
                </a:cubicBezTo>
                <a:cubicBezTo>
                  <a:pt x="103" y="11"/>
                  <a:pt x="102" y="11"/>
                  <a:pt x="103" y="11"/>
                </a:cubicBezTo>
                <a:cubicBezTo>
                  <a:pt x="103" y="11"/>
                  <a:pt x="103" y="12"/>
                  <a:pt x="102" y="11"/>
                </a:cubicBezTo>
                <a:cubicBezTo>
                  <a:pt x="102" y="11"/>
                  <a:pt x="100" y="11"/>
                  <a:pt x="100" y="12"/>
                </a:cubicBezTo>
                <a:cubicBezTo>
                  <a:pt x="100" y="12"/>
                  <a:pt x="99" y="12"/>
                  <a:pt x="98" y="11"/>
                </a:cubicBezTo>
                <a:cubicBezTo>
                  <a:pt x="98" y="11"/>
                  <a:pt x="97" y="11"/>
                  <a:pt x="97" y="11"/>
                </a:cubicBezTo>
                <a:cubicBezTo>
                  <a:pt x="97" y="12"/>
                  <a:pt x="96" y="12"/>
                  <a:pt x="96" y="11"/>
                </a:cubicBezTo>
                <a:cubicBezTo>
                  <a:pt x="96" y="11"/>
                  <a:pt x="96" y="11"/>
                  <a:pt x="95" y="11"/>
                </a:cubicBezTo>
                <a:cubicBezTo>
                  <a:pt x="95" y="12"/>
                  <a:pt x="95" y="12"/>
                  <a:pt x="95" y="11"/>
                </a:cubicBezTo>
                <a:cubicBezTo>
                  <a:pt x="95" y="11"/>
                  <a:pt x="95" y="11"/>
                  <a:pt x="94" y="11"/>
                </a:cubicBezTo>
                <a:cubicBezTo>
                  <a:pt x="94" y="11"/>
                  <a:pt x="94" y="11"/>
                  <a:pt x="93" y="11"/>
                </a:cubicBezTo>
                <a:cubicBezTo>
                  <a:pt x="93" y="11"/>
                  <a:pt x="92" y="11"/>
                  <a:pt x="92" y="11"/>
                </a:cubicBezTo>
                <a:cubicBezTo>
                  <a:pt x="92" y="11"/>
                  <a:pt x="91" y="11"/>
                  <a:pt x="91" y="11"/>
                </a:cubicBezTo>
                <a:cubicBezTo>
                  <a:pt x="91" y="10"/>
                  <a:pt x="89" y="10"/>
                  <a:pt x="90" y="10"/>
                </a:cubicBezTo>
                <a:cubicBezTo>
                  <a:pt x="90" y="10"/>
                  <a:pt x="87" y="10"/>
                  <a:pt x="84" y="9"/>
                </a:cubicBezTo>
                <a:cubicBezTo>
                  <a:pt x="84" y="8"/>
                  <a:pt x="83" y="8"/>
                  <a:pt x="83" y="8"/>
                </a:cubicBezTo>
                <a:cubicBezTo>
                  <a:pt x="83" y="9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1" y="8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7"/>
                  <a:pt x="77" y="6"/>
                  <a:pt x="76" y="6"/>
                </a:cubicBezTo>
                <a:cubicBezTo>
                  <a:pt x="76" y="5"/>
                  <a:pt x="75" y="5"/>
                  <a:pt x="75" y="6"/>
                </a:cubicBezTo>
                <a:cubicBezTo>
                  <a:pt x="74" y="6"/>
                  <a:pt x="73" y="7"/>
                  <a:pt x="73" y="7"/>
                </a:cubicBezTo>
                <a:cubicBezTo>
                  <a:pt x="73" y="8"/>
                  <a:pt x="73" y="8"/>
                  <a:pt x="71" y="10"/>
                </a:cubicBezTo>
                <a:cubicBezTo>
                  <a:pt x="70" y="10"/>
                  <a:pt x="70" y="11"/>
                  <a:pt x="70" y="11"/>
                </a:cubicBezTo>
                <a:cubicBezTo>
                  <a:pt x="70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4"/>
                </a:cubicBezTo>
                <a:cubicBezTo>
                  <a:pt x="68" y="14"/>
                  <a:pt x="68" y="14"/>
                  <a:pt x="67" y="14"/>
                </a:cubicBezTo>
                <a:cubicBezTo>
                  <a:pt x="67" y="14"/>
                  <a:pt x="67" y="14"/>
                  <a:pt x="67" y="15"/>
                </a:cubicBezTo>
                <a:cubicBezTo>
                  <a:pt x="67" y="15"/>
                  <a:pt x="66" y="16"/>
                  <a:pt x="66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16"/>
                  <a:pt x="65" y="17"/>
                  <a:pt x="65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8"/>
                  <a:pt x="64" y="19"/>
                  <a:pt x="63" y="19"/>
                </a:cubicBezTo>
                <a:cubicBezTo>
                  <a:pt x="63" y="19"/>
                  <a:pt x="63" y="20"/>
                  <a:pt x="62" y="21"/>
                </a:cubicBezTo>
                <a:cubicBezTo>
                  <a:pt x="62" y="22"/>
                  <a:pt x="62" y="22"/>
                  <a:pt x="61" y="22"/>
                </a:cubicBezTo>
                <a:cubicBezTo>
                  <a:pt x="61" y="22"/>
                  <a:pt x="61" y="22"/>
                  <a:pt x="61" y="23"/>
                </a:cubicBezTo>
                <a:cubicBezTo>
                  <a:pt x="60" y="23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5"/>
                  <a:pt x="59" y="25"/>
                  <a:pt x="59" y="25"/>
                </a:cubicBezTo>
                <a:cubicBezTo>
                  <a:pt x="58" y="26"/>
                  <a:pt x="58" y="27"/>
                  <a:pt x="57" y="28"/>
                </a:cubicBezTo>
                <a:cubicBezTo>
                  <a:pt x="56" y="29"/>
                  <a:pt x="55" y="30"/>
                  <a:pt x="55" y="31"/>
                </a:cubicBezTo>
                <a:cubicBezTo>
                  <a:pt x="53" y="32"/>
                  <a:pt x="53" y="32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2" y="33"/>
                  <a:pt x="52" y="34"/>
                  <a:pt x="52" y="34"/>
                </a:cubicBezTo>
                <a:cubicBezTo>
                  <a:pt x="52" y="34"/>
                  <a:pt x="51" y="35"/>
                  <a:pt x="51" y="35"/>
                </a:cubicBezTo>
                <a:cubicBezTo>
                  <a:pt x="51" y="35"/>
                  <a:pt x="46" y="40"/>
                  <a:pt x="46" y="42"/>
                </a:cubicBezTo>
                <a:cubicBezTo>
                  <a:pt x="45" y="42"/>
                  <a:pt x="45" y="43"/>
                  <a:pt x="44" y="43"/>
                </a:cubicBezTo>
                <a:cubicBezTo>
                  <a:pt x="44" y="43"/>
                  <a:pt x="42" y="45"/>
                  <a:pt x="42" y="46"/>
                </a:cubicBezTo>
                <a:cubicBezTo>
                  <a:pt x="42" y="46"/>
                  <a:pt x="41" y="46"/>
                  <a:pt x="41" y="47"/>
                </a:cubicBezTo>
                <a:cubicBezTo>
                  <a:pt x="41" y="47"/>
                  <a:pt x="40" y="48"/>
                  <a:pt x="40" y="48"/>
                </a:cubicBezTo>
                <a:cubicBezTo>
                  <a:pt x="39" y="48"/>
                  <a:pt x="39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8" y="49"/>
                  <a:pt x="37" y="50"/>
                  <a:pt x="37" y="51"/>
                </a:cubicBezTo>
                <a:cubicBezTo>
                  <a:pt x="37" y="51"/>
                  <a:pt x="36" y="52"/>
                  <a:pt x="36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4" y="53"/>
                  <a:pt x="34" y="54"/>
                </a:cubicBezTo>
                <a:cubicBezTo>
                  <a:pt x="33" y="54"/>
                  <a:pt x="32" y="55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7"/>
                  <a:pt x="31" y="57"/>
                </a:cubicBezTo>
                <a:cubicBezTo>
                  <a:pt x="31" y="57"/>
                  <a:pt x="31" y="58"/>
                  <a:pt x="30" y="58"/>
                </a:cubicBezTo>
                <a:cubicBezTo>
                  <a:pt x="30" y="59"/>
                  <a:pt x="29" y="59"/>
                  <a:pt x="29" y="60"/>
                </a:cubicBezTo>
                <a:cubicBezTo>
                  <a:pt x="28" y="61"/>
                  <a:pt x="26" y="63"/>
                  <a:pt x="25" y="64"/>
                </a:cubicBezTo>
                <a:cubicBezTo>
                  <a:pt x="24" y="64"/>
                  <a:pt x="23" y="65"/>
                  <a:pt x="23" y="67"/>
                </a:cubicBezTo>
                <a:cubicBezTo>
                  <a:pt x="23" y="67"/>
                  <a:pt x="22" y="68"/>
                  <a:pt x="21" y="69"/>
                </a:cubicBezTo>
                <a:cubicBezTo>
                  <a:pt x="20" y="70"/>
                  <a:pt x="18" y="72"/>
                  <a:pt x="16" y="73"/>
                </a:cubicBezTo>
                <a:cubicBezTo>
                  <a:pt x="15" y="75"/>
                  <a:pt x="13" y="76"/>
                  <a:pt x="13" y="77"/>
                </a:cubicBezTo>
                <a:cubicBezTo>
                  <a:pt x="12" y="78"/>
                  <a:pt x="11" y="79"/>
                  <a:pt x="11" y="80"/>
                </a:cubicBezTo>
                <a:cubicBezTo>
                  <a:pt x="10" y="80"/>
                  <a:pt x="9" y="81"/>
                  <a:pt x="9" y="82"/>
                </a:cubicBezTo>
                <a:cubicBezTo>
                  <a:pt x="8" y="83"/>
                  <a:pt x="7" y="84"/>
                  <a:pt x="6" y="84"/>
                </a:cubicBezTo>
                <a:cubicBezTo>
                  <a:pt x="5" y="85"/>
                  <a:pt x="5" y="85"/>
                  <a:pt x="5" y="85"/>
                </a:cubicBezTo>
                <a:cubicBezTo>
                  <a:pt x="7" y="87"/>
                  <a:pt x="7" y="87"/>
                  <a:pt x="7" y="87"/>
                </a:cubicBezTo>
                <a:cubicBezTo>
                  <a:pt x="8" y="87"/>
                  <a:pt x="9" y="88"/>
                  <a:pt x="9" y="89"/>
                </a:cubicBezTo>
                <a:cubicBezTo>
                  <a:pt x="10" y="89"/>
                  <a:pt x="14" y="91"/>
                  <a:pt x="16" y="91"/>
                </a:cubicBezTo>
                <a:close/>
                <a:moveTo>
                  <a:pt x="33" y="78"/>
                </a:moveTo>
                <a:cubicBezTo>
                  <a:pt x="32" y="77"/>
                  <a:pt x="32" y="75"/>
                  <a:pt x="32" y="74"/>
                </a:cubicBezTo>
                <a:cubicBezTo>
                  <a:pt x="32" y="73"/>
                  <a:pt x="32" y="72"/>
                  <a:pt x="34" y="71"/>
                </a:cubicBezTo>
                <a:cubicBezTo>
                  <a:pt x="34" y="71"/>
                  <a:pt x="34" y="70"/>
                  <a:pt x="34" y="70"/>
                </a:cubicBezTo>
                <a:cubicBezTo>
                  <a:pt x="34" y="70"/>
                  <a:pt x="35" y="69"/>
                  <a:pt x="35" y="69"/>
                </a:cubicBezTo>
                <a:cubicBezTo>
                  <a:pt x="35" y="69"/>
                  <a:pt x="35" y="69"/>
                  <a:pt x="35" y="68"/>
                </a:cubicBezTo>
                <a:cubicBezTo>
                  <a:pt x="35" y="68"/>
                  <a:pt x="35" y="67"/>
                  <a:pt x="36" y="68"/>
                </a:cubicBezTo>
                <a:cubicBezTo>
                  <a:pt x="36" y="68"/>
                  <a:pt x="36" y="68"/>
                  <a:pt x="36" y="71"/>
                </a:cubicBezTo>
                <a:cubicBezTo>
                  <a:pt x="36" y="71"/>
                  <a:pt x="36" y="71"/>
                  <a:pt x="37" y="72"/>
                </a:cubicBezTo>
                <a:cubicBezTo>
                  <a:pt x="38" y="72"/>
                  <a:pt x="38" y="72"/>
                  <a:pt x="41" y="71"/>
                </a:cubicBezTo>
                <a:cubicBezTo>
                  <a:pt x="42" y="71"/>
                  <a:pt x="42" y="71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5" y="70"/>
                  <a:pt x="45" y="70"/>
                  <a:pt x="45" y="70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4"/>
                  <a:pt x="46" y="74"/>
                  <a:pt x="46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3" y="72"/>
                  <a:pt x="56" y="70"/>
                </a:cubicBezTo>
                <a:cubicBezTo>
                  <a:pt x="57" y="69"/>
                  <a:pt x="58" y="69"/>
                  <a:pt x="58" y="69"/>
                </a:cubicBezTo>
                <a:cubicBezTo>
                  <a:pt x="58" y="69"/>
                  <a:pt x="58" y="70"/>
                  <a:pt x="58" y="71"/>
                </a:cubicBezTo>
                <a:cubicBezTo>
                  <a:pt x="58" y="72"/>
                  <a:pt x="58" y="72"/>
                  <a:pt x="58" y="73"/>
                </a:cubicBezTo>
                <a:cubicBezTo>
                  <a:pt x="59" y="73"/>
                  <a:pt x="59" y="73"/>
                  <a:pt x="60" y="73"/>
                </a:cubicBezTo>
                <a:cubicBezTo>
                  <a:pt x="60" y="73"/>
                  <a:pt x="62" y="72"/>
                  <a:pt x="63" y="71"/>
                </a:cubicBezTo>
                <a:cubicBezTo>
                  <a:pt x="65" y="69"/>
                  <a:pt x="65" y="69"/>
                  <a:pt x="65" y="69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1"/>
                  <a:pt x="66" y="71"/>
                  <a:pt x="67" y="71"/>
                </a:cubicBezTo>
                <a:cubicBezTo>
                  <a:pt x="67" y="72"/>
                  <a:pt x="70" y="71"/>
                  <a:pt x="71" y="70"/>
                </a:cubicBezTo>
                <a:cubicBezTo>
                  <a:pt x="72" y="69"/>
                  <a:pt x="72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8"/>
                  <a:pt x="75" y="68"/>
                  <a:pt x="76" y="68"/>
                </a:cubicBezTo>
                <a:cubicBezTo>
                  <a:pt x="76" y="68"/>
                  <a:pt x="77" y="68"/>
                  <a:pt x="79" y="67"/>
                </a:cubicBezTo>
                <a:cubicBezTo>
                  <a:pt x="80" y="66"/>
                  <a:pt x="81" y="66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2" y="68"/>
                  <a:pt x="83" y="68"/>
                </a:cubicBezTo>
                <a:cubicBezTo>
                  <a:pt x="84" y="69"/>
                  <a:pt x="86" y="68"/>
                  <a:pt x="88" y="68"/>
                </a:cubicBezTo>
                <a:cubicBezTo>
                  <a:pt x="88" y="67"/>
                  <a:pt x="89" y="67"/>
                  <a:pt x="89" y="67"/>
                </a:cubicBezTo>
                <a:cubicBezTo>
                  <a:pt x="89" y="67"/>
                  <a:pt x="89" y="67"/>
                  <a:pt x="90" y="67"/>
                </a:cubicBezTo>
                <a:cubicBezTo>
                  <a:pt x="91" y="66"/>
                  <a:pt x="92" y="67"/>
                  <a:pt x="92" y="68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3" y="69"/>
                  <a:pt x="93" y="69"/>
                </a:cubicBezTo>
                <a:cubicBezTo>
                  <a:pt x="93" y="69"/>
                  <a:pt x="93" y="70"/>
                  <a:pt x="93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71"/>
                  <a:pt x="94" y="71"/>
                  <a:pt x="94" y="71"/>
                </a:cubicBezTo>
                <a:cubicBezTo>
                  <a:pt x="94" y="70"/>
                  <a:pt x="95" y="70"/>
                  <a:pt x="95" y="71"/>
                </a:cubicBezTo>
                <a:cubicBezTo>
                  <a:pt x="95" y="71"/>
                  <a:pt x="98" y="71"/>
                  <a:pt x="100" y="71"/>
                </a:cubicBezTo>
                <a:cubicBezTo>
                  <a:pt x="101" y="71"/>
                  <a:pt x="101" y="71"/>
                  <a:pt x="102" y="71"/>
                </a:cubicBezTo>
                <a:cubicBezTo>
                  <a:pt x="102" y="72"/>
                  <a:pt x="102" y="71"/>
                  <a:pt x="103" y="71"/>
                </a:cubicBezTo>
                <a:cubicBezTo>
                  <a:pt x="103" y="70"/>
                  <a:pt x="105" y="70"/>
                  <a:pt x="105" y="71"/>
                </a:cubicBezTo>
                <a:cubicBezTo>
                  <a:pt x="106" y="71"/>
                  <a:pt x="106" y="72"/>
                  <a:pt x="106" y="72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7" y="72"/>
                  <a:pt x="107" y="72"/>
                  <a:pt x="107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7" y="73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8" y="73"/>
                  <a:pt x="109" y="74"/>
                  <a:pt x="109" y="75"/>
                </a:cubicBezTo>
                <a:cubicBezTo>
                  <a:pt x="109" y="75"/>
                  <a:pt x="110" y="75"/>
                  <a:pt x="111" y="76"/>
                </a:cubicBezTo>
                <a:cubicBezTo>
                  <a:pt x="114" y="77"/>
                  <a:pt x="115" y="77"/>
                  <a:pt x="114" y="79"/>
                </a:cubicBezTo>
                <a:cubicBezTo>
                  <a:pt x="114" y="80"/>
                  <a:pt x="114" y="81"/>
                  <a:pt x="113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0"/>
                  <a:pt x="112" y="80"/>
                  <a:pt x="111" y="80"/>
                </a:cubicBezTo>
                <a:cubicBezTo>
                  <a:pt x="111" y="80"/>
                  <a:pt x="107" y="79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6" y="78"/>
                  <a:pt x="105" y="77"/>
                  <a:pt x="105" y="77"/>
                </a:cubicBezTo>
                <a:cubicBezTo>
                  <a:pt x="104" y="76"/>
                  <a:pt x="103" y="76"/>
                  <a:pt x="103" y="76"/>
                </a:cubicBezTo>
                <a:cubicBezTo>
                  <a:pt x="103" y="76"/>
                  <a:pt x="102" y="76"/>
                  <a:pt x="102" y="76"/>
                </a:cubicBezTo>
                <a:cubicBezTo>
                  <a:pt x="101" y="75"/>
                  <a:pt x="100" y="75"/>
                  <a:pt x="99" y="75"/>
                </a:cubicBezTo>
                <a:cubicBezTo>
                  <a:pt x="99" y="75"/>
                  <a:pt x="98" y="75"/>
                  <a:pt x="98" y="75"/>
                </a:cubicBezTo>
                <a:cubicBezTo>
                  <a:pt x="98" y="75"/>
                  <a:pt x="97" y="75"/>
                  <a:pt x="97" y="75"/>
                </a:cubicBezTo>
                <a:cubicBezTo>
                  <a:pt x="95" y="75"/>
                  <a:pt x="94" y="75"/>
                  <a:pt x="93" y="75"/>
                </a:cubicBezTo>
                <a:cubicBezTo>
                  <a:pt x="93" y="74"/>
                  <a:pt x="92" y="74"/>
                  <a:pt x="92" y="73"/>
                </a:cubicBezTo>
                <a:cubicBezTo>
                  <a:pt x="91" y="73"/>
                  <a:pt x="90" y="72"/>
                  <a:pt x="90" y="71"/>
                </a:cubicBezTo>
                <a:cubicBezTo>
                  <a:pt x="90" y="70"/>
                  <a:pt x="89" y="70"/>
                  <a:pt x="88" y="71"/>
                </a:cubicBezTo>
                <a:cubicBezTo>
                  <a:pt x="88" y="71"/>
                  <a:pt x="88" y="71"/>
                  <a:pt x="87" y="71"/>
                </a:cubicBezTo>
                <a:cubicBezTo>
                  <a:pt x="87" y="71"/>
                  <a:pt x="86" y="71"/>
                  <a:pt x="86" y="71"/>
                </a:cubicBezTo>
                <a:cubicBezTo>
                  <a:pt x="86" y="71"/>
                  <a:pt x="85" y="72"/>
                  <a:pt x="84" y="72"/>
                </a:cubicBezTo>
                <a:cubicBezTo>
                  <a:pt x="84" y="72"/>
                  <a:pt x="83" y="72"/>
                  <a:pt x="83" y="72"/>
                </a:cubicBezTo>
                <a:cubicBezTo>
                  <a:pt x="84" y="72"/>
                  <a:pt x="83" y="72"/>
                  <a:pt x="82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9" y="72"/>
                  <a:pt x="79" y="72"/>
                </a:cubicBezTo>
                <a:cubicBezTo>
                  <a:pt x="79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3"/>
                  <a:pt x="78" y="73"/>
                  <a:pt x="77" y="73"/>
                </a:cubicBezTo>
                <a:cubicBezTo>
                  <a:pt x="77" y="73"/>
                  <a:pt x="76" y="73"/>
                  <a:pt x="75" y="72"/>
                </a:cubicBezTo>
                <a:cubicBezTo>
                  <a:pt x="72" y="71"/>
                  <a:pt x="73" y="71"/>
                  <a:pt x="72" y="72"/>
                </a:cubicBezTo>
                <a:cubicBezTo>
                  <a:pt x="72" y="72"/>
                  <a:pt x="72" y="73"/>
                  <a:pt x="71" y="73"/>
                </a:cubicBezTo>
                <a:cubicBezTo>
                  <a:pt x="71" y="73"/>
                  <a:pt x="71" y="73"/>
                  <a:pt x="71" y="74"/>
                </a:cubicBezTo>
                <a:cubicBezTo>
                  <a:pt x="71" y="74"/>
                  <a:pt x="68" y="75"/>
                  <a:pt x="66" y="75"/>
                </a:cubicBezTo>
                <a:cubicBezTo>
                  <a:pt x="65" y="75"/>
                  <a:pt x="64" y="75"/>
                  <a:pt x="64" y="74"/>
                </a:cubicBezTo>
                <a:cubicBezTo>
                  <a:pt x="64" y="74"/>
                  <a:pt x="64" y="74"/>
                  <a:pt x="63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4"/>
                  <a:pt x="62" y="75"/>
                  <a:pt x="62" y="75"/>
                </a:cubicBezTo>
                <a:cubicBezTo>
                  <a:pt x="62" y="75"/>
                  <a:pt x="61" y="75"/>
                  <a:pt x="61" y="75"/>
                </a:cubicBezTo>
                <a:cubicBezTo>
                  <a:pt x="61" y="76"/>
                  <a:pt x="58" y="77"/>
                  <a:pt x="57" y="77"/>
                </a:cubicBezTo>
                <a:cubicBezTo>
                  <a:pt x="57" y="77"/>
                  <a:pt x="55" y="76"/>
                  <a:pt x="56" y="75"/>
                </a:cubicBezTo>
                <a:cubicBezTo>
                  <a:pt x="56" y="74"/>
                  <a:pt x="54" y="74"/>
                  <a:pt x="52" y="75"/>
                </a:cubicBezTo>
                <a:cubicBezTo>
                  <a:pt x="52" y="76"/>
                  <a:pt x="51" y="76"/>
                  <a:pt x="51" y="76"/>
                </a:cubicBezTo>
                <a:cubicBezTo>
                  <a:pt x="51" y="77"/>
                  <a:pt x="50" y="77"/>
                  <a:pt x="49" y="77"/>
                </a:cubicBezTo>
                <a:cubicBezTo>
                  <a:pt x="48" y="78"/>
                  <a:pt x="45" y="79"/>
                  <a:pt x="44" y="78"/>
                </a:cubicBezTo>
                <a:cubicBezTo>
                  <a:pt x="44" y="78"/>
                  <a:pt x="44" y="78"/>
                  <a:pt x="44" y="77"/>
                </a:cubicBezTo>
                <a:cubicBezTo>
                  <a:pt x="43" y="76"/>
                  <a:pt x="42" y="75"/>
                  <a:pt x="42" y="76"/>
                </a:cubicBezTo>
                <a:cubicBezTo>
                  <a:pt x="42" y="77"/>
                  <a:pt x="34" y="80"/>
                  <a:pt x="33" y="80"/>
                </a:cubicBezTo>
                <a:cubicBezTo>
                  <a:pt x="33" y="79"/>
                  <a:pt x="33" y="79"/>
                  <a:pt x="33" y="78"/>
                </a:cubicBezTo>
                <a:close/>
                <a:moveTo>
                  <a:pt x="45" y="64"/>
                </a:moveTo>
                <a:cubicBezTo>
                  <a:pt x="44" y="63"/>
                  <a:pt x="44" y="63"/>
                  <a:pt x="44" y="63"/>
                </a:cubicBezTo>
                <a:cubicBezTo>
                  <a:pt x="45" y="63"/>
                  <a:pt x="45" y="62"/>
                  <a:pt x="44" y="62"/>
                </a:cubicBezTo>
                <a:cubicBezTo>
                  <a:pt x="43" y="62"/>
                  <a:pt x="43" y="61"/>
                  <a:pt x="43" y="60"/>
                </a:cubicBezTo>
                <a:cubicBezTo>
                  <a:pt x="43" y="58"/>
                  <a:pt x="43" y="57"/>
                  <a:pt x="44" y="57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5"/>
                </a:cubicBezTo>
                <a:cubicBezTo>
                  <a:pt x="44" y="55"/>
                  <a:pt x="45" y="53"/>
                  <a:pt x="46" y="54"/>
                </a:cubicBezTo>
                <a:cubicBezTo>
                  <a:pt x="46" y="54"/>
                  <a:pt x="46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5"/>
                  <a:pt x="48" y="56"/>
                </a:cubicBezTo>
                <a:cubicBezTo>
                  <a:pt x="47" y="58"/>
                  <a:pt x="47" y="59"/>
                  <a:pt x="47" y="59"/>
                </a:cubicBezTo>
                <a:cubicBezTo>
                  <a:pt x="48" y="59"/>
                  <a:pt x="52" y="58"/>
                  <a:pt x="57" y="56"/>
                </a:cubicBezTo>
                <a:cubicBezTo>
                  <a:pt x="59" y="55"/>
                  <a:pt x="59" y="55"/>
                  <a:pt x="60" y="55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6"/>
                  <a:pt x="64" y="55"/>
                  <a:pt x="65" y="55"/>
                </a:cubicBezTo>
                <a:cubicBezTo>
                  <a:pt x="65" y="55"/>
                  <a:pt x="66" y="55"/>
                  <a:pt x="66" y="55"/>
                </a:cubicBezTo>
                <a:cubicBezTo>
                  <a:pt x="66" y="54"/>
                  <a:pt x="67" y="54"/>
                  <a:pt x="68" y="5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5"/>
                </a:cubicBezTo>
                <a:cubicBezTo>
                  <a:pt x="71" y="55"/>
                  <a:pt x="72" y="56"/>
                  <a:pt x="72" y="56"/>
                </a:cubicBezTo>
                <a:cubicBezTo>
                  <a:pt x="72" y="56"/>
                  <a:pt x="73" y="55"/>
                  <a:pt x="74" y="55"/>
                </a:cubicBezTo>
                <a:cubicBezTo>
                  <a:pt x="76" y="54"/>
                  <a:pt x="77" y="53"/>
                  <a:pt x="78" y="54"/>
                </a:cubicBezTo>
                <a:cubicBezTo>
                  <a:pt x="78" y="54"/>
                  <a:pt x="78" y="54"/>
                  <a:pt x="78" y="55"/>
                </a:cubicBezTo>
                <a:cubicBezTo>
                  <a:pt x="78" y="55"/>
                  <a:pt x="78" y="56"/>
                  <a:pt x="79" y="56"/>
                </a:cubicBezTo>
                <a:cubicBezTo>
                  <a:pt x="79" y="56"/>
                  <a:pt x="82" y="56"/>
                  <a:pt x="82" y="56"/>
                </a:cubicBezTo>
                <a:cubicBezTo>
                  <a:pt x="81" y="56"/>
                  <a:pt x="82" y="55"/>
                  <a:pt x="83" y="55"/>
                </a:cubicBezTo>
                <a:cubicBezTo>
                  <a:pt x="84" y="55"/>
                  <a:pt x="85" y="55"/>
                  <a:pt x="86" y="54"/>
                </a:cubicBezTo>
                <a:cubicBezTo>
                  <a:pt x="88" y="53"/>
                  <a:pt x="88" y="53"/>
                  <a:pt x="88" y="54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6"/>
                  <a:pt x="91" y="56"/>
                  <a:pt x="92" y="55"/>
                </a:cubicBezTo>
                <a:cubicBezTo>
                  <a:pt x="92" y="55"/>
                  <a:pt x="93" y="55"/>
                  <a:pt x="93" y="55"/>
                </a:cubicBezTo>
                <a:cubicBezTo>
                  <a:pt x="94" y="56"/>
                  <a:pt x="96" y="55"/>
                  <a:pt x="96" y="55"/>
                </a:cubicBezTo>
                <a:cubicBezTo>
                  <a:pt x="97" y="54"/>
                  <a:pt x="98" y="54"/>
                  <a:pt x="98" y="54"/>
                </a:cubicBezTo>
                <a:cubicBezTo>
                  <a:pt x="99" y="54"/>
                  <a:pt x="99" y="55"/>
                  <a:pt x="99" y="56"/>
                </a:cubicBezTo>
                <a:cubicBezTo>
                  <a:pt x="100" y="57"/>
                  <a:pt x="102" y="58"/>
                  <a:pt x="102" y="57"/>
                </a:cubicBezTo>
                <a:cubicBezTo>
                  <a:pt x="102" y="57"/>
                  <a:pt x="102" y="57"/>
                  <a:pt x="103" y="57"/>
                </a:cubicBezTo>
                <a:cubicBezTo>
                  <a:pt x="103" y="57"/>
                  <a:pt x="106" y="58"/>
                  <a:pt x="107" y="57"/>
                </a:cubicBezTo>
                <a:cubicBezTo>
                  <a:pt x="107" y="57"/>
                  <a:pt x="107" y="57"/>
                  <a:pt x="108" y="58"/>
                </a:cubicBezTo>
                <a:cubicBezTo>
                  <a:pt x="109" y="59"/>
                  <a:pt x="109" y="59"/>
                  <a:pt x="110" y="59"/>
                </a:cubicBezTo>
                <a:cubicBezTo>
                  <a:pt x="112" y="59"/>
                  <a:pt x="112" y="59"/>
                  <a:pt x="112" y="60"/>
                </a:cubicBezTo>
                <a:cubicBezTo>
                  <a:pt x="113" y="61"/>
                  <a:pt x="114" y="61"/>
                  <a:pt x="114" y="61"/>
                </a:cubicBezTo>
                <a:cubicBezTo>
                  <a:pt x="114" y="61"/>
                  <a:pt x="114" y="61"/>
                  <a:pt x="115" y="61"/>
                </a:cubicBezTo>
                <a:cubicBezTo>
                  <a:pt x="115" y="62"/>
                  <a:pt x="116" y="62"/>
                  <a:pt x="116" y="61"/>
                </a:cubicBezTo>
                <a:cubicBezTo>
                  <a:pt x="116" y="61"/>
                  <a:pt x="117" y="61"/>
                  <a:pt x="117" y="61"/>
                </a:cubicBezTo>
                <a:cubicBezTo>
                  <a:pt x="118" y="62"/>
                  <a:pt x="119" y="63"/>
                  <a:pt x="120" y="64"/>
                </a:cubicBezTo>
                <a:cubicBezTo>
                  <a:pt x="120" y="65"/>
                  <a:pt x="121" y="65"/>
                  <a:pt x="121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2" y="65"/>
                  <a:pt x="121" y="67"/>
                  <a:pt x="121" y="67"/>
                </a:cubicBezTo>
                <a:cubicBezTo>
                  <a:pt x="121" y="67"/>
                  <a:pt x="120" y="67"/>
                  <a:pt x="120" y="68"/>
                </a:cubicBezTo>
                <a:cubicBezTo>
                  <a:pt x="120" y="68"/>
                  <a:pt x="117" y="68"/>
                  <a:pt x="117" y="68"/>
                </a:cubicBezTo>
                <a:cubicBezTo>
                  <a:pt x="117" y="67"/>
                  <a:pt x="116" y="67"/>
                  <a:pt x="116" y="67"/>
                </a:cubicBezTo>
                <a:cubicBezTo>
                  <a:pt x="115" y="67"/>
                  <a:pt x="115" y="67"/>
                  <a:pt x="115" y="66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3" y="66"/>
                  <a:pt x="112" y="66"/>
                  <a:pt x="113" y="65"/>
                </a:cubicBezTo>
                <a:cubicBezTo>
                  <a:pt x="113" y="65"/>
                  <a:pt x="113" y="65"/>
                  <a:pt x="112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2" y="66"/>
                  <a:pt x="112" y="66"/>
                  <a:pt x="111" y="65"/>
                </a:cubicBezTo>
                <a:cubicBezTo>
                  <a:pt x="111" y="65"/>
                  <a:pt x="110" y="65"/>
                  <a:pt x="109" y="65"/>
                </a:cubicBezTo>
                <a:cubicBezTo>
                  <a:pt x="108" y="65"/>
                  <a:pt x="106" y="64"/>
                  <a:pt x="105" y="63"/>
                </a:cubicBezTo>
                <a:cubicBezTo>
                  <a:pt x="105" y="62"/>
                  <a:pt x="105" y="62"/>
                  <a:pt x="104" y="62"/>
                </a:cubicBezTo>
                <a:cubicBezTo>
                  <a:pt x="104" y="62"/>
                  <a:pt x="104" y="62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61"/>
                  <a:pt x="103" y="61"/>
                  <a:pt x="103" y="61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1" y="62"/>
                  <a:pt x="101" y="62"/>
                </a:cubicBezTo>
                <a:cubicBezTo>
                  <a:pt x="101" y="62"/>
                  <a:pt x="100" y="62"/>
                  <a:pt x="99" y="62"/>
                </a:cubicBezTo>
                <a:cubicBezTo>
                  <a:pt x="98" y="61"/>
                  <a:pt x="97" y="61"/>
                  <a:pt x="97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0"/>
                  <a:pt x="95" y="60"/>
                  <a:pt x="95" y="60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3" y="60"/>
                  <a:pt x="93" y="60"/>
                </a:cubicBezTo>
                <a:cubicBezTo>
                  <a:pt x="93" y="61"/>
                  <a:pt x="92" y="61"/>
                  <a:pt x="92" y="61"/>
                </a:cubicBezTo>
                <a:cubicBezTo>
                  <a:pt x="91" y="62"/>
                  <a:pt x="89" y="62"/>
                  <a:pt x="88" y="60"/>
                </a:cubicBezTo>
                <a:cubicBezTo>
                  <a:pt x="88" y="60"/>
                  <a:pt x="87" y="59"/>
                  <a:pt x="87" y="59"/>
                </a:cubicBezTo>
                <a:cubicBezTo>
                  <a:pt x="86" y="59"/>
                  <a:pt x="83" y="59"/>
                  <a:pt x="82" y="60"/>
                </a:cubicBezTo>
                <a:cubicBezTo>
                  <a:pt x="82" y="60"/>
                  <a:pt x="82" y="61"/>
                  <a:pt x="81" y="61"/>
                </a:cubicBezTo>
                <a:cubicBezTo>
                  <a:pt x="81" y="60"/>
                  <a:pt x="81" y="61"/>
                  <a:pt x="80" y="61"/>
                </a:cubicBezTo>
                <a:cubicBezTo>
                  <a:pt x="79" y="61"/>
                  <a:pt x="78" y="61"/>
                  <a:pt x="78" y="61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59"/>
                  <a:pt x="7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76" y="58"/>
                  <a:pt x="74" y="59"/>
                  <a:pt x="74" y="59"/>
                </a:cubicBezTo>
                <a:cubicBezTo>
                  <a:pt x="74" y="59"/>
                  <a:pt x="73" y="60"/>
                  <a:pt x="73" y="60"/>
                </a:cubicBezTo>
                <a:cubicBezTo>
                  <a:pt x="73" y="59"/>
                  <a:pt x="72" y="60"/>
                  <a:pt x="71" y="60"/>
                </a:cubicBezTo>
                <a:cubicBezTo>
                  <a:pt x="71" y="61"/>
                  <a:pt x="70" y="60"/>
                  <a:pt x="69" y="59"/>
                </a:cubicBezTo>
                <a:cubicBezTo>
                  <a:pt x="69" y="58"/>
                  <a:pt x="68" y="58"/>
                  <a:pt x="67" y="59"/>
                </a:cubicBezTo>
                <a:cubicBezTo>
                  <a:pt x="65" y="60"/>
                  <a:pt x="64" y="61"/>
                  <a:pt x="62" y="62"/>
                </a:cubicBezTo>
                <a:cubicBezTo>
                  <a:pt x="59" y="62"/>
                  <a:pt x="58" y="62"/>
                  <a:pt x="57" y="61"/>
                </a:cubicBezTo>
                <a:cubicBezTo>
                  <a:pt x="57" y="60"/>
                  <a:pt x="57" y="60"/>
                  <a:pt x="55" y="61"/>
                </a:cubicBezTo>
                <a:cubicBezTo>
                  <a:pt x="52" y="63"/>
                  <a:pt x="47" y="65"/>
                  <a:pt x="46" y="64"/>
                </a:cubicBezTo>
                <a:cubicBezTo>
                  <a:pt x="46" y="64"/>
                  <a:pt x="45" y="64"/>
                  <a:pt x="45" y="64"/>
                </a:cubicBezTo>
                <a:close/>
                <a:moveTo>
                  <a:pt x="61" y="41"/>
                </a:moveTo>
                <a:cubicBezTo>
                  <a:pt x="61" y="41"/>
                  <a:pt x="60" y="40"/>
                  <a:pt x="61" y="40"/>
                </a:cubicBezTo>
                <a:cubicBezTo>
                  <a:pt x="61" y="40"/>
                  <a:pt x="61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1" y="39"/>
                  <a:pt x="61" y="38"/>
                  <a:pt x="61" y="37"/>
                </a:cubicBezTo>
                <a:cubicBezTo>
                  <a:pt x="60" y="36"/>
                  <a:pt x="60" y="36"/>
                  <a:pt x="61" y="35"/>
                </a:cubicBezTo>
                <a:cubicBezTo>
                  <a:pt x="61" y="35"/>
                  <a:pt x="61" y="35"/>
                  <a:pt x="60" y="35"/>
                </a:cubicBezTo>
                <a:cubicBezTo>
                  <a:pt x="60" y="35"/>
                  <a:pt x="60" y="34"/>
                  <a:pt x="61" y="33"/>
                </a:cubicBezTo>
                <a:cubicBezTo>
                  <a:pt x="61" y="33"/>
                  <a:pt x="61" y="33"/>
                  <a:pt x="62" y="33"/>
                </a:cubicBezTo>
                <a:cubicBezTo>
                  <a:pt x="63" y="33"/>
                  <a:pt x="63" y="34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6" y="36"/>
                  <a:pt x="66" y="36"/>
                </a:cubicBezTo>
                <a:cubicBezTo>
                  <a:pt x="66" y="36"/>
                  <a:pt x="67" y="36"/>
                  <a:pt x="67" y="36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5"/>
                  <a:pt x="68" y="35"/>
                  <a:pt x="68" y="35"/>
                </a:cubicBezTo>
                <a:cubicBezTo>
                  <a:pt x="68" y="35"/>
                  <a:pt x="68" y="34"/>
                  <a:pt x="69" y="34"/>
                </a:cubicBezTo>
                <a:cubicBezTo>
                  <a:pt x="70" y="34"/>
                  <a:pt x="70" y="33"/>
                  <a:pt x="70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2" y="33"/>
                  <a:pt x="72" y="32"/>
                </a:cubicBezTo>
                <a:cubicBezTo>
                  <a:pt x="73" y="32"/>
                  <a:pt x="74" y="32"/>
                  <a:pt x="74" y="32"/>
                </a:cubicBezTo>
                <a:cubicBezTo>
                  <a:pt x="74" y="33"/>
                  <a:pt x="74" y="33"/>
                  <a:pt x="75" y="33"/>
                </a:cubicBezTo>
                <a:cubicBezTo>
                  <a:pt x="75" y="34"/>
                  <a:pt x="76" y="34"/>
                  <a:pt x="76" y="34"/>
                </a:cubicBezTo>
                <a:cubicBezTo>
                  <a:pt x="77" y="34"/>
                  <a:pt x="78" y="34"/>
                  <a:pt x="78" y="35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5"/>
                  <a:pt x="79" y="35"/>
                  <a:pt x="79" y="35"/>
                </a:cubicBezTo>
                <a:cubicBezTo>
                  <a:pt x="78" y="35"/>
                  <a:pt x="79" y="35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37"/>
                  <a:pt x="80" y="36"/>
                  <a:pt x="80" y="36"/>
                </a:cubicBezTo>
                <a:cubicBezTo>
                  <a:pt x="81" y="35"/>
                  <a:pt x="81" y="35"/>
                  <a:pt x="81" y="34"/>
                </a:cubicBezTo>
                <a:cubicBezTo>
                  <a:pt x="82" y="34"/>
                  <a:pt x="84" y="35"/>
                  <a:pt x="84" y="36"/>
                </a:cubicBezTo>
                <a:cubicBezTo>
                  <a:pt x="85" y="37"/>
                  <a:pt x="86" y="38"/>
                  <a:pt x="86" y="37"/>
                </a:cubicBezTo>
                <a:cubicBezTo>
                  <a:pt x="86" y="37"/>
                  <a:pt x="87" y="37"/>
                  <a:pt x="87" y="37"/>
                </a:cubicBezTo>
                <a:cubicBezTo>
                  <a:pt x="88" y="38"/>
                  <a:pt x="88" y="37"/>
                  <a:pt x="89" y="37"/>
                </a:cubicBezTo>
                <a:cubicBezTo>
                  <a:pt x="90" y="37"/>
                  <a:pt x="92" y="37"/>
                  <a:pt x="92" y="38"/>
                </a:cubicBezTo>
                <a:cubicBezTo>
                  <a:pt x="93" y="40"/>
                  <a:pt x="93" y="40"/>
                  <a:pt x="95" y="39"/>
                </a:cubicBezTo>
                <a:cubicBezTo>
                  <a:pt x="98" y="38"/>
                  <a:pt x="98" y="38"/>
                  <a:pt x="99" y="38"/>
                </a:cubicBezTo>
                <a:cubicBezTo>
                  <a:pt x="100" y="38"/>
                  <a:pt x="100" y="38"/>
                  <a:pt x="101" y="38"/>
                </a:cubicBezTo>
                <a:cubicBezTo>
                  <a:pt x="101" y="38"/>
                  <a:pt x="102" y="38"/>
                  <a:pt x="103" y="39"/>
                </a:cubicBezTo>
                <a:cubicBezTo>
                  <a:pt x="104" y="40"/>
                  <a:pt x="105" y="41"/>
                  <a:pt x="105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7" y="40"/>
                  <a:pt x="107" y="39"/>
                </a:cubicBezTo>
                <a:cubicBezTo>
                  <a:pt x="109" y="39"/>
                  <a:pt x="110" y="39"/>
                  <a:pt x="111" y="40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2" y="41"/>
                  <a:pt x="113" y="42"/>
                </a:cubicBezTo>
                <a:cubicBezTo>
                  <a:pt x="113" y="42"/>
                  <a:pt x="114" y="43"/>
                  <a:pt x="114" y="43"/>
                </a:cubicBezTo>
                <a:cubicBezTo>
                  <a:pt x="115" y="42"/>
                  <a:pt x="115" y="43"/>
                  <a:pt x="116" y="43"/>
                </a:cubicBezTo>
                <a:cubicBezTo>
                  <a:pt x="116" y="43"/>
                  <a:pt x="116" y="43"/>
                  <a:pt x="117" y="42"/>
                </a:cubicBezTo>
                <a:cubicBezTo>
                  <a:pt x="119" y="40"/>
                  <a:pt x="119" y="40"/>
                  <a:pt x="120" y="40"/>
                </a:cubicBezTo>
                <a:cubicBezTo>
                  <a:pt x="121" y="40"/>
                  <a:pt x="122" y="40"/>
                  <a:pt x="122" y="41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3" y="41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4" y="43"/>
                  <a:pt x="124" y="43"/>
                  <a:pt x="124" y="44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28" y="46"/>
                  <a:pt x="128" y="46"/>
                  <a:pt x="130" y="47"/>
                </a:cubicBezTo>
                <a:cubicBezTo>
                  <a:pt x="131" y="48"/>
                  <a:pt x="132" y="50"/>
                  <a:pt x="132" y="50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3" y="51"/>
                  <a:pt x="133" y="51"/>
                  <a:pt x="133" y="52"/>
                </a:cubicBezTo>
                <a:cubicBezTo>
                  <a:pt x="133" y="52"/>
                  <a:pt x="132" y="53"/>
                  <a:pt x="132" y="53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3" y="55"/>
                  <a:pt x="132" y="55"/>
                </a:cubicBezTo>
                <a:cubicBezTo>
                  <a:pt x="132" y="56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8"/>
                  <a:pt x="133" y="58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9"/>
                  <a:pt x="130" y="59"/>
                  <a:pt x="130" y="57"/>
                </a:cubicBezTo>
                <a:cubicBezTo>
                  <a:pt x="129" y="57"/>
                  <a:pt x="129" y="56"/>
                  <a:pt x="129" y="56"/>
                </a:cubicBezTo>
                <a:cubicBezTo>
                  <a:pt x="129" y="56"/>
                  <a:pt x="129" y="56"/>
                  <a:pt x="129" y="55"/>
                </a:cubicBezTo>
                <a:cubicBezTo>
                  <a:pt x="129" y="54"/>
                  <a:pt x="129" y="53"/>
                  <a:pt x="128" y="53"/>
                </a:cubicBezTo>
                <a:cubicBezTo>
                  <a:pt x="128" y="53"/>
                  <a:pt x="128" y="53"/>
                  <a:pt x="128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1"/>
                  <a:pt x="128" y="51"/>
                  <a:pt x="125" y="52"/>
                </a:cubicBezTo>
                <a:cubicBezTo>
                  <a:pt x="125" y="52"/>
                  <a:pt x="124" y="52"/>
                  <a:pt x="124" y="51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2" y="49"/>
                  <a:pt x="122" y="48"/>
                </a:cubicBezTo>
                <a:cubicBezTo>
                  <a:pt x="122" y="48"/>
                  <a:pt x="121" y="47"/>
                  <a:pt x="121" y="47"/>
                </a:cubicBezTo>
                <a:cubicBezTo>
                  <a:pt x="121" y="47"/>
                  <a:pt x="121" y="47"/>
                  <a:pt x="120" y="46"/>
                </a:cubicBezTo>
                <a:cubicBezTo>
                  <a:pt x="120" y="46"/>
                  <a:pt x="120" y="46"/>
                  <a:pt x="118" y="46"/>
                </a:cubicBezTo>
                <a:cubicBezTo>
                  <a:pt x="117" y="47"/>
                  <a:pt x="117" y="47"/>
                  <a:pt x="116" y="46"/>
                </a:cubicBezTo>
                <a:cubicBezTo>
                  <a:pt x="116" y="46"/>
                  <a:pt x="116" y="46"/>
                  <a:pt x="116" y="47"/>
                </a:cubicBezTo>
                <a:cubicBezTo>
                  <a:pt x="116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15" y="46"/>
                  <a:pt x="114" y="46"/>
                  <a:pt x="114" y="46"/>
                </a:cubicBezTo>
                <a:cubicBezTo>
                  <a:pt x="114" y="47"/>
                  <a:pt x="113" y="47"/>
                  <a:pt x="112" y="47"/>
                </a:cubicBezTo>
                <a:cubicBezTo>
                  <a:pt x="112" y="47"/>
                  <a:pt x="112" y="46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0" y="45"/>
                  <a:pt x="110" y="45"/>
                </a:cubicBezTo>
                <a:cubicBezTo>
                  <a:pt x="109" y="45"/>
                  <a:pt x="109" y="44"/>
                  <a:pt x="109" y="44"/>
                </a:cubicBezTo>
                <a:cubicBezTo>
                  <a:pt x="109" y="44"/>
                  <a:pt x="108" y="44"/>
                  <a:pt x="107" y="44"/>
                </a:cubicBezTo>
                <a:cubicBezTo>
                  <a:pt x="107" y="45"/>
                  <a:pt x="106" y="45"/>
                  <a:pt x="106" y="45"/>
                </a:cubicBezTo>
                <a:cubicBezTo>
                  <a:pt x="106" y="45"/>
                  <a:pt x="105" y="45"/>
                  <a:pt x="105" y="45"/>
                </a:cubicBezTo>
                <a:cubicBezTo>
                  <a:pt x="104" y="46"/>
                  <a:pt x="102" y="45"/>
                  <a:pt x="102" y="45"/>
                </a:cubicBezTo>
                <a:cubicBezTo>
                  <a:pt x="102" y="45"/>
                  <a:pt x="102" y="44"/>
                  <a:pt x="102" y="44"/>
                </a:cubicBezTo>
                <a:cubicBezTo>
                  <a:pt x="102" y="45"/>
                  <a:pt x="102" y="44"/>
                  <a:pt x="101" y="44"/>
                </a:cubicBezTo>
                <a:cubicBezTo>
                  <a:pt x="101" y="43"/>
                  <a:pt x="100" y="43"/>
                  <a:pt x="100" y="43"/>
                </a:cubicBezTo>
                <a:cubicBezTo>
                  <a:pt x="99" y="43"/>
                  <a:pt x="9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6" y="43"/>
                  <a:pt x="95" y="43"/>
                  <a:pt x="94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1" y="43"/>
                  <a:pt x="91" y="43"/>
                  <a:pt x="91" y="43"/>
                </a:cubicBezTo>
                <a:cubicBezTo>
                  <a:pt x="89" y="42"/>
                  <a:pt x="88" y="41"/>
                  <a:pt x="87" y="42"/>
                </a:cubicBezTo>
                <a:cubicBezTo>
                  <a:pt x="87" y="43"/>
                  <a:pt x="87" y="43"/>
                  <a:pt x="86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1"/>
                  <a:pt x="81" y="41"/>
                </a:cubicBezTo>
                <a:cubicBezTo>
                  <a:pt x="81" y="40"/>
                  <a:pt x="80" y="40"/>
                  <a:pt x="77" y="41"/>
                </a:cubicBezTo>
                <a:cubicBezTo>
                  <a:pt x="75" y="41"/>
                  <a:pt x="74" y="41"/>
                  <a:pt x="73" y="40"/>
                </a:cubicBezTo>
                <a:cubicBezTo>
                  <a:pt x="72" y="39"/>
                  <a:pt x="70" y="38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6" y="41"/>
                  <a:pt x="66" y="41"/>
                </a:cubicBezTo>
                <a:cubicBezTo>
                  <a:pt x="66" y="42"/>
                  <a:pt x="64" y="42"/>
                  <a:pt x="63" y="42"/>
                </a:cubicBezTo>
                <a:cubicBezTo>
                  <a:pt x="62" y="42"/>
                  <a:pt x="62" y="42"/>
                  <a:pt x="61" y="41"/>
                </a:cubicBezTo>
                <a:close/>
                <a:moveTo>
                  <a:pt x="68" y="24"/>
                </a:moveTo>
                <a:cubicBezTo>
                  <a:pt x="67" y="23"/>
                  <a:pt x="67" y="21"/>
                  <a:pt x="68" y="20"/>
                </a:cubicBezTo>
                <a:cubicBezTo>
                  <a:pt x="68" y="20"/>
                  <a:pt x="69" y="20"/>
                  <a:pt x="69" y="20"/>
                </a:cubicBezTo>
                <a:cubicBezTo>
                  <a:pt x="70" y="20"/>
                  <a:pt x="70" y="20"/>
                  <a:pt x="71" y="20"/>
                </a:cubicBezTo>
                <a:cubicBezTo>
                  <a:pt x="73" y="19"/>
                  <a:pt x="76" y="20"/>
                  <a:pt x="75" y="21"/>
                </a:cubicBezTo>
                <a:cubicBezTo>
                  <a:pt x="75" y="21"/>
                  <a:pt x="76" y="22"/>
                  <a:pt x="77" y="22"/>
                </a:cubicBezTo>
                <a:cubicBezTo>
                  <a:pt x="78" y="23"/>
                  <a:pt x="78" y="23"/>
                  <a:pt x="78" y="22"/>
                </a:cubicBezTo>
                <a:cubicBezTo>
                  <a:pt x="79" y="22"/>
                  <a:pt x="80" y="22"/>
                  <a:pt x="80" y="22"/>
                </a:cubicBezTo>
                <a:cubicBezTo>
                  <a:pt x="81" y="22"/>
                  <a:pt x="82" y="21"/>
                  <a:pt x="82" y="21"/>
                </a:cubicBezTo>
                <a:cubicBezTo>
                  <a:pt x="82" y="21"/>
                  <a:pt x="83" y="21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3"/>
                  <a:pt x="84" y="23"/>
                </a:cubicBezTo>
                <a:cubicBezTo>
                  <a:pt x="84" y="23"/>
                  <a:pt x="84" y="23"/>
                  <a:pt x="85" y="23"/>
                </a:cubicBezTo>
                <a:cubicBezTo>
                  <a:pt x="85" y="23"/>
                  <a:pt x="85" y="22"/>
                  <a:pt x="86" y="22"/>
                </a:cubicBezTo>
                <a:cubicBezTo>
                  <a:pt x="86" y="22"/>
                  <a:pt x="86" y="22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19"/>
                  <a:pt x="89" y="19"/>
                  <a:pt x="90" y="19"/>
                </a:cubicBezTo>
                <a:cubicBezTo>
                  <a:pt x="91" y="19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4" y="20"/>
                  <a:pt x="94" y="20"/>
                  <a:pt x="94" y="20"/>
                </a:cubicBezTo>
                <a:cubicBezTo>
                  <a:pt x="95" y="20"/>
                  <a:pt x="95" y="20"/>
                  <a:pt x="95" y="19"/>
                </a:cubicBezTo>
                <a:cubicBezTo>
                  <a:pt x="97" y="18"/>
                  <a:pt x="97" y="18"/>
                  <a:pt x="98" y="18"/>
                </a:cubicBezTo>
                <a:cubicBezTo>
                  <a:pt x="99" y="18"/>
                  <a:pt x="99" y="18"/>
                  <a:pt x="100" y="18"/>
                </a:cubicBezTo>
                <a:cubicBezTo>
                  <a:pt x="100" y="18"/>
                  <a:pt x="100" y="19"/>
                  <a:pt x="100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0" y="20"/>
                  <a:pt x="101" y="21"/>
                  <a:pt x="102" y="21"/>
                </a:cubicBezTo>
                <a:cubicBezTo>
                  <a:pt x="102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4" y="19"/>
                </a:cubicBezTo>
                <a:cubicBezTo>
                  <a:pt x="104" y="19"/>
                  <a:pt x="105" y="19"/>
                  <a:pt x="107" y="19"/>
                </a:cubicBezTo>
                <a:cubicBezTo>
                  <a:pt x="108" y="20"/>
                  <a:pt x="108" y="20"/>
                  <a:pt x="108" y="21"/>
                </a:cubicBezTo>
                <a:cubicBezTo>
                  <a:pt x="107" y="21"/>
                  <a:pt x="109" y="22"/>
                  <a:pt x="109" y="22"/>
                </a:cubicBezTo>
                <a:cubicBezTo>
                  <a:pt x="109" y="21"/>
                  <a:pt x="110" y="21"/>
                  <a:pt x="110" y="21"/>
                </a:cubicBezTo>
                <a:cubicBezTo>
                  <a:pt x="110" y="21"/>
                  <a:pt x="111" y="21"/>
                  <a:pt x="111" y="21"/>
                </a:cubicBezTo>
                <a:cubicBezTo>
                  <a:pt x="111" y="21"/>
                  <a:pt x="111" y="21"/>
                  <a:pt x="112" y="21"/>
                </a:cubicBezTo>
                <a:cubicBezTo>
                  <a:pt x="113" y="22"/>
                  <a:pt x="114" y="21"/>
                  <a:pt x="115" y="21"/>
                </a:cubicBezTo>
                <a:cubicBezTo>
                  <a:pt x="115" y="20"/>
                  <a:pt x="116" y="21"/>
                  <a:pt x="116" y="22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8" y="22"/>
                  <a:pt x="118" y="22"/>
                  <a:pt x="117" y="22"/>
                </a:cubicBezTo>
                <a:cubicBezTo>
                  <a:pt x="117" y="23"/>
                  <a:pt x="117" y="23"/>
                  <a:pt x="118" y="2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2"/>
                  <a:pt x="123" y="24"/>
                  <a:pt x="124" y="25"/>
                </a:cubicBezTo>
                <a:cubicBezTo>
                  <a:pt x="125" y="26"/>
                  <a:pt x="127" y="27"/>
                  <a:pt x="127" y="27"/>
                </a:cubicBezTo>
                <a:cubicBezTo>
                  <a:pt x="128" y="26"/>
                  <a:pt x="128" y="26"/>
                  <a:pt x="129" y="26"/>
                </a:cubicBezTo>
                <a:cubicBezTo>
                  <a:pt x="130" y="26"/>
                  <a:pt x="136" y="28"/>
                  <a:pt x="136" y="28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7" y="28"/>
                  <a:pt x="137" y="28"/>
                  <a:pt x="137" y="29"/>
                </a:cubicBezTo>
                <a:cubicBezTo>
                  <a:pt x="137" y="29"/>
                  <a:pt x="138" y="30"/>
                  <a:pt x="138" y="30"/>
                </a:cubicBezTo>
                <a:cubicBezTo>
                  <a:pt x="138" y="30"/>
                  <a:pt x="138" y="30"/>
                  <a:pt x="138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31"/>
                  <a:pt x="141" y="31"/>
                  <a:pt x="141" y="31"/>
                </a:cubicBezTo>
                <a:cubicBezTo>
                  <a:pt x="142" y="32"/>
                  <a:pt x="142" y="32"/>
                  <a:pt x="142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33"/>
                  <a:pt x="143" y="34"/>
                  <a:pt x="143" y="34"/>
                </a:cubicBezTo>
                <a:cubicBezTo>
                  <a:pt x="143" y="34"/>
                  <a:pt x="143" y="35"/>
                  <a:pt x="144" y="35"/>
                </a:cubicBezTo>
                <a:cubicBezTo>
                  <a:pt x="145" y="35"/>
                  <a:pt x="146" y="37"/>
                  <a:pt x="145" y="38"/>
                </a:cubicBezTo>
                <a:cubicBezTo>
                  <a:pt x="145" y="38"/>
                  <a:pt x="144" y="38"/>
                  <a:pt x="144" y="38"/>
                </a:cubicBezTo>
                <a:cubicBezTo>
                  <a:pt x="144" y="37"/>
                  <a:pt x="144" y="37"/>
                  <a:pt x="143" y="38"/>
                </a:cubicBezTo>
                <a:cubicBezTo>
                  <a:pt x="143" y="38"/>
                  <a:pt x="143" y="38"/>
                  <a:pt x="142" y="37"/>
                </a:cubicBezTo>
                <a:cubicBezTo>
                  <a:pt x="142" y="37"/>
                  <a:pt x="141" y="37"/>
                  <a:pt x="141" y="37"/>
                </a:cubicBezTo>
                <a:cubicBezTo>
                  <a:pt x="141" y="36"/>
                  <a:pt x="140" y="36"/>
                  <a:pt x="140" y="36"/>
                </a:cubicBezTo>
                <a:cubicBezTo>
                  <a:pt x="140" y="35"/>
                  <a:pt x="139" y="35"/>
                  <a:pt x="138" y="35"/>
                </a:cubicBezTo>
                <a:cubicBezTo>
                  <a:pt x="137" y="35"/>
                  <a:pt x="136" y="34"/>
                  <a:pt x="136" y="33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5" y="32"/>
                  <a:pt x="134" y="32"/>
                  <a:pt x="134" y="31"/>
                </a:cubicBezTo>
                <a:cubicBezTo>
                  <a:pt x="134" y="31"/>
                  <a:pt x="134" y="31"/>
                  <a:pt x="132" y="31"/>
                </a:cubicBezTo>
                <a:cubicBezTo>
                  <a:pt x="131" y="31"/>
                  <a:pt x="130" y="30"/>
                  <a:pt x="130" y="30"/>
                </a:cubicBezTo>
                <a:cubicBezTo>
                  <a:pt x="129" y="30"/>
                  <a:pt x="129" y="30"/>
                  <a:pt x="128" y="30"/>
                </a:cubicBezTo>
                <a:cubicBezTo>
                  <a:pt x="127" y="30"/>
                  <a:pt x="127" y="30"/>
                  <a:pt x="126" y="30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5" y="31"/>
                  <a:pt x="124" y="30"/>
                  <a:pt x="123" y="30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122" y="29"/>
                  <a:pt x="122" y="28"/>
                  <a:pt x="122" y="28"/>
                </a:cubicBezTo>
                <a:cubicBezTo>
                  <a:pt x="122" y="28"/>
                  <a:pt x="122" y="28"/>
                  <a:pt x="121" y="28"/>
                </a:cubicBezTo>
                <a:cubicBezTo>
                  <a:pt x="120" y="27"/>
                  <a:pt x="119" y="27"/>
                  <a:pt x="119" y="27"/>
                </a:cubicBezTo>
                <a:cubicBezTo>
                  <a:pt x="118" y="26"/>
                  <a:pt x="118" y="26"/>
                  <a:pt x="117" y="27"/>
                </a:cubicBezTo>
                <a:cubicBezTo>
                  <a:pt x="116" y="27"/>
                  <a:pt x="116" y="27"/>
                  <a:pt x="115" y="27"/>
                </a:cubicBezTo>
                <a:cubicBezTo>
                  <a:pt x="115" y="26"/>
                  <a:pt x="115" y="27"/>
                  <a:pt x="115" y="27"/>
                </a:cubicBezTo>
                <a:cubicBezTo>
                  <a:pt x="114" y="27"/>
                  <a:pt x="113" y="27"/>
                  <a:pt x="113" y="26"/>
                </a:cubicBezTo>
                <a:cubicBezTo>
                  <a:pt x="113" y="25"/>
                  <a:pt x="112" y="25"/>
                  <a:pt x="111" y="25"/>
                </a:cubicBezTo>
                <a:cubicBezTo>
                  <a:pt x="111" y="26"/>
                  <a:pt x="110" y="26"/>
                  <a:pt x="110" y="25"/>
                </a:cubicBezTo>
                <a:cubicBezTo>
                  <a:pt x="110" y="25"/>
                  <a:pt x="109" y="25"/>
                  <a:pt x="109" y="26"/>
                </a:cubicBezTo>
                <a:cubicBezTo>
                  <a:pt x="109" y="26"/>
                  <a:pt x="109" y="26"/>
                  <a:pt x="108" y="26"/>
                </a:cubicBezTo>
                <a:cubicBezTo>
                  <a:pt x="107" y="26"/>
                  <a:pt x="107" y="26"/>
                  <a:pt x="106" y="25"/>
                </a:cubicBezTo>
                <a:cubicBezTo>
                  <a:pt x="106" y="25"/>
                  <a:pt x="106" y="24"/>
                  <a:pt x="106" y="24"/>
                </a:cubicBezTo>
                <a:cubicBezTo>
                  <a:pt x="106" y="24"/>
                  <a:pt x="106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3"/>
                  <a:pt x="105" y="23"/>
                  <a:pt x="104" y="24"/>
                </a:cubicBezTo>
                <a:cubicBezTo>
                  <a:pt x="103" y="25"/>
                  <a:pt x="103" y="25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5"/>
                </a:cubicBezTo>
                <a:cubicBezTo>
                  <a:pt x="103" y="25"/>
                  <a:pt x="103" y="25"/>
                  <a:pt x="102" y="25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1" y="25"/>
                  <a:pt x="101" y="25"/>
                  <a:pt x="100" y="25"/>
                </a:cubicBezTo>
                <a:cubicBezTo>
                  <a:pt x="99" y="26"/>
                  <a:pt x="99" y="26"/>
                  <a:pt x="99" y="26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2"/>
                  <a:pt x="98" y="22"/>
                  <a:pt x="98" y="22"/>
                </a:cubicBezTo>
                <a:cubicBezTo>
                  <a:pt x="96" y="23"/>
                  <a:pt x="96" y="23"/>
                  <a:pt x="96" y="23"/>
                </a:cubicBezTo>
                <a:cubicBezTo>
                  <a:pt x="96" y="24"/>
                  <a:pt x="95" y="24"/>
                  <a:pt x="95" y="24"/>
                </a:cubicBezTo>
                <a:cubicBezTo>
                  <a:pt x="95" y="24"/>
                  <a:pt x="95" y="25"/>
                  <a:pt x="94" y="25"/>
                </a:cubicBezTo>
                <a:cubicBezTo>
                  <a:pt x="94" y="25"/>
                  <a:pt x="94" y="26"/>
                  <a:pt x="94" y="25"/>
                </a:cubicBezTo>
                <a:cubicBezTo>
                  <a:pt x="94" y="25"/>
                  <a:pt x="94" y="25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2" y="27"/>
                </a:cubicBezTo>
                <a:cubicBezTo>
                  <a:pt x="92" y="27"/>
                  <a:pt x="91" y="28"/>
                  <a:pt x="90" y="28"/>
                </a:cubicBezTo>
                <a:cubicBezTo>
                  <a:pt x="90" y="28"/>
                  <a:pt x="89" y="27"/>
                  <a:pt x="89" y="27"/>
                </a:cubicBezTo>
                <a:cubicBezTo>
                  <a:pt x="89" y="26"/>
                  <a:pt x="89" y="25"/>
                  <a:pt x="89" y="25"/>
                </a:cubicBezTo>
                <a:cubicBezTo>
                  <a:pt x="88" y="25"/>
                  <a:pt x="86" y="26"/>
                  <a:pt x="86" y="26"/>
                </a:cubicBezTo>
                <a:cubicBezTo>
                  <a:pt x="86" y="27"/>
                  <a:pt x="86" y="27"/>
                  <a:pt x="86" y="27"/>
                </a:cubicBezTo>
                <a:cubicBezTo>
                  <a:pt x="86" y="26"/>
                  <a:pt x="85" y="27"/>
                  <a:pt x="85" y="27"/>
                </a:cubicBezTo>
                <a:cubicBezTo>
                  <a:pt x="85" y="27"/>
                  <a:pt x="85" y="27"/>
                  <a:pt x="84" y="27"/>
                </a:cubicBezTo>
                <a:cubicBezTo>
                  <a:pt x="83" y="27"/>
                  <a:pt x="82" y="27"/>
                  <a:pt x="82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6"/>
                  <a:pt x="81" y="27"/>
                </a:cubicBezTo>
                <a:cubicBezTo>
                  <a:pt x="81" y="27"/>
                  <a:pt x="81" y="26"/>
                  <a:pt x="81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9" y="25"/>
                  <a:pt x="79" y="26"/>
                  <a:pt x="79" y="26"/>
                </a:cubicBezTo>
                <a:cubicBezTo>
                  <a:pt x="78" y="27"/>
                  <a:pt x="76" y="27"/>
                  <a:pt x="75" y="27"/>
                </a:cubicBezTo>
                <a:cubicBezTo>
                  <a:pt x="75" y="27"/>
                  <a:pt x="74" y="26"/>
                  <a:pt x="74" y="25"/>
                </a:cubicBezTo>
                <a:cubicBezTo>
                  <a:pt x="74" y="24"/>
                  <a:pt x="72" y="24"/>
                  <a:pt x="71" y="24"/>
                </a:cubicBezTo>
                <a:cubicBezTo>
                  <a:pt x="70" y="25"/>
                  <a:pt x="70" y="25"/>
                  <a:pt x="69" y="25"/>
                </a:cubicBezTo>
                <a:cubicBezTo>
                  <a:pt x="68" y="26"/>
                  <a:pt x="68" y="26"/>
                  <a:pt x="68" y="26"/>
                </a:cubicBezTo>
                <a:lnTo>
                  <a:pt x="68" y="24"/>
                </a:lnTo>
                <a:close/>
                <a:moveTo>
                  <a:pt x="131" y="106"/>
                </a:moveTo>
                <a:cubicBezTo>
                  <a:pt x="131" y="106"/>
                  <a:pt x="129" y="103"/>
                  <a:pt x="129" y="103"/>
                </a:cubicBezTo>
                <a:cubicBezTo>
                  <a:pt x="128" y="103"/>
                  <a:pt x="128" y="103"/>
                  <a:pt x="128" y="104"/>
                </a:cubicBezTo>
                <a:cubicBezTo>
                  <a:pt x="128" y="104"/>
                  <a:pt x="129" y="105"/>
                  <a:pt x="129" y="105"/>
                </a:cubicBezTo>
                <a:cubicBezTo>
                  <a:pt x="129" y="105"/>
                  <a:pt x="130" y="105"/>
                  <a:pt x="129" y="105"/>
                </a:cubicBezTo>
                <a:cubicBezTo>
                  <a:pt x="129" y="105"/>
                  <a:pt x="130" y="106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lose/>
                <a:moveTo>
                  <a:pt x="137" y="96"/>
                </a:moveTo>
                <a:cubicBezTo>
                  <a:pt x="139" y="97"/>
                  <a:pt x="138" y="95"/>
                  <a:pt x="135" y="93"/>
                </a:cubicBezTo>
                <a:cubicBezTo>
                  <a:pt x="133" y="92"/>
                  <a:pt x="133" y="92"/>
                  <a:pt x="132" y="92"/>
                </a:cubicBezTo>
                <a:cubicBezTo>
                  <a:pt x="131" y="93"/>
                  <a:pt x="131" y="94"/>
                  <a:pt x="132" y="94"/>
                </a:cubicBezTo>
                <a:cubicBezTo>
                  <a:pt x="133" y="94"/>
                  <a:pt x="133" y="95"/>
                  <a:pt x="133" y="95"/>
                </a:cubicBezTo>
                <a:cubicBezTo>
                  <a:pt x="133" y="95"/>
                  <a:pt x="134" y="95"/>
                  <a:pt x="135" y="95"/>
                </a:cubicBezTo>
                <a:cubicBezTo>
                  <a:pt x="135" y="95"/>
                  <a:pt x="136" y="95"/>
                  <a:pt x="137" y="96"/>
                </a:cubicBezTo>
                <a:close/>
                <a:moveTo>
                  <a:pt x="143" y="86"/>
                </a:moveTo>
                <a:cubicBezTo>
                  <a:pt x="144" y="86"/>
                  <a:pt x="144" y="86"/>
                  <a:pt x="144" y="86"/>
                </a:cubicBezTo>
                <a:cubicBezTo>
                  <a:pt x="144" y="86"/>
                  <a:pt x="142" y="84"/>
                  <a:pt x="141" y="83"/>
                </a:cubicBezTo>
                <a:cubicBezTo>
                  <a:pt x="140" y="82"/>
                  <a:pt x="140" y="82"/>
                  <a:pt x="140" y="83"/>
                </a:cubicBezTo>
                <a:cubicBezTo>
                  <a:pt x="139" y="85"/>
                  <a:pt x="140" y="85"/>
                  <a:pt x="143" y="86"/>
                </a:cubicBezTo>
                <a:close/>
                <a:moveTo>
                  <a:pt x="149" y="75"/>
                </a:moveTo>
                <a:cubicBezTo>
                  <a:pt x="149" y="74"/>
                  <a:pt x="148" y="73"/>
                  <a:pt x="146" y="72"/>
                </a:cubicBezTo>
                <a:cubicBezTo>
                  <a:pt x="144" y="71"/>
                  <a:pt x="144" y="71"/>
                  <a:pt x="144" y="72"/>
                </a:cubicBezTo>
                <a:cubicBezTo>
                  <a:pt x="144" y="72"/>
                  <a:pt x="144" y="73"/>
                  <a:pt x="145" y="73"/>
                </a:cubicBezTo>
                <a:cubicBezTo>
                  <a:pt x="147" y="74"/>
                  <a:pt x="149" y="75"/>
                  <a:pt x="149" y="75"/>
                </a:cubicBezTo>
                <a:close/>
                <a:moveTo>
                  <a:pt x="157" y="68"/>
                </a:moveTo>
                <a:cubicBezTo>
                  <a:pt x="157" y="67"/>
                  <a:pt x="154" y="64"/>
                  <a:pt x="152" y="63"/>
                </a:cubicBezTo>
                <a:cubicBezTo>
                  <a:pt x="151" y="63"/>
                  <a:pt x="151" y="63"/>
                  <a:pt x="151" y="64"/>
                </a:cubicBezTo>
                <a:cubicBezTo>
                  <a:pt x="151" y="65"/>
                  <a:pt x="151" y="65"/>
                  <a:pt x="153" y="66"/>
                </a:cubicBezTo>
                <a:cubicBezTo>
                  <a:pt x="154" y="67"/>
                  <a:pt x="156" y="68"/>
                  <a:pt x="157" y="68"/>
                </a:cubicBezTo>
                <a:close/>
                <a:moveTo>
                  <a:pt x="161" y="54"/>
                </a:moveTo>
                <a:cubicBezTo>
                  <a:pt x="162" y="54"/>
                  <a:pt x="162" y="54"/>
                  <a:pt x="162" y="54"/>
                </a:cubicBezTo>
                <a:cubicBezTo>
                  <a:pt x="162" y="54"/>
                  <a:pt x="162" y="54"/>
                  <a:pt x="162" y="54"/>
                </a:cubicBezTo>
                <a:cubicBezTo>
                  <a:pt x="163" y="54"/>
                  <a:pt x="163" y="54"/>
                  <a:pt x="162" y="54"/>
                </a:cubicBezTo>
                <a:cubicBezTo>
                  <a:pt x="162" y="54"/>
                  <a:pt x="162" y="53"/>
                  <a:pt x="162" y="53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62" y="52"/>
                  <a:pt x="161" y="51"/>
                  <a:pt x="161" y="51"/>
                </a:cubicBezTo>
                <a:cubicBezTo>
                  <a:pt x="160" y="50"/>
                  <a:pt x="159" y="50"/>
                  <a:pt x="158" y="50"/>
                </a:cubicBezTo>
                <a:cubicBezTo>
                  <a:pt x="157" y="51"/>
                  <a:pt x="157" y="52"/>
                  <a:pt x="158" y="52"/>
                </a:cubicBezTo>
                <a:cubicBezTo>
                  <a:pt x="159" y="52"/>
                  <a:pt x="159" y="53"/>
                  <a:pt x="160" y="53"/>
                </a:cubicBezTo>
                <a:cubicBezTo>
                  <a:pt x="161" y="54"/>
                  <a:pt x="161" y="54"/>
                  <a:pt x="161" y="54"/>
                </a:cubicBezTo>
                <a:close/>
                <a:moveTo>
                  <a:pt x="169" y="44"/>
                </a:moveTo>
                <a:cubicBezTo>
                  <a:pt x="170" y="44"/>
                  <a:pt x="169" y="43"/>
                  <a:pt x="168" y="42"/>
                </a:cubicBezTo>
                <a:cubicBezTo>
                  <a:pt x="167" y="41"/>
                  <a:pt x="166" y="41"/>
                  <a:pt x="166" y="42"/>
                </a:cubicBezTo>
                <a:cubicBezTo>
                  <a:pt x="166" y="42"/>
                  <a:pt x="167" y="43"/>
                  <a:pt x="167" y="43"/>
                </a:cubicBezTo>
                <a:cubicBezTo>
                  <a:pt x="167" y="42"/>
                  <a:pt x="167" y="43"/>
                  <a:pt x="167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7" y="43"/>
                  <a:pt x="168" y="43"/>
                  <a:pt x="167" y="43"/>
                </a:cubicBezTo>
                <a:cubicBezTo>
                  <a:pt x="167" y="43"/>
                  <a:pt x="168" y="44"/>
                  <a:pt x="168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69" y="45"/>
                  <a:pt x="169" y="45"/>
                  <a:pt x="169" y="45"/>
                </a:cubicBezTo>
                <a:cubicBezTo>
                  <a:pt x="169" y="45"/>
                  <a:pt x="169" y="44"/>
                  <a:pt x="169" y="44"/>
                </a:cubicBezTo>
                <a:close/>
                <a:moveTo>
                  <a:pt x="177" y="36"/>
                </a:moveTo>
                <a:cubicBezTo>
                  <a:pt x="177" y="36"/>
                  <a:pt x="176" y="34"/>
                  <a:pt x="176" y="34"/>
                </a:cubicBezTo>
                <a:cubicBezTo>
                  <a:pt x="175" y="34"/>
                  <a:pt x="175" y="33"/>
                  <a:pt x="175" y="33"/>
                </a:cubicBezTo>
                <a:cubicBezTo>
                  <a:pt x="175" y="33"/>
                  <a:pt x="175" y="33"/>
                  <a:pt x="174" y="33"/>
                </a:cubicBezTo>
                <a:cubicBezTo>
                  <a:pt x="173" y="33"/>
                  <a:pt x="173" y="33"/>
                  <a:pt x="173" y="32"/>
                </a:cubicBezTo>
                <a:cubicBezTo>
                  <a:pt x="173" y="32"/>
                  <a:pt x="173" y="32"/>
                  <a:pt x="172" y="32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3" y="34"/>
                  <a:pt x="173" y="33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4"/>
                  <a:pt x="174" y="35"/>
                  <a:pt x="174" y="35"/>
                </a:cubicBezTo>
                <a:cubicBezTo>
                  <a:pt x="174" y="36"/>
                  <a:pt x="174" y="36"/>
                  <a:pt x="176" y="36"/>
                </a:cubicBezTo>
                <a:cubicBezTo>
                  <a:pt x="176" y="37"/>
                  <a:pt x="177" y="37"/>
                  <a:pt x="177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5114158" y="4851409"/>
            <a:ext cx="1590900" cy="1792001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rgbClr val="72D5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 flipH="1">
            <a:off x="2771800" y="4509120"/>
            <a:ext cx="1330396" cy="2343974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rgbClr val="FCB36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汉仪丫丫体简" panose="0201060400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5742" y="205344"/>
            <a:ext cx="6646910" cy="504056"/>
            <a:chOff x="-34322" y="205344"/>
            <a:chExt cx="8862546" cy="504056"/>
          </a:xfrm>
        </p:grpSpPr>
        <p:grpSp>
          <p:nvGrpSpPr>
            <p:cNvPr id="24" name="组合 23"/>
            <p:cNvGrpSpPr/>
            <p:nvPr/>
          </p:nvGrpSpPr>
          <p:grpSpPr>
            <a:xfrm>
              <a:off x="829774" y="223521"/>
              <a:ext cx="7998450" cy="461665"/>
              <a:chOff x="829774" y="223521"/>
              <a:chExt cx="7998450" cy="46166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5359094" y="223521"/>
                <a:ext cx="29691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新蒂黑板报" panose="03000600000000000000" pitchFamily="66" charset="-122"/>
                    <a:ea typeface="新蒂黑板报" panose="03000600000000000000" pitchFamily="66" charset="-122"/>
                  </a:rPr>
                  <a:t>想一想</a:t>
                </a:r>
                <a:endPara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829774" y="288533"/>
                <a:ext cx="7998450" cy="360040"/>
                <a:chOff x="822022" y="288533"/>
                <a:chExt cx="7998450" cy="360040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5268932" y="633587"/>
                  <a:ext cx="355154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  <a:alpha val="74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组合 33"/>
                <p:cNvGrpSpPr/>
                <p:nvPr/>
              </p:nvGrpSpPr>
              <p:grpSpPr>
                <a:xfrm>
                  <a:off x="822022" y="288533"/>
                  <a:ext cx="4469280" cy="360040"/>
                  <a:chOff x="872912" y="836712"/>
                  <a:chExt cx="4469280" cy="360040"/>
                </a:xfrm>
              </p:grpSpPr>
              <p:sp>
                <p:nvSpPr>
                  <p:cNvPr id="35" name="矩形 34"/>
                  <p:cNvSpPr/>
                  <p:nvPr/>
                </p:nvSpPr>
                <p:spPr>
                  <a:xfrm>
                    <a:off x="872912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39" name="矩形 38"/>
                  <p:cNvSpPr/>
                  <p:nvPr/>
                </p:nvSpPr>
                <p:spPr>
                  <a:xfrm>
                    <a:off x="1774208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2675504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6" name="矩形 45"/>
                  <p:cNvSpPr/>
                  <p:nvPr/>
                </p:nvSpPr>
                <p:spPr>
                  <a:xfrm>
                    <a:off x="3576800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4478096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5" name="矩形 24"/>
            <p:cNvSpPr/>
            <p:nvPr/>
          </p:nvSpPr>
          <p:spPr>
            <a:xfrm>
              <a:off x="-34322" y="205344"/>
              <a:ext cx="864096" cy="504056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sp>
        <p:nvSpPr>
          <p:cNvPr id="27" name="文本框 27"/>
          <p:cNvSpPr txBox="1"/>
          <p:nvPr/>
        </p:nvSpPr>
        <p:spPr>
          <a:xfrm>
            <a:off x="683568" y="1196753"/>
            <a:ext cx="78308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44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     有感情地朗读课文并了解诗歌大意，说说诗人在天晴了的时候看到了哪些景物？</a:t>
            </a:r>
            <a:endParaRPr lang="zh-CN" altLang="en-US" sz="4400" b="1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979712" y="1628801"/>
            <a:ext cx="47842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作业</a:t>
            </a:r>
            <a:endParaRPr lang="zh-CN" altLang="en-US" sz="6000" dirty="0">
              <a:solidFill>
                <a:srgbClr val="FDFCFD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5646" y="5301208"/>
            <a:ext cx="6527478" cy="140996"/>
            <a:chOff x="323528" y="4293096"/>
            <a:chExt cx="8703304" cy="140996"/>
          </a:xfrm>
        </p:grpSpPr>
        <p:grpSp>
          <p:nvGrpSpPr>
            <p:cNvPr id="29" name="组合 28"/>
            <p:cNvGrpSpPr/>
            <p:nvPr/>
          </p:nvGrpSpPr>
          <p:grpSpPr>
            <a:xfrm>
              <a:off x="323528" y="4293096"/>
              <a:ext cx="4464719" cy="140996"/>
              <a:chOff x="617922" y="1097616"/>
              <a:chExt cx="4464719" cy="140996"/>
            </a:xfrm>
          </p:grpSpPr>
          <p:sp>
            <p:nvSpPr>
              <p:cNvPr id="30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4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562113" y="4293096"/>
              <a:ext cx="4464719" cy="140996"/>
              <a:chOff x="617922" y="1097616"/>
              <a:chExt cx="4464719" cy="140996"/>
            </a:xfrm>
          </p:grpSpPr>
          <p:sp>
            <p:nvSpPr>
              <p:cNvPr id="36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7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061610" y="980728"/>
            <a:ext cx="6527877" cy="140996"/>
            <a:chOff x="323528" y="2065320"/>
            <a:chExt cx="8703836" cy="140996"/>
          </a:xfrm>
        </p:grpSpPr>
        <p:grpSp>
          <p:nvGrpSpPr>
            <p:cNvPr id="25" name="组合 24"/>
            <p:cNvGrpSpPr/>
            <p:nvPr/>
          </p:nvGrpSpPr>
          <p:grpSpPr>
            <a:xfrm>
              <a:off x="323528" y="2065320"/>
              <a:ext cx="4464719" cy="140996"/>
              <a:chOff x="617922" y="1097616"/>
              <a:chExt cx="4464719" cy="140996"/>
            </a:xfrm>
          </p:grpSpPr>
          <p:sp>
            <p:nvSpPr>
              <p:cNvPr id="27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28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562645" y="2065320"/>
              <a:ext cx="4464719" cy="140996"/>
              <a:chOff x="617922" y="1097616"/>
              <a:chExt cx="4464719" cy="140996"/>
            </a:xfrm>
          </p:grpSpPr>
          <p:sp>
            <p:nvSpPr>
              <p:cNvPr id="39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40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sp>
        <p:nvSpPr>
          <p:cNvPr id="56" name="Freeform 29"/>
          <p:cNvSpPr>
            <a:spLocks noEditPoints="1"/>
          </p:cNvSpPr>
          <p:nvPr/>
        </p:nvSpPr>
        <p:spPr bwMode="auto">
          <a:xfrm>
            <a:off x="1105576" y="1425601"/>
            <a:ext cx="899709" cy="1251769"/>
          </a:xfrm>
          <a:custGeom>
            <a:avLst/>
            <a:gdLst>
              <a:gd name="T0" fmla="*/ 14 w 939"/>
              <a:gd name="T1" fmla="*/ 370 h 978"/>
              <a:gd name="T2" fmla="*/ 115 w 939"/>
              <a:gd name="T3" fmla="*/ 87 h 978"/>
              <a:gd name="T4" fmla="*/ 517 w 939"/>
              <a:gd name="T5" fmla="*/ 9 h 978"/>
              <a:gd name="T6" fmla="*/ 818 w 939"/>
              <a:gd name="T7" fmla="*/ 112 h 978"/>
              <a:gd name="T8" fmla="*/ 896 w 939"/>
              <a:gd name="T9" fmla="*/ 454 h 978"/>
              <a:gd name="T10" fmla="*/ 825 w 939"/>
              <a:gd name="T11" fmla="*/ 864 h 978"/>
              <a:gd name="T12" fmla="*/ 345 w 939"/>
              <a:gd name="T13" fmla="*/ 944 h 978"/>
              <a:gd name="T14" fmla="*/ 41 w 939"/>
              <a:gd name="T15" fmla="*/ 801 h 978"/>
              <a:gd name="T16" fmla="*/ 393 w 939"/>
              <a:gd name="T17" fmla="*/ 430 h 978"/>
              <a:gd name="T18" fmla="*/ 275 w 939"/>
              <a:gd name="T19" fmla="*/ 25 h 978"/>
              <a:gd name="T20" fmla="*/ 395 w 939"/>
              <a:gd name="T21" fmla="*/ 25 h 978"/>
              <a:gd name="T22" fmla="*/ 571 w 939"/>
              <a:gd name="T23" fmla="*/ 43 h 978"/>
              <a:gd name="T24" fmla="*/ 497 w 939"/>
              <a:gd name="T25" fmla="*/ 67 h 978"/>
              <a:gd name="T26" fmla="*/ 283 w 939"/>
              <a:gd name="T27" fmla="*/ 63 h 978"/>
              <a:gd name="T28" fmla="*/ 416 w 939"/>
              <a:gd name="T29" fmla="*/ 97 h 978"/>
              <a:gd name="T30" fmla="*/ 526 w 939"/>
              <a:gd name="T31" fmla="*/ 92 h 978"/>
              <a:gd name="T32" fmla="*/ 317 w 939"/>
              <a:gd name="T33" fmla="*/ 69 h 978"/>
              <a:gd name="T34" fmla="*/ 568 w 939"/>
              <a:gd name="T35" fmla="*/ 81 h 978"/>
              <a:gd name="T36" fmla="*/ 538 w 939"/>
              <a:gd name="T37" fmla="*/ 107 h 978"/>
              <a:gd name="T38" fmla="*/ 26 w 939"/>
              <a:gd name="T39" fmla="*/ 211 h 978"/>
              <a:gd name="T40" fmla="*/ 121 w 939"/>
              <a:gd name="T41" fmla="*/ 421 h 978"/>
              <a:gd name="T42" fmla="*/ 157 w 939"/>
              <a:gd name="T43" fmla="*/ 417 h 978"/>
              <a:gd name="T44" fmla="*/ 44 w 939"/>
              <a:gd name="T45" fmla="*/ 203 h 978"/>
              <a:gd name="T46" fmla="*/ 59 w 939"/>
              <a:gd name="T47" fmla="*/ 188 h 978"/>
              <a:gd name="T48" fmla="*/ 266 w 939"/>
              <a:gd name="T49" fmla="*/ 421 h 978"/>
              <a:gd name="T50" fmla="*/ 400 w 939"/>
              <a:gd name="T51" fmla="*/ 439 h 978"/>
              <a:gd name="T52" fmla="*/ 733 w 939"/>
              <a:gd name="T53" fmla="*/ 312 h 978"/>
              <a:gd name="T54" fmla="*/ 782 w 939"/>
              <a:gd name="T55" fmla="*/ 126 h 978"/>
              <a:gd name="T56" fmla="*/ 247 w 939"/>
              <a:gd name="T57" fmla="*/ 104 h 978"/>
              <a:gd name="T58" fmla="*/ 554 w 939"/>
              <a:gd name="T59" fmla="*/ 486 h 978"/>
              <a:gd name="T60" fmla="*/ 696 w 939"/>
              <a:gd name="T61" fmla="*/ 471 h 978"/>
              <a:gd name="T62" fmla="*/ 845 w 939"/>
              <a:gd name="T63" fmla="*/ 142 h 978"/>
              <a:gd name="T64" fmla="*/ 874 w 939"/>
              <a:gd name="T65" fmla="*/ 211 h 978"/>
              <a:gd name="T66" fmla="*/ 830 w 939"/>
              <a:gd name="T67" fmla="*/ 309 h 978"/>
              <a:gd name="T68" fmla="*/ 780 w 939"/>
              <a:gd name="T69" fmla="*/ 437 h 978"/>
              <a:gd name="T70" fmla="*/ 806 w 939"/>
              <a:gd name="T71" fmla="*/ 714 h 978"/>
              <a:gd name="T72" fmla="*/ 845 w 939"/>
              <a:gd name="T73" fmla="*/ 831 h 978"/>
              <a:gd name="T74" fmla="*/ 878 w 939"/>
              <a:gd name="T75" fmla="*/ 254 h 978"/>
              <a:gd name="T76" fmla="*/ 264 w 939"/>
              <a:gd name="T77" fmla="*/ 363 h 978"/>
              <a:gd name="T78" fmla="*/ 330 w 939"/>
              <a:gd name="T79" fmla="*/ 429 h 978"/>
              <a:gd name="T80" fmla="*/ 368 w 939"/>
              <a:gd name="T81" fmla="*/ 406 h 978"/>
              <a:gd name="T82" fmla="*/ 762 w 939"/>
              <a:gd name="T83" fmla="*/ 857 h 978"/>
              <a:gd name="T84" fmla="*/ 791 w 939"/>
              <a:gd name="T85" fmla="*/ 909 h 978"/>
              <a:gd name="T86" fmla="*/ 759 w 939"/>
              <a:gd name="T87" fmla="*/ 390 h 978"/>
              <a:gd name="T88" fmla="*/ 716 w 939"/>
              <a:gd name="T89" fmla="*/ 855 h 978"/>
              <a:gd name="T90" fmla="*/ 755 w 939"/>
              <a:gd name="T91" fmla="*/ 405 h 978"/>
              <a:gd name="T92" fmla="*/ 58 w 939"/>
              <a:gd name="T93" fmla="*/ 757 h 978"/>
              <a:gd name="T94" fmla="*/ 401 w 939"/>
              <a:gd name="T95" fmla="*/ 918 h 978"/>
              <a:gd name="T96" fmla="*/ 674 w 939"/>
              <a:gd name="T97" fmla="*/ 602 h 978"/>
              <a:gd name="T98" fmla="*/ 287 w 939"/>
              <a:gd name="T99" fmla="*/ 563 h 978"/>
              <a:gd name="T100" fmla="*/ 56 w 939"/>
              <a:gd name="T101" fmla="*/ 476 h 978"/>
              <a:gd name="T102" fmla="*/ 389 w 939"/>
              <a:gd name="T103" fmla="*/ 441 h 978"/>
              <a:gd name="T104" fmla="*/ 354 w 939"/>
              <a:gd name="T105" fmla="*/ 477 h 978"/>
              <a:gd name="T106" fmla="*/ 284 w 939"/>
              <a:gd name="T107" fmla="*/ 466 h 978"/>
              <a:gd name="T108" fmla="*/ 292 w 939"/>
              <a:gd name="T109" fmla="*/ 468 h 978"/>
              <a:gd name="T110" fmla="*/ 332 w 939"/>
              <a:gd name="T111" fmla="*/ 496 h 978"/>
              <a:gd name="T112" fmla="*/ 686 w 939"/>
              <a:gd name="T113" fmla="*/ 554 h 978"/>
              <a:gd name="T114" fmla="*/ 535 w 939"/>
              <a:gd name="T115" fmla="*/ 952 h 978"/>
              <a:gd name="T116" fmla="*/ 49 w 939"/>
              <a:gd name="T117" fmla="*/ 815 h 978"/>
              <a:gd name="T118" fmla="*/ 304 w 939"/>
              <a:gd name="T119" fmla="*/ 919 h 978"/>
              <a:gd name="T120" fmla="*/ 680 w 939"/>
              <a:gd name="T121" fmla="*/ 949 h 978"/>
              <a:gd name="T122" fmla="*/ 699 w 939"/>
              <a:gd name="T123" fmla="*/ 490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39" h="978">
                <a:moveTo>
                  <a:pt x="41" y="801"/>
                </a:moveTo>
                <a:cubicBezTo>
                  <a:pt x="46" y="758"/>
                  <a:pt x="57" y="718"/>
                  <a:pt x="55" y="679"/>
                </a:cubicBezTo>
                <a:cubicBezTo>
                  <a:pt x="55" y="673"/>
                  <a:pt x="53" y="668"/>
                  <a:pt x="53" y="663"/>
                </a:cubicBezTo>
                <a:cubicBezTo>
                  <a:pt x="49" y="620"/>
                  <a:pt x="53" y="574"/>
                  <a:pt x="53" y="541"/>
                </a:cubicBezTo>
                <a:cubicBezTo>
                  <a:pt x="51" y="494"/>
                  <a:pt x="39" y="449"/>
                  <a:pt x="39" y="405"/>
                </a:cubicBezTo>
                <a:cubicBezTo>
                  <a:pt x="28" y="396"/>
                  <a:pt x="21" y="380"/>
                  <a:pt x="14" y="370"/>
                </a:cubicBezTo>
                <a:cubicBezTo>
                  <a:pt x="8" y="340"/>
                  <a:pt x="7" y="306"/>
                  <a:pt x="0" y="279"/>
                </a:cubicBezTo>
                <a:cubicBezTo>
                  <a:pt x="4" y="270"/>
                  <a:pt x="1" y="261"/>
                  <a:pt x="7" y="256"/>
                </a:cubicBezTo>
                <a:cubicBezTo>
                  <a:pt x="6" y="228"/>
                  <a:pt x="13" y="213"/>
                  <a:pt x="19" y="191"/>
                </a:cubicBezTo>
                <a:cubicBezTo>
                  <a:pt x="24" y="174"/>
                  <a:pt x="28" y="163"/>
                  <a:pt x="34" y="150"/>
                </a:cubicBezTo>
                <a:cubicBezTo>
                  <a:pt x="43" y="128"/>
                  <a:pt x="53" y="104"/>
                  <a:pt x="70" y="87"/>
                </a:cubicBezTo>
                <a:cubicBezTo>
                  <a:pt x="83" y="80"/>
                  <a:pt x="106" y="71"/>
                  <a:pt x="115" y="87"/>
                </a:cubicBezTo>
                <a:cubicBezTo>
                  <a:pt x="154" y="86"/>
                  <a:pt x="207" y="82"/>
                  <a:pt x="243" y="90"/>
                </a:cubicBezTo>
                <a:cubicBezTo>
                  <a:pt x="240" y="73"/>
                  <a:pt x="243" y="54"/>
                  <a:pt x="252" y="34"/>
                </a:cubicBezTo>
                <a:cubicBezTo>
                  <a:pt x="272" y="2"/>
                  <a:pt x="313" y="10"/>
                  <a:pt x="360" y="9"/>
                </a:cubicBezTo>
                <a:cubicBezTo>
                  <a:pt x="372" y="9"/>
                  <a:pt x="385" y="5"/>
                  <a:pt x="398" y="4"/>
                </a:cubicBezTo>
                <a:cubicBezTo>
                  <a:pt x="431" y="1"/>
                  <a:pt x="466" y="0"/>
                  <a:pt x="495" y="3"/>
                </a:cubicBezTo>
                <a:cubicBezTo>
                  <a:pt x="503" y="4"/>
                  <a:pt x="510" y="8"/>
                  <a:pt x="517" y="9"/>
                </a:cubicBezTo>
                <a:cubicBezTo>
                  <a:pt x="521" y="10"/>
                  <a:pt x="527" y="8"/>
                  <a:pt x="531" y="9"/>
                </a:cubicBezTo>
                <a:cubicBezTo>
                  <a:pt x="550" y="13"/>
                  <a:pt x="569" y="25"/>
                  <a:pt x="583" y="31"/>
                </a:cubicBezTo>
                <a:cubicBezTo>
                  <a:pt x="586" y="57"/>
                  <a:pt x="597" y="73"/>
                  <a:pt x="593" y="102"/>
                </a:cubicBezTo>
                <a:cubicBezTo>
                  <a:pt x="635" y="107"/>
                  <a:pt x="682" y="102"/>
                  <a:pt x="728" y="106"/>
                </a:cubicBezTo>
                <a:cubicBezTo>
                  <a:pt x="741" y="107"/>
                  <a:pt x="754" y="113"/>
                  <a:pt x="767" y="114"/>
                </a:cubicBezTo>
                <a:cubicBezTo>
                  <a:pt x="785" y="115"/>
                  <a:pt x="803" y="111"/>
                  <a:pt x="818" y="112"/>
                </a:cubicBezTo>
                <a:cubicBezTo>
                  <a:pt x="844" y="115"/>
                  <a:pt x="866" y="132"/>
                  <a:pt x="878" y="148"/>
                </a:cubicBezTo>
                <a:cubicBezTo>
                  <a:pt x="884" y="158"/>
                  <a:pt x="882" y="167"/>
                  <a:pt x="884" y="181"/>
                </a:cubicBezTo>
                <a:cubicBezTo>
                  <a:pt x="887" y="194"/>
                  <a:pt x="894" y="207"/>
                  <a:pt x="894" y="217"/>
                </a:cubicBezTo>
                <a:cubicBezTo>
                  <a:pt x="895" y="231"/>
                  <a:pt x="887" y="243"/>
                  <a:pt x="888" y="261"/>
                </a:cubicBezTo>
                <a:cubicBezTo>
                  <a:pt x="891" y="302"/>
                  <a:pt x="892" y="350"/>
                  <a:pt x="894" y="393"/>
                </a:cubicBezTo>
                <a:cubicBezTo>
                  <a:pt x="896" y="413"/>
                  <a:pt x="893" y="433"/>
                  <a:pt x="896" y="454"/>
                </a:cubicBezTo>
                <a:cubicBezTo>
                  <a:pt x="902" y="505"/>
                  <a:pt x="899" y="558"/>
                  <a:pt x="903" y="604"/>
                </a:cubicBezTo>
                <a:cubicBezTo>
                  <a:pt x="904" y="618"/>
                  <a:pt x="909" y="631"/>
                  <a:pt x="906" y="644"/>
                </a:cubicBezTo>
                <a:cubicBezTo>
                  <a:pt x="907" y="648"/>
                  <a:pt x="910" y="651"/>
                  <a:pt x="911" y="655"/>
                </a:cubicBezTo>
                <a:cubicBezTo>
                  <a:pt x="910" y="720"/>
                  <a:pt x="939" y="783"/>
                  <a:pt x="908" y="830"/>
                </a:cubicBezTo>
                <a:cubicBezTo>
                  <a:pt x="886" y="840"/>
                  <a:pt x="864" y="830"/>
                  <a:pt x="843" y="843"/>
                </a:cubicBezTo>
                <a:cubicBezTo>
                  <a:pt x="839" y="852"/>
                  <a:pt x="834" y="866"/>
                  <a:pt x="825" y="864"/>
                </a:cubicBezTo>
                <a:cubicBezTo>
                  <a:pt x="814" y="893"/>
                  <a:pt x="812" y="924"/>
                  <a:pt x="790" y="939"/>
                </a:cubicBezTo>
                <a:cubicBezTo>
                  <a:pt x="767" y="955"/>
                  <a:pt x="733" y="949"/>
                  <a:pt x="704" y="950"/>
                </a:cubicBezTo>
                <a:cubicBezTo>
                  <a:pt x="699" y="953"/>
                  <a:pt x="697" y="956"/>
                  <a:pt x="694" y="959"/>
                </a:cubicBezTo>
                <a:cubicBezTo>
                  <a:pt x="677" y="976"/>
                  <a:pt x="647" y="972"/>
                  <a:pt x="617" y="978"/>
                </a:cubicBezTo>
                <a:cubicBezTo>
                  <a:pt x="551" y="967"/>
                  <a:pt x="473" y="973"/>
                  <a:pt x="405" y="957"/>
                </a:cubicBezTo>
                <a:cubicBezTo>
                  <a:pt x="384" y="952"/>
                  <a:pt x="366" y="945"/>
                  <a:pt x="345" y="944"/>
                </a:cubicBezTo>
                <a:cubicBezTo>
                  <a:pt x="325" y="939"/>
                  <a:pt x="301" y="928"/>
                  <a:pt x="282" y="922"/>
                </a:cubicBezTo>
                <a:cubicBezTo>
                  <a:pt x="244" y="910"/>
                  <a:pt x="208" y="895"/>
                  <a:pt x="168" y="883"/>
                </a:cubicBezTo>
                <a:cubicBezTo>
                  <a:pt x="150" y="878"/>
                  <a:pt x="134" y="874"/>
                  <a:pt x="111" y="866"/>
                </a:cubicBezTo>
                <a:cubicBezTo>
                  <a:pt x="91" y="858"/>
                  <a:pt x="73" y="851"/>
                  <a:pt x="54" y="845"/>
                </a:cubicBezTo>
                <a:cubicBezTo>
                  <a:pt x="47" y="840"/>
                  <a:pt x="42" y="833"/>
                  <a:pt x="34" y="830"/>
                </a:cubicBezTo>
                <a:cubicBezTo>
                  <a:pt x="31" y="819"/>
                  <a:pt x="25" y="802"/>
                  <a:pt x="41" y="801"/>
                </a:cubicBezTo>
                <a:close/>
                <a:moveTo>
                  <a:pt x="409" y="415"/>
                </a:moveTo>
                <a:cubicBezTo>
                  <a:pt x="419" y="398"/>
                  <a:pt x="427" y="386"/>
                  <a:pt x="421" y="369"/>
                </a:cubicBezTo>
                <a:cubicBezTo>
                  <a:pt x="421" y="369"/>
                  <a:pt x="424" y="370"/>
                  <a:pt x="424" y="370"/>
                </a:cubicBezTo>
                <a:cubicBezTo>
                  <a:pt x="420" y="354"/>
                  <a:pt x="404" y="342"/>
                  <a:pt x="383" y="341"/>
                </a:cubicBezTo>
                <a:cubicBezTo>
                  <a:pt x="396" y="347"/>
                  <a:pt x="404" y="357"/>
                  <a:pt x="410" y="369"/>
                </a:cubicBezTo>
                <a:cubicBezTo>
                  <a:pt x="407" y="399"/>
                  <a:pt x="403" y="410"/>
                  <a:pt x="393" y="430"/>
                </a:cubicBezTo>
                <a:cubicBezTo>
                  <a:pt x="393" y="429"/>
                  <a:pt x="392" y="428"/>
                  <a:pt x="391" y="430"/>
                </a:cubicBezTo>
                <a:cubicBezTo>
                  <a:pt x="401" y="434"/>
                  <a:pt x="401" y="417"/>
                  <a:pt x="409" y="415"/>
                </a:cubicBezTo>
                <a:close/>
                <a:moveTo>
                  <a:pt x="571" y="43"/>
                </a:moveTo>
                <a:cubicBezTo>
                  <a:pt x="560" y="22"/>
                  <a:pt x="505" y="14"/>
                  <a:pt x="482" y="13"/>
                </a:cubicBezTo>
                <a:cubicBezTo>
                  <a:pt x="443" y="11"/>
                  <a:pt x="396" y="15"/>
                  <a:pt x="356" y="19"/>
                </a:cubicBezTo>
                <a:cubicBezTo>
                  <a:pt x="326" y="22"/>
                  <a:pt x="290" y="16"/>
                  <a:pt x="275" y="25"/>
                </a:cubicBezTo>
                <a:cubicBezTo>
                  <a:pt x="267" y="30"/>
                  <a:pt x="258" y="47"/>
                  <a:pt x="258" y="53"/>
                </a:cubicBezTo>
                <a:cubicBezTo>
                  <a:pt x="264" y="51"/>
                  <a:pt x="270" y="50"/>
                  <a:pt x="277" y="49"/>
                </a:cubicBezTo>
                <a:cubicBezTo>
                  <a:pt x="279" y="45"/>
                  <a:pt x="280" y="42"/>
                  <a:pt x="284" y="40"/>
                </a:cubicBezTo>
                <a:cubicBezTo>
                  <a:pt x="296" y="33"/>
                  <a:pt x="310" y="32"/>
                  <a:pt x="324" y="30"/>
                </a:cubicBezTo>
                <a:cubicBezTo>
                  <a:pt x="330" y="29"/>
                  <a:pt x="335" y="26"/>
                  <a:pt x="340" y="25"/>
                </a:cubicBezTo>
                <a:cubicBezTo>
                  <a:pt x="358" y="23"/>
                  <a:pt x="377" y="24"/>
                  <a:pt x="395" y="25"/>
                </a:cubicBezTo>
                <a:cubicBezTo>
                  <a:pt x="408" y="26"/>
                  <a:pt x="422" y="23"/>
                  <a:pt x="431" y="25"/>
                </a:cubicBezTo>
                <a:cubicBezTo>
                  <a:pt x="435" y="26"/>
                  <a:pt x="439" y="29"/>
                  <a:pt x="444" y="30"/>
                </a:cubicBezTo>
                <a:cubicBezTo>
                  <a:pt x="458" y="33"/>
                  <a:pt x="472" y="30"/>
                  <a:pt x="487" y="33"/>
                </a:cubicBezTo>
                <a:cubicBezTo>
                  <a:pt x="503" y="36"/>
                  <a:pt x="518" y="43"/>
                  <a:pt x="535" y="44"/>
                </a:cubicBezTo>
                <a:cubicBezTo>
                  <a:pt x="542" y="54"/>
                  <a:pt x="551" y="65"/>
                  <a:pt x="548" y="77"/>
                </a:cubicBezTo>
                <a:cubicBezTo>
                  <a:pt x="565" y="73"/>
                  <a:pt x="582" y="65"/>
                  <a:pt x="571" y="43"/>
                </a:cubicBezTo>
                <a:close/>
                <a:moveTo>
                  <a:pt x="288" y="51"/>
                </a:moveTo>
                <a:cubicBezTo>
                  <a:pt x="293" y="52"/>
                  <a:pt x="296" y="56"/>
                  <a:pt x="299" y="59"/>
                </a:cubicBezTo>
                <a:cubicBezTo>
                  <a:pt x="307" y="55"/>
                  <a:pt x="314" y="62"/>
                  <a:pt x="324" y="55"/>
                </a:cubicBezTo>
                <a:cubicBezTo>
                  <a:pt x="352" y="51"/>
                  <a:pt x="382" y="56"/>
                  <a:pt x="412" y="56"/>
                </a:cubicBezTo>
                <a:cubicBezTo>
                  <a:pt x="423" y="56"/>
                  <a:pt x="433" y="54"/>
                  <a:pt x="442" y="55"/>
                </a:cubicBezTo>
                <a:cubicBezTo>
                  <a:pt x="461" y="57"/>
                  <a:pt x="475" y="69"/>
                  <a:pt x="497" y="67"/>
                </a:cubicBezTo>
                <a:cubicBezTo>
                  <a:pt x="504" y="60"/>
                  <a:pt x="515" y="56"/>
                  <a:pt x="526" y="53"/>
                </a:cubicBezTo>
                <a:cubicBezTo>
                  <a:pt x="447" y="38"/>
                  <a:pt x="356" y="24"/>
                  <a:pt x="288" y="51"/>
                </a:cubicBezTo>
                <a:close/>
                <a:moveTo>
                  <a:pt x="257" y="67"/>
                </a:moveTo>
                <a:cubicBezTo>
                  <a:pt x="255" y="78"/>
                  <a:pt x="248" y="119"/>
                  <a:pt x="268" y="112"/>
                </a:cubicBezTo>
                <a:cubicBezTo>
                  <a:pt x="271" y="105"/>
                  <a:pt x="270" y="100"/>
                  <a:pt x="268" y="92"/>
                </a:cubicBezTo>
                <a:cubicBezTo>
                  <a:pt x="269" y="83"/>
                  <a:pt x="281" y="71"/>
                  <a:pt x="283" y="63"/>
                </a:cubicBezTo>
                <a:cubicBezTo>
                  <a:pt x="274" y="57"/>
                  <a:pt x="264" y="62"/>
                  <a:pt x="257" y="67"/>
                </a:cubicBezTo>
                <a:close/>
                <a:moveTo>
                  <a:pt x="444" y="65"/>
                </a:moveTo>
                <a:cubicBezTo>
                  <a:pt x="430" y="64"/>
                  <a:pt x="415" y="67"/>
                  <a:pt x="400" y="66"/>
                </a:cubicBezTo>
                <a:cubicBezTo>
                  <a:pt x="377" y="65"/>
                  <a:pt x="353" y="61"/>
                  <a:pt x="334" y="67"/>
                </a:cubicBezTo>
                <a:cubicBezTo>
                  <a:pt x="343" y="75"/>
                  <a:pt x="349" y="87"/>
                  <a:pt x="348" y="99"/>
                </a:cubicBezTo>
                <a:cubicBezTo>
                  <a:pt x="370" y="101"/>
                  <a:pt x="395" y="98"/>
                  <a:pt x="416" y="97"/>
                </a:cubicBezTo>
                <a:cubicBezTo>
                  <a:pt x="447" y="96"/>
                  <a:pt x="474" y="103"/>
                  <a:pt x="500" y="100"/>
                </a:cubicBezTo>
                <a:cubicBezTo>
                  <a:pt x="499" y="91"/>
                  <a:pt x="496" y="86"/>
                  <a:pt x="496" y="79"/>
                </a:cubicBezTo>
                <a:cubicBezTo>
                  <a:pt x="480" y="77"/>
                  <a:pt x="463" y="67"/>
                  <a:pt x="444" y="65"/>
                </a:cubicBezTo>
                <a:close/>
                <a:moveTo>
                  <a:pt x="516" y="127"/>
                </a:moveTo>
                <a:cubicBezTo>
                  <a:pt x="522" y="126"/>
                  <a:pt x="526" y="124"/>
                  <a:pt x="528" y="120"/>
                </a:cubicBezTo>
                <a:cubicBezTo>
                  <a:pt x="529" y="109"/>
                  <a:pt x="525" y="100"/>
                  <a:pt x="526" y="92"/>
                </a:cubicBezTo>
                <a:cubicBezTo>
                  <a:pt x="526" y="83"/>
                  <a:pt x="534" y="75"/>
                  <a:pt x="531" y="65"/>
                </a:cubicBezTo>
                <a:cubicBezTo>
                  <a:pt x="496" y="62"/>
                  <a:pt x="510" y="110"/>
                  <a:pt x="516" y="127"/>
                </a:cubicBezTo>
                <a:close/>
                <a:moveTo>
                  <a:pt x="318" y="96"/>
                </a:moveTo>
                <a:cubicBezTo>
                  <a:pt x="319" y="98"/>
                  <a:pt x="327" y="97"/>
                  <a:pt x="333" y="97"/>
                </a:cubicBezTo>
                <a:cubicBezTo>
                  <a:pt x="334" y="87"/>
                  <a:pt x="328" y="78"/>
                  <a:pt x="325" y="67"/>
                </a:cubicBezTo>
                <a:cubicBezTo>
                  <a:pt x="321" y="67"/>
                  <a:pt x="321" y="70"/>
                  <a:pt x="317" y="69"/>
                </a:cubicBezTo>
                <a:cubicBezTo>
                  <a:pt x="317" y="80"/>
                  <a:pt x="318" y="97"/>
                  <a:pt x="318" y="96"/>
                </a:cubicBezTo>
                <a:close/>
                <a:moveTo>
                  <a:pt x="568" y="81"/>
                </a:moveTo>
                <a:cubicBezTo>
                  <a:pt x="569" y="87"/>
                  <a:pt x="573" y="96"/>
                  <a:pt x="576" y="104"/>
                </a:cubicBezTo>
                <a:cubicBezTo>
                  <a:pt x="578" y="104"/>
                  <a:pt x="581" y="104"/>
                  <a:pt x="583" y="104"/>
                </a:cubicBezTo>
                <a:cubicBezTo>
                  <a:pt x="587" y="94"/>
                  <a:pt x="588" y="79"/>
                  <a:pt x="579" y="74"/>
                </a:cubicBezTo>
                <a:cubicBezTo>
                  <a:pt x="576" y="79"/>
                  <a:pt x="574" y="79"/>
                  <a:pt x="568" y="81"/>
                </a:cubicBezTo>
                <a:close/>
                <a:moveTo>
                  <a:pt x="287" y="79"/>
                </a:moveTo>
                <a:cubicBezTo>
                  <a:pt x="287" y="83"/>
                  <a:pt x="282" y="84"/>
                  <a:pt x="280" y="90"/>
                </a:cubicBezTo>
                <a:cubicBezTo>
                  <a:pt x="293" y="95"/>
                  <a:pt x="313" y="98"/>
                  <a:pt x="308" y="75"/>
                </a:cubicBezTo>
                <a:cubicBezTo>
                  <a:pt x="302" y="76"/>
                  <a:pt x="295" y="78"/>
                  <a:pt x="287" y="79"/>
                </a:cubicBezTo>
                <a:close/>
                <a:moveTo>
                  <a:pt x="546" y="94"/>
                </a:moveTo>
                <a:cubicBezTo>
                  <a:pt x="539" y="91"/>
                  <a:pt x="533" y="101"/>
                  <a:pt x="538" y="107"/>
                </a:cubicBezTo>
                <a:cubicBezTo>
                  <a:pt x="546" y="105"/>
                  <a:pt x="552" y="106"/>
                  <a:pt x="563" y="105"/>
                </a:cubicBezTo>
                <a:cubicBezTo>
                  <a:pt x="563" y="99"/>
                  <a:pt x="561" y="93"/>
                  <a:pt x="559" y="86"/>
                </a:cubicBezTo>
                <a:cubicBezTo>
                  <a:pt x="553" y="87"/>
                  <a:pt x="548" y="89"/>
                  <a:pt x="546" y="94"/>
                </a:cubicBezTo>
                <a:close/>
                <a:moveTo>
                  <a:pt x="79" y="96"/>
                </a:moveTo>
                <a:cubicBezTo>
                  <a:pt x="75" y="101"/>
                  <a:pt x="74" y="107"/>
                  <a:pt x="68" y="109"/>
                </a:cubicBezTo>
                <a:cubicBezTo>
                  <a:pt x="45" y="139"/>
                  <a:pt x="34" y="177"/>
                  <a:pt x="26" y="211"/>
                </a:cubicBezTo>
                <a:cubicBezTo>
                  <a:pt x="12" y="240"/>
                  <a:pt x="15" y="294"/>
                  <a:pt x="26" y="330"/>
                </a:cubicBezTo>
                <a:cubicBezTo>
                  <a:pt x="23" y="339"/>
                  <a:pt x="28" y="343"/>
                  <a:pt x="28" y="353"/>
                </a:cubicBezTo>
                <a:cubicBezTo>
                  <a:pt x="32" y="353"/>
                  <a:pt x="30" y="360"/>
                  <a:pt x="34" y="360"/>
                </a:cubicBezTo>
                <a:cubicBezTo>
                  <a:pt x="31" y="367"/>
                  <a:pt x="38" y="375"/>
                  <a:pt x="39" y="383"/>
                </a:cubicBezTo>
                <a:cubicBezTo>
                  <a:pt x="44" y="387"/>
                  <a:pt x="49" y="391"/>
                  <a:pt x="50" y="400"/>
                </a:cubicBezTo>
                <a:cubicBezTo>
                  <a:pt x="72" y="413"/>
                  <a:pt x="97" y="419"/>
                  <a:pt x="121" y="421"/>
                </a:cubicBezTo>
                <a:cubicBezTo>
                  <a:pt x="124" y="421"/>
                  <a:pt x="128" y="425"/>
                  <a:pt x="131" y="425"/>
                </a:cubicBezTo>
                <a:cubicBezTo>
                  <a:pt x="135" y="425"/>
                  <a:pt x="139" y="423"/>
                  <a:pt x="142" y="424"/>
                </a:cubicBezTo>
                <a:cubicBezTo>
                  <a:pt x="153" y="425"/>
                  <a:pt x="157" y="429"/>
                  <a:pt x="166" y="431"/>
                </a:cubicBezTo>
                <a:cubicBezTo>
                  <a:pt x="198" y="440"/>
                  <a:pt x="231" y="441"/>
                  <a:pt x="259" y="445"/>
                </a:cubicBezTo>
                <a:cubicBezTo>
                  <a:pt x="256" y="444"/>
                  <a:pt x="260" y="436"/>
                  <a:pt x="257" y="435"/>
                </a:cubicBezTo>
                <a:cubicBezTo>
                  <a:pt x="226" y="428"/>
                  <a:pt x="192" y="423"/>
                  <a:pt x="157" y="417"/>
                </a:cubicBezTo>
                <a:cubicBezTo>
                  <a:pt x="142" y="415"/>
                  <a:pt x="129" y="410"/>
                  <a:pt x="112" y="405"/>
                </a:cubicBezTo>
                <a:cubicBezTo>
                  <a:pt x="79" y="395"/>
                  <a:pt x="57" y="383"/>
                  <a:pt x="39" y="363"/>
                </a:cubicBezTo>
                <a:cubicBezTo>
                  <a:pt x="32" y="350"/>
                  <a:pt x="33" y="337"/>
                  <a:pt x="33" y="328"/>
                </a:cubicBezTo>
                <a:cubicBezTo>
                  <a:pt x="32" y="322"/>
                  <a:pt x="29" y="316"/>
                  <a:pt x="29" y="310"/>
                </a:cubicBezTo>
                <a:cubicBezTo>
                  <a:pt x="28" y="296"/>
                  <a:pt x="32" y="277"/>
                  <a:pt x="34" y="263"/>
                </a:cubicBezTo>
                <a:cubicBezTo>
                  <a:pt x="37" y="243"/>
                  <a:pt x="40" y="223"/>
                  <a:pt x="44" y="203"/>
                </a:cubicBezTo>
                <a:cubicBezTo>
                  <a:pt x="52" y="160"/>
                  <a:pt x="75" y="123"/>
                  <a:pt x="97" y="94"/>
                </a:cubicBezTo>
                <a:cubicBezTo>
                  <a:pt x="87" y="92"/>
                  <a:pt x="87" y="94"/>
                  <a:pt x="79" y="96"/>
                </a:cubicBezTo>
                <a:close/>
                <a:moveTo>
                  <a:pt x="247" y="104"/>
                </a:moveTo>
                <a:cubicBezTo>
                  <a:pt x="241" y="103"/>
                  <a:pt x="239" y="98"/>
                  <a:pt x="233" y="97"/>
                </a:cubicBezTo>
                <a:cubicBezTo>
                  <a:pt x="201" y="93"/>
                  <a:pt x="164" y="98"/>
                  <a:pt x="124" y="95"/>
                </a:cubicBezTo>
                <a:cubicBezTo>
                  <a:pt x="89" y="115"/>
                  <a:pt x="71" y="146"/>
                  <a:pt x="59" y="188"/>
                </a:cubicBezTo>
                <a:cubicBezTo>
                  <a:pt x="54" y="207"/>
                  <a:pt x="54" y="226"/>
                  <a:pt x="53" y="244"/>
                </a:cubicBezTo>
                <a:cubicBezTo>
                  <a:pt x="52" y="254"/>
                  <a:pt x="46" y="263"/>
                  <a:pt x="45" y="273"/>
                </a:cubicBezTo>
                <a:cubicBezTo>
                  <a:pt x="41" y="299"/>
                  <a:pt x="39" y="329"/>
                  <a:pt x="50" y="358"/>
                </a:cubicBezTo>
                <a:cubicBezTo>
                  <a:pt x="72" y="384"/>
                  <a:pt x="104" y="388"/>
                  <a:pt x="135" y="401"/>
                </a:cubicBezTo>
                <a:cubicBezTo>
                  <a:pt x="152" y="406"/>
                  <a:pt x="170" y="406"/>
                  <a:pt x="187" y="409"/>
                </a:cubicBezTo>
                <a:cubicBezTo>
                  <a:pt x="215" y="412"/>
                  <a:pt x="241" y="426"/>
                  <a:pt x="266" y="421"/>
                </a:cubicBezTo>
                <a:cubicBezTo>
                  <a:pt x="269" y="396"/>
                  <a:pt x="246" y="378"/>
                  <a:pt x="254" y="356"/>
                </a:cubicBezTo>
                <a:cubicBezTo>
                  <a:pt x="264" y="333"/>
                  <a:pt x="316" y="325"/>
                  <a:pt x="338" y="328"/>
                </a:cubicBezTo>
                <a:cubicBezTo>
                  <a:pt x="356" y="330"/>
                  <a:pt x="378" y="328"/>
                  <a:pt x="394" y="331"/>
                </a:cubicBezTo>
                <a:cubicBezTo>
                  <a:pt x="412" y="336"/>
                  <a:pt x="422" y="349"/>
                  <a:pt x="432" y="358"/>
                </a:cubicBezTo>
                <a:cubicBezTo>
                  <a:pt x="433" y="361"/>
                  <a:pt x="436" y="365"/>
                  <a:pt x="437" y="370"/>
                </a:cubicBezTo>
                <a:cubicBezTo>
                  <a:pt x="434" y="395"/>
                  <a:pt x="421" y="424"/>
                  <a:pt x="400" y="439"/>
                </a:cubicBezTo>
                <a:cubicBezTo>
                  <a:pt x="406" y="447"/>
                  <a:pt x="396" y="453"/>
                  <a:pt x="401" y="461"/>
                </a:cubicBezTo>
                <a:cubicBezTo>
                  <a:pt x="430" y="460"/>
                  <a:pt x="449" y="464"/>
                  <a:pt x="475" y="465"/>
                </a:cubicBezTo>
                <a:cubicBezTo>
                  <a:pt x="504" y="471"/>
                  <a:pt x="549" y="472"/>
                  <a:pt x="573" y="478"/>
                </a:cubicBezTo>
                <a:cubicBezTo>
                  <a:pt x="594" y="477"/>
                  <a:pt x="601" y="481"/>
                  <a:pt x="620" y="476"/>
                </a:cubicBezTo>
                <a:cubicBezTo>
                  <a:pt x="643" y="462"/>
                  <a:pt x="666" y="455"/>
                  <a:pt x="681" y="435"/>
                </a:cubicBezTo>
                <a:cubicBezTo>
                  <a:pt x="705" y="404"/>
                  <a:pt x="725" y="359"/>
                  <a:pt x="733" y="312"/>
                </a:cubicBezTo>
                <a:cubicBezTo>
                  <a:pt x="735" y="296"/>
                  <a:pt x="734" y="280"/>
                  <a:pt x="737" y="266"/>
                </a:cubicBezTo>
                <a:cubicBezTo>
                  <a:pt x="739" y="260"/>
                  <a:pt x="742" y="255"/>
                  <a:pt x="744" y="249"/>
                </a:cubicBezTo>
                <a:cubicBezTo>
                  <a:pt x="751" y="218"/>
                  <a:pt x="758" y="186"/>
                  <a:pt x="767" y="157"/>
                </a:cubicBezTo>
                <a:cubicBezTo>
                  <a:pt x="774" y="154"/>
                  <a:pt x="776" y="145"/>
                  <a:pt x="781" y="138"/>
                </a:cubicBezTo>
                <a:cubicBezTo>
                  <a:pt x="785" y="133"/>
                  <a:pt x="796" y="128"/>
                  <a:pt x="794" y="124"/>
                </a:cubicBezTo>
                <a:cubicBezTo>
                  <a:pt x="792" y="124"/>
                  <a:pt x="784" y="123"/>
                  <a:pt x="782" y="126"/>
                </a:cubicBezTo>
                <a:cubicBezTo>
                  <a:pt x="707" y="110"/>
                  <a:pt x="611" y="113"/>
                  <a:pt x="541" y="116"/>
                </a:cubicBezTo>
                <a:cubicBezTo>
                  <a:pt x="537" y="122"/>
                  <a:pt x="540" y="122"/>
                  <a:pt x="538" y="129"/>
                </a:cubicBezTo>
                <a:cubicBezTo>
                  <a:pt x="532" y="134"/>
                  <a:pt x="524" y="137"/>
                  <a:pt x="513" y="138"/>
                </a:cubicBezTo>
                <a:cubicBezTo>
                  <a:pt x="506" y="133"/>
                  <a:pt x="502" y="125"/>
                  <a:pt x="501" y="114"/>
                </a:cubicBezTo>
                <a:cubicBezTo>
                  <a:pt x="433" y="106"/>
                  <a:pt x="353" y="109"/>
                  <a:pt x="280" y="107"/>
                </a:cubicBezTo>
                <a:cubicBezTo>
                  <a:pt x="278" y="126"/>
                  <a:pt x="245" y="127"/>
                  <a:pt x="247" y="104"/>
                </a:cubicBezTo>
                <a:close/>
                <a:moveTo>
                  <a:pt x="803" y="135"/>
                </a:moveTo>
                <a:cubicBezTo>
                  <a:pt x="782" y="154"/>
                  <a:pt x="766" y="189"/>
                  <a:pt x="766" y="214"/>
                </a:cubicBezTo>
                <a:cubicBezTo>
                  <a:pt x="749" y="256"/>
                  <a:pt x="748" y="300"/>
                  <a:pt x="735" y="343"/>
                </a:cubicBezTo>
                <a:cubicBezTo>
                  <a:pt x="729" y="364"/>
                  <a:pt x="722" y="384"/>
                  <a:pt x="714" y="400"/>
                </a:cubicBezTo>
                <a:cubicBezTo>
                  <a:pt x="706" y="415"/>
                  <a:pt x="699" y="427"/>
                  <a:pt x="694" y="444"/>
                </a:cubicBezTo>
                <a:cubicBezTo>
                  <a:pt x="665" y="480"/>
                  <a:pt x="614" y="494"/>
                  <a:pt x="554" y="486"/>
                </a:cubicBezTo>
                <a:cubicBezTo>
                  <a:pt x="500" y="479"/>
                  <a:pt x="446" y="471"/>
                  <a:pt x="399" y="468"/>
                </a:cubicBezTo>
                <a:cubicBezTo>
                  <a:pt x="393" y="475"/>
                  <a:pt x="396" y="482"/>
                  <a:pt x="394" y="492"/>
                </a:cubicBezTo>
                <a:cubicBezTo>
                  <a:pt x="434" y="498"/>
                  <a:pt x="478" y="501"/>
                  <a:pt x="521" y="506"/>
                </a:cubicBezTo>
                <a:cubicBezTo>
                  <a:pt x="553" y="510"/>
                  <a:pt x="576" y="515"/>
                  <a:pt x="604" y="511"/>
                </a:cubicBezTo>
                <a:cubicBezTo>
                  <a:pt x="631" y="507"/>
                  <a:pt x="662" y="501"/>
                  <a:pt x="681" y="486"/>
                </a:cubicBezTo>
                <a:cubicBezTo>
                  <a:pt x="686" y="482"/>
                  <a:pt x="691" y="476"/>
                  <a:pt x="696" y="471"/>
                </a:cubicBezTo>
                <a:cubicBezTo>
                  <a:pt x="718" y="451"/>
                  <a:pt x="730" y="430"/>
                  <a:pt x="744" y="402"/>
                </a:cubicBezTo>
                <a:cubicBezTo>
                  <a:pt x="758" y="362"/>
                  <a:pt x="768" y="309"/>
                  <a:pt x="766" y="270"/>
                </a:cubicBezTo>
                <a:cubicBezTo>
                  <a:pt x="776" y="256"/>
                  <a:pt x="773" y="237"/>
                  <a:pt x="777" y="221"/>
                </a:cubicBezTo>
                <a:cubicBezTo>
                  <a:pt x="780" y="212"/>
                  <a:pt x="786" y="199"/>
                  <a:pt x="791" y="190"/>
                </a:cubicBezTo>
                <a:cubicBezTo>
                  <a:pt x="801" y="168"/>
                  <a:pt x="812" y="158"/>
                  <a:pt x="830" y="147"/>
                </a:cubicBezTo>
                <a:cubicBezTo>
                  <a:pt x="837" y="146"/>
                  <a:pt x="839" y="145"/>
                  <a:pt x="845" y="142"/>
                </a:cubicBezTo>
                <a:cubicBezTo>
                  <a:pt x="852" y="143"/>
                  <a:pt x="856" y="148"/>
                  <a:pt x="862" y="150"/>
                </a:cubicBezTo>
                <a:cubicBezTo>
                  <a:pt x="853" y="130"/>
                  <a:pt x="822" y="125"/>
                  <a:pt x="803" y="135"/>
                </a:cubicBezTo>
                <a:close/>
                <a:moveTo>
                  <a:pt x="782" y="241"/>
                </a:moveTo>
                <a:cubicBezTo>
                  <a:pt x="781" y="250"/>
                  <a:pt x="781" y="261"/>
                  <a:pt x="781" y="270"/>
                </a:cubicBezTo>
                <a:cubicBezTo>
                  <a:pt x="811" y="272"/>
                  <a:pt x="861" y="264"/>
                  <a:pt x="872" y="246"/>
                </a:cubicBezTo>
                <a:cubicBezTo>
                  <a:pt x="877" y="237"/>
                  <a:pt x="875" y="223"/>
                  <a:pt x="874" y="211"/>
                </a:cubicBezTo>
                <a:cubicBezTo>
                  <a:pt x="874" y="210"/>
                  <a:pt x="873" y="209"/>
                  <a:pt x="872" y="209"/>
                </a:cubicBezTo>
                <a:cubicBezTo>
                  <a:pt x="857" y="237"/>
                  <a:pt x="814" y="241"/>
                  <a:pt x="782" y="241"/>
                </a:cubicBezTo>
                <a:close/>
                <a:moveTo>
                  <a:pt x="833" y="273"/>
                </a:moveTo>
                <a:cubicBezTo>
                  <a:pt x="839" y="314"/>
                  <a:pt x="839" y="350"/>
                  <a:pt x="833" y="388"/>
                </a:cubicBezTo>
                <a:cubicBezTo>
                  <a:pt x="831" y="405"/>
                  <a:pt x="834" y="426"/>
                  <a:pt x="825" y="441"/>
                </a:cubicBezTo>
                <a:cubicBezTo>
                  <a:pt x="820" y="412"/>
                  <a:pt x="832" y="356"/>
                  <a:pt x="830" y="309"/>
                </a:cubicBezTo>
                <a:cubicBezTo>
                  <a:pt x="829" y="298"/>
                  <a:pt x="831" y="275"/>
                  <a:pt x="818" y="277"/>
                </a:cubicBezTo>
                <a:cubicBezTo>
                  <a:pt x="817" y="291"/>
                  <a:pt x="822" y="327"/>
                  <a:pt x="815" y="349"/>
                </a:cubicBezTo>
                <a:cubicBezTo>
                  <a:pt x="807" y="322"/>
                  <a:pt x="814" y="305"/>
                  <a:pt x="810" y="279"/>
                </a:cubicBezTo>
                <a:cubicBezTo>
                  <a:pt x="800" y="278"/>
                  <a:pt x="791" y="280"/>
                  <a:pt x="782" y="278"/>
                </a:cubicBezTo>
                <a:cubicBezTo>
                  <a:pt x="785" y="308"/>
                  <a:pt x="783" y="333"/>
                  <a:pt x="781" y="358"/>
                </a:cubicBezTo>
                <a:cubicBezTo>
                  <a:pt x="779" y="383"/>
                  <a:pt x="781" y="409"/>
                  <a:pt x="780" y="437"/>
                </a:cubicBezTo>
                <a:cubicBezTo>
                  <a:pt x="777" y="491"/>
                  <a:pt x="774" y="559"/>
                  <a:pt x="770" y="613"/>
                </a:cubicBezTo>
                <a:cubicBezTo>
                  <a:pt x="764" y="697"/>
                  <a:pt x="765" y="785"/>
                  <a:pt x="785" y="857"/>
                </a:cubicBezTo>
                <a:cubicBezTo>
                  <a:pt x="794" y="873"/>
                  <a:pt x="795" y="891"/>
                  <a:pt x="800" y="908"/>
                </a:cubicBezTo>
                <a:cubicBezTo>
                  <a:pt x="810" y="887"/>
                  <a:pt x="813" y="869"/>
                  <a:pt x="811" y="841"/>
                </a:cubicBezTo>
                <a:cubicBezTo>
                  <a:pt x="809" y="812"/>
                  <a:pt x="805" y="776"/>
                  <a:pt x="802" y="745"/>
                </a:cubicBezTo>
                <a:cubicBezTo>
                  <a:pt x="801" y="735"/>
                  <a:pt x="793" y="720"/>
                  <a:pt x="806" y="714"/>
                </a:cubicBezTo>
                <a:cubicBezTo>
                  <a:pt x="815" y="759"/>
                  <a:pt x="814" y="808"/>
                  <a:pt x="825" y="850"/>
                </a:cubicBezTo>
                <a:cubicBezTo>
                  <a:pt x="835" y="842"/>
                  <a:pt x="833" y="829"/>
                  <a:pt x="835" y="817"/>
                </a:cubicBezTo>
                <a:cubicBezTo>
                  <a:pt x="840" y="781"/>
                  <a:pt x="847" y="741"/>
                  <a:pt x="841" y="699"/>
                </a:cubicBezTo>
                <a:cubicBezTo>
                  <a:pt x="835" y="658"/>
                  <a:pt x="823" y="618"/>
                  <a:pt x="832" y="586"/>
                </a:cubicBezTo>
                <a:cubicBezTo>
                  <a:pt x="840" y="605"/>
                  <a:pt x="836" y="626"/>
                  <a:pt x="840" y="647"/>
                </a:cubicBezTo>
                <a:cubicBezTo>
                  <a:pt x="850" y="711"/>
                  <a:pt x="859" y="768"/>
                  <a:pt x="845" y="831"/>
                </a:cubicBezTo>
                <a:cubicBezTo>
                  <a:pt x="859" y="823"/>
                  <a:pt x="889" y="831"/>
                  <a:pt x="902" y="820"/>
                </a:cubicBezTo>
                <a:cubicBezTo>
                  <a:pt x="921" y="802"/>
                  <a:pt x="910" y="746"/>
                  <a:pt x="909" y="721"/>
                </a:cubicBezTo>
                <a:cubicBezTo>
                  <a:pt x="909" y="721"/>
                  <a:pt x="910" y="719"/>
                  <a:pt x="909" y="718"/>
                </a:cubicBezTo>
                <a:cubicBezTo>
                  <a:pt x="907" y="699"/>
                  <a:pt x="900" y="681"/>
                  <a:pt x="899" y="662"/>
                </a:cubicBezTo>
                <a:cubicBezTo>
                  <a:pt x="899" y="632"/>
                  <a:pt x="895" y="603"/>
                  <a:pt x="893" y="574"/>
                </a:cubicBezTo>
                <a:cubicBezTo>
                  <a:pt x="887" y="472"/>
                  <a:pt x="884" y="359"/>
                  <a:pt x="878" y="254"/>
                </a:cubicBezTo>
                <a:cubicBezTo>
                  <a:pt x="878" y="254"/>
                  <a:pt x="878" y="253"/>
                  <a:pt x="877" y="253"/>
                </a:cubicBezTo>
                <a:cubicBezTo>
                  <a:pt x="865" y="262"/>
                  <a:pt x="851" y="269"/>
                  <a:pt x="833" y="273"/>
                </a:cubicBezTo>
                <a:close/>
                <a:moveTo>
                  <a:pt x="373" y="346"/>
                </a:moveTo>
                <a:cubicBezTo>
                  <a:pt x="365" y="344"/>
                  <a:pt x="358" y="345"/>
                  <a:pt x="350" y="344"/>
                </a:cubicBezTo>
                <a:cubicBezTo>
                  <a:pt x="344" y="343"/>
                  <a:pt x="337" y="340"/>
                  <a:pt x="330" y="339"/>
                </a:cubicBezTo>
                <a:cubicBezTo>
                  <a:pt x="307" y="337"/>
                  <a:pt x="270" y="341"/>
                  <a:pt x="264" y="363"/>
                </a:cubicBezTo>
                <a:cubicBezTo>
                  <a:pt x="259" y="383"/>
                  <a:pt x="275" y="397"/>
                  <a:pt x="278" y="419"/>
                </a:cubicBezTo>
                <a:cubicBezTo>
                  <a:pt x="282" y="419"/>
                  <a:pt x="285" y="421"/>
                  <a:pt x="289" y="421"/>
                </a:cubicBezTo>
                <a:cubicBezTo>
                  <a:pt x="288" y="413"/>
                  <a:pt x="277" y="407"/>
                  <a:pt x="279" y="399"/>
                </a:cubicBezTo>
                <a:cubicBezTo>
                  <a:pt x="294" y="407"/>
                  <a:pt x="296" y="428"/>
                  <a:pt x="319" y="427"/>
                </a:cubicBezTo>
                <a:cubicBezTo>
                  <a:pt x="313" y="412"/>
                  <a:pt x="297" y="401"/>
                  <a:pt x="294" y="386"/>
                </a:cubicBezTo>
                <a:cubicBezTo>
                  <a:pt x="308" y="399"/>
                  <a:pt x="320" y="413"/>
                  <a:pt x="330" y="429"/>
                </a:cubicBezTo>
                <a:cubicBezTo>
                  <a:pt x="338" y="428"/>
                  <a:pt x="347" y="433"/>
                  <a:pt x="353" y="430"/>
                </a:cubicBezTo>
                <a:cubicBezTo>
                  <a:pt x="342" y="413"/>
                  <a:pt x="325" y="402"/>
                  <a:pt x="320" y="380"/>
                </a:cubicBezTo>
                <a:cubicBezTo>
                  <a:pt x="335" y="396"/>
                  <a:pt x="349" y="412"/>
                  <a:pt x="361" y="430"/>
                </a:cubicBezTo>
                <a:cubicBezTo>
                  <a:pt x="366" y="427"/>
                  <a:pt x="370" y="434"/>
                  <a:pt x="373" y="429"/>
                </a:cubicBezTo>
                <a:cubicBezTo>
                  <a:pt x="366" y="416"/>
                  <a:pt x="355" y="402"/>
                  <a:pt x="351" y="390"/>
                </a:cubicBezTo>
                <a:cubicBezTo>
                  <a:pt x="359" y="390"/>
                  <a:pt x="363" y="400"/>
                  <a:pt x="368" y="406"/>
                </a:cubicBezTo>
                <a:cubicBezTo>
                  <a:pt x="373" y="413"/>
                  <a:pt x="377" y="421"/>
                  <a:pt x="383" y="426"/>
                </a:cubicBezTo>
                <a:cubicBezTo>
                  <a:pt x="400" y="395"/>
                  <a:pt x="409" y="360"/>
                  <a:pt x="373" y="346"/>
                </a:cubicBezTo>
                <a:close/>
                <a:moveTo>
                  <a:pt x="759" y="390"/>
                </a:moveTo>
                <a:cubicBezTo>
                  <a:pt x="767" y="417"/>
                  <a:pt x="763" y="450"/>
                  <a:pt x="760" y="476"/>
                </a:cubicBezTo>
                <a:cubicBezTo>
                  <a:pt x="756" y="507"/>
                  <a:pt x="754" y="534"/>
                  <a:pt x="752" y="563"/>
                </a:cubicBezTo>
                <a:cubicBezTo>
                  <a:pt x="747" y="660"/>
                  <a:pt x="738" y="762"/>
                  <a:pt x="762" y="857"/>
                </a:cubicBezTo>
                <a:cubicBezTo>
                  <a:pt x="766" y="861"/>
                  <a:pt x="770" y="868"/>
                  <a:pt x="772" y="874"/>
                </a:cubicBezTo>
                <a:cubicBezTo>
                  <a:pt x="776" y="887"/>
                  <a:pt x="777" y="910"/>
                  <a:pt x="771" y="918"/>
                </a:cubicBezTo>
                <a:cubicBezTo>
                  <a:pt x="760" y="933"/>
                  <a:pt x="733" y="927"/>
                  <a:pt x="715" y="926"/>
                </a:cubicBezTo>
                <a:cubicBezTo>
                  <a:pt x="711" y="930"/>
                  <a:pt x="711" y="938"/>
                  <a:pt x="708" y="943"/>
                </a:cubicBezTo>
                <a:cubicBezTo>
                  <a:pt x="739" y="939"/>
                  <a:pt x="770" y="946"/>
                  <a:pt x="789" y="927"/>
                </a:cubicBezTo>
                <a:cubicBezTo>
                  <a:pt x="781" y="921"/>
                  <a:pt x="789" y="916"/>
                  <a:pt x="791" y="909"/>
                </a:cubicBezTo>
                <a:cubicBezTo>
                  <a:pt x="781" y="870"/>
                  <a:pt x="770" y="836"/>
                  <a:pt x="764" y="798"/>
                </a:cubicBezTo>
                <a:cubicBezTo>
                  <a:pt x="754" y="746"/>
                  <a:pt x="762" y="695"/>
                  <a:pt x="762" y="638"/>
                </a:cubicBezTo>
                <a:cubicBezTo>
                  <a:pt x="762" y="631"/>
                  <a:pt x="760" y="623"/>
                  <a:pt x="760" y="615"/>
                </a:cubicBezTo>
                <a:cubicBezTo>
                  <a:pt x="761" y="572"/>
                  <a:pt x="767" y="522"/>
                  <a:pt x="769" y="482"/>
                </a:cubicBezTo>
                <a:cubicBezTo>
                  <a:pt x="770" y="435"/>
                  <a:pt x="775" y="392"/>
                  <a:pt x="767" y="350"/>
                </a:cubicBezTo>
                <a:cubicBezTo>
                  <a:pt x="764" y="363"/>
                  <a:pt x="764" y="379"/>
                  <a:pt x="759" y="390"/>
                </a:cubicBezTo>
                <a:close/>
                <a:moveTo>
                  <a:pt x="713" y="477"/>
                </a:moveTo>
                <a:cubicBezTo>
                  <a:pt x="720" y="485"/>
                  <a:pt x="710" y="492"/>
                  <a:pt x="709" y="501"/>
                </a:cubicBezTo>
                <a:cubicBezTo>
                  <a:pt x="701" y="550"/>
                  <a:pt x="709" y="598"/>
                  <a:pt x="709" y="644"/>
                </a:cubicBezTo>
                <a:cubicBezTo>
                  <a:pt x="708" y="706"/>
                  <a:pt x="713" y="754"/>
                  <a:pt x="714" y="808"/>
                </a:cubicBezTo>
                <a:cubicBezTo>
                  <a:pt x="714" y="819"/>
                  <a:pt x="712" y="830"/>
                  <a:pt x="713" y="840"/>
                </a:cubicBezTo>
                <a:cubicBezTo>
                  <a:pt x="713" y="845"/>
                  <a:pt x="716" y="849"/>
                  <a:pt x="716" y="855"/>
                </a:cubicBezTo>
                <a:cubicBezTo>
                  <a:pt x="718" y="876"/>
                  <a:pt x="715" y="896"/>
                  <a:pt x="715" y="917"/>
                </a:cubicBezTo>
                <a:cubicBezTo>
                  <a:pt x="734" y="920"/>
                  <a:pt x="745" y="923"/>
                  <a:pt x="761" y="914"/>
                </a:cubicBezTo>
                <a:cubicBezTo>
                  <a:pt x="774" y="895"/>
                  <a:pt x="759" y="873"/>
                  <a:pt x="754" y="857"/>
                </a:cubicBezTo>
                <a:cubicBezTo>
                  <a:pt x="740" y="820"/>
                  <a:pt x="736" y="767"/>
                  <a:pt x="737" y="724"/>
                </a:cubicBezTo>
                <a:cubicBezTo>
                  <a:pt x="740" y="641"/>
                  <a:pt x="742" y="559"/>
                  <a:pt x="751" y="478"/>
                </a:cubicBezTo>
                <a:cubicBezTo>
                  <a:pt x="754" y="451"/>
                  <a:pt x="761" y="432"/>
                  <a:pt x="755" y="405"/>
                </a:cubicBezTo>
                <a:cubicBezTo>
                  <a:pt x="748" y="430"/>
                  <a:pt x="735" y="456"/>
                  <a:pt x="713" y="477"/>
                </a:cubicBezTo>
                <a:close/>
                <a:moveTo>
                  <a:pt x="56" y="476"/>
                </a:moveTo>
                <a:cubicBezTo>
                  <a:pt x="58" y="495"/>
                  <a:pt x="62" y="515"/>
                  <a:pt x="63" y="531"/>
                </a:cubicBezTo>
                <a:cubicBezTo>
                  <a:pt x="65" y="571"/>
                  <a:pt x="63" y="599"/>
                  <a:pt x="61" y="634"/>
                </a:cubicBezTo>
                <a:cubicBezTo>
                  <a:pt x="61" y="654"/>
                  <a:pt x="64" y="672"/>
                  <a:pt x="65" y="689"/>
                </a:cubicBezTo>
                <a:cubicBezTo>
                  <a:pt x="66" y="712"/>
                  <a:pt x="61" y="735"/>
                  <a:pt x="58" y="757"/>
                </a:cubicBezTo>
                <a:cubicBezTo>
                  <a:pt x="55" y="773"/>
                  <a:pt x="51" y="787"/>
                  <a:pt x="50" y="803"/>
                </a:cubicBezTo>
                <a:cubicBezTo>
                  <a:pt x="72" y="817"/>
                  <a:pt x="98" y="822"/>
                  <a:pt x="126" y="831"/>
                </a:cubicBezTo>
                <a:cubicBezTo>
                  <a:pt x="158" y="841"/>
                  <a:pt x="194" y="851"/>
                  <a:pt x="228" y="864"/>
                </a:cubicBezTo>
                <a:cubicBezTo>
                  <a:pt x="261" y="877"/>
                  <a:pt x="293" y="892"/>
                  <a:pt x="325" y="901"/>
                </a:cubicBezTo>
                <a:cubicBezTo>
                  <a:pt x="345" y="906"/>
                  <a:pt x="367" y="907"/>
                  <a:pt x="385" y="912"/>
                </a:cubicBezTo>
                <a:cubicBezTo>
                  <a:pt x="390" y="913"/>
                  <a:pt x="396" y="917"/>
                  <a:pt x="401" y="918"/>
                </a:cubicBezTo>
                <a:cubicBezTo>
                  <a:pt x="437" y="928"/>
                  <a:pt x="478" y="927"/>
                  <a:pt x="515" y="935"/>
                </a:cubicBezTo>
                <a:cubicBezTo>
                  <a:pt x="554" y="945"/>
                  <a:pt x="602" y="943"/>
                  <a:pt x="642" y="942"/>
                </a:cubicBezTo>
                <a:cubicBezTo>
                  <a:pt x="649" y="937"/>
                  <a:pt x="653" y="937"/>
                  <a:pt x="663" y="934"/>
                </a:cubicBezTo>
                <a:cubicBezTo>
                  <a:pt x="693" y="911"/>
                  <a:pt x="683" y="855"/>
                  <a:pt x="680" y="815"/>
                </a:cubicBezTo>
                <a:cubicBezTo>
                  <a:pt x="677" y="765"/>
                  <a:pt x="672" y="718"/>
                  <a:pt x="671" y="680"/>
                </a:cubicBezTo>
                <a:cubicBezTo>
                  <a:pt x="671" y="653"/>
                  <a:pt x="675" y="628"/>
                  <a:pt x="674" y="602"/>
                </a:cubicBezTo>
                <a:cubicBezTo>
                  <a:pt x="673" y="568"/>
                  <a:pt x="673" y="536"/>
                  <a:pt x="676" y="506"/>
                </a:cubicBezTo>
                <a:cubicBezTo>
                  <a:pt x="648" y="513"/>
                  <a:pt x="620" y="527"/>
                  <a:pt x="587" y="525"/>
                </a:cubicBezTo>
                <a:cubicBezTo>
                  <a:pt x="521" y="520"/>
                  <a:pt x="450" y="509"/>
                  <a:pt x="394" y="501"/>
                </a:cubicBezTo>
                <a:cubicBezTo>
                  <a:pt x="392" y="523"/>
                  <a:pt x="393" y="550"/>
                  <a:pt x="376" y="561"/>
                </a:cubicBezTo>
                <a:cubicBezTo>
                  <a:pt x="365" y="568"/>
                  <a:pt x="353" y="565"/>
                  <a:pt x="341" y="564"/>
                </a:cubicBezTo>
                <a:cubicBezTo>
                  <a:pt x="324" y="564"/>
                  <a:pt x="301" y="570"/>
                  <a:pt x="287" y="563"/>
                </a:cubicBezTo>
                <a:cubicBezTo>
                  <a:pt x="268" y="554"/>
                  <a:pt x="259" y="517"/>
                  <a:pt x="259" y="496"/>
                </a:cubicBezTo>
                <a:cubicBezTo>
                  <a:pt x="259" y="486"/>
                  <a:pt x="266" y="476"/>
                  <a:pt x="264" y="466"/>
                </a:cubicBezTo>
                <a:cubicBezTo>
                  <a:pt x="260" y="464"/>
                  <a:pt x="254" y="463"/>
                  <a:pt x="247" y="464"/>
                </a:cubicBezTo>
                <a:cubicBezTo>
                  <a:pt x="188" y="439"/>
                  <a:pt x="113" y="437"/>
                  <a:pt x="54" y="415"/>
                </a:cubicBezTo>
                <a:cubicBezTo>
                  <a:pt x="53" y="415"/>
                  <a:pt x="52" y="415"/>
                  <a:pt x="53" y="416"/>
                </a:cubicBezTo>
                <a:cubicBezTo>
                  <a:pt x="49" y="426"/>
                  <a:pt x="54" y="455"/>
                  <a:pt x="56" y="476"/>
                </a:cubicBezTo>
                <a:close/>
                <a:moveTo>
                  <a:pt x="364" y="445"/>
                </a:moveTo>
                <a:cubicBezTo>
                  <a:pt x="335" y="438"/>
                  <a:pt x="307" y="434"/>
                  <a:pt x="274" y="430"/>
                </a:cubicBezTo>
                <a:cubicBezTo>
                  <a:pt x="269" y="436"/>
                  <a:pt x="271" y="441"/>
                  <a:pt x="274" y="450"/>
                </a:cubicBezTo>
                <a:cubicBezTo>
                  <a:pt x="305" y="466"/>
                  <a:pt x="351" y="468"/>
                  <a:pt x="386" y="464"/>
                </a:cubicBezTo>
                <a:cubicBezTo>
                  <a:pt x="386" y="461"/>
                  <a:pt x="387" y="460"/>
                  <a:pt x="389" y="460"/>
                </a:cubicBezTo>
                <a:cubicBezTo>
                  <a:pt x="385" y="451"/>
                  <a:pt x="386" y="446"/>
                  <a:pt x="389" y="441"/>
                </a:cubicBezTo>
                <a:cubicBezTo>
                  <a:pt x="376" y="440"/>
                  <a:pt x="372" y="441"/>
                  <a:pt x="364" y="445"/>
                </a:cubicBezTo>
                <a:close/>
                <a:moveTo>
                  <a:pt x="297" y="556"/>
                </a:moveTo>
                <a:cubicBezTo>
                  <a:pt x="312" y="554"/>
                  <a:pt x="329" y="561"/>
                  <a:pt x="341" y="553"/>
                </a:cubicBezTo>
                <a:cubicBezTo>
                  <a:pt x="350" y="547"/>
                  <a:pt x="355" y="531"/>
                  <a:pt x="358" y="520"/>
                </a:cubicBezTo>
                <a:cubicBezTo>
                  <a:pt x="361" y="504"/>
                  <a:pt x="362" y="495"/>
                  <a:pt x="363" y="477"/>
                </a:cubicBezTo>
                <a:cubicBezTo>
                  <a:pt x="358" y="477"/>
                  <a:pt x="359" y="477"/>
                  <a:pt x="354" y="477"/>
                </a:cubicBezTo>
                <a:cubicBezTo>
                  <a:pt x="352" y="502"/>
                  <a:pt x="355" y="535"/>
                  <a:pt x="322" y="542"/>
                </a:cubicBezTo>
                <a:cubicBezTo>
                  <a:pt x="305" y="524"/>
                  <a:pt x="327" y="499"/>
                  <a:pt x="317" y="472"/>
                </a:cubicBezTo>
                <a:cubicBezTo>
                  <a:pt x="296" y="476"/>
                  <a:pt x="304" y="517"/>
                  <a:pt x="304" y="527"/>
                </a:cubicBezTo>
                <a:cubicBezTo>
                  <a:pt x="288" y="554"/>
                  <a:pt x="272" y="508"/>
                  <a:pt x="277" y="491"/>
                </a:cubicBezTo>
                <a:cubicBezTo>
                  <a:pt x="278" y="488"/>
                  <a:pt x="280" y="489"/>
                  <a:pt x="280" y="486"/>
                </a:cubicBezTo>
                <a:cubicBezTo>
                  <a:pt x="282" y="479"/>
                  <a:pt x="279" y="469"/>
                  <a:pt x="284" y="466"/>
                </a:cubicBezTo>
                <a:cubicBezTo>
                  <a:pt x="280" y="466"/>
                  <a:pt x="279" y="468"/>
                  <a:pt x="277" y="465"/>
                </a:cubicBezTo>
                <a:cubicBezTo>
                  <a:pt x="269" y="499"/>
                  <a:pt x="269" y="538"/>
                  <a:pt x="297" y="556"/>
                </a:cubicBezTo>
                <a:close/>
                <a:moveTo>
                  <a:pt x="293" y="523"/>
                </a:moveTo>
                <a:cubicBezTo>
                  <a:pt x="294" y="523"/>
                  <a:pt x="294" y="523"/>
                  <a:pt x="294" y="522"/>
                </a:cubicBezTo>
                <a:cubicBezTo>
                  <a:pt x="292" y="517"/>
                  <a:pt x="296" y="498"/>
                  <a:pt x="297" y="483"/>
                </a:cubicBezTo>
                <a:cubicBezTo>
                  <a:pt x="297" y="478"/>
                  <a:pt x="301" y="469"/>
                  <a:pt x="292" y="468"/>
                </a:cubicBezTo>
                <a:cubicBezTo>
                  <a:pt x="286" y="486"/>
                  <a:pt x="281" y="513"/>
                  <a:pt x="293" y="523"/>
                </a:cubicBezTo>
                <a:close/>
                <a:moveTo>
                  <a:pt x="332" y="496"/>
                </a:moveTo>
                <a:cubicBezTo>
                  <a:pt x="329" y="509"/>
                  <a:pt x="320" y="521"/>
                  <a:pt x="325" y="531"/>
                </a:cubicBezTo>
                <a:cubicBezTo>
                  <a:pt x="347" y="523"/>
                  <a:pt x="341" y="489"/>
                  <a:pt x="343" y="475"/>
                </a:cubicBezTo>
                <a:cubicBezTo>
                  <a:pt x="337" y="475"/>
                  <a:pt x="333" y="474"/>
                  <a:pt x="329" y="473"/>
                </a:cubicBezTo>
                <a:cubicBezTo>
                  <a:pt x="329" y="479"/>
                  <a:pt x="325" y="492"/>
                  <a:pt x="332" y="496"/>
                </a:cubicBezTo>
                <a:close/>
                <a:moveTo>
                  <a:pt x="351" y="558"/>
                </a:moveTo>
                <a:cubicBezTo>
                  <a:pt x="390" y="552"/>
                  <a:pt x="379" y="513"/>
                  <a:pt x="385" y="477"/>
                </a:cubicBezTo>
                <a:cubicBezTo>
                  <a:pt x="380" y="476"/>
                  <a:pt x="375" y="479"/>
                  <a:pt x="373" y="477"/>
                </a:cubicBezTo>
                <a:cubicBezTo>
                  <a:pt x="370" y="514"/>
                  <a:pt x="366" y="541"/>
                  <a:pt x="351" y="558"/>
                </a:cubicBezTo>
                <a:close/>
                <a:moveTo>
                  <a:pt x="688" y="507"/>
                </a:moveTo>
                <a:cubicBezTo>
                  <a:pt x="685" y="525"/>
                  <a:pt x="685" y="540"/>
                  <a:pt x="686" y="554"/>
                </a:cubicBezTo>
                <a:cubicBezTo>
                  <a:pt x="688" y="576"/>
                  <a:pt x="686" y="609"/>
                  <a:pt x="685" y="639"/>
                </a:cubicBezTo>
                <a:cubicBezTo>
                  <a:pt x="683" y="693"/>
                  <a:pt x="686" y="737"/>
                  <a:pt x="689" y="784"/>
                </a:cubicBezTo>
                <a:cubicBezTo>
                  <a:pt x="693" y="833"/>
                  <a:pt x="703" y="882"/>
                  <a:pt x="688" y="927"/>
                </a:cubicBezTo>
                <a:cubicBezTo>
                  <a:pt x="679" y="931"/>
                  <a:pt x="676" y="940"/>
                  <a:pt x="669" y="944"/>
                </a:cubicBezTo>
                <a:cubicBezTo>
                  <a:pt x="641" y="961"/>
                  <a:pt x="600" y="951"/>
                  <a:pt x="568" y="952"/>
                </a:cubicBezTo>
                <a:cubicBezTo>
                  <a:pt x="556" y="952"/>
                  <a:pt x="545" y="952"/>
                  <a:pt x="535" y="952"/>
                </a:cubicBezTo>
                <a:cubicBezTo>
                  <a:pt x="524" y="951"/>
                  <a:pt x="516" y="946"/>
                  <a:pt x="506" y="944"/>
                </a:cubicBezTo>
                <a:cubicBezTo>
                  <a:pt x="485" y="940"/>
                  <a:pt x="463" y="939"/>
                  <a:pt x="442" y="935"/>
                </a:cubicBezTo>
                <a:cubicBezTo>
                  <a:pt x="412" y="931"/>
                  <a:pt x="385" y="920"/>
                  <a:pt x="358" y="918"/>
                </a:cubicBezTo>
                <a:cubicBezTo>
                  <a:pt x="336" y="910"/>
                  <a:pt x="306" y="904"/>
                  <a:pt x="287" y="897"/>
                </a:cubicBezTo>
                <a:cubicBezTo>
                  <a:pt x="276" y="893"/>
                  <a:pt x="269" y="889"/>
                  <a:pt x="261" y="886"/>
                </a:cubicBezTo>
                <a:cubicBezTo>
                  <a:pt x="188" y="858"/>
                  <a:pt x="114" y="845"/>
                  <a:pt x="49" y="815"/>
                </a:cubicBezTo>
                <a:cubicBezTo>
                  <a:pt x="50" y="822"/>
                  <a:pt x="43" y="815"/>
                  <a:pt x="41" y="813"/>
                </a:cubicBezTo>
                <a:cubicBezTo>
                  <a:pt x="39" y="824"/>
                  <a:pt x="49" y="825"/>
                  <a:pt x="55" y="828"/>
                </a:cubicBezTo>
                <a:cubicBezTo>
                  <a:pt x="69" y="837"/>
                  <a:pt x="83" y="849"/>
                  <a:pt x="105" y="848"/>
                </a:cubicBezTo>
                <a:cubicBezTo>
                  <a:pt x="119" y="858"/>
                  <a:pt x="134" y="859"/>
                  <a:pt x="150" y="867"/>
                </a:cubicBezTo>
                <a:cubicBezTo>
                  <a:pt x="160" y="868"/>
                  <a:pt x="180" y="875"/>
                  <a:pt x="191" y="876"/>
                </a:cubicBezTo>
                <a:cubicBezTo>
                  <a:pt x="228" y="893"/>
                  <a:pt x="265" y="905"/>
                  <a:pt x="304" y="919"/>
                </a:cubicBezTo>
                <a:cubicBezTo>
                  <a:pt x="332" y="930"/>
                  <a:pt x="360" y="935"/>
                  <a:pt x="393" y="940"/>
                </a:cubicBezTo>
                <a:cubicBezTo>
                  <a:pt x="409" y="943"/>
                  <a:pt x="427" y="944"/>
                  <a:pt x="442" y="949"/>
                </a:cubicBezTo>
                <a:cubicBezTo>
                  <a:pt x="446" y="950"/>
                  <a:pt x="450" y="954"/>
                  <a:pt x="454" y="955"/>
                </a:cubicBezTo>
                <a:cubicBezTo>
                  <a:pt x="470" y="960"/>
                  <a:pt x="491" y="959"/>
                  <a:pt x="510" y="960"/>
                </a:cubicBezTo>
                <a:cubicBezTo>
                  <a:pt x="559" y="964"/>
                  <a:pt x="615" y="967"/>
                  <a:pt x="663" y="964"/>
                </a:cubicBezTo>
                <a:cubicBezTo>
                  <a:pt x="669" y="960"/>
                  <a:pt x="677" y="957"/>
                  <a:pt x="680" y="949"/>
                </a:cubicBezTo>
                <a:cubicBezTo>
                  <a:pt x="686" y="948"/>
                  <a:pt x="689" y="945"/>
                  <a:pt x="695" y="942"/>
                </a:cubicBezTo>
                <a:cubicBezTo>
                  <a:pt x="712" y="913"/>
                  <a:pt x="704" y="870"/>
                  <a:pt x="703" y="837"/>
                </a:cubicBezTo>
                <a:cubicBezTo>
                  <a:pt x="702" y="810"/>
                  <a:pt x="702" y="782"/>
                  <a:pt x="701" y="755"/>
                </a:cubicBezTo>
                <a:cubicBezTo>
                  <a:pt x="700" y="713"/>
                  <a:pt x="697" y="670"/>
                  <a:pt x="696" y="628"/>
                </a:cubicBezTo>
                <a:cubicBezTo>
                  <a:pt x="695" y="581"/>
                  <a:pt x="695" y="535"/>
                  <a:pt x="700" y="491"/>
                </a:cubicBezTo>
                <a:cubicBezTo>
                  <a:pt x="700" y="490"/>
                  <a:pt x="700" y="489"/>
                  <a:pt x="699" y="490"/>
                </a:cubicBezTo>
                <a:cubicBezTo>
                  <a:pt x="692" y="494"/>
                  <a:pt x="689" y="499"/>
                  <a:pt x="688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18" name="文本框 22"/>
          <p:cNvSpPr txBox="1"/>
          <p:nvPr/>
        </p:nvSpPr>
        <p:spPr>
          <a:xfrm>
            <a:off x="1547664" y="2924944"/>
            <a:ext cx="63654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1.</a:t>
            </a:r>
            <a:r>
              <a:rPr lang="zh-CN" altLang="en-US" sz="4400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朗读课文。</a:t>
            </a:r>
            <a:endParaRPr lang="en-US" altLang="zh-CN" sz="4400" dirty="0">
              <a:solidFill>
                <a:srgbClr val="FDFCFD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+mn-ea"/>
              <a:sym typeface="+mn-lt"/>
            </a:endParaRPr>
          </a:p>
          <a:p>
            <a:r>
              <a:rPr lang="en-US" altLang="zh-CN" sz="4400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2.</a:t>
            </a:r>
            <a:r>
              <a:rPr lang="zh-CN" altLang="en-US" sz="4400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根据阅读，想象画面，然后画下来。</a:t>
            </a:r>
            <a:endParaRPr lang="zh-CN" altLang="en-US" sz="4400" dirty="0">
              <a:solidFill>
                <a:srgbClr val="FDFCFD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1547664" y="2"/>
            <a:ext cx="1510736" cy="2865439"/>
            <a:chOff x="8412163" y="1649413"/>
            <a:chExt cx="1909762" cy="2865439"/>
          </a:xfrm>
        </p:grpSpPr>
        <p:sp>
          <p:nvSpPr>
            <p:cNvPr id="6" name="Freeform 5"/>
            <p:cNvSpPr/>
            <p:nvPr/>
          </p:nvSpPr>
          <p:spPr bwMode="auto">
            <a:xfrm>
              <a:off x="9121775" y="3165476"/>
              <a:ext cx="7937" cy="15875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3 h 4"/>
                <a:gd name="T4" fmla="*/ 1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4"/>
                    <a:pt x="2" y="0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896350" y="2154238"/>
              <a:ext cx="922337" cy="1030288"/>
            </a:xfrm>
            <a:custGeom>
              <a:avLst/>
              <a:gdLst>
                <a:gd name="T0" fmla="*/ 183 w 245"/>
                <a:gd name="T1" fmla="*/ 210 h 274"/>
                <a:gd name="T2" fmla="*/ 197 w 245"/>
                <a:gd name="T3" fmla="*/ 195 h 274"/>
                <a:gd name="T4" fmla="*/ 217 w 245"/>
                <a:gd name="T5" fmla="*/ 160 h 274"/>
                <a:gd name="T6" fmla="*/ 222 w 245"/>
                <a:gd name="T7" fmla="*/ 147 h 274"/>
                <a:gd name="T8" fmla="*/ 227 w 245"/>
                <a:gd name="T9" fmla="*/ 104 h 274"/>
                <a:gd name="T10" fmla="*/ 224 w 245"/>
                <a:gd name="T11" fmla="*/ 91 h 274"/>
                <a:gd name="T12" fmla="*/ 214 w 245"/>
                <a:gd name="T13" fmla="*/ 69 h 274"/>
                <a:gd name="T14" fmla="*/ 204 w 245"/>
                <a:gd name="T15" fmla="*/ 51 h 274"/>
                <a:gd name="T16" fmla="*/ 197 w 245"/>
                <a:gd name="T17" fmla="*/ 42 h 274"/>
                <a:gd name="T18" fmla="*/ 188 w 245"/>
                <a:gd name="T19" fmla="*/ 37 h 274"/>
                <a:gd name="T20" fmla="*/ 168 w 245"/>
                <a:gd name="T21" fmla="*/ 26 h 274"/>
                <a:gd name="T22" fmla="*/ 156 w 245"/>
                <a:gd name="T23" fmla="*/ 22 h 274"/>
                <a:gd name="T24" fmla="*/ 142 w 245"/>
                <a:gd name="T25" fmla="*/ 20 h 274"/>
                <a:gd name="T26" fmla="*/ 125 w 245"/>
                <a:gd name="T27" fmla="*/ 16 h 274"/>
                <a:gd name="T28" fmla="*/ 106 w 245"/>
                <a:gd name="T29" fmla="*/ 17 h 274"/>
                <a:gd name="T30" fmla="*/ 83 w 245"/>
                <a:gd name="T31" fmla="*/ 21 h 274"/>
                <a:gd name="T32" fmla="*/ 75 w 245"/>
                <a:gd name="T33" fmla="*/ 26 h 274"/>
                <a:gd name="T34" fmla="*/ 66 w 245"/>
                <a:gd name="T35" fmla="*/ 29 h 274"/>
                <a:gd name="T36" fmla="*/ 60 w 245"/>
                <a:gd name="T37" fmla="*/ 35 h 274"/>
                <a:gd name="T38" fmla="*/ 57 w 245"/>
                <a:gd name="T39" fmla="*/ 38 h 274"/>
                <a:gd name="T40" fmla="*/ 50 w 245"/>
                <a:gd name="T41" fmla="*/ 46 h 274"/>
                <a:gd name="T42" fmla="*/ 31 w 245"/>
                <a:gd name="T43" fmla="*/ 72 h 274"/>
                <a:gd name="T44" fmla="*/ 26 w 245"/>
                <a:gd name="T45" fmla="*/ 84 h 274"/>
                <a:gd name="T46" fmla="*/ 22 w 245"/>
                <a:gd name="T47" fmla="*/ 94 h 274"/>
                <a:gd name="T48" fmla="*/ 18 w 245"/>
                <a:gd name="T49" fmla="*/ 120 h 274"/>
                <a:gd name="T50" fmla="*/ 14 w 245"/>
                <a:gd name="T51" fmla="*/ 126 h 274"/>
                <a:gd name="T52" fmla="*/ 19 w 245"/>
                <a:gd name="T53" fmla="*/ 135 h 274"/>
                <a:gd name="T54" fmla="*/ 25 w 245"/>
                <a:gd name="T55" fmla="*/ 142 h 274"/>
                <a:gd name="T56" fmla="*/ 27 w 245"/>
                <a:gd name="T57" fmla="*/ 153 h 274"/>
                <a:gd name="T58" fmla="*/ 31 w 245"/>
                <a:gd name="T59" fmla="*/ 156 h 274"/>
                <a:gd name="T60" fmla="*/ 31 w 245"/>
                <a:gd name="T61" fmla="*/ 162 h 274"/>
                <a:gd name="T62" fmla="*/ 32 w 245"/>
                <a:gd name="T63" fmla="*/ 173 h 274"/>
                <a:gd name="T64" fmla="*/ 40 w 245"/>
                <a:gd name="T65" fmla="*/ 180 h 274"/>
                <a:gd name="T66" fmla="*/ 41 w 245"/>
                <a:gd name="T67" fmla="*/ 186 h 274"/>
                <a:gd name="T68" fmla="*/ 48 w 245"/>
                <a:gd name="T69" fmla="*/ 193 h 274"/>
                <a:gd name="T70" fmla="*/ 53 w 245"/>
                <a:gd name="T71" fmla="*/ 202 h 274"/>
                <a:gd name="T72" fmla="*/ 46 w 245"/>
                <a:gd name="T73" fmla="*/ 200 h 274"/>
                <a:gd name="T74" fmla="*/ 57 w 245"/>
                <a:gd name="T75" fmla="*/ 214 h 274"/>
                <a:gd name="T76" fmla="*/ 61 w 245"/>
                <a:gd name="T77" fmla="*/ 241 h 274"/>
                <a:gd name="T78" fmla="*/ 62 w 245"/>
                <a:gd name="T79" fmla="*/ 248 h 274"/>
                <a:gd name="T80" fmla="*/ 64 w 245"/>
                <a:gd name="T81" fmla="*/ 265 h 274"/>
                <a:gd name="T82" fmla="*/ 61 w 245"/>
                <a:gd name="T83" fmla="*/ 259 h 274"/>
                <a:gd name="T84" fmla="*/ 60 w 245"/>
                <a:gd name="T85" fmla="*/ 243 h 274"/>
                <a:gd name="T86" fmla="*/ 44 w 245"/>
                <a:gd name="T87" fmla="*/ 219 h 274"/>
                <a:gd name="T88" fmla="*/ 19 w 245"/>
                <a:gd name="T89" fmla="*/ 177 h 274"/>
                <a:gd name="T90" fmla="*/ 2 w 245"/>
                <a:gd name="T91" fmla="*/ 123 h 274"/>
                <a:gd name="T92" fmla="*/ 10 w 245"/>
                <a:gd name="T93" fmla="*/ 78 h 274"/>
                <a:gd name="T94" fmla="*/ 25 w 245"/>
                <a:gd name="T95" fmla="*/ 48 h 274"/>
                <a:gd name="T96" fmla="*/ 82 w 245"/>
                <a:gd name="T97" fmla="*/ 6 h 274"/>
                <a:gd name="T98" fmla="*/ 120 w 245"/>
                <a:gd name="T99" fmla="*/ 2 h 274"/>
                <a:gd name="T100" fmla="*/ 166 w 245"/>
                <a:gd name="T101" fmla="*/ 13 h 274"/>
                <a:gd name="T102" fmla="*/ 239 w 245"/>
                <a:gd name="T103" fmla="*/ 141 h 274"/>
                <a:gd name="T104" fmla="*/ 221 w 245"/>
                <a:gd name="T105" fmla="*/ 181 h 274"/>
                <a:gd name="T106" fmla="*/ 148 w 245"/>
                <a:gd name="T107" fmla="*/ 26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5" h="274">
                  <a:moveTo>
                    <a:pt x="148" y="266"/>
                  </a:moveTo>
                  <a:cubicBezTo>
                    <a:pt x="144" y="256"/>
                    <a:pt x="154" y="248"/>
                    <a:pt x="155" y="239"/>
                  </a:cubicBezTo>
                  <a:cubicBezTo>
                    <a:pt x="156" y="238"/>
                    <a:pt x="157" y="241"/>
                    <a:pt x="158" y="239"/>
                  </a:cubicBezTo>
                  <a:cubicBezTo>
                    <a:pt x="160" y="229"/>
                    <a:pt x="170" y="220"/>
                    <a:pt x="180" y="214"/>
                  </a:cubicBezTo>
                  <a:cubicBezTo>
                    <a:pt x="180" y="215"/>
                    <a:pt x="180" y="215"/>
                    <a:pt x="180" y="215"/>
                  </a:cubicBezTo>
                  <a:cubicBezTo>
                    <a:pt x="182" y="214"/>
                    <a:pt x="182" y="211"/>
                    <a:pt x="183" y="210"/>
                  </a:cubicBezTo>
                  <a:cubicBezTo>
                    <a:pt x="184" y="210"/>
                    <a:pt x="183" y="211"/>
                    <a:pt x="184" y="211"/>
                  </a:cubicBezTo>
                  <a:cubicBezTo>
                    <a:pt x="183" y="209"/>
                    <a:pt x="186" y="207"/>
                    <a:pt x="186" y="206"/>
                  </a:cubicBezTo>
                  <a:cubicBezTo>
                    <a:pt x="187" y="206"/>
                    <a:pt x="188" y="207"/>
                    <a:pt x="189" y="206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188" y="199"/>
                    <a:pt x="195" y="199"/>
                    <a:pt x="196" y="194"/>
                  </a:cubicBezTo>
                  <a:cubicBezTo>
                    <a:pt x="197" y="194"/>
                    <a:pt x="196" y="195"/>
                    <a:pt x="197" y="195"/>
                  </a:cubicBezTo>
                  <a:cubicBezTo>
                    <a:pt x="200" y="188"/>
                    <a:pt x="207" y="181"/>
                    <a:pt x="210" y="174"/>
                  </a:cubicBezTo>
                  <a:cubicBezTo>
                    <a:pt x="211" y="174"/>
                    <a:pt x="211" y="175"/>
                    <a:pt x="212" y="175"/>
                  </a:cubicBezTo>
                  <a:cubicBezTo>
                    <a:pt x="211" y="174"/>
                    <a:pt x="212" y="171"/>
                    <a:pt x="213" y="169"/>
                  </a:cubicBezTo>
                  <a:cubicBezTo>
                    <a:pt x="215" y="169"/>
                    <a:pt x="214" y="165"/>
                    <a:pt x="216" y="164"/>
                  </a:cubicBezTo>
                  <a:cubicBezTo>
                    <a:pt x="216" y="164"/>
                    <a:pt x="216" y="164"/>
                    <a:pt x="216" y="164"/>
                  </a:cubicBezTo>
                  <a:cubicBezTo>
                    <a:pt x="215" y="162"/>
                    <a:pt x="219" y="162"/>
                    <a:pt x="217" y="160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17" y="158"/>
                    <a:pt x="221" y="157"/>
                    <a:pt x="221" y="155"/>
                  </a:cubicBezTo>
                  <a:cubicBezTo>
                    <a:pt x="220" y="155"/>
                    <a:pt x="220" y="155"/>
                    <a:pt x="220" y="155"/>
                  </a:cubicBezTo>
                  <a:cubicBezTo>
                    <a:pt x="220" y="154"/>
                    <a:pt x="222" y="153"/>
                    <a:pt x="2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3" y="149"/>
                    <a:pt x="224" y="147"/>
                    <a:pt x="222" y="147"/>
                  </a:cubicBezTo>
                  <a:cubicBezTo>
                    <a:pt x="224" y="146"/>
                    <a:pt x="222" y="150"/>
                    <a:pt x="225" y="149"/>
                  </a:cubicBezTo>
                  <a:cubicBezTo>
                    <a:pt x="226" y="138"/>
                    <a:pt x="228" y="128"/>
                    <a:pt x="228" y="117"/>
                  </a:cubicBezTo>
                  <a:cubicBezTo>
                    <a:pt x="229" y="116"/>
                    <a:pt x="229" y="115"/>
                    <a:pt x="230" y="115"/>
                  </a:cubicBezTo>
                  <a:cubicBezTo>
                    <a:pt x="229" y="114"/>
                    <a:pt x="229" y="111"/>
                    <a:pt x="228" y="110"/>
                  </a:cubicBezTo>
                  <a:cubicBezTo>
                    <a:pt x="228" y="110"/>
                    <a:pt x="229" y="109"/>
                    <a:pt x="229" y="109"/>
                  </a:cubicBezTo>
                  <a:cubicBezTo>
                    <a:pt x="229" y="106"/>
                    <a:pt x="226" y="107"/>
                    <a:pt x="227" y="104"/>
                  </a:cubicBezTo>
                  <a:cubicBezTo>
                    <a:pt x="228" y="105"/>
                    <a:pt x="228" y="105"/>
                    <a:pt x="229" y="105"/>
                  </a:cubicBezTo>
                  <a:cubicBezTo>
                    <a:pt x="227" y="103"/>
                    <a:pt x="227" y="101"/>
                    <a:pt x="226" y="99"/>
                  </a:cubicBezTo>
                  <a:cubicBezTo>
                    <a:pt x="226" y="99"/>
                    <a:pt x="227" y="100"/>
                    <a:pt x="227" y="100"/>
                  </a:cubicBezTo>
                  <a:cubicBezTo>
                    <a:pt x="225" y="98"/>
                    <a:pt x="227" y="95"/>
                    <a:pt x="225" y="93"/>
                  </a:cubicBezTo>
                  <a:cubicBezTo>
                    <a:pt x="227" y="94"/>
                    <a:pt x="227" y="94"/>
                    <a:pt x="227" y="94"/>
                  </a:cubicBezTo>
                  <a:cubicBezTo>
                    <a:pt x="227" y="90"/>
                    <a:pt x="224" y="93"/>
                    <a:pt x="224" y="91"/>
                  </a:cubicBezTo>
                  <a:cubicBezTo>
                    <a:pt x="225" y="91"/>
                    <a:pt x="225" y="91"/>
                    <a:pt x="226" y="91"/>
                  </a:cubicBezTo>
                  <a:cubicBezTo>
                    <a:pt x="223" y="89"/>
                    <a:pt x="222" y="84"/>
                    <a:pt x="221" y="82"/>
                  </a:cubicBezTo>
                  <a:cubicBezTo>
                    <a:pt x="221" y="82"/>
                    <a:pt x="221" y="82"/>
                    <a:pt x="221" y="82"/>
                  </a:cubicBezTo>
                  <a:cubicBezTo>
                    <a:pt x="220" y="79"/>
                    <a:pt x="220" y="76"/>
                    <a:pt x="218" y="74"/>
                  </a:cubicBezTo>
                  <a:cubicBezTo>
                    <a:pt x="218" y="72"/>
                    <a:pt x="220" y="73"/>
                    <a:pt x="219" y="70"/>
                  </a:cubicBezTo>
                  <a:cubicBezTo>
                    <a:pt x="217" y="71"/>
                    <a:pt x="215" y="66"/>
                    <a:pt x="214" y="69"/>
                  </a:cubicBezTo>
                  <a:cubicBezTo>
                    <a:pt x="213" y="66"/>
                    <a:pt x="212" y="62"/>
                    <a:pt x="210" y="61"/>
                  </a:cubicBezTo>
                  <a:cubicBezTo>
                    <a:pt x="212" y="62"/>
                    <a:pt x="212" y="59"/>
                    <a:pt x="213" y="60"/>
                  </a:cubicBezTo>
                  <a:cubicBezTo>
                    <a:pt x="214" y="58"/>
                    <a:pt x="214" y="58"/>
                    <a:pt x="214" y="58"/>
                  </a:cubicBezTo>
                  <a:cubicBezTo>
                    <a:pt x="215" y="58"/>
                    <a:pt x="214" y="60"/>
                    <a:pt x="215" y="59"/>
                  </a:cubicBezTo>
                  <a:cubicBezTo>
                    <a:pt x="214" y="58"/>
                    <a:pt x="212" y="55"/>
                    <a:pt x="212" y="55"/>
                  </a:cubicBezTo>
                  <a:cubicBezTo>
                    <a:pt x="209" y="54"/>
                    <a:pt x="206" y="54"/>
                    <a:pt x="204" y="51"/>
                  </a:cubicBezTo>
                  <a:cubicBezTo>
                    <a:pt x="205" y="52"/>
                    <a:pt x="205" y="49"/>
                    <a:pt x="206" y="50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9" y="48"/>
                    <a:pt x="201" y="47"/>
                    <a:pt x="200" y="47"/>
                  </a:cubicBezTo>
                  <a:cubicBezTo>
                    <a:pt x="199" y="47"/>
                    <a:pt x="199" y="47"/>
                    <a:pt x="198" y="47"/>
                  </a:cubicBezTo>
                  <a:cubicBezTo>
                    <a:pt x="198" y="46"/>
                    <a:pt x="195" y="44"/>
                    <a:pt x="196" y="42"/>
                  </a:cubicBezTo>
                  <a:cubicBezTo>
                    <a:pt x="196" y="41"/>
                    <a:pt x="197" y="43"/>
                    <a:pt x="197" y="42"/>
                  </a:cubicBezTo>
                  <a:cubicBezTo>
                    <a:pt x="196" y="40"/>
                    <a:pt x="195" y="41"/>
                    <a:pt x="194" y="39"/>
                  </a:cubicBezTo>
                  <a:cubicBezTo>
                    <a:pt x="194" y="39"/>
                    <a:pt x="194" y="39"/>
                    <a:pt x="194" y="39"/>
                  </a:cubicBezTo>
                  <a:cubicBezTo>
                    <a:pt x="193" y="38"/>
                    <a:pt x="190" y="37"/>
                    <a:pt x="190" y="39"/>
                  </a:cubicBezTo>
                  <a:cubicBezTo>
                    <a:pt x="191" y="40"/>
                    <a:pt x="191" y="38"/>
                    <a:pt x="192" y="39"/>
                  </a:cubicBezTo>
                  <a:cubicBezTo>
                    <a:pt x="190" y="40"/>
                    <a:pt x="188" y="38"/>
                    <a:pt x="187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6" y="36"/>
                    <a:pt x="183" y="35"/>
                    <a:pt x="180" y="34"/>
                  </a:cubicBezTo>
                  <a:cubicBezTo>
                    <a:pt x="179" y="35"/>
                    <a:pt x="182" y="33"/>
                    <a:pt x="182" y="34"/>
                  </a:cubicBezTo>
                  <a:cubicBezTo>
                    <a:pt x="180" y="31"/>
                    <a:pt x="175" y="31"/>
                    <a:pt x="173" y="28"/>
                  </a:cubicBezTo>
                  <a:cubicBezTo>
                    <a:pt x="173" y="28"/>
                    <a:pt x="172" y="30"/>
                    <a:pt x="173" y="29"/>
                  </a:cubicBezTo>
                  <a:cubicBezTo>
                    <a:pt x="171" y="28"/>
                    <a:pt x="172" y="27"/>
                    <a:pt x="170" y="27"/>
                  </a:cubicBezTo>
                  <a:cubicBezTo>
                    <a:pt x="171" y="26"/>
                    <a:pt x="169" y="27"/>
                    <a:pt x="168" y="26"/>
                  </a:cubicBezTo>
                  <a:cubicBezTo>
                    <a:pt x="167" y="27"/>
                    <a:pt x="168" y="26"/>
                    <a:pt x="169" y="26"/>
                  </a:cubicBezTo>
                  <a:cubicBezTo>
                    <a:pt x="167" y="26"/>
                    <a:pt x="160" y="24"/>
                    <a:pt x="157" y="22"/>
                  </a:cubicBezTo>
                  <a:cubicBezTo>
                    <a:pt x="157" y="23"/>
                    <a:pt x="154" y="24"/>
                    <a:pt x="153" y="23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3" y="21"/>
                    <a:pt x="151" y="22"/>
                    <a:pt x="151" y="20"/>
                  </a:cubicBezTo>
                  <a:cubicBezTo>
                    <a:pt x="149" y="21"/>
                    <a:pt x="159" y="21"/>
                    <a:pt x="156" y="22"/>
                  </a:cubicBezTo>
                  <a:cubicBezTo>
                    <a:pt x="156" y="20"/>
                    <a:pt x="152" y="23"/>
                    <a:pt x="153" y="21"/>
                  </a:cubicBezTo>
                  <a:cubicBezTo>
                    <a:pt x="151" y="21"/>
                    <a:pt x="149" y="22"/>
                    <a:pt x="148" y="20"/>
                  </a:cubicBezTo>
                  <a:cubicBezTo>
                    <a:pt x="148" y="20"/>
                    <a:pt x="150" y="18"/>
                    <a:pt x="148" y="18"/>
                  </a:cubicBezTo>
                  <a:cubicBezTo>
                    <a:pt x="146" y="18"/>
                    <a:pt x="147" y="18"/>
                    <a:pt x="145" y="18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3" y="20"/>
                    <a:pt x="142" y="18"/>
                    <a:pt x="142" y="20"/>
                  </a:cubicBezTo>
                  <a:cubicBezTo>
                    <a:pt x="142" y="19"/>
                    <a:pt x="138" y="20"/>
                    <a:pt x="139" y="18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9" y="16"/>
                    <a:pt x="138" y="18"/>
                    <a:pt x="137" y="18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20"/>
                    <a:pt x="134" y="17"/>
                    <a:pt x="132" y="18"/>
                  </a:cubicBezTo>
                  <a:cubicBezTo>
                    <a:pt x="130" y="17"/>
                    <a:pt x="126" y="18"/>
                    <a:pt x="125" y="16"/>
                  </a:cubicBezTo>
                  <a:cubicBezTo>
                    <a:pt x="124" y="17"/>
                    <a:pt x="122" y="18"/>
                    <a:pt x="120" y="17"/>
                  </a:cubicBezTo>
                  <a:cubicBezTo>
                    <a:pt x="120" y="17"/>
                    <a:pt x="121" y="17"/>
                    <a:pt x="121" y="16"/>
                  </a:cubicBezTo>
                  <a:cubicBezTo>
                    <a:pt x="120" y="15"/>
                    <a:pt x="119" y="16"/>
                    <a:pt x="118" y="16"/>
                  </a:cubicBezTo>
                  <a:cubicBezTo>
                    <a:pt x="119" y="16"/>
                    <a:pt x="116" y="15"/>
                    <a:pt x="114" y="14"/>
                  </a:cubicBezTo>
                  <a:cubicBezTo>
                    <a:pt x="113" y="15"/>
                    <a:pt x="113" y="16"/>
                    <a:pt x="113" y="17"/>
                  </a:cubicBezTo>
                  <a:cubicBezTo>
                    <a:pt x="111" y="15"/>
                    <a:pt x="108" y="19"/>
                    <a:pt x="106" y="17"/>
                  </a:cubicBezTo>
                  <a:cubicBezTo>
                    <a:pt x="107" y="16"/>
                    <a:pt x="109" y="15"/>
                    <a:pt x="107" y="15"/>
                  </a:cubicBezTo>
                  <a:cubicBezTo>
                    <a:pt x="105" y="12"/>
                    <a:pt x="104" y="17"/>
                    <a:pt x="101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1" y="17"/>
                    <a:pt x="99" y="20"/>
                    <a:pt x="99" y="18"/>
                  </a:cubicBezTo>
                  <a:cubicBezTo>
                    <a:pt x="98" y="19"/>
                    <a:pt x="96" y="18"/>
                    <a:pt x="96" y="20"/>
                  </a:cubicBezTo>
                  <a:cubicBezTo>
                    <a:pt x="92" y="19"/>
                    <a:pt x="87" y="24"/>
                    <a:pt x="83" y="21"/>
                  </a:cubicBezTo>
                  <a:cubicBezTo>
                    <a:pt x="83" y="21"/>
                    <a:pt x="81" y="22"/>
                    <a:pt x="82" y="22"/>
                  </a:cubicBezTo>
                  <a:cubicBezTo>
                    <a:pt x="84" y="23"/>
                    <a:pt x="83" y="21"/>
                    <a:pt x="84" y="22"/>
                  </a:cubicBezTo>
                  <a:cubicBezTo>
                    <a:pt x="83" y="22"/>
                    <a:pt x="83" y="23"/>
                    <a:pt x="83" y="23"/>
                  </a:cubicBezTo>
                  <a:cubicBezTo>
                    <a:pt x="82" y="23"/>
                    <a:pt x="81" y="23"/>
                    <a:pt x="82" y="21"/>
                  </a:cubicBezTo>
                  <a:cubicBezTo>
                    <a:pt x="78" y="21"/>
                    <a:pt x="80" y="26"/>
                    <a:pt x="77" y="27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2" y="29"/>
                    <a:pt x="72" y="27"/>
                    <a:pt x="71" y="26"/>
                  </a:cubicBezTo>
                  <a:cubicBezTo>
                    <a:pt x="70" y="27"/>
                    <a:pt x="69" y="27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9"/>
                    <a:pt x="66" y="29"/>
                    <a:pt x="66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4" y="30"/>
                    <a:pt x="64" y="31"/>
                  </a:cubicBezTo>
                  <a:cubicBezTo>
                    <a:pt x="65" y="31"/>
                    <a:pt x="66" y="31"/>
                    <a:pt x="67" y="31"/>
                  </a:cubicBezTo>
                  <a:cubicBezTo>
                    <a:pt x="67" y="32"/>
                    <a:pt x="66" y="32"/>
                    <a:pt x="65" y="33"/>
                  </a:cubicBezTo>
                  <a:cubicBezTo>
                    <a:pt x="65" y="32"/>
                    <a:pt x="63" y="33"/>
                    <a:pt x="62" y="34"/>
                  </a:cubicBezTo>
                  <a:cubicBezTo>
                    <a:pt x="61" y="34"/>
                    <a:pt x="62" y="36"/>
                    <a:pt x="62" y="36"/>
                  </a:cubicBezTo>
                  <a:cubicBezTo>
                    <a:pt x="61" y="35"/>
                    <a:pt x="60" y="37"/>
                    <a:pt x="60" y="35"/>
                  </a:cubicBezTo>
                  <a:cubicBezTo>
                    <a:pt x="60" y="35"/>
                    <a:pt x="61" y="36"/>
                    <a:pt x="61" y="35"/>
                  </a:cubicBezTo>
                  <a:cubicBezTo>
                    <a:pt x="60" y="35"/>
                    <a:pt x="60" y="33"/>
                    <a:pt x="59" y="35"/>
                  </a:cubicBezTo>
                  <a:cubicBezTo>
                    <a:pt x="58" y="37"/>
                    <a:pt x="61" y="37"/>
                    <a:pt x="59" y="38"/>
                  </a:cubicBezTo>
                  <a:cubicBezTo>
                    <a:pt x="59" y="37"/>
                    <a:pt x="59" y="37"/>
                    <a:pt x="59" y="36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9"/>
                    <a:pt x="55" y="40"/>
                    <a:pt x="55" y="42"/>
                  </a:cubicBezTo>
                  <a:cubicBezTo>
                    <a:pt x="55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3"/>
                    <a:pt x="50" y="45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49" y="46"/>
                    <a:pt x="48" y="48"/>
                    <a:pt x="48" y="49"/>
                  </a:cubicBezTo>
                  <a:cubicBezTo>
                    <a:pt x="46" y="50"/>
                    <a:pt x="44" y="46"/>
                    <a:pt x="44" y="49"/>
                  </a:cubicBezTo>
                  <a:cubicBezTo>
                    <a:pt x="43" y="50"/>
                    <a:pt x="44" y="52"/>
                    <a:pt x="45" y="52"/>
                  </a:cubicBezTo>
                  <a:cubicBezTo>
                    <a:pt x="42" y="54"/>
                    <a:pt x="42" y="58"/>
                    <a:pt x="39" y="59"/>
                  </a:cubicBezTo>
                  <a:cubicBezTo>
                    <a:pt x="39" y="60"/>
                    <a:pt x="39" y="60"/>
                    <a:pt x="39" y="61"/>
                  </a:cubicBezTo>
                  <a:cubicBezTo>
                    <a:pt x="35" y="64"/>
                    <a:pt x="35" y="70"/>
                    <a:pt x="31" y="72"/>
                  </a:cubicBezTo>
                  <a:cubicBezTo>
                    <a:pt x="31" y="71"/>
                    <a:pt x="30" y="71"/>
                    <a:pt x="29" y="71"/>
                  </a:cubicBezTo>
                  <a:cubicBezTo>
                    <a:pt x="30" y="73"/>
                    <a:pt x="27" y="72"/>
                    <a:pt x="29" y="73"/>
                  </a:cubicBezTo>
                  <a:cubicBezTo>
                    <a:pt x="30" y="73"/>
                    <a:pt x="31" y="74"/>
                    <a:pt x="32" y="73"/>
                  </a:cubicBezTo>
                  <a:cubicBezTo>
                    <a:pt x="31" y="75"/>
                    <a:pt x="29" y="79"/>
                    <a:pt x="28" y="80"/>
                  </a:cubicBezTo>
                  <a:cubicBezTo>
                    <a:pt x="28" y="80"/>
                    <a:pt x="29" y="81"/>
                    <a:pt x="29" y="81"/>
                  </a:cubicBezTo>
                  <a:cubicBezTo>
                    <a:pt x="27" y="80"/>
                    <a:pt x="26" y="82"/>
                    <a:pt x="26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6"/>
                    <a:pt x="27" y="86"/>
                    <a:pt x="26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9"/>
                    <a:pt x="26" y="92"/>
                    <a:pt x="24" y="93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3" y="96"/>
                    <a:pt x="24" y="95"/>
                  </a:cubicBezTo>
                  <a:cubicBezTo>
                    <a:pt x="22" y="98"/>
                    <a:pt x="22" y="100"/>
                    <a:pt x="20" y="100"/>
                  </a:cubicBezTo>
                  <a:cubicBezTo>
                    <a:pt x="22" y="106"/>
                    <a:pt x="21" y="113"/>
                    <a:pt x="21" y="119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9" y="120"/>
                    <a:pt x="21" y="119"/>
                    <a:pt x="21" y="120"/>
                  </a:cubicBezTo>
                  <a:cubicBezTo>
                    <a:pt x="20" y="120"/>
                    <a:pt x="19" y="121"/>
                    <a:pt x="18" y="120"/>
                  </a:cubicBezTo>
                  <a:cubicBezTo>
                    <a:pt x="17" y="122"/>
                    <a:pt x="20" y="123"/>
                    <a:pt x="20" y="124"/>
                  </a:cubicBezTo>
                  <a:cubicBezTo>
                    <a:pt x="21" y="125"/>
                    <a:pt x="19" y="123"/>
                    <a:pt x="21" y="124"/>
                  </a:cubicBezTo>
                  <a:cubicBezTo>
                    <a:pt x="21" y="124"/>
                    <a:pt x="20" y="127"/>
                    <a:pt x="22" y="127"/>
                  </a:cubicBezTo>
                  <a:cubicBezTo>
                    <a:pt x="21" y="127"/>
                    <a:pt x="20" y="127"/>
                    <a:pt x="19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8" y="130"/>
                    <a:pt x="16" y="125"/>
                    <a:pt x="14" y="126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2" y="129"/>
                    <a:pt x="12" y="124"/>
                    <a:pt x="11" y="128"/>
                  </a:cubicBezTo>
                  <a:cubicBezTo>
                    <a:pt x="12" y="129"/>
                    <a:pt x="15" y="130"/>
                    <a:pt x="16" y="129"/>
                  </a:cubicBezTo>
                  <a:cubicBezTo>
                    <a:pt x="16" y="132"/>
                    <a:pt x="20" y="130"/>
                    <a:pt x="20" y="133"/>
                  </a:cubicBezTo>
                  <a:cubicBezTo>
                    <a:pt x="19" y="134"/>
                    <a:pt x="19" y="131"/>
                    <a:pt x="18" y="131"/>
                  </a:cubicBezTo>
                  <a:cubicBezTo>
                    <a:pt x="17" y="133"/>
                    <a:pt x="19" y="134"/>
                    <a:pt x="19" y="135"/>
                  </a:cubicBezTo>
                  <a:cubicBezTo>
                    <a:pt x="19" y="134"/>
                    <a:pt x="21" y="135"/>
                    <a:pt x="22" y="136"/>
                  </a:cubicBezTo>
                  <a:cubicBezTo>
                    <a:pt x="21" y="137"/>
                    <a:pt x="20" y="135"/>
                    <a:pt x="20" y="137"/>
                  </a:cubicBezTo>
                  <a:cubicBezTo>
                    <a:pt x="21" y="137"/>
                    <a:pt x="22" y="139"/>
                    <a:pt x="23" y="137"/>
                  </a:cubicBezTo>
                  <a:cubicBezTo>
                    <a:pt x="25" y="138"/>
                    <a:pt x="23" y="140"/>
                    <a:pt x="24" y="140"/>
                  </a:cubicBezTo>
                  <a:cubicBezTo>
                    <a:pt x="23" y="141"/>
                    <a:pt x="20" y="139"/>
                    <a:pt x="20" y="141"/>
                  </a:cubicBezTo>
                  <a:cubicBezTo>
                    <a:pt x="21" y="141"/>
                    <a:pt x="23" y="144"/>
                    <a:pt x="25" y="142"/>
                  </a:cubicBezTo>
                  <a:cubicBezTo>
                    <a:pt x="25" y="143"/>
                    <a:pt x="23" y="143"/>
                    <a:pt x="22" y="143"/>
                  </a:cubicBezTo>
                  <a:cubicBezTo>
                    <a:pt x="22" y="145"/>
                    <a:pt x="26" y="145"/>
                    <a:pt x="23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7"/>
                    <a:pt x="24" y="148"/>
                    <a:pt x="24" y="149"/>
                  </a:cubicBezTo>
                  <a:cubicBezTo>
                    <a:pt x="24" y="150"/>
                    <a:pt x="27" y="151"/>
                    <a:pt x="25" y="152"/>
                  </a:cubicBezTo>
                  <a:cubicBezTo>
                    <a:pt x="25" y="152"/>
                    <a:pt x="26" y="155"/>
                    <a:pt x="27" y="153"/>
                  </a:cubicBezTo>
                  <a:cubicBezTo>
                    <a:pt x="27" y="151"/>
                    <a:pt x="25" y="152"/>
                    <a:pt x="27" y="150"/>
                  </a:cubicBezTo>
                  <a:cubicBezTo>
                    <a:pt x="26" y="152"/>
                    <a:pt x="28" y="153"/>
                    <a:pt x="29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9" y="156"/>
                    <a:pt x="30" y="156"/>
                  </a:cubicBezTo>
                  <a:cubicBezTo>
                    <a:pt x="30" y="155"/>
                    <a:pt x="29" y="156"/>
                    <a:pt x="29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8"/>
                    <a:pt x="29" y="158"/>
                    <a:pt x="30" y="160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9" y="159"/>
                    <a:pt x="28" y="160"/>
                    <a:pt x="29" y="161"/>
                  </a:cubicBezTo>
                  <a:cubicBezTo>
                    <a:pt x="30" y="161"/>
                    <a:pt x="32" y="161"/>
                    <a:pt x="33" y="161"/>
                  </a:cubicBezTo>
                  <a:cubicBezTo>
                    <a:pt x="34" y="162"/>
                    <a:pt x="32" y="162"/>
                    <a:pt x="34" y="163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62"/>
                    <a:pt x="30" y="164"/>
                    <a:pt x="31" y="166"/>
                  </a:cubicBezTo>
                  <a:cubicBezTo>
                    <a:pt x="32" y="167"/>
                    <a:pt x="34" y="167"/>
                    <a:pt x="34" y="165"/>
                  </a:cubicBezTo>
                  <a:cubicBezTo>
                    <a:pt x="34" y="166"/>
                    <a:pt x="34" y="168"/>
                    <a:pt x="33" y="168"/>
                  </a:cubicBezTo>
                  <a:cubicBezTo>
                    <a:pt x="34" y="169"/>
                    <a:pt x="34" y="167"/>
                    <a:pt x="36" y="168"/>
                  </a:cubicBezTo>
                  <a:cubicBezTo>
                    <a:pt x="35" y="169"/>
                    <a:pt x="35" y="172"/>
                    <a:pt x="35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0" y="173"/>
                    <a:pt x="32" y="175"/>
                    <a:pt x="30" y="175"/>
                  </a:cubicBezTo>
                  <a:cubicBezTo>
                    <a:pt x="30" y="176"/>
                    <a:pt x="31" y="177"/>
                    <a:pt x="32" y="177"/>
                  </a:cubicBezTo>
                  <a:cubicBezTo>
                    <a:pt x="33" y="174"/>
                    <a:pt x="36" y="178"/>
                    <a:pt x="38" y="176"/>
                  </a:cubicBezTo>
                  <a:cubicBezTo>
                    <a:pt x="41" y="179"/>
                    <a:pt x="34" y="181"/>
                    <a:pt x="39" y="182"/>
                  </a:cubicBezTo>
                  <a:cubicBezTo>
                    <a:pt x="39" y="181"/>
                    <a:pt x="42" y="182"/>
                    <a:pt x="40" y="180"/>
                  </a:cubicBezTo>
                  <a:cubicBezTo>
                    <a:pt x="41" y="182"/>
                    <a:pt x="43" y="180"/>
                    <a:pt x="44" y="183"/>
                  </a:cubicBezTo>
                  <a:cubicBezTo>
                    <a:pt x="42" y="182"/>
                    <a:pt x="42" y="186"/>
                    <a:pt x="39" y="185"/>
                  </a:cubicBezTo>
                  <a:cubicBezTo>
                    <a:pt x="40" y="184"/>
                    <a:pt x="39" y="183"/>
                    <a:pt x="39" y="183"/>
                  </a:cubicBezTo>
                  <a:cubicBezTo>
                    <a:pt x="38" y="184"/>
                    <a:pt x="36" y="184"/>
                    <a:pt x="37" y="186"/>
                  </a:cubicBezTo>
                  <a:cubicBezTo>
                    <a:pt x="38" y="187"/>
                    <a:pt x="39" y="188"/>
                    <a:pt x="40" y="188"/>
                  </a:cubicBezTo>
                  <a:cubicBezTo>
                    <a:pt x="42" y="187"/>
                    <a:pt x="39" y="186"/>
                    <a:pt x="41" y="186"/>
                  </a:cubicBezTo>
                  <a:cubicBezTo>
                    <a:pt x="43" y="188"/>
                    <a:pt x="41" y="189"/>
                    <a:pt x="44" y="189"/>
                  </a:cubicBezTo>
                  <a:cubicBezTo>
                    <a:pt x="43" y="188"/>
                    <a:pt x="44" y="187"/>
                    <a:pt x="45" y="186"/>
                  </a:cubicBezTo>
                  <a:cubicBezTo>
                    <a:pt x="47" y="188"/>
                    <a:pt x="47" y="188"/>
                    <a:pt x="47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6" y="191"/>
                    <a:pt x="48" y="188"/>
                    <a:pt x="49" y="190"/>
                  </a:cubicBezTo>
                  <a:cubicBezTo>
                    <a:pt x="48" y="193"/>
                    <a:pt x="48" y="193"/>
                    <a:pt x="48" y="193"/>
                  </a:cubicBezTo>
                  <a:cubicBezTo>
                    <a:pt x="46" y="193"/>
                    <a:pt x="46" y="188"/>
                    <a:pt x="44" y="190"/>
                  </a:cubicBezTo>
                  <a:cubicBezTo>
                    <a:pt x="45" y="192"/>
                    <a:pt x="46" y="192"/>
                    <a:pt x="47" y="194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46" y="194"/>
                    <a:pt x="43" y="196"/>
                    <a:pt x="46" y="198"/>
                  </a:cubicBezTo>
                  <a:cubicBezTo>
                    <a:pt x="48" y="198"/>
                    <a:pt x="47" y="197"/>
                    <a:pt x="48" y="197"/>
                  </a:cubicBezTo>
                  <a:cubicBezTo>
                    <a:pt x="50" y="200"/>
                    <a:pt x="52" y="200"/>
                    <a:pt x="53" y="202"/>
                  </a:cubicBezTo>
                  <a:cubicBezTo>
                    <a:pt x="51" y="202"/>
                    <a:pt x="54" y="205"/>
                    <a:pt x="51" y="204"/>
                  </a:cubicBezTo>
                  <a:cubicBezTo>
                    <a:pt x="52" y="203"/>
                    <a:pt x="49" y="198"/>
                    <a:pt x="47" y="198"/>
                  </a:cubicBezTo>
                  <a:cubicBezTo>
                    <a:pt x="46" y="201"/>
                    <a:pt x="46" y="196"/>
                    <a:pt x="44" y="197"/>
                  </a:cubicBezTo>
                  <a:cubicBezTo>
                    <a:pt x="45" y="199"/>
                    <a:pt x="43" y="200"/>
                    <a:pt x="42" y="201"/>
                  </a:cubicBezTo>
                  <a:cubicBezTo>
                    <a:pt x="42" y="202"/>
                    <a:pt x="43" y="202"/>
                    <a:pt x="43" y="202"/>
                  </a:cubicBezTo>
                  <a:cubicBezTo>
                    <a:pt x="45" y="202"/>
                    <a:pt x="44" y="201"/>
                    <a:pt x="46" y="200"/>
                  </a:cubicBezTo>
                  <a:cubicBezTo>
                    <a:pt x="47" y="203"/>
                    <a:pt x="49" y="205"/>
                    <a:pt x="51" y="206"/>
                  </a:cubicBezTo>
                  <a:cubicBezTo>
                    <a:pt x="51" y="207"/>
                    <a:pt x="49" y="208"/>
                    <a:pt x="48" y="207"/>
                  </a:cubicBezTo>
                  <a:cubicBezTo>
                    <a:pt x="50" y="209"/>
                    <a:pt x="52" y="213"/>
                    <a:pt x="53" y="216"/>
                  </a:cubicBezTo>
                  <a:cubicBezTo>
                    <a:pt x="54" y="213"/>
                    <a:pt x="55" y="219"/>
                    <a:pt x="57" y="217"/>
                  </a:cubicBezTo>
                  <a:cubicBezTo>
                    <a:pt x="56" y="215"/>
                    <a:pt x="57" y="213"/>
                    <a:pt x="58" y="213"/>
                  </a:cubicBezTo>
                  <a:cubicBezTo>
                    <a:pt x="59" y="214"/>
                    <a:pt x="57" y="214"/>
                    <a:pt x="57" y="214"/>
                  </a:cubicBezTo>
                  <a:cubicBezTo>
                    <a:pt x="59" y="215"/>
                    <a:pt x="56" y="217"/>
                    <a:pt x="59" y="218"/>
                  </a:cubicBezTo>
                  <a:cubicBezTo>
                    <a:pt x="57" y="215"/>
                    <a:pt x="56" y="218"/>
                    <a:pt x="54" y="219"/>
                  </a:cubicBezTo>
                  <a:cubicBezTo>
                    <a:pt x="56" y="220"/>
                    <a:pt x="53" y="219"/>
                    <a:pt x="54" y="221"/>
                  </a:cubicBezTo>
                  <a:cubicBezTo>
                    <a:pt x="56" y="223"/>
                    <a:pt x="58" y="225"/>
                    <a:pt x="59" y="227"/>
                  </a:cubicBezTo>
                  <a:cubicBezTo>
                    <a:pt x="59" y="231"/>
                    <a:pt x="63" y="235"/>
                    <a:pt x="63" y="238"/>
                  </a:cubicBezTo>
                  <a:cubicBezTo>
                    <a:pt x="63" y="240"/>
                    <a:pt x="61" y="239"/>
                    <a:pt x="61" y="241"/>
                  </a:cubicBezTo>
                  <a:cubicBezTo>
                    <a:pt x="61" y="243"/>
                    <a:pt x="62" y="239"/>
                    <a:pt x="62" y="242"/>
                  </a:cubicBezTo>
                  <a:cubicBezTo>
                    <a:pt x="62" y="242"/>
                    <a:pt x="62" y="242"/>
                    <a:pt x="62" y="242"/>
                  </a:cubicBezTo>
                  <a:cubicBezTo>
                    <a:pt x="63" y="243"/>
                    <a:pt x="62" y="247"/>
                    <a:pt x="65" y="247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3" y="248"/>
                    <a:pt x="63" y="248"/>
                    <a:pt x="64" y="248"/>
                  </a:cubicBezTo>
                  <a:cubicBezTo>
                    <a:pt x="63" y="248"/>
                    <a:pt x="62" y="249"/>
                    <a:pt x="62" y="248"/>
                  </a:cubicBezTo>
                  <a:cubicBezTo>
                    <a:pt x="60" y="251"/>
                    <a:pt x="63" y="252"/>
                    <a:pt x="63" y="254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6" y="255"/>
                    <a:pt x="65" y="258"/>
                    <a:pt x="66" y="261"/>
                  </a:cubicBezTo>
                  <a:cubicBezTo>
                    <a:pt x="64" y="261"/>
                    <a:pt x="64" y="261"/>
                    <a:pt x="64" y="261"/>
                  </a:cubicBezTo>
                  <a:cubicBezTo>
                    <a:pt x="65" y="263"/>
                    <a:pt x="65" y="263"/>
                    <a:pt x="65" y="263"/>
                  </a:cubicBezTo>
                  <a:cubicBezTo>
                    <a:pt x="64" y="262"/>
                    <a:pt x="63" y="264"/>
                    <a:pt x="64" y="265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1" y="259"/>
                    <a:pt x="62" y="262"/>
                    <a:pt x="64" y="261"/>
                  </a:cubicBezTo>
                  <a:cubicBezTo>
                    <a:pt x="65" y="260"/>
                    <a:pt x="64" y="257"/>
                    <a:pt x="63" y="257"/>
                  </a:cubicBezTo>
                  <a:cubicBezTo>
                    <a:pt x="63" y="258"/>
                    <a:pt x="63" y="258"/>
                    <a:pt x="64" y="259"/>
                  </a:cubicBezTo>
                  <a:cubicBezTo>
                    <a:pt x="62" y="259"/>
                    <a:pt x="62" y="258"/>
                    <a:pt x="60" y="257"/>
                  </a:cubicBezTo>
                  <a:cubicBezTo>
                    <a:pt x="60" y="258"/>
                    <a:pt x="60" y="259"/>
                    <a:pt x="61" y="259"/>
                  </a:cubicBezTo>
                  <a:cubicBezTo>
                    <a:pt x="60" y="258"/>
                    <a:pt x="59" y="257"/>
                    <a:pt x="59" y="255"/>
                  </a:cubicBezTo>
                  <a:cubicBezTo>
                    <a:pt x="60" y="256"/>
                    <a:pt x="60" y="254"/>
                    <a:pt x="60" y="254"/>
                  </a:cubicBezTo>
                  <a:cubicBezTo>
                    <a:pt x="59" y="254"/>
                    <a:pt x="58" y="253"/>
                    <a:pt x="58" y="251"/>
                  </a:cubicBezTo>
                  <a:cubicBezTo>
                    <a:pt x="60" y="249"/>
                    <a:pt x="56" y="247"/>
                    <a:pt x="56" y="244"/>
                  </a:cubicBezTo>
                  <a:cubicBezTo>
                    <a:pt x="57" y="245"/>
                    <a:pt x="59" y="246"/>
                    <a:pt x="60" y="247"/>
                  </a:cubicBezTo>
                  <a:cubicBezTo>
                    <a:pt x="61" y="245"/>
                    <a:pt x="60" y="245"/>
                    <a:pt x="60" y="243"/>
                  </a:cubicBezTo>
                  <a:cubicBezTo>
                    <a:pt x="59" y="243"/>
                    <a:pt x="57" y="243"/>
                    <a:pt x="55" y="241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55" y="239"/>
                    <a:pt x="54" y="240"/>
                    <a:pt x="53" y="237"/>
                  </a:cubicBezTo>
                  <a:cubicBezTo>
                    <a:pt x="52" y="233"/>
                    <a:pt x="50" y="229"/>
                    <a:pt x="49" y="226"/>
                  </a:cubicBezTo>
                  <a:cubicBezTo>
                    <a:pt x="50" y="225"/>
                    <a:pt x="50" y="225"/>
                    <a:pt x="50" y="225"/>
                  </a:cubicBezTo>
                  <a:cubicBezTo>
                    <a:pt x="47" y="225"/>
                    <a:pt x="46" y="220"/>
                    <a:pt x="44" y="219"/>
                  </a:cubicBezTo>
                  <a:cubicBezTo>
                    <a:pt x="43" y="214"/>
                    <a:pt x="39" y="211"/>
                    <a:pt x="40" y="208"/>
                  </a:cubicBezTo>
                  <a:cubicBezTo>
                    <a:pt x="35" y="202"/>
                    <a:pt x="31" y="197"/>
                    <a:pt x="28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28" y="189"/>
                    <a:pt x="30" y="189"/>
                    <a:pt x="30" y="188"/>
                  </a:cubicBezTo>
                  <a:cubicBezTo>
                    <a:pt x="29" y="190"/>
                    <a:pt x="27" y="187"/>
                    <a:pt x="26" y="187"/>
                  </a:cubicBezTo>
                  <a:cubicBezTo>
                    <a:pt x="25" y="183"/>
                    <a:pt x="22" y="179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7" y="175"/>
                    <a:pt x="17" y="170"/>
                    <a:pt x="16" y="167"/>
                  </a:cubicBezTo>
                  <a:cubicBezTo>
                    <a:pt x="16" y="166"/>
                    <a:pt x="17" y="165"/>
                    <a:pt x="16" y="164"/>
                  </a:cubicBezTo>
                  <a:cubicBezTo>
                    <a:pt x="14" y="163"/>
                    <a:pt x="13" y="162"/>
                    <a:pt x="11" y="159"/>
                  </a:cubicBezTo>
                  <a:cubicBezTo>
                    <a:pt x="10" y="157"/>
                    <a:pt x="9" y="153"/>
                    <a:pt x="9" y="151"/>
                  </a:cubicBezTo>
                  <a:cubicBezTo>
                    <a:pt x="4" y="143"/>
                    <a:pt x="4" y="133"/>
                    <a:pt x="2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0" y="113"/>
                    <a:pt x="5" y="102"/>
                    <a:pt x="5" y="95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9" y="94"/>
                    <a:pt x="8" y="90"/>
                    <a:pt x="6" y="90"/>
                  </a:cubicBezTo>
                  <a:cubicBezTo>
                    <a:pt x="8" y="88"/>
                    <a:pt x="7" y="84"/>
                    <a:pt x="9" y="83"/>
                  </a:cubicBezTo>
                  <a:cubicBezTo>
                    <a:pt x="11" y="81"/>
                    <a:pt x="9" y="80"/>
                    <a:pt x="10" y="78"/>
                  </a:cubicBezTo>
                  <a:cubicBezTo>
                    <a:pt x="13" y="74"/>
                    <a:pt x="13" y="72"/>
                    <a:pt x="15" y="67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5" y="70"/>
                    <a:pt x="16" y="69"/>
                  </a:cubicBezTo>
                  <a:cubicBezTo>
                    <a:pt x="16" y="67"/>
                    <a:pt x="20" y="63"/>
                    <a:pt x="16" y="63"/>
                  </a:cubicBezTo>
                  <a:cubicBezTo>
                    <a:pt x="20" y="60"/>
                    <a:pt x="21" y="52"/>
                    <a:pt x="26" y="50"/>
                  </a:cubicBezTo>
                  <a:cubicBezTo>
                    <a:pt x="25" y="50"/>
                    <a:pt x="25" y="48"/>
                    <a:pt x="25" y="48"/>
                  </a:cubicBezTo>
                  <a:cubicBezTo>
                    <a:pt x="28" y="44"/>
                    <a:pt x="32" y="41"/>
                    <a:pt x="33" y="38"/>
                  </a:cubicBezTo>
                  <a:cubicBezTo>
                    <a:pt x="34" y="38"/>
                    <a:pt x="34" y="40"/>
                    <a:pt x="35" y="38"/>
                  </a:cubicBezTo>
                  <a:cubicBezTo>
                    <a:pt x="35" y="37"/>
                    <a:pt x="34" y="38"/>
                    <a:pt x="35" y="36"/>
                  </a:cubicBezTo>
                  <a:cubicBezTo>
                    <a:pt x="38" y="30"/>
                    <a:pt x="47" y="27"/>
                    <a:pt x="51" y="23"/>
                  </a:cubicBezTo>
                  <a:cubicBezTo>
                    <a:pt x="60" y="15"/>
                    <a:pt x="71" y="9"/>
                    <a:pt x="82" y="5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2"/>
                    <a:pt x="91" y="5"/>
                    <a:pt x="94" y="2"/>
                  </a:cubicBezTo>
                  <a:cubicBezTo>
                    <a:pt x="95" y="2"/>
                    <a:pt x="97" y="1"/>
                    <a:pt x="97" y="2"/>
                  </a:cubicBezTo>
                  <a:cubicBezTo>
                    <a:pt x="99" y="0"/>
                    <a:pt x="105" y="2"/>
                    <a:pt x="109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13" y="2"/>
                    <a:pt x="117" y="0"/>
                    <a:pt x="121" y="1"/>
                  </a:cubicBezTo>
                  <a:cubicBezTo>
                    <a:pt x="121" y="1"/>
                    <a:pt x="120" y="1"/>
                    <a:pt x="120" y="2"/>
                  </a:cubicBezTo>
                  <a:cubicBezTo>
                    <a:pt x="121" y="3"/>
                    <a:pt x="124" y="0"/>
                    <a:pt x="125" y="3"/>
                  </a:cubicBezTo>
                  <a:cubicBezTo>
                    <a:pt x="126" y="3"/>
                    <a:pt x="125" y="1"/>
                    <a:pt x="125" y="1"/>
                  </a:cubicBezTo>
                  <a:cubicBezTo>
                    <a:pt x="135" y="3"/>
                    <a:pt x="145" y="3"/>
                    <a:pt x="156" y="5"/>
                  </a:cubicBezTo>
                  <a:cubicBezTo>
                    <a:pt x="162" y="9"/>
                    <a:pt x="155" y="10"/>
                    <a:pt x="161" y="10"/>
                  </a:cubicBezTo>
                  <a:cubicBezTo>
                    <a:pt x="161" y="10"/>
                    <a:pt x="162" y="9"/>
                    <a:pt x="161" y="9"/>
                  </a:cubicBezTo>
                  <a:cubicBezTo>
                    <a:pt x="164" y="9"/>
                    <a:pt x="164" y="13"/>
                    <a:pt x="166" y="13"/>
                  </a:cubicBezTo>
                  <a:cubicBezTo>
                    <a:pt x="166" y="11"/>
                    <a:pt x="167" y="12"/>
                    <a:pt x="167" y="11"/>
                  </a:cubicBezTo>
                  <a:cubicBezTo>
                    <a:pt x="171" y="14"/>
                    <a:pt x="171" y="16"/>
                    <a:pt x="175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80" y="16"/>
                    <a:pt x="183" y="20"/>
                    <a:pt x="188" y="19"/>
                  </a:cubicBezTo>
                  <a:cubicBezTo>
                    <a:pt x="208" y="32"/>
                    <a:pt x="224" y="51"/>
                    <a:pt x="233" y="72"/>
                  </a:cubicBezTo>
                  <a:cubicBezTo>
                    <a:pt x="241" y="94"/>
                    <a:pt x="245" y="117"/>
                    <a:pt x="239" y="141"/>
                  </a:cubicBezTo>
                  <a:cubicBezTo>
                    <a:pt x="236" y="146"/>
                    <a:pt x="236" y="146"/>
                    <a:pt x="235" y="152"/>
                  </a:cubicBezTo>
                  <a:cubicBezTo>
                    <a:pt x="235" y="152"/>
                    <a:pt x="235" y="151"/>
                    <a:pt x="234" y="152"/>
                  </a:cubicBezTo>
                  <a:cubicBezTo>
                    <a:pt x="236" y="153"/>
                    <a:pt x="233" y="156"/>
                    <a:pt x="234" y="157"/>
                  </a:cubicBezTo>
                  <a:cubicBezTo>
                    <a:pt x="231" y="165"/>
                    <a:pt x="227" y="172"/>
                    <a:pt x="222" y="180"/>
                  </a:cubicBezTo>
                  <a:cubicBezTo>
                    <a:pt x="223" y="179"/>
                    <a:pt x="222" y="177"/>
                    <a:pt x="221" y="179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2"/>
                    <a:pt x="221" y="183"/>
                    <a:pt x="222" y="183"/>
                  </a:cubicBezTo>
                  <a:cubicBezTo>
                    <a:pt x="210" y="202"/>
                    <a:pt x="192" y="213"/>
                    <a:pt x="179" y="228"/>
                  </a:cubicBezTo>
                  <a:cubicBezTo>
                    <a:pt x="176" y="230"/>
                    <a:pt x="172" y="236"/>
                    <a:pt x="170" y="240"/>
                  </a:cubicBezTo>
                  <a:cubicBezTo>
                    <a:pt x="159" y="249"/>
                    <a:pt x="153" y="260"/>
                    <a:pt x="152" y="274"/>
                  </a:cubicBezTo>
                  <a:cubicBezTo>
                    <a:pt x="152" y="274"/>
                    <a:pt x="148" y="272"/>
                    <a:pt x="148" y="2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9121775" y="3151188"/>
              <a:ext cx="11112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1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2"/>
                    <a:pt x="2" y="0"/>
                    <a:pt x="3" y="1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9110663" y="2973388"/>
              <a:ext cx="7937" cy="476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9091613" y="2936876"/>
              <a:ext cx="15875" cy="11113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3" y="2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9085263" y="2887663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9072563" y="2882901"/>
              <a:ext cx="7937" cy="12700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0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9036050" y="2800351"/>
              <a:ext cx="11112" cy="7938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0" y="1"/>
                    <a:pt x="1" y="0"/>
                  </a:cubicBezTo>
                  <a:cubicBezTo>
                    <a:pt x="0" y="1"/>
                    <a:pt x="3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9017000" y="2767013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9283700" y="2217738"/>
              <a:ext cx="4762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9588500" y="2297113"/>
              <a:ext cx="7937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9709150" y="2420938"/>
              <a:ext cx="7937" cy="317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0 h 2"/>
                <a:gd name="T4" fmla="*/ 5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9107488" y="3151188"/>
              <a:ext cx="22225" cy="6350"/>
            </a:xfrm>
            <a:custGeom>
              <a:avLst/>
              <a:gdLst>
                <a:gd name="T0" fmla="*/ 4 w 6"/>
                <a:gd name="T1" fmla="*/ 0 h 2"/>
                <a:gd name="T2" fmla="*/ 2 w 6"/>
                <a:gd name="T3" fmla="*/ 1 h 2"/>
                <a:gd name="T4" fmla="*/ 4 w 6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cubicBezTo>
                    <a:pt x="0" y="1"/>
                    <a:pt x="6" y="2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8783638" y="3152777"/>
              <a:ext cx="703262" cy="1362075"/>
            </a:xfrm>
            <a:custGeom>
              <a:avLst/>
              <a:gdLst>
                <a:gd name="T0" fmla="*/ 73 w 187"/>
                <a:gd name="T1" fmla="*/ 274 h 362"/>
                <a:gd name="T2" fmla="*/ 105 w 187"/>
                <a:gd name="T3" fmla="*/ 211 h 362"/>
                <a:gd name="T4" fmla="*/ 107 w 187"/>
                <a:gd name="T5" fmla="*/ 187 h 362"/>
                <a:gd name="T6" fmla="*/ 105 w 187"/>
                <a:gd name="T7" fmla="*/ 126 h 362"/>
                <a:gd name="T8" fmla="*/ 135 w 187"/>
                <a:gd name="T9" fmla="*/ 109 h 362"/>
                <a:gd name="T10" fmla="*/ 98 w 187"/>
                <a:gd name="T11" fmla="*/ 101 h 362"/>
                <a:gd name="T12" fmla="*/ 110 w 187"/>
                <a:gd name="T13" fmla="*/ 86 h 362"/>
                <a:gd name="T14" fmla="*/ 143 w 187"/>
                <a:gd name="T15" fmla="*/ 78 h 362"/>
                <a:gd name="T16" fmla="*/ 169 w 187"/>
                <a:gd name="T17" fmla="*/ 72 h 362"/>
                <a:gd name="T18" fmla="*/ 166 w 187"/>
                <a:gd name="T19" fmla="*/ 85 h 362"/>
                <a:gd name="T20" fmla="*/ 168 w 187"/>
                <a:gd name="T21" fmla="*/ 83 h 362"/>
                <a:gd name="T22" fmla="*/ 168 w 187"/>
                <a:gd name="T23" fmla="*/ 75 h 362"/>
                <a:gd name="T24" fmla="*/ 168 w 187"/>
                <a:gd name="T25" fmla="*/ 83 h 362"/>
                <a:gd name="T26" fmla="*/ 157 w 187"/>
                <a:gd name="T27" fmla="*/ 79 h 362"/>
                <a:gd name="T28" fmla="*/ 131 w 187"/>
                <a:gd name="T29" fmla="*/ 79 h 362"/>
                <a:gd name="T30" fmla="*/ 95 w 187"/>
                <a:gd name="T31" fmla="*/ 80 h 362"/>
                <a:gd name="T32" fmla="*/ 70 w 187"/>
                <a:gd name="T33" fmla="*/ 73 h 362"/>
                <a:gd name="T34" fmla="*/ 74 w 187"/>
                <a:gd name="T35" fmla="*/ 61 h 362"/>
                <a:gd name="T36" fmla="*/ 94 w 187"/>
                <a:gd name="T37" fmla="*/ 54 h 362"/>
                <a:gd name="T38" fmla="*/ 110 w 187"/>
                <a:gd name="T39" fmla="*/ 48 h 362"/>
                <a:gd name="T40" fmla="*/ 119 w 187"/>
                <a:gd name="T41" fmla="*/ 46 h 362"/>
                <a:gd name="T42" fmla="*/ 144 w 187"/>
                <a:gd name="T43" fmla="*/ 43 h 362"/>
                <a:gd name="T44" fmla="*/ 169 w 187"/>
                <a:gd name="T45" fmla="*/ 33 h 362"/>
                <a:gd name="T46" fmla="*/ 161 w 187"/>
                <a:gd name="T47" fmla="*/ 45 h 362"/>
                <a:gd name="T48" fmla="*/ 143 w 187"/>
                <a:gd name="T49" fmla="*/ 44 h 362"/>
                <a:gd name="T50" fmla="*/ 92 w 187"/>
                <a:gd name="T51" fmla="*/ 49 h 362"/>
                <a:gd name="T52" fmla="*/ 80 w 187"/>
                <a:gd name="T53" fmla="*/ 42 h 362"/>
                <a:gd name="T54" fmla="*/ 83 w 187"/>
                <a:gd name="T55" fmla="*/ 27 h 362"/>
                <a:gd name="T56" fmla="*/ 101 w 187"/>
                <a:gd name="T57" fmla="*/ 21 h 362"/>
                <a:gd name="T58" fmla="*/ 117 w 187"/>
                <a:gd name="T59" fmla="*/ 15 h 362"/>
                <a:gd name="T60" fmla="*/ 127 w 187"/>
                <a:gd name="T61" fmla="*/ 15 h 362"/>
                <a:gd name="T62" fmla="*/ 143 w 187"/>
                <a:gd name="T63" fmla="*/ 19 h 362"/>
                <a:gd name="T64" fmla="*/ 160 w 187"/>
                <a:gd name="T65" fmla="*/ 14 h 362"/>
                <a:gd name="T66" fmla="*/ 173 w 187"/>
                <a:gd name="T67" fmla="*/ 4 h 362"/>
                <a:gd name="T68" fmla="*/ 181 w 187"/>
                <a:gd name="T69" fmla="*/ 3 h 362"/>
                <a:gd name="T70" fmla="*/ 178 w 187"/>
                <a:gd name="T71" fmla="*/ 21 h 362"/>
                <a:gd name="T72" fmla="*/ 181 w 187"/>
                <a:gd name="T73" fmla="*/ 4 h 362"/>
                <a:gd name="T74" fmla="*/ 180 w 187"/>
                <a:gd name="T75" fmla="*/ 6 h 362"/>
                <a:gd name="T76" fmla="*/ 183 w 187"/>
                <a:gd name="T77" fmla="*/ 8 h 362"/>
                <a:gd name="T78" fmla="*/ 180 w 187"/>
                <a:gd name="T79" fmla="*/ 16 h 362"/>
                <a:gd name="T80" fmla="*/ 156 w 187"/>
                <a:gd name="T81" fmla="*/ 15 h 362"/>
                <a:gd name="T82" fmla="*/ 118 w 187"/>
                <a:gd name="T83" fmla="*/ 12 h 362"/>
                <a:gd name="T84" fmla="*/ 97 w 187"/>
                <a:gd name="T85" fmla="*/ 11 h 362"/>
                <a:gd name="T86" fmla="*/ 109 w 187"/>
                <a:gd name="T87" fmla="*/ 5 h 362"/>
                <a:gd name="T88" fmla="*/ 135 w 187"/>
                <a:gd name="T89" fmla="*/ 2 h 362"/>
                <a:gd name="T90" fmla="*/ 186 w 187"/>
                <a:gd name="T91" fmla="*/ 9 h 362"/>
                <a:gd name="T92" fmla="*/ 176 w 187"/>
                <a:gd name="T93" fmla="*/ 20 h 362"/>
                <a:gd name="T94" fmla="*/ 123 w 187"/>
                <a:gd name="T95" fmla="*/ 30 h 362"/>
                <a:gd name="T96" fmla="*/ 78 w 187"/>
                <a:gd name="T97" fmla="*/ 31 h 362"/>
                <a:gd name="T98" fmla="*/ 86 w 187"/>
                <a:gd name="T99" fmla="*/ 33 h 362"/>
                <a:gd name="T100" fmla="*/ 159 w 187"/>
                <a:gd name="T101" fmla="*/ 30 h 362"/>
                <a:gd name="T102" fmla="*/ 176 w 187"/>
                <a:gd name="T103" fmla="*/ 50 h 362"/>
                <a:gd name="T104" fmla="*/ 145 w 187"/>
                <a:gd name="T105" fmla="*/ 58 h 362"/>
                <a:gd name="T106" fmla="*/ 82 w 187"/>
                <a:gd name="T107" fmla="*/ 74 h 362"/>
                <a:gd name="T108" fmla="*/ 81 w 187"/>
                <a:gd name="T109" fmla="*/ 60 h 362"/>
                <a:gd name="T110" fmla="*/ 127 w 187"/>
                <a:gd name="T111" fmla="*/ 66 h 362"/>
                <a:gd name="T112" fmla="*/ 176 w 187"/>
                <a:gd name="T113" fmla="*/ 75 h 362"/>
                <a:gd name="T114" fmla="*/ 170 w 187"/>
                <a:gd name="T115" fmla="*/ 88 h 362"/>
                <a:gd name="T116" fmla="*/ 105 w 187"/>
                <a:gd name="T117" fmla="*/ 104 h 362"/>
                <a:gd name="T118" fmla="*/ 104 w 187"/>
                <a:gd name="T119" fmla="*/ 88 h 362"/>
                <a:gd name="T120" fmla="*/ 144 w 187"/>
                <a:gd name="T121" fmla="*/ 117 h 362"/>
                <a:gd name="T122" fmla="*/ 118 w 187"/>
                <a:gd name="T123" fmla="*/ 169 h 362"/>
                <a:gd name="T124" fmla="*/ 112 w 187"/>
                <a:gd name="T125" fmla="*/ 233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362">
                  <a:moveTo>
                    <a:pt x="6" y="350"/>
                  </a:moveTo>
                  <a:cubicBezTo>
                    <a:pt x="10" y="338"/>
                    <a:pt x="24" y="331"/>
                    <a:pt x="30" y="320"/>
                  </a:cubicBezTo>
                  <a:cubicBezTo>
                    <a:pt x="31" y="319"/>
                    <a:pt x="31" y="322"/>
                    <a:pt x="33" y="319"/>
                  </a:cubicBezTo>
                  <a:cubicBezTo>
                    <a:pt x="39" y="308"/>
                    <a:pt x="53" y="296"/>
                    <a:pt x="64" y="286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67" y="286"/>
                    <a:pt x="67" y="282"/>
                    <a:pt x="69" y="279"/>
                  </a:cubicBezTo>
                  <a:cubicBezTo>
                    <a:pt x="69" y="280"/>
                    <a:pt x="69" y="281"/>
                    <a:pt x="70" y="280"/>
                  </a:cubicBezTo>
                  <a:cubicBezTo>
                    <a:pt x="69" y="279"/>
                    <a:pt x="73" y="276"/>
                    <a:pt x="73" y="274"/>
                  </a:cubicBezTo>
                  <a:cubicBezTo>
                    <a:pt x="74" y="274"/>
                    <a:pt x="74" y="274"/>
                    <a:pt x="76" y="274"/>
                  </a:cubicBezTo>
                  <a:cubicBezTo>
                    <a:pt x="76" y="271"/>
                    <a:pt x="76" y="271"/>
                    <a:pt x="76" y="271"/>
                  </a:cubicBezTo>
                  <a:cubicBezTo>
                    <a:pt x="75" y="265"/>
                    <a:pt x="83" y="262"/>
                    <a:pt x="85" y="256"/>
                  </a:cubicBezTo>
                  <a:cubicBezTo>
                    <a:pt x="85" y="256"/>
                    <a:pt x="85" y="257"/>
                    <a:pt x="85" y="257"/>
                  </a:cubicBezTo>
                  <a:cubicBezTo>
                    <a:pt x="89" y="247"/>
                    <a:pt x="96" y="236"/>
                    <a:pt x="100" y="226"/>
                  </a:cubicBezTo>
                  <a:cubicBezTo>
                    <a:pt x="100" y="226"/>
                    <a:pt x="101" y="227"/>
                    <a:pt x="102" y="227"/>
                  </a:cubicBezTo>
                  <a:cubicBezTo>
                    <a:pt x="100" y="226"/>
                    <a:pt x="102" y="222"/>
                    <a:pt x="103" y="219"/>
                  </a:cubicBezTo>
                  <a:cubicBezTo>
                    <a:pt x="105" y="219"/>
                    <a:pt x="103" y="214"/>
                    <a:pt x="105" y="211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4" y="208"/>
                    <a:pt x="107" y="208"/>
                    <a:pt x="106" y="205"/>
                  </a:cubicBezTo>
                  <a:cubicBezTo>
                    <a:pt x="107" y="204"/>
                    <a:pt x="107" y="204"/>
                    <a:pt x="107" y="204"/>
                  </a:cubicBezTo>
                  <a:cubicBezTo>
                    <a:pt x="105" y="203"/>
                    <a:pt x="110" y="201"/>
                    <a:pt x="109" y="198"/>
                  </a:cubicBezTo>
                  <a:cubicBezTo>
                    <a:pt x="108" y="198"/>
                    <a:pt x="108" y="198"/>
                    <a:pt x="108" y="198"/>
                  </a:cubicBezTo>
                  <a:cubicBezTo>
                    <a:pt x="108" y="196"/>
                    <a:pt x="109" y="196"/>
                    <a:pt x="109" y="194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8" y="189"/>
                    <a:pt x="109" y="187"/>
                    <a:pt x="107" y="187"/>
                  </a:cubicBezTo>
                  <a:cubicBezTo>
                    <a:pt x="109" y="185"/>
                    <a:pt x="108" y="191"/>
                    <a:pt x="111" y="188"/>
                  </a:cubicBezTo>
                  <a:cubicBezTo>
                    <a:pt x="109" y="173"/>
                    <a:pt x="96" y="164"/>
                    <a:pt x="91" y="148"/>
                  </a:cubicBezTo>
                  <a:cubicBezTo>
                    <a:pt x="92" y="146"/>
                    <a:pt x="92" y="145"/>
                    <a:pt x="93" y="145"/>
                  </a:cubicBezTo>
                  <a:cubicBezTo>
                    <a:pt x="93" y="144"/>
                    <a:pt x="95" y="140"/>
                    <a:pt x="95" y="138"/>
                  </a:cubicBezTo>
                  <a:cubicBezTo>
                    <a:pt x="94" y="139"/>
                    <a:pt x="96" y="138"/>
                    <a:pt x="96" y="137"/>
                  </a:cubicBezTo>
                  <a:cubicBezTo>
                    <a:pt x="99" y="136"/>
                    <a:pt x="96" y="134"/>
                    <a:pt x="99" y="132"/>
                  </a:cubicBezTo>
                  <a:cubicBezTo>
                    <a:pt x="98" y="133"/>
                    <a:pt x="99" y="134"/>
                    <a:pt x="100" y="134"/>
                  </a:cubicBezTo>
                  <a:cubicBezTo>
                    <a:pt x="100" y="131"/>
                    <a:pt x="103" y="129"/>
                    <a:pt x="105" y="126"/>
                  </a:cubicBezTo>
                  <a:cubicBezTo>
                    <a:pt x="104" y="127"/>
                    <a:pt x="104" y="128"/>
                    <a:pt x="105" y="128"/>
                  </a:cubicBezTo>
                  <a:cubicBezTo>
                    <a:pt x="106" y="124"/>
                    <a:pt x="109" y="124"/>
                    <a:pt x="111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2"/>
                    <a:pt x="111" y="121"/>
                    <a:pt x="114" y="119"/>
                  </a:cubicBezTo>
                  <a:cubicBezTo>
                    <a:pt x="114" y="120"/>
                    <a:pt x="114" y="120"/>
                    <a:pt x="114" y="121"/>
                  </a:cubicBezTo>
                  <a:cubicBezTo>
                    <a:pt x="116" y="117"/>
                    <a:pt x="122" y="115"/>
                    <a:pt x="125" y="112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8" y="112"/>
                    <a:pt x="133" y="105"/>
                    <a:pt x="135" y="109"/>
                  </a:cubicBezTo>
                  <a:cubicBezTo>
                    <a:pt x="133" y="108"/>
                    <a:pt x="136" y="106"/>
                    <a:pt x="132" y="105"/>
                  </a:cubicBezTo>
                  <a:cubicBezTo>
                    <a:pt x="132" y="107"/>
                    <a:pt x="125" y="105"/>
                    <a:pt x="127" y="108"/>
                  </a:cubicBezTo>
                  <a:cubicBezTo>
                    <a:pt x="124" y="107"/>
                    <a:pt x="118" y="105"/>
                    <a:pt x="115" y="106"/>
                  </a:cubicBezTo>
                  <a:cubicBezTo>
                    <a:pt x="117" y="105"/>
                    <a:pt x="114" y="103"/>
                    <a:pt x="117" y="103"/>
                  </a:cubicBezTo>
                  <a:cubicBezTo>
                    <a:pt x="115" y="102"/>
                    <a:pt x="115" y="102"/>
                    <a:pt x="115" y="102"/>
                  </a:cubicBezTo>
                  <a:cubicBezTo>
                    <a:pt x="115" y="101"/>
                    <a:pt x="117" y="102"/>
                    <a:pt x="116" y="101"/>
                  </a:cubicBezTo>
                  <a:cubicBezTo>
                    <a:pt x="115" y="101"/>
                    <a:pt x="110" y="101"/>
                    <a:pt x="109" y="101"/>
                  </a:cubicBezTo>
                  <a:cubicBezTo>
                    <a:pt x="106" y="101"/>
                    <a:pt x="103" y="103"/>
                    <a:pt x="98" y="101"/>
                  </a:cubicBezTo>
                  <a:cubicBezTo>
                    <a:pt x="101" y="102"/>
                    <a:pt x="98" y="99"/>
                    <a:pt x="100" y="99"/>
                  </a:cubicBezTo>
                  <a:cubicBezTo>
                    <a:pt x="99" y="97"/>
                    <a:pt x="93" y="104"/>
                    <a:pt x="94" y="93"/>
                  </a:cubicBezTo>
                  <a:cubicBezTo>
                    <a:pt x="95" y="92"/>
                    <a:pt x="95" y="94"/>
                    <a:pt x="97" y="92"/>
                  </a:cubicBezTo>
                  <a:cubicBezTo>
                    <a:pt x="96" y="92"/>
                    <a:pt x="97" y="91"/>
                    <a:pt x="97" y="90"/>
                  </a:cubicBezTo>
                  <a:cubicBezTo>
                    <a:pt x="98" y="89"/>
                    <a:pt x="103" y="86"/>
                    <a:pt x="105" y="88"/>
                  </a:cubicBezTo>
                  <a:cubicBezTo>
                    <a:pt x="106" y="88"/>
                    <a:pt x="103" y="89"/>
                    <a:pt x="105" y="89"/>
                  </a:cubicBezTo>
                  <a:cubicBezTo>
                    <a:pt x="107" y="88"/>
                    <a:pt x="107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2" y="86"/>
                    <a:pt x="115" y="84"/>
                    <a:pt x="113" y="83"/>
                  </a:cubicBezTo>
                  <a:cubicBezTo>
                    <a:pt x="112" y="84"/>
                    <a:pt x="114" y="85"/>
                    <a:pt x="112" y="84"/>
                  </a:cubicBezTo>
                  <a:cubicBezTo>
                    <a:pt x="113" y="83"/>
                    <a:pt x="116" y="82"/>
                    <a:pt x="119" y="81"/>
                  </a:cubicBezTo>
                  <a:cubicBezTo>
                    <a:pt x="118" y="82"/>
                    <a:pt x="118" y="82"/>
                    <a:pt x="118" y="83"/>
                  </a:cubicBezTo>
                  <a:cubicBezTo>
                    <a:pt x="122" y="81"/>
                    <a:pt x="126" y="80"/>
                    <a:pt x="130" y="78"/>
                  </a:cubicBezTo>
                  <a:cubicBezTo>
                    <a:pt x="130" y="77"/>
                    <a:pt x="128" y="81"/>
                    <a:pt x="128" y="80"/>
                  </a:cubicBezTo>
                  <a:cubicBezTo>
                    <a:pt x="133" y="81"/>
                    <a:pt x="139" y="77"/>
                    <a:pt x="143" y="79"/>
                  </a:cubicBezTo>
                  <a:cubicBezTo>
                    <a:pt x="143" y="79"/>
                    <a:pt x="143" y="77"/>
                    <a:pt x="143" y="78"/>
                  </a:cubicBezTo>
                  <a:cubicBezTo>
                    <a:pt x="146" y="77"/>
                    <a:pt x="146" y="79"/>
                    <a:pt x="147" y="78"/>
                  </a:cubicBezTo>
                  <a:cubicBezTo>
                    <a:pt x="147" y="79"/>
                    <a:pt x="149" y="78"/>
                    <a:pt x="151" y="77"/>
                  </a:cubicBezTo>
                  <a:cubicBezTo>
                    <a:pt x="152" y="77"/>
                    <a:pt x="151" y="78"/>
                    <a:pt x="150" y="78"/>
                  </a:cubicBezTo>
                  <a:cubicBezTo>
                    <a:pt x="152" y="77"/>
                    <a:pt x="162" y="75"/>
                    <a:pt x="167" y="75"/>
                  </a:cubicBezTo>
                  <a:cubicBezTo>
                    <a:pt x="166" y="74"/>
                    <a:pt x="167" y="74"/>
                    <a:pt x="168" y="73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0" y="69"/>
                    <a:pt x="164" y="97"/>
                    <a:pt x="166" y="85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6" y="83"/>
                    <a:pt x="164" y="83"/>
                    <a:pt x="164" y="82"/>
                  </a:cubicBezTo>
                  <a:cubicBezTo>
                    <a:pt x="163" y="82"/>
                    <a:pt x="165" y="83"/>
                    <a:pt x="167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7" y="85"/>
                    <a:pt x="172" y="67"/>
                    <a:pt x="170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8" y="75"/>
                    <a:pt x="168" y="75"/>
                    <a:pt x="168" y="75"/>
                  </a:cubicBezTo>
                  <a:cubicBezTo>
                    <a:pt x="168" y="75"/>
                    <a:pt x="168" y="75"/>
                    <a:pt x="168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69" y="78"/>
                    <a:pt x="172" y="66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8" y="83"/>
                    <a:pt x="168" y="83"/>
                    <a:pt x="168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6" y="83"/>
                    <a:pt x="165" y="83"/>
                    <a:pt x="166" y="83"/>
                  </a:cubicBezTo>
                  <a:cubicBezTo>
                    <a:pt x="164" y="82"/>
                    <a:pt x="162" y="82"/>
                    <a:pt x="161" y="80"/>
                  </a:cubicBezTo>
                  <a:cubicBezTo>
                    <a:pt x="161" y="80"/>
                    <a:pt x="163" y="79"/>
                    <a:pt x="161" y="78"/>
                  </a:cubicBezTo>
                  <a:cubicBezTo>
                    <a:pt x="158" y="78"/>
                    <a:pt x="160" y="79"/>
                    <a:pt x="157" y="79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80"/>
                    <a:pt x="153" y="78"/>
                    <a:pt x="154" y="80"/>
                  </a:cubicBezTo>
                  <a:cubicBezTo>
                    <a:pt x="154" y="79"/>
                    <a:pt x="149" y="80"/>
                    <a:pt x="150" y="78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49" y="76"/>
                    <a:pt x="148" y="78"/>
                    <a:pt x="147" y="79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6" y="80"/>
                    <a:pt x="142" y="78"/>
                    <a:pt x="141" y="80"/>
                  </a:cubicBezTo>
                  <a:cubicBezTo>
                    <a:pt x="138" y="79"/>
                    <a:pt x="133" y="80"/>
                    <a:pt x="131" y="79"/>
                  </a:cubicBezTo>
                  <a:cubicBezTo>
                    <a:pt x="128" y="80"/>
                    <a:pt x="126" y="81"/>
                    <a:pt x="123" y="80"/>
                  </a:cubicBezTo>
                  <a:cubicBezTo>
                    <a:pt x="124" y="80"/>
                    <a:pt x="125" y="80"/>
                    <a:pt x="125" y="79"/>
                  </a:cubicBezTo>
                  <a:cubicBezTo>
                    <a:pt x="123" y="79"/>
                    <a:pt x="122" y="79"/>
                    <a:pt x="121" y="80"/>
                  </a:cubicBezTo>
                  <a:cubicBezTo>
                    <a:pt x="121" y="80"/>
                    <a:pt x="117" y="79"/>
                    <a:pt x="115" y="78"/>
                  </a:cubicBezTo>
                  <a:cubicBezTo>
                    <a:pt x="112" y="79"/>
                    <a:pt x="113" y="80"/>
                    <a:pt x="113" y="81"/>
                  </a:cubicBezTo>
                  <a:cubicBezTo>
                    <a:pt x="111" y="79"/>
                    <a:pt x="106" y="83"/>
                    <a:pt x="102" y="81"/>
                  </a:cubicBezTo>
                  <a:cubicBezTo>
                    <a:pt x="103" y="81"/>
                    <a:pt x="106" y="80"/>
                    <a:pt x="104" y="79"/>
                  </a:cubicBezTo>
                  <a:cubicBezTo>
                    <a:pt x="102" y="76"/>
                    <a:pt x="99" y="81"/>
                    <a:pt x="95" y="80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4" y="80"/>
                    <a:pt x="90" y="82"/>
                    <a:pt x="90" y="80"/>
                  </a:cubicBezTo>
                  <a:cubicBezTo>
                    <a:pt x="89" y="81"/>
                    <a:pt x="86" y="79"/>
                    <a:pt x="86" y="81"/>
                  </a:cubicBezTo>
                  <a:cubicBezTo>
                    <a:pt x="82" y="80"/>
                    <a:pt x="78" y="78"/>
                    <a:pt x="74" y="76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82"/>
                    <a:pt x="68" y="61"/>
                    <a:pt x="6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71" y="62"/>
                    <a:pt x="72" y="61"/>
                    <a:pt x="74" y="61"/>
                  </a:cubicBezTo>
                  <a:cubicBezTo>
                    <a:pt x="75" y="60"/>
                    <a:pt x="77" y="59"/>
                    <a:pt x="76" y="58"/>
                  </a:cubicBezTo>
                  <a:cubicBezTo>
                    <a:pt x="74" y="58"/>
                    <a:pt x="74" y="60"/>
                    <a:pt x="73" y="60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6" y="58"/>
                    <a:pt x="78" y="57"/>
                    <a:pt x="77" y="60"/>
                  </a:cubicBezTo>
                  <a:cubicBezTo>
                    <a:pt x="82" y="58"/>
                    <a:pt x="80" y="54"/>
                    <a:pt x="86" y="53"/>
                  </a:cubicBezTo>
                  <a:cubicBezTo>
                    <a:pt x="86" y="53"/>
                    <a:pt x="86" y="54"/>
                    <a:pt x="88" y="53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5" y="50"/>
                    <a:pt x="93" y="52"/>
                    <a:pt x="94" y="54"/>
                  </a:cubicBezTo>
                  <a:cubicBezTo>
                    <a:pt x="96" y="53"/>
                    <a:pt x="98" y="52"/>
                    <a:pt x="99" y="51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99" y="51"/>
                    <a:pt x="103" y="51"/>
                    <a:pt x="103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3" y="52"/>
                    <a:pt x="105" y="51"/>
                    <a:pt x="106" y="51"/>
                  </a:cubicBezTo>
                  <a:cubicBezTo>
                    <a:pt x="106" y="50"/>
                    <a:pt x="103" y="50"/>
                    <a:pt x="102" y="50"/>
                  </a:cubicBezTo>
                  <a:cubicBezTo>
                    <a:pt x="103" y="49"/>
                    <a:pt x="104" y="49"/>
                    <a:pt x="105" y="48"/>
                  </a:cubicBezTo>
                  <a:cubicBezTo>
                    <a:pt x="105" y="49"/>
                    <a:pt x="108" y="48"/>
                    <a:pt x="110" y="48"/>
                  </a:cubicBezTo>
                  <a:cubicBezTo>
                    <a:pt x="112" y="48"/>
                    <a:pt x="112" y="46"/>
                    <a:pt x="112" y="46"/>
                  </a:cubicBezTo>
                  <a:cubicBezTo>
                    <a:pt x="112" y="47"/>
                    <a:pt x="115" y="46"/>
                    <a:pt x="114" y="47"/>
                  </a:cubicBezTo>
                  <a:cubicBezTo>
                    <a:pt x="113" y="47"/>
                    <a:pt x="112" y="47"/>
                    <a:pt x="111" y="47"/>
                  </a:cubicBezTo>
                  <a:cubicBezTo>
                    <a:pt x="113" y="48"/>
                    <a:pt x="113" y="49"/>
                    <a:pt x="115" y="48"/>
                  </a:cubicBezTo>
                  <a:cubicBezTo>
                    <a:pt x="117" y="47"/>
                    <a:pt x="114" y="45"/>
                    <a:pt x="118" y="45"/>
                  </a:cubicBezTo>
                  <a:cubicBezTo>
                    <a:pt x="117" y="46"/>
                    <a:pt x="117" y="46"/>
                    <a:pt x="116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5"/>
                    <a:pt x="125" y="45"/>
                    <a:pt x="125" y="43"/>
                  </a:cubicBezTo>
                  <a:cubicBezTo>
                    <a:pt x="127" y="43"/>
                    <a:pt x="129" y="43"/>
                    <a:pt x="130" y="43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2" y="44"/>
                    <a:pt x="134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9" y="42"/>
                    <a:pt x="140" y="41"/>
                  </a:cubicBezTo>
                  <a:cubicBezTo>
                    <a:pt x="143" y="41"/>
                    <a:pt x="142" y="46"/>
                    <a:pt x="144" y="43"/>
                  </a:cubicBezTo>
                  <a:cubicBezTo>
                    <a:pt x="147" y="43"/>
                    <a:pt x="147" y="40"/>
                    <a:pt x="146" y="40"/>
                  </a:cubicBezTo>
                  <a:cubicBezTo>
                    <a:pt x="151" y="39"/>
                    <a:pt x="156" y="37"/>
                    <a:pt x="160" y="37"/>
                  </a:cubicBezTo>
                  <a:cubicBezTo>
                    <a:pt x="160" y="37"/>
                    <a:pt x="160" y="37"/>
                    <a:pt x="161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9" y="30"/>
                    <a:pt x="169" y="63"/>
                    <a:pt x="169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5" y="48"/>
                    <a:pt x="163" y="47"/>
                    <a:pt x="161" y="45"/>
                  </a:cubicBezTo>
                  <a:cubicBezTo>
                    <a:pt x="163" y="45"/>
                    <a:pt x="162" y="44"/>
                    <a:pt x="162" y="43"/>
                  </a:cubicBezTo>
                  <a:cubicBezTo>
                    <a:pt x="160" y="44"/>
                    <a:pt x="160" y="41"/>
                    <a:pt x="159" y="43"/>
                  </a:cubicBezTo>
                  <a:cubicBezTo>
                    <a:pt x="159" y="45"/>
                    <a:pt x="159" y="45"/>
                    <a:pt x="160" y="46"/>
                  </a:cubicBezTo>
                  <a:cubicBezTo>
                    <a:pt x="157" y="46"/>
                    <a:pt x="151" y="45"/>
                    <a:pt x="149" y="44"/>
                  </a:cubicBezTo>
                  <a:cubicBezTo>
                    <a:pt x="150" y="45"/>
                    <a:pt x="150" y="45"/>
                    <a:pt x="149" y="45"/>
                  </a:cubicBezTo>
                  <a:cubicBezTo>
                    <a:pt x="149" y="43"/>
                    <a:pt x="146" y="43"/>
                    <a:pt x="144" y="4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2" y="44"/>
                    <a:pt x="142" y="46"/>
                    <a:pt x="140" y="45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37" y="45"/>
                    <a:pt x="134" y="47"/>
                    <a:pt x="131" y="46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5"/>
                    <a:pt x="126" y="46"/>
                    <a:pt x="128" y="46"/>
                  </a:cubicBezTo>
                  <a:cubicBezTo>
                    <a:pt x="124" y="46"/>
                    <a:pt x="121" y="46"/>
                    <a:pt x="119" y="45"/>
                  </a:cubicBezTo>
                  <a:cubicBezTo>
                    <a:pt x="113" y="49"/>
                    <a:pt x="101" y="51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9" y="49"/>
                    <a:pt x="91" y="51"/>
                    <a:pt x="89" y="50"/>
                  </a:cubicBezTo>
                  <a:cubicBezTo>
                    <a:pt x="90" y="50"/>
                    <a:pt x="87" y="49"/>
                    <a:pt x="89" y="48"/>
                  </a:cubicBezTo>
                  <a:cubicBezTo>
                    <a:pt x="85" y="47"/>
                    <a:pt x="84" y="49"/>
                    <a:pt x="82" y="49"/>
                  </a:cubicBezTo>
                  <a:cubicBezTo>
                    <a:pt x="81" y="50"/>
                    <a:pt x="84" y="48"/>
                    <a:pt x="83" y="50"/>
                  </a:cubicBezTo>
                  <a:cubicBezTo>
                    <a:pt x="83" y="50"/>
                    <a:pt x="78" y="48"/>
                    <a:pt x="77" y="50"/>
                  </a:cubicBezTo>
                  <a:cubicBezTo>
                    <a:pt x="76" y="49"/>
                    <a:pt x="77" y="48"/>
                    <a:pt x="78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3" y="46"/>
                    <a:pt x="82" y="45"/>
                    <a:pt x="8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6" y="40"/>
                    <a:pt x="83" y="41"/>
                    <a:pt x="79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5" y="37"/>
                    <a:pt x="76" y="38"/>
                    <a:pt x="76" y="37"/>
                  </a:cubicBezTo>
                  <a:cubicBezTo>
                    <a:pt x="75" y="36"/>
                    <a:pt x="75" y="36"/>
                    <a:pt x="74" y="36"/>
                  </a:cubicBezTo>
                  <a:cubicBezTo>
                    <a:pt x="78" y="32"/>
                    <a:pt x="73" y="30"/>
                    <a:pt x="79" y="28"/>
                  </a:cubicBezTo>
                  <a:cubicBezTo>
                    <a:pt x="81" y="28"/>
                    <a:pt x="74" y="30"/>
                    <a:pt x="76" y="31"/>
                  </a:cubicBezTo>
                  <a:cubicBezTo>
                    <a:pt x="79" y="31"/>
                    <a:pt x="81" y="28"/>
                    <a:pt x="83" y="27"/>
                  </a:cubicBezTo>
                  <a:cubicBezTo>
                    <a:pt x="81" y="27"/>
                    <a:pt x="82" y="25"/>
                    <a:pt x="84" y="24"/>
                  </a:cubicBezTo>
                  <a:cubicBezTo>
                    <a:pt x="87" y="24"/>
                    <a:pt x="83" y="26"/>
                    <a:pt x="86" y="26"/>
                  </a:cubicBezTo>
                  <a:cubicBezTo>
                    <a:pt x="87" y="24"/>
                    <a:pt x="90" y="23"/>
                    <a:pt x="87" y="23"/>
                  </a:cubicBezTo>
                  <a:cubicBezTo>
                    <a:pt x="88" y="20"/>
                    <a:pt x="90" y="23"/>
                    <a:pt x="91" y="20"/>
                  </a:cubicBezTo>
                  <a:cubicBezTo>
                    <a:pt x="93" y="22"/>
                    <a:pt x="89" y="25"/>
                    <a:pt x="93" y="25"/>
                  </a:cubicBezTo>
                  <a:cubicBezTo>
                    <a:pt x="92" y="23"/>
                    <a:pt x="97" y="22"/>
                    <a:pt x="95" y="20"/>
                  </a:cubicBezTo>
                  <a:cubicBezTo>
                    <a:pt x="96" y="20"/>
                    <a:pt x="97" y="21"/>
                    <a:pt x="96" y="22"/>
                  </a:cubicBezTo>
                  <a:cubicBezTo>
                    <a:pt x="98" y="23"/>
                    <a:pt x="100" y="18"/>
                    <a:pt x="101" y="2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3" y="20"/>
                    <a:pt x="105" y="21"/>
                  </a:cubicBezTo>
                  <a:cubicBezTo>
                    <a:pt x="106" y="21"/>
                    <a:pt x="110" y="18"/>
                    <a:pt x="110" y="20"/>
                  </a:cubicBezTo>
                  <a:cubicBezTo>
                    <a:pt x="111" y="20"/>
                    <a:pt x="115" y="19"/>
                    <a:pt x="113" y="18"/>
                  </a:cubicBezTo>
                  <a:cubicBezTo>
                    <a:pt x="110" y="17"/>
                    <a:pt x="110" y="19"/>
                    <a:pt x="109" y="17"/>
                  </a:cubicBezTo>
                  <a:cubicBezTo>
                    <a:pt x="111" y="19"/>
                    <a:pt x="112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7" y="16"/>
                    <a:pt x="118" y="16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2" y="13"/>
                    <a:pt x="120" y="17"/>
                    <a:pt x="123" y="16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3" y="18"/>
                    <a:pt x="124" y="17"/>
                  </a:cubicBezTo>
                  <a:cubicBezTo>
                    <a:pt x="125" y="16"/>
                    <a:pt x="126" y="14"/>
                    <a:pt x="126" y="13"/>
                  </a:cubicBezTo>
                  <a:cubicBezTo>
                    <a:pt x="128" y="12"/>
                    <a:pt x="127" y="14"/>
                    <a:pt x="129" y="13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5"/>
                    <a:pt x="129" y="17"/>
                    <a:pt x="131" y="16"/>
                  </a:cubicBezTo>
                  <a:cubicBezTo>
                    <a:pt x="133" y="15"/>
                    <a:pt x="135" y="13"/>
                    <a:pt x="132" y="13"/>
                  </a:cubicBezTo>
                  <a:cubicBezTo>
                    <a:pt x="133" y="13"/>
                    <a:pt x="135" y="13"/>
                    <a:pt x="135" y="14"/>
                  </a:cubicBezTo>
                  <a:cubicBezTo>
                    <a:pt x="137" y="13"/>
                    <a:pt x="134" y="13"/>
                    <a:pt x="136" y="12"/>
                  </a:cubicBezTo>
                  <a:cubicBezTo>
                    <a:pt x="138" y="12"/>
                    <a:pt x="141" y="13"/>
                    <a:pt x="143" y="14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1" y="18"/>
                    <a:pt x="144" y="17"/>
                    <a:pt x="143" y="19"/>
                  </a:cubicBezTo>
                  <a:cubicBezTo>
                    <a:pt x="144" y="19"/>
                    <a:pt x="146" y="18"/>
                    <a:pt x="147" y="18"/>
                  </a:cubicBezTo>
                  <a:cubicBezTo>
                    <a:pt x="143" y="15"/>
                    <a:pt x="150" y="13"/>
                    <a:pt x="148" y="11"/>
                  </a:cubicBezTo>
                  <a:cubicBezTo>
                    <a:pt x="153" y="9"/>
                    <a:pt x="152" y="16"/>
                    <a:pt x="156" y="11"/>
                  </a:cubicBezTo>
                  <a:cubicBezTo>
                    <a:pt x="155" y="11"/>
                    <a:pt x="157" y="8"/>
                    <a:pt x="155" y="10"/>
                  </a:cubicBezTo>
                  <a:cubicBezTo>
                    <a:pt x="158" y="9"/>
                    <a:pt x="156" y="7"/>
                    <a:pt x="160" y="7"/>
                  </a:cubicBezTo>
                  <a:cubicBezTo>
                    <a:pt x="157" y="9"/>
                    <a:pt x="163" y="9"/>
                    <a:pt x="160" y="11"/>
                  </a:cubicBezTo>
                  <a:cubicBezTo>
                    <a:pt x="160" y="11"/>
                    <a:pt x="157" y="11"/>
                    <a:pt x="157" y="12"/>
                  </a:cubicBezTo>
                  <a:cubicBezTo>
                    <a:pt x="158" y="12"/>
                    <a:pt x="157" y="14"/>
                    <a:pt x="160" y="14"/>
                  </a:cubicBezTo>
                  <a:cubicBezTo>
                    <a:pt x="162" y="13"/>
                    <a:pt x="164" y="12"/>
                    <a:pt x="164" y="11"/>
                  </a:cubicBezTo>
                  <a:cubicBezTo>
                    <a:pt x="163" y="10"/>
                    <a:pt x="161" y="12"/>
                    <a:pt x="162" y="10"/>
                  </a:cubicBezTo>
                  <a:cubicBezTo>
                    <a:pt x="165" y="9"/>
                    <a:pt x="166" y="11"/>
                    <a:pt x="167" y="8"/>
                  </a:cubicBezTo>
                  <a:cubicBezTo>
                    <a:pt x="165" y="9"/>
                    <a:pt x="164" y="7"/>
                    <a:pt x="164" y="6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70" y="5"/>
                    <a:pt x="167" y="4"/>
                    <a:pt x="171" y="3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3" y="6"/>
                    <a:pt x="167" y="5"/>
                    <a:pt x="169" y="8"/>
                  </a:cubicBezTo>
                  <a:cubicBezTo>
                    <a:pt x="171" y="7"/>
                    <a:pt x="172" y="6"/>
                    <a:pt x="174" y="6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4" y="6"/>
                    <a:pt x="176" y="10"/>
                    <a:pt x="179" y="7"/>
                  </a:cubicBezTo>
                  <a:cubicBezTo>
                    <a:pt x="180" y="5"/>
                    <a:pt x="179" y="6"/>
                    <a:pt x="179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2" y="0"/>
                    <a:pt x="178" y="37"/>
                    <a:pt x="179" y="2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7" y="21"/>
                    <a:pt x="176" y="21"/>
                    <a:pt x="175" y="20"/>
                  </a:cubicBezTo>
                  <a:cubicBezTo>
                    <a:pt x="176" y="19"/>
                    <a:pt x="171" y="19"/>
                    <a:pt x="174" y="18"/>
                  </a:cubicBezTo>
                  <a:cubicBezTo>
                    <a:pt x="175" y="18"/>
                    <a:pt x="176" y="19"/>
                    <a:pt x="177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0" y="13"/>
                    <a:pt x="178" y="36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82" y="8"/>
                    <a:pt x="177" y="6"/>
                    <a:pt x="176" y="9"/>
                  </a:cubicBezTo>
                  <a:cubicBezTo>
                    <a:pt x="180" y="8"/>
                    <a:pt x="180" y="10"/>
                    <a:pt x="182" y="12"/>
                  </a:cubicBezTo>
                  <a:cubicBezTo>
                    <a:pt x="182" y="13"/>
                    <a:pt x="184" y="6"/>
                    <a:pt x="183" y="15"/>
                  </a:cubicBezTo>
                  <a:cubicBezTo>
                    <a:pt x="183" y="12"/>
                    <a:pt x="182" y="22"/>
                    <a:pt x="183" y="9"/>
                  </a:cubicBezTo>
                  <a:cubicBezTo>
                    <a:pt x="183" y="9"/>
                    <a:pt x="182" y="8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5"/>
                    <a:pt x="181" y="26"/>
                    <a:pt x="182" y="17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7" y="16"/>
                    <a:pt x="177" y="16"/>
                    <a:pt x="177" y="16"/>
                  </a:cubicBezTo>
                  <a:cubicBezTo>
                    <a:pt x="176" y="15"/>
                    <a:pt x="175" y="16"/>
                    <a:pt x="174" y="16"/>
                  </a:cubicBezTo>
                  <a:cubicBezTo>
                    <a:pt x="173" y="15"/>
                    <a:pt x="173" y="13"/>
                    <a:pt x="175" y="14"/>
                  </a:cubicBezTo>
                  <a:cubicBezTo>
                    <a:pt x="171" y="13"/>
                    <a:pt x="166" y="12"/>
                    <a:pt x="162" y="11"/>
                  </a:cubicBezTo>
                  <a:cubicBezTo>
                    <a:pt x="164" y="13"/>
                    <a:pt x="157" y="11"/>
                    <a:pt x="159" y="13"/>
                  </a:cubicBezTo>
                  <a:cubicBezTo>
                    <a:pt x="161" y="14"/>
                    <a:pt x="163" y="16"/>
                    <a:pt x="161" y="17"/>
                  </a:cubicBezTo>
                  <a:cubicBezTo>
                    <a:pt x="160" y="17"/>
                    <a:pt x="161" y="16"/>
                    <a:pt x="161" y="15"/>
                  </a:cubicBezTo>
                  <a:cubicBezTo>
                    <a:pt x="159" y="16"/>
                    <a:pt x="158" y="13"/>
                    <a:pt x="156" y="15"/>
                  </a:cubicBezTo>
                  <a:cubicBezTo>
                    <a:pt x="160" y="14"/>
                    <a:pt x="157" y="12"/>
                    <a:pt x="158" y="10"/>
                  </a:cubicBezTo>
                  <a:cubicBezTo>
                    <a:pt x="155" y="11"/>
                    <a:pt x="158" y="9"/>
                    <a:pt x="155" y="9"/>
                  </a:cubicBezTo>
                  <a:cubicBezTo>
                    <a:pt x="152" y="10"/>
                    <a:pt x="149" y="10"/>
                    <a:pt x="145" y="11"/>
                  </a:cubicBezTo>
                  <a:cubicBezTo>
                    <a:pt x="141" y="9"/>
                    <a:pt x="134" y="11"/>
                    <a:pt x="131" y="12"/>
                  </a:cubicBezTo>
                  <a:cubicBezTo>
                    <a:pt x="128" y="11"/>
                    <a:pt x="130" y="9"/>
                    <a:pt x="127" y="8"/>
                  </a:cubicBezTo>
                  <a:cubicBezTo>
                    <a:pt x="125" y="9"/>
                    <a:pt x="130" y="10"/>
                    <a:pt x="126" y="10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5" y="10"/>
                    <a:pt x="119" y="8"/>
                    <a:pt x="118" y="1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8" y="10"/>
                    <a:pt x="117" y="10"/>
                  </a:cubicBezTo>
                  <a:cubicBezTo>
                    <a:pt x="117" y="9"/>
                    <a:pt x="116" y="9"/>
                    <a:pt x="117" y="8"/>
                  </a:cubicBezTo>
                  <a:cubicBezTo>
                    <a:pt x="115" y="7"/>
                    <a:pt x="112" y="9"/>
                    <a:pt x="110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7" y="12"/>
                    <a:pt x="104" y="11"/>
                    <a:pt x="100" y="12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0"/>
                    <a:pt x="95" y="10"/>
                    <a:pt x="94" y="11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99" y="9"/>
                    <a:pt x="100" y="10"/>
                  </a:cubicBezTo>
                  <a:cubicBezTo>
                    <a:pt x="101" y="11"/>
                    <a:pt x="105" y="10"/>
                    <a:pt x="105" y="9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2" y="8"/>
                    <a:pt x="104" y="8"/>
                    <a:pt x="105" y="6"/>
                  </a:cubicBezTo>
                  <a:cubicBezTo>
                    <a:pt x="105" y="6"/>
                    <a:pt x="103" y="6"/>
                    <a:pt x="103" y="7"/>
                  </a:cubicBezTo>
                  <a:cubicBezTo>
                    <a:pt x="105" y="6"/>
                    <a:pt x="106" y="5"/>
                    <a:pt x="109" y="5"/>
                  </a:cubicBezTo>
                  <a:cubicBezTo>
                    <a:pt x="107" y="6"/>
                    <a:pt x="110" y="6"/>
                    <a:pt x="109" y="7"/>
                  </a:cubicBezTo>
                  <a:cubicBezTo>
                    <a:pt x="109" y="5"/>
                    <a:pt x="112" y="4"/>
                    <a:pt x="115" y="4"/>
                  </a:cubicBezTo>
                  <a:cubicBezTo>
                    <a:pt x="118" y="6"/>
                    <a:pt x="121" y="2"/>
                    <a:pt x="125" y="3"/>
                  </a:cubicBezTo>
                  <a:cubicBezTo>
                    <a:pt x="123" y="4"/>
                    <a:pt x="122" y="6"/>
                    <a:pt x="119" y="7"/>
                  </a:cubicBezTo>
                  <a:cubicBezTo>
                    <a:pt x="122" y="7"/>
                    <a:pt x="122" y="7"/>
                    <a:pt x="124" y="7"/>
                  </a:cubicBezTo>
                  <a:cubicBezTo>
                    <a:pt x="125" y="6"/>
                    <a:pt x="126" y="4"/>
                    <a:pt x="129" y="3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32" y="3"/>
                    <a:pt x="132" y="1"/>
                    <a:pt x="135" y="2"/>
                  </a:cubicBezTo>
                  <a:cubicBezTo>
                    <a:pt x="142" y="2"/>
                    <a:pt x="148" y="2"/>
                    <a:pt x="153" y="2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6" y="1"/>
                    <a:pt x="162" y="2"/>
                    <a:pt x="165" y="2"/>
                  </a:cubicBezTo>
                  <a:cubicBezTo>
                    <a:pt x="171" y="4"/>
                    <a:pt x="179" y="4"/>
                    <a:pt x="181" y="7"/>
                  </a:cubicBezTo>
                  <a:cubicBezTo>
                    <a:pt x="185" y="9"/>
                    <a:pt x="185" y="9"/>
                    <a:pt x="185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6" y="9"/>
                    <a:pt x="186" y="9"/>
                    <a:pt x="186" y="9"/>
                  </a:cubicBezTo>
                  <a:cubicBezTo>
                    <a:pt x="187" y="2"/>
                    <a:pt x="185" y="18"/>
                    <a:pt x="186" y="16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76" y="20"/>
                    <a:pt x="176" y="20"/>
                    <a:pt x="176" y="20"/>
                  </a:cubicBezTo>
                  <a:cubicBezTo>
                    <a:pt x="171" y="22"/>
                    <a:pt x="166" y="23"/>
                    <a:pt x="161" y="24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1" y="24"/>
                    <a:pt x="161" y="21"/>
                    <a:pt x="159" y="22"/>
                  </a:cubicBezTo>
                  <a:cubicBezTo>
                    <a:pt x="162" y="23"/>
                    <a:pt x="157" y="24"/>
                    <a:pt x="156" y="26"/>
                  </a:cubicBezTo>
                  <a:cubicBezTo>
                    <a:pt x="151" y="25"/>
                    <a:pt x="145" y="28"/>
                    <a:pt x="141" y="30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37" y="32"/>
                    <a:pt x="132" y="31"/>
                    <a:pt x="126" y="31"/>
                  </a:cubicBezTo>
                  <a:cubicBezTo>
                    <a:pt x="126" y="31"/>
                    <a:pt x="124" y="30"/>
                    <a:pt x="123" y="30"/>
                  </a:cubicBezTo>
                  <a:cubicBezTo>
                    <a:pt x="120" y="33"/>
                    <a:pt x="119" y="33"/>
                    <a:pt x="115" y="35"/>
                  </a:cubicBezTo>
                  <a:cubicBezTo>
                    <a:pt x="112" y="35"/>
                    <a:pt x="107" y="36"/>
                    <a:pt x="104" y="36"/>
                  </a:cubicBezTo>
                  <a:cubicBezTo>
                    <a:pt x="99" y="38"/>
                    <a:pt x="93" y="40"/>
                    <a:pt x="88" y="41"/>
                  </a:cubicBezTo>
                  <a:cubicBezTo>
                    <a:pt x="86" y="42"/>
                    <a:pt x="84" y="43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4" y="47"/>
                    <a:pt x="74" y="2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7" y="31"/>
                    <a:pt x="111" y="32"/>
                    <a:pt x="121" y="29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3" y="32"/>
                    <a:pt x="127" y="30"/>
                    <a:pt x="126" y="29"/>
                  </a:cubicBezTo>
                  <a:cubicBezTo>
                    <a:pt x="129" y="29"/>
                    <a:pt x="134" y="27"/>
                    <a:pt x="136" y="28"/>
                  </a:cubicBezTo>
                  <a:cubicBezTo>
                    <a:pt x="140" y="29"/>
                    <a:pt x="140" y="27"/>
                    <a:pt x="143" y="27"/>
                  </a:cubicBezTo>
                  <a:cubicBezTo>
                    <a:pt x="150" y="27"/>
                    <a:pt x="153" y="28"/>
                    <a:pt x="160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9"/>
                    <a:pt x="159" y="30"/>
                  </a:cubicBezTo>
                  <a:cubicBezTo>
                    <a:pt x="161" y="29"/>
                    <a:pt x="168" y="32"/>
                    <a:pt x="166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28"/>
                    <a:pt x="176" y="66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1" y="52"/>
                    <a:pt x="167" y="53"/>
                    <a:pt x="163" y="53"/>
                  </a:cubicBezTo>
                  <a:cubicBezTo>
                    <a:pt x="164" y="54"/>
                    <a:pt x="162" y="55"/>
                    <a:pt x="162" y="55"/>
                  </a:cubicBezTo>
                  <a:cubicBezTo>
                    <a:pt x="156" y="57"/>
                    <a:pt x="149" y="56"/>
                    <a:pt x="145" y="58"/>
                  </a:cubicBezTo>
                  <a:cubicBezTo>
                    <a:pt x="144" y="58"/>
                    <a:pt x="146" y="57"/>
                    <a:pt x="144" y="57"/>
                  </a:cubicBezTo>
                  <a:cubicBezTo>
                    <a:pt x="143" y="58"/>
                    <a:pt x="144" y="58"/>
                    <a:pt x="142" y="59"/>
                  </a:cubicBezTo>
                  <a:cubicBezTo>
                    <a:pt x="134" y="62"/>
                    <a:pt x="124" y="60"/>
                    <a:pt x="116" y="62"/>
                  </a:cubicBezTo>
                  <a:cubicBezTo>
                    <a:pt x="109" y="65"/>
                    <a:pt x="101" y="67"/>
                    <a:pt x="95" y="68"/>
                  </a:cubicBezTo>
                  <a:cubicBezTo>
                    <a:pt x="92" y="69"/>
                    <a:pt x="89" y="70"/>
                    <a:pt x="86" y="71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77"/>
                    <a:pt x="78" y="47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5" y="59"/>
                    <a:pt x="86" y="66"/>
                    <a:pt x="91" y="63"/>
                  </a:cubicBezTo>
                  <a:cubicBezTo>
                    <a:pt x="92" y="64"/>
                    <a:pt x="94" y="64"/>
                    <a:pt x="94" y="65"/>
                  </a:cubicBezTo>
                  <a:cubicBezTo>
                    <a:pt x="96" y="64"/>
                    <a:pt x="103" y="67"/>
                    <a:pt x="108" y="6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12" y="66"/>
                    <a:pt x="117" y="64"/>
                    <a:pt x="122" y="65"/>
                  </a:cubicBezTo>
                  <a:cubicBezTo>
                    <a:pt x="122" y="65"/>
                    <a:pt x="121" y="65"/>
                    <a:pt x="121" y="66"/>
                  </a:cubicBezTo>
                  <a:cubicBezTo>
                    <a:pt x="123" y="67"/>
                    <a:pt x="126" y="63"/>
                    <a:pt x="127" y="66"/>
                  </a:cubicBezTo>
                  <a:cubicBezTo>
                    <a:pt x="129" y="65"/>
                    <a:pt x="128" y="64"/>
                    <a:pt x="127" y="64"/>
                  </a:cubicBezTo>
                  <a:cubicBezTo>
                    <a:pt x="140" y="64"/>
                    <a:pt x="155" y="60"/>
                    <a:pt x="172" y="68"/>
                  </a:cubicBezTo>
                  <a:cubicBezTo>
                    <a:pt x="178" y="73"/>
                    <a:pt x="177" y="74"/>
                    <a:pt x="176" y="74"/>
                  </a:cubicBezTo>
                  <a:cubicBezTo>
                    <a:pt x="176" y="74"/>
                    <a:pt x="176" y="74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8" y="65"/>
                    <a:pt x="173" y="88"/>
                    <a:pt x="174" y="86"/>
                  </a:cubicBezTo>
                  <a:cubicBezTo>
                    <a:pt x="174" y="86"/>
                    <a:pt x="174" y="86"/>
                    <a:pt x="174" y="86"/>
                  </a:cubicBezTo>
                  <a:cubicBezTo>
                    <a:pt x="174" y="86"/>
                    <a:pt x="174" y="86"/>
                    <a:pt x="174" y="86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72" y="87"/>
                    <a:pt x="171" y="87"/>
                    <a:pt x="171" y="88"/>
                  </a:cubicBezTo>
                  <a:cubicBezTo>
                    <a:pt x="170" y="87"/>
                    <a:pt x="170" y="89"/>
                    <a:pt x="170" y="88"/>
                  </a:cubicBezTo>
                  <a:cubicBezTo>
                    <a:pt x="167" y="90"/>
                    <a:pt x="164" y="86"/>
                    <a:pt x="163" y="88"/>
                  </a:cubicBezTo>
                  <a:cubicBezTo>
                    <a:pt x="164" y="90"/>
                    <a:pt x="161" y="89"/>
                    <a:pt x="161" y="90"/>
                  </a:cubicBezTo>
                  <a:cubicBezTo>
                    <a:pt x="155" y="90"/>
                    <a:pt x="154" y="89"/>
                    <a:pt x="149" y="90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4" y="92"/>
                    <a:pt x="138" y="91"/>
                    <a:pt x="134" y="95"/>
                  </a:cubicBezTo>
                  <a:cubicBezTo>
                    <a:pt x="126" y="95"/>
                    <a:pt x="120" y="97"/>
                    <a:pt x="114" y="98"/>
                  </a:cubicBezTo>
                  <a:cubicBezTo>
                    <a:pt x="111" y="100"/>
                    <a:pt x="108" y="100"/>
                    <a:pt x="107" y="102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7"/>
                    <a:pt x="103" y="74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8" y="91"/>
                    <a:pt x="114" y="91"/>
                    <a:pt x="121" y="91"/>
                  </a:cubicBezTo>
                  <a:cubicBezTo>
                    <a:pt x="125" y="92"/>
                    <a:pt x="129" y="92"/>
                    <a:pt x="134" y="93"/>
                  </a:cubicBezTo>
                  <a:cubicBezTo>
                    <a:pt x="137" y="94"/>
                    <a:pt x="139" y="95"/>
                    <a:pt x="142" y="96"/>
                  </a:cubicBezTo>
                  <a:cubicBezTo>
                    <a:pt x="140" y="77"/>
                    <a:pt x="145" y="122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24" y="130"/>
                    <a:pt x="114" y="134"/>
                    <a:pt x="108" y="143"/>
                  </a:cubicBezTo>
                  <a:cubicBezTo>
                    <a:pt x="105" y="150"/>
                    <a:pt x="103" y="147"/>
                    <a:pt x="106" y="149"/>
                  </a:cubicBezTo>
                  <a:cubicBezTo>
                    <a:pt x="108" y="152"/>
                    <a:pt x="115" y="161"/>
                    <a:pt x="118" y="169"/>
                  </a:cubicBezTo>
                  <a:cubicBezTo>
                    <a:pt x="118" y="178"/>
                    <a:pt x="119" y="178"/>
                    <a:pt x="121" y="187"/>
                  </a:cubicBezTo>
                  <a:cubicBezTo>
                    <a:pt x="120" y="187"/>
                    <a:pt x="120" y="186"/>
                    <a:pt x="120" y="187"/>
                  </a:cubicBezTo>
                  <a:cubicBezTo>
                    <a:pt x="122" y="187"/>
                    <a:pt x="121" y="193"/>
                    <a:pt x="122" y="194"/>
                  </a:cubicBezTo>
                  <a:cubicBezTo>
                    <a:pt x="121" y="208"/>
                    <a:pt x="118" y="218"/>
                    <a:pt x="113" y="229"/>
                  </a:cubicBezTo>
                  <a:cubicBezTo>
                    <a:pt x="114" y="228"/>
                    <a:pt x="113" y="226"/>
                    <a:pt x="112" y="228"/>
                  </a:cubicBezTo>
                  <a:cubicBezTo>
                    <a:pt x="112" y="231"/>
                    <a:pt x="112" y="231"/>
                    <a:pt x="112" y="231"/>
                  </a:cubicBezTo>
                  <a:cubicBezTo>
                    <a:pt x="111" y="231"/>
                    <a:pt x="111" y="231"/>
                    <a:pt x="111" y="231"/>
                  </a:cubicBezTo>
                  <a:cubicBezTo>
                    <a:pt x="111" y="232"/>
                    <a:pt x="111" y="234"/>
                    <a:pt x="112" y="233"/>
                  </a:cubicBezTo>
                  <a:cubicBezTo>
                    <a:pt x="101" y="261"/>
                    <a:pt x="80" y="281"/>
                    <a:pt x="62" y="303"/>
                  </a:cubicBezTo>
                  <a:cubicBezTo>
                    <a:pt x="57" y="307"/>
                    <a:pt x="51" y="315"/>
                    <a:pt x="47" y="320"/>
                  </a:cubicBezTo>
                  <a:cubicBezTo>
                    <a:pt x="30" y="334"/>
                    <a:pt x="15" y="346"/>
                    <a:pt x="2" y="362"/>
                  </a:cubicBezTo>
                  <a:cubicBezTo>
                    <a:pt x="2" y="362"/>
                    <a:pt x="0" y="357"/>
                    <a:pt x="6" y="3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9137650" y="3151188"/>
              <a:ext cx="11112" cy="6350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3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9377363" y="3168651"/>
              <a:ext cx="7937" cy="793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0 w 2"/>
                <a:gd name="T5" fmla="*/ 2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9415463" y="3181351"/>
              <a:ext cx="22225" cy="3175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1 h 1"/>
                <a:gd name="T4" fmla="*/ 6 w 6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5" y="1"/>
                    <a:pt x="2" y="1"/>
                    <a:pt x="0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9461500" y="3132138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9453563" y="3140076"/>
              <a:ext cx="11112" cy="3175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1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9332913" y="3157538"/>
              <a:ext cx="11112" cy="7938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0" y="2"/>
                  </a:cubicBezTo>
                  <a:cubicBezTo>
                    <a:pt x="0" y="2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9280525" y="3173413"/>
              <a:ext cx="7937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1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1"/>
                    <a:pt x="0" y="0"/>
                    <a:pt x="1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9159875" y="3429001"/>
              <a:ext cx="7937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0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9239250" y="3417888"/>
              <a:ext cx="6350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0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9291638" y="3522663"/>
              <a:ext cx="0" cy="7938"/>
            </a:xfrm>
            <a:custGeom>
              <a:avLst/>
              <a:gdLst>
                <a:gd name="T0" fmla="*/ 5 h 5"/>
                <a:gd name="T1" fmla="*/ 5 h 5"/>
                <a:gd name="T2" fmla="*/ 0 h 5"/>
                <a:gd name="T3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9261475" y="2627313"/>
              <a:ext cx="7937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9234488" y="2605088"/>
              <a:ext cx="298450" cy="488950"/>
            </a:xfrm>
            <a:custGeom>
              <a:avLst/>
              <a:gdLst>
                <a:gd name="T0" fmla="*/ 21 w 79"/>
                <a:gd name="T1" fmla="*/ 105 h 130"/>
                <a:gd name="T2" fmla="*/ 21 w 79"/>
                <a:gd name="T3" fmla="*/ 99 h 130"/>
                <a:gd name="T4" fmla="*/ 18 w 79"/>
                <a:gd name="T5" fmla="*/ 86 h 130"/>
                <a:gd name="T6" fmla="*/ 19 w 79"/>
                <a:gd name="T7" fmla="*/ 81 h 130"/>
                <a:gd name="T8" fmla="*/ 23 w 79"/>
                <a:gd name="T9" fmla="*/ 67 h 130"/>
                <a:gd name="T10" fmla="*/ 24 w 79"/>
                <a:gd name="T11" fmla="*/ 63 h 130"/>
                <a:gd name="T12" fmla="*/ 24 w 79"/>
                <a:gd name="T13" fmla="*/ 55 h 130"/>
                <a:gd name="T14" fmla="*/ 26 w 79"/>
                <a:gd name="T15" fmla="*/ 49 h 130"/>
                <a:gd name="T16" fmla="*/ 29 w 79"/>
                <a:gd name="T17" fmla="*/ 45 h 130"/>
                <a:gd name="T18" fmla="*/ 28 w 79"/>
                <a:gd name="T19" fmla="*/ 41 h 130"/>
                <a:gd name="T20" fmla="*/ 29 w 79"/>
                <a:gd name="T21" fmla="*/ 33 h 130"/>
                <a:gd name="T22" fmla="*/ 32 w 79"/>
                <a:gd name="T23" fmla="*/ 29 h 130"/>
                <a:gd name="T24" fmla="*/ 33 w 79"/>
                <a:gd name="T25" fmla="*/ 24 h 130"/>
                <a:gd name="T26" fmla="*/ 38 w 79"/>
                <a:gd name="T27" fmla="*/ 20 h 130"/>
                <a:gd name="T28" fmla="*/ 43 w 79"/>
                <a:gd name="T29" fmla="*/ 14 h 130"/>
                <a:gd name="T30" fmla="*/ 52 w 79"/>
                <a:gd name="T31" fmla="*/ 11 h 130"/>
                <a:gd name="T32" fmla="*/ 56 w 79"/>
                <a:gd name="T33" fmla="*/ 8 h 130"/>
                <a:gd name="T34" fmla="*/ 60 w 79"/>
                <a:gd name="T35" fmla="*/ 9 h 130"/>
                <a:gd name="T36" fmla="*/ 63 w 79"/>
                <a:gd name="T37" fmla="*/ 7 h 130"/>
                <a:gd name="T38" fmla="*/ 64 w 79"/>
                <a:gd name="T39" fmla="*/ 7 h 130"/>
                <a:gd name="T40" fmla="*/ 68 w 79"/>
                <a:gd name="T41" fmla="*/ 7 h 130"/>
                <a:gd name="T42" fmla="*/ 73 w 79"/>
                <a:gd name="T43" fmla="*/ 15 h 130"/>
                <a:gd name="T44" fmla="*/ 74 w 79"/>
                <a:gd name="T45" fmla="*/ 17 h 130"/>
                <a:gd name="T46" fmla="*/ 62 w 79"/>
                <a:gd name="T47" fmla="*/ 28 h 130"/>
                <a:gd name="T48" fmla="*/ 57 w 79"/>
                <a:gd name="T49" fmla="*/ 30 h 130"/>
                <a:gd name="T50" fmla="*/ 53 w 79"/>
                <a:gd name="T51" fmla="*/ 31 h 130"/>
                <a:gd name="T52" fmla="*/ 43 w 79"/>
                <a:gd name="T53" fmla="*/ 33 h 130"/>
                <a:gd name="T54" fmla="*/ 41 w 79"/>
                <a:gd name="T55" fmla="*/ 28 h 130"/>
                <a:gd name="T56" fmla="*/ 38 w 79"/>
                <a:gd name="T57" fmla="*/ 33 h 130"/>
                <a:gd name="T58" fmla="*/ 35 w 79"/>
                <a:gd name="T59" fmla="*/ 38 h 130"/>
                <a:gd name="T60" fmla="*/ 30 w 79"/>
                <a:gd name="T61" fmla="*/ 36 h 130"/>
                <a:gd name="T62" fmla="*/ 28 w 79"/>
                <a:gd name="T63" fmla="*/ 38 h 130"/>
                <a:gd name="T64" fmla="*/ 26 w 79"/>
                <a:gd name="T65" fmla="*/ 36 h 130"/>
                <a:gd name="T66" fmla="*/ 23 w 79"/>
                <a:gd name="T67" fmla="*/ 32 h 130"/>
                <a:gd name="T68" fmla="*/ 18 w 79"/>
                <a:gd name="T69" fmla="*/ 35 h 130"/>
                <a:gd name="T70" fmla="*/ 17 w 79"/>
                <a:gd name="T71" fmla="*/ 33 h 130"/>
                <a:gd name="T72" fmla="*/ 13 w 79"/>
                <a:gd name="T73" fmla="*/ 34 h 130"/>
                <a:gd name="T74" fmla="*/ 9 w 79"/>
                <a:gd name="T75" fmla="*/ 32 h 130"/>
                <a:gd name="T76" fmla="*/ 12 w 79"/>
                <a:gd name="T77" fmla="*/ 28 h 130"/>
                <a:gd name="T78" fmla="*/ 4 w 79"/>
                <a:gd name="T79" fmla="*/ 28 h 130"/>
                <a:gd name="T80" fmla="*/ 3 w 79"/>
                <a:gd name="T81" fmla="*/ 15 h 130"/>
                <a:gd name="T82" fmla="*/ 4 w 79"/>
                <a:gd name="T83" fmla="*/ 12 h 130"/>
                <a:gd name="T84" fmla="*/ 4 w 79"/>
                <a:gd name="T85" fmla="*/ 7 h 130"/>
                <a:gd name="T86" fmla="*/ 6 w 79"/>
                <a:gd name="T87" fmla="*/ 9 h 130"/>
                <a:gd name="T88" fmla="*/ 4 w 79"/>
                <a:gd name="T89" fmla="*/ 14 h 130"/>
                <a:gd name="T90" fmla="*/ 13 w 79"/>
                <a:gd name="T91" fmla="*/ 17 h 130"/>
                <a:gd name="T92" fmla="*/ 25 w 79"/>
                <a:gd name="T93" fmla="*/ 19 h 130"/>
                <a:gd name="T94" fmla="*/ 41 w 79"/>
                <a:gd name="T95" fmla="*/ 17 h 130"/>
                <a:gd name="T96" fmla="*/ 52 w 79"/>
                <a:gd name="T97" fmla="*/ 14 h 130"/>
                <a:gd name="T98" fmla="*/ 57 w 79"/>
                <a:gd name="T99" fmla="*/ 10 h 130"/>
                <a:gd name="T100" fmla="*/ 61 w 79"/>
                <a:gd name="T101" fmla="*/ 12 h 130"/>
                <a:gd name="T102" fmla="*/ 66 w 79"/>
                <a:gd name="T103" fmla="*/ 24 h 130"/>
                <a:gd name="T104" fmla="*/ 57 w 79"/>
                <a:gd name="T105" fmla="*/ 25 h 130"/>
                <a:gd name="T106" fmla="*/ 49 w 79"/>
                <a:gd name="T107" fmla="*/ 28 h 130"/>
                <a:gd name="T108" fmla="*/ 41 w 79"/>
                <a:gd name="T109" fmla="*/ 37 h 130"/>
                <a:gd name="T110" fmla="*/ 34 w 79"/>
                <a:gd name="T111" fmla="*/ 80 h 130"/>
                <a:gd name="T112" fmla="*/ 32 w 79"/>
                <a:gd name="T113" fmla="*/ 92 h 130"/>
                <a:gd name="T114" fmla="*/ 20 w 79"/>
                <a:gd name="T115" fmla="*/ 1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" h="130">
                  <a:moveTo>
                    <a:pt x="20" y="127"/>
                  </a:moveTo>
                  <a:cubicBezTo>
                    <a:pt x="16" y="125"/>
                    <a:pt x="20" y="121"/>
                    <a:pt x="18" y="118"/>
                  </a:cubicBezTo>
                  <a:cubicBezTo>
                    <a:pt x="17" y="118"/>
                    <a:pt x="20" y="118"/>
                    <a:pt x="20" y="118"/>
                  </a:cubicBezTo>
                  <a:cubicBezTo>
                    <a:pt x="16" y="115"/>
                    <a:pt x="18" y="111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3" y="107"/>
                    <a:pt x="20" y="106"/>
                    <a:pt x="21" y="105"/>
                  </a:cubicBezTo>
                  <a:cubicBezTo>
                    <a:pt x="21" y="105"/>
                    <a:pt x="21" y="106"/>
                    <a:pt x="22" y="106"/>
                  </a:cubicBezTo>
                  <a:cubicBezTo>
                    <a:pt x="21" y="105"/>
                    <a:pt x="21" y="104"/>
                    <a:pt x="20" y="104"/>
                  </a:cubicBezTo>
                  <a:cubicBezTo>
                    <a:pt x="21" y="104"/>
                    <a:pt x="22" y="104"/>
                    <a:pt x="23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7" y="102"/>
                    <a:pt x="22" y="100"/>
                    <a:pt x="20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19" y="97"/>
                    <a:pt x="19" y="94"/>
                    <a:pt x="19" y="91"/>
                  </a:cubicBezTo>
                  <a:cubicBezTo>
                    <a:pt x="19" y="91"/>
                    <a:pt x="20" y="91"/>
                    <a:pt x="21" y="91"/>
                  </a:cubicBezTo>
                  <a:cubicBezTo>
                    <a:pt x="19" y="91"/>
                    <a:pt x="19" y="90"/>
                    <a:pt x="19" y="89"/>
                  </a:cubicBezTo>
                  <a:cubicBezTo>
                    <a:pt x="21" y="89"/>
                    <a:pt x="17" y="88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7" y="86"/>
                    <a:pt x="20" y="86"/>
                    <a:pt x="18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21" y="85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8" y="83"/>
                    <a:pt x="20" y="83"/>
                    <a:pt x="19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2"/>
                    <a:pt x="21" y="81"/>
                    <a:pt x="19" y="81"/>
                  </a:cubicBezTo>
                  <a:cubicBezTo>
                    <a:pt x="20" y="81"/>
                    <a:pt x="19" y="82"/>
                    <a:pt x="22" y="82"/>
                  </a:cubicBezTo>
                  <a:cubicBezTo>
                    <a:pt x="20" y="78"/>
                    <a:pt x="21" y="75"/>
                    <a:pt x="22" y="71"/>
                  </a:cubicBezTo>
                  <a:cubicBezTo>
                    <a:pt x="22" y="71"/>
                    <a:pt x="23" y="71"/>
                    <a:pt x="23" y="71"/>
                  </a:cubicBezTo>
                  <a:cubicBezTo>
                    <a:pt x="23" y="71"/>
                    <a:pt x="23" y="70"/>
                    <a:pt x="22" y="69"/>
                  </a:cubicBezTo>
                  <a:cubicBezTo>
                    <a:pt x="22" y="69"/>
                    <a:pt x="23" y="69"/>
                    <a:pt x="24" y="69"/>
                  </a:cubicBezTo>
                  <a:cubicBezTo>
                    <a:pt x="24" y="69"/>
                    <a:pt x="22" y="68"/>
                    <a:pt x="23" y="67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7"/>
                    <a:pt x="23" y="66"/>
                    <a:pt x="23" y="66"/>
                  </a:cubicBezTo>
                  <a:cubicBezTo>
                    <a:pt x="23" y="66"/>
                    <a:pt x="24" y="66"/>
                    <a:pt x="24" y="66"/>
                  </a:cubicBezTo>
                  <a:cubicBezTo>
                    <a:pt x="23" y="65"/>
                    <a:pt x="25" y="65"/>
                    <a:pt x="24" y="64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7" y="64"/>
                    <a:pt x="23" y="64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3" y="62"/>
                    <a:pt x="24" y="61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9"/>
                    <a:pt x="25" y="58"/>
                    <a:pt x="24" y="57"/>
                  </a:cubicBezTo>
                  <a:cubicBezTo>
                    <a:pt x="25" y="57"/>
                    <a:pt x="27" y="58"/>
                    <a:pt x="27" y="57"/>
                  </a:cubicBezTo>
                  <a:cubicBezTo>
                    <a:pt x="25" y="56"/>
                    <a:pt x="26" y="55"/>
                    <a:pt x="24" y="55"/>
                  </a:cubicBezTo>
                  <a:cubicBezTo>
                    <a:pt x="24" y="54"/>
                    <a:pt x="26" y="53"/>
                    <a:pt x="25" y="52"/>
                  </a:cubicBezTo>
                  <a:cubicBezTo>
                    <a:pt x="26" y="53"/>
                    <a:pt x="28" y="53"/>
                    <a:pt x="28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4"/>
                    <a:pt x="29" y="54"/>
                    <a:pt x="30" y="54"/>
                  </a:cubicBezTo>
                  <a:cubicBezTo>
                    <a:pt x="30" y="53"/>
                    <a:pt x="29" y="52"/>
                    <a:pt x="30" y="52"/>
                  </a:cubicBezTo>
                  <a:cubicBezTo>
                    <a:pt x="29" y="51"/>
                    <a:pt x="26" y="50"/>
                    <a:pt x="26" y="49"/>
                  </a:cubicBezTo>
                  <a:cubicBezTo>
                    <a:pt x="27" y="49"/>
                    <a:pt x="29" y="49"/>
                    <a:pt x="29" y="50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4"/>
                    <a:pt x="28" y="45"/>
                  </a:cubicBezTo>
                  <a:cubicBezTo>
                    <a:pt x="29" y="45"/>
                    <a:pt x="28" y="45"/>
                    <a:pt x="29" y="45"/>
                  </a:cubicBezTo>
                  <a:cubicBezTo>
                    <a:pt x="29" y="45"/>
                    <a:pt x="28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8" y="42"/>
                    <a:pt x="27" y="42"/>
                  </a:cubicBezTo>
                  <a:cubicBezTo>
                    <a:pt x="27" y="43"/>
                    <a:pt x="28" y="43"/>
                    <a:pt x="28" y="43"/>
                  </a:cubicBezTo>
                  <a:cubicBezTo>
                    <a:pt x="27" y="42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7" y="40"/>
                    <a:pt x="27" y="39"/>
                    <a:pt x="26" y="38"/>
                  </a:cubicBezTo>
                  <a:cubicBezTo>
                    <a:pt x="25" y="37"/>
                    <a:pt x="28" y="39"/>
                    <a:pt x="27" y="39"/>
                  </a:cubicBezTo>
                  <a:cubicBezTo>
                    <a:pt x="29" y="38"/>
                    <a:pt x="27" y="35"/>
                    <a:pt x="29" y="35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8" y="34"/>
                    <a:pt x="30" y="35"/>
                    <a:pt x="29" y="34"/>
                  </a:cubicBezTo>
                  <a:cubicBezTo>
                    <a:pt x="30" y="35"/>
                    <a:pt x="29" y="34"/>
                    <a:pt x="29" y="33"/>
                  </a:cubicBezTo>
                  <a:cubicBezTo>
                    <a:pt x="29" y="33"/>
                    <a:pt x="30" y="33"/>
                    <a:pt x="30" y="34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1" y="29"/>
                    <a:pt x="30" y="28"/>
                    <a:pt x="30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7"/>
                    <a:pt x="33" y="28"/>
                  </a:cubicBezTo>
                  <a:cubicBezTo>
                    <a:pt x="32" y="26"/>
                    <a:pt x="32" y="31"/>
                    <a:pt x="32" y="29"/>
                  </a:cubicBezTo>
                  <a:cubicBezTo>
                    <a:pt x="33" y="30"/>
                    <a:pt x="31" y="27"/>
                    <a:pt x="32" y="28"/>
                  </a:cubicBezTo>
                  <a:cubicBezTo>
                    <a:pt x="32" y="28"/>
                    <a:pt x="31" y="26"/>
                    <a:pt x="33" y="26"/>
                  </a:cubicBezTo>
                  <a:cubicBezTo>
                    <a:pt x="33" y="26"/>
                    <a:pt x="34" y="28"/>
                    <a:pt x="34" y="27"/>
                  </a:cubicBezTo>
                  <a:cubicBezTo>
                    <a:pt x="35" y="26"/>
                    <a:pt x="34" y="27"/>
                    <a:pt x="34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4" y="25"/>
                    <a:pt x="33" y="24"/>
                  </a:cubicBezTo>
                  <a:cubicBezTo>
                    <a:pt x="34" y="25"/>
                    <a:pt x="33" y="22"/>
                    <a:pt x="35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3" y="21"/>
                    <a:pt x="36" y="22"/>
                    <a:pt x="35" y="21"/>
                  </a:cubicBezTo>
                  <a:cubicBezTo>
                    <a:pt x="36" y="21"/>
                    <a:pt x="37" y="19"/>
                    <a:pt x="38" y="20"/>
                  </a:cubicBezTo>
                  <a:cubicBezTo>
                    <a:pt x="38" y="19"/>
                    <a:pt x="38" y="18"/>
                    <a:pt x="39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0" y="19"/>
                    <a:pt x="40" y="18"/>
                    <a:pt x="40" y="17"/>
                  </a:cubicBezTo>
                  <a:cubicBezTo>
                    <a:pt x="40" y="18"/>
                    <a:pt x="41" y="18"/>
                    <a:pt x="42" y="18"/>
                  </a:cubicBezTo>
                  <a:cubicBezTo>
                    <a:pt x="42" y="17"/>
                    <a:pt x="41" y="16"/>
                    <a:pt x="41" y="15"/>
                  </a:cubicBezTo>
                  <a:cubicBezTo>
                    <a:pt x="43" y="17"/>
                    <a:pt x="41" y="13"/>
                    <a:pt x="43" y="14"/>
                  </a:cubicBezTo>
                  <a:cubicBezTo>
                    <a:pt x="43" y="15"/>
                    <a:pt x="43" y="16"/>
                    <a:pt x="44" y="16"/>
                  </a:cubicBezTo>
                  <a:cubicBezTo>
                    <a:pt x="46" y="18"/>
                    <a:pt x="44" y="14"/>
                    <a:pt x="46" y="14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5" y="11"/>
                    <a:pt x="46" y="13"/>
                  </a:cubicBezTo>
                  <a:cubicBezTo>
                    <a:pt x="46" y="12"/>
                    <a:pt x="47" y="12"/>
                    <a:pt x="46" y="11"/>
                  </a:cubicBezTo>
                  <a:cubicBezTo>
                    <a:pt x="48" y="11"/>
                    <a:pt x="50" y="7"/>
                    <a:pt x="52" y="11"/>
                  </a:cubicBezTo>
                  <a:cubicBezTo>
                    <a:pt x="52" y="10"/>
                    <a:pt x="53" y="11"/>
                    <a:pt x="52" y="10"/>
                  </a:cubicBezTo>
                  <a:cubicBezTo>
                    <a:pt x="52" y="9"/>
                    <a:pt x="52" y="11"/>
                    <a:pt x="52" y="10"/>
                  </a:cubicBezTo>
                  <a:cubicBezTo>
                    <a:pt x="52" y="10"/>
                    <a:pt x="52" y="9"/>
                    <a:pt x="52" y="9"/>
                  </a:cubicBezTo>
                  <a:cubicBezTo>
                    <a:pt x="52" y="9"/>
                    <a:pt x="53" y="9"/>
                    <a:pt x="53" y="11"/>
                  </a:cubicBezTo>
                  <a:cubicBezTo>
                    <a:pt x="55" y="12"/>
                    <a:pt x="53" y="7"/>
                    <a:pt x="55" y="7"/>
                  </a:cubicBezTo>
                  <a:cubicBezTo>
                    <a:pt x="55" y="8"/>
                    <a:pt x="55" y="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7"/>
                    <a:pt x="57" y="8"/>
                    <a:pt x="57" y="10"/>
                  </a:cubicBezTo>
                  <a:cubicBezTo>
                    <a:pt x="58" y="9"/>
                    <a:pt x="58" y="9"/>
                    <a:pt x="59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9"/>
                    <a:pt x="61" y="9"/>
                  </a:cubicBezTo>
                  <a:cubicBezTo>
                    <a:pt x="61" y="8"/>
                    <a:pt x="60" y="8"/>
                    <a:pt x="59" y="8"/>
                  </a:cubicBezTo>
                  <a:cubicBezTo>
                    <a:pt x="60" y="7"/>
                    <a:pt x="60" y="7"/>
                    <a:pt x="60" y="6"/>
                  </a:cubicBezTo>
                  <a:cubicBezTo>
                    <a:pt x="60" y="8"/>
                    <a:pt x="61" y="7"/>
                    <a:pt x="62" y="7"/>
                  </a:cubicBezTo>
                  <a:cubicBezTo>
                    <a:pt x="62" y="8"/>
                    <a:pt x="62" y="6"/>
                    <a:pt x="62" y="6"/>
                  </a:cubicBezTo>
                  <a:cubicBezTo>
                    <a:pt x="62" y="7"/>
                    <a:pt x="63" y="6"/>
                    <a:pt x="63" y="7"/>
                  </a:cubicBezTo>
                  <a:cubicBezTo>
                    <a:pt x="63" y="8"/>
                    <a:pt x="62" y="7"/>
                    <a:pt x="62" y="7"/>
                  </a:cubicBezTo>
                  <a:cubicBezTo>
                    <a:pt x="63" y="8"/>
                    <a:pt x="63" y="9"/>
                    <a:pt x="63" y="8"/>
                  </a:cubicBezTo>
                  <a:cubicBezTo>
                    <a:pt x="64" y="7"/>
                    <a:pt x="63" y="5"/>
                    <a:pt x="64" y="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6"/>
                    <a:pt x="66" y="7"/>
                    <a:pt x="66" y="6"/>
                  </a:cubicBezTo>
                  <a:cubicBezTo>
                    <a:pt x="67" y="6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9" y="23"/>
                    <a:pt x="71" y="12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7"/>
                    <a:pt x="73" y="18"/>
                    <a:pt x="74" y="19"/>
                  </a:cubicBezTo>
                  <a:cubicBezTo>
                    <a:pt x="72" y="19"/>
                    <a:pt x="69" y="17"/>
                    <a:pt x="70" y="19"/>
                  </a:cubicBezTo>
                  <a:cubicBezTo>
                    <a:pt x="69" y="19"/>
                    <a:pt x="71" y="21"/>
                    <a:pt x="72" y="22"/>
                  </a:cubicBezTo>
                  <a:cubicBezTo>
                    <a:pt x="70" y="22"/>
                    <a:pt x="70" y="25"/>
                    <a:pt x="68" y="24"/>
                  </a:cubicBezTo>
                  <a:cubicBezTo>
                    <a:pt x="68" y="25"/>
                    <a:pt x="68" y="25"/>
                    <a:pt x="68" y="26"/>
                  </a:cubicBezTo>
                  <a:cubicBezTo>
                    <a:pt x="66" y="26"/>
                    <a:pt x="65" y="30"/>
                    <a:pt x="62" y="28"/>
                  </a:cubicBezTo>
                  <a:cubicBezTo>
                    <a:pt x="62" y="27"/>
                    <a:pt x="62" y="27"/>
                    <a:pt x="61" y="26"/>
                  </a:cubicBezTo>
                  <a:cubicBezTo>
                    <a:pt x="61" y="27"/>
                    <a:pt x="60" y="25"/>
                    <a:pt x="61" y="27"/>
                  </a:cubicBezTo>
                  <a:cubicBezTo>
                    <a:pt x="61" y="28"/>
                    <a:pt x="62" y="29"/>
                    <a:pt x="62" y="29"/>
                  </a:cubicBezTo>
                  <a:cubicBezTo>
                    <a:pt x="62" y="30"/>
                    <a:pt x="60" y="31"/>
                    <a:pt x="59" y="30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9" y="29"/>
                    <a:pt x="58" y="29"/>
                    <a:pt x="57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3"/>
                    <a:pt x="57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2"/>
                    <a:pt x="55" y="34"/>
                    <a:pt x="54" y="33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3"/>
                    <a:pt x="54" y="33"/>
                  </a:cubicBezTo>
                  <a:cubicBezTo>
                    <a:pt x="52" y="32"/>
                    <a:pt x="51" y="32"/>
                    <a:pt x="51" y="31"/>
                  </a:cubicBezTo>
                  <a:cubicBezTo>
                    <a:pt x="50" y="35"/>
                    <a:pt x="47" y="35"/>
                    <a:pt x="44" y="36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4"/>
                    <a:pt x="44" y="36"/>
                    <a:pt x="44" y="36"/>
                  </a:cubicBezTo>
                  <a:cubicBezTo>
                    <a:pt x="44" y="35"/>
                    <a:pt x="43" y="34"/>
                    <a:pt x="43" y="33"/>
                  </a:cubicBezTo>
                  <a:cubicBezTo>
                    <a:pt x="42" y="32"/>
                    <a:pt x="42" y="34"/>
                    <a:pt x="42" y="35"/>
                  </a:cubicBezTo>
                  <a:cubicBezTo>
                    <a:pt x="42" y="36"/>
                    <a:pt x="42" y="34"/>
                    <a:pt x="42" y="36"/>
                  </a:cubicBezTo>
                  <a:cubicBezTo>
                    <a:pt x="42" y="36"/>
                    <a:pt x="41" y="35"/>
                    <a:pt x="41" y="37"/>
                  </a:cubicBezTo>
                  <a:cubicBezTo>
                    <a:pt x="41" y="36"/>
                    <a:pt x="41" y="35"/>
                    <a:pt x="41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3"/>
                    <a:pt x="42" y="31"/>
                    <a:pt x="41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7"/>
                    <a:pt x="41" y="27"/>
                    <a:pt x="40" y="26"/>
                  </a:cubicBezTo>
                  <a:cubicBezTo>
                    <a:pt x="40" y="27"/>
                    <a:pt x="39" y="30"/>
                    <a:pt x="40" y="30"/>
                  </a:cubicBezTo>
                  <a:cubicBezTo>
                    <a:pt x="39" y="31"/>
                    <a:pt x="40" y="35"/>
                    <a:pt x="39" y="34"/>
                  </a:cubicBezTo>
                  <a:cubicBezTo>
                    <a:pt x="38" y="33"/>
                    <a:pt x="40" y="34"/>
                    <a:pt x="39" y="33"/>
                  </a:cubicBezTo>
                  <a:cubicBezTo>
                    <a:pt x="39" y="31"/>
                    <a:pt x="38" y="34"/>
                    <a:pt x="38" y="33"/>
                  </a:cubicBezTo>
                  <a:cubicBezTo>
                    <a:pt x="38" y="34"/>
                    <a:pt x="38" y="36"/>
                    <a:pt x="38" y="36"/>
                  </a:cubicBezTo>
                  <a:cubicBezTo>
                    <a:pt x="37" y="35"/>
                    <a:pt x="38" y="34"/>
                    <a:pt x="37" y="34"/>
                  </a:cubicBezTo>
                  <a:cubicBezTo>
                    <a:pt x="37" y="35"/>
                    <a:pt x="36" y="36"/>
                    <a:pt x="37" y="37"/>
                  </a:cubicBezTo>
                  <a:cubicBezTo>
                    <a:pt x="37" y="39"/>
                    <a:pt x="36" y="36"/>
                    <a:pt x="35" y="38"/>
                  </a:cubicBezTo>
                  <a:cubicBezTo>
                    <a:pt x="35" y="36"/>
                    <a:pt x="36" y="34"/>
                    <a:pt x="35" y="33"/>
                  </a:cubicBezTo>
                  <a:cubicBezTo>
                    <a:pt x="35" y="35"/>
                    <a:pt x="34" y="35"/>
                    <a:pt x="35" y="38"/>
                  </a:cubicBezTo>
                  <a:cubicBezTo>
                    <a:pt x="34" y="37"/>
                    <a:pt x="34" y="36"/>
                    <a:pt x="35" y="35"/>
                  </a:cubicBezTo>
                  <a:cubicBezTo>
                    <a:pt x="34" y="34"/>
                    <a:pt x="33" y="38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2" y="35"/>
                    <a:pt x="32" y="35"/>
                  </a:cubicBezTo>
                  <a:cubicBezTo>
                    <a:pt x="32" y="35"/>
                    <a:pt x="31" y="37"/>
                    <a:pt x="31" y="34"/>
                  </a:cubicBezTo>
                  <a:cubicBezTo>
                    <a:pt x="31" y="35"/>
                    <a:pt x="30" y="34"/>
                    <a:pt x="30" y="36"/>
                  </a:cubicBezTo>
                  <a:cubicBezTo>
                    <a:pt x="31" y="37"/>
                    <a:pt x="31" y="35"/>
                    <a:pt x="31" y="37"/>
                  </a:cubicBezTo>
                  <a:cubicBezTo>
                    <a:pt x="31" y="35"/>
                    <a:pt x="30" y="37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8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9"/>
                    <a:pt x="28" y="36"/>
                    <a:pt x="27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4"/>
                    <a:pt x="27" y="34"/>
                  </a:cubicBezTo>
                  <a:cubicBezTo>
                    <a:pt x="27" y="35"/>
                    <a:pt x="26" y="37"/>
                    <a:pt x="26" y="38"/>
                  </a:cubicBezTo>
                  <a:cubicBezTo>
                    <a:pt x="26" y="39"/>
                    <a:pt x="26" y="37"/>
                    <a:pt x="25" y="3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4"/>
                    <a:pt x="25" y="34"/>
                  </a:cubicBezTo>
                  <a:cubicBezTo>
                    <a:pt x="25" y="35"/>
                    <a:pt x="24" y="36"/>
                    <a:pt x="25" y="37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3" y="36"/>
                    <a:pt x="24" y="37"/>
                    <a:pt x="23" y="37"/>
                  </a:cubicBezTo>
                  <a:cubicBezTo>
                    <a:pt x="23" y="37"/>
                    <a:pt x="22" y="35"/>
                    <a:pt x="22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0"/>
                    <a:pt x="23" y="30"/>
                    <a:pt x="23" y="29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3" y="32"/>
                    <a:pt x="20" y="33"/>
                    <a:pt x="20" y="36"/>
                  </a:cubicBezTo>
                  <a:cubicBezTo>
                    <a:pt x="19" y="36"/>
                    <a:pt x="21" y="29"/>
                    <a:pt x="18" y="33"/>
                  </a:cubicBezTo>
                  <a:cubicBezTo>
                    <a:pt x="19" y="34"/>
                    <a:pt x="17" y="36"/>
                    <a:pt x="18" y="35"/>
                  </a:cubicBezTo>
                  <a:cubicBezTo>
                    <a:pt x="18" y="35"/>
                    <a:pt x="17" y="37"/>
                    <a:pt x="17" y="36"/>
                  </a:cubicBezTo>
                  <a:cubicBezTo>
                    <a:pt x="17" y="35"/>
                    <a:pt x="16" y="33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2"/>
                    <a:pt x="19" y="30"/>
                    <a:pt x="18" y="30"/>
                  </a:cubicBezTo>
                  <a:cubicBezTo>
                    <a:pt x="18" y="30"/>
                    <a:pt x="17" y="30"/>
                    <a:pt x="17" y="31"/>
                  </a:cubicBezTo>
                  <a:cubicBezTo>
                    <a:pt x="16" y="33"/>
                    <a:pt x="18" y="31"/>
                    <a:pt x="17" y="33"/>
                  </a:cubicBezTo>
                  <a:cubicBezTo>
                    <a:pt x="16" y="33"/>
                    <a:pt x="16" y="31"/>
                    <a:pt x="15" y="33"/>
                  </a:cubicBezTo>
                  <a:cubicBezTo>
                    <a:pt x="16" y="33"/>
                    <a:pt x="16" y="35"/>
                    <a:pt x="15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4"/>
                    <a:pt x="14" y="37"/>
                    <a:pt x="13" y="3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2"/>
                    <a:pt x="14" y="35"/>
                    <a:pt x="15" y="33"/>
                  </a:cubicBezTo>
                  <a:cubicBezTo>
                    <a:pt x="14" y="32"/>
                    <a:pt x="13" y="33"/>
                    <a:pt x="13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4" y="28"/>
                    <a:pt x="12" y="30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0" y="32"/>
                    <a:pt x="9" y="33"/>
                    <a:pt x="9" y="32"/>
                  </a:cubicBezTo>
                  <a:cubicBezTo>
                    <a:pt x="10" y="31"/>
                    <a:pt x="7" y="31"/>
                    <a:pt x="9" y="30"/>
                  </a:cubicBezTo>
                  <a:cubicBezTo>
                    <a:pt x="9" y="31"/>
                    <a:pt x="11" y="32"/>
                    <a:pt x="12" y="30"/>
                  </a:cubicBezTo>
                  <a:cubicBezTo>
                    <a:pt x="12" y="28"/>
                    <a:pt x="13" y="31"/>
                    <a:pt x="14" y="29"/>
                  </a:cubicBezTo>
                  <a:cubicBezTo>
                    <a:pt x="13" y="28"/>
                    <a:pt x="14" y="26"/>
                    <a:pt x="14" y="25"/>
                  </a:cubicBezTo>
                  <a:cubicBezTo>
                    <a:pt x="14" y="24"/>
                    <a:pt x="14" y="25"/>
                    <a:pt x="13" y="25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2" y="27"/>
                    <a:pt x="10" y="28"/>
                    <a:pt x="9" y="29"/>
                  </a:cubicBezTo>
                  <a:cubicBezTo>
                    <a:pt x="9" y="28"/>
                    <a:pt x="10" y="26"/>
                    <a:pt x="10" y="27"/>
                  </a:cubicBezTo>
                  <a:cubicBezTo>
                    <a:pt x="9" y="26"/>
                    <a:pt x="8" y="25"/>
                    <a:pt x="7" y="24"/>
                  </a:cubicBezTo>
                  <a:cubicBezTo>
                    <a:pt x="6" y="27"/>
                    <a:pt x="5" y="24"/>
                    <a:pt x="5" y="26"/>
                  </a:cubicBezTo>
                  <a:cubicBezTo>
                    <a:pt x="5" y="27"/>
                    <a:pt x="5" y="29"/>
                    <a:pt x="4" y="29"/>
                  </a:cubicBezTo>
                  <a:cubicBezTo>
                    <a:pt x="3" y="29"/>
                    <a:pt x="4" y="28"/>
                    <a:pt x="4" y="28"/>
                  </a:cubicBezTo>
                  <a:cubicBezTo>
                    <a:pt x="3" y="29"/>
                    <a:pt x="5" y="26"/>
                    <a:pt x="3" y="27"/>
                  </a:cubicBezTo>
                  <a:cubicBezTo>
                    <a:pt x="5" y="27"/>
                    <a:pt x="5" y="25"/>
                    <a:pt x="6" y="23"/>
                  </a:cubicBezTo>
                  <a:cubicBezTo>
                    <a:pt x="5" y="24"/>
                    <a:pt x="7" y="22"/>
                    <a:pt x="7" y="22"/>
                  </a:cubicBezTo>
                  <a:cubicBezTo>
                    <a:pt x="5" y="22"/>
                    <a:pt x="4" y="22"/>
                    <a:pt x="3" y="21"/>
                  </a:cubicBezTo>
                  <a:cubicBezTo>
                    <a:pt x="3" y="19"/>
                    <a:pt x="1" y="18"/>
                    <a:pt x="0" y="17"/>
                  </a:cubicBezTo>
                  <a:cubicBezTo>
                    <a:pt x="1" y="16"/>
                    <a:pt x="3" y="16"/>
                    <a:pt x="3" y="15"/>
                  </a:cubicBezTo>
                  <a:cubicBezTo>
                    <a:pt x="3" y="14"/>
                    <a:pt x="1" y="16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3" y="13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1"/>
                    <a:pt x="3" y="11"/>
                    <a:pt x="3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5" y="7"/>
                    <a:pt x="4" y="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4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5" y="9"/>
                    <a:pt x="6" y="10"/>
                  </a:cubicBezTo>
                  <a:cubicBezTo>
                    <a:pt x="6" y="9"/>
                    <a:pt x="7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6" y="12"/>
                    <a:pt x="9" y="12"/>
                    <a:pt x="8" y="13"/>
                  </a:cubicBezTo>
                  <a:cubicBezTo>
                    <a:pt x="7" y="13"/>
                    <a:pt x="5" y="13"/>
                    <a:pt x="5" y="12"/>
                  </a:cubicBezTo>
                  <a:cubicBezTo>
                    <a:pt x="4" y="13"/>
                    <a:pt x="5" y="13"/>
                    <a:pt x="4" y="14"/>
                  </a:cubicBezTo>
                  <a:cubicBezTo>
                    <a:pt x="5" y="14"/>
                    <a:pt x="7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4"/>
                  </a:cubicBezTo>
                  <a:cubicBezTo>
                    <a:pt x="9" y="15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16"/>
                    <a:pt x="11" y="18"/>
                    <a:pt x="13" y="17"/>
                  </a:cubicBezTo>
                  <a:cubicBezTo>
                    <a:pt x="13" y="18"/>
                    <a:pt x="15" y="17"/>
                    <a:pt x="15" y="19"/>
                  </a:cubicBezTo>
                  <a:cubicBezTo>
                    <a:pt x="17" y="19"/>
                    <a:pt x="19" y="19"/>
                    <a:pt x="21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0"/>
                    <a:pt x="20" y="22"/>
                    <a:pt x="21" y="22"/>
                  </a:cubicBezTo>
                  <a:cubicBezTo>
                    <a:pt x="21" y="21"/>
                    <a:pt x="22" y="21"/>
                    <a:pt x="22" y="20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8"/>
                    <a:pt x="27" y="20"/>
                    <a:pt x="28" y="20"/>
                  </a:cubicBezTo>
                  <a:cubicBezTo>
                    <a:pt x="28" y="21"/>
                    <a:pt x="29" y="22"/>
                    <a:pt x="29" y="22"/>
                  </a:cubicBezTo>
                  <a:cubicBezTo>
                    <a:pt x="30" y="20"/>
                    <a:pt x="30" y="20"/>
                    <a:pt x="31" y="19"/>
                  </a:cubicBezTo>
                  <a:cubicBezTo>
                    <a:pt x="32" y="19"/>
                    <a:pt x="33" y="19"/>
                    <a:pt x="33" y="20"/>
                  </a:cubicBezTo>
                  <a:cubicBezTo>
                    <a:pt x="36" y="18"/>
                    <a:pt x="38" y="19"/>
                    <a:pt x="41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3" y="15"/>
                    <a:pt x="46" y="18"/>
                    <a:pt x="48" y="1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9"/>
                    <a:pt x="50" y="17"/>
                    <a:pt x="49" y="15"/>
                  </a:cubicBezTo>
                  <a:cubicBezTo>
                    <a:pt x="50" y="16"/>
                    <a:pt x="50" y="14"/>
                    <a:pt x="51" y="16"/>
                  </a:cubicBezTo>
                  <a:cubicBezTo>
                    <a:pt x="52" y="16"/>
                    <a:pt x="52" y="14"/>
                    <a:pt x="52" y="14"/>
                  </a:cubicBezTo>
                  <a:cubicBezTo>
                    <a:pt x="53" y="14"/>
                    <a:pt x="54" y="14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4"/>
                    <a:pt x="57" y="15"/>
                    <a:pt x="55" y="12"/>
                  </a:cubicBezTo>
                  <a:cubicBezTo>
                    <a:pt x="56" y="13"/>
                    <a:pt x="56" y="10"/>
                    <a:pt x="58" y="12"/>
                  </a:cubicBezTo>
                  <a:cubicBezTo>
                    <a:pt x="57" y="11"/>
                    <a:pt x="57" y="11"/>
                    <a:pt x="57" y="10"/>
                  </a:cubicBezTo>
                  <a:cubicBezTo>
                    <a:pt x="57" y="11"/>
                    <a:pt x="58" y="10"/>
                    <a:pt x="58" y="11"/>
                  </a:cubicBezTo>
                  <a:cubicBezTo>
                    <a:pt x="59" y="11"/>
                    <a:pt x="58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3" y="17"/>
                    <a:pt x="56" y="0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3"/>
                    <a:pt x="64" y="23"/>
                    <a:pt x="63" y="23"/>
                  </a:cubicBezTo>
                  <a:cubicBezTo>
                    <a:pt x="61" y="24"/>
                    <a:pt x="59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7"/>
                    <a:pt x="54" y="24"/>
                    <a:pt x="55" y="27"/>
                  </a:cubicBezTo>
                  <a:cubicBezTo>
                    <a:pt x="55" y="26"/>
                    <a:pt x="55" y="27"/>
                    <a:pt x="54" y="26"/>
                  </a:cubicBezTo>
                  <a:cubicBezTo>
                    <a:pt x="55" y="27"/>
                    <a:pt x="52" y="26"/>
                    <a:pt x="52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9"/>
                    <a:pt x="50" y="29"/>
                  </a:cubicBezTo>
                  <a:cubicBezTo>
                    <a:pt x="50" y="29"/>
                    <a:pt x="50" y="28"/>
                    <a:pt x="49" y="28"/>
                  </a:cubicBezTo>
                  <a:cubicBezTo>
                    <a:pt x="48" y="27"/>
                    <a:pt x="50" y="30"/>
                    <a:pt x="48" y="28"/>
                  </a:cubicBezTo>
                  <a:cubicBezTo>
                    <a:pt x="48" y="29"/>
                    <a:pt x="49" y="30"/>
                    <a:pt x="49" y="29"/>
                  </a:cubicBezTo>
                  <a:cubicBezTo>
                    <a:pt x="47" y="30"/>
                    <a:pt x="47" y="34"/>
                    <a:pt x="46" y="36"/>
                  </a:cubicBezTo>
                  <a:cubicBezTo>
                    <a:pt x="43" y="37"/>
                    <a:pt x="42" y="34"/>
                    <a:pt x="43" y="36"/>
                  </a:cubicBezTo>
                  <a:cubicBezTo>
                    <a:pt x="42" y="36"/>
                    <a:pt x="44" y="37"/>
                    <a:pt x="43" y="36"/>
                  </a:cubicBezTo>
                  <a:cubicBezTo>
                    <a:pt x="43" y="37"/>
                    <a:pt x="40" y="36"/>
                    <a:pt x="41" y="37"/>
                  </a:cubicBezTo>
                  <a:cubicBezTo>
                    <a:pt x="42" y="37"/>
                    <a:pt x="42" y="37"/>
                    <a:pt x="43" y="38"/>
                  </a:cubicBezTo>
                  <a:cubicBezTo>
                    <a:pt x="41" y="39"/>
                    <a:pt x="39" y="38"/>
                    <a:pt x="40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41"/>
                    <a:pt x="39" y="42"/>
                    <a:pt x="42" y="44"/>
                  </a:cubicBezTo>
                  <a:cubicBezTo>
                    <a:pt x="40" y="50"/>
                    <a:pt x="40" y="56"/>
                    <a:pt x="38" y="62"/>
                  </a:cubicBezTo>
                  <a:cubicBezTo>
                    <a:pt x="36" y="68"/>
                    <a:pt x="36" y="74"/>
                    <a:pt x="34" y="80"/>
                  </a:cubicBezTo>
                  <a:cubicBezTo>
                    <a:pt x="31" y="81"/>
                    <a:pt x="31" y="82"/>
                    <a:pt x="32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3" y="84"/>
                    <a:pt x="31" y="84"/>
                    <a:pt x="33" y="85"/>
                  </a:cubicBezTo>
                  <a:cubicBezTo>
                    <a:pt x="32" y="87"/>
                    <a:pt x="32" y="89"/>
                    <a:pt x="32" y="92"/>
                  </a:cubicBezTo>
                  <a:cubicBezTo>
                    <a:pt x="32" y="91"/>
                    <a:pt x="30" y="91"/>
                    <a:pt x="3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2" y="93"/>
                    <a:pt x="33" y="93"/>
                  </a:cubicBezTo>
                  <a:cubicBezTo>
                    <a:pt x="34" y="99"/>
                    <a:pt x="30" y="105"/>
                    <a:pt x="30" y="111"/>
                  </a:cubicBezTo>
                  <a:cubicBezTo>
                    <a:pt x="29" y="112"/>
                    <a:pt x="30" y="115"/>
                    <a:pt x="30" y="116"/>
                  </a:cubicBezTo>
                  <a:cubicBezTo>
                    <a:pt x="27" y="121"/>
                    <a:pt x="25" y="125"/>
                    <a:pt x="27" y="130"/>
                  </a:cubicBezTo>
                  <a:cubicBezTo>
                    <a:pt x="27" y="130"/>
                    <a:pt x="21" y="129"/>
                    <a:pt x="2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9253538" y="2632076"/>
              <a:ext cx="11112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2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9245600" y="2698751"/>
              <a:ext cx="4762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9258300" y="2709863"/>
              <a:ext cx="6350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9272588" y="27336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9275763" y="2725738"/>
              <a:ext cx="7937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2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9310688" y="2740026"/>
              <a:ext cx="6350" cy="793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1" y="0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9329738" y="274002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9401175" y="265430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324975" y="2752726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9324975" y="2816226"/>
              <a:ext cx="7937" cy="3175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0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8912225" y="2943226"/>
              <a:ext cx="0" cy="7938"/>
            </a:xfrm>
            <a:custGeom>
              <a:avLst/>
              <a:gdLst>
                <a:gd name="T0" fmla="*/ 2 h 2"/>
                <a:gd name="T1" fmla="*/ 1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8569325" y="2898776"/>
              <a:ext cx="338137" cy="146050"/>
            </a:xfrm>
            <a:custGeom>
              <a:avLst/>
              <a:gdLst>
                <a:gd name="T0" fmla="*/ 9 w 90"/>
                <a:gd name="T1" fmla="*/ 27 h 39"/>
                <a:gd name="T2" fmla="*/ 12 w 90"/>
                <a:gd name="T3" fmla="*/ 26 h 39"/>
                <a:gd name="T4" fmla="*/ 17 w 90"/>
                <a:gd name="T5" fmla="*/ 21 h 39"/>
                <a:gd name="T6" fmla="*/ 19 w 90"/>
                <a:gd name="T7" fmla="*/ 21 h 39"/>
                <a:gd name="T8" fmla="*/ 25 w 90"/>
                <a:gd name="T9" fmla="*/ 21 h 39"/>
                <a:gd name="T10" fmla="*/ 27 w 90"/>
                <a:gd name="T11" fmla="*/ 21 h 39"/>
                <a:gd name="T12" fmla="*/ 30 w 90"/>
                <a:gd name="T13" fmla="*/ 19 h 39"/>
                <a:gd name="T14" fmla="*/ 33 w 90"/>
                <a:gd name="T15" fmla="*/ 19 h 39"/>
                <a:gd name="T16" fmla="*/ 35 w 90"/>
                <a:gd name="T17" fmla="*/ 20 h 39"/>
                <a:gd name="T18" fmla="*/ 36 w 90"/>
                <a:gd name="T19" fmla="*/ 18 h 39"/>
                <a:gd name="T20" fmla="*/ 38 w 90"/>
                <a:gd name="T21" fmla="*/ 15 h 39"/>
                <a:gd name="T22" fmla="*/ 40 w 90"/>
                <a:gd name="T23" fmla="*/ 15 h 39"/>
                <a:gd name="T24" fmla="*/ 42 w 90"/>
                <a:gd name="T25" fmla="*/ 13 h 39"/>
                <a:gd name="T26" fmla="*/ 44 w 90"/>
                <a:gd name="T27" fmla="*/ 14 h 39"/>
                <a:gd name="T28" fmla="*/ 47 w 90"/>
                <a:gd name="T29" fmla="*/ 13 h 39"/>
                <a:gd name="T30" fmla="*/ 50 w 90"/>
                <a:gd name="T31" fmla="*/ 14 h 39"/>
                <a:gd name="T32" fmla="*/ 52 w 90"/>
                <a:gd name="T33" fmla="*/ 12 h 39"/>
                <a:gd name="T34" fmla="*/ 53 w 90"/>
                <a:gd name="T35" fmla="*/ 13 h 39"/>
                <a:gd name="T36" fmla="*/ 54 w 90"/>
                <a:gd name="T37" fmla="*/ 11 h 39"/>
                <a:gd name="T38" fmla="*/ 55 w 90"/>
                <a:gd name="T39" fmla="*/ 11 h 39"/>
                <a:gd name="T40" fmla="*/ 56 w 90"/>
                <a:gd name="T41" fmla="*/ 10 h 39"/>
                <a:gd name="T42" fmla="*/ 60 w 90"/>
                <a:gd name="T43" fmla="*/ 9 h 39"/>
                <a:gd name="T44" fmla="*/ 62 w 90"/>
                <a:gd name="T45" fmla="*/ 9 h 39"/>
                <a:gd name="T46" fmla="*/ 64 w 90"/>
                <a:gd name="T47" fmla="*/ 8 h 39"/>
                <a:gd name="T48" fmla="*/ 68 w 90"/>
                <a:gd name="T49" fmla="*/ 8 h 39"/>
                <a:gd name="T50" fmla="*/ 69 w 90"/>
                <a:gd name="T51" fmla="*/ 12 h 39"/>
                <a:gd name="T52" fmla="*/ 70 w 90"/>
                <a:gd name="T53" fmla="*/ 8 h 39"/>
                <a:gd name="T54" fmla="*/ 70 w 90"/>
                <a:gd name="T55" fmla="*/ 3 h 39"/>
                <a:gd name="T56" fmla="*/ 72 w 90"/>
                <a:gd name="T57" fmla="*/ 4 h 39"/>
                <a:gd name="T58" fmla="*/ 72 w 90"/>
                <a:gd name="T59" fmla="*/ 2 h 39"/>
                <a:gd name="T60" fmla="*/ 73 w 90"/>
                <a:gd name="T61" fmla="*/ 3 h 39"/>
                <a:gd name="T62" fmla="*/ 75 w 90"/>
                <a:gd name="T63" fmla="*/ 7 h 39"/>
                <a:gd name="T64" fmla="*/ 76 w 90"/>
                <a:gd name="T65" fmla="*/ 3 h 39"/>
                <a:gd name="T66" fmla="*/ 77 w 90"/>
                <a:gd name="T67" fmla="*/ 5 h 39"/>
                <a:gd name="T68" fmla="*/ 78 w 90"/>
                <a:gd name="T69" fmla="*/ 2 h 39"/>
                <a:gd name="T70" fmla="*/ 79 w 90"/>
                <a:gd name="T71" fmla="*/ 2 h 39"/>
                <a:gd name="T72" fmla="*/ 80 w 90"/>
                <a:gd name="T73" fmla="*/ 7 h 39"/>
                <a:gd name="T74" fmla="*/ 81 w 90"/>
                <a:gd name="T75" fmla="*/ 3 h 39"/>
                <a:gd name="T76" fmla="*/ 86 w 90"/>
                <a:gd name="T77" fmla="*/ 10 h 39"/>
                <a:gd name="T78" fmla="*/ 87 w 90"/>
                <a:gd name="T79" fmla="*/ 11 h 39"/>
                <a:gd name="T80" fmla="*/ 89 w 90"/>
                <a:gd name="T81" fmla="*/ 10 h 39"/>
                <a:gd name="T82" fmla="*/ 89 w 90"/>
                <a:gd name="T83" fmla="*/ 13 h 39"/>
                <a:gd name="T84" fmla="*/ 87 w 90"/>
                <a:gd name="T85" fmla="*/ 11 h 39"/>
                <a:gd name="T86" fmla="*/ 84 w 90"/>
                <a:gd name="T87" fmla="*/ 17 h 39"/>
                <a:gd name="T88" fmla="*/ 78 w 90"/>
                <a:gd name="T89" fmla="*/ 20 h 39"/>
                <a:gd name="T90" fmla="*/ 71 w 90"/>
                <a:gd name="T91" fmla="*/ 23 h 39"/>
                <a:gd name="T92" fmla="*/ 66 w 90"/>
                <a:gd name="T93" fmla="*/ 25 h 39"/>
                <a:gd name="T94" fmla="*/ 62 w 90"/>
                <a:gd name="T95" fmla="*/ 27 h 39"/>
                <a:gd name="T96" fmla="*/ 53 w 90"/>
                <a:gd name="T97" fmla="*/ 28 h 39"/>
                <a:gd name="T98" fmla="*/ 48 w 90"/>
                <a:gd name="T99" fmla="*/ 27 h 39"/>
                <a:gd name="T100" fmla="*/ 41 w 90"/>
                <a:gd name="T101" fmla="*/ 27 h 39"/>
                <a:gd name="T102" fmla="*/ 22 w 90"/>
                <a:gd name="T103" fmla="*/ 35 h 39"/>
                <a:gd name="T104" fmla="*/ 17 w 90"/>
                <a:gd name="T105" fmla="*/ 35 h 39"/>
                <a:gd name="T106" fmla="*/ 0 w 90"/>
                <a:gd name="T10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39">
                  <a:moveTo>
                    <a:pt x="0" y="28"/>
                  </a:moveTo>
                  <a:cubicBezTo>
                    <a:pt x="1" y="24"/>
                    <a:pt x="3" y="28"/>
                    <a:pt x="4" y="25"/>
                  </a:cubicBezTo>
                  <a:cubicBezTo>
                    <a:pt x="4" y="25"/>
                    <a:pt x="4" y="27"/>
                    <a:pt x="4" y="27"/>
                  </a:cubicBezTo>
                  <a:cubicBezTo>
                    <a:pt x="5" y="23"/>
                    <a:pt x="7" y="25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6"/>
                    <a:pt x="9" y="27"/>
                  </a:cubicBezTo>
                  <a:cubicBezTo>
                    <a:pt x="9" y="27"/>
                    <a:pt x="9" y="27"/>
                    <a:pt x="10" y="28"/>
                  </a:cubicBezTo>
                  <a:cubicBezTo>
                    <a:pt x="9" y="26"/>
                    <a:pt x="10" y="27"/>
                    <a:pt x="10" y="26"/>
                  </a:cubicBezTo>
                  <a:cubicBezTo>
                    <a:pt x="10" y="27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3"/>
                    <a:pt x="12" y="27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3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3"/>
                    <a:pt x="15" y="23"/>
                    <a:pt x="16" y="22"/>
                  </a:cubicBezTo>
                  <a:cubicBezTo>
                    <a:pt x="16" y="24"/>
                    <a:pt x="16" y="21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0"/>
                    <a:pt x="17" y="23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0"/>
                    <a:pt x="18" y="23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1"/>
                    <a:pt x="19" y="23"/>
                    <a:pt x="19" y="21"/>
                  </a:cubicBezTo>
                  <a:cubicBezTo>
                    <a:pt x="19" y="22"/>
                    <a:pt x="19" y="21"/>
                    <a:pt x="19" y="24"/>
                  </a:cubicBezTo>
                  <a:cubicBezTo>
                    <a:pt x="20" y="21"/>
                    <a:pt x="22" y="22"/>
                    <a:pt x="23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4" y="23"/>
                    <a:pt x="25" y="23"/>
                  </a:cubicBezTo>
                  <a:cubicBezTo>
                    <a:pt x="25" y="23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6" y="22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1"/>
                    <a:pt x="26" y="23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4"/>
                    <a:pt x="26" y="20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0"/>
                    <a:pt x="28" y="21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9" y="21"/>
                    <a:pt x="29" y="20"/>
                  </a:cubicBezTo>
                  <a:cubicBezTo>
                    <a:pt x="29" y="20"/>
                    <a:pt x="30" y="23"/>
                    <a:pt x="30" y="22"/>
                  </a:cubicBezTo>
                  <a:cubicBezTo>
                    <a:pt x="30" y="20"/>
                    <a:pt x="30" y="21"/>
                    <a:pt x="30" y="19"/>
                  </a:cubicBezTo>
                  <a:cubicBezTo>
                    <a:pt x="30" y="19"/>
                    <a:pt x="31" y="20"/>
                    <a:pt x="31" y="19"/>
                  </a:cubicBezTo>
                  <a:cubicBezTo>
                    <a:pt x="31" y="20"/>
                    <a:pt x="32" y="22"/>
                    <a:pt x="31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3"/>
                    <a:pt x="32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2" y="22"/>
                    <a:pt x="32" y="19"/>
                    <a:pt x="33" y="19"/>
                  </a:cubicBezTo>
                  <a:cubicBezTo>
                    <a:pt x="33" y="20"/>
                    <a:pt x="33" y="22"/>
                    <a:pt x="33" y="2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7"/>
                    <a:pt x="33" y="19"/>
                    <a:pt x="34" y="19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8"/>
                    <a:pt x="34" y="17"/>
                    <a:pt x="34" y="19"/>
                  </a:cubicBezTo>
                  <a:cubicBezTo>
                    <a:pt x="35" y="20"/>
                    <a:pt x="34" y="19"/>
                    <a:pt x="35" y="20"/>
                  </a:cubicBezTo>
                  <a:cubicBezTo>
                    <a:pt x="35" y="20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5" y="18"/>
                    <a:pt x="35" y="17"/>
                  </a:cubicBezTo>
                  <a:cubicBezTo>
                    <a:pt x="35" y="17"/>
                    <a:pt x="35" y="19"/>
                    <a:pt x="35" y="18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6"/>
                    <a:pt x="36" y="15"/>
                    <a:pt x="36" y="15"/>
                  </a:cubicBezTo>
                  <a:cubicBezTo>
                    <a:pt x="36" y="14"/>
                    <a:pt x="36" y="17"/>
                    <a:pt x="36" y="16"/>
                  </a:cubicBezTo>
                  <a:cubicBezTo>
                    <a:pt x="37" y="17"/>
                    <a:pt x="37" y="14"/>
                    <a:pt x="38" y="16"/>
                  </a:cubicBezTo>
                  <a:cubicBezTo>
                    <a:pt x="38" y="16"/>
                    <a:pt x="37" y="14"/>
                    <a:pt x="38" y="15"/>
                  </a:cubicBezTo>
                  <a:cubicBezTo>
                    <a:pt x="38" y="15"/>
                    <a:pt x="38" y="16"/>
                    <a:pt x="38" y="16"/>
                  </a:cubicBezTo>
                  <a:cubicBezTo>
                    <a:pt x="38" y="17"/>
                    <a:pt x="38" y="15"/>
                    <a:pt x="38" y="15"/>
                  </a:cubicBezTo>
                  <a:cubicBezTo>
                    <a:pt x="38" y="14"/>
                    <a:pt x="38" y="16"/>
                    <a:pt x="38" y="16"/>
                  </a:cubicBezTo>
                  <a:cubicBezTo>
                    <a:pt x="38" y="15"/>
                    <a:pt x="39" y="13"/>
                    <a:pt x="40" y="15"/>
                  </a:cubicBezTo>
                  <a:cubicBezTo>
                    <a:pt x="40" y="14"/>
                    <a:pt x="40" y="12"/>
                    <a:pt x="40" y="1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1" y="14"/>
                    <a:pt x="41" y="15"/>
                  </a:cubicBezTo>
                  <a:cubicBezTo>
                    <a:pt x="41" y="13"/>
                    <a:pt x="40" y="16"/>
                    <a:pt x="40" y="15"/>
                  </a:cubicBezTo>
                  <a:cubicBezTo>
                    <a:pt x="40" y="16"/>
                    <a:pt x="40" y="13"/>
                    <a:pt x="41" y="15"/>
                  </a:cubicBezTo>
                  <a:cubicBezTo>
                    <a:pt x="41" y="15"/>
                    <a:pt x="41" y="13"/>
                    <a:pt x="41" y="14"/>
                  </a:cubicBezTo>
                  <a:cubicBezTo>
                    <a:pt x="41" y="14"/>
                    <a:pt x="41" y="16"/>
                    <a:pt x="42" y="16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2" y="14"/>
                    <a:pt x="42" y="13"/>
                  </a:cubicBezTo>
                  <a:cubicBezTo>
                    <a:pt x="42" y="14"/>
                    <a:pt x="42" y="12"/>
                    <a:pt x="43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2"/>
                    <a:pt x="43" y="14"/>
                    <a:pt x="43" y="12"/>
                  </a:cubicBezTo>
                  <a:cubicBezTo>
                    <a:pt x="44" y="13"/>
                    <a:pt x="44" y="12"/>
                    <a:pt x="44" y="14"/>
                  </a:cubicBezTo>
                  <a:cubicBezTo>
                    <a:pt x="44" y="13"/>
                    <a:pt x="45" y="12"/>
                    <a:pt x="45" y="13"/>
                  </a:cubicBezTo>
                  <a:cubicBezTo>
                    <a:pt x="45" y="13"/>
                    <a:pt x="45" y="13"/>
                    <a:pt x="45" y="14"/>
                  </a:cubicBezTo>
                  <a:cubicBezTo>
                    <a:pt x="45" y="14"/>
                    <a:pt x="45" y="14"/>
                    <a:pt x="45" y="13"/>
                  </a:cubicBezTo>
                  <a:cubicBezTo>
                    <a:pt x="45" y="14"/>
                    <a:pt x="46" y="15"/>
                    <a:pt x="46" y="16"/>
                  </a:cubicBezTo>
                  <a:cubicBezTo>
                    <a:pt x="46" y="15"/>
                    <a:pt x="46" y="13"/>
                    <a:pt x="46" y="12"/>
                  </a:cubicBezTo>
                  <a:cubicBezTo>
                    <a:pt x="47" y="15"/>
                    <a:pt x="46" y="11"/>
                    <a:pt x="47" y="13"/>
                  </a:cubicBezTo>
                  <a:cubicBezTo>
                    <a:pt x="47" y="13"/>
                    <a:pt x="47" y="14"/>
                    <a:pt x="47" y="15"/>
                  </a:cubicBezTo>
                  <a:cubicBezTo>
                    <a:pt x="48" y="17"/>
                    <a:pt x="47" y="13"/>
                    <a:pt x="48" y="1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3"/>
                    <a:pt x="48" y="10"/>
                    <a:pt x="48" y="13"/>
                  </a:cubicBezTo>
                  <a:cubicBezTo>
                    <a:pt x="48" y="12"/>
                    <a:pt x="49" y="13"/>
                    <a:pt x="48" y="11"/>
                  </a:cubicBezTo>
                  <a:cubicBezTo>
                    <a:pt x="49" y="13"/>
                    <a:pt x="49" y="10"/>
                    <a:pt x="50" y="14"/>
                  </a:cubicBezTo>
                  <a:cubicBezTo>
                    <a:pt x="50" y="13"/>
                    <a:pt x="51" y="14"/>
                    <a:pt x="51" y="12"/>
                  </a:cubicBezTo>
                  <a:cubicBezTo>
                    <a:pt x="50" y="11"/>
                    <a:pt x="50" y="13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4"/>
                  </a:cubicBezTo>
                  <a:cubicBezTo>
                    <a:pt x="51" y="15"/>
                    <a:pt x="51" y="10"/>
                    <a:pt x="51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1"/>
                    <a:pt x="52" y="12"/>
                    <a:pt x="52" y="14"/>
                  </a:cubicBezTo>
                  <a:cubicBezTo>
                    <a:pt x="53" y="14"/>
                    <a:pt x="53" y="14"/>
                    <a:pt x="53" y="12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4" y="14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2"/>
                    <a:pt x="54" y="12"/>
                    <a:pt x="54" y="12"/>
                  </a:cubicBezTo>
                  <a:cubicBezTo>
                    <a:pt x="54" y="12"/>
                    <a:pt x="54" y="10"/>
                    <a:pt x="54" y="10"/>
                  </a:cubicBezTo>
                  <a:cubicBezTo>
                    <a:pt x="54" y="11"/>
                    <a:pt x="54" y="10"/>
                    <a:pt x="54" y="11"/>
                  </a:cubicBezTo>
                  <a:cubicBezTo>
                    <a:pt x="54" y="12"/>
                    <a:pt x="54" y="11"/>
                    <a:pt x="54" y="11"/>
                  </a:cubicBezTo>
                  <a:cubicBezTo>
                    <a:pt x="54" y="12"/>
                    <a:pt x="54" y="13"/>
                    <a:pt x="54" y="12"/>
                  </a:cubicBezTo>
                  <a:cubicBezTo>
                    <a:pt x="54" y="12"/>
                    <a:pt x="54" y="9"/>
                    <a:pt x="54" y="10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5" y="11"/>
                    <a:pt x="55" y="10"/>
                  </a:cubicBezTo>
                  <a:cubicBezTo>
                    <a:pt x="55" y="10"/>
                    <a:pt x="55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9"/>
                  </a:cubicBezTo>
                  <a:cubicBezTo>
                    <a:pt x="57" y="10"/>
                    <a:pt x="57" y="14"/>
                    <a:pt x="57" y="13"/>
                  </a:cubicBezTo>
                  <a:cubicBezTo>
                    <a:pt x="58" y="13"/>
                    <a:pt x="57" y="10"/>
                    <a:pt x="57" y="9"/>
                  </a:cubicBezTo>
                  <a:cubicBezTo>
                    <a:pt x="58" y="10"/>
                    <a:pt x="58" y="8"/>
                    <a:pt x="58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9"/>
                    <a:pt x="59" y="7"/>
                    <a:pt x="60" y="9"/>
                  </a:cubicBezTo>
                  <a:cubicBezTo>
                    <a:pt x="60" y="10"/>
                    <a:pt x="61" y="11"/>
                    <a:pt x="61" y="11"/>
                  </a:cubicBezTo>
                  <a:cubicBezTo>
                    <a:pt x="61" y="10"/>
                    <a:pt x="61" y="13"/>
                    <a:pt x="61" y="10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8"/>
                    <a:pt x="61" y="7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8"/>
                    <a:pt x="62" y="6"/>
                    <a:pt x="62" y="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3" y="6"/>
                    <a:pt x="63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7"/>
                    <a:pt x="64" y="7"/>
                  </a:cubicBezTo>
                  <a:cubicBezTo>
                    <a:pt x="64" y="8"/>
                    <a:pt x="64" y="8"/>
                    <a:pt x="65" y="9"/>
                  </a:cubicBezTo>
                  <a:cubicBezTo>
                    <a:pt x="65" y="5"/>
                    <a:pt x="66" y="5"/>
                    <a:pt x="67" y="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7"/>
                    <a:pt x="67" y="4"/>
                    <a:pt x="67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9"/>
                    <a:pt x="68" y="6"/>
                    <a:pt x="68" y="6"/>
                  </a:cubicBezTo>
                  <a:cubicBezTo>
                    <a:pt x="68" y="5"/>
                    <a:pt x="68" y="7"/>
                    <a:pt x="67" y="5"/>
                  </a:cubicBezTo>
                  <a:cubicBezTo>
                    <a:pt x="67" y="5"/>
                    <a:pt x="68" y="6"/>
                    <a:pt x="68" y="4"/>
                  </a:cubicBezTo>
                  <a:cubicBezTo>
                    <a:pt x="68" y="5"/>
                    <a:pt x="68" y="6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8"/>
                    <a:pt x="69" y="10"/>
                    <a:pt x="69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4"/>
                    <a:pt x="69" y="14"/>
                    <a:pt x="70" y="14"/>
                  </a:cubicBezTo>
                  <a:cubicBezTo>
                    <a:pt x="70" y="14"/>
                    <a:pt x="70" y="11"/>
                    <a:pt x="69" y="10"/>
                  </a:cubicBezTo>
                  <a:cubicBezTo>
                    <a:pt x="70" y="10"/>
                    <a:pt x="69" y="6"/>
                    <a:pt x="69" y="6"/>
                  </a:cubicBezTo>
                  <a:cubicBezTo>
                    <a:pt x="69" y="7"/>
                    <a:pt x="69" y="7"/>
                    <a:pt x="69" y="8"/>
                  </a:cubicBezTo>
                  <a:cubicBezTo>
                    <a:pt x="70" y="9"/>
                    <a:pt x="69" y="7"/>
                    <a:pt x="70" y="8"/>
                  </a:cubicBezTo>
                  <a:cubicBezTo>
                    <a:pt x="69" y="7"/>
                    <a:pt x="69" y="5"/>
                    <a:pt x="69" y="5"/>
                  </a:cubicBezTo>
                  <a:cubicBezTo>
                    <a:pt x="70" y="6"/>
                    <a:pt x="69" y="6"/>
                    <a:pt x="70" y="7"/>
                  </a:cubicBezTo>
                  <a:cubicBezTo>
                    <a:pt x="70" y="6"/>
                    <a:pt x="70" y="5"/>
                    <a:pt x="69" y="4"/>
                  </a:cubicBezTo>
                  <a:cubicBezTo>
                    <a:pt x="69" y="2"/>
                    <a:pt x="70" y="5"/>
                    <a:pt x="70" y="3"/>
                  </a:cubicBezTo>
                  <a:cubicBezTo>
                    <a:pt x="70" y="4"/>
                    <a:pt x="70" y="7"/>
                    <a:pt x="71" y="7"/>
                  </a:cubicBezTo>
                  <a:cubicBezTo>
                    <a:pt x="70" y="6"/>
                    <a:pt x="71" y="5"/>
                    <a:pt x="70" y="3"/>
                  </a:cubicBezTo>
                  <a:cubicBezTo>
                    <a:pt x="70" y="3"/>
                    <a:pt x="70" y="5"/>
                    <a:pt x="71" y="5"/>
                  </a:cubicBezTo>
                  <a:cubicBezTo>
                    <a:pt x="71" y="6"/>
                    <a:pt x="70" y="3"/>
                    <a:pt x="71" y="6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6"/>
                  </a:cubicBezTo>
                  <a:cubicBezTo>
                    <a:pt x="72" y="6"/>
                    <a:pt x="72" y="4"/>
                    <a:pt x="72" y="6"/>
                  </a:cubicBezTo>
                  <a:cubicBezTo>
                    <a:pt x="72" y="6"/>
                    <a:pt x="72" y="6"/>
                    <a:pt x="72" y="4"/>
                  </a:cubicBezTo>
                  <a:cubicBezTo>
                    <a:pt x="72" y="3"/>
                    <a:pt x="72" y="5"/>
                    <a:pt x="71" y="3"/>
                  </a:cubicBezTo>
                  <a:cubicBezTo>
                    <a:pt x="72" y="5"/>
                    <a:pt x="72" y="3"/>
                    <a:pt x="72" y="2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2"/>
                  </a:cubicBezTo>
                  <a:cubicBezTo>
                    <a:pt x="72" y="2"/>
                    <a:pt x="72" y="3"/>
                    <a:pt x="72" y="3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1"/>
                    <a:pt x="73" y="4"/>
                    <a:pt x="73" y="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6"/>
                    <a:pt x="73" y="5"/>
                  </a:cubicBezTo>
                  <a:cubicBezTo>
                    <a:pt x="73" y="4"/>
                    <a:pt x="73" y="3"/>
                    <a:pt x="73" y="2"/>
                  </a:cubicBezTo>
                  <a:cubicBezTo>
                    <a:pt x="73" y="1"/>
                    <a:pt x="73" y="3"/>
                    <a:pt x="73" y="2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4" y="5"/>
                    <a:pt x="74" y="5"/>
                  </a:cubicBezTo>
                  <a:cubicBezTo>
                    <a:pt x="74" y="5"/>
                    <a:pt x="74" y="3"/>
                    <a:pt x="74" y="2"/>
                  </a:cubicBezTo>
                  <a:cubicBezTo>
                    <a:pt x="74" y="2"/>
                    <a:pt x="74" y="3"/>
                    <a:pt x="74" y="4"/>
                  </a:cubicBezTo>
                  <a:cubicBezTo>
                    <a:pt x="74" y="3"/>
                    <a:pt x="74" y="3"/>
                    <a:pt x="74" y="2"/>
                  </a:cubicBezTo>
                  <a:cubicBezTo>
                    <a:pt x="74" y="3"/>
                    <a:pt x="75" y="4"/>
                    <a:pt x="75" y="5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9"/>
                    <a:pt x="76" y="8"/>
                    <a:pt x="76" y="10"/>
                  </a:cubicBezTo>
                  <a:cubicBezTo>
                    <a:pt x="76" y="10"/>
                    <a:pt x="76" y="10"/>
                    <a:pt x="76" y="9"/>
                  </a:cubicBezTo>
                  <a:cubicBezTo>
                    <a:pt x="75" y="6"/>
                    <a:pt x="76" y="5"/>
                    <a:pt x="75" y="3"/>
                  </a:cubicBezTo>
                  <a:cubicBezTo>
                    <a:pt x="76" y="2"/>
                    <a:pt x="77" y="9"/>
                    <a:pt x="77" y="5"/>
                  </a:cubicBezTo>
                  <a:cubicBezTo>
                    <a:pt x="76" y="4"/>
                    <a:pt x="76" y="2"/>
                    <a:pt x="76" y="3"/>
                  </a:cubicBezTo>
                  <a:cubicBezTo>
                    <a:pt x="76" y="3"/>
                    <a:pt x="76" y="0"/>
                    <a:pt x="76" y="1"/>
                  </a:cubicBezTo>
                  <a:cubicBezTo>
                    <a:pt x="76" y="2"/>
                    <a:pt x="77" y="4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6"/>
                    <a:pt x="77" y="8"/>
                    <a:pt x="77" y="8"/>
                  </a:cubicBezTo>
                  <a:cubicBezTo>
                    <a:pt x="78" y="7"/>
                    <a:pt x="78" y="7"/>
                    <a:pt x="78" y="6"/>
                  </a:cubicBezTo>
                  <a:cubicBezTo>
                    <a:pt x="77" y="4"/>
                    <a:pt x="77" y="6"/>
                    <a:pt x="77" y="5"/>
                  </a:cubicBezTo>
                  <a:cubicBezTo>
                    <a:pt x="77" y="4"/>
                    <a:pt x="78" y="6"/>
                    <a:pt x="77" y="4"/>
                  </a:cubicBezTo>
                  <a:cubicBezTo>
                    <a:pt x="77" y="4"/>
                    <a:pt x="77" y="2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7" y="0"/>
                    <a:pt x="77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4"/>
                    <a:pt x="77" y="1"/>
                    <a:pt x="78" y="4"/>
                  </a:cubicBezTo>
                  <a:cubicBezTo>
                    <a:pt x="78" y="4"/>
                    <a:pt x="78" y="3"/>
                    <a:pt x="78" y="3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9" y="8"/>
                    <a:pt x="79" y="5"/>
                  </a:cubicBezTo>
                  <a:cubicBezTo>
                    <a:pt x="79" y="5"/>
                    <a:pt x="79" y="4"/>
                    <a:pt x="79" y="3"/>
                  </a:cubicBezTo>
                  <a:cubicBezTo>
                    <a:pt x="79" y="3"/>
                    <a:pt x="79" y="2"/>
                    <a:pt x="79" y="2"/>
                  </a:cubicBezTo>
                  <a:cubicBezTo>
                    <a:pt x="79" y="4"/>
                    <a:pt x="80" y="2"/>
                    <a:pt x="80" y="4"/>
                  </a:cubicBezTo>
                  <a:cubicBezTo>
                    <a:pt x="79" y="3"/>
                    <a:pt x="79" y="3"/>
                    <a:pt x="79" y="5"/>
                  </a:cubicBezTo>
                  <a:cubicBezTo>
                    <a:pt x="80" y="7"/>
                    <a:pt x="79" y="5"/>
                    <a:pt x="79" y="7"/>
                  </a:cubicBezTo>
                  <a:cubicBezTo>
                    <a:pt x="79" y="7"/>
                    <a:pt x="80" y="9"/>
                    <a:pt x="80" y="11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80" y="9"/>
                    <a:pt x="80" y="9"/>
                    <a:pt x="80" y="7"/>
                  </a:cubicBezTo>
                  <a:cubicBezTo>
                    <a:pt x="80" y="8"/>
                    <a:pt x="80" y="7"/>
                    <a:pt x="80" y="5"/>
                  </a:cubicBezTo>
                  <a:cubicBezTo>
                    <a:pt x="81" y="6"/>
                    <a:pt x="81" y="7"/>
                    <a:pt x="81" y="8"/>
                  </a:cubicBezTo>
                  <a:cubicBezTo>
                    <a:pt x="81" y="7"/>
                    <a:pt x="82" y="7"/>
                    <a:pt x="82" y="7"/>
                  </a:cubicBezTo>
                  <a:cubicBezTo>
                    <a:pt x="81" y="5"/>
                    <a:pt x="82" y="7"/>
                    <a:pt x="82" y="5"/>
                  </a:cubicBezTo>
                  <a:cubicBezTo>
                    <a:pt x="81" y="4"/>
                    <a:pt x="81" y="3"/>
                    <a:pt x="81" y="2"/>
                  </a:cubicBezTo>
                  <a:cubicBezTo>
                    <a:pt x="81" y="2"/>
                    <a:pt x="81" y="3"/>
                    <a:pt x="81" y="3"/>
                  </a:cubicBezTo>
                  <a:cubicBezTo>
                    <a:pt x="81" y="2"/>
                    <a:pt x="82" y="5"/>
                    <a:pt x="82" y="3"/>
                  </a:cubicBezTo>
                  <a:cubicBezTo>
                    <a:pt x="81" y="4"/>
                    <a:pt x="82" y="6"/>
                    <a:pt x="83" y="8"/>
                  </a:cubicBezTo>
                  <a:cubicBezTo>
                    <a:pt x="83" y="7"/>
                    <a:pt x="83" y="9"/>
                    <a:pt x="83" y="9"/>
                  </a:cubicBezTo>
                  <a:cubicBezTo>
                    <a:pt x="83" y="8"/>
                    <a:pt x="83" y="7"/>
                    <a:pt x="84" y="7"/>
                  </a:cubicBezTo>
                  <a:cubicBezTo>
                    <a:pt x="84" y="8"/>
                    <a:pt x="85" y="7"/>
                    <a:pt x="85" y="6"/>
                  </a:cubicBezTo>
                  <a:cubicBezTo>
                    <a:pt x="85" y="7"/>
                    <a:pt x="86" y="9"/>
                    <a:pt x="86" y="10"/>
                  </a:cubicBezTo>
                  <a:cubicBezTo>
                    <a:pt x="86" y="10"/>
                    <a:pt x="85" y="7"/>
                    <a:pt x="86" y="8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8"/>
                    <a:pt x="87" y="10"/>
                    <a:pt x="86" y="7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0"/>
                    <a:pt x="87" y="9"/>
                    <a:pt x="87" y="9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8" y="10"/>
                    <a:pt x="88" y="10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8"/>
                    <a:pt x="88" y="9"/>
                    <a:pt x="89" y="8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0"/>
                    <a:pt x="90" y="11"/>
                    <a:pt x="89" y="10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2"/>
                    <a:pt x="89" y="10"/>
                  </a:cubicBezTo>
                  <a:cubicBezTo>
                    <a:pt x="89" y="9"/>
                    <a:pt x="88" y="10"/>
                    <a:pt x="89" y="11"/>
                  </a:cubicBezTo>
                  <a:cubicBezTo>
                    <a:pt x="89" y="11"/>
                    <a:pt x="89" y="11"/>
                    <a:pt x="89" y="10"/>
                  </a:cubicBezTo>
                  <a:cubicBezTo>
                    <a:pt x="89" y="12"/>
                    <a:pt x="89" y="12"/>
                    <a:pt x="89" y="13"/>
                  </a:cubicBezTo>
                  <a:cubicBezTo>
                    <a:pt x="89" y="13"/>
                    <a:pt x="89" y="14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3"/>
                    <a:pt x="89" y="13"/>
                  </a:cubicBezTo>
                  <a:cubicBezTo>
                    <a:pt x="89" y="14"/>
                    <a:pt x="89" y="15"/>
                    <a:pt x="88" y="14"/>
                  </a:cubicBezTo>
                  <a:cubicBezTo>
                    <a:pt x="88" y="13"/>
                    <a:pt x="88" y="16"/>
                    <a:pt x="88" y="15"/>
                  </a:cubicBezTo>
                  <a:cubicBezTo>
                    <a:pt x="87" y="14"/>
                    <a:pt x="87" y="12"/>
                    <a:pt x="87" y="12"/>
                  </a:cubicBezTo>
                  <a:cubicBezTo>
                    <a:pt x="87" y="11"/>
                    <a:pt x="87" y="12"/>
                    <a:pt x="87" y="11"/>
                  </a:cubicBezTo>
                  <a:cubicBezTo>
                    <a:pt x="87" y="12"/>
                    <a:pt x="87" y="14"/>
                    <a:pt x="87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6"/>
                    <a:pt x="87" y="16"/>
                  </a:cubicBezTo>
                  <a:cubicBezTo>
                    <a:pt x="86" y="15"/>
                    <a:pt x="85" y="16"/>
                    <a:pt x="85" y="15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7"/>
                    <a:pt x="84" y="15"/>
                    <a:pt x="84" y="17"/>
                  </a:cubicBezTo>
                  <a:cubicBezTo>
                    <a:pt x="83" y="16"/>
                    <a:pt x="83" y="18"/>
                    <a:pt x="82" y="16"/>
                  </a:cubicBezTo>
                  <a:cubicBezTo>
                    <a:pt x="81" y="17"/>
                    <a:pt x="81" y="18"/>
                    <a:pt x="80" y="18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8"/>
                    <a:pt x="79" y="15"/>
                    <a:pt x="79" y="15"/>
                  </a:cubicBezTo>
                  <a:cubicBezTo>
                    <a:pt x="79" y="17"/>
                    <a:pt x="79" y="17"/>
                    <a:pt x="79" y="18"/>
                  </a:cubicBezTo>
                  <a:cubicBezTo>
                    <a:pt x="78" y="17"/>
                    <a:pt x="78" y="19"/>
                    <a:pt x="78" y="2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21"/>
                    <a:pt x="77" y="19"/>
                    <a:pt x="76" y="19"/>
                  </a:cubicBezTo>
                  <a:cubicBezTo>
                    <a:pt x="76" y="19"/>
                    <a:pt x="76" y="18"/>
                    <a:pt x="76" y="18"/>
                  </a:cubicBezTo>
                  <a:cubicBezTo>
                    <a:pt x="76" y="20"/>
                    <a:pt x="76" y="20"/>
                    <a:pt x="75" y="21"/>
                  </a:cubicBezTo>
                  <a:cubicBezTo>
                    <a:pt x="75" y="21"/>
                    <a:pt x="74" y="21"/>
                    <a:pt x="74" y="20"/>
                  </a:cubicBezTo>
                  <a:cubicBezTo>
                    <a:pt x="73" y="23"/>
                    <a:pt x="72" y="21"/>
                    <a:pt x="71" y="23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5"/>
                    <a:pt x="68" y="23"/>
                    <a:pt x="68" y="24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1"/>
                    <a:pt x="67" y="23"/>
                    <a:pt x="67" y="24"/>
                  </a:cubicBezTo>
                  <a:cubicBezTo>
                    <a:pt x="67" y="24"/>
                    <a:pt x="67" y="26"/>
                    <a:pt x="66" y="24"/>
                  </a:cubicBezTo>
                  <a:cubicBezTo>
                    <a:pt x="66" y="23"/>
                    <a:pt x="66" y="25"/>
                    <a:pt x="66" y="25"/>
                  </a:cubicBezTo>
                  <a:cubicBezTo>
                    <a:pt x="65" y="25"/>
                    <a:pt x="65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4"/>
                    <a:pt x="64" y="24"/>
                  </a:cubicBezTo>
                  <a:cubicBezTo>
                    <a:pt x="64" y="25"/>
                    <a:pt x="63" y="23"/>
                    <a:pt x="64" y="26"/>
                  </a:cubicBezTo>
                  <a:cubicBezTo>
                    <a:pt x="63" y="25"/>
                    <a:pt x="62" y="28"/>
                    <a:pt x="61" y="26"/>
                  </a:cubicBezTo>
                  <a:cubicBezTo>
                    <a:pt x="62" y="26"/>
                    <a:pt x="62" y="27"/>
                    <a:pt x="62" y="27"/>
                  </a:cubicBezTo>
                  <a:cubicBezTo>
                    <a:pt x="61" y="27"/>
                    <a:pt x="60" y="26"/>
                    <a:pt x="60" y="27"/>
                  </a:cubicBezTo>
                  <a:cubicBezTo>
                    <a:pt x="60" y="27"/>
                    <a:pt x="60" y="26"/>
                    <a:pt x="60" y="26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59" y="29"/>
                    <a:pt x="58" y="26"/>
                    <a:pt x="57" y="27"/>
                  </a:cubicBezTo>
                  <a:cubicBezTo>
                    <a:pt x="56" y="29"/>
                    <a:pt x="54" y="28"/>
                    <a:pt x="53" y="29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30"/>
                    <a:pt x="51" y="26"/>
                    <a:pt x="51" y="29"/>
                  </a:cubicBezTo>
                  <a:cubicBezTo>
                    <a:pt x="51" y="29"/>
                    <a:pt x="51" y="29"/>
                    <a:pt x="51" y="28"/>
                  </a:cubicBezTo>
                  <a:cubicBezTo>
                    <a:pt x="51" y="30"/>
                    <a:pt x="49" y="27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7"/>
                    <a:pt x="48" y="29"/>
                    <a:pt x="48" y="28"/>
                  </a:cubicBezTo>
                  <a:cubicBezTo>
                    <a:pt x="48" y="28"/>
                    <a:pt x="48" y="28"/>
                    <a:pt x="48" y="27"/>
                  </a:cubicBezTo>
                  <a:cubicBezTo>
                    <a:pt x="47" y="26"/>
                    <a:pt x="48" y="30"/>
                    <a:pt x="47" y="27"/>
                  </a:cubicBezTo>
                  <a:cubicBezTo>
                    <a:pt x="47" y="27"/>
                    <a:pt x="47" y="28"/>
                    <a:pt x="47" y="28"/>
                  </a:cubicBezTo>
                  <a:cubicBezTo>
                    <a:pt x="46" y="28"/>
                    <a:pt x="45" y="29"/>
                    <a:pt x="43" y="30"/>
                  </a:cubicBezTo>
                  <a:cubicBezTo>
                    <a:pt x="42" y="29"/>
                    <a:pt x="43" y="26"/>
                    <a:pt x="42" y="28"/>
                  </a:cubicBezTo>
                  <a:cubicBezTo>
                    <a:pt x="42" y="27"/>
                    <a:pt x="42" y="29"/>
                    <a:pt x="42" y="28"/>
                  </a:cubicBezTo>
                  <a:cubicBezTo>
                    <a:pt x="42" y="29"/>
                    <a:pt x="41" y="25"/>
                    <a:pt x="41" y="27"/>
                  </a:cubicBezTo>
                  <a:cubicBezTo>
                    <a:pt x="42" y="28"/>
                    <a:pt x="41" y="28"/>
                    <a:pt x="42" y="29"/>
                  </a:cubicBezTo>
                  <a:cubicBezTo>
                    <a:pt x="41" y="28"/>
                    <a:pt x="40" y="26"/>
                    <a:pt x="40" y="2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39" y="28"/>
                    <a:pt x="39" y="31"/>
                  </a:cubicBezTo>
                  <a:cubicBezTo>
                    <a:pt x="36" y="32"/>
                    <a:pt x="34" y="34"/>
                    <a:pt x="31" y="35"/>
                  </a:cubicBezTo>
                  <a:cubicBezTo>
                    <a:pt x="28" y="35"/>
                    <a:pt x="25" y="36"/>
                    <a:pt x="22" y="35"/>
                  </a:cubicBezTo>
                  <a:cubicBezTo>
                    <a:pt x="21" y="33"/>
                    <a:pt x="21" y="33"/>
                    <a:pt x="20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5"/>
                    <a:pt x="20" y="33"/>
                    <a:pt x="20" y="35"/>
                  </a:cubicBezTo>
                  <a:cubicBezTo>
                    <a:pt x="19" y="35"/>
                    <a:pt x="18" y="36"/>
                    <a:pt x="17" y="36"/>
                  </a:cubicBezTo>
                  <a:cubicBezTo>
                    <a:pt x="17" y="36"/>
                    <a:pt x="17" y="34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6" y="36"/>
                    <a:pt x="17" y="37"/>
                  </a:cubicBezTo>
                  <a:cubicBezTo>
                    <a:pt x="14" y="39"/>
                    <a:pt x="11" y="35"/>
                    <a:pt x="8" y="36"/>
                  </a:cubicBezTo>
                  <a:cubicBezTo>
                    <a:pt x="8" y="35"/>
                    <a:pt x="7" y="36"/>
                    <a:pt x="6" y="37"/>
                  </a:cubicBezTo>
                  <a:cubicBezTo>
                    <a:pt x="4" y="35"/>
                    <a:pt x="2" y="33"/>
                    <a:pt x="0" y="35"/>
                  </a:cubicBezTo>
                  <a:cubicBezTo>
                    <a:pt x="0" y="35"/>
                    <a:pt x="0" y="30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8907463" y="2940051"/>
              <a:ext cx="4762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2"/>
                    <a:pt x="0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8877300" y="2913063"/>
              <a:ext cx="0" cy="7938"/>
            </a:xfrm>
            <a:custGeom>
              <a:avLst/>
              <a:gdLst>
                <a:gd name="T0" fmla="*/ 1 h 2"/>
                <a:gd name="T1" fmla="*/ 1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8870950" y="2909888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1" y="0"/>
                    <a:pt x="1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8863013" y="2901951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8863013" y="2906713"/>
              <a:ext cx="3175" cy="635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2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8851900" y="2901951"/>
              <a:ext cx="0" cy="7938"/>
            </a:xfrm>
            <a:custGeom>
              <a:avLst/>
              <a:gdLst>
                <a:gd name="T0" fmla="*/ 1 h 2"/>
                <a:gd name="T1" fmla="*/ 1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8843963" y="2906713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745538" y="2943226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8701088" y="2947988"/>
              <a:ext cx="0" cy="6350"/>
            </a:xfrm>
            <a:custGeom>
              <a:avLst/>
              <a:gdLst>
                <a:gd name="T0" fmla="*/ 1 h 2"/>
                <a:gd name="T1" fmla="*/ 1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8678863" y="2973388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2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8799513" y="2439988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8412163" y="2289176"/>
              <a:ext cx="393700" cy="153988"/>
            </a:xfrm>
            <a:custGeom>
              <a:avLst/>
              <a:gdLst>
                <a:gd name="T0" fmla="*/ 14 w 105"/>
                <a:gd name="T1" fmla="*/ 7 h 41"/>
                <a:gd name="T2" fmla="*/ 17 w 105"/>
                <a:gd name="T3" fmla="*/ 8 h 41"/>
                <a:gd name="T4" fmla="*/ 24 w 105"/>
                <a:gd name="T5" fmla="*/ 5 h 41"/>
                <a:gd name="T6" fmla="*/ 26 w 105"/>
                <a:gd name="T7" fmla="*/ 6 h 41"/>
                <a:gd name="T8" fmla="*/ 33 w 105"/>
                <a:gd name="T9" fmla="*/ 10 h 41"/>
                <a:gd name="T10" fmla="*/ 35 w 105"/>
                <a:gd name="T11" fmla="*/ 11 h 41"/>
                <a:gd name="T12" fmla="*/ 39 w 105"/>
                <a:gd name="T13" fmla="*/ 10 h 41"/>
                <a:gd name="T14" fmla="*/ 42 w 105"/>
                <a:gd name="T15" fmla="*/ 11 h 41"/>
                <a:gd name="T16" fmla="*/ 43 w 105"/>
                <a:gd name="T17" fmla="*/ 13 h 41"/>
                <a:gd name="T18" fmla="*/ 46 w 105"/>
                <a:gd name="T19" fmla="*/ 12 h 41"/>
                <a:gd name="T20" fmla="*/ 50 w 105"/>
                <a:gd name="T21" fmla="*/ 10 h 41"/>
                <a:gd name="T22" fmla="*/ 52 w 105"/>
                <a:gd name="T23" fmla="*/ 11 h 41"/>
                <a:gd name="T24" fmla="*/ 55 w 105"/>
                <a:gd name="T25" fmla="*/ 10 h 41"/>
                <a:gd name="T26" fmla="*/ 57 w 105"/>
                <a:gd name="T27" fmla="*/ 12 h 41"/>
                <a:gd name="T28" fmla="*/ 60 w 105"/>
                <a:gd name="T29" fmla="*/ 13 h 41"/>
                <a:gd name="T30" fmla="*/ 63 w 105"/>
                <a:gd name="T31" fmla="*/ 16 h 41"/>
                <a:gd name="T32" fmla="*/ 65 w 105"/>
                <a:gd name="T33" fmla="*/ 15 h 41"/>
                <a:gd name="T34" fmla="*/ 66 w 105"/>
                <a:gd name="T35" fmla="*/ 17 h 41"/>
                <a:gd name="T36" fmla="*/ 68 w 105"/>
                <a:gd name="T37" fmla="*/ 16 h 41"/>
                <a:gd name="T38" fmla="*/ 69 w 105"/>
                <a:gd name="T39" fmla="*/ 16 h 41"/>
                <a:gd name="T40" fmla="*/ 71 w 105"/>
                <a:gd name="T41" fmla="*/ 16 h 41"/>
                <a:gd name="T42" fmla="*/ 76 w 105"/>
                <a:gd name="T43" fmla="*/ 18 h 41"/>
                <a:gd name="T44" fmla="*/ 78 w 105"/>
                <a:gd name="T45" fmla="*/ 18 h 41"/>
                <a:gd name="T46" fmla="*/ 80 w 105"/>
                <a:gd name="T47" fmla="*/ 19 h 41"/>
                <a:gd name="T48" fmla="*/ 84 w 105"/>
                <a:gd name="T49" fmla="*/ 21 h 41"/>
                <a:gd name="T50" fmla="*/ 84 w 105"/>
                <a:gd name="T51" fmla="*/ 25 h 41"/>
                <a:gd name="T52" fmla="*/ 87 w 105"/>
                <a:gd name="T53" fmla="*/ 22 h 41"/>
                <a:gd name="T54" fmla="*/ 90 w 105"/>
                <a:gd name="T55" fmla="*/ 19 h 41"/>
                <a:gd name="T56" fmla="*/ 91 w 105"/>
                <a:gd name="T57" fmla="*/ 21 h 41"/>
                <a:gd name="T58" fmla="*/ 93 w 105"/>
                <a:gd name="T59" fmla="*/ 19 h 41"/>
                <a:gd name="T60" fmla="*/ 93 w 105"/>
                <a:gd name="T61" fmla="*/ 21 h 41"/>
                <a:gd name="T62" fmla="*/ 93 w 105"/>
                <a:gd name="T63" fmla="*/ 26 h 41"/>
                <a:gd name="T64" fmla="*/ 96 w 105"/>
                <a:gd name="T65" fmla="*/ 23 h 41"/>
                <a:gd name="T66" fmla="*/ 96 w 105"/>
                <a:gd name="T67" fmla="*/ 25 h 41"/>
                <a:gd name="T68" fmla="*/ 98 w 105"/>
                <a:gd name="T69" fmla="*/ 23 h 41"/>
                <a:gd name="T70" fmla="*/ 100 w 105"/>
                <a:gd name="T71" fmla="*/ 24 h 41"/>
                <a:gd name="T72" fmla="*/ 97 w 105"/>
                <a:gd name="T73" fmla="*/ 29 h 41"/>
                <a:gd name="T74" fmla="*/ 101 w 105"/>
                <a:gd name="T75" fmla="*/ 27 h 41"/>
                <a:gd name="T76" fmla="*/ 101 w 105"/>
                <a:gd name="T77" fmla="*/ 35 h 41"/>
                <a:gd name="T78" fmla="*/ 102 w 105"/>
                <a:gd name="T79" fmla="*/ 36 h 41"/>
                <a:gd name="T80" fmla="*/ 104 w 105"/>
                <a:gd name="T81" fmla="*/ 37 h 41"/>
                <a:gd name="T82" fmla="*/ 102 w 105"/>
                <a:gd name="T83" fmla="*/ 40 h 41"/>
                <a:gd name="T84" fmla="*/ 101 w 105"/>
                <a:gd name="T85" fmla="*/ 36 h 41"/>
                <a:gd name="T86" fmla="*/ 95 w 105"/>
                <a:gd name="T87" fmla="*/ 39 h 41"/>
                <a:gd name="T88" fmla="*/ 87 w 105"/>
                <a:gd name="T89" fmla="*/ 38 h 41"/>
                <a:gd name="T90" fmla="*/ 79 w 105"/>
                <a:gd name="T91" fmla="*/ 36 h 41"/>
                <a:gd name="T92" fmla="*/ 72 w 105"/>
                <a:gd name="T93" fmla="*/ 34 h 41"/>
                <a:gd name="T94" fmla="*/ 67 w 105"/>
                <a:gd name="T95" fmla="*/ 33 h 41"/>
                <a:gd name="T96" fmla="*/ 58 w 105"/>
                <a:gd name="T97" fmla="*/ 29 h 41"/>
                <a:gd name="T98" fmla="*/ 54 w 105"/>
                <a:gd name="T99" fmla="*/ 26 h 41"/>
                <a:gd name="T100" fmla="*/ 47 w 105"/>
                <a:gd name="T101" fmla="*/ 22 h 41"/>
                <a:gd name="T102" fmla="*/ 24 w 105"/>
                <a:gd name="T103" fmla="*/ 21 h 41"/>
                <a:gd name="T104" fmla="*/ 18 w 105"/>
                <a:gd name="T105" fmla="*/ 19 h 41"/>
                <a:gd name="T106" fmla="*/ 3 w 105"/>
                <a:gd name="T107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" h="41">
                  <a:moveTo>
                    <a:pt x="3" y="5"/>
                  </a:moveTo>
                  <a:cubicBezTo>
                    <a:pt x="6" y="0"/>
                    <a:pt x="6" y="5"/>
                    <a:pt x="8" y="3"/>
                  </a:cubicBezTo>
                  <a:cubicBezTo>
                    <a:pt x="8" y="3"/>
                    <a:pt x="7" y="5"/>
                    <a:pt x="8" y="5"/>
                  </a:cubicBezTo>
                  <a:cubicBezTo>
                    <a:pt x="10" y="2"/>
                    <a:pt x="12" y="5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3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4" y="8"/>
                    <a:pt x="14" y="7"/>
                  </a:cubicBezTo>
                  <a:cubicBezTo>
                    <a:pt x="14" y="8"/>
                    <a:pt x="14" y="9"/>
                    <a:pt x="14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4"/>
                    <a:pt x="16" y="8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6"/>
                    <a:pt x="20" y="7"/>
                    <a:pt x="21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8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5"/>
                    <a:pt x="23" y="7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4"/>
                    <a:pt x="24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8"/>
                    <a:pt x="26" y="6"/>
                  </a:cubicBezTo>
                  <a:cubicBezTo>
                    <a:pt x="26" y="8"/>
                    <a:pt x="26" y="7"/>
                    <a:pt x="25" y="9"/>
                  </a:cubicBezTo>
                  <a:cubicBezTo>
                    <a:pt x="27" y="8"/>
                    <a:pt x="29" y="9"/>
                    <a:pt x="31" y="9"/>
                  </a:cubicBezTo>
                  <a:cubicBezTo>
                    <a:pt x="31" y="10"/>
                    <a:pt x="31" y="10"/>
                    <a:pt x="30" y="11"/>
                  </a:cubicBezTo>
                  <a:cubicBezTo>
                    <a:pt x="31" y="10"/>
                    <a:pt x="31" y="11"/>
                    <a:pt x="32" y="10"/>
                  </a:cubicBezTo>
                  <a:cubicBezTo>
                    <a:pt x="32" y="10"/>
                    <a:pt x="31" y="11"/>
                    <a:pt x="32" y="11"/>
                  </a:cubicBezTo>
                  <a:cubicBezTo>
                    <a:pt x="32" y="12"/>
                    <a:pt x="32" y="9"/>
                    <a:pt x="33" y="1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4" y="10"/>
                    <a:pt x="33" y="12"/>
                    <a:pt x="34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0"/>
                    <a:pt x="35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5" y="10"/>
                    <a:pt x="36" y="11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1"/>
                    <a:pt x="38" y="11"/>
                  </a:cubicBezTo>
                  <a:cubicBezTo>
                    <a:pt x="38" y="11"/>
                    <a:pt x="37" y="13"/>
                    <a:pt x="37" y="13"/>
                  </a:cubicBezTo>
                  <a:cubicBezTo>
                    <a:pt x="38" y="11"/>
                    <a:pt x="39" y="12"/>
                    <a:pt x="39" y="10"/>
                  </a:cubicBezTo>
                  <a:cubicBezTo>
                    <a:pt x="39" y="10"/>
                    <a:pt x="40" y="11"/>
                    <a:pt x="40" y="11"/>
                  </a:cubicBezTo>
                  <a:cubicBezTo>
                    <a:pt x="40" y="11"/>
                    <a:pt x="40" y="13"/>
                    <a:pt x="39" y="13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39" y="14"/>
                    <a:pt x="39" y="15"/>
                  </a:cubicBezTo>
                  <a:cubicBezTo>
                    <a:pt x="39" y="15"/>
                    <a:pt x="40" y="15"/>
                    <a:pt x="40" y="15"/>
                  </a:cubicBezTo>
                  <a:cubicBezTo>
                    <a:pt x="40" y="14"/>
                    <a:pt x="41" y="11"/>
                    <a:pt x="42" y="11"/>
                  </a:cubicBezTo>
                  <a:cubicBezTo>
                    <a:pt x="41" y="12"/>
                    <a:pt x="41" y="14"/>
                    <a:pt x="41" y="14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2"/>
                    <a:pt x="43" y="11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2"/>
                  </a:cubicBezTo>
                  <a:cubicBezTo>
                    <a:pt x="44" y="13"/>
                    <a:pt x="43" y="12"/>
                    <a:pt x="43" y="13"/>
                  </a:cubicBezTo>
                  <a:cubicBezTo>
                    <a:pt x="44" y="13"/>
                    <a:pt x="44" y="12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5" y="12"/>
                    <a:pt x="45" y="11"/>
                  </a:cubicBezTo>
                  <a:cubicBezTo>
                    <a:pt x="45" y="11"/>
                    <a:pt x="45" y="12"/>
                    <a:pt x="45" y="11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8" y="8"/>
                    <a:pt x="47" y="11"/>
                    <a:pt x="47" y="10"/>
                  </a:cubicBezTo>
                  <a:cubicBezTo>
                    <a:pt x="47" y="12"/>
                    <a:pt x="49" y="9"/>
                    <a:pt x="49" y="11"/>
                  </a:cubicBezTo>
                  <a:cubicBezTo>
                    <a:pt x="49" y="11"/>
                    <a:pt x="49" y="9"/>
                    <a:pt x="49" y="10"/>
                  </a:cubicBezTo>
                  <a:cubicBezTo>
                    <a:pt x="49" y="10"/>
                    <a:pt x="49" y="11"/>
                    <a:pt x="49" y="11"/>
                  </a:cubicBezTo>
                  <a:cubicBezTo>
                    <a:pt x="49" y="12"/>
                    <a:pt x="50" y="11"/>
                    <a:pt x="50" y="10"/>
                  </a:cubicBezTo>
                  <a:cubicBezTo>
                    <a:pt x="50" y="10"/>
                    <a:pt x="50" y="11"/>
                    <a:pt x="50" y="11"/>
                  </a:cubicBezTo>
                  <a:cubicBezTo>
                    <a:pt x="50" y="10"/>
                    <a:pt x="52" y="9"/>
                    <a:pt x="52" y="11"/>
                  </a:cubicBezTo>
                  <a:cubicBezTo>
                    <a:pt x="52" y="10"/>
                    <a:pt x="53" y="9"/>
                    <a:pt x="53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1"/>
                    <a:pt x="53" y="10"/>
                    <a:pt x="53" y="11"/>
                  </a:cubicBezTo>
                  <a:cubicBezTo>
                    <a:pt x="53" y="10"/>
                    <a:pt x="51" y="12"/>
                    <a:pt x="52" y="11"/>
                  </a:cubicBezTo>
                  <a:cubicBezTo>
                    <a:pt x="52" y="12"/>
                    <a:pt x="53" y="9"/>
                    <a:pt x="52" y="11"/>
                  </a:cubicBezTo>
                  <a:cubicBezTo>
                    <a:pt x="53" y="11"/>
                    <a:pt x="53" y="10"/>
                    <a:pt x="53" y="11"/>
                  </a:cubicBezTo>
                  <a:cubicBezTo>
                    <a:pt x="53" y="11"/>
                    <a:pt x="53" y="13"/>
                    <a:pt x="53" y="13"/>
                  </a:cubicBezTo>
                  <a:cubicBezTo>
                    <a:pt x="53" y="13"/>
                    <a:pt x="53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4" y="12"/>
                    <a:pt x="55" y="10"/>
                  </a:cubicBezTo>
                  <a:cubicBezTo>
                    <a:pt x="54" y="11"/>
                    <a:pt x="55" y="10"/>
                    <a:pt x="55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5" y="12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9"/>
                    <a:pt x="55" y="12"/>
                    <a:pt x="56" y="10"/>
                  </a:cubicBezTo>
                  <a:cubicBezTo>
                    <a:pt x="56" y="11"/>
                    <a:pt x="57" y="11"/>
                    <a:pt x="57" y="12"/>
                  </a:cubicBezTo>
                  <a:cubicBezTo>
                    <a:pt x="57" y="12"/>
                    <a:pt x="58" y="11"/>
                    <a:pt x="58" y="1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3"/>
                    <a:pt x="58" y="12"/>
                    <a:pt x="58" y="12"/>
                  </a:cubicBezTo>
                  <a:cubicBezTo>
                    <a:pt x="58" y="12"/>
                    <a:pt x="58" y="14"/>
                    <a:pt x="58" y="15"/>
                  </a:cubicBezTo>
                  <a:cubicBezTo>
                    <a:pt x="59" y="14"/>
                    <a:pt x="59" y="13"/>
                    <a:pt x="59" y="12"/>
                  </a:cubicBezTo>
                  <a:cubicBezTo>
                    <a:pt x="59" y="14"/>
                    <a:pt x="61" y="10"/>
                    <a:pt x="60" y="13"/>
                  </a:cubicBezTo>
                  <a:cubicBezTo>
                    <a:pt x="60" y="13"/>
                    <a:pt x="59" y="14"/>
                    <a:pt x="59" y="15"/>
                  </a:cubicBezTo>
                  <a:cubicBezTo>
                    <a:pt x="59" y="17"/>
                    <a:pt x="61" y="13"/>
                    <a:pt x="61" y="14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1"/>
                    <a:pt x="61" y="13"/>
                  </a:cubicBezTo>
                  <a:cubicBezTo>
                    <a:pt x="62" y="13"/>
                    <a:pt x="62" y="14"/>
                    <a:pt x="62" y="12"/>
                  </a:cubicBezTo>
                  <a:cubicBezTo>
                    <a:pt x="62" y="14"/>
                    <a:pt x="64" y="12"/>
                    <a:pt x="63" y="16"/>
                  </a:cubicBezTo>
                  <a:cubicBezTo>
                    <a:pt x="64" y="15"/>
                    <a:pt x="64" y="16"/>
                    <a:pt x="64" y="15"/>
                  </a:cubicBezTo>
                  <a:cubicBezTo>
                    <a:pt x="64" y="13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6"/>
                  </a:cubicBezTo>
                  <a:cubicBezTo>
                    <a:pt x="64" y="17"/>
                    <a:pt x="65" y="13"/>
                    <a:pt x="66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4"/>
                    <a:pt x="66" y="16"/>
                    <a:pt x="65" y="17"/>
                  </a:cubicBezTo>
                  <a:cubicBezTo>
                    <a:pt x="66" y="17"/>
                    <a:pt x="66" y="17"/>
                    <a:pt x="66" y="16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6"/>
                    <a:pt x="66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8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5"/>
                    <a:pt x="67" y="15"/>
                    <a:pt x="68" y="14"/>
                  </a:cubicBezTo>
                  <a:cubicBezTo>
                    <a:pt x="67" y="16"/>
                    <a:pt x="68" y="16"/>
                    <a:pt x="68" y="16"/>
                  </a:cubicBezTo>
                  <a:cubicBezTo>
                    <a:pt x="68" y="16"/>
                    <a:pt x="69" y="15"/>
                    <a:pt x="69" y="15"/>
                  </a:cubicBezTo>
                  <a:cubicBezTo>
                    <a:pt x="68" y="15"/>
                    <a:pt x="69" y="15"/>
                    <a:pt x="68" y="16"/>
                  </a:cubicBezTo>
                  <a:cubicBezTo>
                    <a:pt x="68" y="16"/>
                    <a:pt x="68" y="15"/>
                    <a:pt x="68" y="16"/>
                  </a:cubicBezTo>
                  <a:cubicBezTo>
                    <a:pt x="68" y="16"/>
                    <a:pt x="68" y="18"/>
                    <a:pt x="68" y="17"/>
                  </a:cubicBezTo>
                  <a:cubicBezTo>
                    <a:pt x="69" y="16"/>
                    <a:pt x="69" y="14"/>
                    <a:pt x="69" y="1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5"/>
                    <a:pt x="70" y="16"/>
                    <a:pt x="70" y="15"/>
                  </a:cubicBezTo>
                  <a:cubicBezTo>
                    <a:pt x="70" y="15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7"/>
                    <a:pt x="71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2" y="15"/>
                  </a:cubicBezTo>
                  <a:cubicBezTo>
                    <a:pt x="72" y="16"/>
                    <a:pt x="70" y="20"/>
                    <a:pt x="71" y="19"/>
                  </a:cubicBezTo>
                  <a:cubicBezTo>
                    <a:pt x="71" y="19"/>
                    <a:pt x="72" y="17"/>
                    <a:pt x="73" y="16"/>
                  </a:cubicBezTo>
                  <a:cubicBezTo>
                    <a:pt x="73" y="17"/>
                    <a:pt x="74" y="15"/>
                    <a:pt x="74" y="17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5" y="17"/>
                    <a:pt x="77" y="15"/>
                    <a:pt x="76" y="18"/>
                  </a:cubicBezTo>
                  <a:cubicBezTo>
                    <a:pt x="76" y="18"/>
                    <a:pt x="76" y="19"/>
                    <a:pt x="75" y="20"/>
                  </a:cubicBezTo>
                  <a:cubicBezTo>
                    <a:pt x="76" y="19"/>
                    <a:pt x="75" y="21"/>
                    <a:pt x="76" y="19"/>
                  </a:cubicBezTo>
                  <a:cubicBezTo>
                    <a:pt x="76" y="18"/>
                    <a:pt x="77" y="17"/>
                    <a:pt x="77" y="17"/>
                  </a:cubicBezTo>
                  <a:cubicBezTo>
                    <a:pt x="77" y="16"/>
                    <a:pt x="78" y="17"/>
                    <a:pt x="78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8"/>
                    <a:pt x="78" y="19"/>
                    <a:pt x="78" y="18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80" y="16"/>
                    <a:pt x="79" y="1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0" y="18"/>
                    <a:pt x="81" y="16"/>
                    <a:pt x="81" y="17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1" y="18"/>
                    <a:pt x="81" y="17"/>
                  </a:cubicBezTo>
                  <a:cubicBezTo>
                    <a:pt x="81" y="18"/>
                    <a:pt x="81" y="19"/>
                    <a:pt x="81" y="20"/>
                  </a:cubicBezTo>
                  <a:cubicBezTo>
                    <a:pt x="83" y="17"/>
                    <a:pt x="84" y="17"/>
                    <a:pt x="85" y="18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20"/>
                    <a:pt x="86" y="17"/>
                    <a:pt x="85" y="18"/>
                  </a:cubicBezTo>
                  <a:cubicBezTo>
                    <a:pt x="85" y="19"/>
                    <a:pt x="85" y="20"/>
                    <a:pt x="84" y="21"/>
                  </a:cubicBezTo>
                  <a:cubicBezTo>
                    <a:pt x="84" y="22"/>
                    <a:pt x="85" y="20"/>
                    <a:pt x="86" y="19"/>
                  </a:cubicBezTo>
                  <a:cubicBezTo>
                    <a:pt x="86" y="18"/>
                    <a:pt x="85" y="20"/>
                    <a:pt x="86" y="19"/>
                  </a:cubicBezTo>
                  <a:cubicBezTo>
                    <a:pt x="86" y="18"/>
                    <a:pt x="86" y="20"/>
                    <a:pt x="87" y="1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2"/>
                    <a:pt x="84" y="23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7"/>
                    <a:pt x="83" y="27"/>
                    <a:pt x="83" y="28"/>
                  </a:cubicBezTo>
                  <a:cubicBezTo>
                    <a:pt x="83" y="27"/>
                    <a:pt x="85" y="25"/>
                    <a:pt x="85" y="24"/>
                  </a:cubicBezTo>
                  <a:cubicBezTo>
                    <a:pt x="85" y="24"/>
                    <a:pt x="86" y="20"/>
                    <a:pt x="87" y="21"/>
                  </a:cubicBezTo>
                  <a:cubicBezTo>
                    <a:pt x="87" y="22"/>
                    <a:pt x="86" y="21"/>
                    <a:pt x="86" y="22"/>
                  </a:cubicBezTo>
                  <a:cubicBezTo>
                    <a:pt x="86" y="23"/>
                    <a:pt x="87" y="21"/>
                    <a:pt x="87" y="22"/>
                  </a:cubicBezTo>
                  <a:cubicBezTo>
                    <a:pt x="87" y="21"/>
                    <a:pt x="88" y="20"/>
                    <a:pt x="88" y="19"/>
                  </a:cubicBezTo>
                  <a:cubicBezTo>
                    <a:pt x="88" y="20"/>
                    <a:pt x="87" y="21"/>
                    <a:pt x="87" y="21"/>
                  </a:cubicBezTo>
                  <a:cubicBezTo>
                    <a:pt x="88" y="20"/>
                    <a:pt x="89" y="20"/>
                    <a:pt x="89" y="19"/>
                  </a:cubicBezTo>
                  <a:cubicBezTo>
                    <a:pt x="90" y="17"/>
                    <a:pt x="89" y="20"/>
                    <a:pt x="90" y="18"/>
                  </a:cubicBezTo>
                  <a:cubicBezTo>
                    <a:pt x="89" y="20"/>
                    <a:pt x="88" y="22"/>
                    <a:pt x="88" y="22"/>
                  </a:cubicBezTo>
                  <a:cubicBezTo>
                    <a:pt x="88" y="21"/>
                    <a:pt x="89" y="21"/>
                    <a:pt x="90" y="19"/>
                  </a:cubicBezTo>
                  <a:cubicBezTo>
                    <a:pt x="90" y="19"/>
                    <a:pt x="89" y="20"/>
                    <a:pt x="89" y="21"/>
                  </a:cubicBezTo>
                  <a:cubicBezTo>
                    <a:pt x="89" y="22"/>
                    <a:pt x="90" y="19"/>
                    <a:pt x="89" y="21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1"/>
                    <a:pt x="90" y="21"/>
                    <a:pt x="90" y="22"/>
                  </a:cubicBezTo>
                  <a:cubicBezTo>
                    <a:pt x="90" y="22"/>
                    <a:pt x="91" y="20"/>
                    <a:pt x="90" y="22"/>
                  </a:cubicBezTo>
                  <a:cubicBezTo>
                    <a:pt x="90" y="22"/>
                    <a:pt x="91" y="22"/>
                    <a:pt x="91" y="21"/>
                  </a:cubicBezTo>
                  <a:cubicBezTo>
                    <a:pt x="91" y="20"/>
                    <a:pt x="90" y="22"/>
                    <a:pt x="91" y="20"/>
                  </a:cubicBezTo>
                  <a:cubicBezTo>
                    <a:pt x="91" y="21"/>
                    <a:pt x="92" y="20"/>
                    <a:pt x="92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3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2" y="21"/>
                    <a:pt x="92" y="21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2" y="22"/>
                    <a:pt x="93" y="20"/>
                    <a:pt x="94" y="20"/>
                  </a:cubicBezTo>
                  <a:cubicBezTo>
                    <a:pt x="94" y="19"/>
                    <a:pt x="93" y="21"/>
                    <a:pt x="94" y="20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2" y="23"/>
                    <a:pt x="92" y="23"/>
                  </a:cubicBezTo>
                  <a:cubicBezTo>
                    <a:pt x="93" y="23"/>
                    <a:pt x="94" y="21"/>
                    <a:pt x="94" y="21"/>
                  </a:cubicBezTo>
                  <a:cubicBezTo>
                    <a:pt x="94" y="21"/>
                    <a:pt x="94" y="21"/>
                    <a:pt x="93" y="22"/>
                  </a:cubicBezTo>
                  <a:cubicBezTo>
                    <a:pt x="94" y="22"/>
                    <a:pt x="94" y="21"/>
                    <a:pt x="95" y="20"/>
                  </a:cubicBezTo>
                  <a:cubicBezTo>
                    <a:pt x="94" y="21"/>
                    <a:pt x="94" y="22"/>
                    <a:pt x="94" y="24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7"/>
                    <a:pt x="92" y="27"/>
                    <a:pt x="91" y="29"/>
                  </a:cubicBezTo>
                  <a:cubicBezTo>
                    <a:pt x="91" y="29"/>
                    <a:pt x="92" y="28"/>
                    <a:pt x="92" y="28"/>
                  </a:cubicBezTo>
                  <a:cubicBezTo>
                    <a:pt x="93" y="25"/>
                    <a:pt x="94" y="25"/>
                    <a:pt x="95" y="22"/>
                  </a:cubicBezTo>
                  <a:cubicBezTo>
                    <a:pt x="96" y="22"/>
                    <a:pt x="93" y="28"/>
                    <a:pt x="95" y="25"/>
                  </a:cubicBezTo>
                  <a:cubicBezTo>
                    <a:pt x="95" y="24"/>
                    <a:pt x="97" y="22"/>
                    <a:pt x="96" y="23"/>
                  </a:cubicBezTo>
                  <a:cubicBezTo>
                    <a:pt x="96" y="23"/>
                    <a:pt x="97" y="20"/>
                    <a:pt x="97" y="22"/>
                  </a:cubicBezTo>
                  <a:cubicBezTo>
                    <a:pt x="96" y="22"/>
                    <a:pt x="96" y="24"/>
                    <a:pt x="95" y="25"/>
                  </a:cubicBezTo>
                  <a:cubicBezTo>
                    <a:pt x="96" y="25"/>
                    <a:pt x="95" y="25"/>
                    <a:pt x="95" y="25"/>
                  </a:cubicBezTo>
                  <a:cubicBezTo>
                    <a:pt x="95" y="26"/>
                    <a:pt x="94" y="27"/>
                    <a:pt x="94" y="27"/>
                  </a:cubicBezTo>
                  <a:cubicBezTo>
                    <a:pt x="95" y="27"/>
                    <a:pt x="95" y="27"/>
                    <a:pt x="95" y="26"/>
                  </a:cubicBezTo>
                  <a:cubicBezTo>
                    <a:pt x="96" y="25"/>
                    <a:pt x="95" y="26"/>
                    <a:pt x="96" y="25"/>
                  </a:cubicBezTo>
                  <a:cubicBezTo>
                    <a:pt x="97" y="25"/>
                    <a:pt x="96" y="27"/>
                    <a:pt x="97" y="24"/>
                  </a:cubicBezTo>
                  <a:cubicBezTo>
                    <a:pt x="97" y="24"/>
                    <a:pt x="97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3"/>
                    <a:pt x="99" y="21"/>
                    <a:pt x="99" y="21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5"/>
                    <a:pt x="98" y="22"/>
                    <a:pt x="97" y="25"/>
                  </a:cubicBezTo>
                  <a:cubicBezTo>
                    <a:pt x="97" y="25"/>
                    <a:pt x="98" y="24"/>
                    <a:pt x="98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6" y="29"/>
                    <a:pt x="97" y="27"/>
                  </a:cubicBezTo>
                  <a:cubicBezTo>
                    <a:pt x="98" y="26"/>
                    <a:pt x="98" y="26"/>
                    <a:pt x="98" y="25"/>
                  </a:cubicBezTo>
                  <a:cubicBezTo>
                    <a:pt x="99" y="25"/>
                    <a:pt x="100" y="24"/>
                    <a:pt x="100" y="24"/>
                  </a:cubicBezTo>
                  <a:cubicBezTo>
                    <a:pt x="99" y="26"/>
                    <a:pt x="100" y="24"/>
                    <a:pt x="99" y="26"/>
                  </a:cubicBezTo>
                  <a:cubicBezTo>
                    <a:pt x="99" y="25"/>
                    <a:pt x="99" y="25"/>
                    <a:pt x="98" y="26"/>
                  </a:cubicBezTo>
                  <a:cubicBezTo>
                    <a:pt x="97" y="29"/>
                    <a:pt x="97" y="26"/>
                    <a:pt x="96" y="28"/>
                  </a:cubicBezTo>
                  <a:cubicBezTo>
                    <a:pt x="97" y="28"/>
                    <a:pt x="96" y="31"/>
                    <a:pt x="95" y="32"/>
                  </a:cubicBezTo>
                  <a:cubicBezTo>
                    <a:pt x="95" y="32"/>
                    <a:pt x="95" y="32"/>
                    <a:pt x="96" y="31"/>
                  </a:cubicBezTo>
                  <a:cubicBezTo>
                    <a:pt x="96" y="30"/>
                    <a:pt x="96" y="30"/>
                    <a:pt x="97" y="29"/>
                  </a:cubicBezTo>
                  <a:cubicBezTo>
                    <a:pt x="97" y="29"/>
                    <a:pt x="98" y="29"/>
                    <a:pt x="99" y="27"/>
                  </a:cubicBezTo>
                  <a:cubicBezTo>
                    <a:pt x="98" y="28"/>
                    <a:pt x="98" y="30"/>
                    <a:pt x="98" y="30"/>
                  </a:cubicBezTo>
                  <a:cubicBezTo>
                    <a:pt x="98" y="29"/>
                    <a:pt x="99" y="30"/>
                    <a:pt x="99" y="30"/>
                  </a:cubicBezTo>
                  <a:cubicBezTo>
                    <a:pt x="100" y="28"/>
                    <a:pt x="100" y="30"/>
                    <a:pt x="100" y="28"/>
                  </a:cubicBezTo>
                  <a:cubicBezTo>
                    <a:pt x="100" y="28"/>
                    <a:pt x="101" y="26"/>
                    <a:pt x="102" y="25"/>
                  </a:cubicBezTo>
                  <a:cubicBezTo>
                    <a:pt x="102" y="25"/>
                    <a:pt x="101" y="26"/>
                    <a:pt x="101" y="27"/>
                  </a:cubicBezTo>
                  <a:cubicBezTo>
                    <a:pt x="102" y="26"/>
                    <a:pt x="100" y="29"/>
                    <a:pt x="102" y="27"/>
                  </a:cubicBezTo>
                  <a:cubicBezTo>
                    <a:pt x="101" y="27"/>
                    <a:pt x="100" y="29"/>
                    <a:pt x="99" y="31"/>
                  </a:cubicBezTo>
                  <a:cubicBezTo>
                    <a:pt x="100" y="30"/>
                    <a:pt x="99" y="32"/>
                    <a:pt x="99" y="32"/>
                  </a:cubicBezTo>
                  <a:cubicBezTo>
                    <a:pt x="100" y="32"/>
                    <a:pt x="100" y="31"/>
                    <a:pt x="101" y="31"/>
                  </a:cubicBezTo>
                  <a:cubicBezTo>
                    <a:pt x="101" y="33"/>
                    <a:pt x="102" y="32"/>
                    <a:pt x="103" y="32"/>
                  </a:cubicBezTo>
                  <a:cubicBezTo>
                    <a:pt x="102" y="33"/>
                    <a:pt x="101" y="34"/>
                    <a:pt x="101" y="35"/>
                  </a:cubicBezTo>
                  <a:cubicBezTo>
                    <a:pt x="102" y="35"/>
                    <a:pt x="102" y="33"/>
                    <a:pt x="102" y="34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4"/>
                    <a:pt x="102" y="36"/>
                    <a:pt x="104" y="33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3" y="35"/>
                    <a:pt x="103" y="35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8"/>
                    <a:pt x="102" y="36"/>
                    <a:pt x="103" y="37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6"/>
                    <a:pt x="105" y="36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4" y="37"/>
                    <a:pt x="104" y="38"/>
                    <a:pt x="104" y="37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9"/>
                    <a:pt x="103" y="39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8"/>
                    <a:pt x="103" y="37"/>
                    <a:pt x="103" y="37"/>
                  </a:cubicBezTo>
                  <a:cubicBezTo>
                    <a:pt x="103" y="39"/>
                    <a:pt x="102" y="39"/>
                    <a:pt x="102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1" y="40"/>
                    <a:pt x="100" y="41"/>
                    <a:pt x="100" y="40"/>
                  </a:cubicBezTo>
                  <a:cubicBezTo>
                    <a:pt x="101" y="38"/>
                    <a:pt x="99" y="41"/>
                    <a:pt x="99" y="40"/>
                  </a:cubicBezTo>
                  <a:cubicBezTo>
                    <a:pt x="100" y="39"/>
                    <a:pt x="101" y="38"/>
                    <a:pt x="101" y="37"/>
                  </a:cubicBezTo>
                  <a:cubicBezTo>
                    <a:pt x="101" y="36"/>
                    <a:pt x="101" y="37"/>
                    <a:pt x="101" y="36"/>
                  </a:cubicBezTo>
                  <a:cubicBezTo>
                    <a:pt x="100" y="37"/>
                    <a:pt x="99" y="39"/>
                    <a:pt x="99" y="39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9"/>
                    <a:pt x="98" y="40"/>
                    <a:pt x="98" y="40"/>
                  </a:cubicBezTo>
                  <a:cubicBezTo>
                    <a:pt x="97" y="39"/>
                    <a:pt x="97" y="39"/>
                    <a:pt x="96" y="3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40"/>
                    <a:pt x="95" y="38"/>
                    <a:pt x="95" y="39"/>
                  </a:cubicBezTo>
                  <a:cubicBezTo>
                    <a:pt x="94" y="37"/>
                    <a:pt x="93" y="39"/>
                    <a:pt x="93" y="37"/>
                  </a:cubicBezTo>
                  <a:cubicBezTo>
                    <a:pt x="92" y="37"/>
                    <a:pt x="91" y="38"/>
                    <a:pt x="90" y="37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36"/>
                    <a:pt x="91" y="34"/>
                    <a:pt x="91" y="35"/>
                  </a:cubicBezTo>
                  <a:cubicBezTo>
                    <a:pt x="90" y="36"/>
                    <a:pt x="90" y="36"/>
                    <a:pt x="89" y="37"/>
                  </a:cubicBezTo>
                  <a:cubicBezTo>
                    <a:pt x="89" y="35"/>
                    <a:pt x="88" y="37"/>
                    <a:pt x="87" y="38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8"/>
                    <a:pt x="86" y="36"/>
                    <a:pt x="86" y="36"/>
                  </a:cubicBezTo>
                  <a:cubicBezTo>
                    <a:pt x="86" y="35"/>
                    <a:pt x="86" y="34"/>
                    <a:pt x="86" y="34"/>
                  </a:cubicBezTo>
                  <a:cubicBezTo>
                    <a:pt x="85" y="36"/>
                    <a:pt x="85" y="36"/>
                    <a:pt x="84" y="36"/>
                  </a:cubicBezTo>
                  <a:cubicBezTo>
                    <a:pt x="84" y="36"/>
                    <a:pt x="83" y="36"/>
                    <a:pt x="83" y="35"/>
                  </a:cubicBezTo>
                  <a:cubicBezTo>
                    <a:pt x="81" y="37"/>
                    <a:pt x="81" y="35"/>
                    <a:pt x="79" y="36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7" y="36"/>
                    <a:pt x="77" y="33"/>
                    <a:pt x="75" y="3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1"/>
                    <a:pt x="75" y="32"/>
                    <a:pt x="74" y="34"/>
                  </a:cubicBezTo>
                  <a:cubicBezTo>
                    <a:pt x="74" y="33"/>
                    <a:pt x="73" y="35"/>
                    <a:pt x="74" y="33"/>
                  </a:cubicBezTo>
                  <a:cubicBezTo>
                    <a:pt x="73" y="32"/>
                    <a:pt x="73" y="34"/>
                    <a:pt x="72" y="34"/>
                  </a:cubicBezTo>
                  <a:cubicBezTo>
                    <a:pt x="72" y="33"/>
                    <a:pt x="72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2" y="32"/>
                    <a:pt x="72" y="32"/>
                  </a:cubicBezTo>
                  <a:cubicBezTo>
                    <a:pt x="71" y="32"/>
                    <a:pt x="71" y="31"/>
                    <a:pt x="70" y="34"/>
                  </a:cubicBezTo>
                  <a:cubicBezTo>
                    <a:pt x="70" y="32"/>
                    <a:pt x="68" y="34"/>
                    <a:pt x="68" y="32"/>
                  </a:cubicBezTo>
                  <a:cubicBezTo>
                    <a:pt x="68" y="33"/>
                    <a:pt x="68" y="33"/>
                    <a:pt x="67" y="33"/>
                  </a:cubicBezTo>
                  <a:cubicBezTo>
                    <a:pt x="67" y="33"/>
                    <a:pt x="67" y="31"/>
                    <a:pt x="66" y="33"/>
                  </a:cubicBezTo>
                  <a:cubicBezTo>
                    <a:pt x="66" y="32"/>
                    <a:pt x="66" y="31"/>
                    <a:pt x="66" y="31"/>
                  </a:cubicBezTo>
                  <a:cubicBezTo>
                    <a:pt x="66" y="31"/>
                    <a:pt x="66" y="32"/>
                    <a:pt x="65" y="33"/>
                  </a:cubicBezTo>
                  <a:cubicBezTo>
                    <a:pt x="64" y="34"/>
                    <a:pt x="64" y="30"/>
                    <a:pt x="63" y="30"/>
                  </a:cubicBezTo>
                  <a:cubicBezTo>
                    <a:pt x="61" y="31"/>
                    <a:pt x="60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7" y="31"/>
                    <a:pt x="58" y="27"/>
                    <a:pt x="56" y="30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5" y="30"/>
                    <a:pt x="56" y="26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6"/>
                    <a:pt x="53" y="28"/>
                    <a:pt x="53" y="27"/>
                  </a:cubicBezTo>
                  <a:cubicBezTo>
                    <a:pt x="53" y="26"/>
                    <a:pt x="54" y="26"/>
                    <a:pt x="54" y="26"/>
                  </a:cubicBezTo>
                  <a:cubicBezTo>
                    <a:pt x="54" y="24"/>
                    <a:pt x="52" y="28"/>
                    <a:pt x="53" y="25"/>
                  </a:cubicBezTo>
                  <a:cubicBezTo>
                    <a:pt x="53" y="25"/>
                    <a:pt x="53" y="26"/>
                    <a:pt x="53" y="26"/>
                  </a:cubicBezTo>
                  <a:cubicBezTo>
                    <a:pt x="52" y="25"/>
                    <a:pt x="50" y="26"/>
                    <a:pt x="48" y="26"/>
                  </a:cubicBezTo>
                  <a:cubicBezTo>
                    <a:pt x="47" y="24"/>
                    <a:pt x="49" y="22"/>
                    <a:pt x="48" y="23"/>
                  </a:cubicBezTo>
                  <a:cubicBezTo>
                    <a:pt x="48" y="23"/>
                    <a:pt x="47" y="24"/>
                    <a:pt x="48" y="24"/>
                  </a:cubicBezTo>
                  <a:cubicBezTo>
                    <a:pt x="47" y="25"/>
                    <a:pt x="48" y="21"/>
                    <a:pt x="47" y="22"/>
                  </a:cubicBezTo>
                  <a:cubicBezTo>
                    <a:pt x="47" y="24"/>
                    <a:pt x="47" y="23"/>
                    <a:pt x="47" y="24"/>
                  </a:cubicBezTo>
                  <a:cubicBezTo>
                    <a:pt x="46" y="23"/>
                    <a:pt x="47" y="21"/>
                    <a:pt x="46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24"/>
                    <a:pt x="44" y="22"/>
                    <a:pt x="43" y="25"/>
                  </a:cubicBezTo>
                  <a:cubicBezTo>
                    <a:pt x="40" y="24"/>
                    <a:pt x="36" y="25"/>
                    <a:pt x="33" y="25"/>
                  </a:cubicBezTo>
                  <a:cubicBezTo>
                    <a:pt x="30" y="23"/>
                    <a:pt x="26" y="23"/>
                    <a:pt x="24" y="21"/>
                  </a:cubicBezTo>
                  <a:cubicBezTo>
                    <a:pt x="24" y="18"/>
                    <a:pt x="23" y="18"/>
                    <a:pt x="22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0"/>
                    <a:pt x="22" y="18"/>
                    <a:pt x="21" y="20"/>
                  </a:cubicBezTo>
                  <a:cubicBezTo>
                    <a:pt x="20" y="19"/>
                    <a:pt x="19" y="20"/>
                    <a:pt x="18" y="19"/>
                  </a:cubicBezTo>
                  <a:cubicBezTo>
                    <a:pt x="18" y="19"/>
                    <a:pt x="19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9"/>
                    <a:pt x="17" y="20"/>
                  </a:cubicBezTo>
                  <a:cubicBezTo>
                    <a:pt x="13" y="21"/>
                    <a:pt x="12" y="16"/>
                    <a:pt x="8" y="15"/>
                  </a:cubicBezTo>
                  <a:cubicBezTo>
                    <a:pt x="8" y="14"/>
                    <a:pt x="7" y="15"/>
                    <a:pt x="6" y="15"/>
                  </a:cubicBezTo>
                  <a:cubicBezTo>
                    <a:pt x="4" y="12"/>
                    <a:pt x="3" y="9"/>
                    <a:pt x="0" y="10"/>
                  </a:cubicBezTo>
                  <a:cubicBezTo>
                    <a:pt x="0" y="10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8799513" y="2435226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8786813" y="2393951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8783638" y="2387601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8783638" y="2371726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8780463" y="23796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8769350" y="2363788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8761413" y="236855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8640763" y="2335213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8583613" y="2316163"/>
              <a:ext cx="4762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8555038" y="2327276"/>
              <a:ext cx="0" cy="7938"/>
            </a:xfrm>
            <a:custGeom>
              <a:avLst/>
              <a:gdLst>
                <a:gd name="T0" fmla="*/ 0 h 5"/>
                <a:gd name="T1" fmla="*/ 0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9099550" y="2047876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8926513" y="1736726"/>
              <a:ext cx="200025" cy="307975"/>
            </a:xfrm>
            <a:custGeom>
              <a:avLst/>
              <a:gdLst>
                <a:gd name="T0" fmla="*/ 11 w 53"/>
                <a:gd name="T1" fmla="*/ 10 h 82"/>
                <a:gd name="T2" fmla="*/ 12 w 53"/>
                <a:gd name="T3" fmla="*/ 12 h 82"/>
                <a:gd name="T4" fmla="*/ 18 w 53"/>
                <a:gd name="T5" fmla="*/ 16 h 82"/>
                <a:gd name="T6" fmla="*/ 19 w 53"/>
                <a:gd name="T7" fmla="*/ 18 h 82"/>
                <a:gd name="T8" fmla="*/ 19 w 53"/>
                <a:gd name="T9" fmla="*/ 24 h 82"/>
                <a:gd name="T10" fmla="*/ 20 w 53"/>
                <a:gd name="T11" fmla="*/ 25 h 82"/>
                <a:gd name="T12" fmla="*/ 23 w 53"/>
                <a:gd name="T13" fmla="*/ 28 h 82"/>
                <a:gd name="T14" fmla="*/ 23 w 53"/>
                <a:gd name="T15" fmla="*/ 31 h 82"/>
                <a:gd name="T16" fmla="*/ 23 w 53"/>
                <a:gd name="T17" fmla="*/ 32 h 82"/>
                <a:gd name="T18" fmla="*/ 25 w 53"/>
                <a:gd name="T19" fmla="*/ 33 h 82"/>
                <a:gd name="T20" fmla="*/ 28 w 53"/>
                <a:gd name="T21" fmla="*/ 35 h 82"/>
                <a:gd name="T22" fmla="*/ 29 w 53"/>
                <a:gd name="T23" fmla="*/ 37 h 82"/>
                <a:gd name="T24" fmla="*/ 31 w 53"/>
                <a:gd name="T25" fmla="*/ 38 h 82"/>
                <a:gd name="T26" fmla="*/ 31 w 53"/>
                <a:gd name="T27" fmla="*/ 41 h 82"/>
                <a:gd name="T28" fmla="*/ 32 w 53"/>
                <a:gd name="T29" fmla="*/ 43 h 82"/>
                <a:gd name="T30" fmla="*/ 33 w 53"/>
                <a:gd name="T31" fmla="*/ 46 h 82"/>
                <a:gd name="T32" fmla="*/ 34 w 53"/>
                <a:gd name="T33" fmla="*/ 47 h 82"/>
                <a:gd name="T34" fmla="*/ 33 w 53"/>
                <a:gd name="T35" fmla="*/ 49 h 82"/>
                <a:gd name="T36" fmla="*/ 35 w 53"/>
                <a:gd name="T37" fmla="*/ 49 h 82"/>
                <a:gd name="T38" fmla="*/ 36 w 53"/>
                <a:gd name="T39" fmla="*/ 49 h 82"/>
                <a:gd name="T40" fmla="*/ 37 w 53"/>
                <a:gd name="T41" fmla="*/ 50 h 82"/>
                <a:gd name="T42" fmla="*/ 39 w 53"/>
                <a:gd name="T43" fmla="*/ 54 h 82"/>
                <a:gd name="T44" fmla="*/ 40 w 53"/>
                <a:gd name="T45" fmla="*/ 56 h 82"/>
                <a:gd name="T46" fmla="*/ 41 w 53"/>
                <a:gd name="T47" fmla="*/ 57 h 82"/>
                <a:gd name="T48" fmla="*/ 42 w 53"/>
                <a:gd name="T49" fmla="*/ 60 h 82"/>
                <a:gd name="T50" fmla="*/ 39 w 53"/>
                <a:gd name="T51" fmla="*/ 63 h 82"/>
                <a:gd name="T52" fmla="*/ 44 w 53"/>
                <a:gd name="T53" fmla="*/ 62 h 82"/>
                <a:gd name="T54" fmla="*/ 48 w 53"/>
                <a:gd name="T55" fmla="*/ 61 h 82"/>
                <a:gd name="T56" fmla="*/ 48 w 53"/>
                <a:gd name="T57" fmla="*/ 63 h 82"/>
                <a:gd name="T58" fmla="*/ 50 w 53"/>
                <a:gd name="T59" fmla="*/ 62 h 82"/>
                <a:gd name="T60" fmla="*/ 49 w 53"/>
                <a:gd name="T61" fmla="*/ 64 h 82"/>
                <a:gd name="T62" fmla="*/ 46 w 53"/>
                <a:gd name="T63" fmla="*/ 67 h 82"/>
                <a:gd name="T64" fmla="*/ 50 w 53"/>
                <a:gd name="T65" fmla="*/ 66 h 82"/>
                <a:gd name="T66" fmla="*/ 49 w 53"/>
                <a:gd name="T67" fmla="*/ 67 h 82"/>
                <a:gd name="T68" fmla="*/ 52 w 53"/>
                <a:gd name="T69" fmla="*/ 67 h 82"/>
                <a:gd name="T70" fmla="*/ 52 w 53"/>
                <a:gd name="T71" fmla="*/ 68 h 82"/>
                <a:gd name="T72" fmla="*/ 47 w 53"/>
                <a:gd name="T73" fmla="*/ 71 h 82"/>
                <a:gd name="T74" fmla="*/ 52 w 53"/>
                <a:gd name="T75" fmla="*/ 70 h 82"/>
                <a:gd name="T76" fmla="*/ 48 w 53"/>
                <a:gd name="T77" fmla="*/ 78 h 82"/>
                <a:gd name="T78" fmla="*/ 47 w 53"/>
                <a:gd name="T79" fmla="*/ 79 h 82"/>
                <a:gd name="T80" fmla="*/ 49 w 53"/>
                <a:gd name="T81" fmla="*/ 81 h 82"/>
                <a:gd name="T82" fmla="*/ 46 w 53"/>
                <a:gd name="T83" fmla="*/ 82 h 82"/>
                <a:gd name="T84" fmla="*/ 47 w 53"/>
                <a:gd name="T85" fmla="*/ 79 h 82"/>
                <a:gd name="T86" fmla="*/ 41 w 53"/>
                <a:gd name="T87" fmla="*/ 78 h 82"/>
                <a:gd name="T88" fmla="*/ 35 w 53"/>
                <a:gd name="T89" fmla="*/ 74 h 82"/>
                <a:gd name="T90" fmla="*/ 29 w 53"/>
                <a:gd name="T91" fmla="*/ 69 h 82"/>
                <a:gd name="T92" fmla="*/ 25 w 53"/>
                <a:gd name="T93" fmla="*/ 64 h 82"/>
                <a:gd name="T94" fmla="*/ 22 w 53"/>
                <a:gd name="T95" fmla="*/ 61 h 82"/>
                <a:gd name="T96" fmla="*/ 19 w 53"/>
                <a:gd name="T97" fmla="*/ 52 h 82"/>
                <a:gd name="T98" fmla="*/ 19 w 53"/>
                <a:gd name="T99" fmla="*/ 47 h 82"/>
                <a:gd name="T100" fmla="*/ 18 w 53"/>
                <a:gd name="T101" fmla="*/ 41 h 82"/>
                <a:gd name="T102" fmla="*/ 5 w 53"/>
                <a:gd name="T103" fmla="*/ 24 h 82"/>
                <a:gd name="T104" fmla="*/ 4 w 53"/>
                <a:gd name="T105" fmla="*/ 19 h 82"/>
                <a:gd name="T106" fmla="*/ 8 w 53"/>
                <a:gd name="T10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82">
                  <a:moveTo>
                    <a:pt x="8" y="1"/>
                  </a:moveTo>
                  <a:cubicBezTo>
                    <a:pt x="12" y="0"/>
                    <a:pt x="8" y="3"/>
                    <a:pt x="12" y="4"/>
                  </a:cubicBezTo>
                  <a:cubicBezTo>
                    <a:pt x="12" y="4"/>
                    <a:pt x="9" y="4"/>
                    <a:pt x="10" y="4"/>
                  </a:cubicBezTo>
                  <a:cubicBezTo>
                    <a:pt x="14" y="4"/>
                    <a:pt x="12" y="7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11" y="9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0"/>
                    <a:pt x="11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5"/>
                    <a:pt x="16" y="15"/>
                  </a:cubicBezTo>
                  <a:cubicBezTo>
                    <a:pt x="15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5"/>
                    <a:pt x="16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9" y="16"/>
                    <a:pt x="16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7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7" y="18"/>
                    <a:pt x="19" y="18"/>
                  </a:cubicBezTo>
                  <a:cubicBezTo>
                    <a:pt x="17" y="18"/>
                    <a:pt x="18" y="17"/>
                    <a:pt x="16" y="18"/>
                  </a:cubicBezTo>
                  <a:cubicBezTo>
                    <a:pt x="18" y="19"/>
                    <a:pt x="18" y="21"/>
                    <a:pt x="19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8" y="23"/>
                    <a:pt x="18" y="23"/>
                  </a:cubicBezTo>
                  <a:cubicBezTo>
                    <a:pt x="17" y="24"/>
                    <a:pt x="20" y="23"/>
                    <a:pt x="19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8" y="25"/>
                  </a:cubicBezTo>
                  <a:cubicBezTo>
                    <a:pt x="20" y="24"/>
                    <a:pt x="18" y="25"/>
                    <a:pt x="19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5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20" y="27"/>
                    <a:pt x="21" y="27"/>
                  </a:cubicBezTo>
                  <a:cubicBezTo>
                    <a:pt x="21" y="28"/>
                    <a:pt x="19" y="28"/>
                    <a:pt x="19" y="28"/>
                  </a:cubicBezTo>
                  <a:cubicBezTo>
                    <a:pt x="22" y="28"/>
                    <a:pt x="21" y="29"/>
                    <a:pt x="23" y="28"/>
                  </a:cubicBezTo>
                  <a:cubicBezTo>
                    <a:pt x="23" y="28"/>
                    <a:pt x="22" y="29"/>
                    <a:pt x="23" y="29"/>
                  </a:cubicBezTo>
                  <a:cubicBezTo>
                    <a:pt x="22" y="29"/>
                    <a:pt x="20" y="30"/>
                    <a:pt x="2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9" y="30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20" y="31"/>
                    <a:pt x="23" y="30"/>
                    <a:pt x="23" y="31"/>
                  </a:cubicBezTo>
                  <a:cubicBezTo>
                    <a:pt x="22" y="31"/>
                    <a:pt x="21" y="32"/>
                    <a:pt x="20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3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2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4" y="33"/>
                    <a:pt x="25" y="32"/>
                  </a:cubicBezTo>
                  <a:cubicBezTo>
                    <a:pt x="25" y="32"/>
                    <a:pt x="24" y="33"/>
                    <a:pt x="25" y="32"/>
                  </a:cubicBezTo>
                  <a:cubicBezTo>
                    <a:pt x="26" y="32"/>
                    <a:pt x="26" y="32"/>
                    <a:pt x="27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2"/>
                    <a:pt x="26" y="33"/>
                    <a:pt x="27" y="33"/>
                  </a:cubicBezTo>
                  <a:cubicBezTo>
                    <a:pt x="26" y="34"/>
                    <a:pt x="29" y="33"/>
                    <a:pt x="27" y="35"/>
                  </a:cubicBezTo>
                  <a:cubicBezTo>
                    <a:pt x="27" y="35"/>
                    <a:pt x="29" y="34"/>
                    <a:pt x="28" y="34"/>
                  </a:cubicBezTo>
                  <a:cubicBezTo>
                    <a:pt x="28" y="34"/>
                    <a:pt x="27" y="35"/>
                    <a:pt x="28" y="35"/>
                  </a:cubicBezTo>
                  <a:cubicBezTo>
                    <a:pt x="27" y="35"/>
                    <a:pt x="28" y="35"/>
                    <a:pt x="28" y="35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9" y="35"/>
                    <a:pt x="30" y="35"/>
                    <a:pt x="29" y="36"/>
                  </a:cubicBezTo>
                  <a:cubicBezTo>
                    <a:pt x="30" y="36"/>
                    <a:pt x="31" y="36"/>
                    <a:pt x="31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30" y="37"/>
                    <a:pt x="29" y="37"/>
                  </a:cubicBezTo>
                  <a:cubicBezTo>
                    <a:pt x="31" y="37"/>
                    <a:pt x="27" y="37"/>
                    <a:pt x="29" y="37"/>
                  </a:cubicBezTo>
                  <a:cubicBezTo>
                    <a:pt x="28" y="37"/>
                    <a:pt x="31" y="36"/>
                    <a:pt x="29" y="37"/>
                  </a:cubicBezTo>
                  <a:cubicBezTo>
                    <a:pt x="29" y="37"/>
                    <a:pt x="31" y="37"/>
                    <a:pt x="30" y="38"/>
                  </a:cubicBezTo>
                  <a:cubicBezTo>
                    <a:pt x="30" y="37"/>
                    <a:pt x="28" y="38"/>
                    <a:pt x="28" y="38"/>
                  </a:cubicBezTo>
                  <a:cubicBezTo>
                    <a:pt x="28" y="39"/>
                    <a:pt x="29" y="38"/>
                    <a:pt x="29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0" y="39"/>
                    <a:pt x="31" y="38"/>
                  </a:cubicBezTo>
                  <a:cubicBezTo>
                    <a:pt x="30" y="38"/>
                    <a:pt x="32" y="38"/>
                    <a:pt x="30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30" y="39"/>
                    <a:pt x="31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3" y="38"/>
                    <a:pt x="30" y="40"/>
                    <a:pt x="32" y="39"/>
                  </a:cubicBezTo>
                  <a:cubicBezTo>
                    <a:pt x="31" y="40"/>
                    <a:pt x="32" y="40"/>
                    <a:pt x="31" y="41"/>
                  </a:cubicBezTo>
                  <a:cubicBezTo>
                    <a:pt x="32" y="40"/>
                    <a:pt x="33" y="40"/>
                    <a:pt x="32" y="41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1" y="41"/>
                    <a:pt x="30" y="42"/>
                    <a:pt x="30" y="43"/>
                  </a:cubicBezTo>
                  <a:cubicBezTo>
                    <a:pt x="31" y="43"/>
                    <a:pt x="32" y="42"/>
                    <a:pt x="33" y="42"/>
                  </a:cubicBezTo>
                  <a:cubicBezTo>
                    <a:pt x="30" y="43"/>
                    <a:pt x="35" y="41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28" y="45"/>
                    <a:pt x="33" y="43"/>
                    <a:pt x="32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2" y="43"/>
                    <a:pt x="35" y="43"/>
                    <a:pt x="33" y="44"/>
                  </a:cubicBezTo>
                  <a:cubicBezTo>
                    <a:pt x="34" y="43"/>
                    <a:pt x="32" y="44"/>
                    <a:pt x="34" y="43"/>
                  </a:cubicBezTo>
                  <a:cubicBezTo>
                    <a:pt x="33" y="45"/>
                    <a:pt x="36" y="44"/>
                    <a:pt x="33" y="46"/>
                  </a:cubicBezTo>
                  <a:cubicBezTo>
                    <a:pt x="33" y="46"/>
                    <a:pt x="33" y="46"/>
                    <a:pt x="34" y="46"/>
                  </a:cubicBezTo>
                  <a:cubicBezTo>
                    <a:pt x="35" y="45"/>
                    <a:pt x="33" y="46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4" y="46"/>
                    <a:pt x="34" y="46"/>
                    <a:pt x="32" y="47"/>
                  </a:cubicBezTo>
                  <a:cubicBezTo>
                    <a:pt x="31" y="47"/>
                    <a:pt x="36" y="45"/>
                    <a:pt x="35" y="46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4" y="47"/>
                    <a:pt x="33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8"/>
                    <a:pt x="33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3" y="49"/>
                    <a:pt x="34" y="49"/>
                  </a:cubicBezTo>
                  <a:cubicBezTo>
                    <a:pt x="34" y="49"/>
                    <a:pt x="35" y="48"/>
                    <a:pt x="35" y="48"/>
                  </a:cubicBezTo>
                  <a:cubicBezTo>
                    <a:pt x="35" y="48"/>
                    <a:pt x="35" y="48"/>
                    <a:pt x="36" y="48"/>
                  </a:cubicBezTo>
                  <a:cubicBezTo>
                    <a:pt x="35" y="48"/>
                    <a:pt x="35" y="48"/>
                    <a:pt x="35" y="49"/>
                  </a:cubicBezTo>
                  <a:cubicBezTo>
                    <a:pt x="35" y="49"/>
                    <a:pt x="37" y="48"/>
                    <a:pt x="37" y="48"/>
                  </a:cubicBezTo>
                  <a:cubicBezTo>
                    <a:pt x="36" y="49"/>
                    <a:pt x="37" y="49"/>
                    <a:pt x="35" y="49"/>
                  </a:cubicBezTo>
                  <a:cubicBezTo>
                    <a:pt x="35" y="49"/>
                    <a:pt x="36" y="49"/>
                    <a:pt x="35" y="49"/>
                  </a:cubicBezTo>
                  <a:cubicBezTo>
                    <a:pt x="35" y="49"/>
                    <a:pt x="34" y="50"/>
                    <a:pt x="35" y="49"/>
                  </a:cubicBezTo>
                  <a:cubicBezTo>
                    <a:pt x="35" y="49"/>
                    <a:pt x="37" y="48"/>
                    <a:pt x="37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49"/>
                    <a:pt x="36" y="50"/>
                    <a:pt x="37" y="49"/>
                  </a:cubicBezTo>
                  <a:cubicBezTo>
                    <a:pt x="38" y="49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1"/>
                    <a:pt x="36" y="51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1"/>
                    <a:pt x="37" y="51"/>
                    <a:pt x="38" y="50"/>
                  </a:cubicBezTo>
                  <a:cubicBezTo>
                    <a:pt x="37" y="51"/>
                    <a:pt x="34" y="53"/>
                    <a:pt x="35" y="52"/>
                  </a:cubicBezTo>
                  <a:cubicBezTo>
                    <a:pt x="35" y="52"/>
                    <a:pt x="38" y="51"/>
                    <a:pt x="38" y="51"/>
                  </a:cubicBezTo>
                  <a:cubicBezTo>
                    <a:pt x="38" y="52"/>
                    <a:pt x="40" y="51"/>
                    <a:pt x="38" y="5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3"/>
                    <a:pt x="41" y="53"/>
                    <a:pt x="39" y="54"/>
                  </a:cubicBezTo>
                  <a:cubicBezTo>
                    <a:pt x="39" y="54"/>
                    <a:pt x="38" y="55"/>
                    <a:pt x="37" y="55"/>
                  </a:cubicBezTo>
                  <a:cubicBezTo>
                    <a:pt x="38" y="55"/>
                    <a:pt x="36" y="56"/>
                    <a:pt x="38" y="55"/>
                  </a:cubicBezTo>
                  <a:cubicBezTo>
                    <a:pt x="39" y="55"/>
                    <a:pt x="40" y="54"/>
                    <a:pt x="40" y="54"/>
                  </a:cubicBezTo>
                  <a:cubicBezTo>
                    <a:pt x="41" y="54"/>
                    <a:pt x="41" y="54"/>
                    <a:pt x="4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5"/>
                    <a:pt x="40" y="56"/>
                    <a:pt x="40" y="56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2" y="55"/>
                    <a:pt x="42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3" y="55"/>
                    <a:pt x="42" y="56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2" y="57"/>
                    <a:pt x="42" y="56"/>
                  </a:cubicBezTo>
                  <a:cubicBezTo>
                    <a:pt x="42" y="57"/>
                    <a:pt x="42" y="58"/>
                    <a:pt x="40" y="58"/>
                  </a:cubicBezTo>
                  <a:cubicBezTo>
                    <a:pt x="44" y="57"/>
                    <a:pt x="44" y="58"/>
                    <a:pt x="45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0"/>
                    <a:pt x="45" y="58"/>
                    <a:pt x="45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1"/>
                    <a:pt x="44" y="60"/>
                    <a:pt x="44" y="60"/>
                  </a:cubicBezTo>
                  <a:cubicBezTo>
                    <a:pt x="45" y="59"/>
                    <a:pt x="44" y="60"/>
                    <a:pt x="45" y="59"/>
                  </a:cubicBezTo>
                  <a:cubicBezTo>
                    <a:pt x="45" y="59"/>
                    <a:pt x="44" y="60"/>
                    <a:pt x="46" y="59"/>
                  </a:cubicBezTo>
                  <a:cubicBezTo>
                    <a:pt x="45" y="60"/>
                    <a:pt x="44" y="60"/>
                    <a:pt x="44" y="61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3" y="62"/>
                    <a:pt x="41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5"/>
                    <a:pt x="37" y="64"/>
                    <a:pt x="37" y="65"/>
                  </a:cubicBezTo>
                  <a:cubicBezTo>
                    <a:pt x="38" y="65"/>
                    <a:pt x="40" y="63"/>
                    <a:pt x="41" y="63"/>
                  </a:cubicBezTo>
                  <a:cubicBezTo>
                    <a:pt x="41" y="63"/>
                    <a:pt x="44" y="61"/>
                    <a:pt x="45" y="61"/>
                  </a:cubicBezTo>
                  <a:cubicBezTo>
                    <a:pt x="44" y="62"/>
                    <a:pt x="44" y="61"/>
                    <a:pt x="43" y="62"/>
                  </a:cubicBezTo>
                  <a:cubicBezTo>
                    <a:pt x="42" y="63"/>
                    <a:pt x="44" y="62"/>
                    <a:pt x="44" y="62"/>
                  </a:cubicBezTo>
                  <a:cubicBezTo>
                    <a:pt x="44" y="62"/>
                    <a:pt x="46" y="61"/>
                    <a:pt x="46" y="61"/>
                  </a:cubicBezTo>
                  <a:cubicBezTo>
                    <a:pt x="45" y="61"/>
                    <a:pt x="44" y="62"/>
                    <a:pt x="44" y="62"/>
                  </a:cubicBezTo>
                  <a:cubicBezTo>
                    <a:pt x="45" y="61"/>
                    <a:pt x="46" y="61"/>
                    <a:pt x="47" y="61"/>
                  </a:cubicBezTo>
                  <a:cubicBezTo>
                    <a:pt x="49" y="59"/>
                    <a:pt x="46" y="61"/>
                    <a:pt x="48" y="60"/>
                  </a:cubicBezTo>
                  <a:cubicBezTo>
                    <a:pt x="47" y="61"/>
                    <a:pt x="45" y="62"/>
                    <a:pt x="44" y="63"/>
                  </a:cubicBezTo>
                  <a:cubicBezTo>
                    <a:pt x="45" y="62"/>
                    <a:pt x="46" y="62"/>
                    <a:pt x="48" y="61"/>
                  </a:cubicBezTo>
                  <a:cubicBezTo>
                    <a:pt x="48" y="61"/>
                    <a:pt x="47" y="62"/>
                    <a:pt x="46" y="62"/>
                  </a:cubicBezTo>
                  <a:cubicBezTo>
                    <a:pt x="45" y="63"/>
                    <a:pt x="48" y="61"/>
                    <a:pt x="46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6" y="62"/>
                    <a:pt x="46" y="63"/>
                  </a:cubicBezTo>
                  <a:cubicBezTo>
                    <a:pt x="46" y="63"/>
                    <a:pt x="48" y="62"/>
                    <a:pt x="46" y="64"/>
                  </a:cubicBezTo>
                  <a:cubicBezTo>
                    <a:pt x="46" y="63"/>
                    <a:pt x="46" y="64"/>
                    <a:pt x="48" y="63"/>
                  </a:cubicBezTo>
                  <a:cubicBezTo>
                    <a:pt x="48" y="62"/>
                    <a:pt x="46" y="63"/>
                    <a:pt x="48" y="62"/>
                  </a:cubicBezTo>
                  <a:cubicBezTo>
                    <a:pt x="47" y="63"/>
                    <a:pt x="49" y="62"/>
                    <a:pt x="49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49" y="62"/>
                    <a:pt x="49" y="63"/>
                    <a:pt x="48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48" y="63"/>
                    <a:pt x="48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6" y="65"/>
                    <a:pt x="47" y="65"/>
                  </a:cubicBezTo>
                  <a:cubicBezTo>
                    <a:pt x="48" y="64"/>
                    <a:pt x="49" y="63"/>
                    <a:pt x="50" y="63"/>
                  </a:cubicBezTo>
                  <a:cubicBezTo>
                    <a:pt x="51" y="62"/>
                    <a:pt x="49" y="63"/>
                    <a:pt x="50" y="63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8" y="64"/>
                    <a:pt x="47" y="65"/>
                    <a:pt x="47" y="65"/>
                  </a:cubicBezTo>
                  <a:cubicBezTo>
                    <a:pt x="48" y="65"/>
                    <a:pt x="49" y="64"/>
                    <a:pt x="50" y="63"/>
                  </a:cubicBezTo>
                  <a:cubicBezTo>
                    <a:pt x="50" y="64"/>
                    <a:pt x="49" y="64"/>
                    <a:pt x="48" y="65"/>
                  </a:cubicBezTo>
                  <a:cubicBezTo>
                    <a:pt x="49" y="65"/>
                    <a:pt x="50" y="64"/>
                    <a:pt x="50" y="63"/>
                  </a:cubicBezTo>
                  <a:cubicBezTo>
                    <a:pt x="50" y="64"/>
                    <a:pt x="49" y="65"/>
                    <a:pt x="48" y="66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68"/>
                    <a:pt x="45" y="68"/>
                    <a:pt x="43" y="69"/>
                  </a:cubicBezTo>
                  <a:cubicBezTo>
                    <a:pt x="43" y="69"/>
                    <a:pt x="44" y="69"/>
                    <a:pt x="44" y="69"/>
                  </a:cubicBezTo>
                  <a:cubicBezTo>
                    <a:pt x="47" y="67"/>
                    <a:pt x="48" y="67"/>
                    <a:pt x="50" y="65"/>
                  </a:cubicBezTo>
                  <a:cubicBezTo>
                    <a:pt x="51" y="65"/>
                    <a:pt x="45" y="69"/>
                    <a:pt x="49" y="67"/>
                  </a:cubicBezTo>
                  <a:cubicBezTo>
                    <a:pt x="49" y="67"/>
                    <a:pt x="51" y="66"/>
                    <a:pt x="50" y="66"/>
                  </a:cubicBezTo>
                  <a:cubicBezTo>
                    <a:pt x="50" y="66"/>
                    <a:pt x="52" y="64"/>
                    <a:pt x="52" y="65"/>
                  </a:cubicBezTo>
                  <a:cubicBezTo>
                    <a:pt x="51" y="66"/>
                    <a:pt x="50" y="67"/>
                    <a:pt x="48" y="68"/>
                  </a:cubicBezTo>
                  <a:cubicBezTo>
                    <a:pt x="49" y="67"/>
                    <a:pt x="49" y="67"/>
                    <a:pt x="48" y="67"/>
                  </a:cubicBezTo>
                  <a:cubicBezTo>
                    <a:pt x="47" y="68"/>
                    <a:pt x="46" y="69"/>
                    <a:pt x="46" y="69"/>
                  </a:cubicBezTo>
                  <a:cubicBezTo>
                    <a:pt x="47" y="69"/>
                    <a:pt x="47" y="69"/>
                    <a:pt x="48" y="68"/>
                  </a:cubicBezTo>
                  <a:cubicBezTo>
                    <a:pt x="49" y="67"/>
                    <a:pt x="48" y="68"/>
                    <a:pt x="49" y="67"/>
                  </a:cubicBezTo>
                  <a:cubicBezTo>
                    <a:pt x="50" y="67"/>
                    <a:pt x="48" y="69"/>
                    <a:pt x="50" y="67"/>
                  </a:cubicBezTo>
                  <a:cubicBezTo>
                    <a:pt x="50" y="67"/>
                    <a:pt x="51" y="66"/>
                    <a:pt x="52" y="66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1" y="67"/>
                    <a:pt x="53" y="65"/>
                    <a:pt x="53" y="66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0" y="68"/>
                    <a:pt x="52" y="66"/>
                    <a:pt x="50" y="68"/>
                  </a:cubicBezTo>
                  <a:cubicBezTo>
                    <a:pt x="50" y="68"/>
                    <a:pt x="51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7" y="70"/>
                    <a:pt x="49" y="69"/>
                  </a:cubicBezTo>
                  <a:cubicBezTo>
                    <a:pt x="50" y="69"/>
                    <a:pt x="50" y="69"/>
                    <a:pt x="51" y="68"/>
                  </a:cubicBezTo>
                  <a:cubicBezTo>
                    <a:pt x="51" y="68"/>
                    <a:pt x="52" y="68"/>
                    <a:pt x="52" y="68"/>
                  </a:cubicBezTo>
                  <a:cubicBezTo>
                    <a:pt x="51" y="69"/>
                    <a:pt x="52" y="68"/>
                    <a:pt x="51" y="69"/>
                  </a:cubicBezTo>
                  <a:cubicBezTo>
                    <a:pt x="51" y="69"/>
                    <a:pt x="51" y="68"/>
                    <a:pt x="49" y="69"/>
                  </a:cubicBezTo>
                  <a:cubicBezTo>
                    <a:pt x="47" y="71"/>
                    <a:pt x="49" y="69"/>
                    <a:pt x="47" y="70"/>
                  </a:cubicBezTo>
                  <a:cubicBezTo>
                    <a:pt x="47" y="70"/>
                    <a:pt x="46" y="72"/>
                    <a:pt x="44" y="73"/>
                  </a:cubicBezTo>
                  <a:cubicBezTo>
                    <a:pt x="44" y="73"/>
                    <a:pt x="45" y="73"/>
                    <a:pt x="45" y="73"/>
                  </a:cubicBezTo>
                  <a:cubicBezTo>
                    <a:pt x="46" y="72"/>
                    <a:pt x="46" y="72"/>
                    <a:pt x="47" y="71"/>
                  </a:cubicBezTo>
                  <a:cubicBezTo>
                    <a:pt x="47" y="71"/>
                    <a:pt x="48" y="71"/>
                    <a:pt x="49" y="70"/>
                  </a:cubicBezTo>
                  <a:cubicBezTo>
                    <a:pt x="49" y="71"/>
                    <a:pt x="48" y="72"/>
                    <a:pt x="48" y="72"/>
                  </a:cubicBezTo>
                  <a:cubicBezTo>
                    <a:pt x="48" y="72"/>
                    <a:pt x="48" y="72"/>
                    <a:pt x="48" y="73"/>
                  </a:cubicBezTo>
                  <a:cubicBezTo>
                    <a:pt x="50" y="71"/>
                    <a:pt x="49" y="73"/>
                    <a:pt x="50" y="72"/>
                  </a:cubicBezTo>
                  <a:cubicBezTo>
                    <a:pt x="51" y="71"/>
                    <a:pt x="52" y="70"/>
                    <a:pt x="53" y="69"/>
                  </a:cubicBezTo>
                  <a:cubicBezTo>
                    <a:pt x="53" y="70"/>
                    <a:pt x="52" y="70"/>
                    <a:pt x="52" y="70"/>
                  </a:cubicBezTo>
                  <a:cubicBezTo>
                    <a:pt x="53" y="70"/>
                    <a:pt x="50" y="72"/>
                    <a:pt x="52" y="71"/>
                  </a:cubicBezTo>
                  <a:cubicBezTo>
                    <a:pt x="51" y="71"/>
                    <a:pt x="49" y="72"/>
                    <a:pt x="48" y="74"/>
                  </a:cubicBezTo>
                  <a:cubicBezTo>
                    <a:pt x="49" y="73"/>
                    <a:pt x="47" y="74"/>
                    <a:pt x="47" y="75"/>
                  </a:cubicBezTo>
                  <a:cubicBezTo>
                    <a:pt x="48" y="74"/>
                    <a:pt x="49" y="74"/>
                    <a:pt x="49" y="74"/>
                  </a:cubicBezTo>
                  <a:cubicBezTo>
                    <a:pt x="48" y="75"/>
                    <a:pt x="50" y="75"/>
                    <a:pt x="50" y="75"/>
                  </a:cubicBezTo>
                  <a:cubicBezTo>
                    <a:pt x="50" y="76"/>
                    <a:pt x="48" y="77"/>
                    <a:pt x="48" y="78"/>
                  </a:cubicBezTo>
                  <a:cubicBezTo>
                    <a:pt x="48" y="78"/>
                    <a:pt x="49" y="76"/>
                    <a:pt x="4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9" y="77"/>
                    <a:pt x="48" y="79"/>
                    <a:pt x="50" y="77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9" y="78"/>
                    <a:pt x="49" y="78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6" y="80"/>
                    <a:pt x="48" y="79"/>
                    <a:pt x="48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0" y="78"/>
                    <a:pt x="49" y="79"/>
                    <a:pt x="50" y="79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7" y="81"/>
                    <a:pt x="48" y="80"/>
                  </a:cubicBezTo>
                  <a:cubicBezTo>
                    <a:pt x="49" y="80"/>
                    <a:pt x="49" y="80"/>
                    <a:pt x="48" y="80"/>
                  </a:cubicBezTo>
                  <a:cubicBezTo>
                    <a:pt x="48" y="81"/>
                    <a:pt x="48" y="80"/>
                    <a:pt x="48" y="80"/>
                  </a:cubicBezTo>
                  <a:cubicBezTo>
                    <a:pt x="47" y="81"/>
                    <a:pt x="47" y="81"/>
                    <a:pt x="46" y="82"/>
                  </a:cubicBezTo>
                  <a:cubicBezTo>
                    <a:pt x="46" y="82"/>
                    <a:pt x="45" y="82"/>
                    <a:pt x="46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6" y="81"/>
                    <a:pt x="46" y="81"/>
                  </a:cubicBezTo>
                  <a:cubicBezTo>
                    <a:pt x="45" y="82"/>
                    <a:pt x="44" y="82"/>
                    <a:pt x="44" y="82"/>
                  </a:cubicBezTo>
                  <a:cubicBezTo>
                    <a:pt x="46" y="80"/>
                    <a:pt x="43" y="82"/>
                    <a:pt x="43" y="81"/>
                  </a:cubicBezTo>
                  <a:cubicBezTo>
                    <a:pt x="45" y="80"/>
                    <a:pt x="46" y="80"/>
                    <a:pt x="46" y="80"/>
                  </a:cubicBezTo>
                  <a:cubicBezTo>
                    <a:pt x="47" y="79"/>
                    <a:pt x="46" y="79"/>
                    <a:pt x="47" y="79"/>
                  </a:cubicBezTo>
                  <a:cubicBezTo>
                    <a:pt x="46" y="79"/>
                    <a:pt x="44" y="80"/>
                    <a:pt x="43" y="81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2" y="81"/>
                    <a:pt x="42" y="81"/>
                  </a:cubicBezTo>
                  <a:cubicBezTo>
                    <a:pt x="43" y="80"/>
                    <a:pt x="42" y="79"/>
                    <a:pt x="42" y="79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1" y="79"/>
                    <a:pt x="42" y="78"/>
                    <a:pt x="41" y="78"/>
                  </a:cubicBezTo>
                  <a:cubicBezTo>
                    <a:pt x="41" y="77"/>
                    <a:pt x="39" y="78"/>
                    <a:pt x="40" y="76"/>
                  </a:cubicBezTo>
                  <a:cubicBezTo>
                    <a:pt x="39" y="76"/>
                    <a:pt x="38" y="76"/>
                    <a:pt x="38" y="75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40" y="73"/>
                    <a:pt x="40" y="73"/>
                  </a:cubicBezTo>
                  <a:cubicBezTo>
                    <a:pt x="39" y="74"/>
                    <a:pt x="38" y="74"/>
                    <a:pt x="37" y="75"/>
                  </a:cubicBezTo>
                  <a:cubicBezTo>
                    <a:pt x="38" y="73"/>
                    <a:pt x="36" y="74"/>
                    <a:pt x="35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4" y="74"/>
                    <a:pt x="35" y="73"/>
                    <a:pt x="35" y="72"/>
                  </a:cubicBezTo>
                  <a:cubicBezTo>
                    <a:pt x="36" y="72"/>
                    <a:pt x="36" y="71"/>
                    <a:pt x="36" y="71"/>
                  </a:cubicBezTo>
                  <a:cubicBezTo>
                    <a:pt x="34" y="72"/>
                    <a:pt x="34" y="72"/>
                    <a:pt x="33" y="72"/>
                  </a:cubicBezTo>
                  <a:cubicBezTo>
                    <a:pt x="33" y="72"/>
                    <a:pt x="33" y="71"/>
                    <a:pt x="34" y="70"/>
                  </a:cubicBezTo>
                  <a:cubicBezTo>
                    <a:pt x="31" y="71"/>
                    <a:pt x="31" y="69"/>
                    <a:pt x="29" y="6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7" y="69"/>
                    <a:pt x="29" y="66"/>
                    <a:pt x="27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28" y="64"/>
                    <a:pt x="27" y="65"/>
                  </a:cubicBezTo>
                  <a:cubicBezTo>
                    <a:pt x="27" y="65"/>
                    <a:pt x="25" y="65"/>
                    <a:pt x="27" y="64"/>
                  </a:cubicBezTo>
                  <a:cubicBezTo>
                    <a:pt x="27" y="63"/>
                    <a:pt x="26" y="64"/>
                    <a:pt x="25" y="64"/>
                  </a:cubicBezTo>
                  <a:cubicBezTo>
                    <a:pt x="26" y="63"/>
                    <a:pt x="26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6" y="62"/>
                    <a:pt x="26" y="62"/>
                  </a:cubicBezTo>
                  <a:cubicBezTo>
                    <a:pt x="26" y="62"/>
                    <a:pt x="27" y="61"/>
                    <a:pt x="24" y="62"/>
                  </a:cubicBezTo>
                  <a:cubicBezTo>
                    <a:pt x="25" y="61"/>
                    <a:pt x="22" y="62"/>
                    <a:pt x="24" y="60"/>
                  </a:cubicBezTo>
                  <a:cubicBezTo>
                    <a:pt x="23" y="60"/>
                    <a:pt x="23" y="60"/>
                    <a:pt x="22" y="61"/>
                  </a:cubicBezTo>
                  <a:cubicBezTo>
                    <a:pt x="22" y="60"/>
                    <a:pt x="23" y="59"/>
                    <a:pt x="22" y="59"/>
                  </a:cubicBezTo>
                  <a:cubicBezTo>
                    <a:pt x="22" y="59"/>
                    <a:pt x="23" y="59"/>
                    <a:pt x="23" y="58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0" y="59"/>
                    <a:pt x="22" y="56"/>
                    <a:pt x="22" y="56"/>
                  </a:cubicBezTo>
                  <a:cubicBezTo>
                    <a:pt x="19" y="55"/>
                    <a:pt x="19" y="53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7" y="52"/>
                    <a:pt x="21" y="50"/>
                    <a:pt x="17" y="51"/>
                  </a:cubicBezTo>
                  <a:cubicBezTo>
                    <a:pt x="18" y="51"/>
                    <a:pt x="17" y="50"/>
                    <a:pt x="19" y="50"/>
                  </a:cubicBezTo>
                  <a:cubicBezTo>
                    <a:pt x="17" y="50"/>
                    <a:pt x="19" y="48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8"/>
                    <a:pt x="17" y="48"/>
                    <a:pt x="18" y="47"/>
                  </a:cubicBezTo>
                  <a:cubicBezTo>
                    <a:pt x="18" y="47"/>
                    <a:pt x="18" y="47"/>
                    <a:pt x="19" y="47"/>
                  </a:cubicBezTo>
                  <a:cubicBezTo>
                    <a:pt x="20" y="46"/>
                    <a:pt x="16" y="47"/>
                    <a:pt x="19" y="46"/>
                  </a:cubicBezTo>
                  <a:cubicBezTo>
                    <a:pt x="19" y="46"/>
                    <a:pt x="17" y="47"/>
                    <a:pt x="17" y="47"/>
                  </a:cubicBezTo>
                  <a:cubicBezTo>
                    <a:pt x="18" y="45"/>
                    <a:pt x="16" y="44"/>
                    <a:pt x="15" y="43"/>
                  </a:cubicBezTo>
                  <a:cubicBezTo>
                    <a:pt x="16" y="42"/>
                    <a:pt x="19" y="42"/>
                    <a:pt x="17" y="42"/>
                  </a:cubicBezTo>
                  <a:cubicBezTo>
                    <a:pt x="17" y="41"/>
                    <a:pt x="16" y="42"/>
                    <a:pt x="16" y="42"/>
                  </a:cubicBezTo>
                  <a:cubicBezTo>
                    <a:pt x="15" y="42"/>
                    <a:pt x="19" y="40"/>
                    <a:pt x="18" y="41"/>
                  </a:cubicBezTo>
                  <a:cubicBezTo>
                    <a:pt x="16" y="41"/>
                    <a:pt x="17" y="41"/>
                    <a:pt x="16" y="41"/>
                  </a:cubicBezTo>
                  <a:cubicBezTo>
                    <a:pt x="17" y="40"/>
                    <a:pt x="18" y="39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40"/>
                    <a:pt x="16" y="39"/>
                    <a:pt x="13" y="39"/>
                  </a:cubicBezTo>
                  <a:cubicBezTo>
                    <a:pt x="11" y="37"/>
                    <a:pt x="9" y="35"/>
                    <a:pt x="7" y="32"/>
                  </a:cubicBezTo>
                  <a:cubicBezTo>
                    <a:pt x="7" y="29"/>
                    <a:pt x="5" y="27"/>
                    <a:pt x="5" y="24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6" y="21"/>
                    <a:pt x="5" y="22"/>
                  </a:cubicBezTo>
                  <a:cubicBezTo>
                    <a:pt x="5" y="21"/>
                    <a:pt x="4" y="20"/>
                    <a:pt x="3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18"/>
                    <a:pt x="2" y="19"/>
                  </a:cubicBezTo>
                  <a:cubicBezTo>
                    <a:pt x="0" y="17"/>
                    <a:pt x="3" y="13"/>
                    <a:pt x="1" y="11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2" y="6"/>
                    <a:pt x="4" y="3"/>
                    <a:pt x="1" y="2"/>
                  </a:cubicBezTo>
                  <a:cubicBezTo>
                    <a:pt x="1" y="2"/>
                    <a:pt x="6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9099550" y="2044701"/>
              <a:ext cx="7937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9115425" y="200342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9115425" y="200025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9121775" y="1989138"/>
              <a:ext cx="4762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9115425" y="19923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9115425" y="1976438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9110663" y="1973263"/>
              <a:ext cx="4762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9047163" y="189865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9031288" y="1852613"/>
              <a:ext cx="4762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9001125" y="1841501"/>
              <a:ext cx="7937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9637713" y="2033588"/>
              <a:ext cx="7937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2" y="1"/>
                    <a:pt x="1" y="1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9645650" y="1649413"/>
              <a:ext cx="225425" cy="392113"/>
            </a:xfrm>
            <a:custGeom>
              <a:avLst/>
              <a:gdLst>
                <a:gd name="T0" fmla="*/ 51 w 60"/>
                <a:gd name="T1" fmla="*/ 14 h 104"/>
                <a:gd name="T2" fmla="*/ 50 w 60"/>
                <a:gd name="T3" fmla="*/ 17 h 104"/>
                <a:gd name="T4" fmla="*/ 51 w 60"/>
                <a:gd name="T5" fmla="*/ 25 h 104"/>
                <a:gd name="T6" fmla="*/ 49 w 60"/>
                <a:gd name="T7" fmla="*/ 27 h 104"/>
                <a:gd name="T8" fmla="*/ 44 w 60"/>
                <a:gd name="T9" fmla="*/ 33 h 104"/>
                <a:gd name="T10" fmla="*/ 43 w 60"/>
                <a:gd name="T11" fmla="*/ 35 h 104"/>
                <a:gd name="T12" fmla="*/ 43 w 60"/>
                <a:gd name="T13" fmla="*/ 40 h 104"/>
                <a:gd name="T14" fmla="*/ 40 w 60"/>
                <a:gd name="T15" fmla="*/ 42 h 104"/>
                <a:gd name="T16" fmla="*/ 38 w 60"/>
                <a:gd name="T17" fmla="*/ 43 h 104"/>
                <a:gd name="T18" fmla="*/ 39 w 60"/>
                <a:gd name="T19" fmla="*/ 46 h 104"/>
                <a:gd name="T20" fmla="*/ 39 w 60"/>
                <a:gd name="T21" fmla="*/ 51 h 104"/>
                <a:gd name="T22" fmla="*/ 38 w 60"/>
                <a:gd name="T23" fmla="*/ 53 h 104"/>
                <a:gd name="T24" fmla="*/ 38 w 60"/>
                <a:gd name="T25" fmla="*/ 56 h 104"/>
                <a:gd name="T26" fmla="*/ 36 w 60"/>
                <a:gd name="T27" fmla="*/ 57 h 104"/>
                <a:gd name="T28" fmla="*/ 34 w 60"/>
                <a:gd name="T29" fmla="*/ 61 h 104"/>
                <a:gd name="T30" fmla="*/ 31 w 60"/>
                <a:gd name="T31" fmla="*/ 64 h 104"/>
                <a:gd name="T32" fmla="*/ 31 w 60"/>
                <a:gd name="T33" fmla="*/ 66 h 104"/>
                <a:gd name="T34" fmla="*/ 29 w 60"/>
                <a:gd name="T35" fmla="*/ 66 h 104"/>
                <a:gd name="T36" fmla="*/ 30 w 60"/>
                <a:gd name="T37" fmla="*/ 68 h 104"/>
                <a:gd name="T38" fmla="*/ 29 w 60"/>
                <a:gd name="T39" fmla="*/ 69 h 104"/>
                <a:gd name="T40" fmla="*/ 29 w 60"/>
                <a:gd name="T41" fmla="*/ 71 h 104"/>
                <a:gd name="T42" fmla="*/ 26 w 60"/>
                <a:gd name="T43" fmla="*/ 76 h 104"/>
                <a:gd name="T44" fmla="*/ 25 w 60"/>
                <a:gd name="T45" fmla="*/ 78 h 104"/>
                <a:gd name="T46" fmla="*/ 24 w 60"/>
                <a:gd name="T47" fmla="*/ 80 h 104"/>
                <a:gd name="T48" fmla="*/ 21 w 60"/>
                <a:gd name="T49" fmla="*/ 84 h 104"/>
                <a:gd name="T50" fmla="*/ 17 w 60"/>
                <a:gd name="T51" fmla="*/ 82 h 104"/>
                <a:gd name="T52" fmla="*/ 20 w 60"/>
                <a:gd name="T53" fmla="*/ 86 h 104"/>
                <a:gd name="T54" fmla="*/ 23 w 60"/>
                <a:gd name="T55" fmla="*/ 90 h 104"/>
                <a:gd name="T56" fmla="*/ 21 w 60"/>
                <a:gd name="T57" fmla="*/ 91 h 104"/>
                <a:gd name="T58" fmla="*/ 22 w 60"/>
                <a:gd name="T59" fmla="*/ 92 h 104"/>
                <a:gd name="T60" fmla="*/ 20 w 60"/>
                <a:gd name="T61" fmla="*/ 92 h 104"/>
                <a:gd name="T62" fmla="*/ 16 w 60"/>
                <a:gd name="T63" fmla="*/ 92 h 104"/>
                <a:gd name="T64" fmla="*/ 18 w 60"/>
                <a:gd name="T65" fmla="*/ 95 h 104"/>
                <a:gd name="T66" fmla="*/ 16 w 60"/>
                <a:gd name="T67" fmla="*/ 95 h 104"/>
                <a:gd name="T68" fmla="*/ 18 w 60"/>
                <a:gd name="T69" fmla="*/ 98 h 104"/>
                <a:gd name="T70" fmla="*/ 17 w 60"/>
                <a:gd name="T71" fmla="*/ 99 h 104"/>
                <a:gd name="T72" fmla="*/ 12 w 60"/>
                <a:gd name="T73" fmla="*/ 96 h 104"/>
                <a:gd name="T74" fmla="*/ 14 w 60"/>
                <a:gd name="T75" fmla="*/ 100 h 104"/>
                <a:gd name="T76" fmla="*/ 6 w 60"/>
                <a:gd name="T77" fmla="*/ 100 h 104"/>
                <a:gd name="T78" fmla="*/ 4 w 60"/>
                <a:gd name="T79" fmla="*/ 101 h 104"/>
                <a:gd name="T80" fmla="*/ 3 w 60"/>
                <a:gd name="T81" fmla="*/ 103 h 104"/>
                <a:gd name="T82" fmla="*/ 1 w 60"/>
                <a:gd name="T83" fmla="*/ 101 h 104"/>
                <a:gd name="T84" fmla="*/ 4 w 60"/>
                <a:gd name="T85" fmla="*/ 100 h 104"/>
                <a:gd name="T86" fmla="*/ 2 w 60"/>
                <a:gd name="T87" fmla="*/ 93 h 104"/>
                <a:gd name="T88" fmla="*/ 5 w 60"/>
                <a:gd name="T89" fmla="*/ 85 h 104"/>
                <a:gd name="T90" fmla="*/ 8 w 60"/>
                <a:gd name="T91" fmla="*/ 76 h 104"/>
                <a:gd name="T92" fmla="*/ 10 w 60"/>
                <a:gd name="T93" fmla="*/ 70 h 104"/>
                <a:gd name="T94" fmla="*/ 12 w 60"/>
                <a:gd name="T95" fmla="*/ 65 h 104"/>
                <a:gd name="T96" fmla="*/ 19 w 60"/>
                <a:gd name="T97" fmla="*/ 55 h 104"/>
                <a:gd name="T98" fmla="*/ 23 w 60"/>
                <a:gd name="T99" fmla="*/ 51 h 104"/>
                <a:gd name="T100" fmla="*/ 28 w 60"/>
                <a:gd name="T101" fmla="*/ 46 h 104"/>
                <a:gd name="T102" fmla="*/ 36 w 60"/>
                <a:gd name="T103" fmla="*/ 22 h 104"/>
                <a:gd name="T104" fmla="*/ 39 w 60"/>
                <a:gd name="T105" fmla="*/ 16 h 104"/>
                <a:gd name="T106" fmla="*/ 56 w 60"/>
                <a:gd name="T107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104">
                  <a:moveTo>
                    <a:pt x="56" y="4"/>
                  </a:moveTo>
                  <a:cubicBezTo>
                    <a:pt x="60" y="7"/>
                    <a:pt x="55" y="6"/>
                    <a:pt x="57" y="9"/>
                  </a:cubicBezTo>
                  <a:cubicBezTo>
                    <a:pt x="57" y="9"/>
                    <a:pt x="54" y="8"/>
                    <a:pt x="55" y="9"/>
                  </a:cubicBezTo>
                  <a:cubicBezTo>
                    <a:pt x="57" y="11"/>
                    <a:pt x="54" y="13"/>
                    <a:pt x="51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2" y="14"/>
                    <a:pt x="51" y="14"/>
                  </a:cubicBezTo>
                  <a:cubicBezTo>
                    <a:pt x="51" y="14"/>
                    <a:pt x="51" y="14"/>
                    <a:pt x="50" y="13"/>
                  </a:cubicBezTo>
                  <a:cubicBezTo>
                    <a:pt x="51" y="14"/>
                    <a:pt x="50" y="14"/>
                    <a:pt x="51" y="1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4" y="17"/>
                    <a:pt x="49" y="16"/>
                    <a:pt x="51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2" y="19"/>
                    <a:pt x="50" y="21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2"/>
                    <a:pt x="50" y="23"/>
                    <a:pt x="50" y="23"/>
                  </a:cubicBezTo>
                  <a:cubicBezTo>
                    <a:pt x="49" y="22"/>
                    <a:pt x="51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5"/>
                    <a:pt x="49" y="24"/>
                    <a:pt x="51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1" y="26"/>
                    <a:pt x="48" y="25"/>
                    <a:pt x="49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8" y="26"/>
                    <a:pt x="49" y="27"/>
                  </a:cubicBezTo>
                  <a:cubicBezTo>
                    <a:pt x="48" y="27"/>
                    <a:pt x="49" y="27"/>
                    <a:pt x="47" y="26"/>
                  </a:cubicBezTo>
                  <a:cubicBezTo>
                    <a:pt x="48" y="28"/>
                    <a:pt x="47" y="30"/>
                    <a:pt x="46" y="31"/>
                  </a:cubicBezTo>
                  <a:cubicBezTo>
                    <a:pt x="45" y="31"/>
                    <a:pt x="45" y="31"/>
                    <a:pt x="44" y="31"/>
                  </a:cubicBezTo>
                  <a:cubicBezTo>
                    <a:pt x="44" y="31"/>
                    <a:pt x="44" y="32"/>
                    <a:pt x="45" y="32"/>
                  </a:cubicBezTo>
                  <a:cubicBezTo>
                    <a:pt x="45" y="32"/>
                    <a:pt x="44" y="32"/>
                    <a:pt x="44" y="32"/>
                  </a:cubicBezTo>
                  <a:cubicBezTo>
                    <a:pt x="43" y="32"/>
                    <a:pt x="45" y="33"/>
                    <a:pt x="44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4" y="33"/>
                    <a:pt x="44" y="33"/>
                    <a:pt x="44" y="34"/>
                  </a:cubicBezTo>
                  <a:cubicBezTo>
                    <a:pt x="44" y="34"/>
                    <a:pt x="43" y="33"/>
                    <a:pt x="43" y="33"/>
                  </a:cubicBezTo>
                  <a:cubicBezTo>
                    <a:pt x="44" y="34"/>
                    <a:pt x="42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4"/>
                    <a:pt x="44" y="35"/>
                    <a:pt x="43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6"/>
                    <a:pt x="43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2" y="37"/>
                    <a:pt x="42" y="38"/>
                  </a:cubicBezTo>
                  <a:cubicBezTo>
                    <a:pt x="42" y="38"/>
                    <a:pt x="40" y="37"/>
                    <a:pt x="40" y="37"/>
                  </a:cubicBezTo>
                  <a:cubicBezTo>
                    <a:pt x="42" y="39"/>
                    <a:pt x="40" y="39"/>
                    <a:pt x="43" y="40"/>
                  </a:cubicBezTo>
                  <a:cubicBezTo>
                    <a:pt x="42" y="40"/>
                    <a:pt x="41" y="40"/>
                    <a:pt x="42" y="41"/>
                  </a:cubicBezTo>
                  <a:cubicBezTo>
                    <a:pt x="41" y="40"/>
                    <a:pt x="39" y="40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8" y="39"/>
                    <a:pt x="37" y="38"/>
                  </a:cubicBezTo>
                  <a:cubicBezTo>
                    <a:pt x="37" y="38"/>
                    <a:pt x="38" y="39"/>
                    <a:pt x="37" y="39"/>
                  </a:cubicBezTo>
                  <a:cubicBezTo>
                    <a:pt x="38" y="40"/>
                    <a:pt x="40" y="42"/>
                    <a:pt x="40" y="42"/>
                  </a:cubicBezTo>
                  <a:cubicBezTo>
                    <a:pt x="40" y="42"/>
                    <a:pt x="38" y="41"/>
                    <a:pt x="38" y="41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5"/>
                    <a:pt x="39" y="44"/>
                  </a:cubicBezTo>
                  <a:cubicBezTo>
                    <a:pt x="39" y="44"/>
                    <a:pt x="39" y="44"/>
                    <a:pt x="38" y="43"/>
                  </a:cubicBezTo>
                  <a:cubicBezTo>
                    <a:pt x="38" y="44"/>
                    <a:pt x="39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9" y="45"/>
                    <a:pt x="40" y="46"/>
                  </a:cubicBezTo>
                  <a:cubicBezTo>
                    <a:pt x="40" y="46"/>
                    <a:pt x="39" y="45"/>
                    <a:pt x="40" y="45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7"/>
                    <a:pt x="41" y="48"/>
                    <a:pt x="41" y="49"/>
                  </a:cubicBezTo>
                  <a:cubicBezTo>
                    <a:pt x="42" y="49"/>
                    <a:pt x="40" y="48"/>
                    <a:pt x="40" y="48"/>
                  </a:cubicBezTo>
                  <a:cubicBezTo>
                    <a:pt x="39" y="48"/>
                    <a:pt x="41" y="50"/>
                    <a:pt x="39" y="50"/>
                  </a:cubicBezTo>
                  <a:cubicBezTo>
                    <a:pt x="39" y="49"/>
                    <a:pt x="40" y="50"/>
                    <a:pt x="40" y="50"/>
                  </a:cubicBezTo>
                  <a:cubicBezTo>
                    <a:pt x="40" y="50"/>
                    <a:pt x="39" y="49"/>
                    <a:pt x="39" y="50"/>
                  </a:cubicBezTo>
                  <a:cubicBezTo>
                    <a:pt x="38" y="50"/>
                    <a:pt x="39" y="50"/>
                    <a:pt x="39" y="51"/>
                  </a:cubicBezTo>
                  <a:cubicBezTo>
                    <a:pt x="40" y="51"/>
                    <a:pt x="39" y="50"/>
                    <a:pt x="39" y="50"/>
                  </a:cubicBezTo>
                  <a:cubicBezTo>
                    <a:pt x="39" y="51"/>
                    <a:pt x="40" y="53"/>
                    <a:pt x="38" y="53"/>
                  </a:cubicBezTo>
                  <a:cubicBezTo>
                    <a:pt x="39" y="53"/>
                    <a:pt x="40" y="54"/>
                    <a:pt x="40" y="54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3"/>
                    <a:pt x="39" y="54"/>
                    <a:pt x="38" y="53"/>
                  </a:cubicBezTo>
                  <a:cubicBezTo>
                    <a:pt x="39" y="54"/>
                    <a:pt x="37" y="51"/>
                    <a:pt x="38" y="53"/>
                  </a:cubicBezTo>
                  <a:cubicBezTo>
                    <a:pt x="37" y="52"/>
                    <a:pt x="39" y="54"/>
                    <a:pt x="38" y="53"/>
                  </a:cubicBezTo>
                  <a:cubicBezTo>
                    <a:pt x="38" y="53"/>
                    <a:pt x="39" y="55"/>
                    <a:pt x="38" y="54"/>
                  </a:cubicBezTo>
                  <a:cubicBezTo>
                    <a:pt x="38" y="54"/>
                    <a:pt x="36" y="53"/>
                    <a:pt x="36" y="53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8" y="55"/>
                    <a:pt x="37" y="55"/>
                    <a:pt x="38" y="56"/>
                  </a:cubicBezTo>
                  <a:cubicBezTo>
                    <a:pt x="37" y="55"/>
                    <a:pt x="38" y="56"/>
                    <a:pt x="37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5"/>
                    <a:pt x="37" y="56"/>
                    <a:pt x="37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7"/>
                    <a:pt x="36" y="56"/>
                    <a:pt x="38" y="57"/>
                  </a:cubicBezTo>
                  <a:cubicBezTo>
                    <a:pt x="37" y="57"/>
                    <a:pt x="37" y="58"/>
                    <a:pt x="36" y="57"/>
                  </a:cubicBezTo>
                  <a:cubicBezTo>
                    <a:pt x="36" y="58"/>
                    <a:pt x="37" y="59"/>
                    <a:pt x="36" y="59"/>
                  </a:cubicBezTo>
                  <a:cubicBezTo>
                    <a:pt x="36" y="59"/>
                    <a:pt x="36" y="59"/>
                    <a:pt x="35" y="58"/>
                  </a:cubicBezTo>
                  <a:cubicBezTo>
                    <a:pt x="35" y="58"/>
                    <a:pt x="35" y="58"/>
                    <a:pt x="35" y="59"/>
                  </a:cubicBezTo>
                  <a:cubicBezTo>
                    <a:pt x="35" y="59"/>
                    <a:pt x="34" y="58"/>
                    <a:pt x="33" y="58"/>
                  </a:cubicBezTo>
                  <a:cubicBezTo>
                    <a:pt x="33" y="59"/>
                    <a:pt x="35" y="60"/>
                    <a:pt x="35" y="60"/>
                  </a:cubicBezTo>
                  <a:cubicBezTo>
                    <a:pt x="33" y="59"/>
                    <a:pt x="37" y="62"/>
                    <a:pt x="34" y="61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0" y="58"/>
                    <a:pt x="34" y="61"/>
                    <a:pt x="33" y="61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3" y="61"/>
                    <a:pt x="35" y="63"/>
                    <a:pt x="34" y="62"/>
                  </a:cubicBezTo>
                  <a:cubicBezTo>
                    <a:pt x="34" y="62"/>
                    <a:pt x="33" y="62"/>
                    <a:pt x="34" y="63"/>
                  </a:cubicBezTo>
                  <a:cubicBezTo>
                    <a:pt x="33" y="63"/>
                    <a:pt x="34" y="65"/>
                    <a:pt x="31" y="64"/>
                  </a:cubicBezTo>
                  <a:cubicBezTo>
                    <a:pt x="31" y="64"/>
                    <a:pt x="31" y="64"/>
                    <a:pt x="32" y="64"/>
                  </a:cubicBezTo>
                  <a:cubicBezTo>
                    <a:pt x="33" y="65"/>
                    <a:pt x="31" y="64"/>
                    <a:pt x="32" y="64"/>
                  </a:cubicBezTo>
                  <a:cubicBezTo>
                    <a:pt x="32" y="64"/>
                    <a:pt x="32" y="65"/>
                    <a:pt x="33" y="65"/>
                  </a:cubicBezTo>
                  <a:cubicBezTo>
                    <a:pt x="32" y="65"/>
                    <a:pt x="32" y="65"/>
                    <a:pt x="30" y="64"/>
                  </a:cubicBezTo>
                  <a:cubicBezTo>
                    <a:pt x="29" y="63"/>
                    <a:pt x="33" y="66"/>
                    <a:pt x="32" y="66"/>
                  </a:cubicBezTo>
                  <a:cubicBezTo>
                    <a:pt x="31" y="66"/>
                    <a:pt x="31" y="65"/>
                    <a:pt x="31" y="66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0" y="66"/>
                    <a:pt x="29" y="65"/>
                  </a:cubicBezTo>
                  <a:cubicBezTo>
                    <a:pt x="29" y="66"/>
                    <a:pt x="29" y="66"/>
                    <a:pt x="30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6"/>
                    <a:pt x="29" y="66"/>
                    <a:pt x="29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8" y="66"/>
                    <a:pt x="28" y="66"/>
                    <a:pt x="29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1" y="68"/>
                    <a:pt x="30" y="68"/>
                    <a:pt x="31" y="68"/>
                  </a:cubicBezTo>
                  <a:cubicBezTo>
                    <a:pt x="30" y="67"/>
                    <a:pt x="30" y="68"/>
                    <a:pt x="30" y="68"/>
                  </a:cubicBezTo>
                  <a:cubicBezTo>
                    <a:pt x="29" y="68"/>
                    <a:pt x="31" y="69"/>
                    <a:pt x="31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29" y="68"/>
                    <a:pt x="30" y="69"/>
                    <a:pt x="30" y="68"/>
                  </a:cubicBezTo>
                  <a:cubicBezTo>
                    <a:pt x="29" y="68"/>
                    <a:pt x="28" y="67"/>
                    <a:pt x="29" y="68"/>
                  </a:cubicBezTo>
                  <a:cubicBezTo>
                    <a:pt x="29" y="69"/>
                    <a:pt x="31" y="70"/>
                    <a:pt x="30" y="69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70"/>
                    <a:pt x="29" y="70"/>
                    <a:pt x="30" y="70"/>
                  </a:cubicBezTo>
                  <a:cubicBezTo>
                    <a:pt x="30" y="71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70"/>
                    <a:pt x="28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2"/>
                  </a:cubicBezTo>
                  <a:cubicBezTo>
                    <a:pt x="28" y="72"/>
                    <a:pt x="25" y="70"/>
                    <a:pt x="26" y="71"/>
                  </a:cubicBezTo>
                  <a:cubicBezTo>
                    <a:pt x="26" y="71"/>
                    <a:pt x="28" y="72"/>
                    <a:pt x="29" y="73"/>
                  </a:cubicBezTo>
                  <a:cubicBezTo>
                    <a:pt x="28" y="73"/>
                    <a:pt x="29" y="74"/>
                    <a:pt x="27" y="74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5"/>
                    <a:pt x="29" y="77"/>
                    <a:pt x="26" y="76"/>
                  </a:cubicBezTo>
                  <a:cubicBezTo>
                    <a:pt x="26" y="76"/>
                    <a:pt x="25" y="75"/>
                    <a:pt x="24" y="75"/>
                  </a:cubicBezTo>
                  <a:cubicBezTo>
                    <a:pt x="25" y="76"/>
                    <a:pt x="23" y="75"/>
                    <a:pt x="25" y="76"/>
                  </a:cubicBezTo>
                  <a:cubicBezTo>
                    <a:pt x="26" y="76"/>
                    <a:pt x="26" y="77"/>
                    <a:pt x="27" y="77"/>
                  </a:cubicBezTo>
                  <a:cubicBezTo>
                    <a:pt x="27" y="77"/>
                    <a:pt x="27" y="78"/>
                    <a:pt x="26" y="78"/>
                  </a:cubicBezTo>
                  <a:cubicBezTo>
                    <a:pt x="26" y="78"/>
                    <a:pt x="26" y="78"/>
                    <a:pt x="27" y="78"/>
                  </a:cubicBezTo>
                  <a:cubicBezTo>
                    <a:pt x="25" y="77"/>
                    <a:pt x="25" y="78"/>
                    <a:pt x="25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9"/>
                    <a:pt x="27" y="80"/>
                    <a:pt x="26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7" y="81"/>
                    <a:pt x="26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5" y="81"/>
                    <a:pt x="25" y="81"/>
                  </a:cubicBezTo>
                  <a:cubicBezTo>
                    <a:pt x="24" y="81"/>
                    <a:pt x="24" y="81"/>
                    <a:pt x="23" y="80"/>
                  </a:cubicBezTo>
                  <a:cubicBezTo>
                    <a:pt x="25" y="83"/>
                    <a:pt x="25" y="84"/>
                    <a:pt x="24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4"/>
                    <a:pt x="25" y="85"/>
                    <a:pt x="24" y="85"/>
                  </a:cubicBezTo>
                  <a:cubicBezTo>
                    <a:pt x="23" y="85"/>
                    <a:pt x="22" y="85"/>
                    <a:pt x="21" y="84"/>
                  </a:cubicBezTo>
                  <a:cubicBezTo>
                    <a:pt x="20" y="84"/>
                    <a:pt x="22" y="85"/>
                    <a:pt x="23" y="85"/>
                  </a:cubicBezTo>
                  <a:cubicBezTo>
                    <a:pt x="24" y="86"/>
                    <a:pt x="22" y="85"/>
                    <a:pt x="23" y="86"/>
                  </a:cubicBezTo>
                  <a:cubicBezTo>
                    <a:pt x="24" y="86"/>
                    <a:pt x="22" y="86"/>
                    <a:pt x="24" y="87"/>
                  </a:cubicBezTo>
                  <a:cubicBezTo>
                    <a:pt x="23" y="86"/>
                    <a:pt x="22" y="86"/>
                    <a:pt x="22" y="85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0" y="85"/>
                    <a:pt x="19" y="83"/>
                    <a:pt x="17" y="8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5" y="82"/>
                    <a:pt x="16" y="81"/>
                    <a:pt x="15" y="81"/>
                  </a:cubicBezTo>
                  <a:cubicBezTo>
                    <a:pt x="15" y="82"/>
                    <a:pt x="17" y="84"/>
                    <a:pt x="18" y="84"/>
                  </a:cubicBezTo>
                  <a:cubicBezTo>
                    <a:pt x="18" y="84"/>
                    <a:pt x="22" y="86"/>
                    <a:pt x="21" y="86"/>
                  </a:cubicBezTo>
                  <a:cubicBezTo>
                    <a:pt x="20" y="86"/>
                    <a:pt x="21" y="86"/>
                    <a:pt x="20" y="85"/>
                  </a:cubicBezTo>
                  <a:cubicBezTo>
                    <a:pt x="19" y="85"/>
                    <a:pt x="21" y="86"/>
                    <a:pt x="20" y="86"/>
                  </a:cubicBezTo>
                  <a:cubicBezTo>
                    <a:pt x="21" y="86"/>
                    <a:pt x="22" y="87"/>
                    <a:pt x="22" y="88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2" y="88"/>
                    <a:pt x="23" y="88"/>
                  </a:cubicBezTo>
                  <a:cubicBezTo>
                    <a:pt x="25" y="90"/>
                    <a:pt x="22" y="88"/>
                    <a:pt x="23" y="89"/>
                  </a:cubicBezTo>
                  <a:cubicBezTo>
                    <a:pt x="22" y="89"/>
                    <a:pt x="20" y="87"/>
                    <a:pt x="19" y="87"/>
                  </a:cubicBezTo>
                  <a:cubicBezTo>
                    <a:pt x="21" y="88"/>
                    <a:pt x="21" y="89"/>
                    <a:pt x="23" y="90"/>
                  </a:cubicBezTo>
                  <a:cubicBezTo>
                    <a:pt x="23" y="90"/>
                    <a:pt x="22" y="89"/>
                    <a:pt x="21" y="88"/>
                  </a:cubicBezTo>
                  <a:cubicBezTo>
                    <a:pt x="20" y="88"/>
                    <a:pt x="23" y="90"/>
                    <a:pt x="20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1" y="89"/>
                    <a:pt x="21" y="89"/>
                    <a:pt x="20" y="89"/>
                  </a:cubicBezTo>
                  <a:cubicBezTo>
                    <a:pt x="20" y="89"/>
                    <a:pt x="21" y="91"/>
                    <a:pt x="19" y="90"/>
                  </a:cubicBezTo>
                  <a:cubicBezTo>
                    <a:pt x="20" y="90"/>
                    <a:pt x="19" y="90"/>
                    <a:pt x="21" y="91"/>
                  </a:cubicBezTo>
                  <a:cubicBezTo>
                    <a:pt x="22" y="91"/>
                    <a:pt x="20" y="90"/>
                    <a:pt x="22" y="91"/>
                  </a:cubicBezTo>
                  <a:cubicBezTo>
                    <a:pt x="20" y="90"/>
                    <a:pt x="22" y="91"/>
                    <a:pt x="22" y="92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2" y="92"/>
                    <a:pt x="21" y="92"/>
                    <a:pt x="22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3" y="93"/>
                    <a:pt x="20" y="91"/>
                    <a:pt x="20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0" y="91"/>
                    <a:pt x="18" y="91"/>
                    <a:pt x="19" y="91"/>
                  </a:cubicBezTo>
                  <a:cubicBezTo>
                    <a:pt x="20" y="92"/>
                    <a:pt x="21" y="93"/>
                    <a:pt x="22" y="93"/>
                  </a:cubicBezTo>
                  <a:cubicBezTo>
                    <a:pt x="22" y="94"/>
                    <a:pt x="20" y="93"/>
                    <a:pt x="22" y="93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18" y="92"/>
                    <a:pt x="18" y="92"/>
                  </a:cubicBezTo>
                  <a:cubicBezTo>
                    <a:pt x="19" y="92"/>
                    <a:pt x="20" y="93"/>
                    <a:pt x="21" y="94"/>
                  </a:cubicBezTo>
                  <a:cubicBezTo>
                    <a:pt x="21" y="94"/>
                    <a:pt x="20" y="93"/>
                    <a:pt x="19" y="93"/>
                  </a:cubicBezTo>
                  <a:cubicBezTo>
                    <a:pt x="19" y="93"/>
                    <a:pt x="20" y="94"/>
                    <a:pt x="21" y="94"/>
                  </a:cubicBezTo>
                  <a:cubicBezTo>
                    <a:pt x="20" y="94"/>
                    <a:pt x="19" y="94"/>
                    <a:pt x="18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1"/>
                    <a:pt x="15" y="91"/>
                    <a:pt x="13" y="90"/>
                  </a:cubicBezTo>
                  <a:cubicBezTo>
                    <a:pt x="13" y="90"/>
                    <a:pt x="13" y="91"/>
                    <a:pt x="14" y="91"/>
                  </a:cubicBezTo>
                  <a:cubicBezTo>
                    <a:pt x="16" y="92"/>
                    <a:pt x="17" y="94"/>
                    <a:pt x="19" y="95"/>
                  </a:cubicBezTo>
                  <a:cubicBezTo>
                    <a:pt x="20" y="96"/>
                    <a:pt x="13" y="92"/>
                    <a:pt x="17" y="95"/>
                  </a:cubicBezTo>
                  <a:cubicBezTo>
                    <a:pt x="17" y="95"/>
                    <a:pt x="19" y="96"/>
                    <a:pt x="18" y="95"/>
                  </a:cubicBezTo>
                  <a:cubicBezTo>
                    <a:pt x="18" y="96"/>
                    <a:pt x="21" y="97"/>
                    <a:pt x="20" y="97"/>
                  </a:cubicBezTo>
                  <a:cubicBezTo>
                    <a:pt x="19" y="96"/>
                    <a:pt x="17" y="96"/>
                    <a:pt x="16" y="95"/>
                  </a:cubicBezTo>
                  <a:cubicBezTo>
                    <a:pt x="17" y="95"/>
                    <a:pt x="17" y="95"/>
                    <a:pt x="16" y="94"/>
                  </a:cubicBezTo>
                  <a:cubicBezTo>
                    <a:pt x="15" y="94"/>
                    <a:pt x="14" y="93"/>
                    <a:pt x="14" y="93"/>
                  </a:cubicBezTo>
                  <a:cubicBezTo>
                    <a:pt x="14" y="94"/>
                    <a:pt x="14" y="94"/>
                    <a:pt x="15" y="95"/>
                  </a:cubicBezTo>
                  <a:cubicBezTo>
                    <a:pt x="16" y="95"/>
                    <a:pt x="15" y="94"/>
                    <a:pt x="16" y="95"/>
                  </a:cubicBezTo>
                  <a:cubicBezTo>
                    <a:pt x="17" y="96"/>
                    <a:pt x="15" y="95"/>
                    <a:pt x="17" y="96"/>
                  </a:cubicBezTo>
                  <a:cubicBezTo>
                    <a:pt x="17" y="96"/>
                    <a:pt x="18" y="97"/>
                    <a:pt x="19" y="97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7"/>
                    <a:pt x="20" y="98"/>
                    <a:pt x="20" y="99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6" y="97"/>
                    <a:pt x="19" y="97"/>
                    <a:pt x="16" y="96"/>
                  </a:cubicBezTo>
                  <a:cubicBezTo>
                    <a:pt x="16" y="96"/>
                    <a:pt x="17" y="97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7"/>
                    <a:pt x="13" y="95"/>
                    <a:pt x="14" y="96"/>
                  </a:cubicBezTo>
                  <a:cubicBezTo>
                    <a:pt x="15" y="97"/>
                    <a:pt x="15" y="97"/>
                    <a:pt x="16" y="98"/>
                  </a:cubicBezTo>
                  <a:cubicBezTo>
                    <a:pt x="16" y="98"/>
                    <a:pt x="17" y="99"/>
                    <a:pt x="17" y="99"/>
                  </a:cubicBezTo>
                  <a:cubicBezTo>
                    <a:pt x="15" y="98"/>
                    <a:pt x="16" y="100"/>
                    <a:pt x="15" y="98"/>
                  </a:cubicBezTo>
                  <a:cubicBezTo>
                    <a:pt x="16" y="99"/>
                    <a:pt x="16" y="98"/>
                    <a:pt x="15" y="97"/>
                  </a:cubicBezTo>
                  <a:cubicBezTo>
                    <a:pt x="12" y="96"/>
                    <a:pt x="15" y="97"/>
                    <a:pt x="13" y="95"/>
                  </a:cubicBezTo>
                  <a:cubicBezTo>
                    <a:pt x="13" y="96"/>
                    <a:pt x="11" y="95"/>
                    <a:pt x="9" y="94"/>
                  </a:cubicBezTo>
                  <a:cubicBezTo>
                    <a:pt x="9" y="94"/>
                    <a:pt x="10" y="94"/>
                    <a:pt x="10" y="94"/>
                  </a:cubicBezTo>
                  <a:cubicBezTo>
                    <a:pt x="11" y="95"/>
                    <a:pt x="11" y="95"/>
                    <a:pt x="12" y="96"/>
                  </a:cubicBezTo>
                  <a:cubicBezTo>
                    <a:pt x="12" y="96"/>
                    <a:pt x="12" y="97"/>
                    <a:pt x="13" y="98"/>
                  </a:cubicBezTo>
                  <a:cubicBezTo>
                    <a:pt x="13" y="98"/>
                    <a:pt x="11" y="97"/>
                    <a:pt x="11" y="97"/>
                  </a:cubicBezTo>
                  <a:cubicBezTo>
                    <a:pt x="12" y="97"/>
                    <a:pt x="11" y="98"/>
                    <a:pt x="10" y="98"/>
                  </a:cubicBezTo>
                  <a:cubicBezTo>
                    <a:pt x="13" y="99"/>
                    <a:pt x="11" y="99"/>
                    <a:pt x="12" y="100"/>
                  </a:cubicBezTo>
                  <a:cubicBezTo>
                    <a:pt x="13" y="100"/>
                    <a:pt x="15" y="100"/>
                    <a:pt x="16" y="101"/>
                  </a:cubicBezTo>
                  <a:cubicBezTo>
                    <a:pt x="15" y="101"/>
                    <a:pt x="15" y="100"/>
                    <a:pt x="14" y="100"/>
                  </a:cubicBezTo>
                  <a:cubicBezTo>
                    <a:pt x="15" y="101"/>
                    <a:pt x="12" y="99"/>
                    <a:pt x="14" y="101"/>
                  </a:cubicBezTo>
                  <a:cubicBezTo>
                    <a:pt x="13" y="100"/>
                    <a:pt x="11" y="99"/>
                    <a:pt x="10" y="98"/>
                  </a:cubicBezTo>
                  <a:cubicBezTo>
                    <a:pt x="10" y="99"/>
                    <a:pt x="9" y="97"/>
                    <a:pt x="8" y="98"/>
                  </a:cubicBezTo>
                  <a:cubicBezTo>
                    <a:pt x="9" y="99"/>
                    <a:pt x="10" y="99"/>
                    <a:pt x="10" y="100"/>
                  </a:cubicBezTo>
                  <a:cubicBezTo>
                    <a:pt x="8" y="100"/>
                    <a:pt x="9" y="101"/>
                    <a:pt x="9" y="102"/>
                  </a:cubicBezTo>
                  <a:cubicBezTo>
                    <a:pt x="8" y="101"/>
                    <a:pt x="6" y="100"/>
                    <a:pt x="6" y="100"/>
                  </a:cubicBezTo>
                  <a:cubicBezTo>
                    <a:pt x="6" y="101"/>
                    <a:pt x="8" y="101"/>
                    <a:pt x="7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7" y="101"/>
                    <a:pt x="5" y="101"/>
                    <a:pt x="7" y="102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5" y="101"/>
                    <a:pt x="6" y="102"/>
                    <a:pt x="6" y="102"/>
                  </a:cubicBezTo>
                  <a:cubicBezTo>
                    <a:pt x="5" y="101"/>
                    <a:pt x="4" y="101"/>
                    <a:pt x="4" y="101"/>
                  </a:cubicBezTo>
                  <a:cubicBezTo>
                    <a:pt x="2" y="100"/>
                    <a:pt x="4" y="101"/>
                    <a:pt x="4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6" y="103"/>
                    <a:pt x="4" y="103"/>
                    <a:pt x="5" y="104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3"/>
                    <a:pt x="2" y="103"/>
                    <a:pt x="3" y="10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101"/>
                    <a:pt x="2" y="102"/>
                    <a:pt x="3" y="103"/>
                  </a:cubicBezTo>
                  <a:cubicBezTo>
                    <a:pt x="4" y="103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2" y="101"/>
                    <a:pt x="2" y="101"/>
                    <a:pt x="1" y="101"/>
                  </a:cubicBezTo>
                  <a:cubicBezTo>
                    <a:pt x="1" y="101"/>
                    <a:pt x="0" y="101"/>
                    <a:pt x="1" y="10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00"/>
                    <a:pt x="1" y="100"/>
                    <a:pt x="2" y="100"/>
                  </a:cubicBezTo>
                  <a:cubicBezTo>
                    <a:pt x="0" y="100"/>
                    <a:pt x="0" y="99"/>
                    <a:pt x="0" y="99"/>
                  </a:cubicBezTo>
                  <a:cubicBezTo>
                    <a:pt x="2" y="100"/>
                    <a:pt x="0" y="98"/>
                    <a:pt x="0" y="98"/>
                  </a:cubicBezTo>
                  <a:cubicBezTo>
                    <a:pt x="2" y="99"/>
                    <a:pt x="3" y="99"/>
                    <a:pt x="3" y="100"/>
                  </a:cubicBezTo>
                  <a:cubicBezTo>
                    <a:pt x="4" y="100"/>
                    <a:pt x="3" y="100"/>
                    <a:pt x="4" y="100"/>
                  </a:cubicBezTo>
                  <a:cubicBezTo>
                    <a:pt x="3" y="99"/>
                    <a:pt x="2" y="98"/>
                    <a:pt x="1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7"/>
                    <a:pt x="0" y="97"/>
                    <a:pt x="1" y="96"/>
                  </a:cubicBezTo>
                  <a:cubicBezTo>
                    <a:pt x="2" y="96"/>
                    <a:pt x="2" y="95"/>
                    <a:pt x="3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1" y="94"/>
                    <a:pt x="3" y="94"/>
                    <a:pt x="2" y="93"/>
                  </a:cubicBezTo>
                  <a:cubicBezTo>
                    <a:pt x="4" y="93"/>
                    <a:pt x="2" y="91"/>
                    <a:pt x="4" y="92"/>
                  </a:cubicBezTo>
                  <a:cubicBezTo>
                    <a:pt x="4" y="90"/>
                    <a:pt x="4" y="89"/>
                    <a:pt x="5" y="88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5" y="88"/>
                    <a:pt x="7" y="90"/>
                    <a:pt x="7" y="89"/>
                  </a:cubicBezTo>
                  <a:cubicBezTo>
                    <a:pt x="6" y="89"/>
                    <a:pt x="6" y="88"/>
                    <a:pt x="5" y="87"/>
                  </a:cubicBezTo>
                  <a:cubicBezTo>
                    <a:pt x="6" y="87"/>
                    <a:pt x="5" y="86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" y="84"/>
                    <a:pt x="6" y="84"/>
                    <a:pt x="7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7" y="83"/>
                    <a:pt x="7" y="83"/>
                    <a:pt x="6" y="82"/>
                  </a:cubicBezTo>
                  <a:cubicBezTo>
                    <a:pt x="6" y="82"/>
                    <a:pt x="7" y="81"/>
                    <a:pt x="8" y="81"/>
                  </a:cubicBezTo>
                  <a:cubicBezTo>
                    <a:pt x="6" y="79"/>
                    <a:pt x="8" y="78"/>
                    <a:pt x="8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7" y="74"/>
                    <a:pt x="10" y="74"/>
                    <a:pt x="9" y="7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1" y="72"/>
                    <a:pt x="10" y="72"/>
                  </a:cubicBezTo>
                  <a:cubicBezTo>
                    <a:pt x="11" y="72"/>
                    <a:pt x="9" y="70"/>
                    <a:pt x="11" y="71"/>
                  </a:cubicBezTo>
                  <a:cubicBezTo>
                    <a:pt x="12" y="71"/>
                    <a:pt x="10" y="70"/>
                    <a:pt x="10" y="70"/>
                  </a:cubicBezTo>
                  <a:cubicBezTo>
                    <a:pt x="12" y="69"/>
                    <a:pt x="12" y="69"/>
                    <a:pt x="12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69"/>
                    <a:pt x="13" y="69"/>
                    <a:pt x="13" y="69"/>
                  </a:cubicBezTo>
                  <a:cubicBezTo>
                    <a:pt x="12" y="68"/>
                    <a:pt x="14" y="69"/>
                    <a:pt x="11" y="67"/>
                  </a:cubicBezTo>
                  <a:cubicBezTo>
                    <a:pt x="13" y="67"/>
                    <a:pt x="11" y="65"/>
                    <a:pt x="13" y="65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3" y="64"/>
                    <a:pt x="14" y="64"/>
                    <a:pt x="13" y="63"/>
                  </a:cubicBezTo>
                  <a:cubicBezTo>
                    <a:pt x="14" y="63"/>
                    <a:pt x="15" y="64"/>
                    <a:pt x="15" y="64"/>
                  </a:cubicBezTo>
                  <a:cubicBezTo>
                    <a:pt x="15" y="63"/>
                    <a:pt x="14" y="63"/>
                    <a:pt x="14" y="63"/>
                  </a:cubicBezTo>
                  <a:cubicBezTo>
                    <a:pt x="13" y="61"/>
                    <a:pt x="16" y="61"/>
                    <a:pt x="16" y="60"/>
                  </a:cubicBezTo>
                  <a:cubicBezTo>
                    <a:pt x="16" y="58"/>
                    <a:pt x="17" y="57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7" y="54"/>
                    <a:pt x="21" y="55"/>
                    <a:pt x="19" y="53"/>
                  </a:cubicBezTo>
                  <a:cubicBezTo>
                    <a:pt x="19" y="54"/>
                    <a:pt x="19" y="53"/>
                    <a:pt x="20" y="54"/>
                  </a:cubicBezTo>
                  <a:cubicBezTo>
                    <a:pt x="19" y="52"/>
                    <a:pt x="22" y="53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1" y="51"/>
                    <a:pt x="22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2"/>
                    <a:pt x="21" y="50"/>
                    <a:pt x="24" y="51"/>
                  </a:cubicBezTo>
                  <a:cubicBezTo>
                    <a:pt x="24" y="51"/>
                    <a:pt x="23" y="50"/>
                    <a:pt x="23" y="50"/>
                  </a:cubicBezTo>
                  <a:cubicBezTo>
                    <a:pt x="25" y="49"/>
                    <a:pt x="24" y="47"/>
                    <a:pt x="24" y="45"/>
                  </a:cubicBezTo>
                  <a:cubicBezTo>
                    <a:pt x="26" y="45"/>
                    <a:pt x="28" y="48"/>
                    <a:pt x="27" y="46"/>
                  </a:cubicBezTo>
                  <a:cubicBezTo>
                    <a:pt x="27" y="46"/>
                    <a:pt x="26" y="45"/>
                    <a:pt x="26" y="46"/>
                  </a:cubicBezTo>
                  <a:cubicBezTo>
                    <a:pt x="26" y="45"/>
                    <a:pt x="30" y="47"/>
                    <a:pt x="28" y="46"/>
                  </a:cubicBezTo>
                  <a:cubicBezTo>
                    <a:pt x="27" y="45"/>
                    <a:pt x="28" y="45"/>
                    <a:pt x="27" y="45"/>
                  </a:cubicBezTo>
                  <a:cubicBezTo>
                    <a:pt x="28" y="44"/>
                    <a:pt x="29" y="45"/>
                    <a:pt x="29" y="44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43"/>
                    <a:pt x="29" y="43"/>
                    <a:pt x="27" y="41"/>
                  </a:cubicBezTo>
                  <a:cubicBezTo>
                    <a:pt x="28" y="37"/>
                    <a:pt x="28" y="33"/>
                    <a:pt x="30" y="30"/>
                  </a:cubicBezTo>
                  <a:cubicBezTo>
                    <a:pt x="32" y="28"/>
                    <a:pt x="33" y="24"/>
                    <a:pt x="36" y="22"/>
                  </a:cubicBezTo>
                  <a:cubicBezTo>
                    <a:pt x="38" y="22"/>
                    <a:pt x="38" y="22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0"/>
                    <a:pt x="39" y="21"/>
                    <a:pt x="37" y="20"/>
                  </a:cubicBezTo>
                  <a:cubicBezTo>
                    <a:pt x="38" y="19"/>
                    <a:pt x="38" y="17"/>
                    <a:pt x="39" y="16"/>
                  </a:cubicBezTo>
                  <a:cubicBezTo>
                    <a:pt x="39" y="16"/>
                    <a:pt x="40" y="17"/>
                    <a:pt x="40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6"/>
                    <a:pt x="39" y="15"/>
                    <a:pt x="38" y="15"/>
                  </a:cubicBezTo>
                  <a:cubicBezTo>
                    <a:pt x="38" y="12"/>
                    <a:pt x="43" y="11"/>
                    <a:pt x="44" y="7"/>
                  </a:cubicBezTo>
                  <a:cubicBezTo>
                    <a:pt x="45" y="7"/>
                    <a:pt x="45" y="6"/>
                    <a:pt x="45" y="5"/>
                  </a:cubicBezTo>
                  <a:cubicBezTo>
                    <a:pt x="49" y="4"/>
                    <a:pt x="52" y="3"/>
                    <a:pt x="51" y="0"/>
                  </a:cubicBezTo>
                  <a:cubicBezTo>
                    <a:pt x="51" y="0"/>
                    <a:pt x="56" y="2"/>
                    <a:pt x="5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9640888" y="2033588"/>
              <a:ext cx="11112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9690100" y="20256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9693275" y="2019301"/>
              <a:ext cx="7937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9712325" y="2019301"/>
              <a:ext cx="4762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9705975" y="20145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9720263" y="2003426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9720263" y="20002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9772650" y="1879601"/>
              <a:ext cx="4762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9802813" y="18303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9799638" y="179228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9937750" y="2360613"/>
              <a:ext cx="4762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9945688" y="2259013"/>
              <a:ext cx="376237" cy="158750"/>
            </a:xfrm>
            <a:custGeom>
              <a:avLst/>
              <a:gdLst>
                <a:gd name="T0" fmla="*/ 89 w 100"/>
                <a:gd name="T1" fmla="*/ 12 h 42"/>
                <a:gd name="T2" fmla="*/ 86 w 100"/>
                <a:gd name="T3" fmla="*/ 13 h 42"/>
                <a:gd name="T4" fmla="*/ 81 w 100"/>
                <a:gd name="T5" fmla="*/ 19 h 42"/>
                <a:gd name="T6" fmla="*/ 79 w 100"/>
                <a:gd name="T7" fmla="*/ 19 h 42"/>
                <a:gd name="T8" fmla="*/ 72 w 100"/>
                <a:gd name="T9" fmla="*/ 19 h 42"/>
                <a:gd name="T10" fmla="*/ 70 w 100"/>
                <a:gd name="T11" fmla="*/ 19 h 42"/>
                <a:gd name="T12" fmla="*/ 67 w 100"/>
                <a:gd name="T13" fmla="*/ 22 h 42"/>
                <a:gd name="T14" fmla="*/ 64 w 100"/>
                <a:gd name="T15" fmla="*/ 22 h 42"/>
                <a:gd name="T16" fmla="*/ 62 w 100"/>
                <a:gd name="T17" fmla="*/ 21 h 42"/>
                <a:gd name="T18" fmla="*/ 61 w 100"/>
                <a:gd name="T19" fmla="*/ 23 h 42"/>
                <a:gd name="T20" fmla="*/ 57 w 100"/>
                <a:gd name="T21" fmla="*/ 26 h 42"/>
                <a:gd name="T22" fmla="*/ 55 w 100"/>
                <a:gd name="T23" fmla="*/ 26 h 42"/>
                <a:gd name="T24" fmla="*/ 53 w 100"/>
                <a:gd name="T25" fmla="*/ 29 h 42"/>
                <a:gd name="T26" fmla="*/ 51 w 100"/>
                <a:gd name="T27" fmla="*/ 28 h 42"/>
                <a:gd name="T28" fmla="*/ 48 w 100"/>
                <a:gd name="T29" fmla="*/ 29 h 42"/>
                <a:gd name="T30" fmla="*/ 44 w 100"/>
                <a:gd name="T31" fmla="*/ 28 h 42"/>
                <a:gd name="T32" fmla="*/ 42 w 100"/>
                <a:gd name="T33" fmla="*/ 30 h 42"/>
                <a:gd name="T34" fmla="*/ 41 w 100"/>
                <a:gd name="T35" fmla="*/ 28 h 42"/>
                <a:gd name="T36" fmla="*/ 39 w 100"/>
                <a:gd name="T37" fmla="*/ 30 h 42"/>
                <a:gd name="T38" fmla="*/ 39 w 100"/>
                <a:gd name="T39" fmla="*/ 30 h 42"/>
                <a:gd name="T40" fmla="*/ 37 w 100"/>
                <a:gd name="T41" fmla="*/ 31 h 42"/>
                <a:gd name="T42" fmla="*/ 32 w 100"/>
                <a:gd name="T43" fmla="*/ 32 h 42"/>
                <a:gd name="T44" fmla="*/ 30 w 100"/>
                <a:gd name="T45" fmla="*/ 33 h 42"/>
                <a:gd name="T46" fmla="*/ 28 w 100"/>
                <a:gd name="T47" fmla="*/ 33 h 42"/>
                <a:gd name="T48" fmla="*/ 24 w 100"/>
                <a:gd name="T49" fmla="*/ 34 h 42"/>
                <a:gd name="T50" fmla="*/ 22 w 100"/>
                <a:gd name="T51" fmla="*/ 29 h 42"/>
                <a:gd name="T52" fmla="*/ 22 w 100"/>
                <a:gd name="T53" fmla="*/ 34 h 42"/>
                <a:gd name="T54" fmla="*/ 21 w 100"/>
                <a:gd name="T55" fmla="*/ 39 h 42"/>
                <a:gd name="T56" fmla="*/ 19 w 100"/>
                <a:gd name="T57" fmla="*/ 37 h 42"/>
                <a:gd name="T58" fmla="*/ 19 w 100"/>
                <a:gd name="T59" fmla="*/ 40 h 42"/>
                <a:gd name="T60" fmla="*/ 17 w 100"/>
                <a:gd name="T61" fmla="*/ 38 h 42"/>
                <a:gd name="T62" fmla="*/ 15 w 100"/>
                <a:gd name="T63" fmla="*/ 34 h 42"/>
                <a:gd name="T64" fmla="*/ 14 w 100"/>
                <a:gd name="T65" fmla="*/ 39 h 42"/>
                <a:gd name="T66" fmla="*/ 13 w 100"/>
                <a:gd name="T67" fmla="*/ 37 h 42"/>
                <a:gd name="T68" fmla="*/ 12 w 100"/>
                <a:gd name="T69" fmla="*/ 39 h 42"/>
                <a:gd name="T70" fmla="*/ 11 w 100"/>
                <a:gd name="T71" fmla="*/ 40 h 42"/>
                <a:gd name="T72" fmla="*/ 10 w 100"/>
                <a:gd name="T73" fmla="*/ 34 h 42"/>
                <a:gd name="T74" fmla="*/ 8 w 100"/>
                <a:gd name="T75" fmla="*/ 38 h 42"/>
                <a:gd name="T76" fmla="*/ 3 w 100"/>
                <a:gd name="T77" fmla="*/ 32 h 42"/>
                <a:gd name="T78" fmla="*/ 2 w 100"/>
                <a:gd name="T79" fmla="*/ 31 h 42"/>
                <a:gd name="T80" fmla="*/ 0 w 100"/>
                <a:gd name="T81" fmla="*/ 31 h 42"/>
                <a:gd name="T82" fmla="*/ 0 w 100"/>
                <a:gd name="T83" fmla="*/ 28 h 42"/>
                <a:gd name="T84" fmla="*/ 3 w 100"/>
                <a:gd name="T85" fmla="*/ 30 h 42"/>
                <a:gd name="T86" fmla="*/ 6 w 100"/>
                <a:gd name="T87" fmla="*/ 25 h 42"/>
                <a:gd name="T88" fmla="*/ 13 w 100"/>
                <a:gd name="T89" fmla="*/ 21 h 42"/>
                <a:gd name="T90" fmla="*/ 21 w 100"/>
                <a:gd name="T91" fmla="*/ 18 h 42"/>
                <a:gd name="T92" fmla="*/ 27 w 100"/>
                <a:gd name="T93" fmla="*/ 16 h 42"/>
                <a:gd name="T94" fmla="*/ 32 w 100"/>
                <a:gd name="T95" fmla="*/ 14 h 42"/>
                <a:gd name="T96" fmla="*/ 42 w 100"/>
                <a:gd name="T97" fmla="*/ 14 h 42"/>
                <a:gd name="T98" fmla="*/ 47 w 100"/>
                <a:gd name="T99" fmla="*/ 15 h 42"/>
                <a:gd name="T100" fmla="*/ 54 w 100"/>
                <a:gd name="T101" fmla="*/ 15 h 42"/>
                <a:gd name="T102" fmla="*/ 75 w 100"/>
                <a:gd name="T103" fmla="*/ 5 h 42"/>
                <a:gd name="T104" fmla="*/ 80 w 100"/>
                <a:gd name="T105" fmla="*/ 4 h 42"/>
                <a:gd name="T106" fmla="*/ 99 w 100"/>
                <a:gd name="T107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42">
                  <a:moveTo>
                    <a:pt x="99" y="9"/>
                  </a:moveTo>
                  <a:cubicBezTo>
                    <a:pt x="99" y="14"/>
                    <a:pt x="96" y="10"/>
                    <a:pt x="96" y="13"/>
                  </a:cubicBezTo>
                  <a:cubicBezTo>
                    <a:pt x="96" y="13"/>
                    <a:pt x="95" y="10"/>
                    <a:pt x="95" y="11"/>
                  </a:cubicBezTo>
                  <a:cubicBezTo>
                    <a:pt x="95" y="15"/>
                    <a:pt x="92" y="13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10"/>
                    <a:pt x="90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2"/>
                    <a:pt x="89" y="11"/>
                    <a:pt x="89" y="12"/>
                  </a:cubicBezTo>
                  <a:cubicBezTo>
                    <a:pt x="88" y="12"/>
                    <a:pt x="88" y="11"/>
                    <a:pt x="88" y="1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6"/>
                    <a:pt x="87" y="12"/>
                    <a:pt x="87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6"/>
                    <a:pt x="84" y="15"/>
                    <a:pt x="83" y="1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6"/>
                    <a:pt x="83" y="17"/>
                    <a:pt x="83" y="17"/>
                  </a:cubicBezTo>
                  <a:cubicBezTo>
                    <a:pt x="82" y="15"/>
                    <a:pt x="82" y="19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16"/>
                    <a:pt x="81" y="19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20"/>
                    <a:pt x="80" y="16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9"/>
                    <a:pt x="80" y="17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7"/>
                    <a:pt x="79" y="19"/>
                  </a:cubicBezTo>
                  <a:cubicBezTo>
                    <a:pt x="79" y="18"/>
                    <a:pt x="80" y="18"/>
                    <a:pt x="79" y="16"/>
                  </a:cubicBezTo>
                  <a:cubicBezTo>
                    <a:pt x="78" y="18"/>
                    <a:pt x="76" y="18"/>
                    <a:pt x="74" y="19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3" y="18"/>
                    <a:pt x="73" y="1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2" y="17"/>
                    <a:pt x="73" y="20"/>
                    <a:pt x="72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9"/>
                    <a:pt x="72" y="18"/>
                    <a:pt x="71" y="19"/>
                  </a:cubicBezTo>
                  <a:cubicBezTo>
                    <a:pt x="71" y="19"/>
                    <a:pt x="71" y="18"/>
                    <a:pt x="71" y="18"/>
                  </a:cubicBezTo>
                  <a:cubicBezTo>
                    <a:pt x="71" y="20"/>
                    <a:pt x="71" y="18"/>
                    <a:pt x="71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16"/>
                    <a:pt x="71" y="20"/>
                    <a:pt x="70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20"/>
                    <a:pt x="69" y="19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7" y="20"/>
                    <a:pt x="67" y="18"/>
                    <a:pt x="67" y="18"/>
                  </a:cubicBezTo>
                  <a:cubicBezTo>
                    <a:pt x="67" y="21"/>
                    <a:pt x="66" y="19"/>
                    <a:pt x="67" y="22"/>
                  </a:cubicBezTo>
                  <a:cubicBezTo>
                    <a:pt x="66" y="22"/>
                    <a:pt x="66" y="21"/>
                    <a:pt x="66" y="22"/>
                  </a:cubicBezTo>
                  <a:cubicBezTo>
                    <a:pt x="66" y="21"/>
                    <a:pt x="65" y="19"/>
                    <a:pt x="65" y="1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4" y="17"/>
                    <a:pt x="65" y="18"/>
                    <a:pt x="65" y="17"/>
                  </a:cubicBezTo>
                  <a:cubicBezTo>
                    <a:pt x="64" y="17"/>
                    <a:pt x="64" y="18"/>
                    <a:pt x="64" y="17"/>
                  </a:cubicBezTo>
                  <a:cubicBezTo>
                    <a:pt x="64" y="19"/>
                    <a:pt x="64" y="21"/>
                    <a:pt x="64" y="22"/>
                  </a:cubicBezTo>
                  <a:cubicBezTo>
                    <a:pt x="64" y="21"/>
                    <a:pt x="63" y="19"/>
                    <a:pt x="63" y="19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2"/>
                    <a:pt x="63" y="22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3"/>
                    <a:pt x="62" y="24"/>
                    <a:pt x="62" y="22"/>
                  </a:cubicBezTo>
                  <a:cubicBezTo>
                    <a:pt x="62" y="21"/>
                    <a:pt x="62" y="22"/>
                    <a:pt x="62" y="21"/>
                  </a:cubicBezTo>
                  <a:cubicBezTo>
                    <a:pt x="61" y="21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1"/>
                    <a:pt x="61" y="23"/>
                    <a:pt x="61" y="24"/>
                  </a:cubicBezTo>
                  <a:cubicBezTo>
                    <a:pt x="61" y="24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0" y="28"/>
                    <a:pt x="60" y="25"/>
                    <a:pt x="60" y="25"/>
                  </a:cubicBezTo>
                  <a:cubicBezTo>
                    <a:pt x="59" y="24"/>
                    <a:pt x="59" y="27"/>
                    <a:pt x="58" y="25"/>
                  </a:cubicBezTo>
                  <a:cubicBezTo>
                    <a:pt x="58" y="25"/>
                    <a:pt x="58" y="27"/>
                    <a:pt x="58" y="27"/>
                  </a:cubicBezTo>
                  <a:cubicBezTo>
                    <a:pt x="58" y="26"/>
                    <a:pt x="58" y="25"/>
                    <a:pt x="58" y="26"/>
                  </a:cubicBezTo>
                  <a:cubicBezTo>
                    <a:pt x="58" y="25"/>
                    <a:pt x="58" y="26"/>
                    <a:pt x="57" y="26"/>
                  </a:cubicBezTo>
                  <a:cubicBezTo>
                    <a:pt x="57" y="27"/>
                    <a:pt x="57" y="26"/>
                    <a:pt x="57" y="26"/>
                  </a:cubicBezTo>
                  <a:cubicBezTo>
                    <a:pt x="57" y="26"/>
                    <a:pt x="56" y="28"/>
                    <a:pt x="56" y="27"/>
                  </a:cubicBezTo>
                  <a:cubicBezTo>
                    <a:pt x="56" y="27"/>
                    <a:pt x="56" y="29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5" y="28"/>
                    <a:pt x="55" y="27"/>
                  </a:cubicBezTo>
                  <a:cubicBezTo>
                    <a:pt x="55" y="28"/>
                    <a:pt x="55" y="25"/>
                    <a:pt x="55" y="26"/>
                  </a:cubicBezTo>
                  <a:cubicBezTo>
                    <a:pt x="55" y="25"/>
                    <a:pt x="55" y="29"/>
                    <a:pt x="55" y="27"/>
                  </a:cubicBezTo>
                  <a:cubicBezTo>
                    <a:pt x="55" y="27"/>
                    <a:pt x="55" y="28"/>
                    <a:pt x="54" y="27"/>
                  </a:cubicBezTo>
                  <a:cubicBezTo>
                    <a:pt x="54" y="27"/>
                    <a:pt x="54" y="25"/>
                    <a:pt x="54" y="25"/>
                  </a:cubicBezTo>
                  <a:cubicBezTo>
                    <a:pt x="53" y="26"/>
                    <a:pt x="54" y="26"/>
                    <a:pt x="54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9"/>
                    <a:pt x="53" y="27"/>
                    <a:pt x="53" y="29"/>
                  </a:cubicBezTo>
                  <a:cubicBezTo>
                    <a:pt x="53" y="28"/>
                    <a:pt x="53" y="29"/>
                    <a:pt x="53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6"/>
                    <a:pt x="52" y="27"/>
                    <a:pt x="52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30"/>
                    <a:pt x="52" y="27"/>
                    <a:pt x="52" y="29"/>
                  </a:cubicBezTo>
                  <a:cubicBezTo>
                    <a:pt x="51" y="28"/>
                    <a:pt x="51" y="29"/>
                    <a:pt x="51" y="28"/>
                  </a:cubicBezTo>
                  <a:cubicBezTo>
                    <a:pt x="50" y="29"/>
                    <a:pt x="50" y="30"/>
                    <a:pt x="50" y="29"/>
                  </a:cubicBezTo>
                  <a:cubicBezTo>
                    <a:pt x="50" y="29"/>
                    <a:pt x="50" y="29"/>
                    <a:pt x="50" y="28"/>
                  </a:cubicBezTo>
                  <a:cubicBezTo>
                    <a:pt x="50" y="27"/>
                    <a:pt x="50" y="28"/>
                    <a:pt x="50" y="29"/>
                  </a:cubicBezTo>
                  <a:cubicBezTo>
                    <a:pt x="50" y="28"/>
                    <a:pt x="49" y="27"/>
                    <a:pt x="48" y="26"/>
                  </a:cubicBezTo>
                  <a:cubicBezTo>
                    <a:pt x="48" y="27"/>
                    <a:pt x="49" y="28"/>
                    <a:pt x="49" y="29"/>
                  </a:cubicBezTo>
                  <a:cubicBezTo>
                    <a:pt x="48" y="27"/>
                    <a:pt x="48" y="31"/>
                    <a:pt x="48" y="29"/>
                  </a:cubicBezTo>
                  <a:cubicBezTo>
                    <a:pt x="48" y="28"/>
                    <a:pt x="48" y="27"/>
                    <a:pt x="47" y="27"/>
                  </a:cubicBezTo>
                  <a:cubicBezTo>
                    <a:pt x="47" y="24"/>
                    <a:pt x="47" y="29"/>
                    <a:pt x="47" y="28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29"/>
                    <a:pt x="47" y="31"/>
                    <a:pt x="46" y="29"/>
                  </a:cubicBezTo>
                  <a:cubicBezTo>
                    <a:pt x="46" y="30"/>
                    <a:pt x="46" y="28"/>
                    <a:pt x="46" y="30"/>
                  </a:cubicBezTo>
                  <a:cubicBezTo>
                    <a:pt x="45" y="29"/>
                    <a:pt x="45" y="32"/>
                    <a:pt x="44" y="28"/>
                  </a:cubicBezTo>
                  <a:cubicBezTo>
                    <a:pt x="44" y="28"/>
                    <a:pt x="43" y="28"/>
                    <a:pt x="44" y="29"/>
                  </a:cubicBezTo>
                  <a:cubicBezTo>
                    <a:pt x="44" y="30"/>
                    <a:pt x="44" y="28"/>
                    <a:pt x="44" y="29"/>
                  </a:cubicBezTo>
                  <a:cubicBezTo>
                    <a:pt x="44" y="29"/>
                    <a:pt x="44" y="30"/>
                    <a:pt x="44" y="30"/>
                  </a:cubicBezTo>
                  <a:cubicBezTo>
                    <a:pt x="44" y="30"/>
                    <a:pt x="43" y="30"/>
                    <a:pt x="43" y="28"/>
                  </a:cubicBezTo>
                  <a:cubicBezTo>
                    <a:pt x="43" y="26"/>
                    <a:pt x="43" y="31"/>
                    <a:pt x="43" y="31"/>
                  </a:cubicBezTo>
                  <a:cubicBezTo>
                    <a:pt x="43" y="30"/>
                    <a:pt x="42" y="29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29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9"/>
                    <a:pt x="41" y="28"/>
                    <a:pt x="40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9"/>
                    <a:pt x="41" y="30"/>
                    <a:pt x="41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39" y="30"/>
                  </a:cubicBezTo>
                  <a:cubicBezTo>
                    <a:pt x="40" y="30"/>
                    <a:pt x="40" y="31"/>
                    <a:pt x="40" y="30"/>
                  </a:cubicBezTo>
                  <a:cubicBezTo>
                    <a:pt x="40" y="30"/>
                    <a:pt x="39" y="28"/>
                    <a:pt x="39" y="29"/>
                  </a:cubicBezTo>
                  <a:cubicBezTo>
                    <a:pt x="39" y="30"/>
                    <a:pt x="40" y="32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1"/>
                    <a:pt x="38" y="30"/>
                    <a:pt x="39" y="32"/>
                  </a:cubicBezTo>
                  <a:cubicBezTo>
                    <a:pt x="38" y="32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2"/>
                  </a:cubicBezTo>
                  <a:cubicBezTo>
                    <a:pt x="36" y="31"/>
                    <a:pt x="36" y="27"/>
                    <a:pt x="36" y="29"/>
                  </a:cubicBezTo>
                  <a:cubicBezTo>
                    <a:pt x="36" y="29"/>
                    <a:pt x="36" y="31"/>
                    <a:pt x="36" y="32"/>
                  </a:cubicBezTo>
                  <a:cubicBezTo>
                    <a:pt x="35" y="32"/>
                    <a:pt x="35" y="34"/>
                    <a:pt x="34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5"/>
                    <a:pt x="32" y="32"/>
                  </a:cubicBezTo>
                  <a:cubicBezTo>
                    <a:pt x="32" y="32"/>
                    <a:pt x="32" y="31"/>
                    <a:pt x="32" y="30"/>
                  </a:cubicBezTo>
                  <a:cubicBezTo>
                    <a:pt x="32" y="31"/>
                    <a:pt x="31" y="29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2" y="34"/>
                    <a:pt x="31" y="34"/>
                    <a:pt x="31" y="3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2"/>
                    <a:pt x="30" y="32"/>
                    <a:pt x="30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5"/>
                    <a:pt x="30" y="3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4"/>
                    <a:pt x="29" y="36"/>
                    <a:pt x="29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4"/>
                    <a:pt x="29" y="35"/>
                  </a:cubicBezTo>
                  <a:cubicBezTo>
                    <a:pt x="28" y="34"/>
                    <a:pt x="28" y="34"/>
                    <a:pt x="27" y="32"/>
                  </a:cubicBezTo>
                  <a:cubicBezTo>
                    <a:pt x="27" y="36"/>
                    <a:pt x="26" y="37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5"/>
                    <a:pt x="25" y="37"/>
                    <a:pt x="25" y="37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5"/>
                    <a:pt x="24" y="36"/>
                  </a:cubicBezTo>
                  <a:cubicBezTo>
                    <a:pt x="24" y="37"/>
                    <a:pt x="24" y="35"/>
                    <a:pt x="24" y="36"/>
                  </a:cubicBezTo>
                  <a:cubicBezTo>
                    <a:pt x="24" y="37"/>
                    <a:pt x="23" y="36"/>
                    <a:pt x="24" y="37"/>
                  </a:cubicBezTo>
                  <a:cubicBezTo>
                    <a:pt x="23" y="37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4"/>
                    <a:pt x="23" y="32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28"/>
                    <a:pt x="22" y="28"/>
                    <a:pt x="22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2"/>
                    <a:pt x="23" y="35"/>
                    <a:pt x="22" y="35"/>
                  </a:cubicBezTo>
                  <a:cubicBezTo>
                    <a:pt x="22" y="34"/>
                    <a:pt x="23" y="35"/>
                    <a:pt x="22" y="34"/>
                  </a:cubicBezTo>
                  <a:cubicBezTo>
                    <a:pt x="22" y="32"/>
                    <a:pt x="22" y="34"/>
                    <a:pt x="22" y="34"/>
                  </a:cubicBezTo>
                  <a:cubicBezTo>
                    <a:pt x="22" y="35"/>
                    <a:pt x="22" y="36"/>
                    <a:pt x="22" y="37"/>
                  </a:cubicBezTo>
                  <a:cubicBezTo>
                    <a:pt x="22" y="36"/>
                    <a:pt x="22" y="35"/>
                    <a:pt x="21" y="35"/>
                  </a:cubicBezTo>
                  <a:cubicBezTo>
                    <a:pt x="22" y="36"/>
                    <a:pt x="21" y="37"/>
                    <a:pt x="22" y="37"/>
                  </a:cubicBezTo>
                  <a:cubicBezTo>
                    <a:pt x="22" y="40"/>
                    <a:pt x="21" y="37"/>
                    <a:pt x="21" y="39"/>
                  </a:cubicBezTo>
                  <a:cubicBezTo>
                    <a:pt x="21" y="37"/>
                    <a:pt x="21" y="35"/>
                    <a:pt x="21" y="34"/>
                  </a:cubicBezTo>
                  <a:cubicBezTo>
                    <a:pt x="21" y="36"/>
                    <a:pt x="20" y="36"/>
                    <a:pt x="21" y="39"/>
                  </a:cubicBezTo>
                  <a:cubicBezTo>
                    <a:pt x="21" y="38"/>
                    <a:pt x="21" y="37"/>
                    <a:pt x="21" y="36"/>
                  </a:cubicBezTo>
                  <a:cubicBezTo>
                    <a:pt x="20" y="35"/>
                    <a:pt x="21" y="39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6"/>
                  </a:cubicBezTo>
                  <a:cubicBezTo>
                    <a:pt x="19" y="36"/>
                    <a:pt x="19" y="38"/>
                    <a:pt x="19" y="36"/>
                  </a:cubicBezTo>
                  <a:cubicBezTo>
                    <a:pt x="19" y="36"/>
                    <a:pt x="18" y="36"/>
                    <a:pt x="19" y="37"/>
                  </a:cubicBezTo>
                  <a:cubicBezTo>
                    <a:pt x="19" y="38"/>
                    <a:pt x="19" y="36"/>
                    <a:pt x="19" y="38"/>
                  </a:cubicBezTo>
                  <a:cubicBezTo>
                    <a:pt x="19" y="37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19" y="39"/>
                    <a:pt x="19" y="38"/>
                    <a:pt x="18" y="3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0"/>
                    <a:pt x="18" y="37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5"/>
                    <a:pt x="17" y="36"/>
                  </a:cubicBezTo>
                  <a:cubicBezTo>
                    <a:pt x="18" y="37"/>
                    <a:pt x="18" y="39"/>
                    <a:pt x="18" y="40"/>
                  </a:cubicBezTo>
                  <a:cubicBezTo>
                    <a:pt x="18" y="40"/>
                    <a:pt x="17" y="38"/>
                    <a:pt x="17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6"/>
                    <a:pt x="17" y="36"/>
                  </a:cubicBezTo>
                  <a:cubicBezTo>
                    <a:pt x="17" y="37"/>
                    <a:pt x="17" y="39"/>
                    <a:pt x="17" y="39"/>
                  </a:cubicBezTo>
                  <a:cubicBezTo>
                    <a:pt x="17" y="39"/>
                    <a:pt x="17" y="38"/>
                    <a:pt x="16" y="38"/>
                  </a:cubicBezTo>
                  <a:cubicBezTo>
                    <a:pt x="16" y="38"/>
                    <a:pt x="17" y="39"/>
                    <a:pt x="17" y="40"/>
                  </a:cubicBezTo>
                  <a:cubicBezTo>
                    <a:pt x="16" y="39"/>
                    <a:pt x="16" y="38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3"/>
                    <a:pt x="15" y="33"/>
                    <a:pt x="15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5" y="35"/>
                    <a:pt x="15" y="36"/>
                    <a:pt x="15" y="39"/>
                  </a:cubicBezTo>
                  <a:cubicBezTo>
                    <a:pt x="15" y="40"/>
                    <a:pt x="14" y="32"/>
                    <a:pt x="14" y="37"/>
                  </a:cubicBezTo>
                  <a:cubicBezTo>
                    <a:pt x="14" y="37"/>
                    <a:pt x="14" y="39"/>
                    <a:pt x="14" y="39"/>
                  </a:cubicBezTo>
                  <a:cubicBezTo>
                    <a:pt x="14" y="38"/>
                    <a:pt x="15" y="41"/>
                    <a:pt x="14" y="40"/>
                  </a:cubicBezTo>
                  <a:cubicBezTo>
                    <a:pt x="14" y="39"/>
                    <a:pt x="13" y="38"/>
                    <a:pt x="13" y="36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3" y="35"/>
                    <a:pt x="13" y="34"/>
                    <a:pt x="13" y="34"/>
                  </a:cubicBezTo>
                  <a:cubicBezTo>
                    <a:pt x="13" y="34"/>
                    <a:pt x="13" y="34"/>
                    <a:pt x="13" y="35"/>
                  </a:cubicBezTo>
                  <a:cubicBezTo>
                    <a:pt x="13" y="37"/>
                    <a:pt x="13" y="35"/>
                    <a:pt x="13" y="37"/>
                  </a:cubicBezTo>
                  <a:cubicBezTo>
                    <a:pt x="13" y="37"/>
                    <a:pt x="12" y="35"/>
                    <a:pt x="13" y="38"/>
                  </a:cubicBezTo>
                  <a:cubicBezTo>
                    <a:pt x="13" y="38"/>
                    <a:pt x="13" y="39"/>
                    <a:pt x="13" y="4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42"/>
                    <a:pt x="13" y="41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3" y="40"/>
                    <a:pt x="12" y="37"/>
                  </a:cubicBezTo>
                  <a:cubicBezTo>
                    <a:pt x="12" y="37"/>
                    <a:pt x="12" y="39"/>
                    <a:pt x="12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4"/>
                    <a:pt x="11" y="36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0" y="38"/>
                    <a:pt x="10" y="40"/>
                    <a:pt x="10" y="37"/>
                  </a:cubicBezTo>
                  <a:cubicBezTo>
                    <a:pt x="10" y="39"/>
                    <a:pt x="11" y="38"/>
                    <a:pt x="11" y="36"/>
                  </a:cubicBezTo>
                  <a:cubicBezTo>
                    <a:pt x="10" y="34"/>
                    <a:pt x="11" y="37"/>
                    <a:pt x="11" y="34"/>
                  </a:cubicBezTo>
                  <a:cubicBezTo>
                    <a:pt x="11" y="34"/>
                    <a:pt x="10" y="32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3"/>
                    <a:pt x="10" y="33"/>
                    <a:pt x="10" y="34"/>
                  </a:cubicBezTo>
                  <a:cubicBezTo>
                    <a:pt x="10" y="34"/>
                    <a:pt x="10" y="35"/>
                    <a:pt x="10" y="36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ubicBezTo>
                    <a:pt x="8" y="36"/>
                    <a:pt x="7" y="34"/>
                    <a:pt x="8" y="36"/>
                  </a:cubicBezTo>
                  <a:cubicBezTo>
                    <a:pt x="8" y="37"/>
                    <a:pt x="9" y="39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6"/>
                    <a:pt x="8" y="38"/>
                  </a:cubicBezTo>
                  <a:cubicBezTo>
                    <a:pt x="8" y="37"/>
                    <a:pt x="8" y="35"/>
                    <a:pt x="7" y="33"/>
                  </a:cubicBezTo>
                  <a:cubicBezTo>
                    <a:pt x="7" y="34"/>
                    <a:pt x="7" y="32"/>
                    <a:pt x="7" y="32"/>
                  </a:cubicBezTo>
                  <a:cubicBezTo>
                    <a:pt x="7" y="33"/>
                    <a:pt x="6" y="34"/>
                    <a:pt x="6" y="35"/>
                  </a:cubicBezTo>
                  <a:cubicBezTo>
                    <a:pt x="5" y="33"/>
                    <a:pt x="5" y="35"/>
                    <a:pt x="4" y="35"/>
                  </a:cubicBezTo>
                  <a:cubicBezTo>
                    <a:pt x="4" y="34"/>
                    <a:pt x="4" y="32"/>
                    <a:pt x="3" y="32"/>
                  </a:cubicBezTo>
                  <a:cubicBezTo>
                    <a:pt x="3" y="32"/>
                    <a:pt x="4" y="34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2" y="31"/>
                    <a:pt x="3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9"/>
                    <a:pt x="2" y="31"/>
                    <a:pt x="1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3"/>
                    <a:pt x="1" y="32"/>
                    <a:pt x="1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0"/>
                    <a:pt x="0" y="3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1" y="32"/>
                    <a:pt x="1" y="31"/>
                    <a:pt x="1" y="30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7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7"/>
                    <a:pt x="1" y="26"/>
                    <a:pt x="1" y="27"/>
                  </a:cubicBezTo>
                  <a:cubicBezTo>
                    <a:pt x="2" y="28"/>
                    <a:pt x="2" y="25"/>
                    <a:pt x="2" y="26"/>
                  </a:cubicBezTo>
                  <a:cubicBezTo>
                    <a:pt x="2" y="27"/>
                    <a:pt x="2" y="29"/>
                    <a:pt x="2" y="30"/>
                  </a:cubicBezTo>
                  <a:cubicBezTo>
                    <a:pt x="3" y="30"/>
                    <a:pt x="3" y="29"/>
                    <a:pt x="3" y="30"/>
                  </a:cubicBezTo>
                  <a:cubicBezTo>
                    <a:pt x="3" y="29"/>
                    <a:pt x="3" y="27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5"/>
                    <a:pt x="3" y="25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4"/>
                    <a:pt x="6" y="26"/>
                    <a:pt x="6" y="25"/>
                  </a:cubicBezTo>
                  <a:cubicBezTo>
                    <a:pt x="7" y="26"/>
                    <a:pt x="8" y="23"/>
                    <a:pt x="8" y="25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2" y="26"/>
                    <a:pt x="12" y="26"/>
                  </a:cubicBezTo>
                  <a:cubicBezTo>
                    <a:pt x="11" y="24"/>
                    <a:pt x="12" y="24"/>
                    <a:pt x="12" y="23"/>
                  </a:cubicBezTo>
                  <a:cubicBezTo>
                    <a:pt x="13" y="24"/>
                    <a:pt x="13" y="23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2"/>
                    <a:pt x="15" y="22"/>
                  </a:cubicBezTo>
                  <a:cubicBezTo>
                    <a:pt x="15" y="23"/>
                    <a:pt x="16" y="24"/>
                    <a:pt x="16" y="24"/>
                  </a:cubicBezTo>
                  <a:cubicBezTo>
                    <a:pt x="16" y="22"/>
                    <a:pt x="16" y="22"/>
                    <a:pt x="16" y="20"/>
                  </a:cubicBezTo>
                  <a:cubicBezTo>
                    <a:pt x="16" y="20"/>
                    <a:pt x="17" y="21"/>
                    <a:pt x="18" y="22"/>
                  </a:cubicBezTo>
                  <a:cubicBezTo>
                    <a:pt x="18" y="19"/>
                    <a:pt x="20" y="20"/>
                    <a:pt x="21" y="1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6"/>
                    <a:pt x="24" y="19"/>
                    <a:pt x="2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26" y="18"/>
                    <a:pt x="26" y="16"/>
                    <a:pt x="27" y="18"/>
                  </a:cubicBezTo>
                  <a:cubicBezTo>
                    <a:pt x="27" y="18"/>
                    <a:pt x="27" y="17"/>
                    <a:pt x="27" y="16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8"/>
                    <a:pt x="29" y="18"/>
                  </a:cubicBezTo>
                  <a:cubicBezTo>
                    <a:pt x="29" y="17"/>
                    <a:pt x="30" y="18"/>
                    <a:pt x="29" y="15"/>
                  </a:cubicBezTo>
                  <a:cubicBezTo>
                    <a:pt x="30" y="17"/>
                    <a:pt x="31" y="14"/>
                    <a:pt x="32" y="16"/>
                  </a:cubicBezTo>
                  <a:cubicBezTo>
                    <a:pt x="32" y="15"/>
                    <a:pt x="32" y="15"/>
                    <a:pt x="32" y="14"/>
                  </a:cubicBezTo>
                  <a:cubicBezTo>
                    <a:pt x="32" y="14"/>
                    <a:pt x="33" y="16"/>
                    <a:pt x="34" y="14"/>
                  </a:cubicBezTo>
                  <a:cubicBezTo>
                    <a:pt x="34" y="15"/>
                    <a:pt x="34" y="16"/>
                    <a:pt x="34" y="1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3"/>
                    <a:pt x="36" y="15"/>
                    <a:pt x="37" y="15"/>
                  </a:cubicBezTo>
                  <a:cubicBezTo>
                    <a:pt x="38" y="13"/>
                    <a:pt x="40" y="14"/>
                    <a:pt x="42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1"/>
                    <a:pt x="43" y="16"/>
                    <a:pt x="43" y="12"/>
                  </a:cubicBezTo>
                  <a:cubicBezTo>
                    <a:pt x="43" y="13"/>
                    <a:pt x="44" y="12"/>
                    <a:pt x="44" y="14"/>
                  </a:cubicBezTo>
                  <a:cubicBezTo>
                    <a:pt x="44" y="12"/>
                    <a:pt x="45" y="15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4"/>
                    <a:pt x="46" y="12"/>
                    <a:pt x="47" y="13"/>
                  </a:cubicBezTo>
                  <a:cubicBezTo>
                    <a:pt x="47" y="14"/>
                    <a:pt x="47" y="14"/>
                    <a:pt x="47" y="15"/>
                  </a:cubicBezTo>
                  <a:cubicBezTo>
                    <a:pt x="48" y="16"/>
                    <a:pt x="47" y="12"/>
                    <a:pt x="48" y="15"/>
                  </a:cubicBezTo>
                  <a:cubicBezTo>
                    <a:pt x="48" y="15"/>
                    <a:pt x="48" y="13"/>
                    <a:pt x="48" y="13"/>
                  </a:cubicBezTo>
                  <a:cubicBezTo>
                    <a:pt x="49" y="14"/>
                    <a:pt x="50" y="12"/>
                    <a:pt x="52" y="11"/>
                  </a:cubicBezTo>
                  <a:cubicBezTo>
                    <a:pt x="53" y="13"/>
                    <a:pt x="53" y="16"/>
                    <a:pt x="53" y="14"/>
                  </a:cubicBezTo>
                  <a:cubicBezTo>
                    <a:pt x="53" y="14"/>
                    <a:pt x="53" y="13"/>
                    <a:pt x="53" y="13"/>
                  </a:cubicBezTo>
                  <a:cubicBezTo>
                    <a:pt x="53" y="12"/>
                    <a:pt x="54" y="16"/>
                    <a:pt x="54" y="15"/>
                  </a:cubicBezTo>
                  <a:cubicBezTo>
                    <a:pt x="54" y="13"/>
                    <a:pt x="54" y="14"/>
                    <a:pt x="54" y="13"/>
                  </a:cubicBezTo>
                  <a:cubicBezTo>
                    <a:pt x="55" y="14"/>
                    <a:pt x="55" y="15"/>
                    <a:pt x="55" y="14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2"/>
                    <a:pt x="57" y="13"/>
                    <a:pt x="56" y="10"/>
                  </a:cubicBezTo>
                  <a:cubicBezTo>
                    <a:pt x="60" y="9"/>
                    <a:pt x="62" y="7"/>
                    <a:pt x="65" y="6"/>
                  </a:cubicBezTo>
                  <a:cubicBezTo>
                    <a:pt x="68" y="6"/>
                    <a:pt x="71" y="4"/>
                    <a:pt x="75" y="5"/>
                  </a:cubicBezTo>
                  <a:cubicBezTo>
                    <a:pt x="76" y="7"/>
                    <a:pt x="76" y="7"/>
                    <a:pt x="76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6" y="5"/>
                    <a:pt x="77" y="6"/>
                    <a:pt x="77" y="5"/>
                  </a:cubicBezTo>
                  <a:cubicBezTo>
                    <a:pt x="78" y="5"/>
                    <a:pt x="79" y="4"/>
                    <a:pt x="80" y="4"/>
                  </a:cubicBezTo>
                  <a:cubicBezTo>
                    <a:pt x="80" y="4"/>
                    <a:pt x="80" y="5"/>
                    <a:pt x="80" y="5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4"/>
                    <a:pt x="81" y="3"/>
                    <a:pt x="80" y="3"/>
                  </a:cubicBezTo>
                  <a:cubicBezTo>
                    <a:pt x="83" y="0"/>
                    <a:pt x="87" y="3"/>
                    <a:pt x="89" y="2"/>
                  </a:cubicBezTo>
                  <a:cubicBezTo>
                    <a:pt x="90" y="3"/>
                    <a:pt x="91" y="2"/>
                    <a:pt x="92" y="1"/>
                  </a:cubicBezTo>
                  <a:cubicBezTo>
                    <a:pt x="95" y="3"/>
                    <a:pt x="97" y="5"/>
                    <a:pt x="99" y="3"/>
                  </a:cubicBezTo>
                  <a:cubicBezTo>
                    <a:pt x="99" y="3"/>
                    <a:pt x="100" y="8"/>
                    <a:pt x="99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9942513" y="2360613"/>
              <a:ext cx="0" cy="11113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9972675" y="2393951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9979025" y="2393951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9991725" y="2409826"/>
              <a:ext cx="1587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9986963" y="2401888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10002838" y="2406651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10009188" y="240188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10123488" y="236855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10175875" y="2357438"/>
              <a:ext cx="0" cy="6350"/>
            </a:xfrm>
            <a:custGeom>
              <a:avLst/>
              <a:gdLst>
                <a:gd name="T0" fmla="*/ 1 h 2"/>
                <a:gd name="T1" fmla="*/ 1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10198100" y="2330451"/>
              <a:ext cx="0" cy="7938"/>
            </a:xfrm>
            <a:custGeom>
              <a:avLst/>
              <a:gdLst>
                <a:gd name="T0" fmla="*/ 5 h 5"/>
                <a:gd name="T1" fmla="*/ 5 h 5"/>
                <a:gd name="T2" fmla="*/ 0 h 5"/>
                <a:gd name="T3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9825038" y="2924176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9825038" y="2932113"/>
              <a:ext cx="395287" cy="307975"/>
            </a:xfrm>
            <a:custGeom>
              <a:avLst/>
              <a:gdLst>
                <a:gd name="T0" fmla="*/ 90 w 105"/>
                <a:gd name="T1" fmla="*/ 71 h 82"/>
                <a:gd name="T2" fmla="*/ 87 w 105"/>
                <a:gd name="T3" fmla="*/ 69 h 82"/>
                <a:gd name="T4" fmla="*/ 78 w 105"/>
                <a:gd name="T5" fmla="*/ 66 h 82"/>
                <a:gd name="T6" fmla="*/ 76 w 105"/>
                <a:gd name="T7" fmla="*/ 64 h 82"/>
                <a:gd name="T8" fmla="*/ 71 w 105"/>
                <a:gd name="T9" fmla="*/ 57 h 82"/>
                <a:gd name="T10" fmla="*/ 70 w 105"/>
                <a:gd name="T11" fmla="*/ 56 h 82"/>
                <a:gd name="T12" fmla="*/ 65 w 105"/>
                <a:gd name="T13" fmla="*/ 54 h 82"/>
                <a:gd name="T14" fmla="*/ 63 w 105"/>
                <a:gd name="T15" fmla="*/ 51 h 82"/>
                <a:gd name="T16" fmla="*/ 62 w 105"/>
                <a:gd name="T17" fmla="*/ 48 h 82"/>
                <a:gd name="T18" fmla="*/ 59 w 105"/>
                <a:gd name="T19" fmla="*/ 49 h 82"/>
                <a:gd name="T20" fmla="*/ 54 w 105"/>
                <a:gd name="T21" fmla="*/ 47 h 82"/>
                <a:gd name="T22" fmla="*/ 52 w 105"/>
                <a:gd name="T23" fmla="*/ 45 h 82"/>
                <a:gd name="T24" fmla="*/ 49 w 105"/>
                <a:gd name="T25" fmla="*/ 45 h 82"/>
                <a:gd name="T26" fmla="*/ 48 w 105"/>
                <a:gd name="T27" fmla="*/ 42 h 82"/>
                <a:gd name="T28" fmla="*/ 44 w 105"/>
                <a:gd name="T29" fmla="*/ 40 h 82"/>
                <a:gd name="T30" fmla="*/ 42 w 105"/>
                <a:gd name="T31" fmla="*/ 36 h 82"/>
                <a:gd name="T32" fmla="*/ 40 w 105"/>
                <a:gd name="T33" fmla="*/ 35 h 82"/>
                <a:gd name="T34" fmla="*/ 39 w 105"/>
                <a:gd name="T35" fmla="*/ 33 h 82"/>
                <a:gd name="T36" fmla="*/ 37 w 105"/>
                <a:gd name="T37" fmla="*/ 33 h 82"/>
                <a:gd name="T38" fmla="*/ 36 w 105"/>
                <a:gd name="T39" fmla="*/ 33 h 82"/>
                <a:gd name="T40" fmla="*/ 34 w 105"/>
                <a:gd name="T41" fmla="*/ 32 h 82"/>
                <a:gd name="T42" fmla="*/ 29 w 105"/>
                <a:gd name="T43" fmla="*/ 28 h 82"/>
                <a:gd name="T44" fmla="*/ 27 w 105"/>
                <a:gd name="T45" fmla="*/ 27 h 82"/>
                <a:gd name="T46" fmla="*/ 25 w 105"/>
                <a:gd name="T47" fmla="*/ 26 h 82"/>
                <a:gd name="T48" fmla="*/ 21 w 105"/>
                <a:gd name="T49" fmla="*/ 23 h 82"/>
                <a:gd name="T50" fmla="*/ 23 w 105"/>
                <a:gd name="T51" fmla="*/ 18 h 82"/>
                <a:gd name="T52" fmla="*/ 19 w 105"/>
                <a:gd name="T53" fmla="*/ 21 h 82"/>
                <a:gd name="T54" fmla="*/ 15 w 105"/>
                <a:gd name="T55" fmla="*/ 24 h 82"/>
                <a:gd name="T56" fmla="*/ 14 w 105"/>
                <a:gd name="T57" fmla="*/ 21 h 82"/>
                <a:gd name="T58" fmla="*/ 12 w 105"/>
                <a:gd name="T59" fmla="*/ 23 h 82"/>
                <a:gd name="T60" fmla="*/ 12 w 105"/>
                <a:gd name="T61" fmla="*/ 21 h 82"/>
                <a:gd name="T62" fmla="*/ 13 w 105"/>
                <a:gd name="T63" fmla="*/ 16 h 82"/>
                <a:gd name="T64" fmla="*/ 9 w 105"/>
                <a:gd name="T65" fmla="*/ 19 h 82"/>
                <a:gd name="T66" fmla="*/ 9 w 105"/>
                <a:gd name="T67" fmla="*/ 16 h 82"/>
                <a:gd name="T68" fmla="*/ 7 w 105"/>
                <a:gd name="T69" fmla="*/ 18 h 82"/>
                <a:gd name="T70" fmla="*/ 5 w 105"/>
                <a:gd name="T71" fmla="*/ 17 h 82"/>
                <a:gd name="T72" fmla="*/ 9 w 105"/>
                <a:gd name="T73" fmla="*/ 13 h 82"/>
                <a:gd name="T74" fmla="*/ 4 w 105"/>
                <a:gd name="T75" fmla="*/ 14 h 82"/>
                <a:gd name="T76" fmla="*/ 3 w 105"/>
                <a:gd name="T77" fmla="*/ 6 h 82"/>
                <a:gd name="T78" fmla="*/ 3 w 105"/>
                <a:gd name="T79" fmla="*/ 4 h 82"/>
                <a:gd name="T80" fmla="*/ 0 w 105"/>
                <a:gd name="T81" fmla="*/ 3 h 82"/>
                <a:gd name="T82" fmla="*/ 2 w 105"/>
                <a:gd name="T83" fmla="*/ 0 h 82"/>
                <a:gd name="T84" fmla="*/ 4 w 105"/>
                <a:gd name="T85" fmla="*/ 4 h 82"/>
                <a:gd name="T86" fmla="*/ 11 w 105"/>
                <a:gd name="T87" fmla="*/ 2 h 82"/>
                <a:gd name="T88" fmla="*/ 20 w 105"/>
                <a:gd name="T89" fmla="*/ 5 h 82"/>
                <a:gd name="T90" fmla="*/ 30 w 105"/>
                <a:gd name="T91" fmla="*/ 9 h 82"/>
                <a:gd name="T92" fmla="*/ 37 w 105"/>
                <a:gd name="T93" fmla="*/ 13 h 82"/>
                <a:gd name="T94" fmla="*/ 43 w 105"/>
                <a:gd name="T95" fmla="*/ 16 h 82"/>
                <a:gd name="T96" fmla="*/ 52 w 105"/>
                <a:gd name="T97" fmla="*/ 25 h 82"/>
                <a:gd name="T98" fmla="*/ 56 w 105"/>
                <a:gd name="T99" fmla="*/ 31 h 82"/>
                <a:gd name="T100" fmla="*/ 61 w 105"/>
                <a:gd name="T101" fmla="*/ 37 h 82"/>
                <a:gd name="T102" fmla="*/ 85 w 105"/>
                <a:gd name="T103" fmla="*/ 53 h 82"/>
                <a:gd name="T104" fmla="*/ 90 w 105"/>
                <a:gd name="T105" fmla="*/ 58 h 82"/>
                <a:gd name="T106" fmla="*/ 99 w 105"/>
                <a:gd name="T10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" h="82">
                  <a:moveTo>
                    <a:pt x="99" y="80"/>
                  </a:moveTo>
                  <a:cubicBezTo>
                    <a:pt x="95" y="82"/>
                    <a:pt x="97" y="77"/>
                    <a:pt x="93" y="78"/>
                  </a:cubicBezTo>
                  <a:cubicBezTo>
                    <a:pt x="93" y="78"/>
                    <a:pt x="95" y="76"/>
                    <a:pt x="94" y="76"/>
                  </a:cubicBezTo>
                  <a:cubicBezTo>
                    <a:pt x="91" y="78"/>
                    <a:pt x="90" y="74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0"/>
                    <a:pt x="90" y="71"/>
                    <a:pt x="90" y="71"/>
                  </a:cubicBezTo>
                  <a:cubicBezTo>
                    <a:pt x="90" y="71"/>
                    <a:pt x="90" y="71"/>
                    <a:pt x="90" y="70"/>
                  </a:cubicBezTo>
                  <a:cubicBezTo>
                    <a:pt x="89" y="71"/>
                    <a:pt x="89" y="70"/>
                    <a:pt x="89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6" y="72"/>
                    <a:pt x="88" y="68"/>
                    <a:pt x="86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4" y="69"/>
                    <a:pt x="83" y="68"/>
                    <a:pt x="81" y="67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2" y="67"/>
                    <a:pt x="81" y="67"/>
                    <a:pt x="80" y="67"/>
                  </a:cubicBezTo>
                  <a:cubicBezTo>
                    <a:pt x="82" y="65"/>
                    <a:pt x="79" y="67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8" y="67"/>
                    <a:pt x="80" y="65"/>
                    <a:pt x="78" y="66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7" y="67"/>
                    <a:pt x="79" y="64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8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7" y="64"/>
                    <a:pt x="78" y="63"/>
                    <a:pt x="76" y="64"/>
                  </a:cubicBezTo>
                  <a:cubicBezTo>
                    <a:pt x="77" y="63"/>
                    <a:pt x="77" y="64"/>
                    <a:pt x="79" y="62"/>
                  </a:cubicBezTo>
                  <a:cubicBezTo>
                    <a:pt x="76" y="62"/>
                    <a:pt x="75" y="61"/>
                    <a:pt x="73" y="59"/>
                  </a:cubicBezTo>
                  <a:cubicBezTo>
                    <a:pt x="73" y="59"/>
                    <a:pt x="73" y="58"/>
                    <a:pt x="74" y="58"/>
                  </a:cubicBezTo>
                  <a:cubicBezTo>
                    <a:pt x="74" y="58"/>
                    <a:pt x="73" y="58"/>
                    <a:pt x="72" y="58"/>
                  </a:cubicBezTo>
                  <a:cubicBezTo>
                    <a:pt x="72" y="58"/>
                    <a:pt x="73" y="57"/>
                    <a:pt x="73" y="57"/>
                  </a:cubicBezTo>
                  <a:cubicBezTo>
                    <a:pt x="73" y="56"/>
                    <a:pt x="71" y="58"/>
                    <a:pt x="71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2" y="57"/>
                    <a:pt x="71" y="57"/>
                    <a:pt x="71" y="57"/>
                  </a:cubicBezTo>
                  <a:cubicBezTo>
                    <a:pt x="71" y="57"/>
                    <a:pt x="71" y="56"/>
                    <a:pt x="72" y="56"/>
                  </a:cubicBezTo>
                  <a:cubicBezTo>
                    <a:pt x="70" y="57"/>
                    <a:pt x="71" y="55"/>
                    <a:pt x="70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69" y="57"/>
                    <a:pt x="70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69" y="56"/>
                    <a:pt x="69" y="55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7" y="54"/>
                  </a:cubicBezTo>
                  <a:cubicBezTo>
                    <a:pt x="67" y="53"/>
                    <a:pt x="68" y="52"/>
                    <a:pt x="68" y="52"/>
                  </a:cubicBezTo>
                  <a:cubicBezTo>
                    <a:pt x="66" y="53"/>
                    <a:pt x="66" y="52"/>
                    <a:pt x="65" y="54"/>
                  </a:cubicBezTo>
                  <a:cubicBezTo>
                    <a:pt x="65" y="53"/>
                    <a:pt x="65" y="52"/>
                    <a:pt x="64" y="52"/>
                  </a:cubicBezTo>
                  <a:cubicBezTo>
                    <a:pt x="65" y="52"/>
                    <a:pt x="66" y="50"/>
                    <a:pt x="66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8" y="49"/>
                    <a:pt x="67" y="50"/>
                    <a:pt x="68" y="49"/>
                  </a:cubicBezTo>
                  <a:cubicBezTo>
                    <a:pt x="67" y="49"/>
                    <a:pt x="66" y="49"/>
                    <a:pt x="67" y="48"/>
                  </a:cubicBezTo>
                  <a:cubicBezTo>
                    <a:pt x="65" y="49"/>
                    <a:pt x="63" y="51"/>
                    <a:pt x="63" y="51"/>
                  </a:cubicBezTo>
                  <a:cubicBezTo>
                    <a:pt x="63" y="50"/>
                    <a:pt x="64" y="49"/>
                    <a:pt x="65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2" y="50"/>
                    <a:pt x="62" y="50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51"/>
                    <a:pt x="59" y="51"/>
                    <a:pt x="61" y="49"/>
                  </a:cubicBezTo>
                  <a:cubicBezTo>
                    <a:pt x="61" y="48"/>
                    <a:pt x="61" y="49"/>
                    <a:pt x="62" y="48"/>
                  </a:cubicBezTo>
                  <a:cubicBezTo>
                    <a:pt x="62" y="48"/>
                    <a:pt x="61" y="49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0" y="48"/>
                    <a:pt x="59" y="49"/>
                  </a:cubicBezTo>
                  <a:cubicBezTo>
                    <a:pt x="59" y="50"/>
                    <a:pt x="60" y="48"/>
                    <a:pt x="60" y="49"/>
                  </a:cubicBezTo>
                  <a:cubicBezTo>
                    <a:pt x="59" y="50"/>
                    <a:pt x="58" y="50"/>
                    <a:pt x="58" y="50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7" y="49"/>
                    <a:pt x="57" y="49"/>
                    <a:pt x="56" y="50"/>
                  </a:cubicBezTo>
                  <a:cubicBezTo>
                    <a:pt x="55" y="50"/>
                    <a:pt x="57" y="48"/>
                    <a:pt x="57" y="49"/>
                  </a:cubicBezTo>
                  <a:cubicBezTo>
                    <a:pt x="57" y="47"/>
                    <a:pt x="54" y="49"/>
                    <a:pt x="55" y="47"/>
                  </a:cubicBezTo>
                  <a:cubicBezTo>
                    <a:pt x="56" y="47"/>
                    <a:pt x="54" y="49"/>
                    <a:pt x="55" y="48"/>
                  </a:cubicBezTo>
                  <a:cubicBezTo>
                    <a:pt x="54" y="48"/>
                    <a:pt x="55" y="47"/>
                    <a:pt x="55" y="47"/>
                  </a:cubicBezTo>
                  <a:cubicBezTo>
                    <a:pt x="56" y="46"/>
                    <a:pt x="55" y="47"/>
                    <a:pt x="54" y="47"/>
                  </a:cubicBezTo>
                  <a:cubicBezTo>
                    <a:pt x="54" y="48"/>
                    <a:pt x="54" y="47"/>
                    <a:pt x="55" y="47"/>
                  </a:cubicBezTo>
                  <a:cubicBezTo>
                    <a:pt x="54" y="47"/>
                    <a:pt x="52" y="47"/>
                    <a:pt x="52" y="46"/>
                  </a:cubicBezTo>
                  <a:cubicBezTo>
                    <a:pt x="52" y="46"/>
                    <a:pt x="51" y="47"/>
                    <a:pt x="50" y="47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5"/>
                    <a:pt x="51" y="46"/>
                    <a:pt x="52" y="45"/>
                  </a:cubicBezTo>
                  <a:cubicBezTo>
                    <a:pt x="50" y="46"/>
                    <a:pt x="54" y="45"/>
                    <a:pt x="52" y="45"/>
                  </a:cubicBezTo>
                  <a:cubicBezTo>
                    <a:pt x="53" y="44"/>
                    <a:pt x="50" y="47"/>
                    <a:pt x="52" y="45"/>
                  </a:cubicBezTo>
                  <a:cubicBezTo>
                    <a:pt x="52" y="45"/>
                    <a:pt x="50" y="46"/>
                    <a:pt x="51" y="45"/>
                  </a:cubicBezTo>
                  <a:cubicBezTo>
                    <a:pt x="51" y="45"/>
                    <a:pt x="52" y="43"/>
                    <a:pt x="52" y="43"/>
                  </a:cubicBezTo>
                  <a:cubicBezTo>
                    <a:pt x="52" y="43"/>
                    <a:pt x="52" y="44"/>
                    <a:pt x="51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5"/>
                    <a:pt x="50" y="44"/>
                    <a:pt x="49" y="45"/>
                  </a:cubicBezTo>
                  <a:cubicBezTo>
                    <a:pt x="50" y="44"/>
                    <a:pt x="48" y="45"/>
                    <a:pt x="50" y="43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0" y="43"/>
                    <a:pt x="49" y="44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5"/>
                    <a:pt x="49" y="43"/>
                    <a:pt x="48" y="44"/>
                  </a:cubicBezTo>
                  <a:cubicBezTo>
                    <a:pt x="48" y="43"/>
                    <a:pt x="47" y="43"/>
                    <a:pt x="48" y="42"/>
                  </a:cubicBezTo>
                  <a:cubicBezTo>
                    <a:pt x="47" y="42"/>
                    <a:pt x="46" y="43"/>
                    <a:pt x="46" y="42"/>
                  </a:cubicBezTo>
                  <a:cubicBezTo>
                    <a:pt x="46" y="42"/>
                    <a:pt x="46" y="42"/>
                    <a:pt x="47" y="41"/>
                  </a:cubicBezTo>
                  <a:cubicBezTo>
                    <a:pt x="47" y="41"/>
                    <a:pt x="47" y="41"/>
                    <a:pt x="46" y="41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7" y="39"/>
                    <a:pt x="46" y="40"/>
                    <a:pt x="45" y="41"/>
                  </a:cubicBezTo>
                  <a:cubicBezTo>
                    <a:pt x="47" y="39"/>
                    <a:pt x="43" y="42"/>
                    <a:pt x="44" y="40"/>
                  </a:cubicBezTo>
                  <a:cubicBezTo>
                    <a:pt x="45" y="39"/>
                    <a:pt x="46" y="39"/>
                    <a:pt x="46" y="38"/>
                  </a:cubicBezTo>
                  <a:cubicBezTo>
                    <a:pt x="47" y="36"/>
                    <a:pt x="44" y="39"/>
                    <a:pt x="45" y="38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39"/>
                    <a:pt x="42" y="40"/>
                    <a:pt x="43" y="39"/>
                  </a:cubicBezTo>
                  <a:cubicBezTo>
                    <a:pt x="43" y="39"/>
                    <a:pt x="43" y="38"/>
                    <a:pt x="42" y="39"/>
                  </a:cubicBezTo>
                  <a:cubicBezTo>
                    <a:pt x="43" y="38"/>
                    <a:pt x="40" y="39"/>
                    <a:pt x="42" y="36"/>
                  </a:cubicBezTo>
                  <a:cubicBezTo>
                    <a:pt x="42" y="36"/>
                    <a:pt x="42" y="35"/>
                    <a:pt x="41" y="36"/>
                  </a:cubicBezTo>
                  <a:cubicBezTo>
                    <a:pt x="40" y="37"/>
                    <a:pt x="42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6"/>
                    <a:pt x="42" y="35"/>
                  </a:cubicBezTo>
                  <a:cubicBezTo>
                    <a:pt x="42" y="34"/>
                    <a:pt x="39" y="38"/>
                    <a:pt x="39" y="36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9" y="35"/>
                    <a:pt x="40" y="33"/>
                  </a:cubicBezTo>
                  <a:cubicBezTo>
                    <a:pt x="40" y="34"/>
                    <a:pt x="40" y="33"/>
                    <a:pt x="39" y="3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2"/>
                    <a:pt x="39" y="33"/>
                    <a:pt x="39" y="33"/>
                  </a:cubicBezTo>
                  <a:cubicBezTo>
                    <a:pt x="38" y="33"/>
                    <a:pt x="38" y="34"/>
                    <a:pt x="38" y="34"/>
                  </a:cubicBezTo>
                  <a:cubicBezTo>
                    <a:pt x="38" y="35"/>
                    <a:pt x="38" y="34"/>
                    <a:pt x="37" y="35"/>
                  </a:cubicBezTo>
                  <a:cubicBezTo>
                    <a:pt x="38" y="34"/>
                    <a:pt x="37" y="34"/>
                    <a:pt x="37" y="34"/>
                  </a:cubicBezTo>
                  <a:cubicBezTo>
                    <a:pt x="37" y="33"/>
                    <a:pt x="36" y="34"/>
                    <a:pt x="36" y="34"/>
                  </a:cubicBezTo>
                  <a:cubicBezTo>
                    <a:pt x="37" y="34"/>
                    <a:pt x="36" y="34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7" y="33"/>
                    <a:pt x="38" y="32"/>
                    <a:pt x="37" y="32"/>
                  </a:cubicBezTo>
                  <a:cubicBezTo>
                    <a:pt x="37" y="33"/>
                    <a:pt x="36" y="35"/>
                    <a:pt x="36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6" y="32"/>
                    <a:pt x="35" y="34"/>
                  </a:cubicBezTo>
                  <a:cubicBezTo>
                    <a:pt x="35" y="34"/>
                    <a:pt x="35" y="33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34" y="31"/>
                    <a:pt x="36" y="28"/>
                    <a:pt x="35" y="29"/>
                  </a:cubicBezTo>
                  <a:cubicBezTo>
                    <a:pt x="35" y="29"/>
                    <a:pt x="33" y="31"/>
                    <a:pt x="33" y="32"/>
                  </a:cubicBezTo>
                  <a:cubicBezTo>
                    <a:pt x="33" y="31"/>
                    <a:pt x="31" y="32"/>
                    <a:pt x="32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28" y="31"/>
                    <a:pt x="29" y="28"/>
                  </a:cubicBezTo>
                  <a:cubicBezTo>
                    <a:pt x="30" y="28"/>
                    <a:pt x="30" y="27"/>
                    <a:pt x="30" y="27"/>
                  </a:cubicBezTo>
                  <a:cubicBezTo>
                    <a:pt x="30" y="28"/>
                    <a:pt x="31" y="26"/>
                    <a:pt x="30" y="27"/>
                  </a:cubicBezTo>
                  <a:cubicBezTo>
                    <a:pt x="29" y="28"/>
                    <a:pt x="29" y="29"/>
                    <a:pt x="28" y="29"/>
                  </a:cubicBezTo>
                  <a:cubicBezTo>
                    <a:pt x="28" y="29"/>
                    <a:pt x="27" y="29"/>
                    <a:pt x="27" y="28"/>
                  </a:cubicBezTo>
                  <a:cubicBezTo>
                    <a:pt x="27" y="28"/>
                    <a:pt x="27" y="29"/>
                    <a:pt x="27" y="29"/>
                  </a:cubicBezTo>
                  <a:cubicBezTo>
                    <a:pt x="28" y="27"/>
                    <a:pt x="28" y="27"/>
                    <a:pt x="27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5" y="29"/>
                    <a:pt x="26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4" y="28"/>
                    <a:pt x="25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4" y="27"/>
                    <a:pt x="24" y="27"/>
                  </a:cubicBezTo>
                  <a:cubicBezTo>
                    <a:pt x="24" y="26"/>
                    <a:pt x="24" y="26"/>
                    <a:pt x="25" y="24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0" y="26"/>
                    <a:pt x="20" y="25"/>
                  </a:cubicBezTo>
                  <a:cubicBezTo>
                    <a:pt x="20" y="24"/>
                    <a:pt x="21" y="23"/>
                    <a:pt x="21" y="23"/>
                  </a:cubicBezTo>
                  <a:cubicBezTo>
                    <a:pt x="21" y="22"/>
                    <a:pt x="20" y="24"/>
                    <a:pt x="20" y="24"/>
                  </a:cubicBezTo>
                  <a:cubicBezTo>
                    <a:pt x="19" y="25"/>
                    <a:pt x="20" y="23"/>
                    <a:pt x="19" y="25"/>
                  </a:cubicBezTo>
                  <a:cubicBezTo>
                    <a:pt x="19" y="25"/>
                    <a:pt x="19" y="23"/>
                    <a:pt x="18" y="25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1"/>
                    <a:pt x="22" y="21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3" y="17"/>
                    <a:pt x="22" y="19"/>
                    <a:pt x="21" y="19"/>
                  </a:cubicBezTo>
                  <a:cubicBezTo>
                    <a:pt x="21" y="20"/>
                    <a:pt x="19" y="23"/>
                    <a:pt x="18" y="22"/>
                  </a:cubicBezTo>
                  <a:cubicBezTo>
                    <a:pt x="19" y="21"/>
                    <a:pt x="19" y="22"/>
                    <a:pt x="20" y="21"/>
                  </a:cubicBezTo>
                  <a:cubicBezTo>
                    <a:pt x="20" y="20"/>
                    <a:pt x="19" y="22"/>
                    <a:pt x="19" y="21"/>
                  </a:cubicBezTo>
                  <a:cubicBezTo>
                    <a:pt x="19" y="22"/>
                    <a:pt x="18" y="23"/>
                    <a:pt x="17" y="23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5" y="25"/>
                    <a:pt x="17" y="23"/>
                    <a:pt x="15" y="24"/>
                  </a:cubicBezTo>
                  <a:cubicBezTo>
                    <a:pt x="16" y="23"/>
                    <a:pt x="18" y="21"/>
                    <a:pt x="18" y="20"/>
                  </a:cubicBezTo>
                  <a:cubicBezTo>
                    <a:pt x="17" y="22"/>
                    <a:pt x="16" y="22"/>
                    <a:pt x="15" y="24"/>
                  </a:cubicBezTo>
                  <a:cubicBezTo>
                    <a:pt x="15" y="23"/>
                    <a:pt x="16" y="22"/>
                    <a:pt x="17" y="22"/>
                  </a:cubicBezTo>
                  <a:cubicBezTo>
                    <a:pt x="17" y="21"/>
                    <a:pt x="14" y="24"/>
                    <a:pt x="16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1"/>
                    <a:pt x="16" y="21"/>
                  </a:cubicBezTo>
                  <a:cubicBezTo>
                    <a:pt x="16" y="20"/>
                    <a:pt x="14" y="22"/>
                    <a:pt x="15" y="20"/>
                  </a:cubicBezTo>
                  <a:cubicBezTo>
                    <a:pt x="15" y="20"/>
                    <a:pt x="15" y="20"/>
                    <a:pt x="14" y="21"/>
                  </a:cubicBezTo>
                  <a:cubicBezTo>
                    <a:pt x="14" y="22"/>
                    <a:pt x="15" y="20"/>
                    <a:pt x="14" y="22"/>
                  </a:cubicBezTo>
                  <a:cubicBezTo>
                    <a:pt x="15" y="21"/>
                    <a:pt x="13" y="22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3" y="21"/>
                    <a:pt x="13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3" y="20"/>
                    <a:pt x="12" y="21"/>
                    <a:pt x="11" y="22"/>
                  </a:cubicBezTo>
                  <a:cubicBezTo>
                    <a:pt x="11" y="23"/>
                    <a:pt x="12" y="21"/>
                    <a:pt x="11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2" y="19"/>
                    <a:pt x="11" y="20"/>
                    <a:pt x="11" y="21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1" y="20"/>
                    <a:pt x="11" y="21"/>
                    <a:pt x="10" y="21"/>
                  </a:cubicBezTo>
                  <a:cubicBezTo>
                    <a:pt x="11" y="20"/>
                    <a:pt x="11" y="19"/>
                    <a:pt x="11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3" y="15"/>
                    <a:pt x="14" y="13"/>
                  </a:cubicBezTo>
                  <a:cubicBezTo>
                    <a:pt x="14" y="13"/>
                    <a:pt x="14" y="14"/>
                    <a:pt x="14" y="14"/>
                  </a:cubicBezTo>
                  <a:cubicBezTo>
                    <a:pt x="12" y="17"/>
                    <a:pt x="11" y="17"/>
                    <a:pt x="10" y="19"/>
                  </a:cubicBezTo>
                  <a:cubicBezTo>
                    <a:pt x="9" y="20"/>
                    <a:pt x="13" y="14"/>
                    <a:pt x="10" y="17"/>
                  </a:cubicBezTo>
                  <a:cubicBezTo>
                    <a:pt x="10" y="18"/>
                    <a:pt x="8" y="19"/>
                    <a:pt x="9" y="19"/>
                  </a:cubicBezTo>
                  <a:cubicBezTo>
                    <a:pt x="9" y="18"/>
                    <a:pt x="8" y="21"/>
                    <a:pt x="8" y="20"/>
                  </a:cubicBezTo>
                  <a:cubicBezTo>
                    <a:pt x="9" y="19"/>
                    <a:pt x="9" y="17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6"/>
                    <a:pt x="12" y="14"/>
                    <a:pt x="11" y="14"/>
                  </a:cubicBezTo>
                  <a:cubicBezTo>
                    <a:pt x="11" y="14"/>
                    <a:pt x="11" y="14"/>
                    <a:pt x="10" y="15"/>
                  </a:cubicBezTo>
                  <a:cubicBezTo>
                    <a:pt x="9" y="17"/>
                    <a:pt x="10" y="15"/>
                    <a:pt x="9" y="16"/>
                  </a:cubicBezTo>
                  <a:cubicBezTo>
                    <a:pt x="9" y="17"/>
                    <a:pt x="10" y="15"/>
                    <a:pt x="8" y="17"/>
                  </a:cubicBezTo>
                  <a:cubicBezTo>
                    <a:pt x="9" y="17"/>
                    <a:pt x="8" y="18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6" y="20"/>
                    <a:pt x="6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6"/>
                    <a:pt x="7" y="19"/>
                    <a:pt x="8" y="16"/>
                  </a:cubicBezTo>
                  <a:cubicBezTo>
                    <a:pt x="8" y="16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10" y="13"/>
                    <a:pt x="8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6" y="15"/>
                    <a:pt x="5" y="16"/>
                    <a:pt x="6" y="15"/>
                  </a:cubicBezTo>
                  <a:cubicBezTo>
                    <a:pt x="6" y="16"/>
                    <a:pt x="6" y="16"/>
                    <a:pt x="8" y="15"/>
                  </a:cubicBezTo>
                  <a:cubicBezTo>
                    <a:pt x="9" y="12"/>
                    <a:pt x="8" y="15"/>
                    <a:pt x="9" y="13"/>
                  </a:cubicBezTo>
                  <a:cubicBezTo>
                    <a:pt x="9" y="13"/>
                    <a:pt x="10" y="11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9" y="13"/>
                  </a:cubicBezTo>
                  <a:cubicBezTo>
                    <a:pt x="8" y="12"/>
                    <a:pt x="7" y="12"/>
                    <a:pt x="7" y="14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7" y="12"/>
                    <a:pt x="6" y="11"/>
                    <a:pt x="6" y="10"/>
                  </a:cubicBezTo>
                  <a:cubicBezTo>
                    <a:pt x="5" y="13"/>
                    <a:pt x="5" y="11"/>
                    <a:pt x="5" y="13"/>
                  </a:cubicBezTo>
                  <a:cubicBezTo>
                    <a:pt x="5" y="13"/>
                    <a:pt x="4" y="15"/>
                    <a:pt x="3" y="16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3" y="15"/>
                    <a:pt x="5" y="12"/>
                    <a:pt x="3" y="14"/>
                  </a:cubicBezTo>
                  <a:cubicBezTo>
                    <a:pt x="4" y="14"/>
                    <a:pt x="5" y="11"/>
                    <a:pt x="6" y="10"/>
                  </a:cubicBezTo>
                  <a:cubicBezTo>
                    <a:pt x="5" y="11"/>
                    <a:pt x="7" y="9"/>
                    <a:pt x="6" y="8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8"/>
                    <a:pt x="4" y="6"/>
                    <a:pt x="3" y="6"/>
                  </a:cubicBezTo>
                  <a:cubicBezTo>
                    <a:pt x="3" y="5"/>
                    <a:pt x="3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3" y="5"/>
                    <a:pt x="1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2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4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1"/>
                    <a:pt x="2" y="2"/>
                    <a:pt x="3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6" y="0"/>
                    <a:pt x="6" y="0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4"/>
                    <a:pt x="4" y="3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0"/>
                    <a:pt x="7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1"/>
                    <a:pt x="10" y="3"/>
                    <a:pt x="11" y="2"/>
                  </a:cubicBezTo>
                  <a:cubicBezTo>
                    <a:pt x="11" y="4"/>
                    <a:pt x="13" y="2"/>
                    <a:pt x="12" y="4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5" y="7"/>
                    <a:pt x="16" y="7"/>
                  </a:cubicBezTo>
                  <a:cubicBezTo>
                    <a:pt x="16" y="6"/>
                    <a:pt x="17" y="6"/>
                    <a:pt x="18" y="5"/>
                  </a:cubicBezTo>
                  <a:cubicBezTo>
                    <a:pt x="17" y="7"/>
                    <a:pt x="19" y="6"/>
                    <a:pt x="20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5"/>
                    <a:pt x="21" y="7"/>
                    <a:pt x="21" y="7"/>
                  </a:cubicBezTo>
                  <a:cubicBezTo>
                    <a:pt x="21" y="8"/>
                    <a:pt x="20" y="9"/>
                    <a:pt x="21" y="9"/>
                  </a:cubicBezTo>
                  <a:cubicBezTo>
                    <a:pt x="22" y="7"/>
                    <a:pt x="22" y="8"/>
                    <a:pt x="23" y="7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7" y="7"/>
                    <a:pt x="27" y="10"/>
                    <a:pt x="30" y="9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2" y="9"/>
                    <a:pt x="32" y="12"/>
                    <a:pt x="34" y="12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4" y="14"/>
                    <a:pt x="35" y="13"/>
                  </a:cubicBezTo>
                  <a:cubicBezTo>
                    <a:pt x="35" y="13"/>
                    <a:pt x="36" y="12"/>
                    <a:pt x="35" y="14"/>
                  </a:cubicBezTo>
                  <a:cubicBezTo>
                    <a:pt x="36" y="15"/>
                    <a:pt x="37" y="13"/>
                    <a:pt x="37" y="13"/>
                  </a:cubicBezTo>
                  <a:cubicBezTo>
                    <a:pt x="37" y="15"/>
                    <a:pt x="38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7" y="16"/>
                    <a:pt x="38" y="16"/>
                  </a:cubicBezTo>
                  <a:cubicBezTo>
                    <a:pt x="38" y="16"/>
                    <a:pt x="38" y="17"/>
                    <a:pt x="40" y="15"/>
                  </a:cubicBezTo>
                  <a:cubicBezTo>
                    <a:pt x="39" y="17"/>
                    <a:pt x="42" y="15"/>
                    <a:pt x="41" y="17"/>
                  </a:cubicBezTo>
                  <a:cubicBezTo>
                    <a:pt x="42" y="17"/>
                    <a:pt x="42" y="17"/>
                    <a:pt x="43" y="16"/>
                  </a:cubicBezTo>
                  <a:cubicBezTo>
                    <a:pt x="43" y="17"/>
                    <a:pt x="43" y="19"/>
                    <a:pt x="44" y="18"/>
                  </a:cubicBezTo>
                  <a:cubicBezTo>
                    <a:pt x="44" y="18"/>
                    <a:pt x="43" y="19"/>
                    <a:pt x="43" y="19"/>
                  </a:cubicBezTo>
                  <a:cubicBezTo>
                    <a:pt x="44" y="19"/>
                    <a:pt x="44" y="18"/>
                    <a:pt x="45" y="18"/>
                  </a:cubicBezTo>
                  <a:cubicBezTo>
                    <a:pt x="47" y="18"/>
                    <a:pt x="46" y="21"/>
                    <a:pt x="47" y="21"/>
                  </a:cubicBezTo>
                  <a:cubicBezTo>
                    <a:pt x="49" y="21"/>
                    <a:pt x="51" y="23"/>
                    <a:pt x="52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4" y="24"/>
                    <a:pt x="52" y="28"/>
                    <a:pt x="54" y="25"/>
                  </a:cubicBezTo>
                  <a:cubicBezTo>
                    <a:pt x="54" y="26"/>
                    <a:pt x="54" y="26"/>
                    <a:pt x="54" y="27"/>
                  </a:cubicBezTo>
                  <a:cubicBezTo>
                    <a:pt x="55" y="26"/>
                    <a:pt x="54" y="29"/>
                    <a:pt x="5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30"/>
                    <a:pt x="57" y="29"/>
                    <a:pt x="57" y="30"/>
                  </a:cubicBezTo>
                  <a:cubicBezTo>
                    <a:pt x="56" y="30"/>
                    <a:pt x="56" y="30"/>
                    <a:pt x="56" y="31"/>
                  </a:cubicBezTo>
                  <a:cubicBezTo>
                    <a:pt x="55" y="32"/>
                    <a:pt x="58" y="29"/>
                    <a:pt x="56" y="31"/>
                  </a:cubicBezTo>
                  <a:cubicBezTo>
                    <a:pt x="56" y="32"/>
                    <a:pt x="57" y="30"/>
                    <a:pt x="57" y="30"/>
                  </a:cubicBezTo>
                  <a:cubicBezTo>
                    <a:pt x="58" y="32"/>
                    <a:pt x="60" y="32"/>
                    <a:pt x="62" y="33"/>
                  </a:cubicBezTo>
                  <a:cubicBezTo>
                    <a:pt x="62" y="35"/>
                    <a:pt x="59" y="37"/>
                    <a:pt x="61" y="36"/>
                  </a:cubicBezTo>
                  <a:cubicBezTo>
                    <a:pt x="61" y="36"/>
                    <a:pt x="62" y="35"/>
                    <a:pt x="62" y="36"/>
                  </a:cubicBezTo>
                  <a:cubicBezTo>
                    <a:pt x="62" y="35"/>
                    <a:pt x="60" y="38"/>
                    <a:pt x="61" y="37"/>
                  </a:cubicBezTo>
                  <a:cubicBezTo>
                    <a:pt x="62" y="36"/>
                    <a:pt x="62" y="37"/>
                    <a:pt x="63" y="36"/>
                  </a:cubicBezTo>
                  <a:cubicBezTo>
                    <a:pt x="62" y="37"/>
                    <a:pt x="62" y="39"/>
                    <a:pt x="63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37"/>
                    <a:pt x="64" y="39"/>
                    <a:pt x="67" y="37"/>
                  </a:cubicBezTo>
                  <a:cubicBezTo>
                    <a:pt x="70" y="40"/>
                    <a:pt x="74" y="41"/>
                    <a:pt x="77" y="44"/>
                  </a:cubicBezTo>
                  <a:cubicBezTo>
                    <a:pt x="80" y="47"/>
                    <a:pt x="84" y="49"/>
                    <a:pt x="85" y="53"/>
                  </a:cubicBezTo>
                  <a:cubicBezTo>
                    <a:pt x="84" y="55"/>
                    <a:pt x="84" y="55"/>
                    <a:pt x="86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7" y="54"/>
                    <a:pt x="86" y="56"/>
                    <a:pt x="87" y="55"/>
                  </a:cubicBezTo>
                  <a:cubicBezTo>
                    <a:pt x="88" y="56"/>
                    <a:pt x="89" y="56"/>
                    <a:pt x="90" y="57"/>
                  </a:cubicBezTo>
                  <a:cubicBezTo>
                    <a:pt x="90" y="57"/>
                    <a:pt x="89" y="59"/>
                    <a:pt x="89" y="59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1" y="57"/>
                  </a:cubicBezTo>
                  <a:cubicBezTo>
                    <a:pt x="95" y="59"/>
                    <a:pt x="95" y="64"/>
                    <a:pt x="98" y="66"/>
                  </a:cubicBezTo>
                  <a:cubicBezTo>
                    <a:pt x="98" y="68"/>
                    <a:pt x="100" y="68"/>
                    <a:pt x="101" y="68"/>
                  </a:cubicBezTo>
                  <a:cubicBezTo>
                    <a:pt x="101" y="72"/>
                    <a:pt x="101" y="75"/>
                    <a:pt x="105" y="76"/>
                  </a:cubicBezTo>
                  <a:cubicBezTo>
                    <a:pt x="105" y="76"/>
                    <a:pt x="101" y="80"/>
                    <a:pt x="9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9825038" y="2928938"/>
              <a:ext cx="4762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9840913" y="2978151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9844088" y="2981326"/>
              <a:ext cx="4762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9844088" y="3000376"/>
              <a:ext cx="4762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9848850" y="29924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9859963" y="300831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9866313" y="3008313"/>
              <a:ext cx="4762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9991725" y="307975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12" name="Freeform 111"/>
            <p:cNvSpPr/>
            <p:nvPr/>
          </p:nvSpPr>
          <p:spPr bwMode="auto">
            <a:xfrm>
              <a:off x="10036175" y="3121026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113" name="Freeform 112"/>
            <p:cNvSpPr/>
            <p:nvPr/>
          </p:nvSpPr>
          <p:spPr bwMode="auto">
            <a:xfrm>
              <a:off x="10074275" y="3127376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2 w 2"/>
                <a:gd name="T5" fmla="*/ 0 h 5"/>
                <a:gd name="T6" fmla="*/ 0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2901424" y="2540003"/>
            <a:ext cx="4758917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900" dirty="0">
                <a:blipFill>
                  <a:blip r:embed="rId2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再见！</a:t>
            </a:r>
            <a:endParaRPr lang="zh-CN" altLang="en-US" sz="13900" dirty="0">
              <a:blipFill>
                <a:blip r:embed="rId2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25742" y="205344"/>
            <a:ext cx="6646910" cy="504056"/>
            <a:chOff x="-34322" y="205344"/>
            <a:chExt cx="8862546" cy="504056"/>
          </a:xfrm>
        </p:grpSpPr>
        <p:grpSp>
          <p:nvGrpSpPr>
            <p:cNvPr id="33" name="组合 32"/>
            <p:cNvGrpSpPr/>
            <p:nvPr/>
          </p:nvGrpSpPr>
          <p:grpSpPr>
            <a:xfrm>
              <a:off x="829774" y="223521"/>
              <a:ext cx="7998450" cy="461665"/>
              <a:chOff x="829774" y="223521"/>
              <a:chExt cx="7998450" cy="46166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359094" y="223521"/>
                <a:ext cx="33291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新蒂黑板报" panose="03000600000000000000" pitchFamily="66" charset="-122"/>
                    <a:ea typeface="新蒂黑板报" panose="03000600000000000000" pitchFamily="66" charset="-122"/>
                  </a:rPr>
                  <a:t>说一说</a:t>
                </a:r>
                <a:endPara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829774" y="288533"/>
                <a:ext cx="7998450" cy="360040"/>
                <a:chOff x="822022" y="288533"/>
                <a:chExt cx="7998450" cy="36004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5268932" y="633587"/>
                  <a:ext cx="355154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  <a:alpha val="74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8" name="组合 37"/>
                <p:cNvGrpSpPr/>
                <p:nvPr/>
              </p:nvGrpSpPr>
              <p:grpSpPr>
                <a:xfrm>
                  <a:off x="822022" y="288533"/>
                  <a:ext cx="4469280" cy="360040"/>
                  <a:chOff x="872912" y="836712"/>
                  <a:chExt cx="4469280" cy="360040"/>
                </a:xfrm>
              </p:grpSpPr>
              <p:sp>
                <p:nvSpPr>
                  <p:cNvPr id="39" name="矩形 38"/>
                  <p:cNvSpPr/>
                  <p:nvPr/>
                </p:nvSpPr>
                <p:spPr>
                  <a:xfrm>
                    <a:off x="872912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1774208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2675504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3576800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4478096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34" name="矩形 33"/>
            <p:cNvSpPr/>
            <p:nvPr/>
          </p:nvSpPr>
          <p:spPr>
            <a:xfrm>
              <a:off x="-34322" y="205344"/>
              <a:ext cx="864096" cy="504056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pic>
        <p:nvPicPr>
          <p:cNvPr id="44" name="图片 4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196752"/>
            <a:ext cx="496671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27"/>
          <p:cNvSpPr txBox="1"/>
          <p:nvPr/>
        </p:nvSpPr>
        <p:spPr>
          <a:xfrm>
            <a:off x="276072" y="4653136"/>
            <a:ext cx="83283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       回忆下雨的日子，你的心情会怎样呢？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>
          <a:xfrm>
            <a:off x="-25742" y="205344"/>
            <a:ext cx="6646910" cy="504056"/>
            <a:chOff x="-34322" y="205344"/>
            <a:chExt cx="8862546" cy="504056"/>
          </a:xfrm>
        </p:grpSpPr>
        <p:grpSp>
          <p:nvGrpSpPr>
            <p:cNvPr id="3" name="组合 32"/>
            <p:cNvGrpSpPr/>
            <p:nvPr/>
          </p:nvGrpSpPr>
          <p:grpSpPr>
            <a:xfrm>
              <a:off x="829774" y="223521"/>
              <a:ext cx="7998450" cy="461665"/>
              <a:chOff x="829774" y="223521"/>
              <a:chExt cx="7998450" cy="46166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5359094" y="223521"/>
                <a:ext cx="33291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新蒂黑板报" panose="03000600000000000000" pitchFamily="66" charset="-122"/>
                    <a:ea typeface="新蒂黑板报" panose="03000600000000000000" pitchFamily="66" charset="-122"/>
                  </a:rPr>
                  <a:t>说一说</a:t>
                </a:r>
                <a:endPara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endParaRPr>
              </a:p>
            </p:txBody>
          </p:sp>
          <p:grpSp>
            <p:nvGrpSpPr>
              <p:cNvPr id="4" name="组合 35"/>
              <p:cNvGrpSpPr/>
              <p:nvPr/>
            </p:nvGrpSpPr>
            <p:grpSpPr>
              <a:xfrm>
                <a:off x="829774" y="288533"/>
                <a:ext cx="7998450" cy="360040"/>
                <a:chOff x="822022" y="288533"/>
                <a:chExt cx="7998450" cy="36004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5268932" y="633587"/>
                  <a:ext cx="355154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  <a:alpha val="74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" name="组合 37"/>
                <p:cNvGrpSpPr/>
                <p:nvPr/>
              </p:nvGrpSpPr>
              <p:grpSpPr>
                <a:xfrm>
                  <a:off x="822022" y="288533"/>
                  <a:ext cx="4469280" cy="360040"/>
                  <a:chOff x="872912" y="836712"/>
                  <a:chExt cx="4469280" cy="360040"/>
                </a:xfrm>
              </p:grpSpPr>
              <p:sp>
                <p:nvSpPr>
                  <p:cNvPr id="39" name="矩形 38"/>
                  <p:cNvSpPr/>
                  <p:nvPr/>
                </p:nvSpPr>
                <p:spPr>
                  <a:xfrm>
                    <a:off x="872912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0" name="矩形 39"/>
                  <p:cNvSpPr/>
                  <p:nvPr/>
                </p:nvSpPr>
                <p:spPr>
                  <a:xfrm>
                    <a:off x="1774208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1" name="矩形 40"/>
                  <p:cNvSpPr/>
                  <p:nvPr/>
                </p:nvSpPr>
                <p:spPr>
                  <a:xfrm>
                    <a:off x="2675504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3576800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4478096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34" name="矩形 33"/>
            <p:cNvSpPr/>
            <p:nvPr/>
          </p:nvSpPr>
          <p:spPr>
            <a:xfrm>
              <a:off x="-34322" y="205344"/>
              <a:ext cx="864096" cy="504056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pic>
        <p:nvPicPr>
          <p:cNvPr id="44" name="图片 4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549" y="764704"/>
            <a:ext cx="4933268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文本框 27"/>
          <p:cNvSpPr txBox="1"/>
          <p:nvPr/>
        </p:nvSpPr>
        <p:spPr>
          <a:xfrm>
            <a:off x="440901" y="4699174"/>
            <a:ext cx="82449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       雨过天晴，生机盎然，你的心情又是怎样的？你会做些什么？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hidden="1"/>
          <p:cNvSpPr/>
          <p:nvPr/>
        </p:nvSpPr>
        <p:spPr>
          <a:xfrm>
            <a:off x="1803165" y="288533"/>
            <a:ext cx="648072" cy="50405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23" name="椭圆 26" hidden="1"/>
          <p:cNvSpPr/>
          <p:nvPr/>
        </p:nvSpPr>
        <p:spPr>
          <a:xfrm>
            <a:off x="-945486" y="1754135"/>
            <a:ext cx="739064" cy="1073360"/>
          </a:xfrm>
          <a:custGeom>
            <a:avLst/>
            <a:gdLst>
              <a:gd name="connsiteX0" fmla="*/ 0 w 981048"/>
              <a:gd name="connsiteY0" fmla="*/ 490524 h 981048"/>
              <a:gd name="connsiteX1" fmla="*/ 490524 w 981048"/>
              <a:gd name="connsiteY1" fmla="*/ 0 h 981048"/>
              <a:gd name="connsiteX2" fmla="*/ 981048 w 981048"/>
              <a:gd name="connsiteY2" fmla="*/ 490524 h 981048"/>
              <a:gd name="connsiteX3" fmla="*/ 490524 w 981048"/>
              <a:gd name="connsiteY3" fmla="*/ 981048 h 981048"/>
              <a:gd name="connsiteX4" fmla="*/ 0 w 981048"/>
              <a:gd name="connsiteY4" fmla="*/ 490524 h 981048"/>
              <a:gd name="connsiteX0-1" fmla="*/ 490524 w 981048"/>
              <a:gd name="connsiteY0-2" fmla="*/ 981048 h 1072488"/>
              <a:gd name="connsiteX1-3" fmla="*/ 0 w 981048"/>
              <a:gd name="connsiteY1-4" fmla="*/ 490524 h 1072488"/>
              <a:gd name="connsiteX2-5" fmla="*/ 490524 w 981048"/>
              <a:gd name="connsiteY2-6" fmla="*/ 0 h 1072488"/>
              <a:gd name="connsiteX3-7" fmla="*/ 981048 w 981048"/>
              <a:gd name="connsiteY3-8" fmla="*/ 490524 h 1072488"/>
              <a:gd name="connsiteX4-9" fmla="*/ 581964 w 981048"/>
              <a:gd name="connsiteY4-10" fmla="*/ 1072488 h 1072488"/>
              <a:gd name="connsiteX0-11" fmla="*/ 490524 w 981048"/>
              <a:gd name="connsiteY0-12" fmla="*/ 981048 h 1072488"/>
              <a:gd name="connsiteX1-13" fmla="*/ 0 w 981048"/>
              <a:gd name="connsiteY1-14" fmla="*/ 490524 h 1072488"/>
              <a:gd name="connsiteX2-15" fmla="*/ 490524 w 981048"/>
              <a:gd name="connsiteY2-16" fmla="*/ 0 h 1072488"/>
              <a:gd name="connsiteX3-17" fmla="*/ 981048 w 981048"/>
              <a:gd name="connsiteY3-18" fmla="*/ 490524 h 1072488"/>
              <a:gd name="connsiteX4-19" fmla="*/ 531164 w 981048"/>
              <a:gd name="connsiteY4-20" fmla="*/ 1072488 h 1072488"/>
              <a:gd name="connsiteX0-21" fmla="*/ 520552 w 1011076"/>
              <a:gd name="connsiteY0-22" fmla="*/ 981048 h 1072488"/>
              <a:gd name="connsiteX1-23" fmla="*/ 104226 w 1011076"/>
              <a:gd name="connsiteY1-24" fmla="*/ 801638 h 1072488"/>
              <a:gd name="connsiteX2-25" fmla="*/ 30028 w 1011076"/>
              <a:gd name="connsiteY2-26" fmla="*/ 490524 h 1072488"/>
              <a:gd name="connsiteX3-27" fmla="*/ 520552 w 1011076"/>
              <a:gd name="connsiteY3-28" fmla="*/ 0 h 1072488"/>
              <a:gd name="connsiteX4-29" fmla="*/ 1011076 w 1011076"/>
              <a:gd name="connsiteY4-30" fmla="*/ 490524 h 1072488"/>
              <a:gd name="connsiteX5" fmla="*/ 561192 w 1011076"/>
              <a:gd name="connsiteY5" fmla="*/ 1072488 h 1072488"/>
              <a:gd name="connsiteX0-31" fmla="*/ 494895 w 985419"/>
              <a:gd name="connsiteY0-32" fmla="*/ 996637 h 1088077"/>
              <a:gd name="connsiteX1-33" fmla="*/ 78569 w 985419"/>
              <a:gd name="connsiteY1-34" fmla="*/ 817227 h 1088077"/>
              <a:gd name="connsiteX2-35" fmla="*/ 4371 w 985419"/>
              <a:gd name="connsiteY2-36" fmla="*/ 506113 h 1088077"/>
              <a:gd name="connsiteX3-37" fmla="*/ 142069 w 985419"/>
              <a:gd name="connsiteY3-38" fmla="*/ 156827 h 1088077"/>
              <a:gd name="connsiteX4-39" fmla="*/ 494895 w 985419"/>
              <a:gd name="connsiteY4-40" fmla="*/ 15589 h 1088077"/>
              <a:gd name="connsiteX5-41" fmla="*/ 985419 w 985419"/>
              <a:gd name="connsiteY5-42" fmla="*/ 506113 h 1088077"/>
              <a:gd name="connsiteX6" fmla="*/ 535535 w 985419"/>
              <a:gd name="connsiteY6" fmla="*/ 1088077 h 1088077"/>
              <a:gd name="connsiteX0-43" fmla="*/ 494895 w 992365"/>
              <a:gd name="connsiteY0-44" fmla="*/ 981920 h 1073360"/>
              <a:gd name="connsiteX1-45" fmla="*/ 78569 w 992365"/>
              <a:gd name="connsiteY1-46" fmla="*/ 802510 h 1073360"/>
              <a:gd name="connsiteX2-47" fmla="*/ 4371 w 992365"/>
              <a:gd name="connsiteY2-48" fmla="*/ 491396 h 1073360"/>
              <a:gd name="connsiteX3-49" fmla="*/ 142069 w 992365"/>
              <a:gd name="connsiteY3-50" fmla="*/ 142110 h 1073360"/>
              <a:gd name="connsiteX4-51" fmla="*/ 494895 w 992365"/>
              <a:gd name="connsiteY4-52" fmla="*/ 872 h 1073360"/>
              <a:gd name="connsiteX5-53" fmla="*/ 827869 w 992365"/>
              <a:gd name="connsiteY5-54" fmla="*/ 104011 h 1073360"/>
              <a:gd name="connsiteX6-55" fmla="*/ 985419 w 992365"/>
              <a:gd name="connsiteY6-56" fmla="*/ 491396 h 1073360"/>
              <a:gd name="connsiteX7" fmla="*/ 535535 w 992365"/>
              <a:gd name="connsiteY7" fmla="*/ 1073360 h 1073360"/>
              <a:gd name="connsiteX0-57" fmla="*/ 494895 w 985419"/>
              <a:gd name="connsiteY0-58" fmla="*/ 981920 h 1073360"/>
              <a:gd name="connsiteX1-59" fmla="*/ 78569 w 985419"/>
              <a:gd name="connsiteY1-60" fmla="*/ 802510 h 1073360"/>
              <a:gd name="connsiteX2-61" fmla="*/ 4371 w 985419"/>
              <a:gd name="connsiteY2-62" fmla="*/ 491396 h 1073360"/>
              <a:gd name="connsiteX3-63" fmla="*/ 142069 w 985419"/>
              <a:gd name="connsiteY3-64" fmla="*/ 142110 h 1073360"/>
              <a:gd name="connsiteX4-65" fmla="*/ 494895 w 985419"/>
              <a:gd name="connsiteY4-66" fmla="*/ 872 h 1073360"/>
              <a:gd name="connsiteX5-67" fmla="*/ 827869 w 985419"/>
              <a:gd name="connsiteY5-68" fmla="*/ 104011 h 1073360"/>
              <a:gd name="connsiteX6-69" fmla="*/ 985419 w 985419"/>
              <a:gd name="connsiteY6-70" fmla="*/ 491396 h 1073360"/>
              <a:gd name="connsiteX7-71" fmla="*/ 535535 w 985419"/>
              <a:gd name="connsiteY7-72" fmla="*/ 1073360 h 1073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  <a:cxn ang="0">
                <a:pos x="connsiteX7-71" y="connsiteY7-72"/>
              </a:cxn>
            </a:cxnLst>
            <a:rect l="l" t="t" r="r" b="b"/>
            <a:pathLst>
              <a:path w="985419" h="1073360">
                <a:moveTo>
                  <a:pt x="494895" y="981920"/>
                </a:moveTo>
                <a:cubicBezTo>
                  <a:pt x="423391" y="939318"/>
                  <a:pt x="160323" y="884264"/>
                  <a:pt x="78569" y="802510"/>
                </a:cubicBezTo>
                <a:cubicBezTo>
                  <a:pt x="-3185" y="720756"/>
                  <a:pt x="-6212" y="601463"/>
                  <a:pt x="4371" y="491396"/>
                </a:cubicBezTo>
                <a:cubicBezTo>
                  <a:pt x="14954" y="381329"/>
                  <a:pt x="60315" y="223864"/>
                  <a:pt x="142069" y="142110"/>
                </a:cubicBezTo>
                <a:cubicBezTo>
                  <a:pt x="223823" y="60356"/>
                  <a:pt x="380595" y="7222"/>
                  <a:pt x="494895" y="872"/>
                </a:cubicBezTo>
                <a:cubicBezTo>
                  <a:pt x="609195" y="-5478"/>
                  <a:pt x="746115" y="22257"/>
                  <a:pt x="827869" y="104011"/>
                </a:cubicBezTo>
                <a:cubicBezTo>
                  <a:pt x="909623" y="185765"/>
                  <a:pt x="985419" y="220487"/>
                  <a:pt x="985419" y="491396"/>
                </a:cubicBezTo>
                <a:cubicBezTo>
                  <a:pt x="985419" y="762305"/>
                  <a:pt x="715004" y="981920"/>
                  <a:pt x="535535" y="1073360"/>
                </a:cubicBezTo>
              </a:path>
            </a:pathLst>
          </a:custGeom>
          <a:noFill/>
          <a:ln w="381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24" name="椭圆 26" hidden="1"/>
          <p:cNvSpPr/>
          <p:nvPr/>
        </p:nvSpPr>
        <p:spPr>
          <a:xfrm>
            <a:off x="4013434" y="2852936"/>
            <a:ext cx="1097174" cy="1593450"/>
          </a:xfrm>
          <a:custGeom>
            <a:avLst/>
            <a:gdLst>
              <a:gd name="connsiteX0" fmla="*/ 0 w 981048"/>
              <a:gd name="connsiteY0" fmla="*/ 490524 h 981048"/>
              <a:gd name="connsiteX1" fmla="*/ 490524 w 981048"/>
              <a:gd name="connsiteY1" fmla="*/ 0 h 981048"/>
              <a:gd name="connsiteX2" fmla="*/ 981048 w 981048"/>
              <a:gd name="connsiteY2" fmla="*/ 490524 h 981048"/>
              <a:gd name="connsiteX3" fmla="*/ 490524 w 981048"/>
              <a:gd name="connsiteY3" fmla="*/ 981048 h 981048"/>
              <a:gd name="connsiteX4" fmla="*/ 0 w 981048"/>
              <a:gd name="connsiteY4" fmla="*/ 490524 h 981048"/>
              <a:gd name="connsiteX0-1" fmla="*/ 490524 w 981048"/>
              <a:gd name="connsiteY0-2" fmla="*/ 981048 h 1072488"/>
              <a:gd name="connsiteX1-3" fmla="*/ 0 w 981048"/>
              <a:gd name="connsiteY1-4" fmla="*/ 490524 h 1072488"/>
              <a:gd name="connsiteX2-5" fmla="*/ 490524 w 981048"/>
              <a:gd name="connsiteY2-6" fmla="*/ 0 h 1072488"/>
              <a:gd name="connsiteX3-7" fmla="*/ 981048 w 981048"/>
              <a:gd name="connsiteY3-8" fmla="*/ 490524 h 1072488"/>
              <a:gd name="connsiteX4-9" fmla="*/ 581964 w 981048"/>
              <a:gd name="connsiteY4-10" fmla="*/ 1072488 h 1072488"/>
              <a:gd name="connsiteX0-11" fmla="*/ 490524 w 981048"/>
              <a:gd name="connsiteY0-12" fmla="*/ 981048 h 1072488"/>
              <a:gd name="connsiteX1-13" fmla="*/ 0 w 981048"/>
              <a:gd name="connsiteY1-14" fmla="*/ 490524 h 1072488"/>
              <a:gd name="connsiteX2-15" fmla="*/ 490524 w 981048"/>
              <a:gd name="connsiteY2-16" fmla="*/ 0 h 1072488"/>
              <a:gd name="connsiteX3-17" fmla="*/ 981048 w 981048"/>
              <a:gd name="connsiteY3-18" fmla="*/ 490524 h 1072488"/>
              <a:gd name="connsiteX4-19" fmla="*/ 531164 w 981048"/>
              <a:gd name="connsiteY4-20" fmla="*/ 1072488 h 1072488"/>
              <a:gd name="connsiteX0-21" fmla="*/ 520552 w 1011076"/>
              <a:gd name="connsiteY0-22" fmla="*/ 981048 h 1072488"/>
              <a:gd name="connsiteX1-23" fmla="*/ 104226 w 1011076"/>
              <a:gd name="connsiteY1-24" fmla="*/ 801638 h 1072488"/>
              <a:gd name="connsiteX2-25" fmla="*/ 30028 w 1011076"/>
              <a:gd name="connsiteY2-26" fmla="*/ 490524 h 1072488"/>
              <a:gd name="connsiteX3-27" fmla="*/ 520552 w 1011076"/>
              <a:gd name="connsiteY3-28" fmla="*/ 0 h 1072488"/>
              <a:gd name="connsiteX4-29" fmla="*/ 1011076 w 1011076"/>
              <a:gd name="connsiteY4-30" fmla="*/ 490524 h 1072488"/>
              <a:gd name="connsiteX5" fmla="*/ 561192 w 1011076"/>
              <a:gd name="connsiteY5" fmla="*/ 1072488 h 1072488"/>
              <a:gd name="connsiteX0-31" fmla="*/ 494895 w 985419"/>
              <a:gd name="connsiteY0-32" fmla="*/ 996637 h 1088077"/>
              <a:gd name="connsiteX1-33" fmla="*/ 78569 w 985419"/>
              <a:gd name="connsiteY1-34" fmla="*/ 817227 h 1088077"/>
              <a:gd name="connsiteX2-35" fmla="*/ 4371 w 985419"/>
              <a:gd name="connsiteY2-36" fmla="*/ 506113 h 1088077"/>
              <a:gd name="connsiteX3-37" fmla="*/ 142069 w 985419"/>
              <a:gd name="connsiteY3-38" fmla="*/ 156827 h 1088077"/>
              <a:gd name="connsiteX4-39" fmla="*/ 494895 w 985419"/>
              <a:gd name="connsiteY4-40" fmla="*/ 15589 h 1088077"/>
              <a:gd name="connsiteX5-41" fmla="*/ 985419 w 985419"/>
              <a:gd name="connsiteY5-42" fmla="*/ 506113 h 1088077"/>
              <a:gd name="connsiteX6" fmla="*/ 535535 w 985419"/>
              <a:gd name="connsiteY6" fmla="*/ 1088077 h 1088077"/>
              <a:gd name="connsiteX0-43" fmla="*/ 494895 w 992365"/>
              <a:gd name="connsiteY0-44" fmla="*/ 981920 h 1073360"/>
              <a:gd name="connsiteX1-45" fmla="*/ 78569 w 992365"/>
              <a:gd name="connsiteY1-46" fmla="*/ 802510 h 1073360"/>
              <a:gd name="connsiteX2-47" fmla="*/ 4371 w 992365"/>
              <a:gd name="connsiteY2-48" fmla="*/ 491396 h 1073360"/>
              <a:gd name="connsiteX3-49" fmla="*/ 142069 w 992365"/>
              <a:gd name="connsiteY3-50" fmla="*/ 142110 h 1073360"/>
              <a:gd name="connsiteX4-51" fmla="*/ 494895 w 992365"/>
              <a:gd name="connsiteY4-52" fmla="*/ 872 h 1073360"/>
              <a:gd name="connsiteX5-53" fmla="*/ 827869 w 992365"/>
              <a:gd name="connsiteY5-54" fmla="*/ 104011 h 1073360"/>
              <a:gd name="connsiteX6-55" fmla="*/ 985419 w 992365"/>
              <a:gd name="connsiteY6-56" fmla="*/ 491396 h 1073360"/>
              <a:gd name="connsiteX7" fmla="*/ 535535 w 992365"/>
              <a:gd name="connsiteY7" fmla="*/ 1073360 h 1073360"/>
              <a:gd name="connsiteX0-57" fmla="*/ 494895 w 985419"/>
              <a:gd name="connsiteY0-58" fmla="*/ 981920 h 1073360"/>
              <a:gd name="connsiteX1-59" fmla="*/ 78569 w 985419"/>
              <a:gd name="connsiteY1-60" fmla="*/ 802510 h 1073360"/>
              <a:gd name="connsiteX2-61" fmla="*/ 4371 w 985419"/>
              <a:gd name="connsiteY2-62" fmla="*/ 491396 h 1073360"/>
              <a:gd name="connsiteX3-63" fmla="*/ 142069 w 985419"/>
              <a:gd name="connsiteY3-64" fmla="*/ 142110 h 1073360"/>
              <a:gd name="connsiteX4-65" fmla="*/ 494895 w 985419"/>
              <a:gd name="connsiteY4-66" fmla="*/ 872 h 1073360"/>
              <a:gd name="connsiteX5-67" fmla="*/ 827869 w 985419"/>
              <a:gd name="connsiteY5-68" fmla="*/ 104011 h 1073360"/>
              <a:gd name="connsiteX6-69" fmla="*/ 985419 w 985419"/>
              <a:gd name="connsiteY6-70" fmla="*/ 491396 h 1073360"/>
              <a:gd name="connsiteX7-71" fmla="*/ 535535 w 985419"/>
              <a:gd name="connsiteY7-72" fmla="*/ 1073360 h 1073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  <a:cxn ang="0">
                <a:pos x="connsiteX7-71" y="connsiteY7-72"/>
              </a:cxn>
            </a:cxnLst>
            <a:rect l="l" t="t" r="r" b="b"/>
            <a:pathLst>
              <a:path w="985419" h="1073360">
                <a:moveTo>
                  <a:pt x="494895" y="981920"/>
                </a:moveTo>
                <a:cubicBezTo>
                  <a:pt x="423391" y="939318"/>
                  <a:pt x="160323" y="884264"/>
                  <a:pt x="78569" y="802510"/>
                </a:cubicBezTo>
                <a:cubicBezTo>
                  <a:pt x="-3185" y="720756"/>
                  <a:pt x="-6212" y="601463"/>
                  <a:pt x="4371" y="491396"/>
                </a:cubicBezTo>
                <a:cubicBezTo>
                  <a:pt x="14954" y="381329"/>
                  <a:pt x="60315" y="223864"/>
                  <a:pt x="142069" y="142110"/>
                </a:cubicBezTo>
                <a:cubicBezTo>
                  <a:pt x="223823" y="60356"/>
                  <a:pt x="380595" y="7222"/>
                  <a:pt x="494895" y="872"/>
                </a:cubicBezTo>
                <a:cubicBezTo>
                  <a:pt x="609195" y="-5478"/>
                  <a:pt x="746115" y="22257"/>
                  <a:pt x="827869" y="104011"/>
                </a:cubicBezTo>
                <a:cubicBezTo>
                  <a:pt x="909623" y="185765"/>
                  <a:pt x="985419" y="220487"/>
                  <a:pt x="985419" y="491396"/>
                </a:cubicBezTo>
                <a:cubicBezTo>
                  <a:pt x="985419" y="762305"/>
                  <a:pt x="715004" y="981920"/>
                  <a:pt x="535535" y="1073360"/>
                </a:cubicBezTo>
              </a:path>
            </a:pathLst>
          </a:custGeom>
          <a:noFill/>
          <a:ln w="381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cxnSp>
        <p:nvCxnSpPr>
          <p:cNvPr id="34" name="直接连接符 33" hidden="1"/>
          <p:cNvCxnSpPr/>
          <p:nvPr/>
        </p:nvCxnSpPr>
        <p:spPr>
          <a:xfrm flipH="1" flipV="1">
            <a:off x="5328083" y="4355082"/>
            <a:ext cx="554049" cy="182611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 hidden="1"/>
          <p:cNvCxnSpPr/>
          <p:nvPr/>
        </p:nvCxnSpPr>
        <p:spPr>
          <a:xfrm flipH="1">
            <a:off x="4538418" y="2094433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 hidden="1"/>
          <p:cNvCxnSpPr/>
          <p:nvPr/>
        </p:nvCxnSpPr>
        <p:spPr>
          <a:xfrm flipH="1">
            <a:off x="5398859" y="2804565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hidden="1"/>
          <p:cNvCxnSpPr/>
          <p:nvPr/>
        </p:nvCxnSpPr>
        <p:spPr>
          <a:xfrm flipH="1">
            <a:off x="3435066" y="4355082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 hidden="1"/>
          <p:cNvCxnSpPr/>
          <p:nvPr/>
        </p:nvCxnSpPr>
        <p:spPr>
          <a:xfrm flipH="1" flipV="1">
            <a:off x="4572000" y="4851255"/>
            <a:ext cx="554049" cy="182611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3085241" y="1797396"/>
            <a:ext cx="2700528" cy="3600705"/>
            <a:chOff x="2589654" y="1797394"/>
            <a:chExt cx="3600704" cy="3600705"/>
          </a:xfrm>
        </p:grpSpPr>
        <p:sp>
          <p:nvSpPr>
            <p:cNvPr id="95" name="任意多边形 94"/>
            <p:cNvSpPr/>
            <p:nvPr/>
          </p:nvSpPr>
          <p:spPr>
            <a:xfrm>
              <a:off x="2589654" y="1797394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0" y="1759712"/>
                  </a:moveTo>
                  <a:cubicBezTo>
                    <a:pt x="0" y="787850"/>
                    <a:pt x="787850" y="0"/>
                    <a:pt x="1759712" y="0"/>
                  </a:cubicBezTo>
                  <a:lnTo>
                    <a:pt x="1759712" y="1759712"/>
                  </a:lnTo>
                  <a:lnTo>
                    <a:pt x="0" y="1759712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5448" tIns="835448" rIns="320040" bIns="320040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430646" y="1797394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0" y="0"/>
                  </a:moveTo>
                  <a:cubicBezTo>
                    <a:pt x="971862" y="0"/>
                    <a:pt x="1759712" y="787850"/>
                    <a:pt x="1759712" y="1759712"/>
                  </a:cubicBezTo>
                  <a:lnTo>
                    <a:pt x="0" y="17597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835448" rIns="835448" bIns="320040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21600000">
              <a:off x="4430646" y="3638386"/>
              <a:ext cx="1759712" cy="1759713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1759712" y="0"/>
                  </a:moveTo>
                  <a:cubicBezTo>
                    <a:pt x="1759712" y="971862"/>
                    <a:pt x="971862" y="1759712"/>
                    <a:pt x="0" y="1759712"/>
                  </a:cubicBezTo>
                  <a:lnTo>
                    <a:pt x="0" y="0"/>
                  </a:lnTo>
                  <a:lnTo>
                    <a:pt x="1759712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320041" rIns="835448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rot="21600000">
              <a:off x="2589654" y="3638387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1759712" y="1759712"/>
                  </a:moveTo>
                  <a:cubicBezTo>
                    <a:pt x="787850" y="1759712"/>
                    <a:pt x="0" y="971862"/>
                    <a:pt x="0" y="0"/>
                  </a:cubicBezTo>
                  <a:lnTo>
                    <a:pt x="1759712" y="0"/>
                  </a:lnTo>
                  <a:lnTo>
                    <a:pt x="1759712" y="1759712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5448" tIns="320040" rIns="320039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5742" y="205344"/>
            <a:ext cx="6646910" cy="504056"/>
            <a:chOff x="-34322" y="205344"/>
            <a:chExt cx="8862546" cy="504056"/>
          </a:xfrm>
        </p:grpSpPr>
        <p:grpSp>
          <p:nvGrpSpPr>
            <p:cNvPr id="46" name="组合 45"/>
            <p:cNvGrpSpPr/>
            <p:nvPr/>
          </p:nvGrpSpPr>
          <p:grpSpPr>
            <a:xfrm>
              <a:off x="829774" y="223521"/>
              <a:ext cx="7998450" cy="461665"/>
              <a:chOff x="829774" y="223521"/>
              <a:chExt cx="7998450" cy="461665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359094" y="223521"/>
                <a:ext cx="28251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新蒂黑板报" panose="03000600000000000000" pitchFamily="66" charset="-122"/>
                    <a:ea typeface="新蒂黑板报" panose="03000600000000000000" pitchFamily="66" charset="-122"/>
                  </a:rPr>
                  <a:t>读一读</a:t>
                </a:r>
                <a:endPara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829774" y="288533"/>
                <a:ext cx="7998450" cy="360040"/>
                <a:chOff x="822022" y="288533"/>
                <a:chExt cx="7998450" cy="360040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5268932" y="633587"/>
                  <a:ext cx="355154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  <a:alpha val="74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2" name="组合 51"/>
                <p:cNvGrpSpPr/>
                <p:nvPr/>
              </p:nvGrpSpPr>
              <p:grpSpPr>
                <a:xfrm>
                  <a:off x="822022" y="288533"/>
                  <a:ext cx="4469280" cy="360040"/>
                  <a:chOff x="872912" y="836712"/>
                  <a:chExt cx="4469280" cy="360040"/>
                </a:xfrm>
              </p:grpSpPr>
              <p:sp>
                <p:nvSpPr>
                  <p:cNvPr id="53" name="矩形 52"/>
                  <p:cNvSpPr/>
                  <p:nvPr/>
                </p:nvSpPr>
                <p:spPr>
                  <a:xfrm>
                    <a:off x="872912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1774208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2675504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6" name="矩形 55"/>
                  <p:cNvSpPr/>
                  <p:nvPr/>
                </p:nvSpPr>
                <p:spPr>
                  <a:xfrm>
                    <a:off x="3576800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4478096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58" name="矩形 57"/>
            <p:cNvSpPr/>
            <p:nvPr/>
          </p:nvSpPr>
          <p:spPr>
            <a:xfrm>
              <a:off x="-34322" y="205344"/>
              <a:ext cx="864096" cy="504056"/>
            </a:xfrm>
            <a:prstGeom prst="rect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sp>
        <p:nvSpPr>
          <p:cNvPr id="47" name="文本框 27"/>
          <p:cNvSpPr txBox="1"/>
          <p:nvPr/>
        </p:nvSpPr>
        <p:spPr>
          <a:xfrm>
            <a:off x="6462210" y="1412777"/>
            <a:ext cx="2681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尘垢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845586" y="4149081"/>
            <a:ext cx="361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胆怯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60" name="文本框 27"/>
          <p:cNvSpPr txBox="1"/>
          <p:nvPr/>
        </p:nvSpPr>
        <p:spPr>
          <a:xfrm>
            <a:off x="6570222" y="4303456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一瓣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61" name="文本框 27"/>
          <p:cNvSpPr txBox="1"/>
          <p:nvPr/>
        </p:nvSpPr>
        <p:spPr>
          <a:xfrm>
            <a:off x="845586" y="1484785"/>
            <a:ext cx="2480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炫耀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 hidden="1"/>
          <p:cNvSpPr/>
          <p:nvPr/>
        </p:nvSpPr>
        <p:spPr>
          <a:xfrm>
            <a:off x="1803165" y="288533"/>
            <a:ext cx="648072" cy="50405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23" name="椭圆 26" hidden="1"/>
          <p:cNvSpPr/>
          <p:nvPr/>
        </p:nvSpPr>
        <p:spPr>
          <a:xfrm>
            <a:off x="-945486" y="1754135"/>
            <a:ext cx="739064" cy="1073360"/>
          </a:xfrm>
          <a:custGeom>
            <a:avLst/>
            <a:gdLst>
              <a:gd name="connsiteX0" fmla="*/ 0 w 981048"/>
              <a:gd name="connsiteY0" fmla="*/ 490524 h 981048"/>
              <a:gd name="connsiteX1" fmla="*/ 490524 w 981048"/>
              <a:gd name="connsiteY1" fmla="*/ 0 h 981048"/>
              <a:gd name="connsiteX2" fmla="*/ 981048 w 981048"/>
              <a:gd name="connsiteY2" fmla="*/ 490524 h 981048"/>
              <a:gd name="connsiteX3" fmla="*/ 490524 w 981048"/>
              <a:gd name="connsiteY3" fmla="*/ 981048 h 981048"/>
              <a:gd name="connsiteX4" fmla="*/ 0 w 981048"/>
              <a:gd name="connsiteY4" fmla="*/ 490524 h 981048"/>
              <a:gd name="connsiteX0-1" fmla="*/ 490524 w 981048"/>
              <a:gd name="connsiteY0-2" fmla="*/ 981048 h 1072488"/>
              <a:gd name="connsiteX1-3" fmla="*/ 0 w 981048"/>
              <a:gd name="connsiteY1-4" fmla="*/ 490524 h 1072488"/>
              <a:gd name="connsiteX2-5" fmla="*/ 490524 w 981048"/>
              <a:gd name="connsiteY2-6" fmla="*/ 0 h 1072488"/>
              <a:gd name="connsiteX3-7" fmla="*/ 981048 w 981048"/>
              <a:gd name="connsiteY3-8" fmla="*/ 490524 h 1072488"/>
              <a:gd name="connsiteX4-9" fmla="*/ 581964 w 981048"/>
              <a:gd name="connsiteY4-10" fmla="*/ 1072488 h 1072488"/>
              <a:gd name="connsiteX0-11" fmla="*/ 490524 w 981048"/>
              <a:gd name="connsiteY0-12" fmla="*/ 981048 h 1072488"/>
              <a:gd name="connsiteX1-13" fmla="*/ 0 w 981048"/>
              <a:gd name="connsiteY1-14" fmla="*/ 490524 h 1072488"/>
              <a:gd name="connsiteX2-15" fmla="*/ 490524 w 981048"/>
              <a:gd name="connsiteY2-16" fmla="*/ 0 h 1072488"/>
              <a:gd name="connsiteX3-17" fmla="*/ 981048 w 981048"/>
              <a:gd name="connsiteY3-18" fmla="*/ 490524 h 1072488"/>
              <a:gd name="connsiteX4-19" fmla="*/ 531164 w 981048"/>
              <a:gd name="connsiteY4-20" fmla="*/ 1072488 h 1072488"/>
              <a:gd name="connsiteX0-21" fmla="*/ 520552 w 1011076"/>
              <a:gd name="connsiteY0-22" fmla="*/ 981048 h 1072488"/>
              <a:gd name="connsiteX1-23" fmla="*/ 104226 w 1011076"/>
              <a:gd name="connsiteY1-24" fmla="*/ 801638 h 1072488"/>
              <a:gd name="connsiteX2-25" fmla="*/ 30028 w 1011076"/>
              <a:gd name="connsiteY2-26" fmla="*/ 490524 h 1072488"/>
              <a:gd name="connsiteX3-27" fmla="*/ 520552 w 1011076"/>
              <a:gd name="connsiteY3-28" fmla="*/ 0 h 1072488"/>
              <a:gd name="connsiteX4-29" fmla="*/ 1011076 w 1011076"/>
              <a:gd name="connsiteY4-30" fmla="*/ 490524 h 1072488"/>
              <a:gd name="connsiteX5" fmla="*/ 561192 w 1011076"/>
              <a:gd name="connsiteY5" fmla="*/ 1072488 h 1072488"/>
              <a:gd name="connsiteX0-31" fmla="*/ 494895 w 985419"/>
              <a:gd name="connsiteY0-32" fmla="*/ 996637 h 1088077"/>
              <a:gd name="connsiteX1-33" fmla="*/ 78569 w 985419"/>
              <a:gd name="connsiteY1-34" fmla="*/ 817227 h 1088077"/>
              <a:gd name="connsiteX2-35" fmla="*/ 4371 w 985419"/>
              <a:gd name="connsiteY2-36" fmla="*/ 506113 h 1088077"/>
              <a:gd name="connsiteX3-37" fmla="*/ 142069 w 985419"/>
              <a:gd name="connsiteY3-38" fmla="*/ 156827 h 1088077"/>
              <a:gd name="connsiteX4-39" fmla="*/ 494895 w 985419"/>
              <a:gd name="connsiteY4-40" fmla="*/ 15589 h 1088077"/>
              <a:gd name="connsiteX5-41" fmla="*/ 985419 w 985419"/>
              <a:gd name="connsiteY5-42" fmla="*/ 506113 h 1088077"/>
              <a:gd name="connsiteX6" fmla="*/ 535535 w 985419"/>
              <a:gd name="connsiteY6" fmla="*/ 1088077 h 1088077"/>
              <a:gd name="connsiteX0-43" fmla="*/ 494895 w 992365"/>
              <a:gd name="connsiteY0-44" fmla="*/ 981920 h 1073360"/>
              <a:gd name="connsiteX1-45" fmla="*/ 78569 w 992365"/>
              <a:gd name="connsiteY1-46" fmla="*/ 802510 h 1073360"/>
              <a:gd name="connsiteX2-47" fmla="*/ 4371 w 992365"/>
              <a:gd name="connsiteY2-48" fmla="*/ 491396 h 1073360"/>
              <a:gd name="connsiteX3-49" fmla="*/ 142069 w 992365"/>
              <a:gd name="connsiteY3-50" fmla="*/ 142110 h 1073360"/>
              <a:gd name="connsiteX4-51" fmla="*/ 494895 w 992365"/>
              <a:gd name="connsiteY4-52" fmla="*/ 872 h 1073360"/>
              <a:gd name="connsiteX5-53" fmla="*/ 827869 w 992365"/>
              <a:gd name="connsiteY5-54" fmla="*/ 104011 h 1073360"/>
              <a:gd name="connsiteX6-55" fmla="*/ 985419 w 992365"/>
              <a:gd name="connsiteY6-56" fmla="*/ 491396 h 1073360"/>
              <a:gd name="connsiteX7" fmla="*/ 535535 w 992365"/>
              <a:gd name="connsiteY7" fmla="*/ 1073360 h 1073360"/>
              <a:gd name="connsiteX0-57" fmla="*/ 494895 w 985419"/>
              <a:gd name="connsiteY0-58" fmla="*/ 981920 h 1073360"/>
              <a:gd name="connsiteX1-59" fmla="*/ 78569 w 985419"/>
              <a:gd name="connsiteY1-60" fmla="*/ 802510 h 1073360"/>
              <a:gd name="connsiteX2-61" fmla="*/ 4371 w 985419"/>
              <a:gd name="connsiteY2-62" fmla="*/ 491396 h 1073360"/>
              <a:gd name="connsiteX3-63" fmla="*/ 142069 w 985419"/>
              <a:gd name="connsiteY3-64" fmla="*/ 142110 h 1073360"/>
              <a:gd name="connsiteX4-65" fmla="*/ 494895 w 985419"/>
              <a:gd name="connsiteY4-66" fmla="*/ 872 h 1073360"/>
              <a:gd name="connsiteX5-67" fmla="*/ 827869 w 985419"/>
              <a:gd name="connsiteY5-68" fmla="*/ 104011 h 1073360"/>
              <a:gd name="connsiteX6-69" fmla="*/ 985419 w 985419"/>
              <a:gd name="connsiteY6-70" fmla="*/ 491396 h 1073360"/>
              <a:gd name="connsiteX7-71" fmla="*/ 535535 w 985419"/>
              <a:gd name="connsiteY7-72" fmla="*/ 1073360 h 1073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  <a:cxn ang="0">
                <a:pos x="connsiteX7-71" y="connsiteY7-72"/>
              </a:cxn>
            </a:cxnLst>
            <a:rect l="l" t="t" r="r" b="b"/>
            <a:pathLst>
              <a:path w="985419" h="1073360">
                <a:moveTo>
                  <a:pt x="494895" y="981920"/>
                </a:moveTo>
                <a:cubicBezTo>
                  <a:pt x="423391" y="939318"/>
                  <a:pt x="160323" y="884264"/>
                  <a:pt x="78569" y="802510"/>
                </a:cubicBezTo>
                <a:cubicBezTo>
                  <a:pt x="-3185" y="720756"/>
                  <a:pt x="-6212" y="601463"/>
                  <a:pt x="4371" y="491396"/>
                </a:cubicBezTo>
                <a:cubicBezTo>
                  <a:pt x="14954" y="381329"/>
                  <a:pt x="60315" y="223864"/>
                  <a:pt x="142069" y="142110"/>
                </a:cubicBezTo>
                <a:cubicBezTo>
                  <a:pt x="223823" y="60356"/>
                  <a:pt x="380595" y="7222"/>
                  <a:pt x="494895" y="872"/>
                </a:cubicBezTo>
                <a:cubicBezTo>
                  <a:pt x="609195" y="-5478"/>
                  <a:pt x="746115" y="22257"/>
                  <a:pt x="827869" y="104011"/>
                </a:cubicBezTo>
                <a:cubicBezTo>
                  <a:pt x="909623" y="185765"/>
                  <a:pt x="985419" y="220487"/>
                  <a:pt x="985419" y="491396"/>
                </a:cubicBezTo>
                <a:cubicBezTo>
                  <a:pt x="985419" y="762305"/>
                  <a:pt x="715004" y="981920"/>
                  <a:pt x="535535" y="1073360"/>
                </a:cubicBezTo>
              </a:path>
            </a:pathLst>
          </a:custGeom>
          <a:noFill/>
          <a:ln w="381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sp>
        <p:nvSpPr>
          <p:cNvPr id="24" name="椭圆 26" hidden="1"/>
          <p:cNvSpPr/>
          <p:nvPr/>
        </p:nvSpPr>
        <p:spPr>
          <a:xfrm>
            <a:off x="4013434" y="2852936"/>
            <a:ext cx="1097174" cy="1593450"/>
          </a:xfrm>
          <a:custGeom>
            <a:avLst/>
            <a:gdLst>
              <a:gd name="connsiteX0" fmla="*/ 0 w 981048"/>
              <a:gd name="connsiteY0" fmla="*/ 490524 h 981048"/>
              <a:gd name="connsiteX1" fmla="*/ 490524 w 981048"/>
              <a:gd name="connsiteY1" fmla="*/ 0 h 981048"/>
              <a:gd name="connsiteX2" fmla="*/ 981048 w 981048"/>
              <a:gd name="connsiteY2" fmla="*/ 490524 h 981048"/>
              <a:gd name="connsiteX3" fmla="*/ 490524 w 981048"/>
              <a:gd name="connsiteY3" fmla="*/ 981048 h 981048"/>
              <a:gd name="connsiteX4" fmla="*/ 0 w 981048"/>
              <a:gd name="connsiteY4" fmla="*/ 490524 h 981048"/>
              <a:gd name="connsiteX0-1" fmla="*/ 490524 w 981048"/>
              <a:gd name="connsiteY0-2" fmla="*/ 981048 h 1072488"/>
              <a:gd name="connsiteX1-3" fmla="*/ 0 w 981048"/>
              <a:gd name="connsiteY1-4" fmla="*/ 490524 h 1072488"/>
              <a:gd name="connsiteX2-5" fmla="*/ 490524 w 981048"/>
              <a:gd name="connsiteY2-6" fmla="*/ 0 h 1072488"/>
              <a:gd name="connsiteX3-7" fmla="*/ 981048 w 981048"/>
              <a:gd name="connsiteY3-8" fmla="*/ 490524 h 1072488"/>
              <a:gd name="connsiteX4-9" fmla="*/ 581964 w 981048"/>
              <a:gd name="connsiteY4-10" fmla="*/ 1072488 h 1072488"/>
              <a:gd name="connsiteX0-11" fmla="*/ 490524 w 981048"/>
              <a:gd name="connsiteY0-12" fmla="*/ 981048 h 1072488"/>
              <a:gd name="connsiteX1-13" fmla="*/ 0 w 981048"/>
              <a:gd name="connsiteY1-14" fmla="*/ 490524 h 1072488"/>
              <a:gd name="connsiteX2-15" fmla="*/ 490524 w 981048"/>
              <a:gd name="connsiteY2-16" fmla="*/ 0 h 1072488"/>
              <a:gd name="connsiteX3-17" fmla="*/ 981048 w 981048"/>
              <a:gd name="connsiteY3-18" fmla="*/ 490524 h 1072488"/>
              <a:gd name="connsiteX4-19" fmla="*/ 531164 w 981048"/>
              <a:gd name="connsiteY4-20" fmla="*/ 1072488 h 1072488"/>
              <a:gd name="connsiteX0-21" fmla="*/ 520552 w 1011076"/>
              <a:gd name="connsiteY0-22" fmla="*/ 981048 h 1072488"/>
              <a:gd name="connsiteX1-23" fmla="*/ 104226 w 1011076"/>
              <a:gd name="connsiteY1-24" fmla="*/ 801638 h 1072488"/>
              <a:gd name="connsiteX2-25" fmla="*/ 30028 w 1011076"/>
              <a:gd name="connsiteY2-26" fmla="*/ 490524 h 1072488"/>
              <a:gd name="connsiteX3-27" fmla="*/ 520552 w 1011076"/>
              <a:gd name="connsiteY3-28" fmla="*/ 0 h 1072488"/>
              <a:gd name="connsiteX4-29" fmla="*/ 1011076 w 1011076"/>
              <a:gd name="connsiteY4-30" fmla="*/ 490524 h 1072488"/>
              <a:gd name="connsiteX5" fmla="*/ 561192 w 1011076"/>
              <a:gd name="connsiteY5" fmla="*/ 1072488 h 1072488"/>
              <a:gd name="connsiteX0-31" fmla="*/ 494895 w 985419"/>
              <a:gd name="connsiteY0-32" fmla="*/ 996637 h 1088077"/>
              <a:gd name="connsiteX1-33" fmla="*/ 78569 w 985419"/>
              <a:gd name="connsiteY1-34" fmla="*/ 817227 h 1088077"/>
              <a:gd name="connsiteX2-35" fmla="*/ 4371 w 985419"/>
              <a:gd name="connsiteY2-36" fmla="*/ 506113 h 1088077"/>
              <a:gd name="connsiteX3-37" fmla="*/ 142069 w 985419"/>
              <a:gd name="connsiteY3-38" fmla="*/ 156827 h 1088077"/>
              <a:gd name="connsiteX4-39" fmla="*/ 494895 w 985419"/>
              <a:gd name="connsiteY4-40" fmla="*/ 15589 h 1088077"/>
              <a:gd name="connsiteX5-41" fmla="*/ 985419 w 985419"/>
              <a:gd name="connsiteY5-42" fmla="*/ 506113 h 1088077"/>
              <a:gd name="connsiteX6" fmla="*/ 535535 w 985419"/>
              <a:gd name="connsiteY6" fmla="*/ 1088077 h 1088077"/>
              <a:gd name="connsiteX0-43" fmla="*/ 494895 w 992365"/>
              <a:gd name="connsiteY0-44" fmla="*/ 981920 h 1073360"/>
              <a:gd name="connsiteX1-45" fmla="*/ 78569 w 992365"/>
              <a:gd name="connsiteY1-46" fmla="*/ 802510 h 1073360"/>
              <a:gd name="connsiteX2-47" fmla="*/ 4371 w 992365"/>
              <a:gd name="connsiteY2-48" fmla="*/ 491396 h 1073360"/>
              <a:gd name="connsiteX3-49" fmla="*/ 142069 w 992365"/>
              <a:gd name="connsiteY3-50" fmla="*/ 142110 h 1073360"/>
              <a:gd name="connsiteX4-51" fmla="*/ 494895 w 992365"/>
              <a:gd name="connsiteY4-52" fmla="*/ 872 h 1073360"/>
              <a:gd name="connsiteX5-53" fmla="*/ 827869 w 992365"/>
              <a:gd name="connsiteY5-54" fmla="*/ 104011 h 1073360"/>
              <a:gd name="connsiteX6-55" fmla="*/ 985419 w 992365"/>
              <a:gd name="connsiteY6-56" fmla="*/ 491396 h 1073360"/>
              <a:gd name="connsiteX7" fmla="*/ 535535 w 992365"/>
              <a:gd name="connsiteY7" fmla="*/ 1073360 h 1073360"/>
              <a:gd name="connsiteX0-57" fmla="*/ 494895 w 985419"/>
              <a:gd name="connsiteY0-58" fmla="*/ 981920 h 1073360"/>
              <a:gd name="connsiteX1-59" fmla="*/ 78569 w 985419"/>
              <a:gd name="connsiteY1-60" fmla="*/ 802510 h 1073360"/>
              <a:gd name="connsiteX2-61" fmla="*/ 4371 w 985419"/>
              <a:gd name="connsiteY2-62" fmla="*/ 491396 h 1073360"/>
              <a:gd name="connsiteX3-63" fmla="*/ 142069 w 985419"/>
              <a:gd name="connsiteY3-64" fmla="*/ 142110 h 1073360"/>
              <a:gd name="connsiteX4-65" fmla="*/ 494895 w 985419"/>
              <a:gd name="connsiteY4-66" fmla="*/ 872 h 1073360"/>
              <a:gd name="connsiteX5-67" fmla="*/ 827869 w 985419"/>
              <a:gd name="connsiteY5-68" fmla="*/ 104011 h 1073360"/>
              <a:gd name="connsiteX6-69" fmla="*/ 985419 w 985419"/>
              <a:gd name="connsiteY6-70" fmla="*/ 491396 h 1073360"/>
              <a:gd name="connsiteX7-71" fmla="*/ 535535 w 985419"/>
              <a:gd name="connsiteY7-72" fmla="*/ 1073360 h 1073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  <a:cxn ang="0">
                <a:pos x="connsiteX7-71" y="connsiteY7-72"/>
              </a:cxn>
            </a:cxnLst>
            <a:rect l="l" t="t" r="r" b="b"/>
            <a:pathLst>
              <a:path w="985419" h="1073360">
                <a:moveTo>
                  <a:pt x="494895" y="981920"/>
                </a:moveTo>
                <a:cubicBezTo>
                  <a:pt x="423391" y="939318"/>
                  <a:pt x="160323" y="884264"/>
                  <a:pt x="78569" y="802510"/>
                </a:cubicBezTo>
                <a:cubicBezTo>
                  <a:pt x="-3185" y="720756"/>
                  <a:pt x="-6212" y="601463"/>
                  <a:pt x="4371" y="491396"/>
                </a:cubicBezTo>
                <a:cubicBezTo>
                  <a:pt x="14954" y="381329"/>
                  <a:pt x="60315" y="223864"/>
                  <a:pt x="142069" y="142110"/>
                </a:cubicBezTo>
                <a:cubicBezTo>
                  <a:pt x="223823" y="60356"/>
                  <a:pt x="380595" y="7222"/>
                  <a:pt x="494895" y="872"/>
                </a:cubicBezTo>
                <a:cubicBezTo>
                  <a:pt x="609195" y="-5478"/>
                  <a:pt x="746115" y="22257"/>
                  <a:pt x="827869" y="104011"/>
                </a:cubicBezTo>
                <a:cubicBezTo>
                  <a:pt x="909623" y="185765"/>
                  <a:pt x="985419" y="220487"/>
                  <a:pt x="985419" y="491396"/>
                </a:cubicBezTo>
                <a:cubicBezTo>
                  <a:pt x="985419" y="762305"/>
                  <a:pt x="715004" y="981920"/>
                  <a:pt x="535535" y="1073360"/>
                </a:cubicBezTo>
              </a:path>
            </a:pathLst>
          </a:custGeom>
          <a:noFill/>
          <a:ln w="381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汉仪丫丫体简" panose="02010604000101010101" pitchFamily="2" charset="-122"/>
            </a:endParaRPr>
          </a:p>
        </p:txBody>
      </p:sp>
      <p:cxnSp>
        <p:nvCxnSpPr>
          <p:cNvPr id="34" name="直接连接符 33" hidden="1"/>
          <p:cNvCxnSpPr/>
          <p:nvPr/>
        </p:nvCxnSpPr>
        <p:spPr>
          <a:xfrm flipH="1" flipV="1">
            <a:off x="5328083" y="4355082"/>
            <a:ext cx="554049" cy="182611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 hidden="1"/>
          <p:cNvCxnSpPr/>
          <p:nvPr/>
        </p:nvCxnSpPr>
        <p:spPr>
          <a:xfrm flipH="1">
            <a:off x="4538418" y="2094433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 hidden="1"/>
          <p:cNvCxnSpPr/>
          <p:nvPr/>
        </p:nvCxnSpPr>
        <p:spPr>
          <a:xfrm flipH="1">
            <a:off x="5398859" y="2804565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hidden="1"/>
          <p:cNvCxnSpPr/>
          <p:nvPr/>
        </p:nvCxnSpPr>
        <p:spPr>
          <a:xfrm flipH="1">
            <a:off x="3435066" y="4355082"/>
            <a:ext cx="412501" cy="484759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 hidden="1"/>
          <p:cNvCxnSpPr/>
          <p:nvPr/>
        </p:nvCxnSpPr>
        <p:spPr>
          <a:xfrm flipH="1" flipV="1">
            <a:off x="4572000" y="4851255"/>
            <a:ext cx="554049" cy="182611"/>
          </a:xfrm>
          <a:prstGeom prst="line">
            <a:avLst/>
          </a:prstGeom>
          <a:ln w="571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93"/>
          <p:cNvGrpSpPr/>
          <p:nvPr/>
        </p:nvGrpSpPr>
        <p:grpSpPr>
          <a:xfrm>
            <a:off x="3085241" y="1797396"/>
            <a:ext cx="2700528" cy="3600705"/>
            <a:chOff x="2589654" y="1797394"/>
            <a:chExt cx="3600704" cy="3600705"/>
          </a:xfrm>
        </p:grpSpPr>
        <p:sp>
          <p:nvSpPr>
            <p:cNvPr id="95" name="任意多边形 94"/>
            <p:cNvSpPr/>
            <p:nvPr/>
          </p:nvSpPr>
          <p:spPr>
            <a:xfrm>
              <a:off x="2589654" y="1797394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0" y="1759712"/>
                  </a:moveTo>
                  <a:cubicBezTo>
                    <a:pt x="0" y="787850"/>
                    <a:pt x="787850" y="0"/>
                    <a:pt x="1759712" y="0"/>
                  </a:cubicBezTo>
                  <a:lnTo>
                    <a:pt x="1759712" y="1759712"/>
                  </a:lnTo>
                  <a:lnTo>
                    <a:pt x="0" y="1759712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5448" tIns="835448" rIns="320040" bIns="320040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4430646" y="1797394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0" y="0"/>
                  </a:moveTo>
                  <a:cubicBezTo>
                    <a:pt x="971862" y="0"/>
                    <a:pt x="1759712" y="787850"/>
                    <a:pt x="1759712" y="1759712"/>
                  </a:cubicBezTo>
                  <a:lnTo>
                    <a:pt x="0" y="17597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835448" rIns="835448" bIns="320040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21600000">
              <a:off x="4430646" y="3638386"/>
              <a:ext cx="1759712" cy="1759713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1759712" y="0"/>
                  </a:moveTo>
                  <a:cubicBezTo>
                    <a:pt x="1759712" y="971862"/>
                    <a:pt x="971862" y="1759712"/>
                    <a:pt x="0" y="1759712"/>
                  </a:cubicBezTo>
                  <a:lnTo>
                    <a:pt x="0" y="0"/>
                  </a:lnTo>
                  <a:lnTo>
                    <a:pt x="1759712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320041" rIns="835448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rot="21600000">
              <a:off x="2589654" y="3638387"/>
              <a:ext cx="1759712" cy="1759712"/>
            </a:xfrm>
            <a:custGeom>
              <a:avLst/>
              <a:gdLst>
                <a:gd name="connsiteX0" fmla="*/ 0 w 1759712"/>
                <a:gd name="connsiteY0" fmla="*/ 1759712 h 1759712"/>
                <a:gd name="connsiteX1" fmla="*/ 1759712 w 1759712"/>
                <a:gd name="connsiteY1" fmla="*/ 0 h 1759712"/>
                <a:gd name="connsiteX2" fmla="*/ 1759712 w 1759712"/>
                <a:gd name="connsiteY2" fmla="*/ 1759712 h 1759712"/>
                <a:gd name="connsiteX3" fmla="*/ 0 w 1759712"/>
                <a:gd name="connsiteY3" fmla="*/ 1759712 h 175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9712" h="1759712">
                  <a:moveTo>
                    <a:pt x="1759712" y="1759712"/>
                  </a:moveTo>
                  <a:cubicBezTo>
                    <a:pt x="787850" y="1759712"/>
                    <a:pt x="0" y="971862"/>
                    <a:pt x="0" y="0"/>
                  </a:cubicBezTo>
                  <a:lnTo>
                    <a:pt x="1759712" y="0"/>
                  </a:lnTo>
                  <a:lnTo>
                    <a:pt x="1759712" y="1759712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57150" cap="rnd"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5448" tIns="320040" rIns="320039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-25742" y="205344"/>
            <a:ext cx="6646910" cy="504056"/>
            <a:chOff x="-34322" y="205344"/>
            <a:chExt cx="8862546" cy="504056"/>
          </a:xfrm>
        </p:grpSpPr>
        <p:grpSp>
          <p:nvGrpSpPr>
            <p:cNvPr id="4" name="组合 45"/>
            <p:cNvGrpSpPr/>
            <p:nvPr/>
          </p:nvGrpSpPr>
          <p:grpSpPr>
            <a:xfrm>
              <a:off x="829774" y="223521"/>
              <a:ext cx="7998450" cy="461665"/>
              <a:chOff x="829774" y="223521"/>
              <a:chExt cx="7998450" cy="461665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359094" y="223521"/>
                <a:ext cx="28251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新蒂黑板报" panose="03000600000000000000" pitchFamily="66" charset="-122"/>
                    <a:ea typeface="新蒂黑板报" panose="03000600000000000000" pitchFamily="66" charset="-122"/>
                  </a:rPr>
                  <a:t>读一读</a:t>
                </a:r>
                <a:endPara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endParaRPr>
              </a:p>
            </p:txBody>
          </p:sp>
          <p:grpSp>
            <p:nvGrpSpPr>
              <p:cNvPr id="5" name="组合 48"/>
              <p:cNvGrpSpPr/>
              <p:nvPr/>
            </p:nvGrpSpPr>
            <p:grpSpPr>
              <a:xfrm>
                <a:off x="829774" y="288533"/>
                <a:ext cx="7998450" cy="360040"/>
                <a:chOff x="822022" y="288533"/>
                <a:chExt cx="7998450" cy="360040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5268932" y="633587"/>
                  <a:ext cx="355154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65000"/>
                      <a:alpha val="74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" name="组合 51"/>
                <p:cNvGrpSpPr/>
                <p:nvPr/>
              </p:nvGrpSpPr>
              <p:grpSpPr>
                <a:xfrm>
                  <a:off x="822022" y="288533"/>
                  <a:ext cx="4469280" cy="360040"/>
                  <a:chOff x="872912" y="836712"/>
                  <a:chExt cx="4469280" cy="360040"/>
                </a:xfrm>
              </p:grpSpPr>
              <p:sp>
                <p:nvSpPr>
                  <p:cNvPr id="53" name="矩形 52"/>
                  <p:cNvSpPr/>
                  <p:nvPr/>
                </p:nvSpPr>
                <p:spPr>
                  <a:xfrm>
                    <a:off x="872912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4" name="矩形 53"/>
                  <p:cNvSpPr/>
                  <p:nvPr/>
                </p:nvSpPr>
                <p:spPr>
                  <a:xfrm>
                    <a:off x="1774208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2675504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6" name="矩形 55"/>
                  <p:cNvSpPr/>
                  <p:nvPr/>
                </p:nvSpPr>
                <p:spPr>
                  <a:xfrm>
                    <a:off x="3576800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4478096" y="836712"/>
                    <a:ext cx="864096" cy="3600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汉仪丫丫体简" panose="0201060400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58" name="矩形 57"/>
            <p:cNvSpPr/>
            <p:nvPr/>
          </p:nvSpPr>
          <p:spPr>
            <a:xfrm>
              <a:off x="-34322" y="205344"/>
              <a:ext cx="864096" cy="504056"/>
            </a:xfrm>
            <a:prstGeom prst="rect">
              <a:avLst/>
            </a:prstGeom>
            <a:blipFill>
              <a:blip r:embed="rId7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sp>
        <p:nvSpPr>
          <p:cNvPr id="47" name="文本框 27"/>
          <p:cNvSpPr txBox="1"/>
          <p:nvPr/>
        </p:nvSpPr>
        <p:spPr>
          <a:xfrm>
            <a:off x="6462210" y="1412777"/>
            <a:ext cx="2681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赤脚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845586" y="4149081"/>
            <a:ext cx="361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涉过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60" name="文本框 27"/>
          <p:cNvSpPr txBox="1"/>
          <p:nvPr/>
        </p:nvSpPr>
        <p:spPr>
          <a:xfrm>
            <a:off x="6398949" y="4053708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阴霾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  <p:sp>
        <p:nvSpPr>
          <p:cNvPr id="61" name="文本框 27"/>
          <p:cNvSpPr txBox="1"/>
          <p:nvPr/>
        </p:nvSpPr>
        <p:spPr>
          <a:xfrm>
            <a:off x="845586" y="1484785"/>
            <a:ext cx="28359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方正楷体拼音字库01" pitchFamily="65" charset="-122"/>
                <a:ea typeface="方正楷体拼音字库01" pitchFamily="65" charset="-122"/>
              </a:rPr>
              <a:t>曝晒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方正楷体拼音字库01" pitchFamily="65" charset="-122"/>
              <a:ea typeface="方正楷体拼音字库01" pitchFamily="65" charset="-122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7"/>
          <p:cNvGrpSpPr/>
          <p:nvPr/>
        </p:nvGrpSpPr>
        <p:grpSpPr>
          <a:xfrm>
            <a:off x="-23388" y="205344"/>
            <a:ext cx="6644556" cy="504056"/>
            <a:chOff x="-31184" y="205344"/>
            <a:chExt cx="8859408" cy="504056"/>
          </a:xfrm>
        </p:grpSpPr>
        <p:sp>
          <p:nvSpPr>
            <p:cNvPr id="29" name="文本框 28"/>
            <p:cNvSpPr txBox="1"/>
            <p:nvPr/>
          </p:nvSpPr>
          <p:spPr>
            <a:xfrm>
              <a:off x="5359093" y="223521"/>
              <a:ext cx="2894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写一写</a:t>
              </a:r>
              <a:endPara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829774" y="288533"/>
              <a:ext cx="7998450" cy="360040"/>
              <a:chOff x="822022" y="288533"/>
              <a:chExt cx="7998450" cy="36004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5268932" y="633587"/>
                <a:ext cx="355154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7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组合 36"/>
              <p:cNvGrpSpPr/>
              <p:nvPr/>
            </p:nvGrpSpPr>
            <p:grpSpPr>
              <a:xfrm>
                <a:off x="822022" y="288533"/>
                <a:ext cx="4469280" cy="360040"/>
                <a:chOff x="872912" y="836712"/>
                <a:chExt cx="4469280" cy="36004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872912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774208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675504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3576800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4478096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-31184" y="205344"/>
              <a:ext cx="864096" cy="504056"/>
            </a:xfrm>
            <a:prstGeom prst="rect">
              <a:avLst/>
            </a:prstGeom>
            <a:blipFill>
              <a:blip r:embed="rId1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354095" y="1055549"/>
            <a:ext cx="1620180" cy="1368152"/>
            <a:chOff x="389602" y="1124744"/>
            <a:chExt cx="2197812" cy="1440160"/>
          </a:xfrm>
        </p:grpSpPr>
        <p:sp>
          <p:nvSpPr>
            <p:cNvPr id="2" name="椭圆 1"/>
            <p:cNvSpPr/>
            <p:nvPr/>
          </p:nvSpPr>
          <p:spPr>
            <a:xfrm>
              <a:off x="822022" y="1124744"/>
              <a:ext cx="1440160" cy="1440160"/>
            </a:xfrm>
            <a:prstGeom prst="ellipse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389602" y="1336907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298016" y="2913572"/>
            <a:ext cx="1648359" cy="1440160"/>
            <a:chOff x="1922283" y="3212976"/>
            <a:chExt cx="2197812" cy="1440160"/>
          </a:xfrm>
        </p:grpSpPr>
        <p:sp>
          <p:nvSpPr>
            <p:cNvPr id="33" name="椭圆 32"/>
            <p:cNvSpPr/>
            <p:nvPr/>
          </p:nvSpPr>
          <p:spPr>
            <a:xfrm>
              <a:off x="2331589" y="3212976"/>
              <a:ext cx="1440160" cy="1440160"/>
            </a:xfrm>
            <a:prstGeom prst="ellipse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1922283" y="3426470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>
            <a:off x="379513" y="4676201"/>
            <a:ext cx="1648359" cy="1440160"/>
            <a:chOff x="4192396" y="4653136"/>
            <a:chExt cx="2197812" cy="1440160"/>
          </a:xfrm>
        </p:grpSpPr>
        <p:sp>
          <p:nvSpPr>
            <p:cNvPr id="32" name="椭圆 31"/>
            <p:cNvSpPr/>
            <p:nvPr/>
          </p:nvSpPr>
          <p:spPr>
            <a:xfrm>
              <a:off x="4548852" y="4653136"/>
              <a:ext cx="1440160" cy="1440160"/>
            </a:xfrm>
            <a:prstGeom prst="ellipse">
              <a:avLst/>
            </a:prstGeom>
            <a:blipFill dpi="0" rotWithShape="1">
              <a:blip r:embed="rId4" cstate="email"/>
              <a:srcRect/>
              <a:stretch>
                <a:fillRect/>
              </a:stretch>
            </a:blipFill>
            <a:ln w="57150" cap="rnd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320041" rIns="835448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4192396" y="4850796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pic>
        <p:nvPicPr>
          <p:cNvPr id="22" name="图片 21" descr="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6594" y="1412776"/>
            <a:ext cx="6880783" cy="424847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7"/>
          <p:cNvGrpSpPr/>
          <p:nvPr/>
        </p:nvGrpSpPr>
        <p:grpSpPr>
          <a:xfrm>
            <a:off x="-23388" y="205344"/>
            <a:ext cx="6644556" cy="504056"/>
            <a:chOff x="-31184" y="205344"/>
            <a:chExt cx="8859408" cy="504056"/>
          </a:xfrm>
        </p:grpSpPr>
        <p:sp>
          <p:nvSpPr>
            <p:cNvPr id="29" name="文本框 28"/>
            <p:cNvSpPr txBox="1"/>
            <p:nvPr/>
          </p:nvSpPr>
          <p:spPr>
            <a:xfrm>
              <a:off x="5359093" y="223521"/>
              <a:ext cx="2894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写一写</a:t>
              </a:r>
              <a:endPara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829774" y="288533"/>
              <a:ext cx="7998450" cy="360040"/>
              <a:chOff x="822022" y="288533"/>
              <a:chExt cx="7998450" cy="36004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5268932" y="633587"/>
                <a:ext cx="355154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7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组合 36"/>
              <p:cNvGrpSpPr/>
              <p:nvPr/>
            </p:nvGrpSpPr>
            <p:grpSpPr>
              <a:xfrm>
                <a:off x="822022" y="288533"/>
                <a:ext cx="4469280" cy="360040"/>
                <a:chOff x="872912" y="836712"/>
                <a:chExt cx="4469280" cy="36004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872912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774208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675504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3576800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4478096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-31184" y="205344"/>
              <a:ext cx="864096" cy="504056"/>
            </a:xfrm>
            <a:prstGeom prst="rect">
              <a:avLst/>
            </a:prstGeom>
            <a:blipFill>
              <a:blip r:embed="rId1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287117" y="1109972"/>
            <a:ext cx="1620180" cy="1368152"/>
            <a:chOff x="389602" y="1124744"/>
            <a:chExt cx="2197812" cy="1440160"/>
          </a:xfrm>
        </p:grpSpPr>
        <p:sp>
          <p:nvSpPr>
            <p:cNvPr id="2" name="椭圆 1"/>
            <p:cNvSpPr/>
            <p:nvPr/>
          </p:nvSpPr>
          <p:spPr>
            <a:xfrm>
              <a:off x="822022" y="1124744"/>
              <a:ext cx="1440160" cy="1440160"/>
            </a:xfrm>
            <a:prstGeom prst="ellipse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389602" y="1336907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312535" y="2845688"/>
            <a:ext cx="1648359" cy="1440160"/>
            <a:chOff x="1922283" y="3212976"/>
            <a:chExt cx="2197812" cy="1440160"/>
          </a:xfrm>
        </p:grpSpPr>
        <p:sp>
          <p:nvSpPr>
            <p:cNvPr id="33" name="椭圆 32"/>
            <p:cNvSpPr/>
            <p:nvPr/>
          </p:nvSpPr>
          <p:spPr>
            <a:xfrm>
              <a:off x="2331589" y="3212976"/>
              <a:ext cx="1440160" cy="1440160"/>
            </a:xfrm>
            <a:prstGeom prst="ellipse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1922283" y="3426470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>
            <a:off x="446223" y="4768469"/>
            <a:ext cx="1648359" cy="1440160"/>
            <a:chOff x="4192396" y="4653136"/>
            <a:chExt cx="2197812" cy="1440160"/>
          </a:xfrm>
        </p:grpSpPr>
        <p:sp>
          <p:nvSpPr>
            <p:cNvPr id="32" name="椭圆 31"/>
            <p:cNvSpPr/>
            <p:nvPr/>
          </p:nvSpPr>
          <p:spPr>
            <a:xfrm>
              <a:off x="4548852" y="4653136"/>
              <a:ext cx="1440160" cy="1440160"/>
            </a:xfrm>
            <a:prstGeom prst="ellipse">
              <a:avLst/>
            </a:prstGeom>
            <a:blipFill dpi="0" rotWithShape="1">
              <a:blip r:embed="rId4" cstate="email"/>
              <a:srcRect/>
              <a:stretch>
                <a:fillRect/>
              </a:stretch>
            </a:blipFill>
            <a:ln w="57150" cap="rnd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320041" rIns="835448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4192396" y="4850796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pic>
        <p:nvPicPr>
          <p:cNvPr id="22" name="图片 21" descr="1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91940" y="1425997"/>
            <a:ext cx="6815931" cy="4392488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7"/>
          <p:cNvGrpSpPr/>
          <p:nvPr/>
        </p:nvGrpSpPr>
        <p:grpSpPr>
          <a:xfrm>
            <a:off x="-23388" y="205344"/>
            <a:ext cx="6644556" cy="504056"/>
            <a:chOff x="-31184" y="205344"/>
            <a:chExt cx="8859408" cy="504056"/>
          </a:xfrm>
        </p:grpSpPr>
        <p:sp>
          <p:nvSpPr>
            <p:cNvPr id="29" name="文本框 28"/>
            <p:cNvSpPr txBox="1"/>
            <p:nvPr/>
          </p:nvSpPr>
          <p:spPr>
            <a:xfrm>
              <a:off x="5359093" y="223521"/>
              <a:ext cx="2894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写一写</a:t>
              </a:r>
              <a:endPara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  <p:grpSp>
          <p:nvGrpSpPr>
            <p:cNvPr id="4" name="组合 29"/>
            <p:cNvGrpSpPr/>
            <p:nvPr/>
          </p:nvGrpSpPr>
          <p:grpSpPr>
            <a:xfrm>
              <a:off x="829774" y="288533"/>
              <a:ext cx="7998450" cy="360040"/>
              <a:chOff x="822022" y="288533"/>
              <a:chExt cx="7998450" cy="36004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5268932" y="633587"/>
                <a:ext cx="3551540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  <a:alpha val="7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组合 36"/>
              <p:cNvGrpSpPr/>
              <p:nvPr/>
            </p:nvGrpSpPr>
            <p:grpSpPr>
              <a:xfrm>
                <a:off x="822022" y="288533"/>
                <a:ext cx="4469280" cy="360040"/>
                <a:chOff x="872912" y="836712"/>
                <a:chExt cx="4469280" cy="36004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872912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774208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2675504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3576800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>
                  <a:off x="4478096" y="836712"/>
                  <a:ext cx="864096" cy="3600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汉仪丫丫体简" panose="02010604000101010101" pitchFamily="2" charset="-122"/>
                  </a:endParaRPr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-31184" y="205344"/>
              <a:ext cx="864096" cy="504056"/>
            </a:xfrm>
            <a:prstGeom prst="rect">
              <a:avLst/>
            </a:prstGeom>
            <a:blipFill>
              <a:blip r:embed="rId1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>
            <a:off x="184637" y="1139611"/>
            <a:ext cx="1620180" cy="1368152"/>
            <a:chOff x="389602" y="1124744"/>
            <a:chExt cx="2197812" cy="1440160"/>
          </a:xfrm>
        </p:grpSpPr>
        <p:sp>
          <p:nvSpPr>
            <p:cNvPr id="2" name="椭圆 1"/>
            <p:cNvSpPr/>
            <p:nvPr/>
          </p:nvSpPr>
          <p:spPr>
            <a:xfrm>
              <a:off x="822022" y="1124744"/>
              <a:ext cx="1440160" cy="1440160"/>
            </a:xfrm>
            <a:prstGeom prst="ellipse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389602" y="1336907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135780" y="2824397"/>
            <a:ext cx="1648359" cy="1440160"/>
            <a:chOff x="1922283" y="3212976"/>
            <a:chExt cx="2197812" cy="1440160"/>
          </a:xfrm>
        </p:grpSpPr>
        <p:sp>
          <p:nvSpPr>
            <p:cNvPr id="33" name="椭圆 32"/>
            <p:cNvSpPr/>
            <p:nvPr/>
          </p:nvSpPr>
          <p:spPr>
            <a:xfrm>
              <a:off x="2331589" y="3212976"/>
              <a:ext cx="1440160" cy="1440160"/>
            </a:xfrm>
            <a:prstGeom prst="ellipse">
              <a:avLst/>
            </a:prstGeom>
            <a:blipFill>
              <a:blip r:embed="rId3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汉仪丫丫体简" panose="02010604000101010101" pitchFamily="2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1922283" y="3426470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>
            <a:off x="325916" y="4680771"/>
            <a:ext cx="1648359" cy="1440160"/>
            <a:chOff x="4192396" y="4653136"/>
            <a:chExt cx="2197812" cy="1440160"/>
          </a:xfrm>
        </p:grpSpPr>
        <p:sp>
          <p:nvSpPr>
            <p:cNvPr id="32" name="椭圆 31"/>
            <p:cNvSpPr/>
            <p:nvPr/>
          </p:nvSpPr>
          <p:spPr>
            <a:xfrm>
              <a:off x="4548852" y="4653136"/>
              <a:ext cx="1440160" cy="1440160"/>
            </a:xfrm>
            <a:prstGeom prst="ellipse">
              <a:avLst/>
            </a:prstGeom>
            <a:blipFill dpi="0" rotWithShape="1">
              <a:blip r:embed="rId4" cstate="email"/>
              <a:srcRect/>
              <a:stretch>
                <a:fillRect/>
              </a:stretch>
            </a:blipFill>
            <a:ln w="57150" cap="rnd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0040" tIns="320041" rIns="835448" bIns="835448" numCol="1" spcCol="1270" anchor="ctr" anchorCtr="0">
              <a:noAutofit/>
            </a:bodyPr>
            <a:lstStyle/>
            <a:p>
              <a:pPr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4192396" y="4850796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汉仪丫丫体简" panose="02010604000101010101" pitchFamily="2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4275" y="1876071"/>
            <a:ext cx="6270133" cy="3002359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295431" y="2664219"/>
            <a:ext cx="62461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FDFCFD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+mn-ea"/>
                <a:sym typeface="+mn-lt"/>
              </a:rPr>
              <a:t>有感情地朗读课文。</a:t>
            </a:r>
            <a:endParaRPr lang="zh-CN" altLang="en-US" sz="7200" b="1" dirty="0">
              <a:solidFill>
                <a:srgbClr val="FDFCFD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3688" y="4941168"/>
            <a:ext cx="6527478" cy="140996"/>
            <a:chOff x="323528" y="4293096"/>
            <a:chExt cx="8703304" cy="140996"/>
          </a:xfrm>
        </p:grpSpPr>
        <p:grpSp>
          <p:nvGrpSpPr>
            <p:cNvPr id="3" name="组合 28"/>
            <p:cNvGrpSpPr/>
            <p:nvPr/>
          </p:nvGrpSpPr>
          <p:grpSpPr>
            <a:xfrm>
              <a:off x="323528" y="4293096"/>
              <a:ext cx="4464719" cy="140996"/>
              <a:chOff x="617922" y="1097616"/>
              <a:chExt cx="4464719" cy="140996"/>
            </a:xfrm>
          </p:grpSpPr>
          <p:sp>
            <p:nvSpPr>
              <p:cNvPr id="30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4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4" name="组合 34"/>
            <p:cNvGrpSpPr/>
            <p:nvPr/>
          </p:nvGrpSpPr>
          <p:grpSpPr>
            <a:xfrm>
              <a:off x="4562113" y="4293096"/>
              <a:ext cx="4464719" cy="140996"/>
              <a:chOff x="617922" y="1097616"/>
              <a:chExt cx="4464719" cy="140996"/>
            </a:xfrm>
          </p:grpSpPr>
          <p:sp>
            <p:nvSpPr>
              <p:cNvPr id="36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37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grpSp>
        <p:nvGrpSpPr>
          <p:cNvPr id="5" name="组合 2"/>
          <p:cNvGrpSpPr/>
          <p:nvPr/>
        </p:nvGrpSpPr>
        <p:grpSpPr>
          <a:xfrm>
            <a:off x="1763688" y="1772816"/>
            <a:ext cx="6527877" cy="140996"/>
            <a:chOff x="323528" y="2065320"/>
            <a:chExt cx="8703836" cy="140996"/>
          </a:xfrm>
        </p:grpSpPr>
        <p:grpSp>
          <p:nvGrpSpPr>
            <p:cNvPr id="6" name="组合 24"/>
            <p:cNvGrpSpPr/>
            <p:nvPr/>
          </p:nvGrpSpPr>
          <p:grpSpPr>
            <a:xfrm>
              <a:off x="323528" y="2065320"/>
              <a:ext cx="4464719" cy="140996"/>
              <a:chOff x="617922" y="1097616"/>
              <a:chExt cx="4464719" cy="140996"/>
            </a:xfrm>
          </p:grpSpPr>
          <p:sp>
            <p:nvSpPr>
              <p:cNvPr id="27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28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  <p:grpSp>
          <p:nvGrpSpPr>
            <p:cNvPr id="7" name="组合 37"/>
            <p:cNvGrpSpPr/>
            <p:nvPr/>
          </p:nvGrpSpPr>
          <p:grpSpPr>
            <a:xfrm>
              <a:off x="4562645" y="2065320"/>
              <a:ext cx="4464719" cy="140996"/>
              <a:chOff x="617922" y="1097616"/>
              <a:chExt cx="4464719" cy="140996"/>
            </a:xfrm>
          </p:grpSpPr>
          <p:sp>
            <p:nvSpPr>
              <p:cNvPr id="39" name="Freeform 334"/>
              <p:cNvSpPr>
                <a:spLocks noEditPoints="1"/>
              </p:cNvSpPr>
              <p:nvPr/>
            </p:nvSpPr>
            <p:spPr bwMode="auto">
              <a:xfrm rot="10800000" flipH="1">
                <a:off x="617922" y="1097616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  <p:sp>
            <p:nvSpPr>
              <p:cNvPr id="40" name="Freeform 334"/>
              <p:cNvSpPr>
                <a:spLocks noEditPoints="1"/>
              </p:cNvSpPr>
              <p:nvPr/>
            </p:nvSpPr>
            <p:spPr bwMode="auto">
              <a:xfrm rot="10800000">
                <a:off x="2796632" y="1097617"/>
                <a:ext cx="2286009" cy="140995"/>
              </a:xfrm>
              <a:custGeom>
                <a:avLst/>
                <a:gdLst>
                  <a:gd name="T0" fmla="*/ 32 w 1069"/>
                  <a:gd name="T1" fmla="*/ 50 h 77"/>
                  <a:gd name="T2" fmla="*/ 29 w 1069"/>
                  <a:gd name="T3" fmla="*/ 17 h 77"/>
                  <a:gd name="T4" fmla="*/ 87 w 1069"/>
                  <a:gd name="T5" fmla="*/ 15 h 77"/>
                  <a:gd name="T6" fmla="*/ 108 w 1069"/>
                  <a:gd name="T7" fmla="*/ 20 h 77"/>
                  <a:gd name="T8" fmla="*/ 148 w 1069"/>
                  <a:gd name="T9" fmla="*/ 19 h 77"/>
                  <a:gd name="T10" fmla="*/ 191 w 1069"/>
                  <a:gd name="T11" fmla="*/ 13 h 77"/>
                  <a:gd name="T12" fmla="*/ 241 w 1069"/>
                  <a:gd name="T13" fmla="*/ 12 h 77"/>
                  <a:gd name="T14" fmla="*/ 285 w 1069"/>
                  <a:gd name="T15" fmla="*/ 10 h 77"/>
                  <a:gd name="T16" fmla="*/ 325 w 1069"/>
                  <a:gd name="T17" fmla="*/ 23 h 77"/>
                  <a:gd name="T18" fmla="*/ 385 w 1069"/>
                  <a:gd name="T19" fmla="*/ 9 h 77"/>
                  <a:gd name="T20" fmla="*/ 405 w 1069"/>
                  <a:gd name="T21" fmla="*/ 24 h 77"/>
                  <a:gd name="T22" fmla="*/ 449 w 1069"/>
                  <a:gd name="T23" fmla="*/ 12 h 77"/>
                  <a:gd name="T24" fmla="*/ 488 w 1069"/>
                  <a:gd name="T25" fmla="*/ 17 h 77"/>
                  <a:gd name="T26" fmla="*/ 530 w 1069"/>
                  <a:gd name="T27" fmla="*/ 14 h 77"/>
                  <a:gd name="T28" fmla="*/ 587 w 1069"/>
                  <a:gd name="T29" fmla="*/ 8 h 77"/>
                  <a:gd name="T30" fmla="*/ 621 w 1069"/>
                  <a:gd name="T31" fmla="*/ 19 h 77"/>
                  <a:gd name="T32" fmla="*/ 677 w 1069"/>
                  <a:gd name="T33" fmla="*/ 20 h 77"/>
                  <a:gd name="T34" fmla="*/ 716 w 1069"/>
                  <a:gd name="T35" fmla="*/ 15 h 77"/>
                  <a:gd name="T36" fmla="*/ 761 w 1069"/>
                  <a:gd name="T37" fmla="*/ 17 h 77"/>
                  <a:gd name="T38" fmla="*/ 816 w 1069"/>
                  <a:gd name="T39" fmla="*/ 9 h 77"/>
                  <a:gd name="T40" fmla="*/ 850 w 1069"/>
                  <a:gd name="T41" fmla="*/ 15 h 77"/>
                  <a:gd name="T42" fmla="*/ 890 w 1069"/>
                  <a:gd name="T43" fmla="*/ 9 h 77"/>
                  <a:gd name="T44" fmla="*/ 939 w 1069"/>
                  <a:gd name="T45" fmla="*/ 15 h 77"/>
                  <a:gd name="T46" fmla="*/ 981 w 1069"/>
                  <a:gd name="T47" fmla="*/ 29 h 77"/>
                  <a:gd name="T48" fmla="*/ 1010 w 1069"/>
                  <a:gd name="T49" fmla="*/ 27 h 77"/>
                  <a:gd name="T50" fmla="*/ 1044 w 1069"/>
                  <a:gd name="T51" fmla="*/ 53 h 77"/>
                  <a:gd name="T52" fmla="*/ 1051 w 1069"/>
                  <a:gd name="T53" fmla="*/ 58 h 77"/>
                  <a:gd name="T54" fmla="*/ 1010 w 1069"/>
                  <a:gd name="T55" fmla="*/ 69 h 77"/>
                  <a:gd name="T56" fmla="*/ 981 w 1069"/>
                  <a:gd name="T57" fmla="*/ 61 h 77"/>
                  <a:gd name="T58" fmla="*/ 928 w 1069"/>
                  <a:gd name="T59" fmla="*/ 42 h 77"/>
                  <a:gd name="T60" fmla="*/ 866 w 1069"/>
                  <a:gd name="T61" fmla="*/ 59 h 77"/>
                  <a:gd name="T62" fmla="*/ 832 w 1069"/>
                  <a:gd name="T63" fmla="*/ 53 h 77"/>
                  <a:gd name="T64" fmla="*/ 806 w 1069"/>
                  <a:gd name="T65" fmla="*/ 59 h 77"/>
                  <a:gd name="T66" fmla="*/ 756 w 1069"/>
                  <a:gd name="T67" fmla="*/ 59 h 77"/>
                  <a:gd name="T68" fmla="*/ 716 w 1069"/>
                  <a:gd name="T69" fmla="*/ 47 h 77"/>
                  <a:gd name="T70" fmla="*/ 665 w 1069"/>
                  <a:gd name="T71" fmla="*/ 40 h 77"/>
                  <a:gd name="T72" fmla="*/ 629 w 1069"/>
                  <a:gd name="T73" fmla="*/ 50 h 77"/>
                  <a:gd name="T74" fmla="*/ 584 w 1069"/>
                  <a:gd name="T75" fmla="*/ 62 h 77"/>
                  <a:gd name="T76" fmla="*/ 533 w 1069"/>
                  <a:gd name="T77" fmla="*/ 55 h 77"/>
                  <a:gd name="T78" fmla="*/ 481 w 1069"/>
                  <a:gd name="T79" fmla="*/ 50 h 77"/>
                  <a:gd name="T80" fmla="*/ 455 w 1069"/>
                  <a:gd name="T81" fmla="*/ 42 h 77"/>
                  <a:gd name="T82" fmla="*/ 412 w 1069"/>
                  <a:gd name="T83" fmla="*/ 62 h 77"/>
                  <a:gd name="T84" fmla="*/ 359 w 1069"/>
                  <a:gd name="T85" fmla="*/ 57 h 77"/>
                  <a:gd name="T86" fmla="*/ 321 w 1069"/>
                  <a:gd name="T87" fmla="*/ 56 h 77"/>
                  <a:gd name="T88" fmla="*/ 283 w 1069"/>
                  <a:gd name="T89" fmla="*/ 59 h 77"/>
                  <a:gd name="T90" fmla="*/ 246 w 1069"/>
                  <a:gd name="T91" fmla="*/ 62 h 77"/>
                  <a:gd name="T92" fmla="*/ 203 w 1069"/>
                  <a:gd name="T93" fmla="*/ 58 h 77"/>
                  <a:gd name="T94" fmla="*/ 174 w 1069"/>
                  <a:gd name="T95" fmla="*/ 63 h 77"/>
                  <a:gd name="T96" fmla="*/ 153 w 1069"/>
                  <a:gd name="T97" fmla="*/ 58 h 77"/>
                  <a:gd name="T98" fmla="*/ 115 w 1069"/>
                  <a:gd name="T99" fmla="*/ 57 h 77"/>
                  <a:gd name="T100" fmla="*/ 364 w 1069"/>
                  <a:gd name="T101" fmla="*/ 18 h 77"/>
                  <a:gd name="T102" fmla="*/ 13 w 1069"/>
                  <a:gd name="T103" fmla="*/ 43 h 77"/>
                  <a:gd name="T104" fmla="*/ 179 w 1069"/>
                  <a:gd name="T105" fmla="*/ 29 h 77"/>
                  <a:gd name="T106" fmla="*/ 233 w 1069"/>
                  <a:gd name="T107" fmla="*/ 45 h 77"/>
                  <a:gd name="T108" fmla="*/ 276 w 1069"/>
                  <a:gd name="T109" fmla="*/ 32 h 77"/>
                  <a:gd name="T110" fmla="*/ 404 w 1069"/>
                  <a:gd name="T111" fmla="*/ 35 h 77"/>
                  <a:gd name="T112" fmla="*/ 479 w 1069"/>
                  <a:gd name="T113" fmla="*/ 39 h 77"/>
                  <a:gd name="T114" fmla="*/ 612 w 1069"/>
                  <a:gd name="T115" fmla="*/ 27 h 77"/>
                  <a:gd name="T116" fmla="*/ 736 w 1069"/>
                  <a:gd name="T117" fmla="*/ 44 h 77"/>
                  <a:gd name="T118" fmla="*/ 789 w 1069"/>
                  <a:gd name="T119" fmla="*/ 31 h 77"/>
                  <a:gd name="T120" fmla="*/ 800 w 1069"/>
                  <a:gd name="T121" fmla="*/ 29 h 77"/>
                  <a:gd name="T122" fmla="*/ 894 w 1069"/>
                  <a:gd name="T123" fmla="*/ 41 h 77"/>
                  <a:gd name="T124" fmla="*/ 955 w 1069"/>
                  <a:gd name="T125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9" h="77">
                    <a:moveTo>
                      <a:pt x="63" y="56"/>
                    </a:moveTo>
                    <a:cubicBezTo>
                      <a:pt x="62" y="56"/>
                      <a:pt x="60" y="55"/>
                      <a:pt x="60" y="55"/>
                    </a:cubicBezTo>
                    <a:cubicBezTo>
                      <a:pt x="60" y="55"/>
                      <a:pt x="62" y="52"/>
                      <a:pt x="62" y="52"/>
                    </a:cubicBezTo>
                    <a:cubicBezTo>
                      <a:pt x="62" y="52"/>
                      <a:pt x="64" y="54"/>
                      <a:pt x="64" y="54"/>
                    </a:cubicBezTo>
                    <a:cubicBezTo>
                      <a:pt x="65" y="54"/>
                      <a:pt x="66" y="52"/>
                      <a:pt x="66" y="52"/>
                    </a:cubicBezTo>
                    <a:cubicBezTo>
                      <a:pt x="66" y="52"/>
                      <a:pt x="67" y="50"/>
                      <a:pt x="68" y="50"/>
                    </a:cubicBezTo>
                    <a:cubicBezTo>
                      <a:pt x="68" y="50"/>
                      <a:pt x="70" y="51"/>
                      <a:pt x="70" y="51"/>
                    </a:cubicBezTo>
                    <a:cubicBezTo>
                      <a:pt x="70" y="51"/>
                      <a:pt x="72" y="53"/>
                      <a:pt x="72" y="53"/>
                    </a:cubicBezTo>
                    <a:cubicBezTo>
                      <a:pt x="72" y="53"/>
                      <a:pt x="74" y="51"/>
                      <a:pt x="74" y="51"/>
                    </a:cubicBezTo>
                    <a:cubicBezTo>
                      <a:pt x="74" y="50"/>
                      <a:pt x="72" y="50"/>
                      <a:pt x="72" y="49"/>
                    </a:cubicBezTo>
                    <a:cubicBezTo>
                      <a:pt x="72" y="49"/>
                      <a:pt x="73" y="47"/>
                      <a:pt x="73" y="47"/>
                    </a:cubicBezTo>
                    <a:cubicBezTo>
                      <a:pt x="73" y="47"/>
                      <a:pt x="71" y="45"/>
                      <a:pt x="71" y="45"/>
                    </a:cubicBezTo>
                    <a:cubicBezTo>
                      <a:pt x="71" y="46"/>
                      <a:pt x="70" y="47"/>
                      <a:pt x="69" y="47"/>
                    </a:cubicBezTo>
                    <a:cubicBezTo>
                      <a:pt x="69" y="48"/>
                      <a:pt x="68" y="50"/>
                      <a:pt x="68" y="50"/>
                    </a:cubicBezTo>
                    <a:cubicBezTo>
                      <a:pt x="67" y="50"/>
                      <a:pt x="66" y="48"/>
                      <a:pt x="66" y="48"/>
                    </a:cubicBezTo>
                    <a:cubicBezTo>
                      <a:pt x="65" y="48"/>
                      <a:pt x="64" y="50"/>
                      <a:pt x="64" y="50"/>
                    </a:cubicBezTo>
                    <a:cubicBezTo>
                      <a:pt x="63" y="51"/>
                      <a:pt x="63" y="52"/>
                      <a:pt x="62" y="52"/>
                    </a:cubicBezTo>
                    <a:cubicBezTo>
                      <a:pt x="62" y="53"/>
                      <a:pt x="60" y="51"/>
                      <a:pt x="60" y="51"/>
                    </a:cubicBezTo>
                    <a:cubicBezTo>
                      <a:pt x="60" y="51"/>
                      <a:pt x="58" y="53"/>
                      <a:pt x="58" y="53"/>
                    </a:cubicBezTo>
                    <a:cubicBezTo>
                      <a:pt x="58" y="53"/>
                      <a:pt x="57" y="55"/>
                      <a:pt x="56" y="55"/>
                    </a:cubicBezTo>
                    <a:cubicBezTo>
                      <a:pt x="56" y="55"/>
                      <a:pt x="55" y="54"/>
                      <a:pt x="54" y="53"/>
                    </a:cubicBezTo>
                    <a:cubicBezTo>
                      <a:pt x="54" y="53"/>
                      <a:pt x="52" y="52"/>
                      <a:pt x="52" y="52"/>
                    </a:cubicBezTo>
                    <a:cubicBezTo>
                      <a:pt x="52" y="52"/>
                      <a:pt x="51" y="54"/>
                      <a:pt x="50" y="54"/>
                    </a:cubicBezTo>
                    <a:cubicBezTo>
                      <a:pt x="50" y="54"/>
                      <a:pt x="49" y="56"/>
                      <a:pt x="49" y="56"/>
                    </a:cubicBezTo>
                    <a:cubicBezTo>
                      <a:pt x="48" y="56"/>
                      <a:pt x="47" y="54"/>
                      <a:pt x="46" y="55"/>
                    </a:cubicBezTo>
                    <a:cubicBezTo>
                      <a:pt x="46" y="55"/>
                      <a:pt x="45" y="56"/>
                      <a:pt x="45" y="57"/>
                    </a:cubicBezTo>
                    <a:cubicBezTo>
                      <a:pt x="44" y="57"/>
                      <a:pt x="43" y="59"/>
                      <a:pt x="43" y="59"/>
                    </a:cubicBezTo>
                    <a:cubicBezTo>
                      <a:pt x="42" y="59"/>
                      <a:pt x="41" y="57"/>
                      <a:pt x="41" y="57"/>
                    </a:cubicBezTo>
                    <a:cubicBezTo>
                      <a:pt x="40" y="57"/>
                      <a:pt x="39" y="60"/>
                      <a:pt x="39" y="60"/>
                    </a:cubicBezTo>
                    <a:cubicBezTo>
                      <a:pt x="38" y="59"/>
                      <a:pt x="37" y="58"/>
                      <a:pt x="37" y="58"/>
                    </a:cubicBezTo>
                    <a:cubicBezTo>
                      <a:pt x="37" y="58"/>
                      <a:pt x="35" y="56"/>
                      <a:pt x="35" y="56"/>
                    </a:cubicBezTo>
                    <a:cubicBezTo>
                      <a:pt x="34" y="56"/>
                      <a:pt x="33" y="58"/>
                      <a:pt x="33" y="58"/>
                    </a:cubicBezTo>
                    <a:cubicBezTo>
                      <a:pt x="32" y="59"/>
                      <a:pt x="32" y="60"/>
                      <a:pt x="31" y="61"/>
                    </a:cubicBezTo>
                    <a:cubicBezTo>
                      <a:pt x="31" y="61"/>
                      <a:pt x="30" y="63"/>
                      <a:pt x="29" y="63"/>
                    </a:cubicBezTo>
                    <a:cubicBezTo>
                      <a:pt x="29" y="63"/>
                      <a:pt x="27" y="61"/>
                      <a:pt x="27" y="61"/>
                    </a:cubicBezTo>
                    <a:cubicBezTo>
                      <a:pt x="27" y="61"/>
                      <a:pt x="25" y="59"/>
                      <a:pt x="25" y="59"/>
                    </a:cubicBezTo>
                    <a:cubicBezTo>
                      <a:pt x="25" y="59"/>
                      <a:pt x="24" y="61"/>
                      <a:pt x="23" y="62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0" y="63"/>
                      <a:pt x="19" y="62"/>
                      <a:pt x="17" y="60"/>
                    </a:cubicBezTo>
                    <a:cubicBezTo>
                      <a:pt x="18" y="60"/>
                      <a:pt x="18" y="58"/>
                      <a:pt x="19" y="58"/>
                    </a:cubicBezTo>
                    <a:cubicBezTo>
                      <a:pt x="19" y="58"/>
                      <a:pt x="21" y="60"/>
                      <a:pt x="21" y="60"/>
                    </a:cubicBezTo>
                    <a:cubicBezTo>
                      <a:pt x="22" y="60"/>
                      <a:pt x="22" y="58"/>
                      <a:pt x="23" y="58"/>
                    </a:cubicBezTo>
                    <a:cubicBezTo>
                      <a:pt x="23" y="57"/>
                      <a:pt x="24" y="56"/>
                      <a:pt x="24" y="55"/>
                    </a:cubicBezTo>
                    <a:cubicBezTo>
                      <a:pt x="25" y="55"/>
                      <a:pt x="26" y="57"/>
                      <a:pt x="27" y="57"/>
                    </a:cubicBezTo>
                    <a:cubicBezTo>
                      <a:pt x="27" y="57"/>
                      <a:pt x="28" y="55"/>
                      <a:pt x="28" y="55"/>
                    </a:cubicBezTo>
                    <a:cubicBezTo>
                      <a:pt x="29" y="54"/>
                      <a:pt x="30" y="53"/>
                      <a:pt x="30" y="53"/>
                    </a:cubicBezTo>
                    <a:cubicBezTo>
                      <a:pt x="31" y="52"/>
                      <a:pt x="31" y="51"/>
                      <a:pt x="32" y="50"/>
                    </a:cubicBezTo>
                    <a:cubicBezTo>
                      <a:pt x="31" y="50"/>
                      <a:pt x="30" y="49"/>
                      <a:pt x="30" y="49"/>
                    </a:cubicBezTo>
                    <a:cubicBezTo>
                      <a:pt x="29" y="49"/>
                      <a:pt x="28" y="51"/>
                      <a:pt x="28" y="51"/>
                    </a:cubicBezTo>
                    <a:cubicBezTo>
                      <a:pt x="28" y="51"/>
                      <a:pt x="26" y="53"/>
                      <a:pt x="26" y="53"/>
                    </a:cubicBezTo>
                    <a:cubicBezTo>
                      <a:pt x="26" y="53"/>
                      <a:pt x="24" y="52"/>
                      <a:pt x="24" y="52"/>
                    </a:cubicBezTo>
                    <a:cubicBezTo>
                      <a:pt x="24" y="51"/>
                      <a:pt x="26" y="50"/>
                      <a:pt x="26" y="49"/>
                    </a:cubicBezTo>
                    <a:cubicBezTo>
                      <a:pt x="26" y="49"/>
                      <a:pt x="23" y="48"/>
                      <a:pt x="23" y="48"/>
                    </a:cubicBezTo>
                    <a:cubicBezTo>
                      <a:pt x="23" y="47"/>
                      <a:pt x="25" y="46"/>
                      <a:pt x="25" y="45"/>
                    </a:cubicBezTo>
                    <a:cubicBezTo>
                      <a:pt x="25" y="45"/>
                      <a:pt x="23" y="44"/>
                      <a:pt x="23" y="44"/>
                    </a:cubicBezTo>
                    <a:cubicBezTo>
                      <a:pt x="22" y="44"/>
                      <a:pt x="22" y="45"/>
                      <a:pt x="21" y="46"/>
                    </a:cubicBezTo>
                    <a:cubicBezTo>
                      <a:pt x="21" y="46"/>
                      <a:pt x="20" y="48"/>
                      <a:pt x="19" y="48"/>
                    </a:cubicBezTo>
                    <a:cubicBezTo>
                      <a:pt x="19" y="48"/>
                      <a:pt x="18" y="46"/>
                      <a:pt x="17" y="46"/>
                    </a:cubicBezTo>
                    <a:cubicBezTo>
                      <a:pt x="17" y="47"/>
                      <a:pt x="16" y="48"/>
                      <a:pt x="16" y="49"/>
                    </a:cubicBezTo>
                    <a:cubicBezTo>
                      <a:pt x="15" y="49"/>
                      <a:pt x="14" y="51"/>
                      <a:pt x="14" y="51"/>
                    </a:cubicBezTo>
                    <a:cubicBezTo>
                      <a:pt x="14" y="51"/>
                      <a:pt x="12" y="49"/>
                      <a:pt x="12" y="49"/>
                    </a:cubicBezTo>
                    <a:cubicBezTo>
                      <a:pt x="11" y="50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8" y="54"/>
                    </a:cubicBezTo>
                    <a:cubicBezTo>
                      <a:pt x="7" y="55"/>
                      <a:pt x="6" y="57"/>
                      <a:pt x="5" y="58"/>
                    </a:cubicBezTo>
                    <a:cubicBezTo>
                      <a:pt x="3" y="57"/>
                      <a:pt x="2" y="56"/>
                      <a:pt x="0" y="55"/>
                    </a:cubicBezTo>
                    <a:cubicBezTo>
                      <a:pt x="0" y="54"/>
                      <a:pt x="2" y="53"/>
                      <a:pt x="2" y="52"/>
                    </a:cubicBezTo>
                    <a:cubicBezTo>
                      <a:pt x="2" y="52"/>
                      <a:pt x="0" y="51"/>
                      <a:pt x="0" y="51"/>
                    </a:cubicBezTo>
                    <a:cubicBezTo>
                      <a:pt x="0" y="50"/>
                      <a:pt x="1" y="49"/>
                      <a:pt x="1" y="49"/>
                    </a:cubicBezTo>
                    <a:cubicBezTo>
                      <a:pt x="2" y="48"/>
                      <a:pt x="3" y="47"/>
                      <a:pt x="3" y="46"/>
                    </a:cubicBezTo>
                    <a:cubicBezTo>
                      <a:pt x="3" y="46"/>
                      <a:pt x="1" y="45"/>
                      <a:pt x="1" y="45"/>
                    </a:cubicBezTo>
                    <a:cubicBezTo>
                      <a:pt x="1" y="44"/>
                      <a:pt x="3" y="43"/>
                      <a:pt x="3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40"/>
                      <a:pt x="2" y="39"/>
                      <a:pt x="2" y="38"/>
                    </a:cubicBezTo>
                    <a:cubicBezTo>
                      <a:pt x="2" y="38"/>
                      <a:pt x="4" y="36"/>
                      <a:pt x="4" y="36"/>
                    </a:cubicBezTo>
                    <a:cubicBezTo>
                      <a:pt x="4" y="36"/>
                      <a:pt x="6" y="38"/>
                      <a:pt x="6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9" y="39"/>
                      <a:pt x="10" y="38"/>
                      <a:pt x="10" y="37"/>
                    </a:cubicBezTo>
                    <a:cubicBezTo>
                      <a:pt x="10" y="37"/>
                      <a:pt x="8" y="36"/>
                      <a:pt x="8" y="36"/>
                    </a:cubicBezTo>
                    <a:cubicBezTo>
                      <a:pt x="8" y="35"/>
                      <a:pt x="10" y="34"/>
                      <a:pt x="9" y="33"/>
                    </a:cubicBezTo>
                    <a:cubicBezTo>
                      <a:pt x="9" y="33"/>
                      <a:pt x="7" y="32"/>
                      <a:pt x="7" y="32"/>
                    </a:cubicBezTo>
                    <a:cubicBezTo>
                      <a:pt x="7" y="31"/>
                      <a:pt x="9" y="30"/>
                      <a:pt x="9" y="29"/>
                    </a:cubicBezTo>
                    <a:cubicBezTo>
                      <a:pt x="9" y="29"/>
                      <a:pt x="7" y="28"/>
                      <a:pt x="7" y="28"/>
                    </a:cubicBezTo>
                    <a:cubicBezTo>
                      <a:pt x="7" y="27"/>
                      <a:pt x="8" y="26"/>
                      <a:pt x="8" y="26"/>
                    </a:cubicBezTo>
                    <a:cubicBezTo>
                      <a:pt x="9" y="25"/>
                      <a:pt x="9" y="24"/>
                      <a:pt x="10" y="23"/>
                    </a:cubicBezTo>
                    <a:cubicBezTo>
                      <a:pt x="10" y="23"/>
                      <a:pt x="12" y="25"/>
                      <a:pt x="12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5" y="27"/>
                      <a:pt x="16" y="28"/>
                      <a:pt x="17" y="28"/>
                    </a:cubicBezTo>
                    <a:cubicBezTo>
                      <a:pt x="17" y="28"/>
                      <a:pt x="18" y="26"/>
                      <a:pt x="19" y="26"/>
                    </a:cubicBezTo>
                    <a:cubicBezTo>
                      <a:pt x="19" y="26"/>
                      <a:pt x="20" y="24"/>
                      <a:pt x="20" y="24"/>
                    </a:cubicBezTo>
                    <a:cubicBezTo>
                      <a:pt x="21" y="24"/>
                      <a:pt x="21" y="22"/>
                      <a:pt x="22" y="22"/>
                    </a:cubicBezTo>
                    <a:cubicBezTo>
                      <a:pt x="22" y="22"/>
                      <a:pt x="24" y="24"/>
                      <a:pt x="24" y="23"/>
                    </a:cubicBezTo>
                    <a:cubicBezTo>
                      <a:pt x="25" y="23"/>
                      <a:pt x="25" y="22"/>
                      <a:pt x="26" y="21"/>
                    </a:cubicBezTo>
                    <a:cubicBezTo>
                      <a:pt x="26" y="20"/>
                      <a:pt x="27" y="20"/>
                      <a:pt x="28" y="19"/>
                    </a:cubicBezTo>
                    <a:cubicBezTo>
                      <a:pt x="28" y="18"/>
                      <a:pt x="29" y="17"/>
                      <a:pt x="29" y="17"/>
                    </a:cubicBezTo>
                    <a:cubicBezTo>
                      <a:pt x="30" y="16"/>
                      <a:pt x="30" y="15"/>
                      <a:pt x="31" y="14"/>
                    </a:cubicBezTo>
                    <a:cubicBezTo>
                      <a:pt x="32" y="14"/>
                      <a:pt x="32" y="13"/>
                      <a:pt x="33" y="12"/>
                    </a:cubicBezTo>
                    <a:cubicBezTo>
                      <a:pt x="33" y="12"/>
                      <a:pt x="35" y="14"/>
                      <a:pt x="35" y="14"/>
                    </a:cubicBezTo>
                    <a:cubicBezTo>
                      <a:pt x="35" y="15"/>
                      <a:pt x="33" y="16"/>
                      <a:pt x="33" y="16"/>
                    </a:cubicBezTo>
                    <a:cubicBezTo>
                      <a:pt x="34" y="16"/>
                      <a:pt x="35" y="18"/>
                      <a:pt x="35" y="18"/>
                    </a:cubicBezTo>
                    <a:cubicBezTo>
                      <a:pt x="36" y="18"/>
                      <a:pt x="37" y="16"/>
                      <a:pt x="37" y="16"/>
                    </a:cubicBezTo>
                    <a:cubicBezTo>
                      <a:pt x="37" y="16"/>
                      <a:pt x="39" y="13"/>
                      <a:pt x="39" y="13"/>
                    </a:cubicBezTo>
                    <a:cubicBezTo>
                      <a:pt x="39" y="14"/>
                      <a:pt x="41" y="15"/>
                      <a:pt x="41" y="15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8"/>
                      <a:pt x="38" y="19"/>
                      <a:pt x="38" y="20"/>
                    </a:cubicBezTo>
                    <a:cubicBezTo>
                      <a:pt x="38" y="20"/>
                      <a:pt x="40" y="21"/>
                      <a:pt x="40" y="21"/>
                    </a:cubicBezTo>
                    <a:cubicBezTo>
                      <a:pt x="40" y="22"/>
                      <a:pt x="42" y="23"/>
                      <a:pt x="42" y="23"/>
                    </a:cubicBezTo>
                    <a:cubicBezTo>
                      <a:pt x="42" y="23"/>
                      <a:pt x="40" y="25"/>
                      <a:pt x="40" y="25"/>
                    </a:cubicBezTo>
                    <a:cubicBezTo>
                      <a:pt x="41" y="26"/>
                      <a:pt x="42" y="26"/>
                      <a:pt x="43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6" y="22"/>
                      <a:pt x="48" y="21"/>
                      <a:pt x="48" y="20"/>
                    </a:cubicBezTo>
                    <a:cubicBezTo>
                      <a:pt x="48" y="20"/>
                      <a:pt x="46" y="19"/>
                      <a:pt x="46" y="19"/>
                    </a:cubicBezTo>
                    <a:cubicBezTo>
                      <a:pt x="46" y="18"/>
                      <a:pt x="47" y="16"/>
                      <a:pt x="47" y="16"/>
                    </a:cubicBezTo>
                    <a:cubicBezTo>
                      <a:pt x="48" y="16"/>
                      <a:pt x="49" y="18"/>
                      <a:pt x="49" y="18"/>
                    </a:cubicBezTo>
                    <a:cubicBezTo>
                      <a:pt x="50" y="18"/>
                      <a:pt x="51" y="20"/>
                      <a:pt x="52" y="20"/>
                    </a:cubicBezTo>
                    <a:cubicBezTo>
                      <a:pt x="52" y="20"/>
                      <a:pt x="53" y="18"/>
                      <a:pt x="53" y="17"/>
                    </a:cubicBezTo>
                    <a:cubicBezTo>
                      <a:pt x="54" y="17"/>
                      <a:pt x="55" y="19"/>
                      <a:pt x="56" y="19"/>
                    </a:cubicBezTo>
                    <a:cubicBezTo>
                      <a:pt x="56" y="19"/>
                      <a:pt x="57" y="17"/>
                      <a:pt x="57" y="17"/>
                    </a:cubicBezTo>
                    <a:cubicBezTo>
                      <a:pt x="58" y="17"/>
                      <a:pt x="59" y="15"/>
                      <a:pt x="59" y="15"/>
                    </a:cubicBezTo>
                    <a:cubicBezTo>
                      <a:pt x="60" y="15"/>
                      <a:pt x="61" y="16"/>
                      <a:pt x="61" y="16"/>
                    </a:cubicBezTo>
                    <a:cubicBezTo>
                      <a:pt x="62" y="17"/>
                      <a:pt x="63" y="18"/>
                      <a:pt x="64" y="18"/>
                    </a:cubicBezTo>
                    <a:cubicBezTo>
                      <a:pt x="64" y="19"/>
                      <a:pt x="65" y="19"/>
                      <a:pt x="66" y="20"/>
                    </a:cubicBezTo>
                    <a:cubicBezTo>
                      <a:pt x="66" y="20"/>
                      <a:pt x="64" y="22"/>
                      <a:pt x="64" y="22"/>
                    </a:cubicBezTo>
                    <a:cubicBezTo>
                      <a:pt x="64" y="23"/>
                      <a:pt x="66" y="23"/>
                      <a:pt x="66" y="24"/>
                    </a:cubicBezTo>
                    <a:cubicBezTo>
                      <a:pt x="66" y="23"/>
                      <a:pt x="68" y="22"/>
                      <a:pt x="68" y="22"/>
                    </a:cubicBezTo>
                    <a:cubicBezTo>
                      <a:pt x="68" y="21"/>
                      <a:pt x="66" y="21"/>
                      <a:pt x="66" y="20"/>
                    </a:cubicBezTo>
                    <a:cubicBezTo>
                      <a:pt x="66" y="19"/>
                      <a:pt x="68" y="18"/>
                      <a:pt x="67" y="18"/>
                    </a:cubicBezTo>
                    <a:cubicBezTo>
                      <a:pt x="67" y="17"/>
                      <a:pt x="65" y="16"/>
                      <a:pt x="65" y="16"/>
                    </a:cubicBezTo>
                    <a:cubicBezTo>
                      <a:pt x="65" y="16"/>
                      <a:pt x="67" y="14"/>
                      <a:pt x="67" y="14"/>
                    </a:cubicBezTo>
                    <a:cubicBezTo>
                      <a:pt x="67" y="14"/>
                      <a:pt x="69" y="15"/>
                      <a:pt x="69" y="15"/>
                    </a:cubicBezTo>
                    <a:cubicBezTo>
                      <a:pt x="70" y="16"/>
                      <a:pt x="71" y="17"/>
                      <a:pt x="71" y="17"/>
                    </a:cubicBezTo>
                    <a:cubicBezTo>
                      <a:pt x="72" y="17"/>
                      <a:pt x="73" y="19"/>
                      <a:pt x="74" y="19"/>
                    </a:cubicBezTo>
                    <a:cubicBezTo>
                      <a:pt x="74" y="19"/>
                      <a:pt x="75" y="17"/>
                      <a:pt x="75" y="17"/>
                    </a:cubicBezTo>
                    <a:cubicBezTo>
                      <a:pt x="75" y="16"/>
                      <a:pt x="73" y="15"/>
                      <a:pt x="73" y="15"/>
                    </a:cubicBezTo>
                    <a:cubicBezTo>
                      <a:pt x="73" y="15"/>
                      <a:pt x="74" y="13"/>
                      <a:pt x="75" y="13"/>
                    </a:cubicBezTo>
                    <a:cubicBezTo>
                      <a:pt x="75" y="13"/>
                      <a:pt x="77" y="15"/>
                      <a:pt x="77" y="14"/>
                    </a:cubicBezTo>
                    <a:cubicBezTo>
                      <a:pt x="78" y="14"/>
                      <a:pt x="78" y="12"/>
                      <a:pt x="79" y="12"/>
                    </a:cubicBezTo>
                    <a:cubicBezTo>
                      <a:pt x="79" y="12"/>
                      <a:pt x="80" y="14"/>
                      <a:pt x="81" y="14"/>
                    </a:cubicBezTo>
                    <a:cubicBezTo>
                      <a:pt x="82" y="14"/>
                      <a:pt x="82" y="12"/>
                      <a:pt x="83" y="12"/>
                    </a:cubicBezTo>
                    <a:cubicBezTo>
                      <a:pt x="83" y="12"/>
                      <a:pt x="84" y="13"/>
                      <a:pt x="85" y="13"/>
                    </a:cubicBezTo>
                    <a:cubicBezTo>
                      <a:pt x="85" y="13"/>
                      <a:pt x="87" y="15"/>
                      <a:pt x="87" y="15"/>
                    </a:cubicBezTo>
                    <a:cubicBezTo>
                      <a:pt x="87" y="15"/>
                      <a:pt x="86" y="17"/>
                      <a:pt x="85" y="17"/>
                    </a:cubicBezTo>
                    <a:cubicBezTo>
                      <a:pt x="85" y="17"/>
                      <a:pt x="84" y="16"/>
                      <a:pt x="83" y="16"/>
                    </a:cubicBezTo>
                    <a:cubicBezTo>
                      <a:pt x="83" y="16"/>
                      <a:pt x="81" y="14"/>
                      <a:pt x="81" y="14"/>
                    </a:cubicBezTo>
                    <a:cubicBezTo>
                      <a:pt x="80" y="14"/>
                      <a:pt x="80" y="16"/>
                      <a:pt x="79" y="16"/>
                    </a:cubicBezTo>
                    <a:cubicBezTo>
                      <a:pt x="79" y="17"/>
                      <a:pt x="78" y="18"/>
                      <a:pt x="78" y="18"/>
                    </a:cubicBezTo>
                    <a:cubicBezTo>
                      <a:pt x="77" y="19"/>
                      <a:pt x="80" y="20"/>
                      <a:pt x="80" y="20"/>
                    </a:cubicBezTo>
                    <a:cubicBezTo>
                      <a:pt x="80" y="21"/>
                      <a:pt x="78" y="22"/>
                      <a:pt x="78" y="22"/>
                    </a:cubicBezTo>
                    <a:cubicBezTo>
                      <a:pt x="78" y="23"/>
                      <a:pt x="80" y="23"/>
                      <a:pt x="80" y="24"/>
                    </a:cubicBezTo>
                    <a:cubicBezTo>
                      <a:pt x="81" y="24"/>
                      <a:pt x="82" y="26"/>
                      <a:pt x="83" y="26"/>
                    </a:cubicBezTo>
                    <a:cubicBezTo>
                      <a:pt x="83" y="26"/>
                      <a:pt x="84" y="24"/>
                      <a:pt x="84" y="23"/>
                    </a:cubicBezTo>
                    <a:cubicBezTo>
                      <a:pt x="85" y="23"/>
                      <a:pt x="85" y="22"/>
                      <a:pt x="86" y="21"/>
                    </a:cubicBezTo>
                    <a:cubicBezTo>
                      <a:pt x="86" y="21"/>
                      <a:pt x="87" y="19"/>
                      <a:pt x="88" y="19"/>
                    </a:cubicBezTo>
                    <a:cubicBezTo>
                      <a:pt x="88" y="19"/>
                      <a:pt x="89" y="21"/>
                      <a:pt x="90" y="21"/>
                    </a:cubicBezTo>
                    <a:cubicBezTo>
                      <a:pt x="91" y="20"/>
                      <a:pt x="91" y="19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4" y="16"/>
                      <a:pt x="95" y="14"/>
                      <a:pt x="95" y="14"/>
                    </a:cubicBezTo>
                    <a:cubicBezTo>
                      <a:pt x="96" y="14"/>
                      <a:pt x="97" y="16"/>
                      <a:pt x="97" y="16"/>
                    </a:cubicBezTo>
                    <a:cubicBezTo>
                      <a:pt x="98" y="16"/>
                      <a:pt x="98" y="13"/>
                      <a:pt x="99" y="13"/>
                    </a:cubicBezTo>
                    <a:cubicBezTo>
                      <a:pt x="99" y="13"/>
                      <a:pt x="101" y="15"/>
                      <a:pt x="101" y="15"/>
                    </a:cubicBezTo>
                    <a:cubicBezTo>
                      <a:pt x="102" y="16"/>
                      <a:pt x="103" y="16"/>
                      <a:pt x="103" y="17"/>
                    </a:cubicBezTo>
                    <a:cubicBezTo>
                      <a:pt x="102" y="18"/>
                      <a:pt x="101" y="20"/>
                      <a:pt x="100" y="21"/>
                    </a:cubicBezTo>
                    <a:cubicBezTo>
                      <a:pt x="100" y="22"/>
                      <a:pt x="98" y="23"/>
                      <a:pt x="98" y="23"/>
                    </a:cubicBezTo>
                    <a:cubicBezTo>
                      <a:pt x="98" y="24"/>
                      <a:pt x="101" y="25"/>
                      <a:pt x="101" y="25"/>
                    </a:cubicBezTo>
                    <a:cubicBezTo>
                      <a:pt x="100" y="25"/>
                      <a:pt x="99" y="27"/>
                      <a:pt x="99" y="27"/>
                    </a:cubicBezTo>
                    <a:cubicBezTo>
                      <a:pt x="98" y="27"/>
                      <a:pt x="97" y="26"/>
                      <a:pt x="97" y="26"/>
                    </a:cubicBezTo>
                    <a:cubicBezTo>
                      <a:pt x="96" y="26"/>
                      <a:pt x="94" y="24"/>
                      <a:pt x="94" y="24"/>
                    </a:cubicBezTo>
                    <a:cubicBezTo>
                      <a:pt x="94" y="24"/>
                      <a:pt x="93" y="26"/>
                      <a:pt x="93" y="26"/>
                    </a:cubicBezTo>
                    <a:cubicBezTo>
                      <a:pt x="93" y="27"/>
                      <a:pt x="95" y="27"/>
                      <a:pt x="95" y="28"/>
                    </a:cubicBezTo>
                    <a:cubicBezTo>
                      <a:pt x="95" y="29"/>
                      <a:pt x="93" y="30"/>
                      <a:pt x="93" y="30"/>
                    </a:cubicBezTo>
                    <a:cubicBezTo>
                      <a:pt x="93" y="31"/>
                      <a:pt x="96" y="32"/>
                      <a:pt x="95" y="32"/>
                    </a:cubicBezTo>
                    <a:cubicBezTo>
                      <a:pt x="95" y="33"/>
                      <a:pt x="94" y="34"/>
                      <a:pt x="94" y="34"/>
                    </a:cubicBezTo>
                    <a:cubicBezTo>
                      <a:pt x="93" y="35"/>
                      <a:pt x="93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91" y="39"/>
                      <a:pt x="92" y="40"/>
                      <a:pt x="93" y="40"/>
                    </a:cubicBezTo>
                    <a:cubicBezTo>
                      <a:pt x="93" y="40"/>
                      <a:pt x="94" y="38"/>
                      <a:pt x="94" y="38"/>
                    </a:cubicBezTo>
                    <a:cubicBezTo>
                      <a:pt x="95" y="38"/>
                      <a:pt x="95" y="36"/>
                      <a:pt x="96" y="36"/>
                    </a:cubicBezTo>
                    <a:cubicBezTo>
                      <a:pt x="96" y="35"/>
                      <a:pt x="97" y="34"/>
                      <a:pt x="98" y="34"/>
                    </a:cubicBezTo>
                    <a:cubicBezTo>
                      <a:pt x="98" y="33"/>
                      <a:pt x="99" y="32"/>
                      <a:pt x="99" y="31"/>
                    </a:cubicBezTo>
                    <a:cubicBezTo>
                      <a:pt x="100" y="31"/>
                      <a:pt x="101" y="29"/>
                      <a:pt x="101" y="29"/>
                    </a:cubicBezTo>
                    <a:cubicBezTo>
                      <a:pt x="101" y="29"/>
                      <a:pt x="103" y="31"/>
                      <a:pt x="103" y="31"/>
                    </a:cubicBezTo>
                    <a:cubicBezTo>
                      <a:pt x="103" y="30"/>
                      <a:pt x="105" y="29"/>
                      <a:pt x="105" y="29"/>
                    </a:cubicBezTo>
                    <a:cubicBezTo>
                      <a:pt x="105" y="28"/>
                      <a:pt x="103" y="27"/>
                      <a:pt x="103" y="27"/>
                    </a:cubicBezTo>
                    <a:cubicBezTo>
                      <a:pt x="103" y="27"/>
                      <a:pt x="101" y="25"/>
                      <a:pt x="101" y="25"/>
                    </a:cubicBezTo>
                    <a:cubicBezTo>
                      <a:pt x="101" y="24"/>
                      <a:pt x="102" y="24"/>
                      <a:pt x="102" y="23"/>
                    </a:cubicBezTo>
                    <a:cubicBezTo>
                      <a:pt x="103" y="22"/>
                      <a:pt x="103" y="21"/>
                      <a:pt x="104" y="21"/>
                    </a:cubicBezTo>
                    <a:cubicBezTo>
                      <a:pt x="104" y="20"/>
                      <a:pt x="105" y="19"/>
                      <a:pt x="106" y="19"/>
                    </a:cubicBezTo>
                    <a:cubicBezTo>
                      <a:pt x="106" y="18"/>
                      <a:pt x="107" y="20"/>
                      <a:pt x="108" y="20"/>
                    </a:cubicBezTo>
                    <a:cubicBezTo>
                      <a:pt x="108" y="20"/>
                      <a:pt x="110" y="18"/>
                      <a:pt x="110" y="18"/>
                    </a:cubicBezTo>
                    <a:cubicBezTo>
                      <a:pt x="110" y="17"/>
                      <a:pt x="111" y="16"/>
                      <a:pt x="111" y="16"/>
                    </a:cubicBezTo>
                    <a:cubicBezTo>
                      <a:pt x="111" y="16"/>
                      <a:pt x="109" y="14"/>
                      <a:pt x="109" y="14"/>
                    </a:cubicBezTo>
                    <a:cubicBezTo>
                      <a:pt x="109" y="14"/>
                      <a:pt x="107" y="16"/>
                      <a:pt x="107" y="16"/>
                    </a:cubicBezTo>
                    <a:cubicBezTo>
                      <a:pt x="107" y="16"/>
                      <a:pt x="105" y="15"/>
                      <a:pt x="105" y="15"/>
                    </a:cubicBezTo>
                    <a:cubicBezTo>
                      <a:pt x="105" y="14"/>
                      <a:pt x="107" y="13"/>
                      <a:pt x="107" y="12"/>
                    </a:cubicBezTo>
                    <a:cubicBezTo>
                      <a:pt x="107" y="12"/>
                      <a:pt x="108" y="11"/>
                      <a:pt x="109" y="10"/>
                    </a:cubicBezTo>
                    <a:cubicBezTo>
                      <a:pt x="109" y="10"/>
                      <a:pt x="106" y="9"/>
                      <a:pt x="106" y="8"/>
                    </a:cubicBezTo>
                    <a:cubicBezTo>
                      <a:pt x="106" y="8"/>
                      <a:pt x="108" y="7"/>
                      <a:pt x="108" y="6"/>
                    </a:cubicBezTo>
                    <a:cubicBezTo>
                      <a:pt x="108" y="5"/>
                      <a:pt x="109" y="5"/>
                      <a:pt x="110" y="4"/>
                    </a:cubicBezTo>
                    <a:cubicBezTo>
                      <a:pt x="110" y="4"/>
                      <a:pt x="107" y="2"/>
                      <a:pt x="107" y="2"/>
                    </a:cubicBezTo>
                    <a:cubicBezTo>
                      <a:pt x="108" y="2"/>
                      <a:pt x="109" y="0"/>
                      <a:pt x="109" y="0"/>
                    </a:cubicBezTo>
                    <a:cubicBezTo>
                      <a:pt x="109" y="0"/>
                      <a:pt x="111" y="2"/>
                      <a:pt x="111" y="2"/>
                    </a:cubicBezTo>
                    <a:cubicBezTo>
                      <a:pt x="111" y="2"/>
                      <a:pt x="110" y="4"/>
                      <a:pt x="110" y="4"/>
                    </a:cubicBezTo>
                    <a:cubicBezTo>
                      <a:pt x="110" y="5"/>
                      <a:pt x="111" y="5"/>
                      <a:pt x="112" y="6"/>
                    </a:cubicBezTo>
                    <a:cubicBezTo>
                      <a:pt x="112" y="6"/>
                      <a:pt x="114" y="7"/>
                      <a:pt x="114" y="7"/>
                    </a:cubicBezTo>
                    <a:cubicBezTo>
                      <a:pt x="114" y="8"/>
                      <a:pt x="113" y="9"/>
                      <a:pt x="112" y="10"/>
                    </a:cubicBezTo>
                    <a:cubicBezTo>
                      <a:pt x="113" y="10"/>
                      <a:pt x="114" y="11"/>
                      <a:pt x="115" y="11"/>
                    </a:cubicBezTo>
                    <a:cubicBezTo>
                      <a:pt x="115" y="11"/>
                      <a:pt x="116" y="9"/>
                      <a:pt x="116" y="9"/>
                    </a:cubicBezTo>
                    <a:cubicBezTo>
                      <a:pt x="116" y="9"/>
                      <a:pt x="114" y="8"/>
                      <a:pt x="114" y="7"/>
                    </a:cubicBezTo>
                    <a:cubicBezTo>
                      <a:pt x="114" y="7"/>
                      <a:pt x="115" y="6"/>
                      <a:pt x="116" y="5"/>
                    </a:cubicBezTo>
                    <a:cubicBezTo>
                      <a:pt x="116" y="5"/>
                      <a:pt x="117" y="3"/>
                      <a:pt x="118" y="3"/>
                    </a:cubicBezTo>
                    <a:cubicBezTo>
                      <a:pt x="118" y="3"/>
                      <a:pt x="120" y="4"/>
                      <a:pt x="120" y="5"/>
                    </a:cubicBezTo>
                    <a:cubicBezTo>
                      <a:pt x="120" y="5"/>
                      <a:pt x="118" y="6"/>
                      <a:pt x="118" y="7"/>
                    </a:cubicBezTo>
                    <a:cubicBezTo>
                      <a:pt x="118" y="8"/>
                      <a:pt x="120" y="8"/>
                      <a:pt x="120" y="9"/>
                    </a:cubicBezTo>
                    <a:cubicBezTo>
                      <a:pt x="119" y="10"/>
                      <a:pt x="118" y="11"/>
                      <a:pt x="117" y="13"/>
                    </a:cubicBezTo>
                    <a:cubicBezTo>
                      <a:pt x="116" y="14"/>
                      <a:pt x="115" y="16"/>
                      <a:pt x="114" y="17"/>
                    </a:cubicBezTo>
                    <a:cubicBezTo>
                      <a:pt x="115" y="19"/>
                      <a:pt x="116" y="20"/>
                      <a:pt x="118" y="21"/>
                    </a:cubicBezTo>
                    <a:cubicBezTo>
                      <a:pt x="119" y="21"/>
                      <a:pt x="119" y="22"/>
                      <a:pt x="120" y="23"/>
                    </a:cubicBezTo>
                    <a:cubicBezTo>
                      <a:pt x="121" y="22"/>
                      <a:pt x="121" y="20"/>
                      <a:pt x="122" y="20"/>
                    </a:cubicBezTo>
                    <a:cubicBezTo>
                      <a:pt x="122" y="20"/>
                      <a:pt x="124" y="22"/>
                      <a:pt x="124" y="22"/>
                    </a:cubicBezTo>
                    <a:cubicBezTo>
                      <a:pt x="124" y="22"/>
                      <a:pt x="126" y="24"/>
                      <a:pt x="126" y="24"/>
                    </a:cubicBezTo>
                    <a:cubicBezTo>
                      <a:pt x="127" y="24"/>
                      <a:pt x="128" y="22"/>
                      <a:pt x="128" y="22"/>
                    </a:cubicBezTo>
                    <a:cubicBezTo>
                      <a:pt x="129" y="21"/>
                      <a:pt x="130" y="20"/>
                      <a:pt x="130" y="19"/>
                    </a:cubicBezTo>
                    <a:cubicBezTo>
                      <a:pt x="130" y="19"/>
                      <a:pt x="128" y="18"/>
                      <a:pt x="128" y="18"/>
                    </a:cubicBezTo>
                    <a:cubicBezTo>
                      <a:pt x="128" y="17"/>
                      <a:pt x="129" y="16"/>
                      <a:pt x="129" y="15"/>
                    </a:cubicBezTo>
                    <a:cubicBezTo>
                      <a:pt x="129" y="15"/>
                      <a:pt x="131" y="17"/>
                      <a:pt x="131" y="17"/>
                    </a:cubicBezTo>
                    <a:cubicBezTo>
                      <a:pt x="132" y="17"/>
                      <a:pt x="133" y="15"/>
                      <a:pt x="133" y="15"/>
                    </a:cubicBezTo>
                    <a:cubicBezTo>
                      <a:pt x="134" y="14"/>
                      <a:pt x="134" y="13"/>
                      <a:pt x="135" y="13"/>
                    </a:cubicBezTo>
                    <a:cubicBezTo>
                      <a:pt x="135" y="13"/>
                      <a:pt x="137" y="14"/>
                      <a:pt x="137" y="14"/>
                    </a:cubicBezTo>
                    <a:cubicBezTo>
                      <a:pt x="137" y="15"/>
                      <a:pt x="135" y="16"/>
                      <a:pt x="135" y="17"/>
                    </a:cubicBezTo>
                    <a:cubicBezTo>
                      <a:pt x="136" y="17"/>
                      <a:pt x="137" y="18"/>
                      <a:pt x="138" y="18"/>
                    </a:cubicBezTo>
                    <a:cubicBezTo>
                      <a:pt x="138" y="19"/>
                      <a:pt x="139" y="20"/>
                      <a:pt x="140" y="20"/>
                    </a:cubicBezTo>
                    <a:cubicBezTo>
                      <a:pt x="140" y="20"/>
                      <a:pt x="142" y="22"/>
                      <a:pt x="142" y="22"/>
                    </a:cubicBezTo>
                    <a:cubicBezTo>
                      <a:pt x="142" y="22"/>
                      <a:pt x="144" y="20"/>
                      <a:pt x="144" y="19"/>
                    </a:cubicBezTo>
                    <a:cubicBezTo>
                      <a:pt x="144" y="19"/>
                      <a:pt x="146" y="17"/>
                      <a:pt x="146" y="17"/>
                    </a:cubicBezTo>
                    <a:cubicBezTo>
                      <a:pt x="146" y="17"/>
                      <a:pt x="148" y="18"/>
                      <a:pt x="148" y="19"/>
                    </a:cubicBezTo>
                    <a:cubicBezTo>
                      <a:pt x="148" y="19"/>
                      <a:pt x="146" y="21"/>
                      <a:pt x="146" y="21"/>
                    </a:cubicBezTo>
                    <a:cubicBezTo>
                      <a:pt x="146" y="22"/>
                      <a:pt x="145" y="23"/>
                      <a:pt x="144" y="23"/>
                    </a:cubicBezTo>
                    <a:cubicBezTo>
                      <a:pt x="144" y="24"/>
                      <a:pt x="143" y="25"/>
                      <a:pt x="143" y="26"/>
                    </a:cubicBezTo>
                    <a:cubicBezTo>
                      <a:pt x="143" y="26"/>
                      <a:pt x="145" y="27"/>
                      <a:pt x="145" y="27"/>
                    </a:cubicBezTo>
                    <a:cubicBezTo>
                      <a:pt x="145" y="28"/>
                      <a:pt x="143" y="29"/>
                      <a:pt x="143" y="29"/>
                    </a:cubicBezTo>
                    <a:cubicBezTo>
                      <a:pt x="143" y="30"/>
                      <a:pt x="145" y="31"/>
                      <a:pt x="145" y="31"/>
                    </a:cubicBezTo>
                    <a:cubicBezTo>
                      <a:pt x="146" y="31"/>
                      <a:pt x="147" y="29"/>
                      <a:pt x="147" y="29"/>
                    </a:cubicBezTo>
                    <a:cubicBezTo>
                      <a:pt x="148" y="29"/>
                      <a:pt x="149" y="31"/>
                      <a:pt x="149" y="31"/>
                    </a:cubicBezTo>
                    <a:cubicBezTo>
                      <a:pt x="150" y="30"/>
                      <a:pt x="150" y="29"/>
                      <a:pt x="151" y="28"/>
                    </a:cubicBezTo>
                    <a:cubicBezTo>
                      <a:pt x="151" y="28"/>
                      <a:pt x="153" y="27"/>
                      <a:pt x="153" y="26"/>
                    </a:cubicBezTo>
                    <a:cubicBezTo>
                      <a:pt x="153" y="26"/>
                      <a:pt x="151" y="25"/>
                      <a:pt x="151" y="24"/>
                    </a:cubicBezTo>
                    <a:cubicBezTo>
                      <a:pt x="150" y="24"/>
                      <a:pt x="152" y="23"/>
                      <a:pt x="152" y="22"/>
                    </a:cubicBezTo>
                    <a:cubicBezTo>
                      <a:pt x="152" y="22"/>
                      <a:pt x="153" y="21"/>
                      <a:pt x="154" y="20"/>
                    </a:cubicBezTo>
                    <a:cubicBezTo>
                      <a:pt x="154" y="20"/>
                      <a:pt x="156" y="18"/>
                      <a:pt x="156" y="18"/>
                    </a:cubicBezTo>
                    <a:cubicBezTo>
                      <a:pt x="156" y="18"/>
                      <a:pt x="153" y="16"/>
                      <a:pt x="153" y="16"/>
                    </a:cubicBezTo>
                    <a:cubicBezTo>
                      <a:pt x="154" y="15"/>
                      <a:pt x="155" y="15"/>
                      <a:pt x="155" y="14"/>
                    </a:cubicBezTo>
                    <a:cubicBezTo>
                      <a:pt x="156" y="13"/>
                      <a:pt x="156" y="12"/>
                      <a:pt x="157" y="12"/>
                    </a:cubicBezTo>
                    <a:cubicBezTo>
                      <a:pt x="157" y="11"/>
                      <a:pt x="159" y="13"/>
                      <a:pt x="159" y="13"/>
                    </a:cubicBezTo>
                    <a:cubicBezTo>
                      <a:pt x="160" y="13"/>
                      <a:pt x="160" y="11"/>
                      <a:pt x="161" y="11"/>
                    </a:cubicBezTo>
                    <a:cubicBezTo>
                      <a:pt x="161" y="11"/>
                      <a:pt x="162" y="13"/>
                      <a:pt x="163" y="13"/>
                    </a:cubicBezTo>
                    <a:cubicBezTo>
                      <a:pt x="164" y="13"/>
                      <a:pt x="164" y="11"/>
                      <a:pt x="165" y="11"/>
                    </a:cubicBezTo>
                    <a:cubicBezTo>
                      <a:pt x="165" y="11"/>
                      <a:pt x="166" y="12"/>
                      <a:pt x="167" y="12"/>
                    </a:cubicBezTo>
                    <a:cubicBezTo>
                      <a:pt x="168" y="11"/>
                      <a:pt x="169" y="9"/>
                      <a:pt x="170" y="8"/>
                    </a:cubicBezTo>
                    <a:cubicBezTo>
                      <a:pt x="171" y="8"/>
                      <a:pt x="172" y="9"/>
                      <a:pt x="173" y="10"/>
                    </a:cubicBezTo>
                    <a:cubicBezTo>
                      <a:pt x="173" y="10"/>
                      <a:pt x="171" y="11"/>
                      <a:pt x="171" y="12"/>
                    </a:cubicBezTo>
                    <a:cubicBezTo>
                      <a:pt x="170" y="12"/>
                      <a:pt x="169" y="13"/>
                      <a:pt x="169" y="14"/>
                    </a:cubicBezTo>
                    <a:cubicBezTo>
                      <a:pt x="169" y="15"/>
                      <a:pt x="167" y="16"/>
                      <a:pt x="167" y="16"/>
                    </a:cubicBezTo>
                    <a:cubicBezTo>
                      <a:pt x="168" y="17"/>
                      <a:pt x="170" y="17"/>
                      <a:pt x="170" y="18"/>
                    </a:cubicBezTo>
                    <a:cubicBezTo>
                      <a:pt x="170" y="18"/>
                      <a:pt x="168" y="20"/>
                      <a:pt x="168" y="20"/>
                    </a:cubicBezTo>
                    <a:cubicBezTo>
                      <a:pt x="168" y="20"/>
                      <a:pt x="170" y="22"/>
                      <a:pt x="170" y="22"/>
                    </a:cubicBezTo>
                    <a:cubicBezTo>
                      <a:pt x="171" y="22"/>
                      <a:pt x="171" y="20"/>
                      <a:pt x="172" y="20"/>
                    </a:cubicBezTo>
                    <a:cubicBezTo>
                      <a:pt x="173" y="20"/>
                      <a:pt x="173" y="21"/>
                      <a:pt x="174" y="21"/>
                    </a:cubicBezTo>
                    <a:cubicBezTo>
                      <a:pt x="174" y="21"/>
                      <a:pt x="176" y="20"/>
                      <a:pt x="176" y="19"/>
                    </a:cubicBezTo>
                    <a:cubicBezTo>
                      <a:pt x="176" y="19"/>
                      <a:pt x="174" y="18"/>
                      <a:pt x="174" y="17"/>
                    </a:cubicBezTo>
                    <a:cubicBezTo>
                      <a:pt x="174" y="17"/>
                      <a:pt x="175" y="16"/>
                      <a:pt x="175" y="15"/>
                    </a:cubicBezTo>
                    <a:cubicBezTo>
                      <a:pt x="176" y="14"/>
                      <a:pt x="176" y="14"/>
                      <a:pt x="177" y="13"/>
                    </a:cubicBezTo>
                    <a:cubicBezTo>
                      <a:pt x="178" y="12"/>
                      <a:pt x="178" y="11"/>
                      <a:pt x="179" y="11"/>
                    </a:cubicBezTo>
                    <a:cubicBezTo>
                      <a:pt x="179" y="10"/>
                      <a:pt x="180" y="9"/>
                      <a:pt x="180" y="8"/>
                    </a:cubicBezTo>
                    <a:cubicBezTo>
                      <a:pt x="181" y="8"/>
                      <a:pt x="182" y="6"/>
                      <a:pt x="182" y="6"/>
                    </a:cubicBezTo>
                    <a:cubicBezTo>
                      <a:pt x="182" y="6"/>
                      <a:pt x="184" y="8"/>
                      <a:pt x="184" y="8"/>
                    </a:cubicBezTo>
                    <a:cubicBezTo>
                      <a:pt x="184" y="8"/>
                      <a:pt x="183" y="10"/>
                      <a:pt x="183" y="10"/>
                    </a:cubicBezTo>
                    <a:cubicBezTo>
                      <a:pt x="183" y="10"/>
                      <a:pt x="181" y="12"/>
                      <a:pt x="181" y="12"/>
                    </a:cubicBezTo>
                    <a:cubicBezTo>
                      <a:pt x="182" y="13"/>
                      <a:pt x="183" y="14"/>
                      <a:pt x="183" y="14"/>
                    </a:cubicBezTo>
                    <a:cubicBezTo>
                      <a:pt x="184" y="14"/>
                      <a:pt x="185" y="12"/>
                      <a:pt x="185" y="12"/>
                    </a:cubicBezTo>
                    <a:cubicBezTo>
                      <a:pt x="186" y="12"/>
                      <a:pt x="187" y="13"/>
                      <a:pt x="187" y="14"/>
                    </a:cubicBezTo>
                    <a:cubicBezTo>
                      <a:pt x="188" y="14"/>
                      <a:pt x="189" y="15"/>
                      <a:pt x="189" y="15"/>
                    </a:cubicBezTo>
                    <a:cubicBezTo>
                      <a:pt x="190" y="15"/>
                      <a:pt x="190" y="13"/>
                      <a:pt x="191" y="13"/>
                    </a:cubicBezTo>
                    <a:cubicBezTo>
                      <a:pt x="192" y="13"/>
                      <a:pt x="193" y="15"/>
                      <a:pt x="193" y="15"/>
                    </a:cubicBezTo>
                    <a:cubicBezTo>
                      <a:pt x="194" y="15"/>
                      <a:pt x="195" y="12"/>
                      <a:pt x="195" y="13"/>
                    </a:cubicBezTo>
                    <a:cubicBezTo>
                      <a:pt x="196" y="13"/>
                      <a:pt x="197" y="14"/>
                      <a:pt x="197" y="14"/>
                    </a:cubicBezTo>
                    <a:cubicBezTo>
                      <a:pt x="198" y="15"/>
                      <a:pt x="199" y="15"/>
                      <a:pt x="199" y="16"/>
                    </a:cubicBezTo>
                    <a:cubicBezTo>
                      <a:pt x="200" y="16"/>
                      <a:pt x="201" y="18"/>
                      <a:pt x="202" y="18"/>
                    </a:cubicBezTo>
                    <a:cubicBezTo>
                      <a:pt x="202" y="18"/>
                      <a:pt x="203" y="15"/>
                      <a:pt x="203" y="15"/>
                    </a:cubicBezTo>
                    <a:cubicBezTo>
                      <a:pt x="204" y="16"/>
                      <a:pt x="206" y="17"/>
                      <a:pt x="206" y="17"/>
                    </a:cubicBezTo>
                    <a:cubicBezTo>
                      <a:pt x="206" y="18"/>
                      <a:pt x="204" y="19"/>
                      <a:pt x="204" y="19"/>
                    </a:cubicBezTo>
                    <a:cubicBezTo>
                      <a:pt x="204" y="20"/>
                      <a:pt x="206" y="21"/>
                      <a:pt x="206" y="21"/>
                    </a:cubicBezTo>
                    <a:cubicBezTo>
                      <a:pt x="206" y="22"/>
                      <a:pt x="205" y="23"/>
                      <a:pt x="204" y="23"/>
                    </a:cubicBezTo>
                    <a:cubicBezTo>
                      <a:pt x="204" y="24"/>
                      <a:pt x="203" y="25"/>
                      <a:pt x="203" y="26"/>
                    </a:cubicBezTo>
                    <a:cubicBezTo>
                      <a:pt x="203" y="26"/>
                      <a:pt x="205" y="27"/>
                      <a:pt x="205" y="27"/>
                    </a:cubicBezTo>
                    <a:cubicBezTo>
                      <a:pt x="206" y="26"/>
                      <a:pt x="207" y="24"/>
                      <a:pt x="208" y="23"/>
                    </a:cubicBezTo>
                    <a:cubicBezTo>
                      <a:pt x="209" y="22"/>
                      <a:pt x="210" y="21"/>
                      <a:pt x="210" y="21"/>
                    </a:cubicBezTo>
                    <a:cubicBezTo>
                      <a:pt x="210" y="20"/>
                      <a:pt x="208" y="19"/>
                      <a:pt x="208" y="19"/>
                    </a:cubicBezTo>
                    <a:cubicBezTo>
                      <a:pt x="208" y="18"/>
                      <a:pt x="209" y="17"/>
                      <a:pt x="210" y="17"/>
                    </a:cubicBezTo>
                    <a:cubicBezTo>
                      <a:pt x="210" y="16"/>
                      <a:pt x="211" y="14"/>
                      <a:pt x="211" y="14"/>
                    </a:cubicBezTo>
                    <a:cubicBezTo>
                      <a:pt x="212" y="14"/>
                      <a:pt x="213" y="16"/>
                      <a:pt x="214" y="16"/>
                    </a:cubicBezTo>
                    <a:cubicBezTo>
                      <a:pt x="212" y="18"/>
                      <a:pt x="211" y="19"/>
                      <a:pt x="210" y="21"/>
                    </a:cubicBezTo>
                    <a:cubicBezTo>
                      <a:pt x="210" y="21"/>
                      <a:pt x="212" y="22"/>
                      <a:pt x="212" y="22"/>
                    </a:cubicBezTo>
                    <a:cubicBezTo>
                      <a:pt x="212" y="23"/>
                      <a:pt x="211" y="24"/>
                      <a:pt x="211" y="24"/>
                    </a:cubicBezTo>
                    <a:cubicBezTo>
                      <a:pt x="210" y="25"/>
                      <a:pt x="209" y="26"/>
                      <a:pt x="209" y="27"/>
                    </a:cubicBezTo>
                    <a:cubicBezTo>
                      <a:pt x="208" y="27"/>
                      <a:pt x="207" y="28"/>
                      <a:pt x="207" y="29"/>
                    </a:cubicBezTo>
                    <a:cubicBezTo>
                      <a:pt x="207" y="29"/>
                      <a:pt x="209" y="30"/>
                      <a:pt x="209" y="31"/>
                    </a:cubicBezTo>
                    <a:cubicBezTo>
                      <a:pt x="210" y="30"/>
                      <a:pt x="211" y="29"/>
                      <a:pt x="211" y="28"/>
                    </a:cubicBezTo>
                    <a:cubicBezTo>
                      <a:pt x="212" y="28"/>
                      <a:pt x="213" y="27"/>
                      <a:pt x="213" y="26"/>
                    </a:cubicBezTo>
                    <a:cubicBezTo>
                      <a:pt x="213" y="26"/>
                      <a:pt x="215" y="24"/>
                      <a:pt x="215" y="24"/>
                    </a:cubicBezTo>
                    <a:cubicBezTo>
                      <a:pt x="215" y="24"/>
                      <a:pt x="212" y="22"/>
                      <a:pt x="212" y="22"/>
                    </a:cubicBezTo>
                    <a:cubicBezTo>
                      <a:pt x="213" y="22"/>
                      <a:pt x="214" y="20"/>
                      <a:pt x="214" y="20"/>
                    </a:cubicBezTo>
                    <a:cubicBezTo>
                      <a:pt x="214" y="20"/>
                      <a:pt x="216" y="21"/>
                      <a:pt x="216" y="22"/>
                    </a:cubicBezTo>
                    <a:cubicBezTo>
                      <a:pt x="217" y="22"/>
                      <a:pt x="218" y="23"/>
                      <a:pt x="218" y="23"/>
                    </a:cubicBezTo>
                    <a:cubicBezTo>
                      <a:pt x="219" y="23"/>
                      <a:pt x="220" y="21"/>
                      <a:pt x="220" y="21"/>
                    </a:cubicBezTo>
                    <a:cubicBezTo>
                      <a:pt x="220" y="21"/>
                      <a:pt x="222" y="19"/>
                      <a:pt x="222" y="19"/>
                    </a:cubicBezTo>
                    <a:cubicBezTo>
                      <a:pt x="222" y="19"/>
                      <a:pt x="224" y="21"/>
                      <a:pt x="224" y="21"/>
                    </a:cubicBezTo>
                    <a:cubicBezTo>
                      <a:pt x="224" y="20"/>
                      <a:pt x="226" y="19"/>
                      <a:pt x="226" y="18"/>
                    </a:cubicBezTo>
                    <a:cubicBezTo>
                      <a:pt x="226" y="18"/>
                      <a:pt x="224" y="17"/>
                      <a:pt x="224" y="17"/>
                    </a:cubicBezTo>
                    <a:cubicBezTo>
                      <a:pt x="224" y="16"/>
                      <a:pt x="225" y="15"/>
                      <a:pt x="225" y="14"/>
                    </a:cubicBezTo>
                    <a:cubicBezTo>
                      <a:pt x="226" y="14"/>
                      <a:pt x="227" y="12"/>
                      <a:pt x="227" y="12"/>
                    </a:cubicBezTo>
                    <a:cubicBezTo>
                      <a:pt x="227" y="12"/>
                      <a:pt x="229" y="14"/>
                      <a:pt x="229" y="14"/>
                    </a:cubicBezTo>
                    <a:cubicBezTo>
                      <a:pt x="230" y="14"/>
                      <a:pt x="231" y="15"/>
                      <a:pt x="231" y="16"/>
                    </a:cubicBezTo>
                    <a:cubicBezTo>
                      <a:pt x="232" y="16"/>
                      <a:pt x="233" y="17"/>
                      <a:pt x="234" y="17"/>
                    </a:cubicBezTo>
                    <a:cubicBezTo>
                      <a:pt x="234" y="17"/>
                      <a:pt x="235" y="15"/>
                      <a:pt x="235" y="15"/>
                    </a:cubicBezTo>
                    <a:cubicBezTo>
                      <a:pt x="236" y="15"/>
                      <a:pt x="237" y="16"/>
                      <a:pt x="238" y="17"/>
                    </a:cubicBezTo>
                    <a:cubicBezTo>
                      <a:pt x="238" y="17"/>
                      <a:pt x="240" y="19"/>
                      <a:pt x="240" y="19"/>
                    </a:cubicBezTo>
                    <a:cubicBezTo>
                      <a:pt x="240" y="18"/>
                      <a:pt x="241" y="17"/>
                      <a:pt x="242" y="16"/>
                    </a:cubicBezTo>
                    <a:cubicBezTo>
                      <a:pt x="242" y="16"/>
                      <a:pt x="243" y="14"/>
                      <a:pt x="243" y="14"/>
                    </a:cubicBezTo>
                    <a:cubicBezTo>
                      <a:pt x="243" y="14"/>
                      <a:pt x="241" y="12"/>
                      <a:pt x="241" y="12"/>
                    </a:cubicBezTo>
                    <a:cubicBezTo>
                      <a:pt x="241" y="12"/>
                      <a:pt x="242" y="10"/>
                      <a:pt x="243" y="10"/>
                    </a:cubicBezTo>
                    <a:cubicBezTo>
                      <a:pt x="243" y="10"/>
                      <a:pt x="245" y="12"/>
                      <a:pt x="245" y="12"/>
                    </a:cubicBezTo>
                    <a:cubicBezTo>
                      <a:pt x="245" y="12"/>
                      <a:pt x="247" y="13"/>
                      <a:pt x="247" y="14"/>
                    </a:cubicBezTo>
                    <a:cubicBezTo>
                      <a:pt x="247" y="14"/>
                      <a:pt x="246" y="15"/>
                      <a:pt x="246" y="16"/>
                    </a:cubicBezTo>
                    <a:cubicBezTo>
                      <a:pt x="245" y="16"/>
                      <a:pt x="244" y="17"/>
                      <a:pt x="244" y="18"/>
                    </a:cubicBezTo>
                    <a:cubicBezTo>
                      <a:pt x="244" y="18"/>
                      <a:pt x="246" y="19"/>
                      <a:pt x="246" y="20"/>
                    </a:cubicBezTo>
                    <a:cubicBezTo>
                      <a:pt x="247" y="19"/>
                      <a:pt x="247" y="18"/>
                      <a:pt x="248" y="17"/>
                    </a:cubicBezTo>
                    <a:cubicBezTo>
                      <a:pt x="248" y="17"/>
                      <a:pt x="249" y="15"/>
                      <a:pt x="249" y="15"/>
                    </a:cubicBezTo>
                    <a:cubicBezTo>
                      <a:pt x="250" y="15"/>
                      <a:pt x="252" y="17"/>
                      <a:pt x="252" y="17"/>
                    </a:cubicBezTo>
                    <a:cubicBezTo>
                      <a:pt x="252" y="17"/>
                      <a:pt x="253" y="15"/>
                      <a:pt x="253" y="15"/>
                    </a:cubicBezTo>
                    <a:cubicBezTo>
                      <a:pt x="253" y="14"/>
                      <a:pt x="251" y="14"/>
                      <a:pt x="251" y="13"/>
                    </a:cubicBezTo>
                    <a:cubicBezTo>
                      <a:pt x="251" y="12"/>
                      <a:pt x="253" y="11"/>
                      <a:pt x="253" y="11"/>
                    </a:cubicBezTo>
                    <a:cubicBezTo>
                      <a:pt x="253" y="10"/>
                      <a:pt x="254" y="9"/>
                      <a:pt x="255" y="9"/>
                    </a:cubicBezTo>
                    <a:cubicBezTo>
                      <a:pt x="255" y="8"/>
                      <a:pt x="256" y="10"/>
                      <a:pt x="257" y="10"/>
                    </a:cubicBezTo>
                    <a:cubicBezTo>
                      <a:pt x="258" y="10"/>
                      <a:pt x="258" y="8"/>
                      <a:pt x="258" y="8"/>
                    </a:cubicBezTo>
                    <a:cubicBezTo>
                      <a:pt x="259" y="8"/>
                      <a:pt x="260" y="10"/>
                      <a:pt x="261" y="10"/>
                    </a:cubicBezTo>
                    <a:cubicBezTo>
                      <a:pt x="261" y="10"/>
                      <a:pt x="259" y="11"/>
                      <a:pt x="259" y="12"/>
                    </a:cubicBezTo>
                    <a:cubicBezTo>
                      <a:pt x="259" y="12"/>
                      <a:pt x="261" y="13"/>
                      <a:pt x="261" y="14"/>
                    </a:cubicBezTo>
                    <a:cubicBezTo>
                      <a:pt x="261" y="14"/>
                      <a:pt x="260" y="15"/>
                      <a:pt x="260" y="16"/>
                    </a:cubicBezTo>
                    <a:cubicBezTo>
                      <a:pt x="259" y="17"/>
                      <a:pt x="258" y="18"/>
                      <a:pt x="258" y="18"/>
                    </a:cubicBezTo>
                    <a:cubicBezTo>
                      <a:pt x="258" y="18"/>
                      <a:pt x="256" y="16"/>
                      <a:pt x="256" y="16"/>
                    </a:cubicBezTo>
                    <a:cubicBezTo>
                      <a:pt x="255" y="16"/>
                      <a:pt x="255" y="19"/>
                      <a:pt x="254" y="19"/>
                    </a:cubicBezTo>
                    <a:cubicBezTo>
                      <a:pt x="253" y="19"/>
                      <a:pt x="252" y="17"/>
                      <a:pt x="252" y="17"/>
                    </a:cubicBezTo>
                    <a:cubicBezTo>
                      <a:pt x="251" y="17"/>
                      <a:pt x="251" y="19"/>
                      <a:pt x="250" y="19"/>
                    </a:cubicBezTo>
                    <a:cubicBezTo>
                      <a:pt x="251" y="20"/>
                      <a:pt x="253" y="21"/>
                      <a:pt x="254" y="23"/>
                    </a:cubicBezTo>
                    <a:cubicBezTo>
                      <a:pt x="255" y="23"/>
                      <a:pt x="256" y="24"/>
                      <a:pt x="257" y="24"/>
                    </a:cubicBezTo>
                    <a:cubicBezTo>
                      <a:pt x="257" y="24"/>
                      <a:pt x="258" y="22"/>
                      <a:pt x="258" y="22"/>
                    </a:cubicBezTo>
                    <a:cubicBezTo>
                      <a:pt x="259" y="22"/>
                      <a:pt x="260" y="24"/>
                      <a:pt x="261" y="24"/>
                    </a:cubicBezTo>
                    <a:cubicBezTo>
                      <a:pt x="261" y="24"/>
                      <a:pt x="263" y="26"/>
                      <a:pt x="263" y="25"/>
                    </a:cubicBezTo>
                    <a:cubicBezTo>
                      <a:pt x="263" y="25"/>
                      <a:pt x="265" y="23"/>
                      <a:pt x="265" y="23"/>
                    </a:cubicBezTo>
                    <a:cubicBezTo>
                      <a:pt x="264" y="23"/>
                      <a:pt x="262" y="22"/>
                      <a:pt x="262" y="22"/>
                    </a:cubicBezTo>
                    <a:cubicBezTo>
                      <a:pt x="262" y="21"/>
                      <a:pt x="264" y="20"/>
                      <a:pt x="264" y="19"/>
                    </a:cubicBezTo>
                    <a:cubicBezTo>
                      <a:pt x="264" y="19"/>
                      <a:pt x="265" y="18"/>
                      <a:pt x="266" y="17"/>
                    </a:cubicBezTo>
                    <a:cubicBezTo>
                      <a:pt x="266" y="16"/>
                      <a:pt x="267" y="15"/>
                      <a:pt x="267" y="15"/>
                    </a:cubicBezTo>
                    <a:cubicBezTo>
                      <a:pt x="268" y="15"/>
                      <a:pt x="269" y="17"/>
                      <a:pt x="270" y="17"/>
                    </a:cubicBezTo>
                    <a:cubicBezTo>
                      <a:pt x="270" y="16"/>
                      <a:pt x="271" y="14"/>
                      <a:pt x="271" y="14"/>
                    </a:cubicBezTo>
                    <a:cubicBezTo>
                      <a:pt x="272" y="14"/>
                      <a:pt x="273" y="16"/>
                      <a:pt x="274" y="16"/>
                    </a:cubicBezTo>
                    <a:cubicBezTo>
                      <a:pt x="274" y="16"/>
                      <a:pt x="275" y="14"/>
                      <a:pt x="275" y="14"/>
                    </a:cubicBezTo>
                    <a:cubicBezTo>
                      <a:pt x="275" y="14"/>
                      <a:pt x="273" y="12"/>
                      <a:pt x="273" y="12"/>
                    </a:cubicBezTo>
                    <a:cubicBezTo>
                      <a:pt x="273" y="12"/>
                      <a:pt x="274" y="10"/>
                      <a:pt x="275" y="10"/>
                    </a:cubicBezTo>
                    <a:cubicBezTo>
                      <a:pt x="275" y="10"/>
                      <a:pt x="276" y="12"/>
                      <a:pt x="277" y="12"/>
                    </a:cubicBezTo>
                    <a:cubicBezTo>
                      <a:pt x="278" y="11"/>
                      <a:pt x="278" y="10"/>
                      <a:pt x="279" y="9"/>
                    </a:cubicBezTo>
                    <a:cubicBezTo>
                      <a:pt x="279" y="9"/>
                      <a:pt x="280" y="11"/>
                      <a:pt x="281" y="11"/>
                    </a:cubicBezTo>
                    <a:cubicBezTo>
                      <a:pt x="281" y="11"/>
                      <a:pt x="282" y="9"/>
                      <a:pt x="283" y="9"/>
                    </a:cubicBezTo>
                    <a:cubicBezTo>
                      <a:pt x="283" y="8"/>
                      <a:pt x="284" y="7"/>
                      <a:pt x="284" y="7"/>
                    </a:cubicBezTo>
                    <a:cubicBezTo>
                      <a:pt x="285" y="7"/>
                      <a:pt x="286" y="8"/>
                      <a:pt x="287" y="8"/>
                    </a:cubicBezTo>
                    <a:cubicBezTo>
                      <a:pt x="287" y="9"/>
                      <a:pt x="285" y="10"/>
                      <a:pt x="285" y="10"/>
                    </a:cubicBezTo>
                    <a:cubicBezTo>
                      <a:pt x="284" y="11"/>
                      <a:pt x="284" y="12"/>
                      <a:pt x="283" y="13"/>
                    </a:cubicBezTo>
                    <a:cubicBezTo>
                      <a:pt x="283" y="13"/>
                      <a:pt x="281" y="11"/>
                      <a:pt x="281" y="11"/>
                    </a:cubicBezTo>
                    <a:cubicBezTo>
                      <a:pt x="281" y="11"/>
                      <a:pt x="280" y="13"/>
                      <a:pt x="279" y="13"/>
                    </a:cubicBezTo>
                    <a:cubicBezTo>
                      <a:pt x="279" y="14"/>
                      <a:pt x="278" y="15"/>
                      <a:pt x="278" y="15"/>
                    </a:cubicBezTo>
                    <a:cubicBezTo>
                      <a:pt x="278" y="16"/>
                      <a:pt x="280" y="17"/>
                      <a:pt x="280" y="17"/>
                    </a:cubicBezTo>
                    <a:cubicBezTo>
                      <a:pt x="280" y="17"/>
                      <a:pt x="278" y="19"/>
                      <a:pt x="278" y="19"/>
                    </a:cubicBezTo>
                    <a:cubicBezTo>
                      <a:pt x="279" y="20"/>
                      <a:pt x="280" y="21"/>
                      <a:pt x="280" y="21"/>
                    </a:cubicBezTo>
                    <a:cubicBezTo>
                      <a:pt x="281" y="21"/>
                      <a:pt x="281" y="19"/>
                      <a:pt x="282" y="19"/>
                    </a:cubicBezTo>
                    <a:cubicBezTo>
                      <a:pt x="283" y="19"/>
                      <a:pt x="284" y="21"/>
                      <a:pt x="284" y="21"/>
                    </a:cubicBezTo>
                    <a:cubicBezTo>
                      <a:pt x="285" y="20"/>
                      <a:pt x="285" y="19"/>
                      <a:pt x="286" y="18"/>
                    </a:cubicBezTo>
                    <a:cubicBezTo>
                      <a:pt x="287" y="18"/>
                      <a:pt x="287" y="16"/>
                      <a:pt x="288" y="16"/>
                    </a:cubicBezTo>
                    <a:cubicBezTo>
                      <a:pt x="288" y="16"/>
                      <a:pt x="289" y="18"/>
                      <a:pt x="290" y="18"/>
                    </a:cubicBezTo>
                    <a:cubicBezTo>
                      <a:pt x="291" y="18"/>
                      <a:pt x="291" y="16"/>
                      <a:pt x="292" y="16"/>
                    </a:cubicBezTo>
                    <a:cubicBezTo>
                      <a:pt x="292" y="16"/>
                      <a:pt x="294" y="17"/>
                      <a:pt x="294" y="17"/>
                    </a:cubicBezTo>
                    <a:cubicBezTo>
                      <a:pt x="294" y="18"/>
                      <a:pt x="292" y="19"/>
                      <a:pt x="292" y="20"/>
                    </a:cubicBezTo>
                    <a:cubicBezTo>
                      <a:pt x="292" y="20"/>
                      <a:pt x="294" y="21"/>
                      <a:pt x="294" y="21"/>
                    </a:cubicBezTo>
                    <a:cubicBezTo>
                      <a:pt x="295" y="21"/>
                      <a:pt x="295" y="19"/>
                      <a:pt x="296" y="19"/>
                    </a:cubicBezTo>
                    <a:cubicBezTo>
                      <a:pt x="296" y="19"/>
                      <a:pt x="298" y="21"/>
                      <a:pt x="298" y="21"/>
                    </a:cubicBezTo>
                    <a:cubicBezTo>
                      <a:pt x="299" y="20"/>
                      <a:pt x="300" y="19"/>
                      <a:pt x="300" y="18"/>
                    </a:cubicBezTo>
                    <a:cubicBezTo>
                      <a:pt x="301" y="18"/>
                      <a:pt x="301" y="17"/>
                      <a:pt x="302" y="16"/>
                    </a:cubicBezTo>
                    <a:cubicBezTo>
                      <a:pt x="302" y="15"/>
                      <a:pt x="303" y="15"/>
                      <a:pt x="303" y="14"/>
                    </a:cubicBezTo>
                    <a:cubicBezTo>
                      <a:pt x="304" y="14"/>
                      <a:pt x="305" y="12"/>
                      <a:pt x="305" y="12"/>
                    </a:cubicBezTo>
                    <a:cubicBezTo>
                      <a:pt x="305" y="12"/>
                      <a:pt x="307" y="13"/>
                      <a:pt x="307" y="13"/>
                    </a:cubicBezTo>
                    <a:cubicBezTo>
                      <a:pt x="307" y="14"/>
                      <a:pt x="306" y="15"/>
                      <a:pt x="306" y="16"/>
                    </a:cubicBezTo>
                    <a:cubicBezTo>
                      <a:pt x="306" y="16"/>
                      <a:pt x="308" y="17"/>
                      <a:pt x="308" y="17"/>
                    </a:cubicBezTo>
                    <a:cubicBezTo>
                      <a:pt x="308" y="18"/>
                      <a:pt x="306" y="20"/>
                      <a:pt x="306" y="20"/>
                    </a:cubicBezTo>
                    <a:cubicBezTo>
                      <a:pt x="307" y="20"/>
                      <a:pt x="308" y="21"/>
                      <a:pt x="308" y="21"/>
                    </a:cubicBezTo>
                    <a:cubicBezTo>
                      <a:pt x="309" y="21"/>
                      <a:pt x="310" y="19"/>
                      <a:pt x="310" y="19"/>
                    </a:cubicBezTo>
                    <a:cubicBezTo>
                      <a:pt x="311" y="19"/>
                      <a:pt x="311" y="18"/>
                      <a:pt x="312" y="17"/>
                    </a:cubicBezTo>
                    <a:cubicBezTo>
                      <a:pt x="312" y="17"/>
                      <a:pt x="313" y="15"/>
                      <a:pt x="313" y="15"/>
                    </a:cubicBezTo>
                    <a:cubicBezTo>
                      <a:pt x="314" y="15"/>
                      <a:pt x="315" y="16"/>
                      <a:pt x="316" y="16"/>
                    </a:cubicBezTo>
                    <a:cubicBezTo>
                      <a:pt x="316" y="17"/>
                      <a:pt x="318" y="18"/>
                      <a:pt x="318" y="18"/>
                    </a:cubicBezTo>
                    <a:cubicBezTo>
                      <a:pt x="318" y="18"/>
                      <a:pt x="316" y="20"/>
                      <a:pt x="316" y="20"/>
                    </a:cubicBezTo>
                    <a:cubicBezTo>
                      <a:pt x="316" y="20"/>
                      <a:pt x="314" y="22"/>
                      <a:pt x="315" y="23"/>
                    </a:cubicBezTo>
                    <a:cubicBezTo>
                      <a:pt x="315" y="23"/>
                      <a:pt x="316" y="24"/>
                      <a:pt x="317" y="24"/>
                    </a:cubicBezTo>
                    <a:cubicBezTo>
                      <a:pt x="317" y="23"/>
                      <a:pt x="318" y="23"/>
                      <a:pt x="318" y="22"/>
                    </a:cubicBezTo>
                    <a:cubicBezTo>
                      <a:pt x="319" y="21"/>
                      <a:pt x="320" y="20"/>
                      <a:pt x="320" y="20"/>
                    </a:cubicBezTo>
                    <a:cubicBezTo>
                      <a:pt x="320" y="19"/>
                      <a:pt x="318" y="18"/>
                      <a:pt x="318" y="18"/>
                    </a:cubicBezTo>
                    <a:cubicBezTo>
                      <a:pt x="318" y="17"/>
                      <a:pt x="320" y="16"/>
                      <a:pt x="320" y="16"/>
                    </a:cubicBezTo>
                    <a:cubicBezTo>
                      <a:pt x="320" y="15"/>
                      <a:pt x="321" y="14"/>
                      <a:pt x="321" y="14"/>
                    </a:cubicBezTo>
                    <a:cubicBezTo>
                      <a:pt x="321" y="14"/>
                      <a:pt x="324" y="15"/>
                      <a:pt x="324" y="15"/>
                    </a:cubicBezTo>
                    <a:cubicBezTo>
                      <a:pt x="324" y="16"/>
                      <a:pt x="322" y="17"/>
                      <a:pt x="322" y="18"/>
                    </a:cubicBezTo>
                    <a:cubicBezTo>
                      <a:pt x="322" y="18"/>
                      <a:pt x="324" y="19"/>
                      <a:pt x="324" y="19"/>
                    </a:cubicBezTo>
                    <a:cubicBezTo>
                      <a:pt x="324" y="20"/>
                      <a:pt x="323" y="21"/>
                      <a:pt x="322" y="21"/>
                    </a:cubicBezTo>
                    <a:cubicBezTo>
                      <a:pt x="322" y="22"/>
                      <a:pt x="321" y="24"/>
                      <a:pt x="321" y="24"/>
                    </a:cubicBezTo>
                    <a:cubicBezTo>
                      <a:pt x="321" y="24"/>
                      <a:pt x="323" y="25"/>
                      <a:pt x="323" y="25"/>
                    </a:cubicBezTo>
                    <a:cubicBezTo>
                      <a:pt x="324" y="25"/>
                      <a:pt x="324" y="23"/>
                      <a:pt x="325" y="23"/>
                    </a:cubicBezTo>
                    <a:cubicBezTo>
                      <a:pt x="325" y="23"/>
                      <a:pt x="327" y="25"/>
                      <a:pt x="327" y="25"/>
                    </a:cubicBezTo>
                    <a:cubicBezTo>
                      <a:pt x="328" y="25"/>
                      <a:pt x="328" y="26"/>
                      <a:pt x="329" y="27"/>
                    </a:cubicBezTo>
                    <a:cubicBezTo>
                      <a:pt x="329" y="26"/>
                      <a:pt x="331" y="25"/>
                      <a:pt x="331" y="24"/>
                    </a:cubicBezTo>
                    <a:cubicBezTo>
                      <a:pt x="331" y="24"/>
                      <a:pt x="329" y="23"/>
                      <a:pt x="329" y="23"/>
                    </a:cubicBezTo>
                    <a:cubicBezTo>
                      <a:pt x="329" y="22"/>
                      <a:pt x="330" y="21"/>
                      <a:pt x="330" y="20"/>
                    </a:cubicBezTo>
                    <a:cubicBezTo>
                      <a:pt x="330" y="20"/>
                      <a:pt x="328" y="19"/>
                      <a:pt x="328" y="19"/>
                    </a:cubicBezTo>
                    <a:cubicBezTo>
                      <a:pt x="328" y="18"/>
                      <a:pt x="330" y="17"/>
                      <a:pt x="330" y="16"/>
                    </a:cubicBezTo>
                    <a:cubicBezTo>
                      <a:pt x="330" y="16"/>
                      <a:pt x="331" y="15"/>
                      <a:pt x="331" y="14"/>
                    </a:cubicBezTo>
                    <a:cubicBezTo>
                      <a:pt x="331" y="14"/>
                      <a:pt x="330" y="13"/>
                      <a:pt x="329" y="13"/>
                    </a:cubicBezTo>
                    <a:cubicBezTo>
                      <a:pt x="329" y="13"/>
                      <a:pt x="331" y="10"/>
                      <a:pt x="331" y="10"/>
                    </a:cubicBezTo>
                    <a:cubicBezTo>
                      <a:pt x="331" y="10"/>
                      <a:pt x="333" y="12"/>
                      <a:pt x="333" y="12"/>
                    </a:cubicBezTo>
                    <a:cubicBezTo>
                      <a:pt x="333" y="12"/>
                      <a:pt x="335" y="10"/>
                      <a:pt x="335" y="10"/>
                    </a:cubicBezTo>
                    <a:cubicBezTo>
                      <a:pt x="335" y="10"/>
                      <a:pt x="337" y="11"/>
                      <a:pt x="337" y="11"/>
                    </a:cubicBezTo>
                    <a:cubicBezTo>
                      <a:pt x="337" y="12"/>
                      <a:pt x="335" y="14"/>
                      <a:pt x="335" y="14"/>
                    </a:cubicBezTo>
                    <a:cubicBezTo>
                      <a:pt x="336" y="14"/>
                      <a:pt x="337" y="15"/>
                      <a:pt x="338" y="15"/>
                    </a:cubicBezTo>
                    <a:cubicBezTo>
                      <a:pt x="338" y="15"/>
                      <a:pt x="339" y="13"/>
                      <a:pt x="339" y="13"/>
                    </a:cubicBezTo>
                    <a:cubicBezTo>
                      <a:pt x="340" y="13"/>
                      <a:pt x="341" y="14"/>
                      <a:pt x="342" y="15"/>
                    </a:cubicBezTo>
                    <a:cubicBezTo>
                      <a:pt x="342" y="15"/>
                      <a:pt x="343" y="17"/>
                      <a:pt x="344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6" y="18"/>
                      <a:pt x="347" y="16"/>
                      <a:pt x="348" y="16"/>
                    </a:cubicBezTo>
                    <a:cubicBezTo>
                      <a:pt x="348" y="15"/>
                      <a:pt x="349" y="14"/>
                      <a:pt x="349" y="14"/>
                    </a:cubicBezTo>
                    <a:cubicBezTo>
                      <a:pt x="350" y="14"/>
                      <a:pt x="351" y="12"/>
                      <a:pt x="351" y="12"/>
                    </a:cubicBezTo>
                    <a:cubicBezTo>
                      <a:pt x="352" y="12"/>
                      <a:pt x="353" y="13"/>
                      <a:pt x="353" y="13"/>
                    </a:cubicBezTo>
                    <a:cubicBezTo>
                      <a:pt x="354" y="13"/>
                      <a:pt x="354" y="11"/>
                      <a:pt x="355" y="11"/>
                    </a:cubicBezTo>
                    <a:cubicBezTo>
                      <a:pt x="355" y="12"/>
                      <a:pt x="357" y="12"/>
                      <a:pt x="357" y="13"/>
                    </a:cubicBezTo>
                    <a:cubicBezTo>
                      <a:pt x="357" y="13"/>
                      <a:pt x="355" y="14"/>
                      <a:pt x="356" y="15"/>
                    </a:cubicBezTo>
                    <a:cubicBezTo>
                      <a:pt x="356" y="16"/>
                      <a:pt x="358" y="16"/>
                      <a:pt x="358" y="17"/>
                    </a:cubicBezTo>
                    <a:cubicBezTo>
                      <a:pt x="358" y="17"/>
                      <a:pt x="356" y="18"/>
                      <a:pt x="356" y="19"/>
                    </a:cubicBezTo>
                    <a:cubicBezTo>
                      <a:pt x="356" y="20"/>
                      <a:pt x="358" y="20"/>
                      <a:pt x="358" y="21"/>
                    </a:cubicBezTo>
                    <a:cubicBezTo>
                      <a:pt x="359" y="20"/>
                      <a:pt x="360" y="19"/>
                      <a:pt x="360" y="18"/>
                    </a:cubicBezTo>
                    <a:cubicBezTo>
                      <a:pt x="360" y="18"/>
                      <a:pt x="362" y="16"/>
                      <a:pt x="362" y="16"/>
                    </a:cubicBezTo>
                    <a:cubicBezTo>
                      <a:pt x="362" y="16"/>
                      <a:pt x="360" y="14"/>
                      <a:pt x="360" y="14"/>
                    </a:cubicBezTo>
                    <a:cubicBezTo>
                      <a:pt x="360" y="14"/>
                      <a:pt x="361" y="12"/>
                      <a:pt x="361" y="12"/>
                    </a:cubicBezTo>
                    <a:cubicBezTo>
                      <a:pt x="361" y="12"/>
                      <a:pt x="363" y="14"/>
                      <a:pt x="363" y="14"/>
                    </a:cubicBezTo>
                    <a:cubicBezTo>
                      <a:pt x="363" y="14"/>
                      <a:pt x="362" y="16"/>
                      <a:pt x="362" y="16"/>
                    </a:cubicBezTo>
                    <a:cubicBezTo>
                      <a:pt x="362" y="16"/>
                      <a:pt x="364" y="18"/>
                      <a:pt x="364" y="18"/>
                    </a:cubicBezTo>
                    <a:cubicBezTo>
                      <a:pt x="365" y="18"/>
                      <a:pt x="365" y="16"/>
                      <a:pt x="366" y="16"/>
                    </a:cubicBezTo>
                    <a:cubicBezTo>
                      <a:pt x="366" y="16"/>
                      <a:pt x="367" y="17"/>
                      <a:pt x="368" y="17"/>
                    </a:cubicBezTo>
                    <a:cubicBezTo>
                      <a:pt x="369" y="17"/>
                      <a:pt x="369" y="15"/>
                      <a:pt x="370" y="15"/>
                    </a:cubicBezTo>
                    <a:cubicBezTo>
                      <a:pt x="370" y="15"/>
                      <a:pt x="371" y="17"/>
                      <a:pt x="372" y="17"/>
                    </a:cubicBezTo>
                    <a:cubicBezTo>
                      <a:pt x="372" y="17"/>
                      <a:pt x="373" y="15"/>
                      <a:pt x="374" y="15"/>
                    </a:cubicBezTo>
                    <a:cubicBezTo>
                      <a:pt x="374" y="15"/>
                      <a:pt x="375" y="16"/>
                      <a:pt x="376" y="16"/>
                    </a:cubicBezTo>
                    <a:cubicBezTo>
                      <a:pt x="376" y="16"/>
                      <a:pt x="377" y="14"/>
                      <a:pt x="378" y="14"/>
                    </a:cubicBezTo>
                    <a:cubicBezTo>
                      <a:pt x="378" y="14"/>
                      <a:pt x="379" y="12"/>
                      <a:pt x="379" y="12"/>
                    </a:cubicBezTo>
                    <a:cubicBezTo>
                      <a:pt x="380" y="12"/>
                      <a:pt x="381" y="14"/>
                      <a:pt x="381" y="14"/>
                    </a:cubicBezTo>
                    <a:cubicBezTo>
                      <a:pt x="382" y="13"/>
                      <a:pt x="383" y="12"/>
                      <a:pt x="383" y="11"/>
                    </a:cubicBezTo>
                    <a:cubicBezTo>
                      <a:pt x="384" y="11"/>
                      <a:pt x="384" y="9"/>
                      <a:pt x="385" y="9"/>
                    </a:cubicBezTo>
                    <a:cubicBezTo>
                      <a:pt x="385" y="9"/>
                      <a:pt x="387" y="11"/>
                      <a:pt x="387" y="11"/>
                    </a:cubicBezTo>
                    <a:cubicBezTo>
                      <a:pt x="387" y="12"/>
                      <a:pt x="386" y="12"/>
                      <a:pt x="385" y="13"/>
                    </a:cubicBezTo>
                    <a:cubicBezTo>
                      <a:pt x="385" y="13"/>
                      <a:pt x="384" y="15"/>
                      <a:pt x="384" y="15"/>
                    </a:cubicBezTo>
                    <a:cubicBezTo>
                      <a:pt x="384" y="15"/>
                      <a:pt x="386" y="17"/>
                      <a:pt x="386" y="17"/>
                    </a:cubicBezTo>
                    <a:cubicBezTo>
                      <a:pt x="385" y="18"/>
                      <a:pt x="385" y="18"/>
                      <a:pt x="384" y="19"/>
                    </a:cubicBezTo>
                    <a:cubicBezTo>
                      <a:pt x="384" y="20"/>
                      <a:pt x="383" y="21"/>
                      <a:pt x="383" y="21"/>
                    </a:cubicBezTo>
                    <a:cubicBezTo>
                      <a:pt x="382" y="22"/>
                      <a:pt x="381" y="20"/>
                      <a:pt x="380" y="20"/>
                    </a:cubicBezTo>
                    <a:cubicBezTo>
                      <a:pt x="380" y="20"/>
                      <a:pt x="379" y="22"/>
                      <a:pt x="379" y="22"/>
                    </a:cubicBezTo>
                    <a:cubicBezTo>
                      <a:pt x="378" y="22"/>
                      <a:pt x="377" y="20"/>
                      <a:pt x="376" y="20"/>
                    </a:cubicBezTo>
                    <a:cubicBezTo>
                      <a:pt x="376" y="20"/>
                      <a:pt x="375" y="22"/>
                      <a:pt x="375" y="22"/>
                    </a:cubicBezTo>
                    <a:cubicBezTo>
                      <a:pt x="375" y="23"/>
                      <a:pt x="377" y="24"/>
                      <a:pt x="377" y="24"/>
                    </a:cubicBezTo>
                    <a:cubicBezTo>
                      <a:pt x="377" y="25"/>
                      <a:pt x="375" y="26"/>
                      <a:pt x="375" y="26"/>
                    </a:cubicBezTo>
                    <a:cubicBezTo>
                      <a:pt x="376" y="26"/>
                      <a:pt x="377" y="28"/>
                      <a:pt x="377" y="28"/>
                    </a:cubicBezTo>
                    <a:cubicBezTo>
                      <a:pt x="378" y="28"/>
                      <a:pt x="379" y="26"/>
                      <a:pt x="379" y="26"/>
                    </a:cubicBezTo>
                    <a:cubicBezTo>
                      <a:pt x="380" y="26"/>
                      <a:pt x="381" y="28"/>
                      <a:pt x="381" y="28"/>
                    </a:cubicBezTo>
                    <a:cubicBezTo>
                      <a:pt x="382" y="28"/>
                      <a:pt x="382" y="25"/>
                      <a:pt x="383" y="25"/>
                    </a:cubicBezTo>
                    <a:cubicBezTo>
                      <a:pt x="384" y="25"/>
                      <a:pt x="385" y="27"/>
                      <a:pt x="385" y="27"/>
                    </a:cubicBezTo>
                    <a:cubicBezTo>
                      <a:pt x="385" y="26"/>
                      <a:pt x="387" y="25"/>
                      <a:pt x="387" y="25"/>
                    </a:cubicBezTo>
                    <a:cubicBezTo>
                      <a:pt x="387" y="24"/>
                      <a:pt x="385" y="24"/>
                      <a:pt x="385" y="23"/>
                    </a:cubicBezTo>
                    <a:cubicBezTo>
                      <a:pt x="385" y="22"/>
                      <a:pt x="386" y="22"/>
                      <a:pt x="386" y="21"/>
                    </a:cubicBezTo>
                    <a:cubicBezTo>
                      <a:pt x="387" y="20"/>
                      <a:pt x="388" y="19"/>
                      <a:pt x="388" y="19"/>
                    </a:cubicBezTo>
                    <a:cubicBezTo>
                      <a:pt x="388" y="18"/>
                      <a:pt x="386" y="17"/>
                      <a:pt x="386" y="17"/>
                    </a:cubicBezTo>
                    <a:cubicBezTo>
                      <a:pt x="386" y="17"/>
                      <a:pt x="387" y="15"/>
                      <a:pt x="388" y="15"/>
                    </a:cubicBezTo>
                    <a:cubicBezTo>
                      <a:pt x="388" y="15"/>
                      <a:pt x="390" y="17"/>
                      <a:pt x="390" y="16"/>
                    </a:cubicBezTo>
                    <a:cubicBezTo>
                      <a:pt x="390" y="16"/>
                      <a:pt x="392" y="14"/>
                      <a:pt x="392" y="14"/>
                    </a:cubicBezTo>
                    <a:cubicBezTo>
                      <a:pt x="392" y="14"/>
                      <a:pt x="389" y="12"/>
                      <a:pt x="389" y="12"/>
                    </a:cubicBezTo>
                    <a:cubicBezTo>
                      <a:pt x="390" y="12"/>
                      <a:pt x="391" y="10"/>
                      <a:pt x="391" y="10"/>
                    </a:cubicBezTo>
                    <a:cubicBezTo>
                      <a:pt x="392" y="10"/>
                      <a:pt x="393" y="12"/>
                      <a:pt x="393" y="12"/>
                    </a:cubicBezTo>
                    <a:cubicBezTo>
                      <a:pt x="393" y="13"/>
                      <a:pt x="391" y="14"/>
                      <a:pt x="392" y="14"/>
                    </a:cubicBezTo>
                    <a:cubicBezTo>
                      <a:pt x="392" y="15"/>
                      <a:pt x="394" y="15"/>
                      <a:pt x="394" y="16"/>
                    </a:cubicBezTo>
                    <a:cubicBezTo>
                      <a:pt x="394" y="17"/>
                      <a:pt x="396" y="17"/>
                      <a:pt x="396" y="18"/>
                    </a:cubicBezTo>
                    <a:cubicBezTo>
                      <a:pt x="396" y="18"/>
                      <a:pt x="395" y="19"/>
                      <a:pt x="394" y="20"/>
                    </a:cubicBezTo>
                    <a:cubicBezTo>
                      <a:pt x="394" y="20"/>
                      <a:pt x="392" y="18"/>
                      <a:pt x="392" y="18"/>
                    </a:cubicBezTo>
                    <a:cubicBezTo>
                      <a:pt x="392" y="18"/>
                      <a:pt x="391" y="20"/>
                      <a:pt x="390" y="20"/>
                    </a:cubicBezTo>
                    <a:cubicBezTo>
                      <a:pt x="390" y="21"/>
                      <a:pt x="389" y="22"/>
                      <a:pt x="389" y="23"/>
                    </a:cubicBezTo>
                    <a:cubicBezTo>
                      <a:pt x="389" y="23"/>
                      <a:pt x="390" y="24"/>
                      <a:pt x="391" y="24"/>
                    </a:cubicBezTo>
                    <a:cubicBezTo>
                      <a:pt x="391" y="24"/>
                      <a:pt x="392" y="22"/>
                      <a:pt x="393" y="22"/>
                    </a:cubicBezTo>
                    <a:cubicBezTo>
                      <a:pt x="393" y="22"/>
                      <a:pt x="394" y="24"/>
                      <a:pt x="395" y="24"/>
                    </a:cubicBezTo>
                    <a:cubicBezTo>
                      <a:pt x="395" y="24"/>
                      <a:pt x="396" y="22"/>
                      <a:pt x="397" y="22"/>
                    </a:cubicBezTo>
                    <a:cubicBezTo>
                      <a:pt x="397" y="21"/>
                      <a:pt x="398" y="23"/>
                      <a:pt x="399" y="23"/>
                    </a:cubicBezTo>
                    <a:cubicBezTo>
                      <a:pt x="399" y="23"/>
                      <a:pt x="400" y="22"/>
                      <a:pt x="400" y="21"/>
                    </a:cubicBezTo>
                    <a:cubicBezTo>
                      <a:pt x="401" y="20"/>
                      <a:pt x="402" y="20"/>
                      <a:pt x="402" y="19"/>
                    </a:cubicBezTo>
                    <a:cubicBezTo>
                      <a:pt x="402" y="19"/>
                      <a:pt x="404" y="17"/>
                      <a:pt x="404" y="17"/>
                    </a:cubicBezTo>
                    <a:cubicBezTo>
                      <a:pt x="404" y="17"/>
                      <a:pt x="406" y="18"/>
                      <a:pt x="406" y="18"/>
                    </a:cubicBezTo>
                    <a:cubicBezTo>
                      <a:pt x="406" y="19"/>
                      <a:pt x="404" y="20"/>
                      <a:pt x="404" y="20"/>
                    </a:cubicBezTo>
                    <a:cubicBezTo>
                      <a:pt x="405" y="21"/>
                      <a:pt x="407" y="22"/>
                      <a:pt x="407" y="22"/>
                    </a:cubicBezTo>
                    <a:cubicBezTo>
                      <a:pt x="407" y="23"/>
                      <a:pt x="405" y="24"/>
                      <a:pt x="405" y="24"/>
                    </a:cubicBezTo>
                    <a:cubicBezTo>
                      <a:pt x="405" y="25"/>
                      <a:pt x="407" y="26"/>
                      <a:pt x="407" y="26"/>
                    </a:cubicBezTo>
                    <a:cubicBezTo>
                      <a:pt x="408" y="26"/>
                      <a:pt x="408" y="24"/>
                      <a:pt x="409" y="24"/>
                    </a:cubicBezTo>
                    <a:cubicBezTo>
                      <a:pt x="409" y="23"/>
                      <a:pt x="407" y="23"/>
                      <a:pt x="407" y="22"/>
                    </a:cubicBezTo>
                    <a:cubicBezTo>
                      <a:pt x="407" y="22"/>
                      <a:pt x="408" y="20"/>
                      <a:pt x="408" y="20"/>
                    </a:cubicBezTo>
                    <a:cubicBezTo>
                      <a:pt x="409" y="19"/>
                      <a:pt x="410" y="18"/>
                      <a:pt x="410" y="18"/>
                    </a:cubicBezTo>
                    <a:cubicBezTo>
                      <a:pt x="410" y="17"/>
                      <a:pt x="408" y="17"/>
                      <a:pt x="408" y="16"/>
                    </a:cubicBezTo>
                    <a:cubicBezTo>
                      <a:pt x="408" y="16"/>
                      <a:pt x="409" y="14"/>
                      <a:pt x="410" y="14"/>
                    </a:cubicBezTo>
                    <a:cubicBezTo>
                      <a:pt x="410" y="14"/>
                      <a:pt x="412" y="15"/>
                      <a:pt x="412" y="15"/>
                    </a:cubicBezTo>
                    <a:cubicBezTo>
                      <a:pt x="412" y="16"/>
                      <a:pt x="410" y="17"/>
                      <a:pt x="410" y="18"/>
                    </a:cubicBezTo>
                    <a:cubicBezTo>
                      <a:pt x="410" y="18"/>
                      <a:pt x="412" y="19"/>
                      <a:pt x="412" y="19"/>
                    </a:cubicBezTo>
                    <a:cubicBezTo>
                      <a:pt x="412" y="20"/>
                      <a:pt x="410" y="21"/>
                      <a:pt x="411" y="22"/>
                    </a:cubicBezTo>
                    <a:cubicBezTo>
                      <a:pt x="411" y="22"/>
                      <a:pt x="413" y="23"/>
                      <a:pt x="413" y="23"/>
                    </a:cubicBezTo>
                    <a:cubicBezTo>
                      <a:pt x="413" y="24"/>
                      <a:pt x="415" y="25"/>
                      <a:pt x="415" y="25"/>
                    </a:cubicBezTo>
                    <a:cubicBezTo>
                      <a:pt x="415" y="25"/>
                      <a:pt x="416" y="23"/>
                      <a:pt x="417" y="23"/>
                    </a:cubicBezTo>
                    <a:cubicBezTo>
                      <a:pt x="417" y="22"/>
                      <a:pt x="418" y="21"/>
                      <a:pt x="418" y="21"/>
                    </a:cubicBezTo>
                    <a:cubicBezTo>
                      <a:pt x="419" y="20"/>
                      <a:pt x="420" y="19"/>
                      <a:pt x="420" y="18"/>
                    </a:cubicBezTo>
                    <a:cubicBezTo>
                      <a:pt x="420" y="18"/>
                      <a:pt x="421" y="16"/>
                      <a:pt x="422" y="16"/>
                    </a:cubicBezTo>
                    <a:cubicBezTo>
                      <a:pt x="422" y="16"/>
                      <a:pt x="424" y="18"/>
                      <a:pt x="424" y="18"/>
                    </a:cubicBezTo>
                    <a:cubicBezTo>
                      <a:pt x="425" y="18"/>
                      <a:pt x="425" y="16"/>
                      <a:pt x="426" y="16"/>
                    </a:cubicBezTo>
                    <a:cubicBezTo>
                      <a:pt x="426" y="16"/>
                      <a:pt x="428" y="17"/>
                      <a:pt x="428" y="17"/>
                    </a:cubicBezTo>
                    <a:cubicBezTo>
                      <a:pt x="428" y="18"/>
                      <a:pt x="426" y="19"/>
                      <a:pt x="426" y="20"/>
                    </a:cubicBezTo>
                    <a:cubicBezTo>
                      <a:pt x="426" y="20"/>
                      <a:pt x="428" y="21"/>
                      <a:pt x="429" y="21"/>
                    </a:cubicBezTo>
                    <a:cubicBezTo>
                      <a:pt x="429" y="21"/>
                      <a:pt x="430" y="23"/>
                      <a:pt x="431" y="23"/>
                    </a:cubicBezTo>
                    <a:cubicBezTo>
                      <a:pt x="431" y="22"/>
                      <a:pt x="433" y="21"/>
                      <a:pt x="433" y="21"/>
                    </a:cubicBezTo>
                    <a:cubicBezTo>
                      <a:pt x="432" y="20"/>
                      <a:pt x="430" y="20"/>
                      <a:pt x="430" y="19"/>
                    </a:cubicBezTo>
                    <a:cubicBezTo>
                      <a:pt x="430" y="18"/>
                      <a:pt x="432" y="18"/>
                      <a:pt x="432" y="17"/>
                    </a:cubicBezTo>
                    <a:cubicBezTo>
                      <a:pt x="432" y="16"/>
                      <a:pt x="430" y="16"/>
                      <a:pt x="430" y="15"/>
                    </a:cubicBezTo>
                    <a:cubicBezTo>
                      <a:pt x="430" y="15"/>
                      <a:pt x="431" y="13"/>
                      <a:pt x="431" y="13"/>
                    </a:cubicBezTo>
                    <a:cubicBezTo>
                      <a:pt x="432" y="12"/>
                      <a:pt x="433" y="11"/>
                      <a:pt x="433" y="11"/>
                    </a:cubicBezTo>
                    <a:cubicBezTo>
                      <a:pt x="435" y="12"/>
                      <a:pt x="436" y="13"/>
                      <a:pt x="438" y="14"/>
                    </a:cubicBezTo>
                    <a:cubicBezTo>
                      <a:pt x="438" y="15"/>
                      <a:pt x="436" y="16"/>
                      <a:pt x="436" y="16"/>
                    </a:cubicBezTo>
                    <a:cubicBezTo>
                      <a:pt x="436" y="17"/>
                      <a:pt x="438" y="17"/>
                      <a:pt x="438" y="18"/>
                    </a:cubicBezTo>
                    <a:cubicBezTo>
                      <a:pt x="438" y="18"/>
                      <a:pt x="436" y="20"/>
                      <a:pt x="436" y="20"/>
                    </a:cubicBezTo>
                    <a:cubicBezTo>
                      <a:pt x="437" y="21"/>
                      <a:pt x="438" y="21"/>
                      <a:pt x="439" y="22"/>
                    </a:cubicBezTo>
                    <a:cubicBezTo>
                      <a:pt x="439" y="22"/>
                      <a:pt x="440" y="23"/>
                      <a:pt x="441" y="24"/>
                    </a:cubicBezTo>
                    <a:cubicBezTo>
                      <a:pt x="442" y="22"/>
                      <a:pt x="443" y="21"/>
                      <a:pt x="444" y="19"/>
                    </a:cubicBezTo>
                    <a:cubicBezTo>
                      <a:pt x="444" y="18"/>
                      <a:pt x="442" y="18"/>
                      <a:pt x="442" y="17"/>
                    </a:cubicBezTo>
                    <a:cubicBezTo>
                      <a:pt x="442" y="17"/>
                      <a:pt x="444" y="16"/>
                      <a:pt x="444" y="15"/>
                    </a:cubicBezTo>
                    <a:cubicBezTo>
                      <a:pt x="444" y="14"/>
                      <a:pt x="442" y="14"/>
                      <a:pt x="442" y="13"/>
                    </a:cubicBezTo>
                    <a:cubicBezTo>
                      <a:pt x="441" y="13"/>
                      <a:pt x="443" y="12"/>
                      <a:pt x="443" y="11"/>
                    </a:cubicBezTo>
                    <a:cubicBezTo>
                      <a:pt x="443" y="11"/>
                      <a:pt x="441" y="10"/>
                      <a:pt x="441" y="10"/>
                    </a:cubicBezTo>
                    <a:cubicBezTo>
                      <a:pt x="442" y="9"/>
                      <a:pt x="442" y="8"/>
                      <a:pt x="443" y="7"/>
                    </a:cubicBezTo>
                    <a:cubicBezTo>
                      <a:pt x="443" y="7"/>
                      <a:pt x="444" y="5"/>
                      <a:pt x="444" y="5"/>
                    </a:cubicBezTo>
                    <a:cubicBezTo>
                      <a:pt x="445" y="5"/>
                      <a:pt x="447" y="7"/>
                      <a:pt x="447" y="7"/>
                    </a:cubicBezTo>
                    <a:cubicBezTo>
                      <a:pt x="447" y="7"/>
                      <a:pt x="445" y="8"/>
                      <a:pt x="445" y="9"/>
                    </a:cubicBezTo>
                    <a:cubicBezTo>
                      <a:pt x="446" y="10"/>
                      <a:pt x="446" y="10"/>
                      <a:pt x="447" y="11"/>
                    </a:cubicBezTo>
                    <a:cubicBezTo>
                      <a:pt x="448" y="11"/>
                      <a:pt x="449" y="12"/>
                      <a:pt x="449" y="12"/>
                    </a:cubicBezTo>
                    <a:cubicBezTo>
                      <a:pt x="450" y="13"/>
                      <a:pt x="448" y="14"/>
                      <a:pt x="448" y="15"/>
                    </a:cubicBezTo>
                    <a:cubicBezTo>
                      <a:pt x="447" y="15"/>
                      <a:pt x="446" y="17"/>
                      <a:pt x="446" y="17"/>
                    </a:cubicBezTo>
                    <a:cubicBezTo>
                      <a:pt x="446" y="17"/>
                      <a:pt x="448" y="18"/>
                      <a:pt x="448" y="19"/>
                    </a:cubicBezTo>
                    <a:cubicBezTo>
                      <a:pt x="449" y="19"/>
                      <a:pt x="450" y="20"/>
                      <a:pt x="450" y="20"/>
                    </a:cubicBezTo>
                    <a:cubicBezTo>
                      <a:pt x="451" y="21"/>
                      <a:pt x="449" y="22"/>
                      <a:pt x="449" y="23"/>
                    </a:cubicBezTo>
                    <a:cubicBezTo>
                      <a:pt x="449" y="23"/>
                      <a:pt x="447" y="24"/>
                      <a:pt x="447" y="25"/>
                    </a:cubicBezTo>
                    <a:cubicBezTo>
                      <a:pt x="447" y="25"/>
                      <a:pt x="449" y="26"/>
                      <a:pt x="449" y="26"/>
                    </a:cubicBezTo>
                    <a:cubicBezTo>
                      <a:pt x="449" y="27"/>
                      <a:pt x="451" y="28"/>
                      <a:pt x="452" y="28"/>
                    </a:cubicBezTo>
                    <a:cubicBezTo>
                      <a:pt x="452" y="27"/>
                      <a:pt x="453" y="27"/>
                      <a:pt x="453" y="26"/>
                    </a:cubicBezTo>
                    <a:cubicBezTo>
                      <a:pt x="453" y="26"/>
                      <a:pt x="451" y="25"/>
                      <a:pt x="451" y="24"/>
                    </a:cubicBezTo>
                    <a:cubicBezTo>
                      <a:pt x="451" y="24"/>
                      <a:pt x="452" y="23"/>
                      <a:pt x="453" y="22"/>
                    </a:cubicBezTo>
                    <a:cubicBezTo>
                      <a:pt x="453" y="21"/>
                      <a:pt x="454" y="20"/>
                      <a:pt x="454" y="20"/>
                    </a:cubicBezTo>
                    <a:cubicBezTo>
                      <a:pt x="455" y="20"/>
                      <a:pt x="456" y="22"/>
                      <a:pt x="457" y="21"/>
                    </a:cubicBezTo>
                    <a:cubicBezTo>
                      <a:pt x="457" y="21"/>
                      <a:pt x="458" y="20"/>
                      <a:pt x="458" y="19"/>
                    </a:cubicBezTo>
                    <a:cubicBezTo>
                      <a:pt x="459" y="19"/>
                      <a:pt x="460" y="18"/>
                      <a:pt x="460" y="17"/>
                    </a:cubicBezTo>
                    <a:cubicBezTo>
                      <a:pt x="461" y="16"/>
                      <a:pt x="461" y="16"/>
                      <a:pt x="462" y="15"/>
                    </a:cubicBezTo>
                    <a:cubicBezTo>
                      <a:pt x="462" y="14"/>
                      <a:pt x="464" y="13"/>
                      <a:pt x="463" y="13"/>
                    </a:cubicBezTo>
                    <a:cubicBezTo>
                      <a:pt x="463" y="12"/>
                      <a:pt x="462" y="11"/>
                      <a:pt x="461" y="11"/>
                    </a:cubicBezTo>
                    <a:cubicBezTo>
                      <a:pt x="461" y="11"/>
                      <a:pt x="459" y="9"/>
                      <a:pt x="459" y="9"/>
                    </a:cubicBezTo>
                    <a:cubicBezTo>
                      <a:pt x="459" y="9"/>
                      <a:pt x="460" y="7"/>
                      <a:pt x="461" y="7"/>
                    </a:cubicBezTo>
                    <a:cubicBezTo>
                      <a:pt x="461" y="7"/>
                      <a:pt x="462" y="9"/>
                      <a:pt x="463" y="9"/>
                    </a:cubicBezTo>
                    <a:cubicBezTo>
                      <a:pt x="463" y="8"/>
                      <a:pt x="464" y="6"/>
                      <a:pt x="465" y="6"/>
                    </a:cubicBezTo>
                    <a:cubicBezTo>
                      <a:pt x="465" y="7"/>
                      <a:pt x="466" y="8"/>
                      <a:pt x="467" y="8"/>
                    </a:cubicBezTo>
                    <a:cubicBezTo>
                      <a:pt x="467" y="8"/>
                      <a:pt x="469" y="10"/>
                      <a:pt x="469" y="10"/>
                    </a:cubicBezTo>
                    <a:cubicBezTo>
                      <a:pt x="470" y="10"/>
                      <a:pt x="471" y="12"/>
                      <a:pt x="471" y="11"/>
                    </a:cubicBezTo>
                    <a:cubicBezTo>
                      <a:pt x="472" y="11"/>
                      <a:pt x="473" y="10"/>
                      <a:pt x="473" y="9"/>
                    </a:cubicBezTo>
                    <a:cubicBezTo>
                      <a:pt x="474" y="9"/>
                      <a:pt x="474" y="8"/>
                      <a:pt x="475" y="7"/>
                    </a:cubicBezTo>
                    <a:cubicBezTo>
                      <a:pt x="475" y="6"/>
                      <a:pt x="476" y="6"/>
                      <a:pt x="476" y="5"/>
                    </a:cubicBezTo>
                    <a:cubicBezTo>
                      <a:pt x="477" y="5"/>
                      <a:pt x="479" y="6"/>
                      <a:pt x="479" y="6"/>
                    </a:cubicBezTo>
                    <a:cubicBezTo>
                      <a:pt x="479" y="7"/>
                      <a:pt x="477" y="8"/>
                      <a:pt x="477" y="9"/>
                    </a:cubicBezTo>
                    <a:cubicBezTo>
                      <a:pt x="477" y="9"/>
                      <a:pt x="479" y="10"/>
                      <a:pt x="479" y="10"/>
                    </a:cubicBezTo>
                    <a:cubicBezTo>
                      <a:pt x="479" y="11"/>
                      <a:pt x="478" y="12"/>
                      <a:pt x="478" y="13"/>
                    </a:cubicBezTo>
                    <a:cubicBezTo>
                      <a:pt x="477" y="13"/>
                      <a:pt x="476" y="14"/>
                      <a:pt x="476" y="15"/>
                    </a:cubicBezTo>
                    <a:cubicBezTo>
                      <a:pt x="476" y="15"/>
                      <a:pt x="474" y="17"/>
                      <a:pt x="474" y="17"/>
                    </a:cubicBezTo>
                    <a:cubicBezTo>
                      <a:pt x="474" y="17"/>
                      <a:pt x="476" y="19"/>
                      <a:pt x="476" y="19"/>
                    </a:cubicBezTo>
                    <a:cubicBezTo>
                      <a:pt x="477" y="19"/>
                      <a:pt x="478" y="20"/>
                      <a:pt x="479" y="21"/>
                    </a:cubicBezTo>
                    <a:cubicBezTo>
                      <a:pt x="479" y="21"/>
                      <a:pt x="481" y="22"/>
                      <a:pt x="481" y="22"/>
                    </a:cubicBezTo>
                    <a:cubicBezTo>
                      <a:pt x="481" y="22"/>
                      <a:pt x="479" y="24"/>
                      <a:pt x="479" y="24"/>
                    </a:cubicBezTo>
                    <a:cubicBezTo>
                      <a:pt x="479" y="25"/>
                      <a:pt x="477" y="26"/>
                      <a:pt x="477" y="27"/>
                    </a:cubicBezTo>
                    <a:cubicBezTo>
                      <a:pt x="478" y="27"/>
                      <a:pt x="479" y="28"/>
                      <a:pt x="480" y="28"/>
                    </a:cubicBezTo>
                    <a:cubicBezTo>
                      <a:pt x="480" y="29"/>
                      <a:pt x="481" y="29"/>
                      <a:pt x="482" y="30"/>
                    </a:cubicBezTo>
                    <a:cubicBezTo>
                      <a:pt x="482" y="29"/>
                      <a:pt x="483" y="29"/>
                      <a:pt x="484" y="28"/>
                    </a:cubicBezTo>
                    <a:cubicBezTo>
                      <a:pt x="484" y="27"/>
                      <a:pt x="485" y="26"/>
                      <a:pt x="485" y="26"/>
                    </a:cubicBezTo>
                    <a:cubicBezTo>
                      <a:pt x="485" y="25"/>
                      <a:pt x="487" y="24"/>
                      <a:pt x="487" y="23"/>
                    </a:cubicBezTo>
                    <a:cubicBezTo>
                      <a:pt x="487" y="23"/>
                      <a:pt x="485" y="22"/>
                      <a:pt x="485" y="22"/>
                    </a:cubicBezTo>
                    <a:cubicBezTo>
                      <a:pt x="485" y="21"/>
                      <a:pt x="486" y="20"/>
                      <a:pt x="486" y="19"/>
                    </a:cubicBezTo>
                    <a:cubicBezTo>
                      <a:pt x="487" y="19"/>
                      <a:pt x="488" y="18"/>
                      <a:pt x="488" y="17"/>
                    </a:cubicBezTo>
                    <a:cubicBezTo>
                      <a:pt x="488" y="17"/>
                      <a:pt x="486" y="16"/>
                      <a:pt x="486" y="16"/>
                    </a:cubicBezTo>
                    <a:cubicBezTo>
                      <a:pt x="486" y="15"/>
                      <a:pt x="487" y="13"/>
                      <a:pt x="488" y="13"/>
                    </a:cubicBezTo>
                    <a:cubicBezTo>
                      <a:pt x="488" y="13"/>
                      <a:pt x="489" y="15"/>
                      <a:pt x="490" y="15"/>
                    </a:cubicBezTo>
                    <a:cubicBezTo>
                      <a:pt x="490" y="15"/>
                      <a:pt x="491" y="13"/>
                      <a:pt x="492" y="13"/>
                    </a:cubicBezTo>
                    <a:cubicBezTo>
                      <a:pt x="492" y="12"/>
                      <a:pt x="493" y="11"/>
                      <a:pt x="493" y="11"/>
                    </a:cubicBezTo>
                    <a:cubicBezTo>
                      <a:pt x="493" y="10"/>
                      <a:pt x="491" y="9"/>
                      <a:pt x="491" y="9"/>
                    </a:cubicBezTo>
                    <a:cubicBezTo>
                      <a:pt x="492" y="7"/>
                      <a:pt x="493" y="6"/>
                      <a:pt x="494" y="4"/>
                    </a:cubicBezTo>
                    <a:cubicBezTo>
                      <a:pt x="496" y="6"/>
                      <a:pt x="497" y="7"/>
                      <a:pt x="499" y="8"/>
                    </a:cubicBezTo>
                    <a:cubicBezTo>
                      <a:pt x="499" y="8"/>
                      <a:pt x="501" y="9"/>
                      <a:pt x="501" y="9"/>
                    </a:cubicBezTo>
                    <a:cubicBezTo>
                      <a:pt x="501" y="10"/>
                      <a:pt x="499" y="11"/>
                      <a:pt x="499" y="12"/>
                    </a:cubicBezTo>
                    <a:cubicBezTo>
                      <a:pt x="500" y="12"/>
                      <a:pt x="501" y="13"/>
                      <a:pt x="502" y="13"/>
                    </a:cubicBezTo>
                    <a:cubicBezTo>
                      <a:pt x="502" y="14"/>
                      <a:pt x="500" y="15"/>
                      <a:pt x="500" y="16"/>
                    </a:cubicBezTo>
                    <a:cubicBezTo>
                      <a:pt x="500" y="16"/>
                      <a:pt x="502" y="17"/>
                      <a:pt x="502" y="17"/>
                    </a:cubicBezTo>
                    <a:cubicBezTo>
                      <a:pt x="502" y="18"/>
                      <a:pt x="500" y="19"/>
                      <a:pt x="500" y="20"/>
                    </a:cubicBezTo>
                    <a:cubicBezTo>
                      <a:pt x="501" y="20"/>
                      <a:pt x="503" y="21"/>
                      <a:pt x="503" y="21"/>
                    </a:cubicBezTo>
                    <a:cubicBezTo>
                      <a:pt x="503" y="22"/>
                      <a:pt x="501" y="23"/>
                      <a:pt x="501" y="24"/>
                    </a:cubicBezTo>
                    <a:cubicBezTo>
                      <a:pt x="501" y="24"/>
                      <a:pt x="503" y="25"/>
                      <a:pt x="503" y="25"/>
                    </a:cubicBezTo>
                    <a:cubicBezTo>
                      <a:pt x="504" y="26"/>
                      <a:pt x="505" y="26"/>
                      <a:pt x="505" y="27"/>
                    </a:cubicBezTo>
                    <a:cubicBezTo>
                      <a:pt x="506" y="26"/>
                      <a:pt x="507" y="25"/>
                      <a:pt x="507" y="25"/>
                    </a:cubicBezTo>
                    <a:cubicBezTo>
                      <a:pt x="508" y="24"/>
                      <a:pt x="509" y="23"/>
                      <a:pt x="509" y="22"/>
                    </a:cubicBezTo>
                    <a:cubicBezTo>
                      <a:pt x="509" y="22"/>
                      <a:pt x="507" y="21"/>
                      <a:pt x="507" y="21"/>
                    </a:cubicBezTo>
                    <a:cubicBezTo>
                      <a:pt x="507" y="20"/>
                      <a:pt x="508" y="19"/>
                      <a:pt x="508" y="19"/>
                    </a:cubicBezTo>
                    <a:cubicBezTo>
                      <a:pt x="509" y="18"/>
                      <a:pt x="510" y="17"/>
                      <a:pt x="510" y="16"/>
                    </a:cubicBezTo>
                    <a:cubicBezTo>
                      <a:pt x="511" y="16"/>
                      <a:pt x="511" y="15"/>
                      <a:pt x="512" y="14"/>
                    </a:cubicBezTo>
                    <a:cubicBezTo>
                      <a:pt x="513" y="13"/>
                      <a:pt x="514" y="11"/>
                      <a:pt x="515" y="10"/>
                    </a:cubicBezTo>
                    <a:cubicBezTo>
                      <a:pt x="516" y="10"/>
                      <a:pt x="517" y="11"/>
                      <a:pt x="517" y="11"/>
                    </a:cubicBezTo>
                    <a:cubicBezTo>
                      <a:pt x="518" y="12"/>
                      <a:pt x="519" y="12"/>
                      <a:pt x="520" y="13"/>
                    </a:cubicBezTo>
                    <a:cubicBezTo>
                      <a:pt x="520" y="14"/>
                      <a:pt x="521" y="14"/>
                      <a:pt x="522" y="15"/>
                    </a:cubicBezTo>
                    <a:cubicBezTo>
                      <a:pt x="522" y="14"/>
                      <a:pt x="523" y="13"/>
                      <a:pt x="524" y="12"/>
                    </a:cubicBezTo>
                    <a:cubicBezTo>
                      <a:pt x="523" y="13"/>
                      <a:pt x="526" y="14"/>
                      <a:pt x="526" y="14"/>
                    </a:cubicBezTo>
                    <a:cubicBezTo>
                      <a:pt x="526" y="14"/>
                      <a:pt x="524" y="16"/>
                      <a:pt x="524" y="16"/>
                    </a:cubicBezTo>
                    <a:cubicBezTo>
                      <a:pt x="524" y="16"/>
                      <a:pt x="522" y="15"/>
                      <a:pt x="522" y="15"/>
                    </a:cubicBezTo>
                    <a:cubicBezTo>
                      <a:pt x="522" y="15"/>
                      <a:pt x="520" y="17"/>
                      <a:pt x="520" y="17"/>
                    </a:cubicBezTo>
                    <a:cubicBezTo>
                      <a:pt x="520" y="17"/>
                      <a:pt x="522" y="19"/>
                      <a:pt x="522" y="19"/>
                    </a:cubicBezTo>
                    <a:cubicBezTo>
                      <a:pt x="522" y="19"/>
                      <a:pt x="521" y="20"/>
                      <a:pt x="521" y="21"/>
                    </a:cubicBezTo>
                    <a:cubicBezTo>
                      <a:pt x="520" y="22"/>
                      <a:pt x="520" y="22"/>
                      <a:pt x="519" y="23"/>
                    </a:cubicBezTo>
                    <a:cubicBezTo>
                      <a:pt x="518" y="24"/>
                      <a:pt x="518" y="25"/>
                      <a:pt x="517" y="25"/>
                    </a:cubicBezTo>
                    <a:cubicBezTo>
                      <a:pt x="517" y="26"/>
                      <a:pt x="516" y="27"/>
                      <a:pt x="516" y="28"/>
                    </a:cubicBezTo>
                    <a:cubicBezTo>
                      <a:pt x="515" y="28"/>
                      <a:pt x="518" y="29"/>
                      <a:pt x="518" y="29"/>
                    </a:cubicBezTo>
                    <a:cubicBezTo>
                      <a:pt x="519" y="28"/>
                      <a:pt x="520" y="26"/>
                      <a:pt x="521" y="25"/>
                    </a:cubicBezTo>
                    <a:cubicBezTo>
                      <a:pt x="522" y="24"/>
                      <a:pt x="522" y="23"/>
                      <a:pt x="523" y="23"/>
                    </a:cubicBezTo>
                    <a:cubicBezTo>
                      <a:pt x="523" y="22"/>
                      <a:pt x="525" y="24"/>
                      <a:pt x="525" y="24"/>
                    </a:cubicBezTo>
                    <a:cubicBezTo>
                      <a:pt x="526" y="24"/>
                      <a:pt x="527" y="22"/>
                      <a:pt x="527" y="22"/>
                    </a:cubicBezTo>
                    <a:cubicBezTo>
                      <a:pt x="527" y="21"/>
                      <a:pt x="528" y="21"/>
                      <a:pt x="529" y="20"/>
                    </a:cubicBezTo>
                    <a:cubicBezTo>
                      <a:pt x="529" y="19"/>
                      <a:pt x="530" y="18"/>
                      <a:pt x="530" y="18"/>
                    </a:cubicBezTo>
                    <a:cubicBezTo>
                      <a:pt x="530" y="17"/>
                      <a:pt x="528" y="16"/>
                      <a:pt x="528" y="16"/>
                    </a:cubicBezTo>
                    <a:cubicBezTo>
                      <a:pt x="528" y="15"/>
                      <a:pt x="530" y="14"/>
                      <a:pt x="530" y="14"/>
                    </a:cubicBezTo>
                    <a:cubicBezTo>
                      <a:pt x="529" y="14"/>
                      <a:pt x="528" y="12"/>
                      <a:pt x="528" y="12"/>
                    </a:cubicBezTo>
                    <a:cubicBezTo>
                      <a:pt x="528" y="12"/>
                      <a:pt x="529" y="10"/>
                      <a:pt x="529" y="10"/>
                    </a:cubicBezTo>
                    <a:cubicBezTo>
                      <a:pt x="530" y="10"/>
                      <a:pt x="531" y="11"/>
                      <a:pt x="531" y="11"/>
                    </a:cubicBezTo>
                    <a:cubicBezTo>
                      <a:pt x="532" y="12"/>
                      <a:pt x="534" y="13"/>
                      <a:pt x="534" y="13"/>
                    </a:cubicBezTo>
                    <a:cubicBezTo>
                      <a:pt x="534" y="14"/>
                      <a:pt x="532" y="15"/>
                      <a:pt x="532" y="15"/>
                    </a:cubicBezTo>
                    <a:cubicBezTo>
                      <a:pt x="532" y="16"/>
                      <a:pt x="534" y="16"/>
                      <a:pt x="534" y="17"/>
                    </a:cubicBezTo>
                    <a:cubicBezTo>
                      <a:pt x="534" y="18"/>
                      <a:pt x="532" y="19"/>
                      <a:pt x="532" y="19"/>
                    </a:cubicBezTo>
                    <a:cubicBezTo>
                      <a:pt x="533" y="20"/>
                      <a:pt x="535" y="20"/>
                      <a:pt x="535" y="21"/>
                    </a:cubicBezTo>
                    <a:cubicBezTo>
                      <a:pt x="535" y="22"/>
                      <a:pt x="537" y="22"/>
                      <a:pt x="537" y="23"/>
                    </a:cubicBezTo>
                    <a:cubicBezTo>
                      <a:pt x="537" y="22"/>
                      <a:pt x="539" y="21"/>
                      <a:pt x="539" y="20"/>
                    </a:cubicBezTo>
                    <a:cubicBezTo>
                      <a:pt x="539" y="20"/>
                      <a:pt x="536" y="19"/>
                      <a:pt x="536" y="19"/>
                    </a:cubicBezTo>
                    <a:cubicBezTo>
                      <a:pt x="536" y="18"/>
                      <a:pt x="538" y="17"/>
                      <a:pt x="538" y="17"/>
                    </a:cubicBezTo>
                    <a:cubicBezTo>
                      <a:pt x="538" y="16"/>
                      <a:pt x="539" y="14"/>
                      <a:pt x="540" y="14"/>
                    </a:cubicBezTo>
                    <a:cubicBezTo>
                      <a:pt x="540" y="14"/>
                      <a:pt x="542" y="16"/>
                      <a:pt x="542" y="16"/>
                    </a:cubicBezTo>
                    <a:cubicBezTo>
                      <a:pt x="543" y="16"/>
                      <a:pt x="543" y="14"/>
                      <a:pt x="544" y="14"/>
                    </a:cubicBezTo>
                    <a:cubicBezTo>
                      <a:pt x="545" y="14"/>
                      <a:pt x="545" y="15"/>
                      <a:pt x="546" y="15"/>
                    </a:cubicBezTo>
                    <a:cubicBezTo>
                      <a:pt x="547" y="16"/>
                      <a:pt x="548" y="17"/>
                      <a:pt x="548" y="17"/>
                    </a:cubicBezTo>
                    <a:cubicBezTo>
                      <a:pt x="548" y="18"/>
                      <a:pt x="546" y="19"/>
                      <a:pt x="547" y="19"/>
                    </a:cubicBezTo>
                    <a:cubicBezTo>
                      <a:pt x="547" y="20"/>
                      <a:pt x="549" y="21"/>
                      <a:pt x="549" y="21"/>
                    </a:cubicBezTo>
                    <a:cubicBezTo>
                      <a:pt x="549" y="21"/>
                      <a:pt x="550" y="23"/>
                      <a:pt x="551" y="23"/>
                    </a:cubicBezTo>
                    <a:cubicBezTo>
                      <a:pt x="551" y="23"/>
                      <a:pt x="552" y="21"/>
                      <a:pt x="553" y="21"/>
                    </a:cubicBezTo>
                    <a:cubicBezTo>
                      <a:pt x="553" y="20"/>
                      <a:pt x="554" y="19"/>
                      <a:pt x="554" y="18"/>
                    </a:cubicBezTo>
                    <a:cubicBezTo>
                      <a:pt x="554" y="18"/>
                      <a:pt x="552" y="17"/>
                      <a:pt x="552" y="17"/>
                    </a:cubicBezTo>
                    <a:cubicBezTo>
                      <a:pt x="553" y="16"/>
                      <a:pt x="553" y="15"/>
                      <a:pt x="554" y="14"/>
                    </a:cubicBezTo>
                    <a:cubicBezTo>
                      <a:pt x="554" y="14"/>
                      <a:pt x="556" y="16"/>
                      <a:pt x="556" y="16"/>
                    </a:cubicBezTo>
                    <a:cubicBezTo>
                      <a:pt x="557" y="17"/>
                      <a:pt x="558" y="18"/>
                      <a:pt x="558" y="18"/>
                    </a:cubicBezTo>
                    <a:cubicBezTo>
                      <a:pt x="559" y="18"/>
                      <a:pt x="560" y="20"/>
                      <a:pt x="561" y="20"/>
                    </a:cubicBezTo>
                    <a:cubicBezTo>
                      <a:pt x="561" y="20"/>
                      <a:pt x="562" y="17"/>
                      <a:pt x="562" y="17"/>
                    </a:cubicBezTo>
                    <a:cubicBezTo>
                      <a:pt x="563" y="18"/>
                      <a:pt x="564" y="19"/>
                      <a:pt x="565" y="19"/>
                    </a:cubicBezTo>
                    <a:cubicBezTo>
                      <a:pt x="565" y="20"/>
                      <a:pt x="563" y="21"/>
                      <a:pt x="563" y="21"/>
                    </a:cubicBezTo>
                    <a:cubicBezTo>
                      <a:pt x="563" y="22"/>
                      <a:pt x="561" y="23"/>
                      <a:pt x="561" y="23"/>
                    </a:cubicBezTo>
                    <a:cubicBezTo>
                      <a:pt x="561" y="24"/>
                      <a:pt x="563" y="25"/>
                      <a:pt x="563" y="25"/>
                    </a:cubicBezTo>
                    <a:cubicBezTo>
                      <a:pt x="564" y="26"/>
                      <a:pt x="565" y="26"/>
                      <a:pt x="566" y="27"/>
                    </a:cubicBezTo>
                    <a:cubicBezTo>
                      <a:pt x="567" y="25"/>
                      <a:pt x="568" y="24"/>
                      <a:pt x="569" y="22"/>
                    </a:cubicBezTo>
                    <a:cubicBezTo>
                      <a:pt x="570" y="22"/>
                      <a:pt x="570" y="21"/>
                      <a:pt x="571" y="20"/>
                    </a:cubicBezTo>
                    <a:cubicBezTo>
                      <a:pt x="572" y="19"/>
                      <a:pt x="573" y="17"/>
                      <a:pt x="574" y="16"/>
                    </a:cubicBezTo>
                    <a:cubicBezTo>
                      <a:pt x="575" y="15"/>
                      <a:pt x="575" y="14"/>
                      <a:pt x="576" y="14"/>
                    </a:cubicBezTo>
                    <a:cubicBezTo>
                      <a:pt x="577" y="14"/>
                      <a:pt x="577" y="15"/>
                      <a:pt x="578" y="15"/>
                    </a:cubicBezTo>
                    <a:cubicBezTo>
                      <a:pt x="579" y="16"/>
                      <a:pt x="580" y="16"/>
                      <a:pt x="580" y="17"/>
                    </a:cubicBezTo>
                    <a:cubicBezTo>
                      <a:pt x="580" y="17"/>
                      <a:pt x="578" y="19"/>
                      <a:pt x="579" y="19"/>
                    </a:cubicBezTo>
                    <a:cubicBezTo>
                      <a:pt x="579" y="19"/>
                      <a:pt x="581" y="21"/>
                      <a:pt x="581" y="21"/>
                    </a:cubicBezTo>
                    <a:cubicBezTo>
                      <a:pt x="581" y="21"/>
                      <a:pt x="582" y="19"/>
                      <a:pt x="582" y="19"/>
                    </a:cubicBezTo>
                    <a:cubicBezTo>
                      <a:pt x="583" y="18"/>
                      <a:pt x="584" y="17"/>
                      <a:pt x="584" y="16"/>
                    </a:cubicBezTo>
                    <a:cubicBezTo>
                      <a:pt x="584" y="16"/>
                      <a:pt x="582" y="15"/>
                      <a:pt x="582" y="15"/>
                    </a:cubicBezTo>
                    <a:cubicBezTo>
                      <a:pt x="582" y="14"/>
                      <a:pt x="583" y="13"/>
                      <a:pt x="584" y="12"/>
                    </a:cubicBezTo>
                    <a:cubicBezTo>
                      <a:pt x="584" y="12"/>
                      <a:pt x="585" y="11"/>
                      <a:pt x="585" y="10"/>
                    </a:cubicBezTo>
                    <a:cubicBezTo>
                      <a:pt x="586" y="9"/>
                      <a:pt x="587" y="9"/>
                      <a:pt x="587" y="8"/>
                    </a:cubicBezTo>
                    <a:cubicBezTo>
                      <a:pt x="587" y="8"/>
                      <a:pt x="588" y="6"/>
                      <a:pt x="589" y="6"/>
                    </a:cubicBezTo>
                    <a:cubicBezTo>
                      <a:pt x="589" y="6"/>
                      <a:pt x="591" y="7"/>
                      <a:pt x="591" y="7"/>
                    </a:cubicBezTo>
                    <a:cubicBezTo>
                      <a:pt x="591" y="8"/>
                      <a:pt x="590" y="9"/>
                      <a:pt x="589" y="10"/>
                    </a:cubicBezTo>
                    <a:cubicBezTo>
                      <a:pt x="589" y="10"/>
                      <a:pt x="588" y="12"/>
                      <a:pt x="588" y="12"/>
                    </a:cubicBezTo>
                    <a:cubicBezTo>
                      <a:pt x="588" y="12"/>
                      <a:pt x="590" y="14"/>
                      <a:pt x="590" y="14"/>
                    </a:cubicBezTo>
                    <a:cubicBezTo>
                      <a:pt x="590" y="14"/>
                      <a:pt x="591" y="11"/>
                      <a:pt x="592" y="11"/>
                    </a:cubicBezTo>
                    <a:cubicBezTo>
                      <a:pt x="592" y="11"/>
                      <a:pt x="593" y="13"/>
                      <a:pt x="594" y="13"/>
                    </a:cubicBezTo>
                    <a:cubicBezTo>
                      <a:pt x="594" y="13"/>
                      <a:pt x="595" y="11"/>
                      <a:pt x="595" y="11"/>
                    </a:cubicBezTo>
                    <a:cubicBezTo>
                      <a:pt x="596" y="11"/>
                      <a:pt x="597" y="13"/>
                      <a:pt x="598" y="13"/>
                    </a:cubicBezTo>
                    <a:cubicBezTo>
                      <a:pt x="598" y="12"/>
                      <a:pt x="599" y="11"/>
                      <a:pt x="599" y="10"/>
                    </a:cubicBezTo>
                    <a:cubicBezTo>
                      <a:pt x="600" y="10"/>
                      <a:pt x="601" y="9"/>
                      <a:pt x="601" y="8"/>
                    </a:cubicBezTo>
                    <a:cubicBezTo>
                      <a:pt x="601" y="8"/>
                      <a:pt x="603" y="6"/>
                      <a:pt x="603" y="6"/>
                    </a:cubicBezTo>
                    <a:cubicBezTo>
                      <a:pt x="603" y="6"/>
                      <a:pt x="601" y="4"/>
                      <a:pt x="601" y="4"/>
                    </a:cubicBezTo>
                    <a:cubicBezTo>
                      <a:pt x="601" y="4"/>
                      <a:pt x="602" y="2"/>
                      <a:pt x="602" y="2"/>
                    </a:cubicBezTo>
                    <a:cubicBezTo>
                      <a:pt x="603" y="2"/>
                      <a:pt x="604" y="4"/>
                      <a:pt x="605" y="4"/>
                    </a:cubicBezTo>
                    <a:cubicBezTo>
                      <a:pt x="605" y="4"/>
                      <a:pt x="607" y="5"/>
                      <a:pt x="607" y="5"/>
                    </a:cubicBezTo>
                    <a:cubicBezTo>
                      <a:pt x="607" y="6"/>
                      <a:pt x="605" y="7"/>
                      <a:pt x="605" y="8"/>
                    </a:cubicBezTo>
                    <a:cubicBezTo>
                      <a:pt x="605" y="8"/>
                      <a:pt x="603" y="9"/>
                      <a:pt x="603" y="10"/>
                    </a:cubicBezTo>
                    <a:cubicBezTo>
                      <a:pt x="603" y="10"/>
                      <a:pt x="606" y="11"/>
                      <a:pt x="606" y="12"/>
                    </a:cubicBezTo>
                    <a:cubicBezTo>
                      <a:pt x="605" y="12"/>
                      <a:pt x="604" y="14"/>
                      <a:pt x="604" y="14"/>
                    </a:cubicBezTo>
                    <a:cubicBezTo>
                      <a:pt x="603" y="14"/>
                      <a:pt x="602" y="12"/>
                      <a:pt x="602" y="12"/>
                    </a:cubicBezTo>
                    <a:cubicBezTo>
                      <a:pt x="601" y="12"/>
                      <a:pt x="600" y="14"/>
                      <a:pt x="600" y="14"/>
                    </a:cubicBezTo>
                    <a:cubicBezTo>
                      <a:pt x="600" y="15"/>
                      <a:pt x="598" y="16"/>
                      <a:pt x="598" y="16"/>
                    </a:cubicBezTo>
                    <a:cubicBezTo>
                      <a:pt x="598" y="17"/>
                      <a:pt x="601" y="18"/>
                      <a:pt x="600" y="18"/>
                    </a:cubicBezTo>
                    <a:cubicBezTo>
                      <a:pt x="600" y="19"/>
                      <a:pt x="599" y="20"/>
                      <a:pt x="599" y="20"/>
                    </a:cubicBezTo>
                    <a:cubicBezTo>
                      <a:pt x="598" y="21"/>
                      <a:pt x="597" y="22"/>
                      <a:pt x="597" y="23"/>
                    </a:cubicBezTo>
                    <a:cubicBezTo>
                      <a:pt x="597" y="23"/>
                      <a:pt x="599" y="24"/>
                      <a:pt x="599" y="24"/>
                    </a:cubicBezTo>
                    <a:cubicBezTo>
                      <a:pt x="599" y="25"/>
                      <a:pt x="598" y="26"/>
                      <a:pt x="598" y="27"/>
                    </a:cubicBezTo>
                    <a:cubicBezTo>
                      <a:pt x="597" y="27"/>
                      <a:pt x="596" y="28"/>
                      <a:pt x="596" y="29"/>
                    </a:cubicBezTo>
                    <a:cubicBezTo>
                      <a:pt x="597" y="29"/>
                      <a:pt x="597" y="31"/>
                      <a:pt x="598" y="31"/>
                    </a:cubicBezTo>
                    <a:cubicBezTo>
                      <a:pt x="598" y="30"/>
                      <a:pt x="600" y="29"/>
                      <a:pt x="600" y="28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5"/>
                      <a:pt x="603" y="25"/>
                      <a:pt x="603" y="24"/>
                    </a:cubicBezTo>
                    <a:cubicBezTo>
                      <a:pt x="604" y="23"/>
                      <a:pt x="604" y="22"/>
                      <a:pt x="605" y="22"/>
                    </a:cubicBezTo>
                    <a:cubicBezTo>
                      <a:pt x="605" y="21"/>
                      <a:pt x="607" y="20"/>
                      <a:pt x="607" y="19"/>
                    </a:cubicBezTo>
                    <a:cubicBezTo>
                      <a:pt x="607" y="19"/>
                      <a:pt x="604" y="18"/>
                      <a:pt x="604" y="18"/>
                    </a:cubicBezTo>
                    <a:cubicBezTo>
                      <a:pt x="605" y="17"/>
                      <a:pt x="606" y="16"/>
                      <a:pt x="606" y="15"/>
                    </a:cubicBezTo>
                    <a:cubicBezTo>
                      <a:pt x="607" y="15"/>
                      <a:pt x="607" y="14"/>
                      <a:pt x="608" y="13"/>
                    </a:cubicBezTo>
                    <a:cubicBezTo>
                      <a:pt x="608" y="13"/>
                      <a:pt x="610" y="15"/>
                      <a:pt x="610" y="15"/>
                    </a:cubicBezTo>
                    <a:cubicBezTo>
                      <a:pt x="611" y="13"/>
                      <a:pt x="612" y="12"/>
                      <a:pt x="613" y="10"/>
                    </a:cubicBezTo>
                    <a:cubicBezTo>
                      <a:pt x="614" y="11"/>
                      <a:pt x="616" y="12"/>
                      <a:pt x="616" y="12"/>
                    </a:cubicBezTo>
                    <a:cubicBezTo>
                      <a:pt x="616" y="13"/>
                      <a:pt x="614" y="14"/>
                      <a:pt x="614" y="14"/>
                    </a:cubicBezTo>
                    <a:cubicBezTo>
                      <a:pt x="614" y="15"/>
                      <a:pt x="616" y="16"/>
                      <a:pt x="616" y="16"/>
                    </a:cubicBezTo>
                    <a:cubicBezTo>
                      <a:pt x="616" y="16"/>
                      <a:pt x="618" y="14"/>
                      <a:pt x="618" y="14"/>
                    </a:cubicBezTo>
                    <a:cubicBezTo>
                      <a:pt x="618" y="14"/>
                      <a:pt x="620" y="15"/>
                      <a:pt x="620" y="16"/>
                    </a:cubicBezTo>
                    <a:cubicBezTo>
                      <a:pt x="620" y="16"/>
                      <a:pt x="618" y="18"/>
                      <a:pt x="618" y="18"/>
                    </a:cubicBezTo>
                    <a:cubicBezTo>
                      <a:pt x="619" y="18"/>
                      <a:pt x="620" y="19"/>
                      <a:pt x="621" y="19"/>
                    </a:cubicBezTo>
                    <a:cubicBezTo>
                      <a:pt x="621" y="20"/>
                      <a:pt x="622" y="17"/>
                      <a:pt x="622" y="17"/>
                    </a:cubicBezTo>
                    <a:cubicBezTo>
                      <a:pt x="623" y="17"/>
                      <a:pt x="624" y="19"/>
                      <a:pt x="625" y="19"/>
                    </a:cubicBezTo>
                    <a:cubicBezTo>
                      <a:pt x="626" y="17"/>
                      <a:pt x="627" y="16"/>
                      <a:pt x="628" y="15"/>
                    </a:cubicBezTo>
                    <a:cubicBezTo>
                      <a:pt x="629" y="14"/>
                      <a:pt x="629" y="13"/>
                      <a:pt x="630" y="12"/>
                    </a:cubicBezTo>
                    <a:cubicBezTo>
                      <a:pt x="630" y="12"/>
                      <a:pt x="631" y="11"/>
                      <a:pt x="631" y="10"/>
                    </a:cubicBezTo>
                    <a:cubicBezTo>
                      <a:pt x="632" y="10"/>
                      <a:pt x="633" y="8"/>
                      <a:pt x="633" y="8"/>
                    </a:cubicBezTo>
                    <a:cubicBezTo>
                      <a:pt x="633" y="7"/>
                      <a:pt x="631" y="6"/>
                      <a:pt x="631" y="6"/>
                    </a:cubicBezTo>
                    <a:cubicBezTo>
                      <a:pt x="631" y="5"/>
                      <a:pt x="632" y="4"/>
                      <a:pt x="633" y="4"/>
                    </a:cubicBezTo>
                    <a:cubicBezTo>
                      <a:pt x="633" y="3"/>
                      <a:pt x="634" y="2"/>
                      <a:pt x="634" y="2"/>
                    </a:cubicBezTo>
                    <a:cubicBezTo>
                      <a:pt x="636" y="3"/>
                      <a:pt x="637" y="4"/>
                      <a:pt x="639" y="5"/>
                    </a:cubicBezTo>
                    <a:cubicBezTo>
                      <a:pt x="639" y="6"/>
                      <a:pt x="637" y="7"/>
                      <a:pt x="637" y="7"/>
                    </a:cubicBezTo>
                    <a:cubicBezTo>
                      <a:pt x="637" y="8"/>
                      <a:pt x="639" y="9"/>
                      <a:pt x="639" y="9"/>
                    </a:cubicBezTo>
                    <a:cubicBezTo>
                      <a:pt x="640" y="10"/>
                      <a:pt x="641" y="10"/>
                      <a:pt x="642" y="11"/>
                    </a:cubicBezTo>
                    <a:cubicBezTo>
                      <a:pt x="642" y="11"/>
                      <a:pt x="643" y="12"/>
                      <a:pt x="644" y="12"/>
                    </a:cubicBezTo>
                    <a:cubicBezTo>
                      <a:pt x="645" y="13"/>
                      <a:pt x="645" y="14"/>
                      <a:pt x="646" y="14"/>
                    </a:cubicBezTo>
                    <a:cubicBezTo>
                      <a:pt x="646" y="14"/>
                      <a:pt x="648" y="16"/>
                      <a:pt x="648" y="16"/>
                    </a:cubicBezTo>
                    <a:cubicBezTo>
                      <a:pt x="648" y="16"/>
                      <a:pt x="647" y="18"/>
                      <a:pt x="647" y="18"/>
                    </a:cubicBezTo>
                    <a:cubicBezTo>
                      <a:pt x="646" y="19"/>
                      <a:pt x="645" y="20"/>
                      <a:pt x="645" y="20"/>
                    </a:cubicBezTo>
                    <a:cubicBezTo>
                      <a:pt x="644" y="20"/>
                      <a:pt x="643" y="19"/>
                      <a:pt x="643" y="19"/>
                    </a:cubicBezTo>
                    <a:cubicBezTo>
                      <a:pt x="642" y="19"/>
                      <a:pt x="642" y="21"/>
                      <a:pt x="641" y="21"/>
                    </a:cubicBezTo>
                    <a:cubicBezTo>
                      <a:pt x="642" y="22"/>
                      <a:pt x="644" y="23"/>
                      <a:pt x="645" y="24"/>
                    </a:cubicBezTo>
                    <a:cubicBezTo>
                      <a:pt x="646" y="24"/>
                      <a:pt x="646" y="22"/>
                      <a:pt x="647" y="22"/>
                    </a:cubicBezTo>
                    <a:cubicBezTo>
                      <a:pt x="647" y="22"/>
                      <a:pt x="649" y="24"/>
                      <a:pt x="649" y="24"/>
                    </a:cubicBezTo>
                    <a:cubicBezTo>
                      <a:pt x="650" y="23"/>
                      <a:pt x="651" y="22"/>
                      <a:pt x="651" y="21"/>
                    </a:cubicBezTo>
                    <a:cubicBezTo>
                      <a:pt x="652" y="21"/>
                      <a:pt x="652" y="20"/>
                      <a:pt x="653" y="19"/>
                    </a:cubicBezTo>
                    <a:cubicBezTo>
                      <a:pt x="653" y="18"/>
                      <a:pt x="654" y="18"/>
                      <a:pt x="654" y="17"/>
                    </a:cubicBezTo>
                    <a:cubicBezTo>
                      <a:pt x="655" y="16"/>
                      <a:pt x="656" y="15"/>
                      <a:pt x="656" y="15"/>
                    </a:cubicBezTo>
                    <a:cubicBezTo>
                      <a:pt x="656" y="14"/>
                      <a:pt x="658" y="13"/>
                      <a:pt x="658" y="13"/>
                    </a:cubicBezTo>
                    <a:cubicBezTo>
                      <a:pt x="658" y="12"/>
                      <a:pt x="656" y="11"/>
                      <a:pt x="656" y="11"/>
                    </a:cubicBezTo>
                    <a:cubicBezTo>
                      <a:pt x="655" y="11"/>
                      <a:pt x="653" y="9"/>
                      <a:pt x="653" y="9"/>
                    </a:cubicBezTo>
                    <a:cubicBezTo>
                      <a:pt x="654" y="9"/>
                      <a:pt x="655" y="7"/>
                      <a:pt x="655" y="7"/>
                    </a:cubicBezTo>
                    <a:cubicBezTo>
                      <a:pt x="656" y="7"/>
                      <a:pt x="657" y="8"/>
                      <a:pt x="657" y="9"/>
                    </a:cubicBezTo>
                    <a:cubicBezTo>
                      <a:pt x="658" y="9"/>
                      <a:pt x="659" y="10"/>
                      <a:pt x="660" y="10"/>
                    </a:cubicBezTo>
                    <a:cubicBezTo>
                      <a:pt x="660" y="11"/>
                      <a:pt x="661" y="12"/>
                      <a:pt x="662" y="12"/>
                    </a:cubicBezTo>
                    <a:cubicBezTo>
                      <a:pt x="662" y="12"/>
                      <a:pt x="663" y="14"/>
                      <a:pt x="664" y="14"/>
                    </a:cubicBezTo>
                    <a:cubicBezTo>
                      <a:pt x="664" y="14"/>
                      <a:pt x="665" y="12"/>
                      <a:pt x="666" y="11"/>
                    </a:cubicBezTo>
                    <a:cubicBezTo>
                      <a:pt x="666" y="11"/>
                      <a:pt x="667" y="9"/>
                      <a:pt x="667" y="9"/>
                    </a:cubicBezTo>
                    <a:cubicBezTo>
                      <a:pt x="668" y="9"/>
                      <a:pt x="669" y="11"/>
                      <a:pt x="670" y="11"/>
                    </a:cubicBezTo>
                    <a:cubicBezTo>
                      <a:pt x="670" y="11"/>
                      <a:pt x="671" y="13"/>
                      <a:pt x="672" y="13"/>
                    </a:cubicBezTo>
                    <a:cubicBezTo>
                      <a:pt x="672" y="13"/>
                      <a:pt x="673" y="11"/>
                      <a:pt x="674" y="10"/>
                    </a:cubicBezTo>
                    <a:cubicBezTo>
                      <a:pt x="674" y="10"/>
                      <a:pt x="675" y="8"/>
                      <a:pt x="675" y="8"/>
                    </a:cubicBezTo>
                    <a:cubicBezTo>
                      <a:pt x="676" y="8"/>
                      <a:pt x="677" y="9"/>
                      <a:pt x="677" y="10"/>
                    </a:cubicBezTo>
                    <a:cubicBezTo>
                      <a:pt x="678" y="10"/>
                      <a:pt x="676" y="12"/>
                      <a:pt x="676" y="12"/>
                    </a:cubicBezTo>
                    <a:cubicBezTo>
                      <a:pt x="675" y="13"/>
                      <a:pt x="674" y="14"/>
                      <a:pt x="674" y="14"/>
                    </a:cubicBezTo>
                    <a:cubicBezTo>
                      <a:pt x="674" y="15"/>
                      <a:pt x="676" y="16"/>
                      <a:pt x="676" y="16"/>
                    </a:cubicBezTo>
                    <a:cubicBezTo>
                      <a:pt x="676" y="17"/>
                      <a:pt x="675" y="18"/>
                      <a:pt x="675" y="18"/>
                    </a:cubicBezTo>
                    <a:cubicBezTo>
                      <a:pt x="675" y="19"/>
                      <a:pt x="677" y="19"/>
                      <a:pt x="677" y="20"/>
                    </a:cubicBezTo>
                    <a:cubicBezTo>
                      <a:pt x="677" y="21"/>
                      <a:pt x="675" y="22"/>
                      <a:pt x="675" y="22"/>
                    </a:cubicBezTo>
                    <a:cubicBezTo>
                      <a:pt x="675" y="23"/>
                      <a:pt x="677" y="23"/>
                      <a:pt x="677" y="24"/>
                    </a:cubicBezTo>
                    <a:cubicBezTo>
                      <a:pt x="677" y="25"/>
                      <a:pt x="676" y="26"/>
                      <a:pt x="676" y="26"/>
                    </a:cubicBezTo>
                    <a:cubicBezTo>
                      <a:pt x="676" y="27"/>
                      <a:pt x="678" y="27"/>
                      <a:pt x="678" y="28"/>
                    </a:cubicBezTo>
                    <a:cubicBezTo>
                      <a:pt x="678" y="27"/>
                      <a:pt x="679" y="26"/>
                      <a:pt x="680" y="26"/>
                    </a:cubicBezTo>
                    <a:cubicBezTo>
                      <a:pt x="680" y="25"/>
                      <a:pt x="681" y="24"/>
                      <a:pt x="681" y="23"/>
                    </a:cubicBezTo>
                    <a:cubicBezTo>
                      <a:pt x="682" y="23"/>
                      <a:pt x="683" y="22"/>
                      <a:pt x="683" y="21"/>
                    </a:cubicBezTo>
                    <a:cubicBezTo>
                      <a:pt x="683" y="21"/>
                      <a:pt x="681" y="20"/>
                      <a:pt x="681" y="19"/>
                    </a:cubicBezTo>
                    <a:cubicBezTo>
                      <a:pt x="681" y="19"/>
                      <a:pt x="683" y="18"/>
                      <a:pt x="682" y="17"/>
                    </a:cubicBezTo>
                    <a:cubicBezTo>
                      <a:pt x="682" y="17"/>
                      <a:pt x="680" y="16"/>
                      <a:pt x="680" y="16"/>
                    </a:cubicBezTo>
                    <a:cubicBezTo>
                      <a:pt x="680" y="15"/>
                      <a:pt x="682" y="14"/>
                      <a:pt x="682" y="13"/>
                    </a:cubicBezTo>
                    <a:cubicBezTo>
                      <a:pt x="682" y="13"/>
                      <a:pt x="680" y="12"/>
                      <a:pt x="680" y="12"/>
                    </a:cubicBezTo>
                    <a:cubicBezTo>
                      <a:pt x="680" y="11"/>
                      <a:pt x="681" y="9"/>
                      <a:pt x="681" y="9"/>
                    </a:cubicBezTo>
                    <a:cubicBezTo>
                      <a:pt x="682" y="9"/>
                      <a:pt x="683" y="11"/>
                      <a:pt x="684" y="11"/>
                    </a:cubicBezTo>
                    <a:cubicBezTo>
                      <a:pt x="684" y="11"/>
                      <a:pt x="685" y="13"/>
                      <a:pt x="686" y="13"/>
                    </a:cubicBezTo>
                    <a:cubicBezTo>
                      <a:pt x="686" y="13"/>
                      <a:pt x="687" y="10"/>
                      <a:pt x="688" y="11"/>
                    </a:cubicBezTo>
                    <a:cubicBezTo>
                      <a:pt x="688" y="11"/>
                      <a:pt x="689" y="12"/>
                      <a:pt x="690" y="12"/>
                    </a:cubicBezTo>
                    <a:cubicBezTo>
                      <a:pt x="691" y="13"/>
                      <a:pt x="691" y="13"/>
                      <a:pt x="692" y="14"/>
                    </a:cubicBezTo>
                    <a:cubicBezTo>
                      <a:pt x="693" y="14"/>
                      <a:pt x="694" y="15"/>
                      <a:pt x="694" y="16"/>
                    </a:cubicBezTo>
                    <a:cubicBezTo>
                      <a:pt x="695" y="16"/>
                      <a:pt x="696" y="17"/>
                      <a:pt x="697" y="17"/>
                    </a:cubicBezTo>
                    <a:cubicBezTo>
                      <a:pt x="697" y="17"/>
                      <a:pt x="698" y="15"/>
                      <a:pt x="698" y="15"/>
                    </a:cubicBezTo>
                    <a:cubicBezTo>
                      <a:pt x="699" y="15"/>
                      <a:pt x="700" y="17"/>
                      <a:pt x="700" y="17"/>
                    </a:cubicBezTo>
                    <a:cubicBezTo>
                      <a:pt x="701" y="17"/>
                      <a:pt x="702" y="15"/>
                      <a:pt x="702" y="15"/>
                    </a:cubicBezTo>
                    <a:cubicBezTo>
                      <a:pt x="702" y="14"/>
                      <a:pt x="700" y="13"/>
                      <a:pt x="700" y="13"/>
                    </a:cubicBezTo>
                    <a:cubicBezTo>
                      <a:pt x="700" y="12"/>
                      <a:pt x="701" y="11"/>
                      <a:pt x="702" y="11"/>
                    </a:cubicBezTo>
                    <a:cubicBezTo>
                      <a:pt x="702" y="10"/>
                      <a:pt x="703" y="9"/>
                      <a:pt x="703" y="8"/>
                    </a:cubicBezTo>
                    <a:cubicBezTo>
                      <a:pt x="705" y="10"/>
                      <a:pt x="706" y="11"/>
                      <a:pt x="708" y="12"/>
                    </a:cubicBezTo>
                    <a:cubicBezTo>
                      <a:pt x="707" y="13"/>
                      <a:pt x="707" y="13"/>
                      <a:pt x="706" y="14"/>
                    </a:cubicBezTo>
                    <a:cubicBezTo>
                      <a:pt x="706" y="14"/>
                      <a:pt x="704" y="16"/>
                      <a:pt x="704" y="16"/>
                    </a:cubicBezTo>
                    <a:cubicBezTo>
                      <a:pt x="704" y="17"/>
                      <a:pt x="706" y="18"/>
                      <a:pt x="707" y="18"/>
                    </a:cubicBezTo>
                    <a:cubicBezTo>
                      <a:pt x="707" y="18"/>
                      <a:pt x="709" y="19"/>
                      <a:pt x="709" y="20"/>
                    </a:cubicBezTo>
                    <a:cubicBezTo>
                      <a:pt x="709" y="20"/>
                      <a:pt x="707" y="21"/>
                      <a:pt x="707" y="22"/>
                    </a:cubicBezTo>
                    <a:cubicBezTo>
                      <a:pt x="707" y="22"/>
                      <a:pt x="709" y="23"/>
                      <a:pt x="709" y="24"/>
                    </a:cubicBezTo>
                    <a:cubicBezTo>
                      <a:pt x="709" y="24"/>
                      <a:pt x="708" y="25"/>
                      <a:pt x="708" y="26"/>
                    </a:cubicBezTo>
                    <a:cubicBezTo>
                      <a:pt x="707" y="26"/>
                      <a:pt x="706" y="28"/>
                      <a:pt x="706" y="28"/>
                    </a:cubicBezTo>
                    <a:cubicBezTo>
                      <a:pt x="706" y="29"/>
                      <a:pt x="708" y="29"/>
                      <a:pt x="708" y="30"/>
                    </a:cubicBezTo>
                    <a:cubicBezTo>
                      <a:pt x="709" y="28"/>
                      <a:pt x="710" y="27"/>
                      <a:pt x="712" y="25"/>
                    </a:cubicBezTo>
                    <a:cubicBezTo>
                      <a:pt x="712" y="25"/>
                      <a:pt x="713" y="23"/>
                      <a:pt x="713" y="23"/>
                    </a:cubicBezTo>
                    <a:cubicBezTo>
                      <a:pt x="713" y="23"/>
                      <a:pt x="711" y="22"/>
                      <a:pt x="711" y="21"/>
                    </a:cubicBezTo>
                    <a:cubicBezTo>
                      <a:pt x="711" y="21"/>
                      <a:pt x="709" y="20"/>
                      <a:pt x="709" y="20"/>
                    </a:cubicBezTo>
                    <a:cubicBezTo>
                      <a:pt x="709" y="19"/>
                      <a:pt x="710" y="18"/>
                      <a:pt x="711" y="17"/>
                    </a:cubicBezTo>
                    <a:cubicBezTo>
                      <a:pt x="711" y="17"/>
                      <a:pt x="712" y="16"/>
                      <a:pt x="712" y="15"/>
                    </a:cubicBezTo>
                    <a:cubicBezTo>
                      <a:pt x="712" y="15"/>
                      <a:pt x="710" y="14"/>
                      <a:pt x="710" y="14"/>
                    </a:cubicBezTo>
                    <a:cubicBezTo>
                      <a:pt x="711" y="12"/>
                      <a:pt x="712" y="11"/>
                      <a:pt x="713" y="9"/>
                    </a:cubicBezTo>
                    <a:cubicBezTo>
                      <a:pt x="714" y="10"/>
                      <a:pt x="715" y="10"/>
                      <a:pt x="716" y="11"/>
                    </a:cubicBezTo>
                    <a:cubicBezTo>
                      <a:pt x="716" y="11"/>
                      <a:pt x="718" y="12"/>
                      <a:pt x="718" y="12"/>
                    </a:cubicBezTo>
                    <a:cubicBezTo>
                      <a:pt x="718" y="13"/>
                      <a:pt x="716" y="14"/>
                      <a:pt x="716" y="15"/>
                    </a:cubicBezTo>
                    <a:cubicBezTo>
                      <a:pt x="716" y="15"/>
                      <a:pt x="714" y="13"/>
                      <a:pt x="714" y="13"/>
                    </a:cubicBezTo>
                    <a:cubicBezTo>
                      <a:pt x="713" y="13"/>
                      <a:pt x="713" y="15"/>
                      <a:pt x="712" y="15"/>
                    </a:cubicBezTo>
                    <a:cubicBezTo>
                      <a:pt x="714" y="16"/>
                      <a:pt x="715" y="17"/>
                      <a:pt x="717" y="19"/>
                    </a:cubicBezTo>
                    <a:cubicBezTo>
                      <a:pt x="717" y="18"/>
                      <a:pt x="718" y="17"/>
                      <a:pt x="718" y="16"/>
                    </a:cubicBezTo>
                    <a:cubicBezTo>
                      <a:pt x="719" y="16"/>
                      <a:pt x="719" y="15"/>
                      <a:pt x="720" y="14"/>
                    </a:cubicBezTo>
                    <a:cubicBezTo>
                      <a:pt x="721" y="14"/>
                      <a:pt x="721" y="12"/>
                      <a:pt x="722" y="12"/>
                    </a:cubicBezTo>
                    <a:cubicBezTo>
                      <a:pt x="722" y="12"/>
                      <a:pt x="724" y="14"/>
                      <a:pt x="724" y="14"/>
                    </a:cubicBezTo>
                    <a:cubicBezTo>
                      <a:pt x="724" y="13"/>
                      <a:pt x="726" y="12"/>
                      <a:pt x="726" y="11"/>
                    </a:cubicBezTo>
                    <a:cubicBezTo>
                      <a:pt x="726" y="11"/>
                      <a:pt x="723" y="10"/>
                      <a:pt x="724" y="10"/>
                    </a:cubicBezTo>
                    <a:cubicBezTo>
                      <a:pt x="724" y="9"/>
                      <a:pt x="725" y="8"/>
                      <a:pt x="725" y="7"/>
                    </a:cubicBezTo>
                    <a:cubicBezTo>
                      <a:pt x="726" y="7"/>
                      <a:pt x="727" y="9"/>
                      <a:pt x="727" y="9"/>
                    </a:cubicBezTo>
                    <a:cubicBezTo>
                      <a:pt x="728" y="10"/>
                      <a:pt x="730" y="10"/>
                      <a:pt x="730" y="11"/>
                    </a:cubicBezTo>
                    <a:cubicBezTo>
                      <a:pt x="730" y="11"/>
                      <a:pt x="728" y="13"/>
                      <a:pt x="728" y="13"/>
                    </a:cubicBezTo>
                    <a:cubicBezTo>
                      <a:pt x="727" y="14"/>
                      <a:pt x="727" y="15"/>
                      <a:pt x="726" y="15"/>
                    </a:cubicBezTo>
                    <a:cubicBezTo>
                      <a:pt x="726" y="15"/>
                      <a:pt x="725" y="14"/>
                      <a:pt x="724" y="14"/>
                    </a:cubicBezTo>
                    <a:cubicBezTo>
                      <a:pt x="724" y="14"/>
                      <a:pt x="722" y="16"/>
                      <a:pt x="722" y="16"/>
                    </a:cubicBezTo>
                    <a:cubicBezTo>
                      <a:pt x="722" y="16"/>
                      <a:pt x="725" y="17"/>
                      <a:pt x="725" y="18"/>
                    </a:cubicBezTo>
                    <a:cubicBezTo>
                      <a:pt x="725" y="18"/>
                      <a:pt x="723" y="19"/>
                      <a:pt x="723" y="20"/>
                    </a:cubicBezTo>
                    <a:cubicBezTo>
                      <a:pt x="724" y="20"/>
                      <a:pt x="724" y="21"/>
                      <a:pt x="725" y="22"/>
                    </a:cubicBezTo>
                    <a:cubicBezTo>
                      <a:pt x="726" y="22"/>
                      <a:pt x="727" y="23"/>
                      <a:pt x="727" y="23"/>
                    </a:cubicBezTo>
                    <a:cubicBezTo>
                      <a:pt x="728" y="23"/>
                      <a:pt x="729" y="21"/>
                      <a:pt x="729" y="21"/>
                    </a:cubicBezTo>
                    <a:cubicBezTo>
                      <a:pt x="730" y="20"/>
                      <a:pt x="730" y="19"/>
                      <a:pt x="731" y="19"/>
                    </a:cubicBezTo>
                    <a:cubicBezTo>
                      <a:pt x="731" y="18"/>
                      <a:pt x="732" y="17"/>
                      <a:pt x="732" y="17"/>
                    </a:cubicBezTo>
                    <a:cubicBezTo>
                      <a:pt x="733" y="16"/>
                      <a:pt x="734" y="14"/>
                      <a:pt x="734" y="14"/>
                    </a:cubicBezTo>
                    <a:cubicBezTo>
                      <a:pt x="735" y="14"/>
                      <a:pt x="736" y="16"/>
                      <a:pt x="736" y="16"/>
                    </a:cubicBezTo>
                    <a:cubicBezTo>
                      <a:pt x="737" y="16"/>
                      <a:pt x="738" y="17"/>
                      <a:pt x="739" y="18"/>
                    </a:cubicBezTo>
                    <a:cubicBezTo>
                      <a:pt x="739" y="18"/>
                      <a:pt x="737" y="20"/>
                      <a:pt x="737" y="20"/>
                    </a:cubicBezTo>
                    <a:cubicBezTo>
                      <a:pt x="737" y="20"/>
                      <a:pt x="739" y="22"/>
                      <a:pt x="739" y="22"/>
                    </a:cubicBezTo>
                    <a:cubicBezTo>
                      <a:pt x="739" y="21"/>
                      <a:pt x="741" y="20"/>
                      <a:pt x="741" y="19"/>
                    </a:cubicBezTo>
                    <a:cubicBezTo>
                      <a:pt x="741" y="19"/>
                      <a:pt x="739" y="18"/>
                      <a:pt x="739" y="18"/>
                    </a:cubicBezTo>
                    <a:cubicBezTo>
                      <a:pt x="739" y="17"/>
                      <a:pt x="740" y="16"/>
                      <a:pt x="740" y="15"/>
                    </a:cubicBezTo>
                    <a:cubicBezTo>
                      <a:pt x="741" y="15"/>
                      <a:pt x="742" y="14"/>
                      <a:pt x="742" y="13"/>
                    </a:cubicBezTo>
                    <a:cubicBezTo>
                      <a:pt x="742" y="13"/>
                      <a:pt x="744" y="12"/>
                      <a:pt x="744" y="11"/>
                    </a:cubicBezTo>
                    <a:cubicBezTo>
                      <a:pt x="744" y="11"/>
                      <a:pt x="741" y="10"/>
                      <a:pt x="742" y="9"/>
                    </a:cubicBezTo>
                    <a:cubicBezTo>
                      <a:pt x="742" y="9"/>
                      <a:pt x="743" y="8"/>
                      <a:pt x="743" y="7"/>
                    </a:cubicBezTo>
                    <a:cubicBezTo>
                      <a:pt x="744" y="6"/>
                      <a:pt x="744" y="5"/>
                      <a:pt x="745" y="5"/>
                    </a:cubicBezTo>
                    <a:cubicBezTo>
                      <a:pt x="745" y="5"/>
                      <a:pt x="747" y="7"/>
                      <a:pt x="747" y="7"/>
                    </a:cubicBezTo>
                    <a:cubicBezTo>
                      <a:pt x="748" y="6"/>
                      <a:pt x="748" y="5"/>
                      <a:pt x="749" y="4"/>
                    </a:cubicBezTo>
                    <a:cubicBezTo>
                      <a:pt x="750" y="5"/>
                      <a:pt x="750" y="5"/>
                      <a:pt x="751" y="6"/>
                    </a:cubicBezTo>
                    <a:cubicBezTo>
                      <a:pt x="752" y="7"/>
                      <a:pt x="753" y="7"/>
                      <a:pt x="753" y="8"/>
                    </a:cubicBezTo>
                    <a:cubicBezTo>
                      <a:pt x="754" y="8"/>
                      <a:pt x="755" y="9"/>
                      <a:pt x="756" y="9"/>
                    </a:cubicBezTo>
                    <a:cubicBezTo>
                      <a:pt x="756" y="10"/>
                      <a:pt x="754" y="11"/>
                      <a:pt x="754" y="12"/>
                    </a:cubicBezTo>
                    <a:cubicBezTo>
                      <a:pt x="754" y="12"/>
                      <a:pt x="756" y="13"/>
                      <a:pt x="756" y="13"/>
                    </a:cubicBezTo>
                    <a:cubicBezTo>
                      <a:pt x="756" y="14"/>
                      <a:pt x="758" y="15"/>
                      <a:pt x="758" y="15"/>
                    </a:cubicBezTo>
                    <a:cubicBezTo>
                      <a:pt x="758" y="15"/>
                      <a:pt x="756" y="17"/>
                      <a:pt x="757" y="17"/>
                    </a:cubicBezTo>
                    <a:cubicBezTo>
                      <a:pt x="757" y="18"/>
                      <a:pt x="758" y="19"/>
                      <a:pt x="759" y="19"/>
                    </a:cubicBezTo>
                    <a:cubicBezTo>
                      <a:pt x="759" y="19"/>
                      <a:pt x="760" y="17"/>
                      <a:pt x="761" y="17"/>
                    </a:cubicBezTo>
                    <a:cubicBezTo>
                      <a:pt x="761" y="17"/>
                      <a:pt x="762" y="18"/>
                      <a:pt x="763" y="18"/>
                    </a:cubicBezTo>
                    <a:cubicBezTo>
                      <a:pt x="763" y="18"/>
                      <a:pt x="765" y="20"/>
                      <a:pt x="765" y="20"/>
                    </a:cubicBezTo>
                    <a:cubicBezTo>
                      <a:pt x="766" y="20"/>
                      <a:pt x="766" y="19"/>
                      <a:pt x="767" y="18"/>
                    </a:cubicBezTo>
                    <a:cubicBezTo>
                      <a:pt x="767" y="17"/>
                      <a:pt x="768" y="16"/>
                      <a:pt x="768" y="16"/>
                    </a:cubicBezTo>
                    <a:cubicBezTo>
                      <a:pt x="769" y="15"/>
                      <a:pt x="770" y="14"/>
                      <a:pt x="770" y="13"/>
                    </a:cubicBezTo>
                    <a:cubicBezTo>
                      <a:pt x="771" y="13"/>
                      <a:pt x="771" y="12"/>
                      <a:pt x="772" y="11"/>
                    </a:cubicBezTo>
                    <a:cubicBezTo>
                      <a:pt x="772" y="11"/>
                      <a:pt x="774" y="13"/>
                      <a:pt x="774" y="13"/>
                    </a:cubicBezTo>
                    <a:cubicBezTo>
                      <a:pt x="775" y="13"/>
                      <a:pt x="775" y="11"/>
                      <a:pt x="776" y="11"/>
                    </a:cubicBezTo>
                    <a:cubicBezTo>
                      <a:pt x="776" y="11"/>
                      <a:pt x="778" y="13"/>
                      <a:pt x="778" y="12"/>
                    </a:cubicBezTo>
                    <a:cubicBezTo>
                      <a:pt x="779" y="12"/>
                      <a:pt x="779" y="11"/>
                      <a:pt x="780" y="10"/>
                    </a:cubicBezTo>
                    <a:cubicBezTo>
                      <a:pt x="780" y="10"/>
                      <a:pt x="781" y="8"/>
                      <a:pt x="781" y="8"/>
                    </a:cubicBezTo>
                    <a:cubicBezTo>
                      <a:pt x="782" y="8"/>
                      <a:pt x="783" y="9"/>
                      <a:pt x="784" y="10"/>
                    </a:cubicBezTo>
                    <a:cubicBezTo>
                      <a:pt x="784" y="10"/>
                      <a:pt x="785" y="11"/>
                      <a:pt x="786" y="11"/>
                    </a:cubicBezTo>
                    <a:cubicBezTo>
                      <a:pt x="786" y="11"/>
                      <a:pt x="787" y="9"/>
                      <a:pt x="788" y="9"/>
                    </a:cubicBezTo>
                    <a:cubicBezTo>
                      <a:pt x="788" y="9"/>
                      <a:pt x="790" y="11"/>
                      <a:pt x="790" y="11"/>
                    </a:cubicBezTo>
                    <a:cubicBezTo>
                      <a:pt x="790" y="11"/>
                      <a:pt x="788" y="13"/>
                      <a:pt x="788" y="13"/>
                    </a:cubicBezTo>
                    <a:cubicBezTo>
                      <a:pt x="788" y="13"/>
                      <a:pt x="786" y="11"/>
                      <a:pt x="786" y="11"/>
                    </a:cubicBezTo>
                    <a:cubicBezTo>
                      <a:pt x="785" y="11"/>
                      <a:pt x="784" y="13"/>
                      <a:pt x="784" y="14"/>
                    </a:cubicBezTo>
                    <a:cubicBezTo>
                      <a:pt x="784" y="14"/>
                      <a:pt x="783" y="15"/>
                      <a:pt x="782" y="16"/>
                    </a:cubicBezTo>
                    <a:cubicBezTo>
                      <a:pt x="782" y="17"/>
                      <a:pt x="781" y="17"/>
                      <a:pt x="781" y="18"/>
                    </a:cubicBezTo>
                    <a:cubicBezTo>
                      <a:pt x="780" y="19"/>
                      <a:pt x="780" y="20"/>
                      <a:pt x="779" y="20"/>
                    </a:cubicBezTo>
                    <a:cubicBezTo>
                      <a:pt x="781" y="21"/>
                      <a:pt x="782" y="23"/>
                      <a:pt x="784" y="24"/>
                    </a:cubicBezTo>
                    <a:cubicBezTo>
                      <a:pt x="784" y="23"/>
                      <a:pt x="785" y="22"/>
                      <a:pt x="785" y="21"/>
                    </a:cubicBezTo>
                    <a:cubicBezTo>
                      <a:pt x="785" y="21"/>
                      <a:pt x="787" y="19"/>
                      <a:pt x="787" y="19"/>
                    </a:cubicBezTo>
                    <a:cubicBezTo>
                      <a:pt x="788" y="19"/>
                      <a:pt x="789" y="21"/>
                      <a:pt x="789" y="21"/>
                    </a:cubicBezTo>
                    <a:cubicBezTo>
                      <a:pt x="790" y="21"/>
                      <a:pt x="790" y="19"/>
                      <a:pt x="791" y="19"/>
                    </a:cubicBezTo>
                    <a:cubicBezTo>
                      <a:pt x="791" y="19"/>
                      <a:pt x="793" y="21"/>
                      <a:pt x="793" y="20"/>
                    </a:cubicBezTo>
                    <a:cubicBezTo>
                      <a:pt x="794" y="20"/>
                      <a:pt x="794" y="19"/>
                      <a:pt x="795" y="18"/>
                    </a:cubicBezTo>
                    <a:cubicBezTo>
                      <a:pt x="795" y="17"/>
                      <a:pt x="796" y="17"/>
                      <a:pt x="797" y="16"/>
                    </a:cubicBezTo>
                    <a:cubicBezTo>
                      <a:pt x="797" y="15"/>
                      <a:pt x="798" y="14"/>
                      <a:pt x="798" y="14"/>
                    </a:cubicBezTo>
                    <a:cubicBezTo>
                      <a:pt x="799" y="13"/>
                      <a:pt x="799" y="12"/>
                      <a:pt x="800" y="11"/>
                    </a:cubicBezTo>
                    <a:cubicBezTo>
                      <a:pt x="800" y="11"/>
                      <a:pt x="802" y="13"/>
                      <a:pt x="802" y="13"/>
                    </a:cubicBezTo>
                    <a:cubicBezTo>
                      <a:pt x="803" y="13"/>
                      <a:pt x="803" y="11"/>
                      <a:pt x="804" y="11"/>
                    </a:cubicBezTo>
                    <a:cubicBezTo>
                      <a:pt x="805" y="12"/>
                      <a:pt x="805" y="12"/>
                      <a:pt x="806" y="13"/>
                    </a:cubicBezTo>
                    <a:cubicBezTo>
                      <a:pt x="806" y="13"/>
                      <a:pt x="808" y="14"/>
                      <a:pt x="808" y="14"/>
                    </a:cubicBezTo>
                    <a:cubicBezTo>
                      <a:pt x="808" y="15"/>
                      <a:pt x="806" y="16"/>
                      <a:pt x="807" y="17"/>
                    </a:cubicBezTo>
                    <a:cubicBezTo>
                      <a:pt x="807" y="17"/>
                      <a:pt x="808" y="18"/>
                      <a:pt x="809" y="18"/>
                    </a:cubicBezTo>
                    <a:cubicBezTo>
                      <a:pt x="810" y="19"/>
                      <a:pt x="810" y="19"/>
                      <a:pt x="811" y="20"/>
                    </a:cubicBezTo>
                    <a:cubicBezTo>
                      <a:pt x="812" y="20"/>
                      <a:pt x="812" y="18"/>
                      <a:pt x="813" y="18"/>
                    </a:cubicBezTo>
                    <a:cubicBezTo>
                      <a:pt x="813" y="18"/>
                      <a:pt x="815" y="20"/>
                      <a:pt x="815" y="19"/>
                    </a:cubicBezTo>
                    <a:cubicBezTo>
                      <a:pt x="815" y="19"/>
                      <a:pt x="817" y="17"/>
                      <a:pt x="817" y="17"/>
                    </a:cubicBezTo>
                    <a:cubicBezTo>
                      <a:pt x="817" y="17"/>
                      <a:pt x="815" y="15"/>
                      <a:pt x="814" y="16"/>
                    </a:cubicBezTo>
                    <a:cubicBezTo>
                      <a:pt x="814" y="16"/>
                      <a:pt x="813" y="18"/>
                      <a:pt x="813" y="18"/>
                    </a:cubicBezTo>
                    <a:cubicBezTo>
                      <a:pt x="812" y="17"/>
                      <a:pt x="811" y="16"/>
                      <a:pt x="811" y="16"/>
                    </a:cubicBezTo>
                    <a:cubicBezTo>
                      <a:pt x="811" y="16"/>
                      <a:pt x="812" y="14"/>
                      <a:pt x="812" y="14"/>
                    </a:cubicBezTo>
                    <a:cubicBezTo>
                      <a:pt x="813" y="13"/>
                      <a:pt x="813" y="12"/>
                      <a:pt x="814" y="12"/>
                    </a:cubicBezTo>
                    <a:cubicBezTo>
                      <a:pt x="814" y="11"/>
                      <a:pt x="815" y="9"/>
                      <a:pt x="816" y="9"/>
                    </a:cubicBezTo>
                    <a:cubicBezTo>
                      <a:pt x="816" y="9"/>
                      <a:pt x="817" y="11"/>
                      <a:pt x="818" y="11"/>
                    </a:cubicBezTo>
                    <a:cubicBezTo>
                      <a:pt x="818" y="11"/>
                      <a:pt x="816" y="13"/>
                      <a:pt x="816" y="13"/>
                    </a:cubicBezTo>
                    <a:cubicBezTo>
                      <a:pt x="816" y="14"/>
                      <a:pt x="818" y="15"/>
                      <a:pt x="818" y="15"/>
                    </a:cubicBezTo>
                    <a:cubicBezTo>
                      <a:pt x="819" y="16"/>
                      <a:pt x="820" y="16"/>
                      <a:pt x="821" y="17"/>
                    </a:cubicBezTo>
                    <a:cubicBezTo>
                      <a:pt x="821" y="16"/>
                      <a:pt x="822" y="15"/>
                      <a:pt x="822" y="14"/>
                    </a:cubicBezTo>
                    <a:cubicBezTo>
                      <a:pt x="823" y="14"/>
                      <a:pt x="824" y="13"/>
                      <a:pt x="824" y="12"/>
                    </a:cubicBezTo>
                    <a:cubicBezTo>
                      <a:pt x="824" y="12"/>
                      <a:pt x="822" y="11"/>
                      <a:pt x="822" y="11"/>
                    </a:cubicBezTo>
                    <a:cubicBezTo>
                      <a:pt x="822" y="10"/>
                      <a:pt x="823" y="9"/>
                      <a:pt x="824" y="8"/>
                    </a:cubicBezTo>
                    <a:cubicBezTo>
                      <a:pt x="824" y="8"/>
                      <a:pt x="825" y="7"/>
                      <a:pt x="825" y="6"/>
                    </a:cubicBezTo>
                    <a:cubicBezTo>
                      <a:pt x="825" y="5"/>
                      <a:pt x="827" y="4"/>
                      <a:pt x="827" y="4"/>
                    </a:cubicBezTo>
                    <a:cubicBezTo>
                      <a:pt x="827" y="5"/>
                      <a:pt x="829" y="5"/>
                      <a:pt x="829" y="6"/>
                    </a:cubicBezTo>
                    <a:cubicBezTo>
                      <a:pt x="829" y="6"/>
                      <a:pt x="827" y="7"/>
                      <a:pt x="827" y="8"/>
                    </a:cubicBezTo>
                    <a:cubicBezTo>
                      <a:pt x="828" y="8"/>
                      <a:pt x="830" y="9"/>
                      <a:pt x="830" y="9"/>
                    </a:cubicBezTo>
                    <a:cubicBezTo>
                      <a:pt x="830" y="10"/>
                      <a:pt x="828" y="11"/>
                      <a:pt x="828" y="12"/>
                    </a:cubicBezTo>
                    <a:cubicBezTo>
                      <a:pt x="827" y="12"/>
                      <a:pt x="827" y="13"/>
                      <a:pt x="826" y="14"/>
                    </a:cubicBezTo>
                    <a:cubicBezTo>
                      <a:pt x="826" y="14"/>
                      <a:pt x="825" y="16"/>
                      <a:pt x="825" y="16"/>
                    </a:cubicBezTo>
                    <a:cubicBezTo>
                      <a:pt x="825" y="16"/>
                      <a:pt x="827" y="18"/>
                      <a:pt x="827" y="18"/>
                    </a:cubicBezTo>
                    <a:cubicBezTo>
                      <a:pt x="827" y="18"/>
                      <a:pt x="828" y="16"/>
                      <a:pt x="829" y="16"/>
                    </a:cubicBezTo>
                    <a:cubicBezTo>
                      <a:pt x="829" y="16"/>
                      <a:pt x="830" y="17"/>
                      <a:pt x="831" y="17"/>
                    </a:cubicBezTo>
                    <a:cubicBezTo>
                      <a:pt x="831" y="18"/>
                      <a:pt x="832" y="18"/>
                      <a:pt x="833" y="19"/>
                    </a:cubicBezTo>
                    <a:cubicBezTo>
                      <a:pt x="833" y="19"/>
                      <a:pt x="831" y="21"/>
                      <a:pt x="831" y="21"/>
                    </a:cubicBezTo>
                    <a:cubicBezTo>
                      <a:pt x="831" y="22"/>
                      <a:pt x="834" y="22"/>
                      <a:pt x="834" y="23"/>
                    </a:cubicBezTo>
                    <a:cubicBezTo>
                      <a:pt x="833" y="24"/>
                      <a:pt x="832" y="24"/>
                      <a:pt x="832" y="25"/>
                    </a:cubicBezTo>
                    <a:cubicBezTo>
                      <a:pt x="832" y="26"/>
                      <a:pt x="834" y="26"/>
                      <a:pt x="834" y="27"/>
                    </a:cubicBezTo>
                    <a:cubicBezTo>
                      <a:pt x="834" y="27"/>
                      <a:pt x="833" y="29"/>
                      <a:pt x="832" y="29"/>
                    </a:cubicBezTo>
                    <a:cubicBezTo>
                      <a:pt x="832" y="29"/>
                      <a:pt x="831" y="31"/>
                      <a:pt x="831" y="31"/>
                    </a:cubicBezTo>
                    <a:cubicBezTo>
                      <a:pt x="831" y="32"/>
                      <a:pt x="833" y="32"/>
                      <a:pt x="833" y="33"/>
                    </a:cubicBezTo>
                    <a:cubicBezTo>
                      <a:pt x="833" y="32"/>
                      <a:pt x="834" y="32"/>
                      <a:pt x="835" y="31"/>
                    </a:cubicBezTo>
                    <a:cubicBezTo>
                      <a:pt x="835" y="30"/>
                      <a:pt x="836" y="29"/>
                      <a:pt x="836" y="29"/>
                    </a:cubicBezTo>
                    <a:cubicBezTo>
                      <a:pt x="836" y="28"/>
                      <a:pt x="838" y="27"/>
                      <a:pt x="838" y="26"/>
                    </a:cubicBezTo>
                    <a:cubicBezTo>
                      <a:pt x="838" y="26"/>
                      <a:pt x="836" y="25"/>
                      <a:pt x="836" y="25"/>
                    </a:cubicBezTo>
                    <a:cubicBezTo>
                      <a:pt x="836" y="24"/>
                      <a:pt x="837" y="23"/>
                      <a:pt x="837" y="22"/>
                    </a:cubicBezTo>
                    <a:cubicBezTo>
                      <a:pt x="838" y="22"/>
                      <a:pt x="839" y="20"/>
                      <a:pt x="839" y="20"/>
                    </a:cubicBezTo>
                    <a:cubicBezTo>
                      <a:pt x="839" y="20"/>
                      <a:pt x="841" y="22"/>
                      <a:pt x="841" y="22"/>
                    </a:cubicBezTo>
                    <a:cubicBezTo>
                      <a:pt x="842" y="21"/>
                      <a:pt x="843" y="20"/>
                      <a:pt x="843" y="20"/>
                    </a:cubicBezTo>
                    <a:cubicBezTo>
                      <a:pt x="843" y="19"/>
                      <a:pt x="841" y="19"/>
                      <a:pt x="841" y="18"/>
                    </a:cubicBezTo>
                    <a:cubicBezTo>
                      <a:pt x="841" y="17"/>
                      <a:pt x="843" y="16"/>
                      <a:pt x="843" y="16"/>
                    </a:cubicBezTo>
                    <a:cubicBezTo>
                      <a:pt x="842" y="15"/>
                      <a:pt x="840" y="15"/>
                      <a:pt x="840" y="14"/>
                    </a:cubicBezTo>
                    <a:cubicBezTo>
                      <a:pt x="840" y="14"/>
                      <a:pt x="842" y="12"/>
                      <a:pt x="842" y="12"/>
                    </a:cubicBezTo>
                    <a:cubicBezTo>
                      <a:pt x="842" y="12"/>
                      <a:pt x="844" y="10"/>
                      <a:pt x="844" y="10"/>
                    </a:cubicBezTo>
                    <a:cubicBezTo>
                      <a:pt x="844" y="9"/>
                      <a:pt x="842" y="9"/>
                      <a:pt x="842" y="8"/>
                    </a:cubicBezTo>
                    <a:cubicBezTo>
                      <a:pt x="843" y="6"/>
                      <a:pt x="844" y="5"/>
                      <a:pt x="845" y="3"/>
                    </a:cubicBezTo>
                    <a:cubicBezTo>
                      <a:pt x="846" y="5"/>
                      <a:pt x="848" y="6"/>
                      <a:pt x="849" y="7"/>
                    </a:cubicBezTo>
                    <a:cubicBezTo>
                      <a:pt x="849" y="8"/>
                      <a:pt x="848" y="8"/>
                      <a:pt x="848" y="9"/>
                    </a:cubicBezTo>
                    <a:cubicBezTo>
                      <a:pt x="848" y="10"/>
                      <a:pt x="850" y="10"/>
                      <a:pt x="850" y="11"/>
                    </a:cubicBezTo>
                    <a:cubicBezTo>
                      <a:pt x="850" y="11"/>
                      <a:pt x="848" y="13"/>
                      <a:pt x="848" y="13"/>
                    </a:cubicBezTo>
                    <a:cubicBezTo>
                      <a:pt x="848" y="14"/>
                      <a:pt x="850" y="14"/>
                      <a:pt x="850" y="15"/>
                    </a:cubicBezTo>
                    <a:cubicBezTo>
                      <a:pt x="851" y="15"/>
                      <a:pt x="852" y="16"/>
                      <a:pt x="853" y="16"/>
                    </a:cubicBezTo>
                    <a:cubicBezTo>
                      <a:pt x="853" y="17"/>
                      <a:pt x="855" y="18"/>
                      <a:pt x="855" y="18"/>
                    </a:cubicBezTo>
                    <a:cubicBezTo>
                      <a:pt x="855" y="18"/>
                      <a:pt x="853" y="20"/>
                      <a:pt x="853" y="20"/>
                    </a:cubicBezTo>
                    <a:cubicBezTo>
                      <a:pt x="853" y="21"/>
                      <a:pt x="851" y="22"/>
                      <a:pt x="851" y="23"/>
                    </a:cubicBezTo>
                    <a:cubicBezTo>
                      <a:pt x="852" y="23"/>
                      <a:pt x="853" y="24"/>
                      <a:pt x="854" y="24"/>
                    </a:cubicBezTo>
                    <a:cubicBezTo>
                      <a:pt x="854" y="24"/>
                      <a:pt x="855" y="23"/>
                      <a:pt x="855" y="22"/>
                    </a:cubicBezTo>
                    <a:cubicBezTo>
                      <a:pt x="856" y="22"/>
                      <a:pt x="857" y="20"/>
                      <a:pt x="857" y="20"/>
                    </a:cubicBezTo>
                    <a:cubicBezTo>
                      <a:pt x="857" y="19"/>
                      <a:pt x="855" y="19"/>
                      <a:pt x="855" y="18"/>
                    </a:cubicBezTo>
                    <a:cubicBezTo>
                      <a:pt x="855" y="17"/>
                      <a:pt x="857" y="17"/>
                      <a:pt x="857" y="16"/>
                    </a:cubicBezTo>
                    <a:cubicBezTo>
                      <a:pt x="857" y="15"/>
                      <a:pt x="854" y="15"/>
                      <a:pt x="854" y="14"/>
                    </a:cubicBezTo>
                    <a:cubicBezTo>
                      <a:pt x="854" y="14"/>
                      <a:pt x="856" y="13"/>
                      <a:pt x="856" y="12"/>
                    </a:cubicBezTo>
                    <a:cubicBezTo>
                      <a:pt x="856" y="11"/>
                      <a:pt x="854" y="11"/>
                      <a:pt x="854" y="10"/>
                    </a:cubicBezTo>
                    <a:cubicBezTo>
                      <a:pt x="854" y="10"/>
                      <a:pt x="856" y="9"/>
                      <a:pt x="856" y="8"/>
                    </a:cubicBezTo>
                    <a:cubicBezTo>
                      <a:pt x="855" y="7"/>
                      <a:pt x="853" y="7"/>
                      <a:pt x="853" y="6"/>
                    </a:cubicBezTo>
                    <a:cubicBezTo>
                      <a:pt x="853" y="6"/>
                      <a:pt x="855" y="4"/>
                      <a:pt x="855" y="4"/>
                    </a:cubicBezTo>
                    <a:cubicBezTo>
                      <a:pt x="856" y="4"/>
                      <a:pt x="857" y="6"/>
                      <a:pt x="857" y="6"/>
                    </a:cubicBezTo>
                    <a:cubicBezTo>
                      <a:pt x="857" y="6"/>
                      <a:pt x="859" y="7"/>
                      <a:pt x="859" y="7"/>
                    </a:cubicBezTo>
                    <a:cubicBezTo>
                      <a:pt x="860" y="8"/>
                      <a:pt x="858" y="9"/>
                      <a:pt x="858" y="10"/>
                    </a:cubicBezTo>
                    <a:cubicBezTo>
                      <a:pt x="858" y="10"/>
                      <a:pt x="860" y="11"/>
                      <a:pt x="860" y="11"/>
                    </a:cubicBezTo>
                    <a:cubicBezTo>
                      <a:pt x="860" y="12"/>
                      <a:pt x="859" y="13"/>
                      <a:pt x="858" y="14"/>
                    </a:cubicBezTo>
                    <a:cubicBezTo>
                      <a:pt x="858" y="14"/>
                      <a:pt x="857" y="16"/>
                      <a:pt x="857" y="16"/>
                    </a:cubicBezTo>
                    <a:cubicBezTo>
                      <a:pt x="857" y="16"/>
                      <a:pt x="859" y="18"/>
                      <a:pt x="859" y="18"/>
                    </a:cubicBezTo>
                    <a:cubicBezTo>
                      <a:pt x="859" y="18"/>
                      <a:pt x="860" y="16"/>
                      <a:pt x="861" y="15"/>
                    </a:cubicBezTo>
                    <a:cubicBezTo>
                      <a:pt x="861" y="15"/>
                      <a:pt x="862" y="13"/>
                      <a:pt x="862" y="13"/>
                    </a:cubicBezTo>
                    <a:cubicBezTo>
                      <a:pt x="862" y="13"/>
                      <a:pt x="864" y="15"/>
                      <a:pt x="864" y="15"/>
                    </a:cubicBezTo>
                    <a:cubicBezTo>
                      <a:pt x="865" y="15"/>
                      <a:pt x="863" y="17"/>
                      <a:pt x="863" y="17"/>
                    </a:cubicBezTo>
                    <a:cubicBezTo>
                      <a:pt x="863" y="18"/>
                      <a:pt x="865" y="18"/>
                      <a:pt x="865" y="19"/>
                    </a:cubicBezTo>
                    <a:cubicBezTo>
                      <a:pt x="865" y="19"/>
                      <a:pt x="863" y="20"/>
                      <a:pt x="863" y="21"/>
                    </a:cubicBezTo>
                    <a:cubicBezTo>
                      <a:pt x="863" y="21"/>
                      <a:pt x="865" y="22"/>
                      <a:pt x="866" y="23"/>
                    </a:cubicBezTo>
                    <a:cubicBezTo>
                      <a:pt x="866" y="23"/>
                      <a:pt x="867" y="24"/>
                      <a:pt x="868" y="24"/>
                    </a:cubicBezTo>
                    <a:cubicBezTo>
                      <a:pt x="869" y="23"/>
                      <a:pt x="870" y="21"/>
                      <a:pt x="871" y="20"/>
                    </a:cubicBezTo>
                    <a:cubicBezTo>
                      <a:pt x="872" y="19"/>
                      <a:pt x="872" y="18"/>
                      <a:pt x="873" y="18"/>
                    </a:cubicBezTo>
                    <a:cubicBezTo>
                      <a:pt x="874" y="16"/>
                      <a:pt x="875" y="15"/>
                      <a:pt x="876" y="13"/>
                    </a:cubicBezTo>
                    <a:cubicBezTo>
                      <a:pt x="877" y="12"/>
                      <a:pt x="877" y="12"/>
                      <a:pt x="878" y="11"/>
                    </a:cubicBezTo>
                    <a:cubicBezTo>
                      <a:pt x="879" y="12"/>
                      <a:pt x="881" y="13"/>
                      <a:pt x="882" y="14"/>
                    </a:cubicBezTo>
                    <a:cubicBezTo>
                      <a:pt x="882" y="15"/>
                      <a:pt x="881" y="16"/>
                      <a:pt x="881" y="17"/>
                    </a:cubicBezTo>
                    <a:cubicBezTo>
                      <a:pt x="881" y="17"/>
                      <a:pt x="879" y="19"/>
                      <a:pt x="879" y="19"/>
                    </a:cubicBezTo>
                    <a:cubicBezTo>
                      <a:pt x="879" y="19"/>
                      <a:pt x="881" y="20"/>
                      <a:pt x="881" y="21"/>
                    </a:cubicBezTo>
                    <a:cubicBezTo>
                      <a:pt x="882" y="21"/>
                      <a:pt x="883" y="22"/>
                      <a:pt x="884" y="22"/>
                    </a:cubicBezTo>
                    <a:cubicBezTo>
                      <a:pt x="884" y="22"/>
                      <a:pt x="885" y="20"/>
                      <a:pt x="885" y="20"/>
                    </a:cubicBezTo>
                    <a:cubicBezTo>
                      <a:pt x="885" y="20"/>
                      <a:pt x="887" y="22"/>
                      <a:pt x="887" y="22"/>
                    </a:cubicBezTo>
                    <a:cubicBezTo>
                      <a:pt x="888" y="21"/>
                      <a:pt x="889" y="20"/>
                      <a:pt x="889" y="20"/>
                    </a:cubicBezTo>
                    <a:cubicBezTo>
                      <a:pt x="889" y="19"/>
                      <a:pt x="887" y="18"/>
                      <a:pt x="887" y="18"/>
                    </a:cubicBezTo>
                    <a:cubicBezTo>
                      <a:pt x="887" y="17"/>
                      <a:pt x="889" y="16"/>
                      <a:pt x="889" y="16"/>
                    </a:cubicBezTo>
                    <a:cubicBezTo>
                      <a:pt x="889" y="15"/>
                      <a:pt x="886" y="14"/>
                      <a:pt x="886" y="14"/>
                    </a:cubicBezTo>
                    <a:cubicBezTo>
                      <a:pt x="886" y="14"/>
                      <a:pt x="888" y="12"/>
                      <a:pt x="888" y="12"/>
                    </a:cubicBezTo>
                    <a:cubicBezTo>
                      <a:pt x="889" y="11"/>
                      <a:pt x="889" y="10"/>
                      <a:pt x="890" y="9"/>
                    </a:cubicBezTo>
                    <a:cubicBezTo>
                      <a:pt x="890" y="10"/>
                      <a:pt x="892" y="11"/>
                      <a:pt x="892" y="11"/>
                    </a:cubicBezTo>
                    <a:cubicBezTo>
                      <a:pt x="892" y="12"/>
                      <a:pt x="890" y="13"/>
                      <a:pt x="890" y="13"/>
                    </a:cubicBezTo>
                    <a:cubicBezTo>
                      <a:pt x="891" y="14"/>
                      <a:pt x="892" y="14"/>
                      <a:pt x="893" y="15"/>
                    </a:cubicBezTo>
                    <a:cubicBezTo>
                      <a:pt x="893" y="15"/>
                      <a:pt x="891" y="17"/>
                      <a:pt x="891" y="17"/>
                    </a:cubicBezTo>
                    <a:cubicBezTo>
                      <a:pt x="891" y="17"/>
                      <a:pt x="893" y="19"/>
                      <a:pt x="893" y="19"/>
                    </a:cubicBezTo>
                    <a:cubicBezTo>
                      <a:pt x="893" y="19"/>
                      <a:pt x="895" y="17"/>
                      <a:pt x="895" y="17"/>
                    </a:cubicBezTo>
                    <a:cubicBezTo>
                      <a:pt x="895" y="17"/>
                      <a:pt x="896" y="15"/>
                      <a:pt x="896" y="15"/>
                    </a:cubicBezTo>
                    <a:cubicBezTo>
                      <a:pt x="897" y="15"/>
                      <a:pt x="898" y="16"/>
                      <a:pt x="899" y="16"/>
                    </a:cubicBezTo>
                    <a:cubicBezTo>
                      <a:pt x="899" y="17"/>
                      <a:pt x="901" y="17"/>
                      <a:pt x="901" y="18"/>
                    </a:cubicBezTo>
                    <a:cubicBezTo>
                      <a:pt x="901" y="18"/>
                      <a:pt x="899" y="20"/>
                      <a:pt x="899" y="20"/>
                    </a:cubicBezTo>
                    <a:cubicBezTo>
                      <a:pt x="899" y="20"/>
                      <a:pt x="901" y="22"/>
                      <a:pt x="901" y="22"/>
                    </a:cubicBezTo>
                    <a:cubicBezTo>
                      <a:pt x="902" y="22"/>
                      <a:pt x="903" y="20"/>
                      <a:pt x="903" y="20"/>
                    </a:cubicBezTo>
                    <a:cubicBezTo>
                      <a:pt x="903" y="19"/>
                      <a:pt x="905" y="18"/>
                      <a:pt x="905" y="17"/>
                    </a:cubicBezTo>
                    <a:cubicBezTo>
                      <a:pt x="905" y="17"/>
                      <a:pt x="903" y="16"/>
                      <a:pt x="903" y="16"/>
                    </a:cubicBezTo>
                    <a:cubicBezTo>
                      <a:pt x="903" y="15"/>
                      <a:pt x="904" y="14"/>
                      <a:pt x="904" y="13"/>
                    </a:cubicBezTo>
                    <a:cubicBezTo>
                      <a:pt x="905" y="14"/>
                      <a:pt x="906" y="15"/>
                      <a:pt x="907" y="15"/>
                    </a:cubicBezTo>
                    <a:cubicBezTo>
                      <a:pt x="907" y="15"/>
                      <a:pt x="909" y="17"/>
                      <a:pt x="909" y="17"/>
                    </a:cubicBezTo>
                    <a:cubicBezTo>
                      <a:pt x="909" y="18"/>
                      <a:pt x="907" y="18"/>
                      <a:pt x="907" y="19"/>
                    </a:cubicBezTo>
                    <a:cubicBezTo>
                      <a:pt x="907" y="20"/>
                      <a:pt x="909" y="20"/>
                      <a:pt x="909" y="21"/>
                    </a:cubicBezTo>
                    <a:cubicBezTo>
                      <a:pt x="909" y="21"/>
                      <a:pt x="908" y="22"/>
                      <a:pt x="908" y="23"/>
                    </a:cubicBezTo>
                    <a:cubicBezTo>
                      <a:pt x="908" y="24"/>
                      <a:pt x="910" y="24"/>
                      <a:pt x="910" y="25"/>
                    </a:cubicBezTo>
                    <a:cubicBezTo>
                      <a:pt x="911" y="23"/>
                      <a:pt x="912" y="22"/>
                      <a:pt x="913" y="20"/>
                    </a:cubicBezTo>
                    <a:cubicBezTo>
                      <a:pt x="914" y="20"/>
                      <a:pt x="914" y="19"/>
                      <a:pt x="915" y="18"/>
                    </a:cubicBezTo>
                    <a:cubicBezTo>
                      <a:pt x="916" y="17"/>
                      <a:pt x="916" y="17"/>
                      <a:pt x="917" y="16"/>
                    </a:cubicBezTo>
                    <a:cubicBezTo>
                      <a:pt x="917" y="16"/>
                      <a:pt x="914" y="14"/>
                      <a:pt x="914" y="14"/>
                    </a:cubicBezTo>
                    <a:cubicBezTo>
                      <a:pt x="914" y="14"/>
                      <a:pt x="916" y="12"/>
                      <a:pt x="916" y="12"/>
                    </a:cubicBezTo>
                    <a:cubicBezTo>
                      <a:pt x="917" y="12"/>
                      <a:pt x="918" y="13"/>
                      <a:pt x="918" y="14"/>
                    </a:cubicBezTo>
                    <a:cubicBezTo>
                      <a:pt x="918" y="13"/>
                      <a:pt x="920" y="12"/>
                      <a:pt x="920" y="11"/>
                    </a:cubicBezTo>
                    <a:cubicBezTo>
                      <a:pt x="920" y="12"/>
                      <a:pt x="922" y="12"/>
                      <a:pt x="922" y="13"/>
                    </a:cubicBezTo>
                    <a:cubicBezTo>
                      <a:pt x="922" y="13"/>
                      <a:pt x="921" y="15"/>
                      <a:pt x="921" y="15"/>
                    </a:cubicBezTo>
                    <a:cubicBezTo>
                      <a:pt x="920" y="16"/>
                      <a:pt x="919" y="17"/>
                      <a:pt x="919" y="18"/>
                    </a:cubicBezTo>
                    <a:cubicBezTo>
                      <a:pt x="919" y="18"/>
                      <a:pt x="921" y="19"/>
                      <a:pt x="921" y="19"/>
                    </a:cubicBezTo>
                    <a:cubicBezTo>
                      <a:pt x="921" y="20"/>
                      <a:pt x="920" y="21"/>
                      <a:pt x="919" y="21"/>
                    </a:cubicBezTo>
                    <a:cubicBezTo>
                      <a:pt x="919" y="22"/>
                      <a:pt x="918" y="23"/>
                      <a:pt x="918" y="24"/>
                    </a:cubicBezTo>
                    <a:cubicBezTo>
                      <a:pt x="918" y="24"/>
                      <a:pt x="920" y="25"/>
                      <a:pt x="920" y="25"/>
                    </a:cubicBezTo>
                    <a:cubicBezTo>
                      <a:pt x="921" y="25"/>
                      <a:pt x="921" y="24"/>
                      <a:pt x="922" y="23"/>
                    </a:cubicBezTo>
                    <a:cubicBezTo>
                      <a:pt x="922" y="23"/>
                      <a:pt x="923" y="21"/>
                      <a:pt x="923" y="21"/>
                    </a:cubicBezTo>
                    <a:cubicBezTo>
                      <a:pt x="924" y="21"/>
                      <a:pt x="925" y="22"/>
                      <a:pt x="926" y="23"/>
                    </a:cubicBezTo>
                    <a:cubicBezTo>
                      <a:pt x="926" y="23"/>
                      <a:pt x="927" y="24"/>
                      <a:pt x="928" y="24"/>
                    </a:cubicBezTo>
                    <a:cubicBezTo>
                      <a:pt x="928" y="24"/>
                      <a:pt x="929" y="22"/>
                      <a:pt x="930" y="22"/>
                    </a:cubicBezTo>
                    <a:cubicBezTo>
                      <a:pt x="930" y="22"/>
                      <a:pt x="931" y="24"/>
                      <a:pt x="932" y="24"/>
                    </a:cubicBezTo>
                    <a:cubicBezTo>
                      <a:pt x="932" y="24"/>
                      <a:pt x="934" y="22"/>
                      <a:pt x="933" y="22"/>
                    </a:cubicBezTo>
                    <a:cubicBezTo>
                      <a:pt x="933" y="21"/>
                      <a:pt x="931" y="20"/>
                      <a:pt x="931" y="20"/>
                    </a:cubicBezTo>
                    <a:cubicBezTo>
                      <a:pt x="931" y="19"/>
                      <a:pt x="933" y="18"/>
                      <a:pt x="933" y="18"/>
                    </a:cubicBezTo>
                    <a:cubicBezTo>
                      <a:pt x="933" y="17"/>
                      <a:pt x="934" y="16"/>
                      <a:pt x="935" y="15"/>
                    </a:cubicBezTo>
                    <a:cubicBezTo>
                      <a:pt x="935" y="15"/>
                      <a:pt x="936" y="17"/>
                      <a:pt x="937" y="17"/>
                    </a:cubicBezTo>
                    <a:cubicBezTo>
                      <a:pt x="937" y="17"/>
                      <a:pt x="938" y="15"/>
                      <a:pt x="939" y="15"/>
                    </a:cubicBezTo>
                    <a:cubicBezTo>
                      <a:pt x="939" y="15"/>
                      <a:pt x="940" y="16"/>
                      <a:pt x="941" y="17"/>
                    </a:cubicBezTo>
                    <a:cubicBezTo>
                      <a:pt x="941" y="16"/>
                      <a:pt x="943" y="14"/>
                      <a:pt x="943" y="14"/>
                    </a:cubicBezTo>
                    <a:cubicBezTo>
                      <a:pt x="943" y="15"/>
                      <a:pt x="945" y="16"/>
                      <a:pt x="945" y="16"/>
                    </a:cubicBezTo>
                    <a:cubicBezTo>
                      <a:pt x="945" y="16"/>
                      <a:pt x="943" y="18"/>
                      <a:pt x="943" y="18"/>
                    </a:cubicBezTo>
                    <a:cubicBezTo>
                      <a:pt x="943" y="19"/>
                      <a:pt x="942" y="20"/>
                      <a:pt x="941" y="21"/>
                    </a:cubicBezTo>
                    <a:cubicBezTo>
                      <a:pt x="941" y="21"/>
                      <a:pt x="939" y="19"/>
                      <a:pt x="939" y="19"/>
                    </a:cubicBezTo>
                    <a:cubicBezTo>
                      <a:pt x="939" y="19"/>
                      <a:pt x="938" y="21"/>
                      <a:pt x="937" y="21"/>
                    </a:cubicBezTo>
                    <a:cubicBezTo>
                      <a:pt x="937" y="22"/>
                      <a:pt x="936" y="23"/>
                      <a:pt x="936" y="23"/>
                    </a:cubicBezTo>
                    <a:cubicBezTo>
                      <a:pt x="936" y="23"/>
                      <a:pt x="937" y="25"/>
                      <a:pt x="938" y="25"/>
                    </a:cubicBezTo>
                    <a:cubicBezTo>
                      <a:pt x="938" y="25"/>
                      <a:pt x="939" y="23"/>
                      <a:pt x="940" y="23"/>
                    </a:cubicBezTo>
                    <a:cubicBezTo>
                      <a:pt x="940" y="22"/>
                      <a:pt x="941" y="21"/>
                      <a:pt x="941" y="21"/>
                    </a:cubicBezTo>
                    <a:cubicBezTo>
                      <a:pt x="942" y="20"/>
                      <a:pt x="943" y="22"/>
                      <a:pt x="944" y="22"/>
                    </a:cubicBezTo>
                    <a:cubicBezTo>
                      <a:pt x="944" y="22"/>
                      <a:pt x="945" y="20"/>
                      <a:pt x="945" y="20"/>
                    </a:cubicBezTo>
                    <a:cubicBezTo>
                      <a:pt x="946" y="20"/>
                      <a:pt x="947" y="22"/>
                      <a:pt x="948" y="22"/>
                    </a:cubicBezTo>
                    <a:cubicBezTo>
                      <a:pt x="948" y="22"/>
                      <a:pt x="949" y="20"/>
                      <a:pt x="949" y="19"/>
                    </a:cubicBezTo>
                    <a:cubicBezTo>
                      <a:pt x="950" y="19"/>
                      <a:pt x="951" y="21"/>
                      <a:pt x="951" y="21"/>
                    </a:cubicBezTo>
                    <a:cubicBezTo>
                      <a:pt x="952" y="21"/>
                      <a:pt x="953" y="19"/>
                      <a:pt x="953" y="19"/>
                    </a:cubicBezTo>
                    <a:cubicBezTo>
                      <a:pt x="954" y="19"/>
                      <a:pt x="955" y="21"/>
                      <a:pt x="955" y="21"/>
                    </a:cubicBezTo>
                    <a:cubicBezTo>
                      <a:pt x="956" y="21"/>
                      <a:pt x="957" y="18"/>
                      <a:pt x="957" y="18"/>
                    </a:cubicBezTo>
                    <a:cubicBezTo>
                      <a:pt x="957" y="18"/>
                      <a:pt x="959" y="20"/>
                      <a:pt x="959" y="20"/>
                    </a:cubicBezTo>
                    <a:cubicBezTo>
                      <a:pt x="960" y="20"/>
                      <a:pt x="961" y="18"/>
                      <a:pt x="961" y="18"/>
                    </a:cubicBezTo>
                    <a:cubicBezTo>
                      <a:pt x="962" y="17"/>
                      <a:pt x="962" y="16"/>
                      <a:pt x="963" y="16"/>
                    </a:cubicBezTo>
                    <a:cubicBezTo>
                      <a:pt x="963" y="15"/>
                      <a:pt x="965" y="14"/>
                      <a:pt x="964" y="13"/>
                    </a:cubicBezTo>
                    <a:cubicBezTo>
                      <a:pt x="964" y="13"/>
                      <a:pt x="962" y="12"/>
                      <a:pt x="962" y="12"/>
                    </a:cubicBezTo>
                    <a:cubicBezTo>
                      <a:pt x="963" y="11"/>
                      <a:pt x="964" y="10"/>
                      <a:pt x="964" y="9"/>
                    </a:cubicBezTo>
                    <a:cubicBezTo>
                      <a:pt x="965" y="9"/>
                      <a:pt x="965" y="11"/>
                      <a:pt x="966" y="11"/>
                    </a:cubicBezTo>
                    <a:cubicBezTo>
                      <a:pt x="966" y="12"/>
                      <a:pt x="968" y="12"/>
                      <a:pt x="968" y="13"/>
                    </a:cubicBezTo>
                    <a:cubicBezTo>
                      <a:pt x="968" y="13"/>
                      <a:pt x="967" y="15"/>
                      <a:pt x="967" y="15"/>
                    </a:cubicBezTo>
                    <a:cubicBezTo>
                      <a:pt x="966" y="16"/>
                      <a:pt x="965" y="17"/>
                      <a:pt x="965" y="17"/>
                    </a:cubicBezTo>
                    <a:cubicBezTo>
                      <a:pt x="965" y="18"/>
                      <a:pt x="964" y="19"/>
                      <a:pt x="963" y="20"/>
                    </a:cubicBezTo>
                    <a:cubicBezTo>
                      <a:pt x="963" y="20"/>
                      <a:pt x="962" y="21"/>
                      <a:pt x="962" y="22"/>
                    </a:cubicBezTo>
                    <a:cubicBezTo>
                      <a:pt x="962" y="22"/>
                      <a:pt x="964" y="23"/>
                      <a:pt x="964" y="24"/>
                    </a:cubicBezTo>
                    <a:cubicBezTo>
                      <a:pt x="964" y="24"/>
                      <a:pt x="962" y="25"/>
                      <a:pt x="962" y="26"/>
                    </a:cubicBezTo>
                    <a:cubicBezTo>
                      <a:pt x="962" y="26"/>
                      <a:pt x="964" y="27"/>
                      <a:pt x="964" y="27"/>
                    </a:cubicBezTo>
                    <a:cubicBezTo>
                      <a:pt x="965" y="26"/>
                      <a:pt x="967" y="24"/>
                      <a:pt x="968" y="23"/>
                    </a:cubicBezTo>
                    <a:cubicBezTo>
                      <a:pt x="968" y="22"/>
                      <a:pt x="969" y="22"/>
                      <a:pt x="969" y="21"/>
                    </a:cubicBezTo>
                    <a:cubicBezTo>
                      <a:pt x="971" y="19"/>
                      <a:pt x="972" y="18"/>
                      <a:pt x="973" y="16"/>
                    </a:cubicBezTo>
                    <a:cubicBezTo>
                      <a:pt x="974" y="17"/>
                      <a:pt x="976" y="19"/>
                      <a:pt x="977" y="20"/>
                    </a:cubicBezTo>
                    <a:cubicBezTo>
                      <a:pt x="977" y="20"/>
                      <a:pt x="976" y="21"/>
                      <a:pt x="976" y="22"/>
                    </a:cubicBezTo>
                    <a:cubicBezTo>
                      <a:pt x="976" y="22"/>
                      <a:pt x="978" y="23"/>
                      <a:pt x="978" y="24"/>
                    </a:cubicBezTo>
                    <a:cubicBezTo>
                      <a:pt x="978" y="24"/>
                      <a:pt x="976" y="26"/>
                      <a:pt x="976" y="26"/>
                    </a:cubicBezTo>
                    <a:cubicBezTo>
                      <a:pt x="976" y="26"/>
                      <a:pt x="974" y="24"/>
                      <a:pt x="974" y="24"/>
                    </a:cubicBezTo>
                    <a:cubicBezTo>
                      <a:pt x="974" y="24"/>
                      <a:pt x="972" y="26"/>
                      <a:pt x="972" y="26"/>
                    </a:cubicBezTo>
                    <a:cubicBezTo>
                      <a:pt x="972" y="27"/>
                      <a:pt x="971" y="28"/>
                      <a:pt x="971" y="29"/>
                    </a:cubicBezTo>
                    <a:cubicBezTo>
                      <a:pt x="972" y="30"/>
                      <a:pt x="973" y="31"/>
                      <a:pt x="975" y="32"/>
                    </a:cubicBezTo>
                    <a:cubicBezTo>
                      <a:pt x="976" y="33"/>
                      <a:pt x="976" y="33"/>
                      <a:pt x="977" y="34"/>
                    </a:cubicBezTo>
                    <a:cubicBezTo>
                      <a:pt x="978" y="32"/>
                      <a:pt x="979" y="31"/>
                      <a:pt x="981" y="29"/>
                    </a:cubicBezTo>
                    <a:cubicBezTo>
                      <a:pt x="981" y="29"/>
                      <a:pt x="982" y="28"/>
                      <a:pt x="982" y="27"/>
                    </a:cubicBezTo>
                    <a:cubicBezTo>
                      <a:pt x="983" y="27"/>
                      <a:pt x="984" y="25"/>
                      <a:pt x="984" y="25"/>
                    </a:cubicBezTo>
                    <a:cubicBezTo>
                      <a:pt x="984" y="25"/>
                      <a:pt x="982" y="23"/>
                      <a:pt x="982" y="23"/>
                    </a:cubicBezTo>
                    <a:cubicBezTo>
                      <a:pt x="982" y="23"/>
                      <a:pt x="983" y="21"/>
                      <a:pt x="983" y="21"/>
                    </a:cubicBezTo>
                    <a:cubicBezTo>
                      <a:pt x="984" y="21"/>
                      <a:pt x="985" y="23"/>
                      <a:pt x="986" y="23"/>
                    </a:cubicBezTo>
                    <a:cubicBezTo>
                      <a:pt x="986" y="22"/>
                      <a:pt x="987" y="21"/>
                      <a:pt x="987" y="20"/>
                    </a:cubicBezTo>
                    <a:cubicBezTo>
                      <a:pt x="989" y="19"/>
                      <a:pt x="990" y="17"/>
                      <a:pt x="991" y="16"/>
                    </a:cubicBezTo>
                    <a:cubicBezTo>
                      <a:pt x="991" y="15"/>
                      <a:pt x="992" y="14"/>
                      <a:pt x="993" y="14"/>
                    </a:cubicBezTo>
                    <a:cubicBezTo>
                      <a:pt x="993" y="13"/>
                      <a:pt x="994" y="12"/>
                      <a:pt x="994" y="11"/>
                    </a:cubicBezTo>
                    <a:cubicBezTo>
                      <a:pt x="994" y="12"/>
                      <a:pt x="996" y="12"/>
                      <a:pt x="996" y="13"/>
                    </a:cubicBezTo>
                    <a:cubicBezTo>
                      <a:pt x="997" y="14"/>
                      <a:pt x="995" y="15"/>
                      <a:pt x="995" y="15"/>
                    </a:cubicBezTo>
                    <a:cubicBezTo>
                      <a:pt x="994" y="16"/>
                      <a:pt x="994" y="17"/>
                      <a:pt x="993" y="18"/>
                    </a:cubicBezTo>
                    <a:cubicBezTo>
                      <a:pt x="993" y="18"/>
                      <a:pt x="992" y="19"/>
                      <a:pt x="991" y="20"/>
                    </a:cubicBezTo>
                    <a:cubicBezTo>
                      <a:pt x="991" y="21"/>
                      <a:pt x="990" y="21"/>
                      <a:pt x="990" y="22"/>
                    </a:cubicBezTo>
                    <a:cubicBezTo>
                      <a:pt x="989" y="23"/>
                      <a:pt x="988" y="24"/>
                      <a:pt x="988" y="24"/>
                    </a:cubicBezTo>
                    <a:cubicBezTo>
                      <a:pt x="988" y="25"/>
                      <a:pt x="990" y="26"/>
                      <a:pt x="990" y="26"/>
                    </a:cubicBezTo>
                    <a:cubicBezTo>
                      <a:pt x="990" y="26"/>
                      <a:pt x="988" y="28"/>
                      <a:pt x="988" y="28"/>
                    </a:cubicBezTo>
                    <a:cubicBezTo>
                      <a:pt x="989" y="28"/>
                      <a:pt x="990" y="30"/>
                      <a:pt x="991" y="30"/>
                    </a:cubicBezTo>
                    <a:cubicBezTo>
                      <a:pt x="991" y="30"/>
                      <a:pt x="992" y="28"/>
                      <a:pt x="992" y="28"/>
                    </a:cubicBezTo>
                    <a:cubicBezTo>
                      <a:pt x="993" y="28"/>
                      <a:pt x="994" y="29"/>
                      <a:pt x="995" y="29"/>
                    </a:cubicBezTo>
                    <a:cubicBezTo>
                      <a:pt x="995" y="30"/>
                      <a:pt x="996" y="31"/>
                      <a:pt x="997" y="31"/>
                    </a:cubicBezTo>
                    <a:cubicBezTo>
                      <a:pt x="997" y="30"/>
                      <a:pt x="998" y="30"/>
                      <a:pt x="999" y="29"/>
                    </a:cubicBezTo>
                    <a:cubicBezTo>
                      <a:pt x="999" y="29"/>
                      <a:pt x="1000" y="27"/>
                      <a:pt x="1000" y="27"/>
                    </a:cubicBezTo>
                    <a:cubicBezTo>
                      <a:pt x="1000" y="26"/>
                      <a:pt x="998" y="25"/>
                      <a:pt x="998" y="25"/>
                    </a:cubicBezTo>
                    <a:cubicBezTo>
                      <a:pt x="997" y="24"/>
                      <a:pt x="997" y="24"/>
                      <a:pt x="996" y="23"/>
                    </a:cubicBezTo>
                    <a:cubicBezTo>
                      <a:pt x="997" y="22"/>
                      <a:pt x="998" y="20"/>
                      <a:pt x="999" y="19"/>
                    </a:cubicBezTo>
                    <a:cubicBezTo>
                      <a:pt x="1000" y="18"/>
                      <a:pt x="1000" y="17"/>
                      <a:pt x="1001" y="17"/>
                    </a:cubicBezTo>
                    <a:cubicBezTo>
                      <a:pt x="1001" y="16"/>
                      <a:pt x="1002" y="14"/>
                      <a:pt x="1003" y="14"/>
                    </a:cubicBezTo>
                    <a:cubicBezTo>
                      <a:pt x="1003" y="14"/>
                      <a:pt x="1005" y="16"/>
                      <a:pt x="1005" y="16"/>
                    </a:cubicBezTo>
                    <a:cubicBezTo>
                      <a:pt x="1005" y="16"/>
                      <a:pt x="1003" y="18"/>
                      <a:pt x="1003" y="18"/>
                    </a:cubicBezTo>
                    <a:cubicBezTo>
                      <a:pt x="1003" y="19"/>
                      <a:pt x="1002" y="20"/>
                      <a:pt x="1001" y="20"/>
                    </a:cubicBezTo>
                    <a:cubicBezTo>
                      <a:pt x="1001" y="21"/>
                      <a:pt x="1000" y="22"/>
                      <a:pt x="1000" y="23"/>
                    </a:cubicBezTo>
                    <a:cubicBezTo>
                      <a:pt x="1000" y="23"/>
                      <a:pt x="1002" y="24"/>
                      <a:pt x="1002" y="24"/>
                    </a:cubicBezTo>
                    <a:cubicBezTo>
                      <a:pt x="1002" y="25"/>
                      <a:pt x="1000" y="26"/>
                      <a:pt x="1000" y="27"/>
                    </a:cubicBezTo>
                    <a:cubicBezTo>
                      <a:pt x="1001" y="27"/>
                      <a:pt x="1002" y="28"/>
                      <a:pt x="1003" y="28"/>
                    </a:cubicBezTo>
                    <a:cubicBezTo>
                      <a:pt x="1003" y="29"/>
                      <a:pt x="1005" y="30"/>
                      <a:pt x="1005" y="30"/>
                    </a:cubicBezTo>
                    <a:cubicBezTo>
                      <a:pt x="1005" y="31"/>
                      <a:pt x="1003" y="32"/>
                      <a:pt x="1003" y="32"/>
                    </a:cubicBezTo>
                    <a:cubicBezTo>
                      <a:pt x="1003" y="33"/>
                      <a:pt x="1005" y="33"/>
                      <a:pt x="1005" y="34"/>
                    </a:cubicBezTo>
                    <a:cubicBezTo>
                      <a:pt x="1005" y="35"/>
                      <a:pt x="1003" y="36"/>
                      <a:pt x="1004" y="36"/>
                    </a:cubicBezTo>
                    <a:cubicBezTo>
                      <a:pt x="1004" y="37"/>
                      <a:pt x="1006" y="37"/>
                      <a:pt x="1006" y="38"/>
                    </a:cubicBezTo>
                    <a:cubicBezTo>
                      <a:pt x="1006" y="37"/>
                      <a:pt x="1007" y="36"/>
                      <a:pt x="1008" y="36"/>
                    </a:cubicBezTo>
                    <a:cubicBezTo>
                      <a:pt x="1008" y="35"/>
                      <a:pt x="1009" y="34"/>
                      <a:pt x="1009" y="33"/>
                    </a:cubicBezTo>
                    <a:cubicBezTo>
                      <a:pt x="1009" y="33"/>
                      <a:pt x="1007" y="32"/>
                      <a:pt x="1007" y="32"/>
                    </a:cubicBezTo>
                    <a:cubicBezTo>
                      <a:pt x="1007" y="31"/>
                      <a:pt x="1005" y="31"/>
                      <a:pt x="1005" y="30"/>
                    </a:cubicBezTo>
                    <a:cubicBezTo>
                      <a:pt x="1005" y="30"/>
                      <a:pt x="1006" y="28"/>
                      <a:pt x="1006" y="28"/>
                    </a:cubicBezTo>
                    <a:cubicBezTo>
                      <a:pt x="1007" y="27"/>
                      <a:pt x="1008" y="26"/>
                      <a:pt x="1008" y="26"/>
                    </a:cubicBezTo>
                    <a:cubicBezTo>
                      <a:pt x="1009" y="26"/>
                      <a:pt x="1010" y="27"/>
                      <a:pt x="1010" y="27"/>
                    </a:cubicBezTo>
                    <a:cubicBezTo>
                      <a:pt x="1011" y="28"/>
                      <a:pt x="1012" y="29"/>
                      <a:pt x="1013" y="29"/>
                    </a:cubicBezTo>
                    <a:cubicBezTo>
                      <a:pt x="1013" y="29"/>
                      <a:pt x="1014" y="31"/>
                      <a:pt x="1015" y="31"/>
                    </a:cubicBezTo>
                    <a:cubicBezTo>
                      <a:pt x="1015" y="31"/>
                      <a:pt x="1016" y="29"/>
                      <a:pt x="1017" y="28"/>
                    </a:cubicBezTo>
                    <a:cubicBezTo>
                      <a:pt x="1017" y="28"/>
                      <a:pt x="1018" y="27"/>
                      <a:pt x="1018" y="26"/>
                    </a:cubicBezTo>
                    <a:cubicBezTo>
                      <a:pt x="1019" y="26"/>
                      <a:pt x="1020" y="28"/>
                      <a:pt x="1021" y="28"/>
                    </a:cubicBezTo>
                    <a:cubicBezTo>
                      <a:pt x="1021" y="28"/>
                      <a:pt x="1022" y="26"/>
                      <a:pt x="1022" y="26"/>
                    </a:cubicBezTo>
                    <a:cubicBezTo>
                      <a:pt x="1022" y="26"/>
                      <a:pt x="1024" y="23"/>
                      <a:pt x="1024" y="23"/>
                    </a:cubicBezTo>
                    <a:cubicBezTo>
                      <a:pt x="1024" y="24"/>
                      <a:pt x="1026" y="25"/>
                      <a:pt x="1026" y="25"/>
                    </a:cubicBezTo>
                    <a:cubicBezTo>
                      <a:pt x="1026" y="26"/>
                      <a:pt x="1024" y="27"/>
                      <a:pt x="1024" y="27"/>
                    </a:cubicBezTo>
                    <a:cubicBezTo>
                      <a:pt x="1025" y="28"/>
                      <a:pt x="1027" y="28"/>
                      <a:pt x="1027" y="29"/>
                    </a:cubicBezTo>
                    <a:cubicBezTo>
                      <a:pt x="1027" y="30"/>
                      <a:pt x="1025" y="31"/>
                      <a:pt x="1025" y="31"/>
                    </a:cubicBezTo>
                    <a:cubicBezTo>
                      <a:pt x="1025" y="32"/>
                      <a:pt x="1027" y="32"/>
                      <a:pt x="1027" y="33"/>
                    </a:cubicBezTo>
                    <a:cubicBezTo>
                      <a:pt x="1028" y="32"/>
                      <a:pt x="1028" y="32"/>
                      <a:pt x="1029" y="31"/>
                    </a:cubicBezTo>
                    <a:cubicBezTo>
                      <a:pt x="1029" y="31"/>
                      <a:pt x="1030" y="29"/>
                      <a:pt x="1031" y="29"/>
                    </a:cubicBezTo>
                    <a:cubicBezTo>
                      <a:pt x="1031" y="29"/>
                      <a:pt x="1033" y="30"/>
                      <a:pt x="1033" y="30"/>
                    </a:cubicBezTo>
                    <a:cubicBezTo>
                      <a:pt x="1033" y="30"/>
                      <a:pt x="1034" y="29"/>
                      <a:pt x="1035" y="28"/>
                    </a:cubicBezTo>
                    <a:cubicBezTo>
                      <a:pt x="1035" y="27"/>
                      <a:pt x="1036" y="27"/>
                      <a:pt x="1036" y="26"/>
                    </a:cubicBezTo>
                    <a:cubicBezTo>
                      <a:pt x="1037" y="25"/>
                      <a:pt x="1037" y="24"/>
                      <a:pt x="1038" y="24"/>
                    </a:cubicBezTo>
                    <a:cubicBezTo>
                      <a:pt x="1038" y="23"/>
                      <a:pt x="1039" y="21"/>
                      <a:pt x="1040" y="21"/>
                    </a:cubicBezTo>
                    <a:cubicBezTo>
                      <a:pt x="1040" y="21"/>
                      <a:pt x="1041" y="23"/>
                      <a:pt x="1042" y="23"/>
                    </a:cubicBezTo>
                    <a:cubicBezTo>
                      <a:pt x="1042" y="24"/>
                      <a:pt x="1044" y="24"/>
                      <a:pt x="1044" y="25"/>
                    </a:cubicBezTo>
                    <a:cubicBezTo>
                      <a:pt x="1044" y="25"/>
                      <a:pt x="1043" y="27"/>
                      <a:pt x="1042" y="27"/>
                    </a:cubicBezTo>
                    <a:cubicBezTo>
                      <a:pt x="1042" y="28"/>
                      <a:pt x="1041" y="28"/>
                      <a:pt x="1041" y="29"/>
                    </a:cubicBezTo>
                    <a:cubicBezTo>
                      <a:pt x="1040" y="29"/>
                      <a:pt x="1039" y="27"/>
                      <a:pt x="1038" y="28"/>
                    </a:cubicBezTo>
                    <a:cubicBezTo>
                      <a:pt x="1038" y="28"/>
                      <a:pt x="1037" y="29"/>
                      <a:pt x="1037" y="30"/>
                    </a:cubicBezTo>
                    <a:cubicBezTo>
                      <a:pt x="1036" y="30"/>
                      <a:pt x="1035" y="32"/>
                      <a:pt x="1035" y="32"/>
                    </a:cubicBezTo>
                    <a:cubicBezTo>
                      <a:pt x="1035" y="33"/>
                      <a:pt x="1037" y="33"/>
                      <a:pt x="1037" y="34"/>
                    </a:cubicBezTo>
                    <a:cubicBezTo>
                      <a:pt x="1037" y="34"/>
                      <a:pt x="1036" y="36"/>
                      <a:pt x="1036" y="36"/>
                    </a:cubicBezTo>
                    <a:cubicBezTo>
                      <a:pt x="1035" y="37"/>
                      <a:pt x="1034" y="37"/>
                      <a:pt x="1034" y="38"/>
                    </a:cubicBezTo>
                    <a:cubicBezTo>
                      <a:pt x="1035" y="38"/>
                      <a:pt x="1035" y="40"/>
                      <a:pt x="1036" y="40"/>
                    </a:cubicBezTo>
                    <a:cubicBezTo>
                      <a:pt x="1036" y="40"/>
                      <a:pt x="1038" y="38"/>
                      <a:pt x="1038" y="38"/>
                    </a:cubicBezTo>
                    <a:cubicBezTo>
                      <a:pt x="1038" y="37"/>
                      <a:pt x="1039" y="35"/>
                      <a:pt x="1040" y="35"/>
                    </a:cubicBezTo>
                    <a:cubicBezTo>
                      <a:pt x="1040" y="35"/>
                      <a:pt x="1041" y="37"/>
                      <a:pt x="1042" y="37"/>
                    </a:cubicBezTo>
                    <a:cubicBezTo>
                      <a:pt x="1042" y="38"/>
                      <a:pt x="1043" y="39"/>
                      <a:pt x="1044" y="39"/>
                    </a:cubicBezTo>
                    <a:cubicBezTo>
                      <a:pt x="1044" y="39"/>
                      <a:pt x="1046" y="41"/>
                      <a:pt x="1046" y="41"/>
                    </a:cubicBezTo>
                    <a:cubicBezTo>
                      <a:pt x="1047" y="40"/>
                      <a:pt x="1048" y="39"/>
                      <a:pt x="1048" y="38"/>
                    </a:cubicBezTo>
                    <a:cubicBezTo>
                      <a:pt x="1049" y="38"/>
                      <a:pt x="1049" y="37"/>
                      <a:pt x="1050" y="36"/>
                    </a:cubicBezTo>
                    <a:cubicBezTo>
                      <a:pt x="1051" y="37"/>
                      <a:pt x="1053" y="38"/>
                      <a:pt x="1054" y="39"/>
                    </a:cubicBezTo>
                    <a:cubicBezTo>
                      <a:pt x="1053" y="41"/>
                      <a:pt x="1052" y="42"/>
                      <a:pt x="1051" y="44"/>
                    </a:cubicBezTo>
                    <a:cubicBezTo>
                      <a:pt x="1050" y="44"/>
                      <a:pt x="1050" y="46"/>
                      <a:pt x="1049" y="46"/>
                    </a:cubicBezTo>
                    <a:cubicBezTo>
                      <a:pt x="1048" y="46"/>
                      <a:pt x="1047" y="44"/>
                      <a:pt x="1047" y="44"/>
                    </a:cubicBezTo>
                    <a:cubicBezTo>
                      <a:pt x="1046" y="45"/>
                      <a:pt x="1046" y="47"/>
                      <a:pt x="1045" y="47"/>
                    </a:cubicBezTo>
                    <a:cubicBezTo>
                      <a:pt x="1044" y="47"/>
                      <a:pt x="1043" y="45"/>
                      <a:pt x="1043" y="45"/>
                    </a:cubicBezTo>
                    <a:cubicBezTo>
                      <a:pt x="1042" y="45"/>
                      <a:pt x="1042" y="47"/>
                      <a:pt x="1041" y="47"/>
                    </a:cubicBezTo>
                    <a:cubicBezTo>
                      <a:pt x="1041" y="48"/>
                      <a:pt x="1043" y="48"/>
                      <a:pt x="1043" y="49"/>
                    </a:cubicBezTo>
                    <a:cubicBezTo>
                      <a:pt x="1043" y="49"/>
                      <a:pt x="1041" y="51"/>
                      <a:pt x="1042" y="51"/>
                    </a:cubicBezTo>
                    <a:cubicBezTo>
                      <a:pt x="1042" y="51"/>
                      <a:pt x="1044" y="53"/>
                      <a:pt x="1044" y="53"/>
                    </a:cubicBezTo>
                    <a:cubicBezTo>
                      <a:pt x="1044" y="53"/>
                      <a:pt x="1045" y="51"/>
                      <a:pt x="1046" y="51"/>
                    </a:cubicBezTo>
                    <a:cubicBezTo>
                      <a:pt x="1046" y="51"/>
                      <a:pt x="1047" y="52"/>
                      <a:pt x="1048" y="52"/>
                    </a:cubicBezTo>
                    <a:cubicBezTo>
                      <a:pt x="1048" y="52"/>
                      <a:pt x="1049" y="50"/>
                      <a:pt x="1050" y="50"/>
                    </a:cubicBezTo>
                    <a:cubicBezTo>
                      <a:pt x="1050" y="50"/>
                      <a:pt x="1051" y="52"/>
                      <a:pt x="1052" y="52"/>
                    </a:cubicBezTo>
                    <a:cubicBezTo>
                      <a:pt x="1052" y="52"/>
                      <a:pt x="1053" y="50"/>
                      <a:pt x="1053" y="50"/>
                    </a:cubicBezTo>
                    <a:cubicBezTo>
                      <a:pt x="1054" y="49"/>
                      <a:pt x="1055" y="48"/>
                      <a:pt x="1055" y="47"/>
                    </a:cubicBezTo>
                    <a:cubicBezTo>
                      <a:pt x="1056" y="47"/>
                      <a:pt x="1057" y="46"/>
                      <a:pt x="1057" y="45"/>
                    </a:cubicBezTo>
                    <a:cubicBezTo>
                      <a:pt x="1057" y="45"/>
                      <a:pt x="1055" y="44"/>
                      <a:pt x="1055" y="43"/>
                    </a:cubicBezTo>
                    <a:cubicBezTo>
                      <a:pt x="1055" y="43"/>
                      <a:pt x="1056" y="42"/>
                      <a:pt x="1056" y="41"/>
                    </a:cubicBezTo>
                    <a:cubicBezTo>
                      <a:pt x="1056" y="41"/>
                      <a:pt x="1054" y="40"/>
                      <a:pt x="1054" y="39"/>
                    </a:cubicBezTo>
                    <a:cubicBezTo>
                      <a:pt x="1054" y="39"/>
                      <a:pt x="1056" y="38"/>
                      <a:pt x="1056" y="37"/>
                    </a:cubicBezTo>
                    <a:cubicBezTo>
                      <a:pt x="1056" y="36"/>
                      <a:pt x="1057" y="36"/>
                      <a:pt x="1058" y="35"/>
                    </a:cubicBezTo>
                    <a:cubicBezTo>
                      <a:pt x="1058" y="35"/>
                      <a:pt x="1060" y="37"/>
                      <a:pt x="1060" y="37"/>
                    </a:cubicBezTo>
                    <a:cubicBezTo>
                      <a:pt x="1060" y="37"/>
                      <a:pt x="1062" y="38"/>
                      <a:pt x="1062" y="38"/>
                    </a:cubicBezTo>
                    <a:cubicBezTo>
                      <a:pt x="1062" y="38"/>
                      <a:pt x="1064" y="36"/>
                      <a:pt x="1064" y="36"/>
                    </a:cubicBezTo>
                    <a:cubicBezTo>
                      <a:pt x="1064" y="36"/>
                      <a:pt x="1061" y="35"/>
                      <a:pt x="1061" y="34"/>
                    </a:cubicBezTo>
                    <a:cubicBezTo>
                      <a:pt x="1061" y="34"/>
                      <a:pt x="1063" y="33"/>
                      <a:pt x="1063" y="32"/>
                    </a:cubicBezTo>
                    <a:cubicBezTo>
                      <a:pt x="1064" y="31"/>
                      <a:pt x="1065" y="29"/>
                      <a:pt x="1067" y="28"/>
                    </a:cubicBezTo>
                    <a:cubicBezTo>
                      <a:pt x="1067" y="28"/>
                      <a:pt x="1069" y="29"/>
                      <a:pt x="1069" y="29"/>
                    </a:cubicBezTo>
                    <a:cubicBezTo>
                      <a:pt x="1069" y="30"/>
                      <a:pt x="1067" y="31"/>
                      <a:pt x="1067" y="32"/>
                    </a:cubicBezTo>
                    <a:cubicBezTo>
                      <a:pt x="1067" y="32"/>
                      <a:pt x="1069" y="33"/>
                      <a:pt x="1069" y="33"/>
                    </a:cubicBezTo>
                    <a:cubicBezTo>
                      <a:pt x="1069" y="34"/>
                      <a:pt x="1068" y="35"/>
                      <a:pt x="1068" y="36"/>
                    </a:cubicBezTo>
                    <a:cubicBezTo>
                      <a:pt x="1067" y="36"/>
                      <a:pt x="1066" y="37"/>
                      <a:pt x="1066" y="38"/>
                    </a:cubicBezTo>
                    <a:cubicBezTo>
                      <a:pt x="1065" y="39"/>
                      <a:pt x="1065" y="40"/>
                      <a:pt x="1064" y="40"/>
                    </a:cubicBezTo>
                    <a:cubicBezTo>
                      <a:pt x="1064" y="40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60" y="41"/>
                      <a:pt x="1058" y="42"/>
                      <a:pt x="1059" y="43"/>
                    </a:cubicBezTo>
                    <a:cubicBezTo>
                      <a:pt x="1059" y="43"/>
                      <a:pt x="1060" y="44"/>
                      <a:pt x="1061" y="45"/>
                    </a:cubicBezTo>
                    <a:cubicBezTo>
                      <a:pt x="1061" y="45"/>
                      <a:pt x="1063" y="46"/>
                      <a:pt x="1063" y="46"/>
                    </a:cubicBezTo>
                    <a:cubicBezTo>
                      <a:pt x="1063" y="47"/>
                      <a:pt x="1062" y="48"/>
                      <a:pt x="1061" y="49"/>
                    </a:cubicBezTo>
                    <a:cubicBezTo>
                      <a:pt x="1061" y="49"/>
                      <a:pt x="1060" y="50"/>
                      <a:pt x="1060" y="51"/>
                    </a:cubicBezTo>
                    <a:cubicBezTo>
                      <a:pt x="1059" y="51"/>
                      <a:pt x="1058" y="53"/>
                      <a:pt x="1058" y="53"/>
                    </a:cubicBezTo>
                    <a:cubicBezTo>
                      <a:pt x="1058" y="54"/>
                      <a:pt x="1056" y="55"/>
                      <a:pt x="1056" y="55"/>
                    </a:cubicBezTo>
                    <a:cubicBezTo>
                      <a:pt x="1056" y="55"/>
                      <a:pt x="1058" y="57"/>
                      <a:pt x="1058" y="57"/>
                    </a:cubicBezTo>
                    <a:cubicBezTo>
                      <a:pt x="1059" y="57"/>
                      <a:pt x="1060" y="55"/>
                      <a:pt x="1060" y="55"/>
                    </a:cubicBezTo>
                    <a:cubicBezTo>
                      <a:pt x="1061" y="55"/>
                      <a:pt x="1062" y="56"/>
                      <a:pt x="1062" y="56"/>
                    </a:cubicBezTo>
                    <a:cubicBezTo>
                      <a:pt x="1063" y="57"/>
                      <a:pt x="1065" y="58"/>
                      <a:pt x="1065" y="58"/>
                    </a:cubicBezTo>
                    <a:cubicBezTo>
                      <a:pt x="1065" y="59"/>
                      <a:pt x="1063" y="60"/>
                      <a:pt x="1063" y="60"/>
                    </a:cubicBezTo>
                    <a:cubicBezTo>
                      <a:pt x="1062" y="62"/>
                      <a:pt x="1061" y="63"/>
                      <a:pt x="1060" y="65"/>
                    </a:cubicBezTo>
                    <a:cubicBezTo>
                      <a:pt x="1058" y="64"/>
                      <a:pt x="1057" y="63"/>
                      <a:pt x="1055" y="61"/>
                    </a:cubicBezTo>
                    <a:cubicBezTo>
                      <a:pt x="1055" y="61"/>
                      <a:pt x="1057" y="60"/>
                      <a:pt x="1057" y="59"/>
                    </a:cubicBezTo>
                    <a:cubicBezTo>
                      <a:pt x="1057" y="59"/>
                      <a:pt x="1054" y="58"/>
                      <a:pt x="1055" y="57"/>
                    </a:cubicBezTo>
                    <a:cubicBezTo>
                      <a:pt x="1055" y="57"/>
                      <a:pt x="1056" y="56"/>
                      <a:pt x="1056" y="55"/>
                    </a:cubicBezTo>
                    <a:cubicBezTo>
                      <a:pt x="1056" y="55"/>
                      <a:pt x="1055" y="54"/>
                      <a:pt x="1054" y="53"/>
                    </a:cubicBezTo>
                    <a:cubicBezTo>
                      <a:pt x="1053" y="53"/>
                      <a:pt x="1052" y="52"/>
                      <a:pt x="1052" y="52"/>
                    </a:cubicBezTo>
                    <a:cubicBezTo>
                      <a:pt x="1051" y="53"/>
                      <a:pt x="1049" y="55"/>
                      <a:pt x="1048" y="56"/>
                    </a:cubicBezTo>
                    <a:cubicBezTo>
                      <a:pt x="1049" y="57"/>
                      <a:pt x="1050" y="57"/>
                      <a:pt x="1051" y="58"/>
                    </a:cubicBezTo>
                    <a:cubicBezTo>
                      <a:pt x="1051" y="58"/>
                      <a:pt x="1053" y="59"/>
                      <a:pt x="1053" y="60"/>
                    </a:cubicBezTo>
                    <a:cubicBezTo>
                      <a:pt x="1053" y="60"/>
                      <a:pt x="1051" y="62"/>
                      <a:pt x="1051" y="62"/>
                    </a:cubicBezTo>
                    <a:cubicBezTo>
                      <a:pt x="1051" y="62"/>
                      <a:pt x="1049" y="64"/>
                      <a:pt x="1049" y="64"/>
                    </a:cubicBezTo>
                    <a:cubicBezTo>
                      <a:pt x="1049" y="64"/>
                      <a:pt x="1051" y="66"/>
                      <a:pt x="1052" y="66"/>
                    </a:cubicBezTo>
                    <a:cubicBezTo>
                      <a:pt x="1052" y="66"/>
                      <a:pt x="1054" y="67"/>
                      <a:pt x="1054" y="68"/>
                    </a:cubicBezTo>
                    <a:cubicBezTo>
                      <a:pt x="1054" y="68"/>
                      <a:pt x="1052" y="70"/>
                      <a:pt x="1052" y="70"/>
                    </a:cubicBezTo>
                    <a:cubicBezTo>
                      <a:pt x="1052" y="70"/>
                      <a:pt x="1050" y="68"/>
                      <a:pt x="1050" y="68"/>
                    </a:cubicBezTo>
                    <a:cubicBezTo>
                      <a:pt x="1049" y="68"/>
                      <a:pt x="1049" y="70"/>
                      <a:pt x="1048" y="70"/>
                    </a:cubicBezTo>
                    <a:cubicBezTo>
                      <a:pt x="1048" y="71"/>
                      <a:pt x="1047" y="72"/>
                      <a:pt x="1047" y="73"/>
                    </a:cubicBezTo>
                    <a:cubicBezTo>
                      <a:pt x="1047" y="73"/>
                      <a:pt x="1048" y="74"/>
                      <a:pt x="1049" y="74"/>
                    </a:cubicBezTo>
                    <a:cubicBezTo>
                      <a:pt x="1049" y="74"/>
                      <a:pt x="1047" y="76"/>
                      <a:pt x="1047" y="76"/>
                    </a:cubicBezTo>
                    <a:cubicBezTo>
                      <a:pt x="1047" y="76"/>
                      <a:pt x="1045" y="75"/>
                      <a:pt x="1045" y="75"/>
                    </a:cubicBezTo>
                    <a:cubicBezTo>
                      <a:pt x="1045" y="74"/>
                      <a:pt x="1047" y="73"/>
                      <a:pt x="1047" y="73"/>
                    </a:cubicBezTo>
                    <a:cubicBezTo>
                      <a:pt x="1046" y="72"/>
                      <a:pt x="1044" y="71"/>
                      <a:pt x="1044" y="71"/>
                    </a:cubicBezTo>
                    <a:cubicBezTo>
                      <a:pt x="1044" y="70"/>
                      <a:pt x="1046" y="69"/>
                      <a:pt x="1046" y="69"/>
                    </a:cubicBezTo>
                    <a:cubicBezTo>
                      <a:pt x="1046" y="68"/>
                      <a:pt x="1044" y="68"/>
                      <a:pt x="1044" y="67"/>
                    </a:cubicBezTo>
                    <a:cubicBezTo>
                      <a:pt x="1044" y="66"/>
                      <a:pt x="1046" y="65"/>
                      <a:pt x="1045" y="65"/>
                    </a:cubicBezTo>
                    <a:cubicBezTo>
                      <a:pt x="1045" y="64"/>
                      <a:pt x="1043" y="64"/>
                      <a:pt x="1043" y="63"/>
                    </a:cubicBezTo>
                    <a:cubicBezTo>
                      <a:pt x="1043" y="62"/>
                      <a:pt x="1045" y="61"/>
                      <a:pt x="1045" y="61"/>
                    </a:cubicBezTo>
                    <a:cubicBezTo>
                      <a:pt x="1045" y="60"/>
                      <a:pt x="1043" y="60"/>
                      <a:pt x="1043" y="59"/>
                    </a:cubicBezTo>
                    <a:cubicBezTo>
                      <a:pt x="1042" y="61"/>
                      <a:pt x="1040" y="62"/>
                      <a:pt x="1039" y="63"/>
                    </a:cubicBezTo>
                    <a:cubicBezTo>
                      <a:pt x="1039" y="64"/>
                      <a:pt x="1038" y="65"/>
                      <a:pt x="1038" y="66"/>
                    </a:cubicBezTo>
                    <a:cubicBezTo>
                      <a:pt x="1037" y="66"/>
                      <a:pt x="1036" y="68"/>
                      <a:pt x="1036" y="68"/>
                    </a:cubicBezTo>
                    <a:cubicBezTo>
                      <a:pt x="1036" y="68"/>
                      <a:pt x="1034" y="66"/>
                      <a:pt x="1034" y="66"/>
                    </a:cubicBezTo>
                    <a:cubicBezTo>
                      <a:pt x="1033" y="67"/>
                      <a:pt x="1032" y="68"/>
                      <a:pt x="1032" y="68"/>
                    </a:cubicBezTo>
                    <a:cubicBezTo>
                      <a:pt x="1032" y="69"/>
                      <a:pt x="1034" y="70"/>
                      <a:pt x="1034" y="70"/>
                    </a:cubicBezTo>
                    <a:cubicBezTo>
                      <a:pt x="1034" y="71"/>
                      <a:pt x="1033" y="72"/>
                      <a:pt x="1032" y="72"/>
                    </a:cubicBezTo>
                    <a:cubicBezTo>
                      <a:pt x="1032" y="73"/>
                      <a:pt x="1031" y="74"/>
                      <a:pt x="1031" y="75"/>
                    </a:cubicBezTo>
                    <a:cubicBezTo>
                      <a:pt x="1030" y="75"/>
                      <a:pt x="1030" y="76"/>
                      <a:pt x="1029" y="77"/>
                    </a:cubicBezTo>
                    <a:cubicBezTo>
                      <a:pt x="1028" y="76"/>
                      <a:pt x="1026" y="75"/>
                      <a:pt x="1025" y="73"/>
                    </a:cubicBezTo>
                    <a:cubicBezTo>
                      <a:pt x="1025" y="73"/>
                      <a:pt x="1026" y="72"/>
                      <a:pt x="1026" y="71"/>
                    </a:cubicBezTo>
                    <a:cubicBezTo>
                      <a:pt x="1027" y="71"/>
                      <a:pt x="1028" y="69"/>
                      <a:pt x="1028" y="69"/>
                    </a:cubicBezTo>
                    <a:cubicBezTo>
                      <a:pt x="1028" y="69"/>
                      <a:pt x="1026" y="68"/>
                      <a:pt x="1026" y="67"/>
                    </a:cubicBezTo>
                    <a:cubicBezTo>
                      <a:pt x="1025" y="67"/>
                      <a:pt x="1024" y="66"/>
                      <a:pt x="1024" y="66"/>
                    </a:cubicBezTo>
                    <a:cubicBezTo>
                      <a:pt x="1023" y="66"/>
                      <a:pt x="1022" y="68"/>
                      <a:pt x="1022" y="68"/>
                    </a:cubicBezTo>
                    <a:cubicBezTo>
                      <a:pt x="1022" y="68"/>
                      <a:pt x="1020" y="70"/>
                      <a:pt x="1020" y="70"/>
                    </a:cubicBezTo>
                    <a:cubicBezTo>
                      <a:pt x="1020" y="70"/>
                      <a:pt x="1018" y="69"/>
                      <a:pt x="1018" y="68"/>
                    </a:cubicBezTo>
                    <a:cubicBezTo>
                      <a:pt x="1018" y="68"/>
                      <a:pt x="1016" y="67"/>
                      <a:pt x="1016" y="67"/>
                    </a:cubicBezTo>
                    <a:cubicBezTo>
                      <a:pt x="1016" y="66"/>
                      <a:pt x="1018" y="65"/>
                      <a:pt x="1017" y="64"/>
                    </a:cubicBezTo>
                    <a:cubicBezTo>
                      <a:pt x="1017" y="64"/>
                      <a:pt x="1016" y="63"/>
                      <a:pt x="1015" y="63"/>
                    </a:cubicBezTo>
                    <a:cubicBezTo>
                      <a:pt x="1014" y="62"/>
                      <a:pt x="1014" y="62"/>
                      <a:pt x="1013" y="61"/>
                    </a:cubicBezTo>
                    <a:cubicBezTo>
                      <a:pt x="1013" y="62"/>
                      <a:pt x="1011" y="63"/>
                      <a:pt x="1011" y="63"/>
                    </a:cubicBezTo>
                    <a:cubicBezTo>
                      <a:pt x="1011" y="64"/>
                      <a:pt x="1013" y="65"/>
                      <a:pt x="1013" y="65"/>
                    </a:cubicBezTo>
                    <a:cubicBezTo>
                      <a:pt x="1014" y="65"/>
                      <a:pt x="1016" y="66"/>
                      <a:pt x="1016" y="67"/>
                    </a:cubicBezTo>
                    <a:cubicBezTo>
                      <a:pt x="1016" y="67"/>
                      <a:pt x="1014" y="68"/>
                      <a:pt x="1014" y="69"/>
                    </a:cubicBezTo>
                    <a:cubicBezTo>
                      <a:pt x="1014" y="69"/>
                      <a:pt x="1013" y="71"/>
                      <a:pt x="1012" y="71"/>
                    </a:cubicBezTo>
                    <a:cubicBezTo>
                      <a:pt x="1012" y="71"/>
                      <a:pt x="1010" y="69"/>
                      <a:pt x="1010" y="69"/>
                    </a:cubicBezTo>
                    <a:cubicBezTo>
                      <a:pt x="1009" y="70"/>
                      <a:pt x="1009" y="71"/>
                      <a:pt x="1008" y="72"/>
                    </a:cubicBezTo>
                    <a:cubicBezTo>
                      <a:pt x="1009" y="72"/>
                      <a:pt x="1010" y="73"/>
                      <a:pt x="1011" y="73"/>
                    </a:cubicBezTo>
                    <a:cubicBezTo>
                      <a:pt x="1010" y="73"/>
                      <a:pt x="1009" y="76"/>
                      <a:pt x="1009" y="76"/>
                    </a:cubicBezTo>
                    <a:cubicBezTo>
                      <a:pt x="1008" y="76"/>
                      <a:pt x="1007" y="74"/>
                      <a:pt x="1007" y="74"/>
                    </a:cubicBezTo>
                    <a:cubicBezTo>
                      <a:pt x="1006" y="74"/>
                      <a:pt x="1004" y="72"/>
                      <a:pt x="1004" y="72"/>
                    </a:cubicBezTo>
                    <a:cubicBezTo>
                      <a:pt x="1004" y="72"/>
                      <a:pt x="1006" y="70"/>
                      <a:pt x="1006" y="70"/>
                    </a:cubicBezTo>
                    <a:cubicBezTo>
                      <a:pt x="1006" y="70"/>
                      <a:pt x="1008" y="68"/>
                      <a:pt x="1008" y="68"/>
                    </a:cubicBezTo>
                    <a:cubicBezTo>
                      <a:pt x="1008" y="67"/>
                      <a:pt x="1006" y="67"/>
                      <a:pt x="1006" y="66"/>
                    </a:cubicBezTo>
                    <a:cubicBezTo>
                      <a:pt x="1005" y="65"/>
                      <a:pt x="1007" y="64"/>
                      <a:pt x="1007" y="64"/>
                    </a:cubicBezTo>
                    <a:cubicBezTo>
                      <a:pt x="1007" y="63"/>
                      <a:pt x="1009" y="62"/>
                      <a:pt x="1009" y="62"/>
                    </a:cubicBezTo>
                    <a:cubicBezTo>
                      <a:pt x="1009" y="61"/>
                      <a:pt x="1007" y="60"/>
                      <a:pt x="1007" y="60"/>
                    </a:cubicBezTo>
                    <a:cubicBezTo>
                      <a:pt x="1007" y="59"/>
                      <a:pt x="1005" y="59"/>
                      <a:pt x="1005" y="58"/>
                    </a:cubicBezTo>
                    <a:cubicBezTo>
                      <a:pt x="1003" y="60"/>
                      <a:pt x="1002" y="61"/>
                      <a:pt x="1001" y="63"/>
                    </a:cubicBezTo>
                    <a:cubicBezTo>
                      <a:pt x="1001" y="63"/>
                      <a:pt x="1000" y="64"/>
                      <a:pt x="999" y="65"/>
                    </a:cubicBezTo>
                    <a:cubicBezTo>
                      <a:pt x="999" y="65"/>
                      <a:pt x="998" y="67"/>
                      <a:pt x="998" y="67"/>
                    </a:cubicBezTo>
                    <a:cubicBezTo>
                      <a:pt x="998" y="68"/>
                      <a:pt x="1000" y="68"/>
                      <a:pt x="1000" y="69"/>
                    </a:cubicBezTo>
                    <a:cubicBezTo>
                      <a:pt x="1000" y="70"/>
                      <a:pt x="998" y="70"/>
                      <a:pt x="998" y="71"/>
                    </a:cubicBezTo>
                    <a:cubicBezTo>
                      <a:pt x="997" y="70"/>
                      <a:pt x="997" y="70"/>
                      <a:pt x="996" y="69"/>
                    </a:cubicBezTo>
                    <a:cubicBezTo>
                      <a:pt x="996" y="69"/>
                      <a:pt x="994" y="68"/>
                      <a:pt x="994" y="68"/>
                    </a:cubicBezTo>
                    <a:cubicBezTo>
                      <a:pt x="994" y="67"/>
                      <a:pt x="996" y="66"/>
                      <a:pt x="995" y="65"/>
                    </a:cubicBezTo>
                    <a:cubicBezTo>
                      <a:pt x="995" y="65"/>
                      <a:pt x="994" y="64"/>
                      <a:pt x="993" y="64"/>
                    </a:cubicBezTo>
                    <a:cubicBezTo>
                      <a:pt x="993" y="63"/>
                      <a:pt x="991" y="62"/>
                      <a:pt x="991" y="62"/>
                    </a:cubicBezTo>
                    <a:cubicBezTo>
                      <a:pt x="991" y="61"/>
                      <a:pt x="993" y="60"/>
                      <a:pt x="993" y="60"/>
                    </a:cubicBezTo>
                    <a:cubicBezTo>
                      <a:pt x="993" y="59"/>
                      <a:pt x="991" y="59"/>
                      <a:pt x="990" y="58"/>
                    </a:cubicBezTo>
                    <a:cubicBezTo>
                      <a:pt x="990" y="57"/>
                      <a:pt x="992" y="56"/>
                      <a:pt x="992" y="56"/>
                    </a:cubicBezTo>
                    <a:cubicBezTo>
                      <a:pt x="992" y="55"/>
                      <a:pt x="990" y="55"/>
                      <a:pt x="990" y="54"/>
                    </a:cubicBezTo>
                    <a:cubicBezTo>
                      <a:pt x="990" y="55"/>
                      <a:pt x="988" y="56"/>
                      <a:pt x="988" y="56"/>
                    </a:cubicBezTo>
                    <a:cubicBezTo>
                      <a:pt x="988" y="57"/>
                      <a:pt x="991" y="58"/>
                      <a:pt x="990" y="58"/>
                    </a:cubicBezTo>
                    <a:cubicBezTo>
                      <a:pt x="990" y="59"/>
                      <a:pt x="989" y="60"/>
                      <a:pt x="989" y="60"/>
                    </a:cubicBezTo>
                    <a:cubicBezTo>
                      <a:pt x="988" y="61"/>
                      <a:pt x="987" y="62"/>
                      <a:pt x="987" y="62"/>
                    </a:cubicBezTo>
                    <a:cubicBezTo>
                      <a:pt x="987" y="63"/>
                      <a:pt x="985" y="64"/>
                      <a:pt x="985" y="65"/>
                    </a:cubicBezTo>
                    <a:cubicBezTo>
                      <a:pt x="985" y="65"/>
                      <a:pt x="988" y="66"/>
                      <a:pt x="988" y="66"/>
                    </a:cubicBezTo>
                    <a:cubicBezTo>
                      <a:pt x="987" y="67"/>
                      <a:pt x="986" y="68"/>
                      <a:pt x="986" y="69"/>
                    </a:cubicBezTo>
                    <a:cubicBezTo>
                      <a:pt x="985" y="69"/>
                      <a:pt x="985" y="70"/>
                      <a:pt x="984" y="71"/>
                    </a:cubicBezTo>
                    <a:cubicBezTo>
                      <a:pt x="984" y="71"/>
                      <a:pt x="982" y="69"/>
                      <a:pt x="982" y="69"/>
                    </a:cubicBezTo>
                    <a:cubicBezTo>
                      <a:pt x="981" y="69"/>
                      <a:pt x="981" y="71"/>
                      <a:pt x="980" y="71"/>
                    </a:cubicBezTo>
                    <a:cubicBezTo>
                      <a:pt x="979" y="71"/>
                      <a:pt x="979" y="70"/>
                      <a:pt x="978" y="70"/>
                    </a:cubicBezTo>
                    <a:cubicBezTo>
                      <a:pt x="977" y="70"/>
                      <a:pt x="977" y="71"/>
                      <a:pt x="976" y="72"/>
                    </a:cubicBezTo>
                    <a:cubicBezTo>
                      <a:pt x="976" y="72"/>
                      <a:pt x="974" y="70"/>
                      <a:pt x="974" y="70"/>
                    </a:cubicBezTo>
                    <a:cubicBezTo>
                      <a:pt x="974" y="70"/>
                      <a:pt x="976" y="68"/>
                      <a:pt x="976" y="68"/>
                    </a:cubicBezTo>
                    <a:cubicBezTo>
                      <a:pt x="976" y="68"/>
                      <a:pt x="977" y="66"/>
                      <a:pt x="977" y="66"/>
                    </a:cubicBezTo>
                    <a:cubicBezTo>
                      <a:pt x="978" y="66"/>
                      <a:pt x="980" y="68"/>
                      <a:pt x="980" y="67"/>
                    </a:cubicBezTo>
                    <a:cubicBezTo>
                      <a:pt x="980" y="67"/>
                      <a:pt x="981" y="66"/>
                      <a:pt x="981" y="65"/>
                    </a:cubicBezTo>
                    <a:cubicBezTo>
                      <a:pt x="982" y="64"/>
                      <a:pt x="983" y="64"/>
                      <a:pt x="983" y="63"/>
                    </a:cubicBezTo>
                    <a:cubicBezTo>
                      <a:pt x="983" y="63"/>
                      <a:pt x="985" y="61"/>
                      <a:pt x="985" y="61"/>
                    </a:cubicBezTo>
                    <a:cubicBezTo>
                      <a:pt x="985" y="61"/>
                      <a:pt x="983" y="59"/>
                      <a:pt x="983" y="59"/>
                    </a:cubicBezTo>
                    <a:cubicBezTo>
                      <a:pt x="982" y="59"/>
                      <a:pt x="981" y="61"/>
                      <a:pt x="981" y="61"/>
                    </a:cubicBezTo>
                    <a:cubicBezTo>
                      <a:pt x="980" y="61"/>
                      <a:pt x="979" y="60"/>
                      <a:pt x="979" y="60"/>
                    </a:cubicBezTo>
                    <a:cubicBezTo>
                      <a:pt x="978" y="59"/>
                      <a:pt x="977" y="58"/>
                      <a:pt x="976" y="58"/>
                    </a:cubicBezTo>
                    <a:cubicBezTo>
                      <a:pt x="976" y="58"/>
                      <a:pt x="975" y="56"/>
                      <a:pt x="974" y="56"/>
                    </a:cubicBezTo>
                    <a:cubicBezTo>
                      <a:pt x="974" y="56"/>
                      <a:pt x="973" y="58"/>
                      <a:pt x="972" y="58"/>
                    </a:cubicBezTo>
                    <a:cubicBezTo>
                      <a:pt x="972" y="58"/>
                      <a:pt x="971" y="57"/>
                      <a:pt x="970" y="57"/>
                    </a:cubicBezTo>
                    <a:cubicBezTo>
                      <a:pt x="970" y="57"/>
                      <a:pt x="969" y="58"/>
                      <a:pt x="969" y="59"/>
                    </a:cubicBezTo>
                    <a:cubicBezTo>
                      <a:pt x="968" y="60"/>
                      <a:pt x="967" y="60"/>
                      <a:pt x="967" y="61"/>
                    </a:cubicBezTo>
                    <a:cubicBezTo>
                      <a:pt x="966" y="62"/>
                      <a:pt x="966" y="63"/>
                      <a:pt x="965" y="63"/>
                    </a:cubicBezTo>
                    <a:cubicBezTo>
                      <a:pt x="965" y="64"/>
                      <a:pt x="964" y="65"/>
                      <a:pt x="963" y="66"/>
                    </a:cubicBezTo>
                    <a:cubicBezTo>
                      <a:pt x="963" y="66"/>
                      <a:pt x="962" y="68"/>
                      <a:pt x="962" y="68"/>
                    </a:cubicBezTo>
                    <a:cubicBezTo>
                      <a:pt x="961" y="68"/>
                      <a:pt x="961" y="70"/>
                      <a:pt x="960" y="70"/>
                    </a:cubicBezTo>
                    <a:cubicBezTo>
                      <a:pt x="960" y="70"/>
                      <a:pt x="958" y="69"/>
                      <a:pt x="958" y="68"/>
                    </a:cubicBezTo>
                    <a:cubicBezTo>
                      <a:pt x="958" y="68"/>
                      <a:pt x="959" y="67"/>
                      <a:pt x="960" y="66"/>
                    </a:cubicBezTo>
                    <a:cubicBezTo>
                      <a:pt x="960" y="65"/>
                      <a:pt x="961" y="65"/>
                      <a:pt x="961" y="64"/>
                    </a:cubicBezTo>
                    <a:cubicBezTo>
                      <a:pt x="962" y="63"/>
                      <a:pt x="962" y="62"/>
                      <a:pt x="963" y="62"/>
                    </a:cubicBezTo>
                    <a:cubicBezTo>
                      <a:pt x="962" y="61"/>
                      <a:pt x="961" y="61"/>
                      <a:pt x="961" y="60"/>
                    </a:cubicBezTo>
                    <a:cubicBezTo>
                      <a:pt x="960" y="60"/>
                      <a:pt x="959" y="58"/>
                      <a:pt x="958" y="58"/>
                    </a:cubicBezTo>
                    <a:cubicBezTo>
                      <a:pt x="958" y="58"/>
                      <a:pt x="957" y="60"/>
                      <a:pt x="957" y="61"/>
                    </a:cubicBezTo>
                    <a:cubicBezTo>
                      <a:pt x="956" y="61"/>
                      <a:pt x="955" y="59"/>
                      <a:pt x="955" y="59"/>
                    </a:cubicBezTo>
                    <a:cubicBezTo>
                      <a:pt x="954" y="59"/>
                      <a:pt x="953" y="61"/>
                      <a:pt x="953" y="61"/>
                    </a:cubicBezTo>
                    <a:cubicBezTo>
                      <a:pt x="952" y="61"/>
                      <a:pt x="951" y="60"/>
                      <a:pt x="951" y="59"/>
                    </a:cubicBezTo>
                    <a:cubicBezTo>
                      <a:pt x="950" y="59"/>
                      <a:pt x="949" y="58"/>
                      <a:pt x="948" y="58"/>
                    </a:cubicBezTo>
                    <a:cubicBezTo>
                      <a:pt x="948" y="58"/>
                      <a:pt x="947" y="56"/>
                      <a:pt x="946" y="56"/>
                    </a:cubicBezTo>
                    <a:cubicBezTo>
                      <a:pt x="946" y="56"/>
                      <a:pt x="945" y="58"/>
                      <a:pt x="944" y="58"/>
                    </a:cubicBezTo>
                    <a:cubicBezTo>
                      <a:pt x="944" y="58"/>
                      <a:pt x="943" y="56"/>
                      <a:pt x="942" y="56"/>
                    </a:cubicBezTo>
                    <a:cubicBezTo>
                      <a:pt x="942" y="57"/>
                      <a:pt x="941" y="59"/>
                      <a:pt x="940" y="59"/>
                    </a:cubicBezTo>
                    <a:cubicBezTo>
                      <a:pt x="940" y="59"/>
                      <a:pt x="939" y="57"/>
                      <a:pt x="938" y="57"/>
                    </a:cubicBezTo>
                    <a:cubicBezTo>
                      <a:pt x="938" y="57"/>
                      <a:pt x="937" y="59"/>
                      <a:pt x="937" y="59"/>
                    </a:cubicBezTo>
                    <a:cubicBezTo>
                      <a:pt x="936" y="59"/>
                      <a:pt x="935" y="57"/>
                      <a:pt x="934" y="58"/>
                    </a:cubicBezTo>
                    <a:cubicBezTo>
                      <a:pt x="934" y="58"/>
                      <a:pt x="933" y="60"/>
                      <a:pt x="933" y="60"/>
                    </a:cubicBezTo>
                    <a:cubicBezTo>
                      <a:pt x="932" y="60"/>
                      <a:pt x="931" y="58"/>
                      <a:pt x="930" y="58"/>
                    </a:cubicBezTo>
                    <a:cubicBezTo>
                      <a:pt x="930" y="58"/>
                      <a:pt x="929" y="60"/>
                      <a:pt x="929" y="60"/>
                    </a:cubicBezTo>
                    <a:cubicBezTo>
                      <a:pt x="929" y="61"/>
                      <a:pt x="931" y="61"/>
                      <a:pt x="931" y="62"/>
                    </a:cubicBezTo>
                    <a:cubicBezTo>
                      <a:pt x="931" y="62"/>
                      <a:pt x="929" y="64"/>
                      <a:pt x="929" y="64"/>
                    </a:cubicBezTo>
                    <a:cubicBezTo>
                      <a:pt x="929" y="64"/>
                      <a:pt x="927" y="62"/>
                      <a:pt x="927" y="63"/>
                    </a:cubicBezTo>
                    <a:cubicBezTo>
                      <a:pt x="926" y="63"/>
                      <a:pt x="926" y="65"/>
                      <a:pt x="925" y="65"/>
                    </a:cubicBezTo>
                    <a:cubicBezTo>
                      <a:pt x="925" y="64"/>
                      <a:pt x="923" y="64"/>
                      <a:pt x="923" y="63"/>
                    </a:cubicBezTo>
                    <a:cubicBezTo>
                      <a:pt x="923" y="63"/>
                      <a:pt x="925" y="61"/>
                      <a:pt x="925" y="61"/>
                    </a:cubicBezTo>
                    <a:cubicBezTo>
                      <a:pt x="925" y="60"/>
                      <a:pt x="926" y="59"/>
                      <a:pt x="926" y="59"/>
                    </a:cubicBezTo>
                    <a:cubicBezTo>
                      <a:pt x="927" y="58"/>
                      <a:pt x="928" y="57"/>
                      <a:pt x="928" y="56"/>
                    </a:cubicBezTo>
                    <a:cubicBezTo>
                      <a:pt x="928" y="56"/>
                      <a:pt x="926" y="55"/>
                      <a:pt x="926" y="55"/>
                    </a:cubicBezTo>
                    <a:cubicBezTo>
                      <a:pt x="926" y="54"/>
                      <a:pt x="928" y="53"/>
                      <a:pt x="928" y="52"/>
                    </a:cubicBezTo>
                    <a:cubicBezTo>
                      <a:pt x="928" y="52"/>
                      <a:pt x="925" y="51"/>
                      <a:pt x="925" y="51"/>
                    </a:cubicBezTo>
                    <a:cubicBezTo>
                      <a:pt x="926" y="50"/>
                      <a:pt x="927" y="49"/>
                      <a:pt x="927" y="48"/>
                    </a:cubicBezTo>
                    <a:cubicBezTo>
                      <a:pt x="928" y="48"/>
                      <a:pt x="928" y="47"/>
                      <a:pt x="929" y="46"/>
                    </a:cubicBezTo>
                    <a:cubicBezTo>
                      <a:pt x="929" y="46"/>
                      <a:pt x="930" y="44"/>
                      <a:pt x="930" y="44"/>
                    </a:cubicBezTo>
                    <a:cubicBezTo>
                      <a:pt x="930" y="44"/>
                      <a:pt x="929" y="42"/>
                      <a:pt x="928" y="42"/>
                    </a:cubicBezTo>
                    <a:cubicBezTo>
                      <a:pt x="928" y="42"/>
                      <a:pt x="927" y="44"/>
                      <a:pt x="927" y="45"/>
                    </a:cubicBezTo>
                    <a:cubicBezTo>
                      <a:pt x="926" y="45"/>
                      <a:pt x="924" y="43"/>
                      <a:pt x="924" y="43"/>
                    </a:cubicBezTo>
                    <a:cubicBezTo>
                      <a:pt x="924" y="43"/>
                      <a:pt x="923" y="45"/>
                      <a:pt x="923" y="45"/>
                    </a:cubicBezTo>
                    <a:cubicBezTo>
                      <a:pt x="923" y="46"/>
                      <a:pt x="925" y="46"/>
                      <a:pt x="925" y="47"/>
                    </a:cubicBezTo>
                    <a:cubicBezTo>
                      <a:pt x="925" y="47"/>
                      <a:pt x="923" y="48"/>
                      <a:pt x="923" y="49"/>
                    </a:cubicBezTo>
                    <a:cubicBezTo>
                      <a:pt x="923" y="50"/>
                      <a:pt x="925" y="50"/>
                      <a:pt x="925" y="51"/>
                    </a:cubicBezTo>
                    <a:cubicBezTo>
                      <a:pt x="925" y="51"/>
                      <a:pt x="924" y="52"/>
                      <a:pt x="924" y="53"/>
                    </a:cubicBezTo>
                    <a:cubicBezTo>
                      <a:pt x="924" y="53"/>
                      <a:pt x="926" y="54"/>
                      <a:pt x="926" y="55"/>
                    </a:cubicBezTo>
                    <a:cubicBezTo>
                      <a:pt x="926" y="55"/>
                      <a:pt x="925" y="56"/>
                      <a:pt x="924" y="57"/>
                    </a:cubicBezTo>
                    <a:cubicBezTo>
                      <a:pt x="924" y="57"/>
                      <a:pt x="923" y="59"/>
                      <a:pt x="923" y="59"/>
                    </a:cubicBezTo>
                    <a:cubicBezTo>
                      <a:pt x="922" y="59"/>
                      <a:pt x="920" y="58"/>
                      <a:pt x="920" y="57"/>
                    </a:cubicBezTo>
                    <a:cubicBezTo>
                      <a:pt x="920" y="57"/>
                      <a:pt x="919" y="56"/>
                      <a:pt x="918" y="56"/>
                    </a:cubicBezTo>
                    <a:cubicBezTo>
                      <a:pt x="918" y="56"/>
                      <a:pt x="916" y="54"/>
                      <a:pt x="916" y="54"/>
                    </a:cubicBezTo>
                    <a:cubicBezTo>
                      <a:pt x="915" y="54"/>
                      <a:pt x="914" y="56"/>
                      <a:pt x="914" y="56"/>
                    </a:cubicBezTo>
                    <a:cubicBezTo>
                      <a:pt x="914" y="57"/>
                      <a:pt x="913" y="58"/>
                      <a:pt x="912" y="58"/>
                    </a:cubicBezTo>
                    <a:cubicBezTo>
                      <a:pt x="912" y="59"/>
                      <a:pt x="910" y="57"/>
                      <a:pt x="910" y="57"/>
                    </a:cubicBezTo>
                    <a:cubicBezTo>
                      <a:pt x="910" y="57"/>
                      <a:pt x="908" y="55"/>
                      <a:pt x="908" y="55"/>
                    </a:cubicBezTo>
                    <a:cubicBezTo>
                      <a:pt x="908" y="55"/>
                      <a:pt x="906" y="57"/>
                      <a:pt x="906" y="57"/>
                    </a:cubicBezTo>
                    <a:cubicBezTo>
                      <a:pt x="906" y="57"/>
                      <a:pt x="905" y="60"/>
                      <a:pt x="905" y="60"/>
                    </a:cubicBezTo>
                    <a:cubicBezTo>
                      <a:pt x="904" y="59"/>
                      <a:pt x="903" y="58"/>
                      <a:pt x="902" y="58"/>
                    </a:cubicBezTo>
                    <a:cubicBezTo>
                      <a:pt x="902" y="57"/>
                      <a:pt x="901" y="57"/>
                      <a:pt x="900" y="56"/>
                    </a:cubicBezTo>
                    <a:cubicBezTo>
                      <a:pt x="900" y="56"/>
                      <a:pt x="898" y="55"/>
                      <a:pt x="898" y="54"/>
                    </a:cubicBezTo>
                    <a:cubicBezTo>
                      <a:pt x="898" y="54"/>
                      <a:pt x="899" y="52"/>
                      <a:pt x="900" y="52"/>
                    </a:cubicBezTo>
                    <a:cubicBezTo>
                      <a:pt x="899" y="52"/>
                      <a:pt x="898" y="50"/>
                      <a:pt x="897" y="50"/>
                    </a:cubicBezTo>
                    <a:cubicBezTo>
                      <a:pt x="897" y="51"/>
                      <a:pt x="896" y="52"/>
                      <a:pt x="896" y="53"/>
                    </a:cubicBezTo>
                    <a:cubicBezTo>
                      <a:pt x="895" y="53"/>
                      <a:pt x="895" y="54"/>
                      <a:pt x="894" y="55"/>
                    </a:cubicBezTo>
                    <a:cubicBezTo>
                      <a:pt x="893" y="56"/>
                      <a:pt x="893" y="56"/>
                      <a:pt x="892" y="57"/>
                    </a:cubicBezTo>
                    <a:cubicBezTo>
                      <a:pt x="892" y="58"/>
                      <a:pt x="891" y="59"/>
                      <a:pt x="890" y="59"/>
                    </a:cubicBezTo>
                    <a:cubicBezTo>
                      <a:pt x="890" y="59"/>
                      <a:pt x="889" y="58"/>
                      <a:pt x="888" y="58"/>
                    </a:cubicBezTo>
                    <a:cubicBezTo>
                      <a:pt x="888" y="58"/>
                      <a:pt x="886" y="56"/>
                      <a:pt x="886" y="56"/>
                    </a:cubicBezTo>
                    <a:cubicBezTo>
                      <a:pt x="886" y="56"/>
                      <a:pt x="888" y="54"/>
                      <a:pt x="888" y="54"/>
                    </a:cubicBezTo>
                    <a:cubicBezTo>
                      <a:pt x="887" y="54"/>
                      <a:pt x="886" y="52"/>
                      <a:pt x="885" y="52"/>
                    </a:cubicBezTo>
                    <a:cubicBezTo>
                      <a:pt x="885" y="52"/>
                      <a:pt x="884" y="54"/>
                      <a:pt x="884" y="54"/>
                    </a:cubicBezTo>
                    <a:cubicBezTo>
                      <a:pt x="883" y="55"/>
                      <a:pt x="883" y="56"/>
                      <a:pt x="882" y="57"/>
                    </a:cubicBezTo>
                    <a:cubicBezTo>
                      <a:pt x="882" y="57"/>
                      <a:pt x="881" y="59"/>
                      <a:pt x="880" y="59"/>
                    </a:cubicBezTo>
                    <a:cubicBezTo>
                      <a:pt x="880" y="59"/>
                      <a:pt x="878" y="57"/>
                      <a:pt x="878" y="57"/>
                    </a:cubicBezTo>
                    <a:cubicBezTo>
                      <a:pt x="878" y="57"/>
                      <a:pt x="876" y="59"/>
                      <a:pt x="876" y="59"/>
                    </a:cubicBezTo>
                    <a:cubicBezTo>
                      <a:pt x="877" y="60"/>
                      <a:pt x="879" y="61"/>
                      <a:pt x="879" y="61"/>
                    </a:cubicBezTo>
                    <a:cubicBezTo>
                      <a:pt x="879" y="62"/>
                      <a:pt x="877" y="63"/>
                      <a:pt x="877" y="63"/>
                    </a:cubicBezTo>
                    <a:cubicBezTo>
                      <a:pt x="876" y="64"/>
                      <a:pt x="876" y="65"/>
                      <a:pt x="875" y="65"/>
                    </a:cubicBezTo>
                    <a:cubicBezTo>
                      <a:pt x="875" y="66"/>
                      <a:pt x="874" y="68"/>
                      <a:pt x="874" y="68"/>
                    </a:cubicBezTo>
                    <a:cubicBezTo>
                      <a:pt x="873" y="68"/>
                      <a:pt x="872" y="66"/>
                      <a:pt x="871" y="66"/>
                    </a:cubicBezTo>
                    <a:cubicBezTo>
                      <a:pt x="871" y="66"/>
                      <a:pt x="870" y="68"/>
                      <a:pt x="870" y="68"/>
                    </a:cubicBezTo>
                    <a:cubicBezTo>
                      <a:pt x="868" y="67"/>
                      <a:pt x="867" y="66"/>
                      <a:pt x="865" y="65"/>
                    </a:cubicBezTo>
                    <a:cubicBezTo>
                      <a:pt x="866" y="64"/>
                      <a:pt x="866" y="63"/>
                      <a:pt x="867" y="63"/>
                    </a:cubicBezTo>
                    <a:cubicBezTo>
                      <a:pt x="867" y="62"/>
                      <a:pt x="869" y="61"/>
                      <a:pt x="869" y="60"/>
                    </a:cubicBezTo>
                    <a:cubicBezTo>
                      <a:pt x="869" y="60"/>
                      <a:pt x="866" y="59"/>
                      <a:pt x="866" y="59"/>
                    </a:cubicBezTo>
                    <a:cubicBezTo>
                      <a:pt x="867" y="58"/>
                      <a:pt x="868" y="56"/>
                      <a:pt x="868" y="56"/>
                    </a:cubicBezTo>
                    <a:cubicBezTo>
                      <a:pt x="869" y="56"/>
                      <a:pt x="870" y="58"/>
                      <a:pt x="870" y="58"/>
                    </a:cubicBezTo>
                    <a:cubicBezTo>
                      <a:pt x="871" y="58"/>
                      <a:pt x="872" y="59"/>
                      <a:pt x="873" y="60"/>
                    </a:cubicBezTo>
                    <a:cubicBezTo>
                      <a:pt x="873" y="60"/>
                      <a:pt x="874" y="61"/>
                      <a:pt x="875" y="62"/>
                    </a:cubicBezTo>
                    <a:cubicBezTo>
                      <a:pt x="875" y="61"/>
                      <a:pt x="877" y="60"/>
                      <a:pt x="876" y="59"/>
                    </a:cubicBezTo>
                    <a:cubicBezTo>
                      <a:pt x="876" y="59"/>
                      <a:pt x="874" y="58"/>
                      <a:pt x="874" y="58"/>
                    </a:cubicBezTo>
                    <a:cubicBezTo>
                      <a:pt x="874" y="57"/>
                      <a:pt x="876" y="56"/>
                      <a:pt x="876" y="55"/>
                    </a:cubicBezTo>
                    <a:cubicBezTo>
                      <a:pt x="876" y="55"/>
                      <a:pt x="874" y="54"/>
                      <a:pt x="874" y="54"/>
                    </a:cubicBezTo>
                    <a:cubicBezTo>
                      <a:pt x="874" y="53"/>
                      <a:pt x="876" y="52"/>
                      <a:pt x="875" y="51"/>
                    </a:cubicBezTo>
                    <a:cubicBezTo>
                      <a:pt x="875" y="51"/>
                      <a:pt x="874" y="50"/>
                      <a:pt x="873" y="50"/>
                    </a:cubicBezTo>
                    <a:cubicBezTo>
                      <a:pt x="873" y="50"/>
                      <a:pt x="872" y="52"/>
                      <a:pt x="871" y="52"/>
                    </a:cubicBezTo>
                    <a:cubicBezTo>
                      <a:pt x="871" y="52"/>
                      <a:pt x="870" y="50"/>
                      <a:pt x="869" y="50"/>
                    </a:cubicBezTo>
                    <a:cubicBezTo>
                      <a:pt x="869" y="51"/>
                      <a:pt x="868" y="52"/>
                      <a:pt x="868" y="52"/>
                    </a:cubicBezTo>
                    <a:cubicBezTo>
                      <a:pt x="867" y="53"/>
                      <a:pt x="866" y="55"/>
                      <a:pt x="866" y="55"/>
                    </a:cubicBezTo>
                    <a:cubicBezTo>
                      <a:pt x="865" y="55"/>
                      <a:pt x="864" y="53"/>
                      <a:pt x="864" y="53"/>
                    </a:cubicBezTo>
                    <a:cubicBezTo>
                      <a:pt x="863" y="52"/>
                      <a:pt x="862" y="52"/>
                      <a:pt x="861" y="51"/>
                    </a:cubicBezTo>
                    <a:cubicBezTo>
                      <a:pt x="861" y="51"/>
                      <a:pt x="859" y="50"/>
                      <a:pt x="859" y="50"/>
                    </a:cubicBezTo>
                    <a:cubicBezTo>
                      <a:pt x="859" y="50"/>
                      <a:pt x="858" y="51"/>
                      <a:pt x="857" y="52"/>
                    </a:cubicBezTo>
                    <a:cubicBezTo>
                      <a:pt x="857" y="53"/>
                      <a:pt x="856" y="53"/>
                      <a:pt x="856" y="54"/>
                    </a:cubicBezTo>
                    <a:cubicBezTo>
                      <a:pt x="855" y="55"/>
                      <a:pt x="855" y="56"/>
                      <a:pt x="854" y="56"/>
                    </a:cubicBezTo>
                    <a:cubicBezTo>
                      <a:pt x="853" y="57"/>
                      <a:pt x="853" y="58"/>
                      <a:pt x="852" y="59"/>
                    </a:cubicBezTo>
                    <a:cubicBezTo>
                      <a:pt x="852" y="59"/>
                      <a:pt x="851" y="61"/>
                      <a:pt x="851" y="61"/>
                    </a:cubicBezTo>
                    <a:cubicBezTo>
                      <a:pt x="850" y="61"/>
                      <a:pt x="849" y="59"/>
                      <a:pt x="848" y="59"/>
                    </a:cubicBezTo>
                    <a:cubicBezTo>
                      <a:pt x="848" y="58"/>
                      <a:pt x="847" y="58"/>
                      <a:pt x="846" y="57"/>
                    </a:cubicBezTo>
                    <a:cubicBezTo>
                      <a:pt x="846" y="57"/>
                      <a:pt x="844" y="56"/>
                      <a:pt x="844" y="56"/>
                    </a:cubicBezTo>
                    <a:cubicBezTo>
                      <a:pt x="843" y="56"/>
                      <a:pt x="842" y="54"/>
                      <a:pt x="842" y="54"/>
                    </a:cubicBezTo>
                    <a:cubicBezTo>
                      <a:pt x="841" y="54"/>
                      <a:pt x="840" y="56"/>
                      <a:pt x="840" y="56"/>
                    </a:cubicBezTo>
                    <a:cubicBezTo>
                      <a:pt x="840" y="57"/>
                      <a:pt x="839" y="58"/>
                      <a:pt x="838" y="58"/>
                    </a:cubicBezTo>
                    <a:cubicBezTo>
                      <a:pt x="838" y="59"/>
                      <a:pt x="837" y="57"/>
                      <a:pt x="836" y="57"/>
                    </a:cubicBezTo>
                    <a:cubicBezTo>
                      <a:pt x="835" y="57"/>
                      <a:pt x="835" y="59"/>
                      <a:pt x="834" y="59"/>
                    </a:cubicBezTo>
                    <a:cubicBezTo>
                      <a:pt x="834" y="59"/>
                      <a:pt x="833" y="57"/>
                      <a:pt x="832" y="57"/>
                    </a:cubicBezTo>
                    <a:cubicBezTo>
                      <a:pt x="832" y="57"/>
                      <a:pt x="831" y="59"/>
                      <a:pt x="830" y="59"/>
                    </a:cubicBezTo>
                    <a:cubicBezTo>
                      <a:pt x="830" y="60"/>
                      <a:pt x="829" y="62"/>
                      <a:pt x="829" y="62"/>
                    </a:cubicBezTo>
                    <a:cubicBezTo>
                      <a:pt x="828" y="62"/>
                      <a:pt x="827" y="60"/>
                      <a:pt x="826" y="60"/>
                    </a:cubicBezTo>
                    <a:cubicBezTo>
                      <a:pt x="826" y="60"/>
                      <a:pt x="825" y="62"/>
                      <a:pt x="825" y="62"/>
                    </a:cubicBezTo>
                    <a:cubicBezTo>
                      <a:pt x="824" y="62"/>
                      <a:pt x="823" y="60"/>
                      <a:pt x="823" y="61"/>
                    </a:cubicBezTo>
                    <a:cubicBezTo>
                      <a:pt x="822" y="61"/>
                      <a:pt x="822" y="62"/>
                      <a:pt x="821" y="63"/>
                    </a:cubicBezTo>
                    <a:cubicBezTo>
                      <a:pt x="820" y="63"/>
                      <a:pt x="820" y="64"/>
                      <a:pt x="819" y="65"/>
                    </a:cubicBezTo>
                    <a:cubicBezTo>
                      <a:pt x="819" y="65"/>
                      <a:pt x="817" y="63"/>
                      <a:pt x="817" y="63"/>
                    </a:cubicBezTo>
                    <a:cubicBezTo>
                      <a:pt x="817" y="63"/>
                      <a:pt x="818" y="61"/>
                      <a:pt x="819" y="61"/>
                    </a:cubicBezTo>
                    <a:cubicBezTo>
                      <a:pt x="819" y="61"/>
                      <a:pt x="820" y="59"/>
                      <a:pt x="820" y="59"/>
                    </a:cubicBezTo>
                    <a:cubicBezTo>
                      <a:pt x="821" y="59"/>
                      <a:pt x="822" y="61"/>
                      <a:pt x="823" y="61"/>
                    </a:cubicBezTo>
                    <a:cubicBezTo>
                      <a:pt x="823" y="60"/>
                      <a:pt x="824" y="59"/>
                      <a:pt x="824" y="58"/>
                    </a:cubicBezTo>
                    <a:cubicBezTo>
                      <a:pt x="825" y="58"/>
                      <a:pt x="825" y="57"/>
                      <a:pt x="826" y="56"/>
                    </a:cubicBezTo>
                    <a:cubicBezTo>
                      <a:pt x="826" y="55"/>
                      <a:pt x="827" y="55"/>
                      <a:pt x="828" y="54"/>
                    </a:cubicBezTo>
                    <a:cubicBezTo>
                      <a:pt x="828" y="53"/>
                      <a:pt x="829" y="52"/>
                      <a:pt x="829" y="52"/>
                    </a:cubicBezTo>
                    <a:cubicBezTo>
                      <a:pt x="830" y="52"/>
                      <a:pt x="831" y="53"/>
                      <a:pt x="832" y="53"/>
                    </a:cubicBezTo>
                    <a:cubicBezTo>
                      <a:pt x="832" y="53"/>
                      <a:pt x="834" y="55"/>
                      <a:pt x="834" y="55"/>
                    </a:cubicBezTo>
                    <a:cubicBezTo>
                      <a:pt x="834" y="54"/>
                      <a:pt x="835" y="53"/>
                      <a:pt x="836" y="53"/>
                    </a:cubicBezTo>
                    <a:cubicBezTo>
                      <a:pt x="836" y="53"/>
                      <a:pt x="837" y="51"/>
                      <a:pt x="837" y="51"/>
                    </a:cubicBezTo>
                    <a:cubicBezTo>
                      <a:pt x="837" y="50"/>
                      <a:pt x="835" y="49"/>
                      <a:pt x="835" y="49"/>
                    </a:cubicBezTo>
                    <a:cubicBezTo>
                      <a:pt x="835" y="48"/>
                      <a:pt x="836" y="47"/>
                      <a:pt x="837" y="47"/>
                    </a:cubicBezTo>
                    <a:cubicBezTo>
                      <a:pt x="837" y="46"/>
                      <a:pt x="838" y="45"/>
                      <a:pt x="838" y="44"/>
                    </a:cubicBezTo>
                    <a:cubicBezTo>
                      <a:pt x="839" y="44"/>
                      <a:pt x="840" y="43"/>
                      <a:pt x="840" y="42"/>
                    </a:cubicBezTo>
                    <a:cubicBezTo>
                      <a:pt x="839" y="41"/>
                      <a:pt x="837" y="40"/>
                      <a:pt x="836" y="39"/>
                    </a:cubicBezTo>
                    <a:cubicBezTo>
                      <a:pt x="835" y="38"/>
                      <a:pt x="834" y="38"/>
                      <a:pt x="833" y="37"/>
                    </a:cubicBezTo>
                    <a:cubicBezTo>
                      <a:pt x="833" y="38"/>
                      <a:pt x="832" y="39"/>
                      <a:pt x="832" y="39"/>
                    </a:cubicBezTo>
                    <a:cubicBezTo>
                      <a:pt x="832" y="40"/>
                      <a:pt x="834" y="40"/>
                      <a:pt x="834" y="41"/>
                    </a:cubicBezTo>
                    <a:cubicBezTo>
                      <a:pt x="834" y="42"/>
                      <a:pt x="832" y="43"/>
                      <a:pt x="832" y="43"/>
                    </a:cubicBezTo>
                    <a:cubicBezTo>
                      <a:pt x="832" y="43"/>
                      <a:pt x="834" y="45"/>
                      <a:pt x="834" y="45"/>
                    </a:cubicBezTo>
                    <a:cubicBezTo>
                      <a:pt x="834" y="45"/>
                      <a:pt x="833" y="47"/>
                      <a:pt x="833" y="47"/>
                    </a:cubicBezTo>
                    <a:cubicBezTo>
                      <a:pt x="832" y="47"/>
                      <a:pt x="831" y="46"/>
                      <a:pt x="831" y="45"/>
                    </a:cubicBezTo>
                    <a:cubicBezTo>
                      <a:pt x="830" y="45"/>
                      <a:pt x="829" y="44"/>
                      <a:pt x="828" y="44"/>
                    </a:cubicBezTo>
                    <a:cubicBezTo>
                      <a:pt x="828" y="44"/>
                      <a:pt x="827" y="46"/>
                      <a:pt x="827" y="46"/>
                    </a:cubicBezTo>
                    <a:cubicBezTo>
                      <a:pt x="826" y="46"/>
                      <a:pt x="825" y="44"/>
                      <a:pt x="824" y="44"/>
                    </a:cubicBezTo>
                    <a:cubicBezTo>
                      <a:pt x="824" y="44"/>
                      <a:pt x="823" y="46"/>
                      <a:pt x="823" y="46"/>
                    </a:cubicBezTo>
                    <a:cubicBezTo>
                      <a:pt x="822" y="47"/>
                      <a:pt x="821" y="49"/>
                      <a:pt x="821" y="49"/>
                    </a:cubicBezTo>
                    <a:cubicBezTo>
                      <a:pt x="821" y="49"/>
                      <a:pt x="819" y="47"/>
                      <a:pt x="819" y="47"/>
                    </a:cubicBezTo>
                    <a:cubicBezTo>
                      <a:pt x="818" y="47"/>
                      <a:pt x="817" y="49"/>
                      <a:pt x="817" y="49"/>
                    </a:cubicBezTo>
                    <a:cubicBezTo>
                      <a:pt x="816" y="50"/>
                      <a:pt x="816" y="51"/>
                      <a:pt x="815" y="51"/>
                    </a:cubicBezTo>
                    <a:cubicBezTo>
                      <a:pt x="815" y="52"/>
                      <a:pt x="814" y="53"/>
                      <a:pt x="814" y="54"/>
                    </a:cubicBezTo>
                    <a:cubicBezTo>
                      <a:pt x="813" y="54"/>
                      <a:pt x="812" y="56"/>
                      <a:pt x="812" y="56"/>
                    </a:cubicBezTo>
                    <a:cubicBezTo>
                      <a:pt x="811" y="56"/>
                      <a:pt x="810" y="54"/>
                      <a:pt x="810" y="54"/>
                    </a:cubicBezTo>
                    <a:cubicBezTo>
                      <a:pt x="809" y="54"/>
                      <a:pt x="809" y="56"/>
                      <a:pt x="808" y="56"/>
                    </a:cubicBezTo>
                    <a:cubicBezTo>
                      <a:pt x="808" y="57"/>
                      <a:pt x="806" y="55"/>
                      <a:pt x="806" y="55"/>
                    </a:cubicBezTo>
                    <a:cubicBezTo>
                      <a:pt x="805" y="55"/>
                      <a:pt x="804" y="53"/>
                      <a:pt x="803" y="53"/>
                    </a:cubicBezTo>
                    <a:cubicBezTo>
                      <a:pt x="803" y="53"/>
                      <a:pt x="805" y="51"/>
                      <a:pt x="805" y="51"/>
                    </a:cubicBezTo>
                    <a:cubicBezTo>
                      <a:pt x="806" y="50"/>
                      <a:pt x="806" y="49"/>
                      <a:pt x="807" y="49"/>
                    </a:cubicBezTo>
                    <a:cubicBezTo>
                      <a:pt x="807" y="48"/>
                      <a:pt x="808" y="47"/>
                      <a:pt x="809" y="46"/>
                    </a:cubicBezTo>
                    <a:cubicBezTo>
                      <a:pt x="808" y="46"/>
                      <a:pt x="807" y="45"/>
                      <a:pt x="806" y="45"/>
                    </a:cubicBezTo>
                    <a:cubicBezTo>
                      <a:pt x="806" y="45"/>
                      <a:pt x="805" y="47"/>
                      <a:pt x="805" y="47"/>
                    </a:cubicBezTo>
                    <a:cubicBezTo>
                      <a:pt x="804" y="47"/>
                      <a:pt x="803" y="45"/>
                      <a:pt x="802" y="45"/>
                    </a:cubicBezTo>
                    <a:cubicBezTo>
                      <a:pt x="802" y="45"/>
                      <a:pt x="801" y="47"/>
                      <a:pt x="801" y="47"/>
                    </a:cubicBezTo>
                    <a:cubicBezTo>
                      <a:pt x="800" y="48"/>
                      <a:pt x="800" y="49"/>
                      <a:pt x="799" y="50"/>
                    </a:cubicBezTo>
                    <a:cubicBezTo>
                      <a:pt x="798" y="50"/>
                      <a:pt x="798" y="51"/>
                      <a:pt x="797" y="52"/>
                    </a:cubicBezTo>
                    <a:cubicBezTo>
                      <a:pt x="797" y="51"/>
                      <a:pt x="796" y="51"/>
                      <a:pt x="795" y="50"/>
                    </a:cubicBezTo>
                    <a:cubicBezTo>
                      <a:pt x="795" y="50"/>
                      <a:pt x="793" y="48"/>
                      <a:pt x="793" y="48"/>
                    </a:cubicBezTo>
                    <a:cubicBezTo>
                      <a:pt x="792" y="49"/>
                      <a:pt x="792" y="50"/>
                      <a:pt x="791" y="51"/>
                    </a:cubicBezTo>
                    <a:cubicBezTo>
                      <a:pt x="793" y="52"/>
                      <a:pt x="794" y="53"/>
                      <a:pt x="796" y="54"/>
                    </a:cubicBezTo>
                    <a:cubicBezTo>
                      <a:pt x="796" y="55"/>
                      <a:pt x="797" y="55"/>
                      <a:pt x="798" y="56"/>
                    </a:cubicBezTo>
                    <a:cubicBezTo>
                      <a:pt x="799" y="56"/>
                      <a:pt x="799" y="57"/>
                      <a:pt x="800" y="58"/>
                    </a:cubicBezTo>
                    <a:cubicBezTo>
                      <a:pt x="800" y="58"/>
                      <a:pt x="802" y="59"/>
                      <a:pt x="802" y="59"/>
                    </a:cubicBezTo>
                    <a:cubicBezTo>
                      <a:pt x="802" y="59"/>
                      <a:pt x="804" y="57"/>
                      <a:pt x="804" y="57"/>
                    </a:cubicBezTo>
                    <a:cubicBezTo>
                      <a:pt x="804" y="57"/>
                      <a:pt x="806" y="58"/>
                      <a:pt x="806" y="59"/>
                    </a:cubicBezTo>
                    <a:cubicBezTo>
                      <a:pt x="806" y="59"/>
                      <a:pt x="805" y="61"/>
                      <a:pt x="805" y="61"/>
                    </a:cubicBezTo>
                    <a:cubicBezTo>
                      <a:pt x="804" y="61"/>
                      <a:pt x="803" y="63"/>
                      <a:pt x="803" y="63"/>
                    </a:cubicBezTo>
                    <a:cubicBezTo>
                      <a:pt x="802" y="63"/>
                      <a:pt x="801" y="62"/>
                      <a:pt x="801" y="61"/>
                    </a:cubicBezTo>
                    <a:cubicBezTo>
                      <a:pt x="800" y="62"/>
                      <a:pt x="799" y="63"/>
                      <a:pt x="799" y="64"/>
                    </a:cubicBezTo>
                    <a:cubicBezTo>
                      <a:pt x="799" y="64"/>
                      <a:pt x="797" y="66"/>
                      <a:pt x="797" y="66"/>
                    </a:cubicBezTo>
                    <a:cubicBezTo>
                      <a:pt x="796" y="66"/>
                      <a:pt x="796" y="64"/>
                      <a:pt x="795" y="64"/>
                    </a:cubicBezTo>
                    <a:cubicBezTo>
                      <a:pt x="795" y="64"/>
                      <a:pt x="793" y="67"/>
                      <a:pt x="793" y="66"/>
                    </a:cubicBezTo>
                    <a:cubicBezTo>
                      <a:pt x="793" y="66"/>
                      <a:pt x="791" y="65"/>
                      <a:pt x="791" y="65"/>
                    </a:cubicBezTo>
                    <a:cubicBezTo>
                      <a:pt x="791" y="64"/>
                      <a:pt x="793" y="63"/>
                      <a:pt x="793" y="63"/>
                    </a:cubicBezTo>
                    <a:cubicBezTo>
                      <a:pt x="793" y="62"/>
                      <a:pt x="795" y="60"/>
                      <a:pt x="794" y="60"/>
                    </a:cubicBezTo>
                    <a:cubicBezTo>
                      <a:pt x="794" y="60"/>
                      <a:pt x="792" y="59"/>
                      <a:pt x="792" y="59"/>
                    </a:cubicBezTo>
                    <a:cubicBezTo>
                      <a:pt x="792" y="59"/>
                      <a:pt x="791" y="61"/>
                      <a:pt x="791" y="61"/>
                    </a:cubicBezTo>
                    <a:cubicBezTo>
                      <a:pt x="790" y="61"/>
                      <a:pt x="789" y="60"/>
                      <a:pt x="788" y="59"/>
                    </a:cubicBezTo>
                    <a:cubicBezTo>
                      <a:pt x="788" y="59"/>
                      <a:pt x="786" y="58"/>
                      <a:pt x="786" y="57"/>
                    </a:cubicBezTo>
                    <a:cubicBezTo>
                      <a:pt x="786" y="57"/>
                      <a:pt x="788" y="55"/>
                      <a:pt x="788" y="55"/>
                    </a:cubicBezTo>
                    <a:cubicBezTo>
                      <a:pt x="788" y="54"/>
                      <a:pt x="789" y="54"/>
                      <a:pt x="789" y="53"/>
                    </a:cubicBezTo>
                    <a:cubicBezTo>
                      <a:pt x="790" y="52"/>
                      <a:pt x="791" y="51"/>
                      <a:pt x="791" y="51"/>
                    </a:cubicBezTo>
                    <a:cubicBezTo>
                      <a:pt x="791" y="50"/>
                      <a:pt x="789" y="49"/>
                      <a:pt x="789" y="49"/>
                    </a:cubicBezTo>
                    <a:cubicBezTo>
                      <a:pt x="789" y="48"/>
                      <a:pt x="791" y="47"/>
                      <a:pt x="791" y="47"/>
                    </a:cubicBezTo>
                    <a:cubicBezTo>
                      <a:pt x="791" y="46"/>
                      <a:pt x="788" y="46"/>
                      <a:pt x="788" y="45"/>
                    </a:cubicBezTo>
                    <a:cubicBezTo>
                      <a:pt x="788" y="46"/>
                      <a:pt x="787" y="47"/>
                      <a:pt x="787" y="47"/>
                    </a:cubicBezTo>
                    <a:cubicBezTo>
                      <a:pt x="786" y="48"/>
                      <a:pt x="785" y="49"/>
                      <a:pt x="785" y="50"/>
                    </a:cubicBezTo>
                    <a:cubicBezTo>
                      <a:pt x="785" y="50"/>
                      <a:pt x="787" y="51"/>
                      <a:pt x="787" y="51"/>
                    </a:cubicBezTo>
                    <a:cubicBezTo>
                      <a:pt x="787" y="52"/>
                      <a:pt x="786" y="53"/>
                      <a:pt x="786" y="53"/>
                    </a:cubicBezTo>
                    <a:cubicBezTo>
                      <a:pt x="785" y="54"/>
                      <a:pt x="784" y="52"/>
                      <a:pt x="783" y="52"/>
                    </a:cubicBezTo>
                    <a:cubicBezTo>
                      <a:pt x="782" y="53"/>
                      <a:pt x="781" y="55"/>
                      <a:pt x="780" y="56"/>
                    </a:cubicBezTo>
                    <a:cubicBezTo>
                      <a:pt x="778" y="55"/>
                      <a:pt x="777" y="54"/>
                      <a:pt x="775" y="53"/>
                    </a:cubicBezTo>
                    <a:cubicBezTo>
                      <a:pt x="777" y="51"/>
                      <a:pt x="778" y="50"/>
                      <a:pt x="779" y="48"/>
                    </a:cubicBezTo>
                    <a:cubicBezTo>
                      <a:pt x="779" y="48"/>
                      <a:pt x="780" y="50"/>
                      <a:pt x="781" y="50"/>
                    </a:cubicBezTo>
                    <a:cubicBezTo>
                      <a:pt x="781" y="50"/>
                      <a:pt x="783" y="48"/>
                      <a:pt x="783" y="48"/>
                    </a:cubicBezTo>
                    <a:cubicBezTo>
                      <a:pt x="783" y="48"/>
                      <a:pt x="781" y="46"/>
                      <a:pt x="781" y="46"/>
                    </a:cubicBezTo>
                    <a:cubicBezTo>
                      <a:pt x="780" y="46"/>
                      <a:pt x="782" y="44"/>
                      <a:pt x="782" y="44"/>
                    </a:cubicBezTo>
                    <a:cubicBezTo>
                      <a:pt x="782" y="43"/>
                      <a:pt x="780" y="43"/>
                      <a:pt x="780" y="42"/>
                    </a:cubicBezTo>
                    <a:cubicBezTo>
                      <a:pt x="779" y="44"/>
                      <a:pt x="778" y="45"/>
                      <a:pt x="777" y="47"/>
                    </a:cubicBezTo>
                    <a:cubicBezTo>
                      <a:pt x="776" y="47"/>
                      <a:pt x="776" y="48"/>
                      <a:pt x="775" y="49"/>
                    </a:cubicBezTo>
                    <a:cubicBezTo>
                      <a:pt x="775" y="49"/>
                      <a:pt x="773" y="47"/>
                      <a:pt x="773" y="47"/>
                    </a:cubicBezTo>
                    <a:cubicBezTo>
                      <a:pt x="772" y="47"/>
                      <a:pt x="771" y="49"/>
                      <a:pt x="771" y="49"/>
                    </a:cubicBezTo>
                    <a:cubicBezTo>
                      <a:pt x="771" y="50"/>
                      <a:pt x="770" y="52"/>
                      <a:pt x="769" y="52"/>
                    </a:cubicBezTo>
                    <a:cubicBezTo>
                      <a:pt x="769" y="52"/>
                      <a:pt x="767" y="50"/>
                      <a:pt x="767" y="50"/>
                    </a:cubicBezTo>
                    <a:cubicBezTo>
                      <a:pt x="767" y="50"/>
                      <a:pt x="765" y="48"/>
                      <a:pt x="765" y="48"/>
                    </a:cubicBezTo>
                    <a:cubicBezTo>
                      <a:pt x="765" y="48"/>
                      <a:pt x="763" y="50"/>
                      <a:pt x="763" y="50"/>
                    </a:cubicBezTo>
                    <a:cubicBezTo>
                      <a:pt x="763" y="51"/>
                      <a:pt x="765" y="52"/>
                      <a:pt x="765" y="52"/>
                    </a:cubicBezTo>
                    <a:cubicBezTo>
                      <a:pt x="765" y="53"/>
                      <a:pt x="764" y="54"/>
                      <a:pt x="764" y="54"/>
                    </a:cubicBezTo>
                    <a:cubicBezTo>
                      <a:pt x="763" y="55"/>
                      <a:pt x="763" y="56"/>
                      <a:pt x="762" y="57"/>
                    </a:cubicBezTo>
                    <a:cubicBezTo>
                      <a:pt x="762" y="57"/>
                      <a:pt x="760" y="55"/>
                      <a:pt x="760" y="55"/>
                    </a:cubicBezTo>
                    <a:cubicBezTo>
                      <a:pt x="759" y="55"/>
                      <a:pt x="758" y="57"/>
                      <a:pt x="758" y="57"/>
                    </a:cubicBezTo>
                    <a:cubicBezTo>
                      <a:pt x="758" y="58"/>
                      <a:pt x="756" y="59"/>
                      <a:pt x="756" y="59"/>
                    </a:cubicBezTo>
                    <a:cubicBezTo>
                      <a:pt x="756" y="60"/>
                      <a:pt x="759" y="61"/>
                      <a:pt x="758" y="61"/>
                    </a:cubicBezTo>
                    <a:cubicBezTo>
                      <a:pt x="758" y="62"/>
                      <a:pt x="757" y="63"/>
                      <a:pt x="757" y="63"/>
                    </a:cubicBezTo>
                    <a:cubicBezTo>
                      <a:pt x="756" y="64"/>
                      <a:pt x="756" y="65"/>
                      <a:pt x="755" y="66"/>
                    </a:cubicBezTo>
                    <a:cubicBezTo>
                      <a:pt x="755" y="66"/>
                      <a:pt x="753" y="64"/>
                      <a:pt x="753" y="64"/>
                    </a:cubicBezTo>
                    <a:cubicBezTo>
                      <a:pt x="753" y="64"/>
                      <a:pt x="754" y="62"/>
                      <a:pt x="755" y="62"/>
                    </a:cubicBezTo>
                    <a:cubicBezTo>
                      <a:pt x="755" y="61"/>
                      <a:pt x="756" y="60"/>
                      <a:pt x="756" y="59"/>
                    </a:cubicBezTo>
                    <a:cubicBezTo>
                      <a:pt x="756" y="59"/>
                      <a:pt x="754" y="58"/>
                      <a:pt x="754" y="58"/>
                    </a:cubicBezTo>
                    <a:cubicBezTo>
                      <a:pt x="754" y="57"/>
                      <a:pt x="756" y="56"/>
                      <a:pt x="756" y="55"/>
                    </a:cubicBezTo>
                    <a:cubicBezTo>
                      <a:pt x="756" y="55"/>
                      <a:pt x="754" y="54"/>
                      <a:pt x="753" y="54"/>
                    </a:cubicBezTo>
                    <a:cubicBezTo>
                      <a:pt x="753" y="53"/>
                      <a:pt x="752" y="53"/>
                      <a:pt x="751" y="52"/>
                    </a:cubicBezTo>
                    <a:cubicBezTo>
                      <a:pt x="751" y="53"/>
                      <a:pt x="749" y="54"/>
                      <a:pt x="750" y="54"/>
                    </a:cubicBezTo>
                    <a:cubicBezTo>
                      <a:pt x="750" y="55"/>
                      <a:pt x="752" y="55"/>
                      <a:pt x="752" y="56"/>
                    </a:cubicBezTo>
                    <a:cubicBezTo>
                      <a:pt x="752" y="56"/>
                      <a:pt x="750" y="58"/>
                      <a:pt x="750" y="58"/>
                    </a:cubicBezTo>
                    <a:cubicBezTo>
                      <a:pt x="750" y="58"/>
                      <a:pt x="748" y="56"/>
                      <a:pt x="748" y="57"/>
                    </a:cubicBezTo>
                    <a:cubicBezTo>
                      <a:pt x="747" y="57"/>
                      <a:pt x="747" y="59"/>
                      <a:pt x="746" y="59"/>
                    </a:cubicBezTo>
                    <a:cubicBezTo>
                      <a:pt x="747" y="59"/>
                      <a:pt x="748" y="61"/>
                      <a:pt x="748" y="60"/>
                    </a:cubicBezTo>
                    <a:cubicBezTo>
                      <a:pt x="748" y="61"/>
                      <a:pt x="747" y="63"/>
                      <a:pt x="747" y="63"/>
                    </a:cubicBezTo>
                    <a:cubicBezTo>
                      <a:pt x="746" y="63"/>
                      <a:pt x="745" y="61"/>
                      <a:pt x="744" y="61"/>
                    </a:cubicBezTo>
                    <a:cubicBezTo>
                      <a:pt x="744" y="61"/>
                      <a:pt x="742" y="60"/>
                      <a:pt x="742" y="59"/>
                    </a:cubicBezTo>
                    <a:cubicBezTo>
                      <a:pt x="742" y="59"/>
                      <a:pt x="744" y="58"/>
                      <a:pt x="744" y="57"/>
                    </a:cubicBezTo>
                    <a:cubicBezTo>
                      <a:pt x="744" y="56"/>
                      <a:pt x="742" y="56"/>
                      <a:pt x="742" y="55"/>
                    </a:cubicBezTo>
                    <a:cubicBezTo>
                      <a:pt x="742" y="55"/>
                      <a:pt x="744" y="54"/>
                      <a:pt x="743" y="53"/>
                    </a:cubicBezTo>
                    <a:cubicBezTo>
                      <a:pt x="743" y="52"/>
                      <a:pt x="742" y="52"/>
                      <a:pt x="741" y="51"/>
                    </a:cubicBezTo>
                    <a:cubicBezTo>
                      <a:pt x="740" y="53"/>
                      <a:pt x="739" y="54"/>
                      <a:pt x="738" y="56"/>
                    </a:cubicBezTo>
                    <a:cubicBezTo>
                      <a:pt x="737" y="57"/>
                      <a:pt x="736" y="57"/>
                      <a:pt x="736" y="58"/>
                    </a:cubicBezTo>
                    <a:cubicBezTo>
                      <a:pt x="736" y="58"/>
                      <a:pt x="738" y="59"/>
                      <a:pt x="738" y="60"/>
                    </a:cubicBezTo>
                    <a:cubicBezTo>
                      <a:pt x="738" y="60"/>
                      <a:pt x="737" y="62"/>
                      <a:pt x="737" y="62"/>
                    </a:cubicBezTo>
                    <a:cubicBezTo>
                      <a:pt x="736" y="63"/>
                      <a:pt x="735" y="64"/>
                      <a:pt x="735" y="64"/>
                    </a:cubicBezTo>
                    <a:cubicBezTo>
                      <a:pt x="732" y="62"/>
                      <a:pt x="729" y="60"/>
                      <a:pt x="726" y="57"/>
                    </a:cubicBezTo>
                    <a:cubicBezTo>
                      <a:pt x="727" y="57"/>
                      <a:pt x="727" y="55"/>
                      <a:pt x="728" y="55"/>
                    </a:cubicBezTo>
                    <a:cubicBezTo>
                      <a:pt x="728" y="55"/>
                      <a:pt x="729" y="57"/>
                      <a:pt x="730" y="57"/>
                    </a:cubicBezTo>
                    <a:cubicBezTo>
                      <a:pt x="730" y="57"/>
                      <a:pt x="731" y="55"/>
                      <a:pt x="732" y="55"/>
                    </a:cubicBezTo>
                    <a:cubicBezTo>
                      <a:pt x="732" y="54"/>
                      <a:pt x="733" y="53"/>
                      <a:pt x="733" y="52"/>
                    </a:cubicBezTo>
                    <a:cubicBezTo>
                      <a:pt x="734" y="52"/>
                      <a:pt x="734" y="51"/>
                      <a:pt x="735" y="50"/>
                    </a:cubicBezTo>
                    <a:cubicBezTo>
                      <a:pt x="735" y="50"/>
                      <a:pt x="737" y="49"/>
                      <a:pt x="737" y="48"/>
                    </a:cubicBezTo>
                    <a:cubicBezTo>
                      <a:pt x="737" y="48"/>
                      <a:pt x="735" y="47"/>
                      <a:pt x="734" y="46"/>
                    </a:cubicBezTo>
                    <a:cubicBezTo>
                      <a:pt x="734" y="47"/>
                      <a:pt x="733" y="48"/>
                      <a:pt x="733" y="49"/>
                    </a:cubicBezTo>
                    <a:cubicBezTo>
                      <a:pt x="733" y="49"/>
                      <a:pt x="731" y="51"/>
                      <a:pt x="731" y="51"/>
                    </a:cubicBezTo>
                    <a:cubicBezTo>
                      <a:pt x="731" y="51"/>
                      <a:pt x="729" y="49"/>
                      <a:pt x="729" y="49"/>
                    </a:cubicBezTo>
                    <a:cubicBezTo>
                      <a:pt x="729" y="49"/>
                      <a:pt x="731" y="47"/>
                      <a:pt x="731" y="47"/>
                    </a:cubicBezTo>
                    <a:cubicBezTo>
                      <a:pt x="730" y="47"/>
                      <a:pt x="729" y="45"/>
                      <a:pt x="728" y="45"/>
                    </a:cubicBezTo>
                    <a:cubicBezTo>
                      <a:pt x="728" y="45"/>
                      <a:pt x="727" y="47"/>
                      <a:pt x="727" y="47"/>
                    </a:cubicBezTo>
                    <a:cubicBezTo>
                      <a:pt x="726" y="47"/>
                      <a:pt x="725" y="46"/>
                      <a:pt x="724" y="46"/>
                    </a:cubicBezTo>
                    <a:cubicBezTo>
                      <a:pt x="724" y="46"/>
                      <a:pt x="723" y="44"/>
                      <a:pt x="722" y="44"/>
                    </a:cubicBezTo>
                    <a:cubicBezTo>
                      <a:pt x="722" y="44"/>
                      <a:pt x="721" y="46"/>
                      <a:pt x="720" y="46"/>
                    </a:cubicBezTo>
                    <a:cubicBezTo>
                      <a:pt x="720" y="46"/>
                      <a:pt x="719" y="44"/>
                      <a:pt x="718" y="44"/>
                    </a:cubicBezTo>
                    <a:cubicBezTo>
                      <a:pt x="718" y="45"/>
                      <a:pt x="717" y="47"/>
                      <a:pt x="716" y="47"/>
                    </a:cubicBezTo>
                    <a:cubicBezTo>
                      <a:pt x="716" y="47"/>
                      <a:pt x="715" y="45"/>
                      <a:pt x="714" y="45"/>
                    </a:cubicBezTo>
                    <a:cubicBezTo>
                      <a:pt x="714" y="45"/>
                      <a:pt x="713" y="47"/>
                      <a:pt x="713" y="47"/>
                    </a:cubicBezTo>
                    <a:cubicBezTo>
                      <a:pt x="713" y="48"/>
                      <a:pt x="715" y="48"/>
                      <a:pt x="715" y="49"/>
                    </a:cubicBezTo>
                    <a:cubicBezTo>
                      <a:pt x="715" y="50"/>
                      <a:pt x="713" y="50"/>
                      <a:pt x="713" y="51"/>
                    </a:cubicBezTo>
                    <a:cubicBezTo>
                      <a:pt x="715" y="52"/>
                      <a:pt x="716" y="53"/>
                      <a:pt x="718" y="55"/>
                    </a:cubicBezTo>
                    <a:cubicBezTo>
                      <a:pt x="718" y="55"/>
                      <a:pt x="719" y="56"/>
                      <a:pt x="720" y="56"/>
                    </a:cubicBezTo>
                    <a:cubicBezTo>
                      <a:pt x="719" y="58"/>
                      <a:pt x="717" y="59"/>
                      <a:pt x="716" y="61"/>
                    </a:cubicBezTo>
                    <a:cubicBezTo>
                      <a:pt x="715" y="60"/>
                      <a:pt x="713" y="58"/>
                      <a:pt x="712" y="57"/>
                    </a:cubicBezTo>
                    <a:cubicBezTo>
                      <a:pt x="712" y="57"/>
                      <a:pt x="714" y="56"/>
                      <a:pt x="714" y="55"/>
                    </a:cubicBezTo>
                    <a:cubicBezTo>
                      <a:pt x="714" y="55"/>
                      <a:pt x="712" y="54"/>
                      <a:pt x="711" y="53"/>
                    </a:cubicBezTo>
                    <a:cubicBezTo>
                      <a:pt x="711" y="53"/>
                      <a:pt x="710" y="52"/>
                      <a:pt x="709" y="52"/>
                    </a:cubicBezTo>
                    <a:cubicBezTo>
                      <a:pt x="708" y="53"/>
                      <a:pt x="707" y="55"/>
                      <a:pt x="706" y="56"/>
                    </a:cubicBezTo>
                    <a:cubicBezTo>
                      <a:pt x="705" y="57"/>
                      <a:pt x="705" y="58"/>
                      <a:pt x="704" y="58"/>
                    </a:cubicBezTo>
                    <a:cubicBezTo>
                      <a:pt x="704" y="58"/>
                      <a:pt x="702" y="57"/>
                      <a:pt x="702" y="57"/>
                    </a:cubicBezTo>
                    <a:cubicBezTo>
                      <a:pt x="702" y="56"/>
                      <a:pt x="700" y="55"/>
                      <a:pt x="700" y="55"/>
                    </a:cubicBezTo>
                    <a:cubicBezTo>
                      <a:pt x="699" y="55"/>
                      <a:pt x="698" y="57"/>
                      <a:pt x="698" y="57"/>
                    </a:cubicBezTo>
                    <a:cubicBezTo>
                      <a:pt x="698" y="57"/>
                      <a:pt x="696" y="56"/>
                      <a:pt x="696" y="56"/>
                    </a:cubicBezTo>
                    <a:cubicBezTo>
                      <a:pt x="696" y="55"/>
                      <a:pt x="697" y="53"/>
                      <a:pt x="697" y="53"/>
                    </a:cubicBezTo>
                    <a:cubicBezTo>
                      <a:pt x="698" y="53"/>
                      <a:pt x="699" y="55"/>
                      <a:pt x="700" y="55"/>
                    </a:cubicBezTo>
                    <a:cubicBezTo>
                      <a:pt x="700" y="54"/>
                      <a:pt x="701" y="53"/>
                      <a:pt x="701" y="53"/>
                    </a:cubicBezTo>
                    <a:cubicBezTo>
                      <a:pt x="701" y="52"/>
                      <a:pt x="699" y="51"/>
                      <a:pt x="699" y="51"/>
                    </a:cubicBezTo>
                    <a:cubicBezTo>
                      <a:pt x="699" y="50"/>
                      <a:pt x="697" y="50"/>
                      <a:pt x="697" y="49"/>
                    </a:cubicBezTo>
                    <a:cubicBezTo>
                      <a:pt x="696" y="49"/>
                      <a:pt x="695" y="48"/>
                      <a:pt x="695" y="48"/>
                    </a:cubicBezTo>
                    <a:cubicBezTo>
                      <a:pt x="694" y="47"/>
                      <a:pt x="693" y="47"/>
                      <a:pt x="692" y="46"/>
                    </a:cubicBezTo>
                    <a:cubicBezTo>
                      <a:pt x="692" y="47"/>
                      <a:pt x="691" y="47"/>
                      <a:pt x="691" y="48"/>
                    </a:cubicBezTo>
                    <a:cubicBezTo>
                      <a:pt x="690" y="48"/>
                      <a:pt x="689" y="50"/>
                      <a:pt x="689" y="50"/>
                    </a:cubicBezTo>
                    <a:cubicBezTo>
                      <a:pt x="689" y="51"/>
                      <a:pt x="691" y="52"/>
                      <a:pt x="691" y="52"/>
                    </a:cubicBezTo>
                    <a:cubicBezTo>
                      <a:pt x="691" y="52"/>
                      <a:pt x="690" y="54"/>
                      <a:pt x="689" y="54"/>
                    </a:cubicBezTo>
                    <a:cubicBezTo>
                      <a:pt x="689" y="54"/>
                      <a:pt x="688" y="53"/>
                      <a:pt x="687" y="53"/>
                    </a:cubicBezTo>
                    <a:cubicBezTo>
                      <a:pt x="686" y="52"/>
                      <a:pt x="686" y="51"/>
                      <a:pt x="685" y="51"/>
                    </a:cubicBezTo>
                    <a:cubicBezTo>
                      <a:pt x="685" y="51"/>
                      <a:pt x="683" y="49"/>
                      <a:pt x="683" y="49"/>
                    </a:cubicBezTo>
                    <a:cubicBezTo>
                      <a:pt x="682" y="49"/>
                      <a:pt x="681" y="51"/>
                      <a:pt x="681" y="51"/>
                    </a:cubicBezTo>
                    <a:cubicBezTo>
                      <a:pt x="680" y="52"/>
                      <a:pt x="680" y="53"/>
                      <a:pt x="679" y="54"/>
                    </a:cubicBezTo>
                    <a:cubicBezTo>
                      <a:pt x="679" y="54"/>
                      <a:pt x="678" y="56"/>
                      <a:pt x="678" y="56"/>
                    </a:cubicBezTo>
                    <a:cubicBezTo>
                      <a:pt x="677" y="56"/>
                      <a:pt x="676" y="54"/>
                      <a:pt x="675" y="54"/>
                    </a:cubicBezTo>
                    <a:cubicBezTo>
                      <a:pt x="675" y="54"/>
                      <a:pt x="674" y="53"/>
                      <a:pt x="673" y="53"/>
                    </a:cubicBezTo>
                    <a:cubicBezTo>
                      <a:pt x="673" y="52"/>
                      <a:pt x="672" y="55"/>
                      <a:pt x="671" y="55"/>
                    </a:cubicBezTo>
                    <a:cubicBezTo>
                      <a:pt x="671" y="55"/>
                      <a:pt x="670" y="53"/>
                      <a:pt x="669" y="53"/>
                    </a:cubicBezTo>
                    <a:cubicBezTo>
                      <a:pt x="669" y="54"/>
                      <a:pt x="668" y="55"/>
                      <a:pt x="668" y="55"/>
                    </a:cubicBezTo>
                    <a:cubicBezTo>
                      <a:pt x="668" y="55"/>
                      <a:pt x="665" y="54"/>
                      <a:pt x="665" y="54"/>
                    </a:cubicBezTo>
                    <a:cubicBezTo>
                      <a:pt x="665" y="53"/>
                      <a:pt x="667" y="52"/>
                      <a:pt x="667" y="51"/>
                    </a:cubicBezTo>
                    <a:cubicBezTo>
                      <a:pt x="667" y="51"/>
                      <a:pt x="668" y="50"/>
                      <a:pt x="669" y="49"/>
                    </a:cubicBezTo>
                    <a:cubicBezTo>
                      <a:pt x="669" y="49"/>
                      <a:pt x="670" y="47"/>
                      <a:pt x="670" y="47"/>
                    </a:cubicBezTo>
                    <a:cubicBezTo>
                      <a:pt x="670" y="46"/>
                      <a:pt x="668" y="46"/>
                      <a:pt x="668" y="45"/>
                    </a:cubicBezTo>
                    <a:cubicBezTo>
                      <a:pt x="668" y="45"/>
                      <a:pt x="670" y="43"/>
                      <a:pt x="670" y="43"/>
                    </a:cubicBezTo>
                    <a:cubicBezTo>
                      <a:pt x="670" y="42"/>
                      <a:pt x="668" y="42"/>
                      <a:pt x="668" y="41"/>
                    </a:cubicBezTo>
                    <a:cubicBezTo>
                      <a:pt x="668" y="41"/>
                      <a:pt x="666" y="40"/>
                      <a:pt x="665" y="40"/>
                    </a:cubicBezTo>
                    <a:cubicBezTo>
                      <a:pt x="665" y="40"/>
                      <a:pt x="664" y="41"/>
                      <a:pt x="664" y="42"/>
                    </a:cubicBezTo>
                    <a:cubicBezTo>
                      <a:pt x="664" y="42"/>
                      <a:pt x="666" y="43"/>
                      <a:pt x="666" y="43"/>
                    </a:cubicBezTo>
                    <a:cubicBezTo>
                      <a:pt x="666" y="44"/>
                      <a:pt x="665" y="45"/>
                      <a:pt x="664" y="46"/>
                    </a:cubicBezTo>
                    <a:cubicBezTo>
                      <a:pt x="664" y="46"/>
                      <a:pt x="663" y="47"/>
                      <a:pt x="663" y="48"/>
                    </a:cubicBezTo>
                    <a:cubicBezTo>
                      <a:pt x="662" y="48"/>
                      <a:pt x="665" y="49"/>
                      <a:pt x="665" y="50"/>
                    </a:cubicBezTo>
                    <a:cubicBezTo>
                      <a:pt x="665" y="50"/>
                      <a:pt x="663" y="51"/>
                      <a:pt x="663" y="52"/>
                    </a:cubicBezTo>
                    <a:cubicBezTo>
                      <a:pt x="663" y="53"/>
                      <a:pt x="661" y="53"/>
                      <a:pt x="661" y="54"/>
                    </a:cubicBezTo>
                    <a:cubicBezTo>
                      <a:pt x="661" y="55"/>
                      <a:pt x="663" y="55"/>
                      <a:pt x="664" y="56"/>
                    </a:cubicBezTo>
                    <a:cubicBezTo>
                      <a:pt x="662" y="57"/>
                      <a:pt x="661" y="59"/>
                      <a:pt x="660" y="60"/>
                    </a:cubicBezTo>
                    <a:cubicBezTo>
                      <a:pt x="660" y="61"/>
                      <a:pt x="659" y="62"/>
                      <a:pt x="659" y="63"/>
                    </a:cubicBezTo>
                    <a:cubicBezTo>
                      <a:pt x="657" y="61"/>
                      <a:pt x="656" y="60"/>
                      <a:pt x="654" y="59"/>
                    </a:cubicBezTo>
                    <a:cubicBezTo>
                      <a:pt x="655" y="58"/>
                      <a:pt x="655" y="58"/>
                      <a:pt x="656" y="57"/>
                    </a:cubicBezTo>
                    <a:cubicBezTo>
                      <a:pt x="656" y="56"/>
                      <a:pt x="657" y="55"/>
                      <a:pt x="657" y="55"/>
                    </a:cubicBezTo>
                    <a:cubicBezTo>
                      <a:pt x="657" y="54"/>
                      <a:pt x="655" y="53"/>
                      <a:pt x="655" y="53"/>
                    </a:cubicBezTo>
                    <a:cubicBezTo>
                      <a:pt x="655" y="53"/>
                      <a:pt x="653" y="52"/>
                      <a:pt x="653" y="51"/>
                    </a:cubicBezTo>
                    <a:cubicBezTo>
                      <a:pt x="653" y="51"/>
                      <a:pt x="655" y="50"/>
                      <a:pt x="655" y="49"/>
                    </a:cubicBezTo>
                    <a:cubicBezTo>
                      <a:pt x="654" y="48"/>
                      <a:pt x="653" y="48"/>
                      <a:pt x="652" y="47"/>
                    </a:cubicBezTo>
                    <a:cubicBezTo>
                      <a:pt x="652" y="47"/>
                      <a:pt x="651" y="46"/>
                      <a:pt x="650" y="46"/>
                    </a:cubicBezTo>
                    <a:cubicBezTo>
                      <a:pt x="650" y="46"/>
                      <a:pt x="649" y="47"/>
                      <a:pt x="649" y="48"/>
                    </a:cubicBezTo>
                    <a:cubicBezTo>
                      <a:pt x="648" y="48"/>
                      <a:pt x="647" y="50"/>
                      <a:pt x="647" y="50"/>
                    </a:cubicBezTo>
                    <a:cubicBezTo>
                      <a:pt x="647" y="50"/>
                      <a:pt x="649" y="51"/>
                      <a:pt x="649" y="52"/>
                    </a:cubicBezTo>
                    <a:cubicBezTo>
                      <a:pt x="649" y="52"/>
                      <a:pt x="648" y="53"/>
                      <a:pt x="647" y="54"/>
                    </a:cubicBezTo>
                    <a:cubicBezTo>
                      <a:pt x="647" y="54"/>
                      <a:pt x="646" y="56"/>
                      <a:pt x="646" y="56"/>
                    </a:cubicBezTo>
                    <a:cubicBezTo>
                      <a:pt x="646" y="57"/>
                      <a:pt x="648" y="57"/>
                      <a:pt x="648" y="58"/>
                    </a:cubicBezTo>
                    <a:cubicBezTo>
                      <a:pt x="648" y="59"/>
                      <a:pt x="646" y="59"/>
                      <a:pt x="646" y="60"/>
                    </a:cubicBezTo>
                    <a:cubicBezTo>
                      <a:pt x="646" y="60"/>
                      <a:pt x="644" y="59"/>
                      <a:pt x="644" y="58"/>
                    </a:cubicBezTo>
                    <a:cubicBezTo>
                      <a:pt x="644" y="58"/>
                      <a:pt x="646" y="57"/>
                      <a:pt x="646" y="56"/>
                    </a:cubicBezTo>
                    <a:cubicBezTo>
                      <a:pt x="645" y="56"/>
                      <a:pt x="644" y="55"/>
                      <a:pt x="643" y="55"/>
                    </a:cubicBezTo>
                    <a:cubicBezTo>
                      <a:pt x="643" y="54"/>
                      <a:pt x="642" y="53"/>
                      <a:pt x="641" y="53"/>
                    </a:cubicBezTo>
                    <a:cubicBezTo>
                      <a:pt x="641" y="53"/>
                      <a:pt x="639" y="51"/>
                      <a:pt x="639" y="51"/>
                    </a:cubicBezTo>
                    <a:cubicBezTo>
                      <a:pt x="638" y="51"/>
                      <a:pt x="638" y="53"/>
                      <a:pt x="637" y="53"/>
                    </a:cubicBezTo>
                    <a:cubicBezTo>
                      <a:pt x="637" y="53"/>
                      <a:pt x="636" y="51"/>
                      <a:pt x="635" y="52"/>
                    </a:cubicBezTo>
                    <a:cubicBezTo>
                      <a:pt x="634" y="52"/>
                      <a:pt x="634" y="54"/>
                      <a:pt x="633" y="54"/>
                    </a:cubicBezTo>
                    <a:cubicBezTo>
                      <a:pt x="634" y="55"/>
                      <a:pt x="635" y="55"/>
                      <a:pt x="636" y="56"/>
                    </a:cubicBezTo>
                    <a:cubicBezTo>
                      <a:pt x="636" y="56"/>
                      <a:pt x="634" y="57"/>
                      <a:pt x="634" y="58"/>
                    </a:cubicBezTo>
                    <a:cubicBezTo>
                      <a:pt x="633" y="58"/>
                      <a:pt x="632" y="59"/>
                      <a:pt x="632" y="60"/>
                    </a:cubicBezTo>
                    <a:cubicBezTo>
                      <a:pt x="632" y="60"/>
                      <a:pt x="634" y="61"/>
                      <a:pt x="634" y="62"/>
                    </a:cubicBezTo>
                    <a:cubicBezTo>
                      <a:pt x="634" y="62"/>
                      <a:pt x="633" y="64"/>
                      <a:pt x="633" y="64"/>
                    </a:cubicBezTo>
                    <a:cubicBezTo>
                      <a:pt x="632" y="65"/>
                      <a:pt x="631" y="65"/>
                      <a:pt x="631" y="66"/>
                    </a:cubicBezTo>
                    <a:cubicBezTo>
                      <a:pt x="631" y="66"/>
                      <a:pt x="629" y="65"/>
                      <a:pt x="629" y="64"/>
                    </a:cubicBezTo>
                    <a:cubicBezTo>
                      <a:pt x="629" y="64"/>
                      <a:pt x="631" y="63"/>
                      <a:pt x="630" y="62"/>
                    </a:cubicBezTo>
                    <a:cubicBezTo>
                      <a:pt x="630" y="62"/>
                      <a:pt x="628" y="61"/>
                      <a:pt x="628" y="61"/>
                    </a:cubicBezTo>
                    <a:cubicBezTo>
                      <a:pt x="628" y="60"/>
                      <a:pt x="626" y="60"/>
                      <a:pt x="626" y="59"/>
                    </a:cubicBezTo>
                    <a:cubicBezTo>
                      <a:pt x="626" y="58"/>
                      <a:pt x="628" y="57"/>
                      <a:pt x="628" y="57"/>
                    </a:cubicBezTo>
                    <a:cubicBezTo>
                      <a:pt x="628" y="56"/>
                      <a:pt x="629" y="55"/>
                      <a:pt x="629" y="54"/>
                    </a:cubicBezTo>
                    <a:cubicBezTo>
                      <a:pt x="629" y="54"/>
                      <a:pt x="627" y="53"/>
                      <a:pt x="627" y="53"/>
                    </a:cubicBezTo>
                    <a:cubicBezTo>
                      <a:pt x="627" y="52"/>
                      <a:pt x="629" y="51"/>
                      <a:pt x="629" y="50"/>
                    </a:cubicBezTo>
                    <a:cubicBezTo>
                      <a:pt x="629" y="50"/>
                      <a:pt x="627" y="49"/>
                      <a:pt x="627" y="49"/>
                    </a:cubicBezTo>
                    <a:cubicBezTo>
                      <a:pt x="626" y="48"/>
                      <a:pt x="625" y="48"/>
                      <a:pt x="624" y="47"/>
                    </a:cubicBezTo>
                    <a:cubicBezTo>
                      <a:pt x="624" y="48"/>
                      <a:pt x="623" y="49"/>
                      <a:pt x="623" y="49"/>
                    </a:cubicBezTo>
                    <a:cubicBezTo>
                      <a:pt x="623" y="50"/>
                      <a:pt x="625" y="51"/>
                      <a:pt x="625" y="51"/>
                    </a:cubicBezTo>
                    <a:cubicBezTo>
                      <a:pt x="625" y="52"/>
                      <a:pt x="624" y="53"/>
                      <a:pt x="623" y="53"/>
                    </a:cubicBezTo>
                    <a:cubicBezTo>
                      <a:pt x="623" y="54"/>
                      <a:pt x="622" y="55"/>
                      <a:pt x="621" y="55"/>
                    </a:cubicBezTo>
                    <a:cubicBezTo>
                      <a:pt x="621" y="56"/>
                      <a:pt x="624" y="57"/>
                      <a:pt x="624" y="57"/>
                    </a:cubicBezTo>
                    <a:cubicBezTo>
                      <a:pt x="624" y="58"/>
                      <a:pt x="622" y="59"/>
                      <a:pt x="622" y="59"/>
                    </a:cubicBezTo>
                    <a:cubicBezTo>
                      <a:pt x="622" y="60"/>
                      <a:pt x="621" y="61"/>
                      <a:pt x="620" y="62"/>
                    </a:cubicBezTo>
                    <a:cubicBezTo>
                      <a:pt x="620" y="62"/>
                      <a:pt x="618" y="60"/>
                      <a:pt x="618" y="60"/>
                    </a:cubicBezTo>
                    <a:cubicBezTo>
                      <a:pt x="618" y="60"/>
                      <a:pt x="620" y="58"/>
                      <a:pt x="620" y="58"/>
                    </a:cubicBezTo>
                    <a:cubicBezTo>
                      <a:pt x="619" y="57"/>
                      <a:pt x="618" y="56"/>
                      <a:pt x="618" y="56"/>
                    </a:cubicBezTo>
                    <a:cubicBezTo>
                      <a:pt x="617" y="56"/>
                      <a:pt x="616" y="54"/>
                      <a:pt x="615" y="54"/>
                    </a:cubicBezTo>
                    <a:cubicBezTo>
                      <a:pt x="615" y="54"/>
                      <a:pt x="614" y="56"/>
                      <a:pt x="614" y="57"/>
                    </a:cubicBezTo>
                    <a:cubicBezTo>
                      <a:pt x="613" y="57"/>
                      <a:pt x="612" y="58"/>
                      <a:pt x="612" y="59"/>
                    </a:cubicBezTo>
                    <a:cubicBezTo>
                      <a:pt x="612" y="59"/>
                      <a:pt x="614" y="60"/>
                      <a:pt x="614" y="60"/>
                    </a:cubicBezTo>
                    <a:cubicBezTo>
                      <a:pt x="614" y="61"/>
                      <a:pt x="616" y="62"/>
                      <a:pt x="616" y="62"/>
                    </a:cubicBezTo>
                    <a:cubicBezTo>
                      <a:pt x="616" y="62"/>
                      <a:pt x="615" y="64"/>
                      <a:pt x="615" y="64"/>
                    </a:cubicBezTo>
                    <a:cubicBezTo>
                      <a:pt x="614" y="64"/>
                      <a:pt x="613" y="62"/>
                      <a:pt x="612" y="63"/>
                    </a:cubicBezTo>
                    <a:cubicBezTo>
                      <a:pt x="612" y="63"/>
                      <a:pt x="611" y="65"/>
                      <a:pt x="611" y="65"/>
                    </a:cubicBezTo>
                    <a:cubicBezTo>
                      <a:pt x="610" y="64"/>
                      <a:pt x="609" y="64"/>
                      <a:pt x="609" y="63"/>
                    </a:cubicBezTo>
                    <a:cubicBezTo>
                      <a:pt x="608" y="63"/>
                      <a:pt x="606" y="62"/>
                      <a:pt x="606" y="62"/>
                    </a:cubicBezTo>
                    <a:cubicBezTo>
                      <a:pt x="606" y="61"/>
                      <a:pt x="608" y="60"/>
                      <a:pt x="608" y="59"/>
                    </a:cubicBezTo>
                    <a:cubicBezTo>
                      <a:pt x="608" y="59"/>
                      <a:pt x="606" y="58"/>
                      <a:pt x="606" y="58"/>
                    </a:cubicBezTo>
                    <a:cubicBezTo>
                      <a:pt x="606" y="57"/>
                      <a:pt x="608" y="56"/>
                      <a:pt x="607" y="55"/>
                    </a:cubicBezTo>
                    <a:cubicBezTo>
                      <a:pt x="607" y="55"/>
                      <a:pt x="605" y="54"/>
                      <a:pt x="605" y="54"/>
                    </a:cubicBezTo>
                    <a:cubicBezTo>
                      <a:pt x="605" y="53"/>
                      <a:pt x="607" y="52"/>
                      <a:pt x="607" y="51"/>
                    </a:cubicBezTo>
                    <a:cubicBezTo>
                      <a:pt x="607" y="51"/>
                      <a:pt x="609" y="49"/>
                      <a:pt x="609" y="49"/>
                    </a:cubicBezTo>
                    <a:cubicBezTo>
                      <a:pt x="609" y="49"/>
                      <a:pt x="606" y="48"/>
                      <a:pt x="606" y="47"/>
                    </a:cubicBezTo>
                    <a:cubicBezTo>
                      <a:pt x="607" y="47"/>
                      <a:pt x="608" y="46"/>
                      <a:pt x="608" y="45"/>
                    </a:cubicBezTo>
                    <a:cubicBezTo>
                      <a:pt x="609" y="44"/>
                      <a:pt x="609" y="44"/>
                      <a:pt x="610" y="43"/>
                    </a:cubicBezTo>
                    <a:cubicBezTo>
                      <a:pt x="609" y="43"/>
                      <a:pt x="608" y="41"/>
                      <a:pt x="608" y="41"/>
                    </a:cubicBezTo>
                    <a:cubicBezTo>
                      <a:pt x="607" y="41"/>
                      <a:pt x="607" y="43"/>
                      <a:pt x="606" y="44"/>
                    </a:cubicBezTo>
                    <a:cubicBezTo>
                      <a:pt x="605" y="44"/>
                      <a:pt x="604" y="42"/>
                      <a:pt x="604" y="42"/>
                    </a:cubicBezTo>
                    <a:cubicBezTo>
                      <a:pt x="603" y="42"/>
                      <a:pt x="602" y="44"/>
                      <a:pt x="602" y="44"/>
                    </a:cubicBezTo>
                    <a:cubicBezTo>
                      <a:pt x="602" y="44"/>
                      <a:pt x="604" y="46"/>
                      <a:pt x="604" y="46"/>
                    </a:cubicBezTo>
                    <a:cubicBezTo>
                      <a:pt x="604" y="46"/>
                      <a:pt x="603" y="48"/>
                      <a:pt x="602" y="48"/>
                    </a:cubicBezTo>
                    <a:cubicBezTo>
                      <a:pt x="602" y="49"/>
                      <a:pt x="601" y="50"/>
                      <a:pt x="601" y="50"/>
                    </a:cubicBezTo>
                    <a:cubicBezTo>
                      <a:pt x="600" y="51"/>
                      <a:pt x="600" y="52"/>
                      <a:pt x="599" y="52"/>
                    </a:cubicBezTo>
                    <a:cubicBezTo>
                      <a:pt x="599" y="53"/>
                      <a:pt x="597" y="51"/>
                      <a:pt x="597" y="51"/>
                    </a:cubicBezTo>
                    <a:cubicBezTo>
                      <a:pt x="596" y="51"/>
                      <a:pt x="596" y="53"/>
                      <a:pt x="595" y="53"/>
                    </a:cubicBezTo>
                    <a:cubicBezTo>
                      <a:pt x="594" y="53"/>
                      <a:pt x="594" y="55"/>
                      <a:pt x="593" y="55"/>
                    </a:cubicBezTo>
                    <a:cubicBezTo>
                      <a:pt x="593" y="55"/>
                      <a:pt x="591" y="53"/>
                      <a:pt x="591" y="54"/>
                    </a:cubicBezTo>
                    <a:cubicBezTo>
                      <a:pt x="591" y="54"/>
                      <a:pt x="590" y="55"/>
                      <a:pt x="589" y="56"/>
                    </a:cubicBezTo>
                    <a:cubicBezTo>
                      <a:pt x="589" y="56"/>
                      <a:pt x="588" y="57"/>
                      <a:pt x="588" y="58"/>
                    </a:cubicBezTo>
                    <a:cubicBezTo>
                      <a:pt x="587" y="59"/>
                      <a:pt x="587" y="59"/>
                      <a:pt x="586" y="60"/>
                    </a:cubicBezTo>
                    <a:cubicBezTo>
                      <a:pt x="586" y="61"/>
                      <a:pt x="585" y="62"/>
                      <a:pt x="584" y="62"/>
                    </a:cubicBezTo>
                    <a:cubicBezTo>
                      <a:pt x="584" y="62"/>
                      <a:pt x="586" y="64"/>
                      <a:pt x="587" y="64"/>
                    </a:cubicBezTo>
                    <a:cubicBezTo>
                      <a:pt x="587" y="64"/>
                      <a:pt x="588" y="62"/>
                      <a:pt x="588" y="62"/>
                    </a:cubicBezTo>
                    <a:cubicBezTo>
                      <a:pt x="588" y="62"/>
                      <a:pt x="590" y="63"/>
                      <a:pt x="591" y="64"/>
                    </a:cubicBezTo>
                    <a:cubicBezTo>
                      <a:pt x="591" y="64"/>
                      <a:pt x="589" y="66"/>
                      <a:pt x="589" y="66"/>
                    </a:cubicBezTo>
                    <a:cubicBezTo>
                      <a:pt x="589" y="66"/>
                      <a:pt x="587" y="64"/>
                      <a:pt x="587" y="64"/>
                    </a:cubicBezTo>
                    <a:cubicBezTo>
                      <a:pt x="586" y="64"/>
                      <a:pt x="586" y="66"/>
                      <a:pt x="585" y="66"/>
                    </a:cubicBezTo>
                    <a:cubicBezTo>
                      <a:pt x="584" y="66"/>
                      <a:pt x="583" y="65"/>
                      <a:pt x="583" y="65"/>
                    </a:cubicBezTo>
                    <a:cubicBezTo>
                      <a:pt x="582" y="64"/>
                      <a:pt x="580" y="63"/>
                      <a:pt x="580" y="63"/>
                    </a:cubicBezTo>
                    <a:cubicBezTo>
                      <a:pt x="580" y="63"/>
                      <a:pt x="582" y="61"/>
                      <a:pt x="582" y="61"/>
                    </a:cubicBezTo>
                    <a:cubicBezTo>
                      <a:pt x="582" y="61"/>
                      <a:pt x="584" y="59"/>
                      <a:pt x="584" y="59"/>
                    </a:cubicBezTo>
                    <a:cubicBezTo>
                      <a:pt x="584" y="58"/>
                      <a:pt x="582" y="57"/>
                      <a:pt x="582" y="57"/>
                    </a:cubicBezTo>
                    <a:cubicBezTo>
                      <a:pt x="581" y="57"/>
                      <a:pt x="580" y="59"/>
                      <a:pt x="580" y="59"/>
                    </a:cubicBezTo>
                    <a:cubicBezTo>
                      <a:pt x="579" y="59"/>
                      <a:pt x="578" y="58"/>
                      <a:pt x="578" y="57"/>
                    </a:cubicBezTo>
                    <a:cubicBezTo>
                      <a:pt x="577" y="57"/>
                      <a:pt x="576" y="56"/>
                      <a:pt x="575" y="56"/>
                    </a:cubicBezTo>
                    <a:cubicBezTo>
                      <a:pt x="575" y="55"/>
                      <a:pt x="577" y="54"/>
                      <a:pt x="577" y="53"/>
                    </a:cubicBezTo>
                    <a:cubicBezTo>
                      <a:pt x="577" y="53"/>
                      <a:pt x="579" y="51"/>
                      <a:pt x="579" y="51"/>
                    </a:cubicBezTo>
                    <a:cubicBezTo>
                      <a:pt x="579" y="50"/>
                      <a:pt x="577" y="50"/>
                      <a:pt x="577" y="49"/>
                    </a:cubicBezTo>
                    <a:cubicBezTo>
                      <a:pt x="576" y="49"/>
                      <a:pt x="575" y="48"/>
                      <a:pt x="574" y="48"/>
                    </a:cubicBezTo>
                    <a:cubicBezTo>
                      <a:pt x="573" y="49"/>
                      <a:pt x="572" y="51"/>
                      <a:pt x="571" y="52"/>
                    </a:cubicBezTo>
                    <a:cubicBezTo>
                      <a:pt x="570" y="54"/>
                      <a:pt x="569" y="55"/>
                      <a:pt x="568" y="57"/>
                    </a:cubicBezTo>
                    <a:cubicBezTo>
                      <a:pt x="566" y="58"/>
                      <a:pt x="565" y="60"/>
                      <a:pt x="564" y="61"/>
                    </a:cubicBezTo>
                    <a:cubicBezTo>
                      <a:pt x="564" y="62"/>
                      <a:pt x="563" y="63"/>
                      <a:pt x="562" y="63"/>
                    </a:cubicBezTo>
                    <a:cubicBezTo>
                      <a:pt x="562" y="64"/>
                      <a:pt x="561" y="65"/>
                      <a:pt x="561" y="66"/>
                    </a:cubicBezTo>
                    <a:cubicBezTo>
                      <a:pt x="561" y="66"/>
                      <a:pt x="559" y="64"/>
                      <a:pt x="559" y="64"/>
                    </a:cubicBezTo>
                    <a:cubicBezTo>
                      <a:pt x="558" y="63"/>
                      <a:pt x="560" y="62"/>
                      <a:pt x="560" y="62"/>
                    </a:cubicBezTo>
                    <a:cubicBezTo>
                      <a:pt x="559" y="61"/>
                      <a:pt x="559" y="60"/>
                      <a:pt x="558" y="60"/>
                    </a:cubicBezTo>
                    <a:cubicBezTo>
                      <a:pt x="557" y="60"/>
                      <a:pt x="556" y="58"/>
                      <a:pt x="556" y="58"/>
                    </a:cubicBezTo>
                    <a:cubicBezTo>
                      <a:pt x="555" y="58"/>
                      <a:pt x="555" y="61"/>
                      <a:pt x="554" y="60"/>
                    </a:cubicBezTo>
                    <a:cubicBezTo>
                      <a:pt x="553" y="60"/>
                      <a:pt x="553" y="59"/>
                      <a:pt x="552" y="59"/>
                    </a:cubicBezTo>
                    <a:cubicBezTo>
                      <a:pt x="551" y="59"/>
                      <a:pt x="551" y="61"/>
                      <a:pt x="550" y="61"/>
                    </a:cubicBezTo>
                    <a:cubicBezTo>
                      <a:pt x="550" y="61"/>
                      <a:pt x="548" y="60"/>
                      <a:pt x="548" y="59"/>
                    </a:cubicBezTo>
                    <a:cubicBezTo>
                      <a:pt x="547" y="59"/>
                      <a:pt x="546" y="58"/>
                      <a:pt x="546" y="58"/>
                    </a:cubicBezTo>
                    <a:cubicBezTo>
                      <a:pt x="546" y="58"/>
                      <a:pt x="547" y="56"/>
                      <a:pt x="547" y="55"/>
                    </a:cubicBezTo>
                    <a:cubicBezTo>
                      <a:pt x="548" y="55"/>
                      <a:pt x="549" y="54"/>
                      <a:pt x="549" y="53"/>
                    </a:cubicBezTo>
                    <a:cubicBezTo>
                      <a:pt x="549" y="53"/>
                      <a:pt x="547" y="51"/>
                      <a:pt x="547" y="51"/>
                    </a:cubicBezTo>
                    <a:cubicBezTo>
                      <a:pt x="546" y="51"/>
                      <a:pt x="546" y="54"/>
                      <a:pt x="545" y="54"/>
                    </a:cubicBezTo>
                    <a:cubicBezTo>
                      <a:pt x="544" y="54"/>
                      <a:pt x="544" y="52"/>
                      <a:pt x="543" y="52"/>
                    </a:cubicBezTo>
                    <a:cubicBezTo>
                      <a:pt x="541" y="51"/>
                      <a:pt x="540" y="50"/>
                      <a:pt x="538" y="49"/>
                    </a:cubicBezTo>
                    <a:cubicBezTo>
                      <a:pt x="538" y="49"/>
                      <a:pt x="537" y="50"/>
                      <a:pt x="537" y="51"/>
                    </a:cubicBezTo>
                    <a:cubicBezTo>
                      <a:pt x="537" y="51"/>
                      <a:pt x="539" y="52"/>
                      <a:pt x="539" y="53"/>
                    </a:cubicBezTo>
                    <a:cubicBezTo>
                      <a:pt x="539" y="53"/>
                      <a:pt x="541" y="54"/>
                      <a:pt x="541" y="54"/>
                    </a:cubicBezTo>
                    <a:cubicBezTo>
                      <a:pt x="541" y="55"/>
                      <a:pt x="540" y="56"/>
                      <a:pt x="539" y="56"/>
                    </a:cubicBezTo>
                    <a:cubicBezTo>
                      <a:pt x="540" y="57"/>
                      <a:pt x="541" y="58"/>
                      <a:pt x="542" y="58"/>
                    </a:cubicBezTo>
                    <a:cubicBezTo>
                      <a:pt x="542" y="58"/>
                      <a:pt x="540" y="60"/>
                      <a:pt x="540" y="60"/>
                    </a:cubicBezTo>
                    <a:cubicBezTo>
                      <a:pt x="540" y="60"/>
                      <a:pt x="538" y="59"/>
                      <a:pt x="538" y="59"/>
                    </a:cubicBezTo>
                    <a:cubicBezTo>
                      <a:pt x="537" y="58"/>
                      <a:pt x="536" y="57"/>
                      <a:pt x="536" y="57"/>
                    </a:cubicBezTo>
                    <a:cubicBezTo>
                      <a:pt x="535" y="56"/>
                      <a:pt x="534" y="56"/>
                      <a:pt x="533" y="55"/>
                    </a:cubicBezTo>
                    <a:cubicBezTo>
                      <a:pt x="533" y="55"/>
                      <a:pt x="531" y="53"/>
                      <a:pt x="531" y="54"/>
                    </a:cubicBezTo>
                    <a:cubicBezTo>
                      <a:pt x="531" y="54"/>
                      <a:pt x="529" y="56"/>
                      <a:pt x="529" y="56"/>
                    </a:cubicBezTo>
                    <a:cubicBezTo>
                      <a:pt x="529" y="56"/>
                      <a:pt x="532" y="57"/>
                      <a:pt x="532" y="57"/>
                    </a:cubicBezTo>
                    <a:cubicBezTo>
                      <a:pt x="532" y="58"/>
                      <a:pt x="530" y="59"/>
                      <a:pt x="530" y="60"/>
                    </a:cubicBezTo>
                    <a:cubicBezTo>
                      <a:pt x="530" y="60"/>
                      <a:pt x="529" y="61"/>
                      <a:pt x="528" y="62"/>
                    </a:cubicBezTo>
                    <a:cubicBezTo>
                      <a:pt x="528" y="63"/>
                      <a:pt x="527" y="63"/>
                      <a:pt x="526" y="64"/>
                    </a:cubicBezTo>
                    <a:cubicBezTo>
                      <a:pt x="526" y="64"/>
                      <a:pt x="525" y="66"/>
                      <a:pt x="525" y="66"/>
                    </a:cubicBezTo>
                    <a:cubicBezTo>
                      <a:pt x="525" y="66"/>
                      <a:pt x="523" y="65"/>
                      <a:pt x="523" y="65"/>
                    </a:cubicBezTo>
                    <a:cubicBezTo>
                      <a:pt x="522" y="64"/>
                      <a:pt x="524" y="63"/>
                      <a:pt x="524" y="62"/>
                    </a:cubicBezTo>
                    <a:cubicBezTo>
                      <a:pt x="524" y="62"/>
                      <a:pt x="526" y="61"/>
                      <a:pt x="526" y="60"/>
                    </a:cubicBezTo>
                    <a:cubicBezTo>
                      <a:pt x="526" y="60"/>
                      <a:pt x="524" y="59"/>
                      <a:pt x="524" y="59"/>
                    </a:cubicBezTo>
                    <a:cubicBezTo>
                      <a:pt x="523" y="58"/>
                      <a:pt x="522" y="57"/>
                      <a:pt x="522" y="57"/>
                    </a:cubicBezTo>
                    <a:cubicBezTo>
                      <a:pt x="521" y="57"/>
                      <a:pt x="520" y="59"/>
                      <a:pt x="520" y="59"/>
                    </a:cubicBezTo>
                    <a:cubicBezTo>
                      <a:pt x="519" y="60"/>
                      <a:pt x="519" y="61"/>
                      <a:pt x="518" y="61"/>
                    </a:cubicBezTo>
                    <a:cubicBezTo>
                      <a:pt x="517" y="63"/>
                      <a:pt x="516" y="64"/>
                      <a:pt x="515" y="66"/>
                    </a:cubicBezTo>
                    <a:cubicBezTo>
                      <a:pt x="513" y="65"/>
                      <a:pt x="512" y="64"/>
                      <a:pt x="510" y="62"/>
                    </a:cubicBezTo>
                    <a:cubicBezTo>
                      <a:pt x="511" y="61"/>
                      <a:pt x="512" y="59"/>
                      <a:pt x="514" y="58"/>
                    </a:cubicBezTo>
                    <a:cubicBezTo>
                      <a:pt x="515" y="56"/>
                      <a:pt x="516" y="55"/>
                      <a:pt x="517" y="53"/>
                    </a:cubicBezTo>
                    <a:cubicBezTo>
                      <a:pt x="516" y="53"/>
                      <a:pt x="515" y="52"/>
                      <a:pt x="515" y="52"/>
                    </a:cubicBezTo>
                    <a:cubicBezTo>
                      <a:pt x="514" y="52"/>
                      <a:pt x="514" y="54"/>
                      <a:pt x="513" y="54"/>
                    </a:cubicBezTo>
                    <a:cubicBezTo>
                      <a:pt x="512" y="54"/>
                      <a:pt x="512" y="52"/>
                      <a:pt x="511" y="52"/>
                    </a:cubicBezTo>
                    <a:cubicBezTo>
                      <a:pt x="510" y="52"/>
                      <a:pt x="510" y="54"/>
                      <a:pt x="509" y="54"/>
                    </a:cubicBezTo>
                    <a:cubicBezTo>
                      <a:pt x="509" y="55"/>
                      <a:pt x="508" y="53"/>
                      <a:pt x="507" y="53"/>
                    </a:cubicBezTo>
                    <a:cubicBezTo>
                      <a:pt x="506" y="53"/>
                      <a:pt x="506" y="55"/>
                      <a:pt x="505" y="55"/>
                    </a:cubicBezTo>
                    <a:cubicBezTo>
                      <a:pt x="505" y="55"/>
                      <a:pt x="503" y="53"/>
                      <a:pt x="503" y="53"/>
                    </a:cubicBezTo>
                    <a:cubicBezTo>
                      <a:pt x="502" y="54"/>
                      <a:pt x="502" y="55"/>
                      <a:pt x="501" y="56"/>
                    </a:cubicBezTo>
                    <a:cubicBezTo>
                      <a:pt x="501" y="56"/>
                      <a:pt x="500" y="57"/>
                      <a:pt x="500" y="58"/>
                    </a:cubicBezTo>
                    <a:cubicBezTo>
                      <a:pt x="499" y="57"/>
                      <a:pt x="498" y="57"/>
                      <a:pt x="497" y="56"/>
                    </a:cubicBezTo>
                    <a:cubicBezTo>
                      <a:pt x="497" y="56"/>
                      <a:pt x="495" y="55"/>
                      <a:pt x="495" y="54"/>
                    </a:cubicBezTo>
                    <a:cubicBezTo>
                      <a:pt x="495" y="54"/>
                      <a:pt x="497" y="53"/>
                      <a:pt x="497" y="52"/>
                    </a:cubicBezTo>
                    <a:cubicBezTo>
                      <a:pt x="497" y="52"/>
                      <a:pt x="495" y="51"/>
                      <a:pt x="495" y="50"/>
                    </a:cubicBezTo>
                    <a:cubicBezTo>
                      <a:pt x="495" y="50"/>
                      <a:pt x="496" y="49"/>
                      <a:pt x="496" y="48"/>
                    </a:cubicBezTo>
                    <a:cubicBezTo>
                      <a:pt x="496" y="47"/>
                      <a:pt x="494" y="47"/>
                      <a:pt x="494" y="47"/>
                    </a:cubicBezTo>
                    <a:cubicBezTo>
                      <a:pt x="493" y="48"/>
                      <a:pt x="492" y="49"/>
                      <a:pt x="491" y="51"/>
                    </a:cubicBezTo>
                    <a:cubicBezTo>
                      <a:pt x="491" y="52"/>
                      <a:pt x="492" y="52"/>
                      <a:pt x="493" y="53"/>
                    </a:cubicBezTo>
                    <a:cubicBezTo>
                      <a:pt x="493" y="53"/>
                      <a:pt x="495" y="54"/>
                      <a:pt x="495" y="54"/>
                    </a:cubicBezTo>
                    <a:cubicBezTo>
                      <a:pt x="495" y="55"/>
                      <a:pt x="493" y="56"/>
                      <a:pt x="493" y="57"/>
                    </a:cubicBezTo>
                    <a:cubicBezTo>
                      <a:pt x="493" y="57"/>
                      <a:pt x="496" y="58"/>
                      <a:pt x="496" y="58"/>
                    </a:cubicBezTo>
                    <a:cubicBezTo>
                      <a:pt x="496" y="59"/>
                      <a:pt x="494" y="61"/>
                      <a:pt x="494" y="61"/>
                    </a:cubicBezTo>
                    <a:cubicBezTo>
                      <a:pt x="493" y="61"/>
                      <a:pt x="492" y="59"/>
                      <a:pt x="492" y="59"/>
                    </a:cubicBezTo>
                    <a:cubicBezTo>
                      <a:pt x="492" y="58"/>
                      <a:pt x="490" y="58"/>
                      <a:pt x="489" y="57"/>
                    </a:cubicBezTo>
                    <a:cubicBezTo>
                      <a:pt x="489" y="57"/>
                      <a:pt x="491" y="55"/>
                      <a:pt x="491" y="55"/>
                    </a:cubicBezTo>
                    <a:cubicBezTo>
                      <a:pt x="491" y="54"/>
                      <a:pt x="490" y="54"/>
                      <a:pt x="489" y="53"/>
                    </a:cubicBezTo>
                    <a:cubicBezTo>
                      <a:pt x="489" y="53"/>
                      <a:pt x="487" y="51"/>
                      <a:pt x="487" y="52"/>
                    </a:cubicBezTo>
                    <a:cubicBezTo>
                      <a:pt x="486" y="52"/>
                      <a:pt x="485" y="54"/>
                      <a:pt x="485" y="54"/>
                    </a:cubicBezTo>
                    <a:cubicBezTo>
                      <a:pt x="484" y="54"/>
                      <a:pt x="483" y="52"/>
                      <a:pt x="483" y="52"/>
                    </a:cubicBezTo>
                    <a:cubicBezTo>
                      <a:pt x="482" y="52"/>
                      <a:pt x="481" y="51"/>
                      <a:pt x="481" y="50"/>
                    </a:cubicBezTo>
                    <a:cubicBezTo>
                      <a:pt x="481" y="50"/>
                      <a:pt x="482" y="48"/>
                      <a:pt x="482" y="48"/>
                    </a:cubicBezTo>
                    <a:cubicBezTo>
                      <a:pt x="483" y="47"/>
                      <a:pt x="483" y="47"/>
                      <a:pt x="484" y="46"/>
                    </a:cubicBezTo>
                    <a:cubicBezTo>
                      <a:pt x="484" y="45"/>
                      <a:pt x="486" y="44"/>
                      <a:pt x="486" y="44"/>
                    </a:cubicBezTo>
                    <a:cubicBezTo>
                      <a:pt x="486" y="43"/>
                      <a:pt x="484" y="42"/>
                      <a:pt x="483" y="42"/>
                    </a:cubicBezTo>
                    <a:cubicBezTo>
                      <a:pt x="483" y="43"/>
                      <a:pt x="482" y="43"/>
                      <a:pt x="482" y="44"/>
                    </a:cubicBezTo>
                    <a:cubicBezTo>
                      <a:pt x="481" y="44"/>
                      <a:pt x="480" y="46"/>
                      <a:pt x="480" y="46"/>
                    </a:cubicBezTo>
                    <a:cubicBezTo>
                      <a:pt x="480" y="46"/>
                      <a:pt x="478" y="45"/>
                      <a:pt x="478" y="45"/>
                    </a:cubicBezTo>
                    <a:cubicBezTo>
                      <a:pt x="478" y="45"/>
                      <a:pt x="476" y="43"/>
                      <a:pt x="476" y="43"/>
                    </a:cubicBezTo>
                    <a:cubicBezTo>
                      <a:pt x="475" y="43"/>
                      <a:pt x="474" y="45"/>
                      <a:pt x="474" y="45"/>
                    </a:cubicBezTo>
                    <a:cubicBezTo>
                      <a:pt x="473" y="46"/>
                      <a:pt x="473" y="47"/>
                      <a:pt x="472" y="47"/>
                    </a:cubicBezTo>
                    <a:cubicBezTo>
                      <a:pt x="472" y="48"/>
                      <a:pt x="471" y="49"/>
                      <a:pt x="470" y="50"/>
                    </a:cubicBezTo>
                    <a:cubicBezTo>
                      <a:pt x="470" y="50"/>
                      <a:pt x="473" y="51"/>
                      <a:pt x="473" y="51"/>
                    </a:cubicBezTo>
                    <a:cubicBezTo>
                      <a:pt x="473" y="52"/>
                      <a:pt x="471" y="53"/>
                      <a:pt x="471" y="54"/>
                    </a:cubicBezTo>
                    <a:cubicBezTo>
                      <a:pt x="470" y="54"/>
                      <a:pt x="470" y="55"/>
                      <a:pt x="469" y="56"/>
                    </a:cubicBezTo>
                    <a:cubicBezTo>
                      <a:pt x="469" y="57"/>
                      <a:pt x="468" y="57"/>
                      <a:pt x="468" y="58"/>
                    </a:cubicBezTo>
                    <a:cubicBezTo>
                      <a:pt x="467" y="58"/>
                      <a:pt x="466" y="60"/>
                      <a:pt x="466" y="60"/>
                    </a:cubicBezTo>
                    <a:cubicBezTo>
                      <a:pt x="466" y="60"/>
                      <a:pt x="464" y="59"/>
                      <a:pt x="464" y="59"/>
                    </a:cubicBezTo>
                    <a:cubicBezTo>
                      <a:pt x="464" y="58"/>
                      <a:pt x="466" y="57"/>
                      <a:pt x="465" y="56"/>
                    </a:cubicBezTo>
                    <a:cubicBezTo>
                      <a:pt x="465" y="56"/>
                      <a:pt x="463" y="55"/>
                      <a:pt x="463" y="55"/>
                    </a:cubicBezTo>
                    <a:cubicBezTo>
                      <a:pt x="464" y="54"/>
                      <a:pt x="464" y="53"/>
                      <a:pt x="465" y="52"/>
                    </a:cubicBezTo>
                    <a:cubicBezTo>
                      <a:pt x="465" y="52"/>
                      <a:pt x="466" y="51"/>
                      <a:pt x="467" y="50"/>
                    </a:cubicBezTo>
                    <a:cubicBezTo>
                      <a:pt x="467" y="50"/>
                      <a:pt x="468" y="48"/>
                      <a:pt x="468" y="48"/>
                    </a:cubicBezTo>
                    <a:cubicBezTo>
                      <a:pt x="468" y="48"/>
                      <a:pt x="466" y="47"/>
                      <a:pt x="466" y="46"/>
                    </a:cubicBezTo>
                    <a:cubicBezTo>
                      <a:pt x="465" y="46"/>
                      <a:pt x="464" y="45"/>
                      <a:pt x="464" y="45"/>
                    </a:cubicBezTo>
                    <a:cubicBezTo>
                      <a:pt x="464" y="45"/>
                      <a:pt x="462" y="46"/>
                      <a:pt x="462" y="47"/>
                    </a:cubicBezTo>
                    <a:cubicBezTo>
                      <a:pt x="462" y="47"/>
                      <a:pt x="464" y="48"/>
                      <a:pt x="464" y="49"/>
                    </a:cubicBezTo>
                    <a:cubicBezTo>
                      <a:pt x="464" y="49"/>
                      <a:pt x="463" y="51"/>
                      <a:pt x="463" y="51"/>
                    </a:cubicBezTo>
                    <a:cubicBezTo>
                      <a:pt x="462" y="51"/>
                      <a:pt x="460" y="49"/>
                      <a:pt x="460" y="49"/>
                    </a:cubicBezTo>
                    <a:cubicBezTo>
                      <a:pt x="460" y="49"/>
                      <a:pt x="459" y="51"/>
                      <a:pt x="459" y="51"/>
                    </a:cubicBezTo>
                    <a:cubicBezTo>
                      <a:pt x="459" y="52"/>
                      <a:pt x="461" y="52"/>
                      <a:pt x="461" y="53"/>
                    </a:cubicBezTo>
                    <a:cubicBezTo>
                      <a:pt x="461" y="54"/>
                      <a:pt x="459" y="54"/>
                      <a:pt x="459" y="55"/>
                    </a:cubicBezTo>
                    <a:cubicBezTo>
                      <a:pt x="458" y="57"/>
                      <a:pt x="457" y="58"/>
                      <a:pt x="456" y="60"/>
                    </a:cubicBezTo>
                    <a:cubicBezTo>
                      <a:pt x="455" y="60"/>
                      <a:pt x="454" y="62"/>
                      <a:pt x="454" y="62"/>
                    </a:cubicBezTo>
                    <a:cubicBezTo>
                      <a:pt x="454" y="62"/>
                      <a:pt x="452" y="60"/>
                      <a:pt x="452" y="60"/>
                    </a:cubicBezTo>
                    <a:cubicBezTo>
                      <a:pt x="452" y="60"/>
                      <a:pt x="453" y="58"/>
                      <a:pt x="454" y="58"/>
                    </a:cubicBezTo>
                    <a:cubicBezTo>
                      <a:pt x="454" y="57"/>
                      <a:pt x="455" y="56"/>
                      <a:pt x="455" y="56"/>
                    </a:cubicBezTo>
                    <a:cubicBezTo>
                      <a:pt x="456" y="55"/>
                      <a:pt x="456" y="54"/>
                      <a:pt x="457" y="53"/>
                    </a:cubicBezTo>
                    <a:cubicBezTo>
                      <a:pt x="456" y="53"/>
                      <a:pt x="455" y="52"/>
                      <a:pt x="455" y="52"/>
                    </a:cubicBezTo>
                    <a:cubicBezTo>
                      <a:pt x="454" y="52"/>
                      <a:pt x="453" y="50"/>
                      <a:pt x="452" y="50"/>
                    </a:cubicBezTo>
                    <a:cubicBezTo>
                      <a:pt x="452" y="50"/>
                      <a:pt x="454" y="48"/>
                      <a:pt x="454" y="48"/>
                    </a:cubicBezTo>
                    <a:cubicBezTo>
                      <a:pt x="455" y="47"/>
                      <a:pt x="455" y="46"/>
                      <a:pt x="456" y="46"/>
                    </a:cubicBezTo>
                    <a:cubicBezTo>
                      <a:pt x="456" y="45"/>
                      <a:pt x="457" y="44"/>
                      <a:pt x="458" y="43"/>
                    </a:cubicBezTo>
                    <a:cubicBezTo>
                      <a:pt x="458" y="43"/>
                      <a:pt x="455" y="42"/>
                      <a:pt x="455" y="42"/>
                    </a:cubicBezTo>
                    <a:cubicBezTo>
                      <a:pt x="455" y="41"/>
                      <a:pt x="457" y="40"/>
                      <a:pt x="457" y="39"/>
                    </a:cubicBezTo>
                    <a:cubicBezTo>
                      <a:pt x="457" y="39"/>
                      <a:pt x="455" y="38"/>
                      <a:pt x="455" y="38"/>
                    </a:cubicBezTo>
                    <a:cubicBezTo>
                      <a:pt x="455" y="38"/>
                      <a:pt x="453" y="39"/>
                      <a:pt x="453" y="40"/>
                    </a:cubicBezTo>
                    <a:cubicBezTo>
                      <a:pt x="453" y="41"/>
                      <a:pt x="455" y="41"/>
                      <a:pt x="455" y="42"/>
                    </a:cubicBezTo>
                    <a:cubicBezTo>
                      <a:pt x="455" y="42"/>
                      <a:pt x="454" y="43"/>
                      <a:pt x="454" y="44"/>
                    </a:cubicBezTo>
                    <a:cubicBezTo>
                      <a:pt x="453" y="45"/>
                      <a:pt x="453" y="45"/>
                      <a:pt x="452" y="46"/>
                    </a:cubicBezTo>
                    <a:cubicBezTo>
                      <a:pt x="452" y="46"/>
                      <a:pt x="451" y="48"/>
                      <a:pt x="450" y="48"/>
                    </a:cubicBezTo>
                    <a:cubicBezTo>
                      <a:pt x="450" y="48"/>
                      <a:pt x="448" y="47"/>
                      <a:pt x="448" y="47"/>
                    </a:cubicBezTo>
                    <a:cubicBezTo>
                      <a:pt x="448" y="47"/>
                      <a:pt x="446" y="49"/>
                      <a:pt x="446" y="49"/>
                    </a:cubicBezTo>
                    <a:cubicBezTo>
                      <a:pt x="446" y="49"/>
                      <a:pt x="449" y="50"/>
                      <a:pt x="449" y="51"/>
                    </a:cubicBezTo>
                    <a:cubicBezTo>
                      <a:pt x="448" y="51"/>
                      <a:pt x="447" y="52"/>
                      <a:pt x="447" y="53"/>
                    </a:cubicBezTo>
                    <a:cubicBezTo>
                      <a:pt x="447" y="53"/>
                      <a:pt x="445" y="55"/>
                      <a:pt x="445" y="55"/>
                    </a:cubicBezTo>
                    <a:cubicBezTo>
                      <a:pt x="445" y="55"/>
                      <a:pt x="443" y="53"/>
                      <a:pt x="443" y="53"/>
                    </a:cubicBezTo>
                    <a:cubicBezTo>
                      <a:pt x="443" y="54"/>
                      <a:pt x="441" y="55"/>
                      <a:pt x="441" y="56"/>
                    </a:cubicBezTo>
                    <a:cubicBezTo>
                      <a:pt x="441" y="56"/>
                      <a:pt x="443" y="57"/>
                      <a:pt x="443" y="57"/>
                    </a:cubicBezTo>
                    <a:cubicBezTo>
                      <a:pt x="444" y="58"/>
                      <a:pt x="442" y="59"/>
                      <a:pt x="442" y="60"/>
                    </a:cubicBezTo>
                    <a:cubicBezTo>
                      <a:pt x="442" y="60"/>
                      <a:pt x="444" y="61"/>
                      <a:pt x="444" y="61"/>
                    </a:cubicBezTo>
                    <a:cubicBezTo>
                      <a:pt x="444" y="62"/>
                      <a:pt x="443" y="63"/>
                      <a:pt x="442" y="63"/>
                    </a:cubicBezTo>
                    <a:cubicBezTo>
                      <a:pt x="442" y="64"/>
                      <a:pt x="441" y="62"/>
                      <a:pt x="440" y="62"/>
                    </a:cubicBezTo>
                    <a:cubicBezTo>
                      <a:pt x="439" y="62"/>
                      <a:pt x="439" y="64"/>
                      <a:pt x="438" y="64"/>
                    </a:cubicBezTo>
                    <a:cubicBezTo>
                      <a:pt x="438" y="64"/>
                      <a:pt x="437" y="62"/>
                      <a:pt x="436" y="62"/>
                    </a:cubicBezTo>
                    <a:cubicBezTo>
                      <a:pt x="436" y="62"/>
                      <a:pt x="435" y="64"/>
                      <a:pt x="434" y="65"/>
                    </a:cubicBezTo>
                    <a:cubicBezTo>
                      <a:pt x="434" y="65"/>
                      <a:pt x="432" y="63"/>
                      <a:pt x="432" y="63"/>
                    </a:cubicBezTo>
                    <a:cubicBezTo>
                      <a:pt x="432" y="63"/>
                      <a:pt x="434" y="61"/>
                      <a:pt x="434" y="61"/>
                    </a:cubicBezTo>
                    <a:cubicBezTo>
                      <a:pt x="434" y="60"/>
                      <a:pt x="432" y="59"/>
                      <a:pt x="432" y="59"/>
                    </a:cubicBezTo>
                    <a:cubicBezTo>
                      <a:pt x="432" y="59"/>
                      <a:pt x="430" y="61"/>
                      <a:pt x="430" y="61"/>
                    </a:cubicBezTo>
                    <a:cubicBezTo>
                      <a:pt x="430" y="62"/>
                      <a:pt x="432" y="62"/>
                      <a:pt x="432" y="63"/>
                    </a:cubicBezTo>
                    <a:cubicBezTo>
                      <a:pt x="432" y="63"/>
                      <a:pt x="430" y="64"/>
                      <a:pt x="430" y="65"/>
                    </a:cubicBezTo>
                    <a:cubicBezTo>
                      <a:pt x="430" y="65"/>
                      <a:pt x="433" y="67"/>
                      <a:pt x="433" y="67"/>
                    </a:cubicBezTo>
                    <a:cubicBezTo>
                      <a:pt x="432" y="67"/>
                      <a:pt x="432" y="69"/>
                      <a:pt x="431" y="69"/>
                    </a:cubicBezTo>
                    <a:cubicBezTo>
                      <a:pt x="430" y="69"/>
                      <a:pt x="429" y="67"/>
                      <a:pt x="429" y="67"/>
                    </a:cubicBezTo>
                    <a:cubicBezTo>
                      <a:pt x="429" y="67"/>
                      <a:pt x="427" y="66"/>
                      <a:pt x="427" y="66"/>
                    </a:cubicBezTo>
                    <a:cubicBezTo>
                      <a:pt x="426" y="65"/>
                      <a:pt x="428" y="64"/>
                      <a:pt x="428" y="63"/>
                    </a:cubicBezTo>
                    <a:cubicBezTo>
                      <a:pt x="428" y="63"/>
                      <a:pt x="426" y="62"/>
                      <a:pt x="426" y="62"/>
                    </a:cubicBezTo>
                    <a:cubicBezTo>
                      <a:pt x="426" y="61"/>
                      <a:pt x="428" y="60"/>
                      <a:pt x="428" y="59"/>
                    </a:cubicBezTo>
                    <a:cubicBezTo>
                      <a:pt x="428" y="59"/>
                      <a:pt x="426" y="58"/>
                      <a:pt x="425" y="58"/>
                    </a:cubicBezTo>
                    <a:cubicBezTo>
                      <a:pt x="425" y="58"/>
                      <a:pt x="423" y="56"/>
                      <a:pt x="423" y="56"/>
                    </a:cubicBezTo>
                    <a:cubicBezTo>
                      <a:pt x="423" y="56"/>
                      <a:pt x="425" y="54"/>
                      <a:pt x="425" y="54"/>
                    </a:cubicBezTo>
                    <a:cubicBezTo>
                      <a:pt x="425" y="53"/>
                      <a:pt x="423" y="52"/>
                      <a:pt x="423" y="52"/>
                    </a:cubicBezTo>
                    <a:cubicBezTo>
                      <a:pt x="422" y="52"/>
                      <a:pt x="421" y="51"/>
                      <a:pt x="420" y="50"/>
                    </a:cubicBezTo>
                    <a:cubicBezTo>
                      <a:pt x="420" y="50"/>
                      <a:pt x="418" y="49"/>
                      <a:pt x="418" y="49"/>
                    </a:cubicBezTo>
                    <a:cubicBezTo>
                      <a:pt x="418" y="48"/>
                      <a:pt x="420" y="47"/>
                      <a:pt x="420" y="46"/>
                    </a:cubicBezTo>
                    <a:cubicBezTo>
                      <a:pt x="420" y="46"/>
                      <a:pt x="418" y="45"/>
                      <a:pt x="418" y="45"/>
                    </a:cubicBezTo>
                    <a:cubicBezTo>
                      <a:pt x="417" y="45"/>
                      <a:pt x="416" y="47"/>
                      <a:pt x="416" y="47"/>
                    </a:cubicBezTo>
                    <a:cubicBezTo>
                      <a:pt x="416" y="47"/>
                      <a:pt x="418" y="48"/>
                      <a:pt x="418" y="49"/>
                    </a:cubicBezTo>
                    <a:cubicBezTo>
                      <a:pt x="418" y="49"/>
                      <a:pt x="417" y="50"/>
                      <a:pt x="417" y="51"/>
                    </a:cubicBezTo>
                    <a:cubicBezTo>
                      <a:pt x="416" y="51"/>
                      <a:pt x="415" y="52"/>
                      <a:pt x="415" y="53"/>
                    </a:cubicBezTo>
                    <a:cubicBezTo>
                      <a:pt x="415" y="54"/>
                      <a:pt x="413" y="55"/>
                      <a:pt x="413" y="55"/>
                    </a:cubicBezTo>
                    <a:cubicBezTo>
                      <a:pt x="413" y="56"/>
                      <a:pt x="415" y="57"/>
                      <a:pt x="415" y="57"/>
                    </a:cubicBezTo>
                    <a:cubicBezTo>
                      <a:pt x="415" y="58"/>
                      <a:pt x="414" y="59"/>
                      <a:pt x="414" y="59"/>
                    </a:cubicBezTo>
                    <a:cubicBezTo>
                      <a:pt x="413" y="60"/>
                      <a:pt x="413" y="61"/>
                      <a:pt x="412" y="62"/>
                    </a:cubicBezTo>
                    <a:cubicBezTo>
                      <a:pt x="411" y="63"/>
                      <a:pt x="410" y="65"/>
                      <a:pt x="409" y="66"/>
                    </a:cubicBezTo>
                    <a:cubicBezTo>
                      <a:pt x="407" y="65"/>
                      <a:pt x="406" y="64"/>
                      <a:pt x="404" y="63"/>
                    </a:cubicBezTo>
                    <a:cubicBezTo>
                      <a:pt x="404" y="62"/>
                      <a:pt x="402" y="62"/>
                      <a:pt x="402" y="61"/>
                    </a:cubicBezTo>
                    <a:cubicBezTo>
                      <a:pt x="402" y="60"/>
                      <a:pt x="404" y="59"/>
                      <a:pt x="404" y="59"/>
                    </a:cubicBezTo>
                    <a:cubicBezTo>
                      <a:pt x="403" y="58"/>
                      <a:pt x="401" y="58"/>
                      <a:pt x="401" y="57"/>
                    </a:cubicBezTo>
                    <a:cubicBezTo>
                      <a:pt x="401" y="57"/>
                      <a:pt x="403" y="55"/>
                      <a:pt x="403" y="55"/>
                    </a:cubicBezTo>
                    <a:cubicBezTo>
                      <a:pt x="403" y="54"/>
                      <a:pt x="401" y="53"/>
                      <a:pt x="401" y="53"/>
                    </a:cubicBezTo>
                    <a:cubicBezTo>
                      <a:pt x="400" y="53"/>
                      <a:pt x="399" y="55"/>
                      <a:pt x="399" y="55"/>
                    </a:cubicBezTo>
                    <a:cubicBezTo>
                      <a:pt x="399" y="55"/>
                      <a:pt x="398" y="58"/>
                      <a:pt x="397" y="57"/>
                    </a:cubicBezTo>
                    <a:cubicBezTo>
                      <a:pt x="397" y="57"/>
                      <a:pt x="395" y="56"/>
                      <a:pt x="395" y="56"/>
                    </a:cubicBezTo>
                    <a:cubicBezTo>
                      <a:pt x="395" y="55"/>
                      <a:pt x="397" y="54"/>
                      <a:pt x="397" y="54"/>
                    </a:cubicBezTo>
                    <a:cubicBezTo>
                      <a:pt x="397" y="53"/>
                      <a:pt x="395" y="53"/>
                      <a:pt x="395" y="52"/>
                    </a:cubicBezTo>
                    <a:cubicBezTo>
                      <a:pt x="393" y="53"/>
                      <a:pt x="392" y="55"/>
                      <a:pt x="391" y="56"/>
                    </a:cubicBezTo>
                    <a:cubicBezTo>
                      <a:pt x="391" y="57"/>
                      <a:pt x="390" y="58"/>
                      <a:pt x="390" y="59"/>
                    </a:cubicBezTo>
                    <a:cubicBezTo>
                      <a:pt x="389" y="59"/>
                      <a:pt x="392" y="60"/>
                      <a:pt x="392" y="60"/>
                    </a:cubicBezTo>
                    <a:cubicBezTo>
                      <a:pt x="392" y="61"/>
                      <a:pt x="390" y="62"/>
                      <a:pt x="390" y="62"/>
                    </a:cubicBezTo>
                    <a:cubicBezTo>
                      <a:pt x="390" y="63"/>
                      <a:pt x="389" y="65"/>
                      <a:pt x="388" y="65"/>
                    </a:cubicBezTo>
                    <a:cubicBezTo>
                      <a:pt x="388" y="65"/>
                      <a:pt x="386" y="63"/>
                      <a:pt x="386" y="63"/>
                    </a:cubicBezTo>
                    <a:cubicBezTo>
                      <a:pt x="386" y="62"/>
                      <a:pt x="388" y="61"/>
                      <a:pt x="388" y="61"/>
                    </a:cubicBezTo>
                    <a:cubicBezTo>
                      <a:pt x="387" y="60"/>
                      <a:pt x="386" y="60"/>
                      <a:pt x="386" y="59"/>
                    </a:cubicBezTo>
                    <a:cubicBezTo>
                      <a:pt x="385" y="59"/>
                      <a:pt x="383" y="58"/>
                      <a:pt x="383" y="57"/>
                    </a:cubicBezTo>
                    <a:cubicBezTo>
                      <a:pt x="383" y="57"/>
                      <a:pt x="385" y="55"/>
                      <a:pt x="385" y="55"/>
                    </a:cubicBezTo>
                    <a:cubicBezTo>
                      <a:pt x="385" y="55"/>
                      <a:pt x="383" y="54"/>
                      <a:pt x="383" y="53"/>
                    </a:cubicBezTo>
                    <a:cubicBezTo>
                      <a:pt x="382" y="53"/>
                      <a:pt x="381" y="52"/>
                      <a:pt x="381" y="52"/>
                    </a:cubicBezTo>
                    <a:cubicBezTo>
                      <a:pt x="381" y="51"/>
                      <a:pt x="382" y="50"/>
                      <a:pt x="382" y="49"/>
                    </a:cubicBezTo>
                    <a:cubicBezTo>
                      <a:pt x="383" y="49"/>
                      <a:pt x="384" y="48"/>
                      <a:pt x="384" y="47"/>
                    </a:cubicBezTo>
                    <a:cubicBezTo>
                      <a:pt x="384" y="47"/>
                      <a:pt x="382" y="46"/>
                      <a:pt x="382" y="46"/>
                    </a:cubicBezTo>
                    <a:cubicBezTo>
                      <a:pt x="382" y="45"/>
                      <a:pt x="383" y="44"/>
                      <a:pt x="383" y="43"/>
                    </a:cubicBezTo>
                    <a:cubicBezTo>
                      <a:pt x="384" y="43"/>
                      <a:pt x="381" y="42"/>
                      <a:pt x="381" y="42"/>
                    </a:cubicBezTo>
                    <a:cubicBezTo>
                      <a:pt x="381" y="42"/>
                      <a:pt x="379" y="43"/>
                      <a:pt x="380" y="44"/>
                    </a:cubicBezTo>
                    <a:cubicBezTo>
                      <a:pt x="380" y="44"/>
                      <a:pt x="382" y="45"/>
                      <a:pt x="382" y="46"/>
                    </a:cubicBezTo>
                    <a:cubicBezTo>
                      <a:pt x="382" y="46"/>
                      <a:pt x="380" y="47"/>
                      <a:pt x="380" y="48"/>
                    </a:cubicBezTo>
                    <a:cubicBezTo>
                      <a:pt x="380" y="49"/>
                      <a:pt x="379" y="49"/>
                      <a:pt x="378" y="50"/>
                    </a:cubicBezTo>
                    <a:cubicBezTo>
                      <a:pt x="378" y="51"/>
                      <a:pt x="377" y="52"/>
                      <a:pt x="377" y="52"/>
                    </a:cubicBezTo>
                    <a:cubicBezTo>
                      <a:pt x="376" y="54"/>
                      <a:pt x="374" y="55"/>
                      <a:pt x="373" y="57"/>
                    </a:cubicBezTo>
                    <a:cubicBezTo>
                      <a:pt x="372" y="58"/>
                      <a:pt x="371" y="60"/>
                      <a:pt x="370" y="61"/>
                    </a:cubicBezTo>
                    <a:cubicBezTo>
                      <a:pt x="369" y="62"/>
                      <a:pt x="369" y="63"/>
                      <a:pt x="368" y="63"/>
                    </a:cubicBezTo>
                    <a:cubicBezTo>
                      <a:pt x="368" y="64"/>
                      <a:pt x="367" y="65"/>
                      <a:pt x="366" y="66"/>
                    </a:cubicBezTo>
                    <a:cubicBezTo>
                      <a:pt x="366" y="66"/>
                      <a:pt x="364" y="64"/>
                      <a:pt x="364" y="64"/>
                    </a:cubicBezTo>
                    <a:cubicBezTo>
                      <a:pt x="364" y="64"/>
                      <a:pt x="362" y="62"/>
                      <a:pt x="362" y="62"/>
                    </a:cubicBezTo>
                    <a:cubicBezTo>
                      <a:pt x="361" y="62"/>
                      <a:pt x="361" y="64"/>
                      <a:pt x="360" y="64"/>
                    </a:cubicBezTo>
                    <a:cubicBezTo>
                      <a:pt x="360" y="64"/>
                      <a:pt x="359" y="63"/>
                      <a:pt x="358" y="63"/>
                    </a:cubicBezTo>
                    <a:cubicBezTo>
                      <a:pt x="358" y="63"/>
                      <a:pt x="356" y="65"/>
                      <a:pt x="356" y="65"/>
                    </a:cubicBezTo>
                    <a:cubicBezTo>
                      <a:pt x="356" y="65"/>
                      <a:pt x="354" y="64"/>
                      <a:pt x="354" y="63"/>
                    </a:cubicBezTo>
                    <a:cubicBezTo>
                      <a:pt x="354" y="63"/>
                      <a:pt x="356" y="62"/>
                      <a:pt x="356" y="61"/>
                    </a:cubicBezTo>
                    <a:cubicBezTo>
                      <a:pt x="356" y="60"/>
                      <a:pt x="357" y="59"/>
                      <a:pt x="357" y="59"/>
                    </a:cubicBezTo>
                    <a:cubicBezTo>
                      <a:pt x="358" y="58"/>
                      <a:pt x="359" y="57"/>
                      <a:pt x="359" y="57"/>
                    </a:cubicBezTo>
                    <a:cubicBezTo>
                      <a:pt x="360" y="56"/>
                      <a:pt x="360" y="55"/>
                      <a:pt x="361" y="54"/>
                    </a:cubicBezTo>
                    <a:cubicBezTo>
                      <a:pt x="361" y="54"/>
                      <a:pt x="362" y="52"/>
                      <a:pt x="363" y="52"/>
                    </a:cubicBezTo>
                    <a:cubicBezTo>
                      <a:pt x="363" y="52"/>
                      <a:pt x="365" y="54"/>
                      <a:pt x="365" y="54"/>
                    </a:cubicBezTo>
                    <a:cubicBezTo>
                      <a:pt x="365" y="53"/>
                      <a:pt x="367" y="52"/>
                      <a:pt x="367" y="52"/>
                    </a:cubicBezTo>
                    <a:cubicBezTo>
                      <a:pt x="366" y="51"/>
                      <a:pt x="365" y="51"/>
                      <a:pt x="364" y="50"/>
                    </a:cubicBezTo>
                    <a:cubicBezTo>
                      <a:pt x="364" y="49"/>
                      <a:pt x="362" y="49"/>
                      <a:pt x="362" y="48"/>
                    </a:cubicBezTo>
                    <a:cubicBezTo>
                      <a:pt x="362" y="48"/>
                      <a:pt x="364" y="47"/>
                      <a:pt x="364" y="46"/>
                    </a:cubicBezTo>
                    <a:cubicBezTo>
                      <a:pt x="363" y="46"/>
                      <a:pt x="362" y="44"/>
                      <a:pt x="362" y="44"/>
                    </a:cubicBezTo>
                    <a:cubicBezTo>
                      <a:pt x="361" y="44"/>
                      <a:pt x="360" y="46"/>
                      <a:pt x="360" y="46"/>
                    </a:cubicBezTo>
                    <a:cubicBezTo>
                      <a:pt x="360" y="47"/>
                      <a:pt x="358" y="48"/>
                      <a:pt x="358" y="49"/>
                    </a:cubicBezTo>
                    <a:cubicBezTo>
                      <a:pt x="358" y="49"/>
                      <a:pt x="360" y="50"/>
                      <a:pt x="360" y="50"/>
                    </a:cubicBezTo>
                    <a:cubicBezTo>
                      <a:pt x="360" y="51"/>
                      <a:pt x="359" y="53"/>
                      <a:pt x="359" y="53"/>
                    </a:cubicBezTo>
                    <a:cubicBezTo>
                      <a:pt x="358" y="53"/>
                      <a:pt x="357" y="51"/>
                      <a:pt x="356" y="51"/>
                    </a:cubicBezTo>
                    <a:cubicBezTo>
                      <a:pt x="356" y="51"/>
                      <a:pt x="355" y="53"/>
                      <a:pt x="355" y="53"/>
                    </a:cubicBezTo>
                    <a:cubicBezTo>
                      <a:pt x="354" y="54"/>
                      <a:pt x="354" y="55"/>
                      <a:pt x="353" y="55"/>
                    </a:cubicBezTo>
                    <a:cubicBezTo>
                      <a:pt x="353" y="56"/>
                      <a:pt x="352" y="58"/>
                      <a:pt x="351" y="58"/>
                    </a:cubicBezTo>
                    <a:cubicBezTo>
                      <a:pt x="351" y="58"/>
                      <a:pt x="349" y="56"/>
                      <a:pt x="349" y="56"/>
                    </a:cubicBezTo>
                    <a:cubicBezTo>
                      <a:pt x="348" y="56"/>
                      <a:pt x="348" y="58"/>
                      <a:pt x="347" y="58"/>
                    </a:cubicBezTo>
                    <a:cubicBezTo>
                      <a:pt x="347" y="59"/>
                      <a:pt x="346" y="60"/>
                      <a:pt x="346" y="60"/>
                    </a:cubicBezTo>
                    <a:cubicBezTo>
                      <a:pt x="346" y="60"/>
                      <a:pt x="343" y="59"/>
                      <a:pt x="343" y="59"/>
                    </a:cubicBezTo>
                    <a:cubicBezTo>
                      <a:pt x="343" y="58"/>
                      <a:pt x="345" y="57"/>
                      <a:pt x="345" y="56"/>
                    </a:cubicBezTo>
                    <a:cubicBezTo>
                      <a:pt x="345" y="56"/>
                      <a:pt x="343" y="55"/>
                      <a:pt x="343" y="55"/>
                    </a:cubicBezTo>
                    <a:cubicBezTo>
                      <a:pt x="342" y="55"/>
                      <a:pt x="342" y="57"/>
                      <a:pt x="341" y="57"/>
                    </a:cubicBezTo>
                    <a:cubicBezTo>
                      <a:pt x="341" y="57"/>
                      <a:pt x="340" y="55"/>
                      <a:pt x="339" y="55"/>
                    </a:cubicBezTo>
                    <a:cubicBezTo>
                      <a:pt x="338" y="55"/>
                      <a:pt x="338" y="57"/>
                      <a:pt x="337" y="58"/>
                    </a:cubicBezTo>
                    <a:cubicBezTo>
                      <a:pt x="337" y="58"/>
                      <a:pt x="336" y="56"/>
                      <a:pt x="335" y="56"/>
                    </a:cubicBezTo>
                    <a:cubicBezTo>
                      <a:pt x="334" y="56"/>
                      <a:pt x="334" y="58"/>
                      <a:pt x="333" y="58"/>
                    </a:cubicBezTo>
                    <a:cubicBezTo>
                      <a:pt x="332" y="57"/>
                      <a:pt x="330" y="56"/>
                      <a:pt x="329" y="55"/>
                    </a:cubicBezTo>
                    <a:cubicBezTo>
                      <a:pt x="330" y="53"/>
                      <a:pt x="331" y="52"/>
                      <a:pt x="332" y="50"/>
                    </a:cubicBezTo>
                    <a:cubicBezTo>
                      <a:pt x="333" y="49"/>
                      <a:pt x="333" y="49"/>
                      <a:pt x="334" y="48"/>
                    </a:cubicBezTo>
                    <a:cubicBezTo>
                      <a:pt x="334" y="48"/>
                      <a:pt x="336" y="46"/>
                      <a:pt x="336" y="46"/>
                    </a:cubicBezTo>
                    <a:cubicBezTo>
                      <a:pt x="336" y="46"/>
                      <a:pt x="334" y="44"/>
                      <a:pt x="333" y="44"/>
                    </a:cubicBezTo>
                    <a:cubicBezTo>
                      <a:pt x="333" y="44"/>
                      <a:pt x="332" y="46"/>
                      <a:pt x="332" y="46"/>
                    </a:cubicBezTo>
                    <a:cubicBezTo>
                      <a:pt x="331" y="47"/>
                      <a:pt x="331" y="48"/>
                      <a:pt x="330" y="48"/>
                    </a:cubicBezTo>
                    <a:cubicBezTo>
                      <a:pt x="329" y="49"/>
                      <a:pt x="329" y="50"/>
                      <a:pt x="328" y="51"/>
                    </a:cubicBezTo>
                    <a:cubicBezTo>
                      <a:pt x="328" y="51"/>
                      <a:pt x="327" y="52"/>
                      <a:pt x="327" y="53"/>
                    </a:cubicBezTo>
                    <a:cubicBezTo>
                      <a:pt x="326" y="54"/>
                      <a:pt x="325" y="55"/>
                      <a:pt x="325" y="55"/>
                    </a:cubicBezTo>
                    <a:cubicBezTo>
                      <a:pt x="325" y="56"/>
                      <a:pt x="327" y="57"/>
                      <a:pt x="327" y="57"/>
                    </a:cubicBezTo>
                    <a:cubicBezTo>
                      <a:pt x="328" y="57"/>
                      <a:pt x="329" y="58"/>
                      <a:pt x="329" y="59"/>
                    </a:cubicBezTo>
                    <a:cubicBezTo>
                      <a:pt x="330" y="59"/>
                      <a:pt x="328" y="60"/>
                      <a:pt x="328" y="61"/>
                    </a:cubicBezTo>
                    <a:cubicBezTo>
                      <a:pt x="327" y="60"/>
                      <a:pt x="326" y="60"/>
                      <a:pt x="325" y="59"/>
                    </a:cubicBezTo>
                    <a:cubicBezTo>
                      <a:pt x="325" y="59"/>
                      <a:pt x="324" y="57"/>
                      <a:pt x="323" y="57"/>
                    </a:cubicBezTo>
                    <a:cubicBezTo>
                      <a:pt x="323" y="57"/>
                      <a:pt x="322" y="59"/>
                      <a:pt x="322" y="60"/>
                    </a:cubicBezTo>
                    <a:cubicBezTo>
                      <a:pt x="321" y="60"/>
                      <a:pt x="320" y="61"/>
                      <a:pt x="320" y="62"/>
                    </a:cubicBezTo>
                    <a:cubicBezTo>
                      <a:pt x="320" y="61"/>
                      <a:pt x="318" y="61"/>
                      <a:pt x="318" y="60"/>
                    </a:cubicBezTo>
                    <a:cubicBezTo>
                      <a:pt x="318" y="60"/>
                      <a:pt x="319" y="58"/>
                      <a:pt x="319" y="58"/>
                    </a:cubicBezTo>
                    <a:cubicBezTo>
                      <a:pt x="320" y="57"/>
                      <a:pt x="320" y="56"/>
                      <a:pt x="321" y="56"/>
                    </a:cubicBezTo>
                    <a:cubicBezTo>
                      <a:pt x="322" y="55"/>
                      <a:pt x="322" y="54"/>
                      <a:pt x="323" y="53"/>
                    </a:cubicBezTo>
                    <a:cubicBezTo>
                      <a:pt x="323" y="53"/>
                      <a:pt x="324" y="52"/>
                      <a:pt x="324" y="51"/>
                    </a:cubicBezTo>
                    <a:cubicBezTo>
                      <a:pt x="324" y="51"/>
                      <a:pt x="323" y="49"/>
                      <a:pt x="322" y="50"/>
                    </a:cubicBezTo>
                    <a:cubicBezTo>
                      <a:pt x="322" y="50"/>
                      <a:pt x="321" y="52"/>
                      <a:pt x="320" y="52"/>
                    </a:cubicBezTo>
                    <a:cubicBezTo>
                      <a:pt x="320" y="52"/>
                      <a:pt x="319" y="50"/>
                      <a:pt x="318" y="50"/>
                    </a:cubicBezTo>
                    <a:cubicBezTo>
                      <a:pt x="318" y="50"/>
                      <a:pt x="317" y="52"/>
                      <a:pt x="317" y="52"/>
                    </a:cubicBezTo>
                    <a:cubicBezTo>
                      <a:pt x="316" y="53"/>
                      <a:pt x="315" y="54"/>
                      <a:pt x="315" y="55"/>
                    </a:cubicBezTo>
                    <a:cubicBezTo>
                      <a:pt x="315" y="55"/>
                      <a:pt x="314" y="57"/>
                      <a:pt x="313" y="57"/>
                    </a:cubicBezTo>
                    <a:cubicBezTo>
                      <a:pt x="313" y="57"/>
                      <a:pt x="311" y="55"/>
                      <a:pt x="311" y="55"/>
                    </a:cubicBezTo>
                    <a:cubicBezTo>
                      <a:pt x="310" y="55"/>
                      <a:pt x="310" y="57"/>
                      <a:pt x="309" y="57"/>
                    </a:cubicBezTo>
                    <a:cubicBezTo>
                      <a:pt x="309" y="57"/>
                      <a:pt x="308" y="56"/>
                      <a:pt x="307" y="56"/>
                    </a:cubicBezTo>
                    <a:cubicBezTo>
                      <a:pt x="306" y="56"/>
                      <a:pt x="306" y="58"/>
                      <a:pt x="305" y="58"/>
                    </a:cubicBezTo>
                    <a:cubicBezTo>
                      <a:pt x="305" y="58"/>
                      <a:pt x="304" y="56"/>
                      <a:pt x="303" y="56"/>
                    </a:cubicBezTo>
                    <a:cubicBezTo>
                      <a:pt x="302" y="56"/>
                      <a:pt x="302" y="58"/>
                      <a:pt x="301" y="58"/>
                    </a:cubicBezTo>
                    <a:cubicBezTo>
                      <a:pt x="301" y="58"/>
                      <a:pt x="300" y="57"/>
                      <a:pt x="299" y="57"/>
                    </a:cubicBezTo>
                    <a:cubicBezTo>
                      <a:pt x="299" y="57"/>
                      <a:pt x="298" y="59"/>
                      <a:pt x="297" y="59"/>
                    </a:cubicBezTo>
                    <a:cubicBezTo>
                      <a:pt x="297" y="59"/>
                      <a:pt x="295" y="57"/>
                      <a:pt x="295" y="57"/>
                    </a:cubicBezTo>
                    <a:cubicBezTo>
                      <a:pt x="295" y="57"/>
                      <a:pt x="294" y="59"/>
                      <a:pt x="293" y="59"/>
                    </a:cubicBezTo>
                    <a:cubicBezTo>
                      <a:pt x="293" y="60"/>
                      <a:pt x="292" y="61"/>
                      <a:pt x="292" y="62"/>
                    </a:cubicBezTo>
                    <a:cubicBezTo>
                      <a:pt x="291" y="61"/>
                      <a:pt x="290" y="61"/>
                      <a:pt x="290" y="60"/>
                    </a:cubicBezTo>
                    <a:cubicBezTo>
                      <a:pt x="289" y="60"/>
                      <a:pt x="287" y="59"/>
                      <a:pt x="287" y="58"/>
                    </a:cubicBezTo>
                    <a:cubicBezTo>
                      <a:pt x="287" y="58"/>
                      <a:pt x="289" y="56"/>
                      <a:pt x="289" y="56"/>
                    </a:cubicBezTo>
                    <a:cubicBezTo>
                      <a:pt x="290" y="55"/>
                      <a:pt x="290" y="55"/>
                      <a:pt x="291" y="54"/>
                    </a:cubicBezTo>
                    <a:cubicBezTo>
                      <a:pt x="291" y="54"/>
                      <a:pt x="292" y="55"/>
                      <a:pt x="293" y="55"/>
                    </a:cubicBezTo>
                    <a:cubicBezTo>
                      <a:pt x="293" y="56"/>
                      <a:pt x="295" y="57"/>
                      <a:pt x="295" y="57"/>
                    </a:cubicBezTo>
                    <a:cubicBezTo>
                      <a:pt x="296" y="57"/>
                      <a:pt x="296" y="55"/>
                      <a:pt x="297" y="55"/>
                    </a:cubicBezTo>
                    <a:cubicBezTo>
                      <a:pt x="298" y="55"/>
                      <a:pt x="298" y="57"/>
                      <a:pt x="299" y="57"/>
                    </a:cubicBezTo>
                    <a:cubicBezTo>
                      <a:pt x="300" y="57"/>
                      <a:pt x="300" y="54"/>
                      <a:pt x="301" y="54"/>
                    </a:cubicBezTo>
                    <a:cubicBezTo>
                      <a:pt x="301" y="54"/>
                      <a:pt x="303" y="56"/>
                      <a:pt x="303" y="56"/>
                    </a:cubicBezTo>
                    <a:cubicBezTo>
                      <a:pt x="304" y="56"/>
                      <a:pt x="304" y="54"/>
                      <a:pt x="305" y="54"/>
                    </a:cubicBezTo>
                    <a:cubicBezTo>
                      <a:pt x="304" y="53"/>
                      <a:pt x="303" y="53"/>
                      <a:pt x="303" y="52"/>
                    </a:cubicBezTo>
                    <a:cubicBezTo>
                      <a:pt x="302" y="52"/>
                      <a:pt x="300" y="51"/>
                      <a:pt x="300" y="50"/>
                    </a:cubicBezTo>
                    <a:cubicBezTo>
                      <a:pt x="300" y="50"/>
                      <a:pt x="302" y="49"/>
                      <a:pt x="302" y="48"/>
                    </a:cubicBezTo>
                    <a:cubicBezTo>
                      <a:pt x="303" y="48"/>
                      <a:pt x="303" y="47"/>
                      <a:pt x="304" y="46"/>
                    </a:cubicBezTo>
                    <a:cubicBezTo>
                      <a:pt x="304" y="45"/>
                      <a:pt x="305" y="45"/>
                      <a:pt x="305" y="44"/>
                    </a:cubicBezTo>
                    <a:cubicBezTo>
                      <a:pt x="305" y="44"/>
                      <a:pt x="304" y="42"/>
                      <a:pt x="303" y="42"/>
                    </a:cubicBezTo>
                    <a:cubicBezTo>
                      <a:pt x="303" y="42"/>
                      <a:pt x="302" y="44"/>
                      <a:pt x="301" y="44"/>
                    </a:cubicBezTo>
                    <a:cubicBezTo>
                      <a:pt x="301" y="45"/>
                      <a:pt x="300" y="46"/>
                      <a:pt x="300" y="47"/>
                    </a:cubicBezTo>
                    <a:cubicBezTo>
                      <a:pt x="299" y="47"/>
                      <a:pt x="299" y="48"/>
                      <a:pt x="298" y="49"/>
                    </a:cubicBezTo>
                    <a:cubicBezTo>
                      <a:pt x="298" y="49"/>
                      <a:pt x="297" y="51"/>
                      <a:pt x="296" y="51"/>
                    </a:cubicBezTo>
                    <a:cubicBezTo>
                      <a:pt x="296" y="51"/>
                      <a:pt x="295" y="49"/>
                      <a:pt x="294" y="49"/>
                    </a:cubicBezTo>
                    <a:cubicBezTo>
                      <a:pt x="294" y="49"/>
                      <a:pt x="293" y="52"/>
                      <a:pt x="292" y="52"/>
                    </a:cubicBezTo>
                    <a:cubicBezTo>
                      <a:pt x="292" y="52"/>
                      <a:pt x="290" y="50"/>
                      <a:pt x="290" y="50"/>
                    </a:cubicBezTo>
                    <a:cubicBezTo>
                      <a:pt x="290" y="50"/>
                      <a:pt x="289" y="51"/>
                      <a:pt x="288" y="52"/>
                    </a:cubicBezTo>
                    <a:cubicBezTo>
                      <a:pt x="288" y="53"/>
                      <a:pt x="287" y="54"/>
                      <a:pt x="287" y="54"/>
                    </a:cubicBezTo>
                    <a:cubicBezTo>
                      <a:pt x="286" y="55"/>
                      <a:pt x="286" y="56"/>
                      <a:pt x="285" y="57"/>
                    </a:cubicBezTo>
                    <a:cubicBezTo>
                      <a:pt x="284" y="57"/>
                      <a:pt x="284" y="58"/>
                      <a:pt x="283" y="59"/>
                    </a:cubicBezTo>
                    <a:cubicBezTo>
                      <a:pt x="283" y="60"/>
                      <a:pt x="282" y="60"/>
                      <a:pt x="282" y="61"/>
                    </a:cubicBezTo>
                    <a:cubicBezTo>
                      <a:pt x="281" y="62"/>
                      <a:pt x="280" y="63"/>
                      <a:pt x="280" y="63"/>
                    </a:cubicBezTo>
                    <a:cubicBezTo>
                      <a:pt x="280" y="64"/>
                      <a:pt x="282" y="65"/>
                      <a:pt x="282" y="65"/>
                    </a:cubicBezTo>
                    <a:cubicBezTo>
                      <a:pt x="282" y="65"/>
                      <a:pt x="281" y="67"/>
                      <a:pt x="280" y="67"/>
                    </a:cubicBezTo>
                    <a:cubicBezTo>
                      <a:pt x="280" y="67"/>
                      <a:pt x="279" y="69"/>
                      <a:pt x="279" y="69"/>
                    </a:cubicBezTo>
                    <a:cubicBezTo>
                      <a:pt x="278" y="69"/>
                      <a:pt x="277" y="68"/>
                      <a:pt x="277" y="68"/>
                    </a:cubicBezTo>
                    <a:cubicBezTo>
                      <a:pt x="276" y="68"/>
                      <a:pt x="275" y="70"/>
                      <a:pt x="275" y="70"/>
                    </a:cubicBezTo>
                    <a:cubicBezTo>
                      <a:pt x="275" y="70"/>
                      <a:pt x="273" y="68"/>
                      <a:pt x="273" y="68"/>
                    </a:cubicBezTo>
                    <a:cubicBezTo>
                      <a:pt x="273" y="67"/>
                      <a:pt x="274" y="67"/>
                      <a:pt x="274" y="66"/>
                    </a:cubicBezTo>
                    <a:cubicBezTo>
                      <a:pt x="275" y="65"/>
                      <a:pt x="276" y="64"/>
                      <a:pt x="276" y="64"/>
                    </a:cubicBezTo>
                    <a:cubicBezTo>
                      <a:pt x="276" y="63"/>
                      <a:pt x="274" y="62"/>
                      <a:pt x="274" y="62"/>
                    </a:cubicBezTo>
                    <a:cubicBezTo>
                      <a:pt x="274" y="62"/>
                      <a:pt x="275" y="60"/>
                      <a:pt x="275" y="60"/>
                    </a:cubicBezTo>
                    <a:cubicBezTo>
                      <a:pt x="276" y="59"/>
                      <a:pt x="277" y="58"/>
                      <a:pt x="277" y="58"/>
                    </a:cubicBezTo>
                    <a:cubicBezTo>
                      <a:pt x="278" y="57"/>
                      <a:pt x="278" y="56"/>
                      <a:pt x="279" y="55"/>
                    </a:cubicBezTo>
                    <a:cubicBezTo>
                      <a:pt x="279" y="55"/>
                      <a:pt x="280" y="54"/>
                      <a:pt x="281" y="53"/>
                    </a:cubicBezTo>
                    <a:cubicBezTo>
                      <a:pt x="281" y="54"/>
                      <a:pt x="282" y="54"/>
                      <a:pt x="283" y="55"/>
                    </a:cubicBezTo>
                    <a:cubicBezTo>
                      <a:pt x="283" y="55"/>
                      <a:pt x="285" y="53"/>
                      <a:pt x="285" y="53"/>
                    </a:cubicBezTo>
                    <a:cubicBezTo>
                      <a:pt x="285" y="52"/>
                      <a:pt x="282" y="51"/>
                      <a:pt x="282" y="51"/>
                    </a:cubicBezTo>
                    <a:cubicBezTo>
                      <a:pt x="282" y="51"/>
                      <a:pt x="281" y="53"/>
                      <a:pt x="281" y="53"/>
                    </a:cubicBezTo>
                    <a:cubicBezTo>
                      <a:pt x="280" y="53"/>
                      <a:pt x="279" y="51"/>
                      <a:pt x="278" y="51"/>
                    </a:cubicBezTo>
                    <a:cubicBezTo>
                      <a:pt x="278" y="51"/>
                      <a:pt x="277" y="54"/>
                      <a:pt x="277" y="54"/>
                    </a:cubicBezTo>
                    <a:cubicBezTo>
                      <a:pt x="276" y="54"/>
                      <a:pt x="274" y="52"/>
                      <a:pt x="274" y="52"/>
                    </a:cubicBezTo>
                    <a:cubicBezTo>
                      <a:pt x="274" y="51"/>
                      <a:pt x="276" y="50"/>
                      <a:pt x="276" y="50"/>
                    </a:cubicBezTo>
                    <a:cubicBezTo>
                      <a:pt x="276" y="50"/>
                      <a:pt x="274" y="48"/>
                      <a:pt x="274" y="48"/>
                    </a:cubicBezTo>
                    <a:cubicBezTo>
                      <a:pt x="274" y="48"/>
                      <a:pt x="272" y="50"/>
                      <a:pt x="272" y="50"/>
                    </a:cubicBezTo>
                    <a:cubicBezTo>
                      <a:pt x="272" y="51"/>
                      <a:pt x="275" y="52"/>
                      <a:pt x="274" y="52"/>
                    </a:cubicBezTo>
                    <a:cubicBezTo>
                      <a:pt x="274" y="52"/>
                      <a:pt x="273" y="54"/>
                      <a:pt x="273" y="54"/>
                    </a:cubicBezTo>
                    <a:cubicBezTo>
                      <a:pt x="272" y="54"/>
                      <a:pt x="271" y="52"/>
                      <a:pt x="270" y="52"/>
                    </a:cubicBezTo>
                    <a:cubicBezTo>
                      <a:pt x="270" y="53"/>
                      <a:pt x="269" y="55"/>
                      <a:pt x="269" y="55"/>
                    </a:cubicBezTo>
                    <a:cubicBezTo>
                      <a:pt x="268" y="55"/>
                      <a:pt x="267" y="53"/>
                      <a:pt x="267" y="53"/>
                    </a:cubicBezTo>
                    <a:cubicBezTo>
                      <a:pt x="266" y="54"/>
                      <a:pt x="265" y="54"/>
                      <a:pt x="265" y="55"/>
                    </a:cubicBezTo>
                    <a:cubicBezTo>
                      <a:pt x="265" y="56"/>
                      <a:pt x="263" y="57"/>
                      <a:pt x="263" y="57"/>
                    </a:cubicBezTo>
                    <a:cubicBezTo>
                      <a:pt x="263" y="58"/>
                      <a:pt x="265" y="59"/>
                      <a:pt x="265" y="59"/>
                    </a:cubicBezTo>
                    <a:cubicBezTo>
                      <a:pt x="265" y="60"/>
                      <a:pt x="264" y="61"/>
                      <a:pt x="264" y="61"/>
                    </a:cubicBezTo>
                    <a:cubicBezTo>
                      <a:pt x="264" y="62"/>
                      <a:pt x="266" y="63"/>
                      <a:pt x="266" y="63"/>
                    </a:cubicBezTo>
                    <a:cubicBezTo>
                      <a:pt x="266" y="64"/>
                      <a:pt x="264" y="65"/>
                      <a:pt x="264" y="65"/>
                    </a:cubicBezTo>
                    <a:cubicBezTo>
                      <a:pt x="264" y="66"/>
                      <a:pt x="262" y="67"/>
                      <a:pt x="262" y="68"/>
                    </a:cubicBezTo>
                    <a:cubicBezTo>
                      <a:pt x="262" y="67"/>
                      <a:pt x="260" y="67"/>
                      <a:pt x="260" y="66"/>
                    </a:cubicBezTo>
                    <a:cubicBezTo>
                      <a:pt x="260" y="65"/>
                      <a:pt x="262" y="64"/>
                      <a:pt x="262" y="64"/>
                    </a:cubicBezTo>
                    <a:cubicBezTo>
                      <a:pt x="262" y="63"/>
                      <a:pt x="260" y="63"/>
                      <a:pt x="260" y="62"/>
                    </a:cubicBezTo>
                    <a:cubicBezTo>
                      <a:pt x="260" y="62"/>
                      <a:pt x="262" y="60"/>
                      <a:pt x="261" y="60"/>
                    </a:cubicBezTo>
                    <a:cubicBezTo>
                      <a:pt x="261" y="59"/>
                      <a:pt x="259" y="58"/>
                      <a:pt x="259" y="58"/>
                    </a:cubicBezTo>
                    <a:cubicBezTo>
                      <a:pt x="259" y="58"/>
                      <a:pt x="258" y="60"/>
                      <a:pt x="257" y="60"/>
                    </a:cubicBezTo>
                    <a:cubicBezTo>
                      <a:pt x="257" y="60"/>
                      <a:pt x="256" y="59"/>
                      <a:pt x="255" y="59"/>
                    </a:cubicBezTo>
                    <a:cubicBezTo>
                      <a:pt x="254" y="60"/>
                      <a:pt x="253" y="62"/>
                      <a:pt x="252" y="63"/>
                    </a:cubicBezTo>
                    <a:cubicBezTo>
                      <a:pt x="251" y="64"/>
                      <a:pt x="251" y="64"/>
                      <a:pt x="250" y="65"/>
                    </a:cubicBezTo>
                    <a:cubicBezTo>
                      <a:pt x="249" y="64"/>
                      <a:pt x="247" y="63"/>
                      <a:pt x="246" y="62"/>
                    </a:cubicBezTo>
                    <a:cubicBezTo>
                      <a:pt x="246" y="61"/>
                      <a:pt x="247" y="60"/>
                      <a:pt x="247" y="60"/>
                    </a:cubicBezTo>
                    <a:cubicBezTo>
                      <a:pt x="247" y="59"/>
                      <a:pt x="245" y="58"/>
                      <a:pt x="245" y="58"/>
                    </a:cubicBezTo>
                    <a:cubicBezTo>
                      <a:pt x="245" y="57"/>
                      <a:pt x="247" y="56"/>
                      <a:pt x="247" y="56"/>
                    </a:cubicBezTo>
                    <a:cubicBezTo>
                      <a:pt x="247" y="55"/>
                      <a:pt x="248" y="53"/>
                      <a:pt x="249" y="53"/>
                    </a:cubicBezTo>
                    <a:cubicBezTo>
                      <a:pt x="249" y="53"/>
                      <a:pt x="250" y="55"/>
                      <a:pt x="251" y="55"/>
                    </a:cubicBezTo>
                    <a:cubicBezTo>
                      <a:pt x="251" y="55"/>
                      <a:pt x="253" y="57"/>
                      <a:pt x="253" y="57"/>
                    </a:cubicBezTo>
                    <a:cubicBezTo>
                      <a:pt x="253" y="56"/>
                      <a:pt x="255" y="55"/>
                      <a:pt x="255" y="55"/>
                    </a:cubicBezTo>
                    <a:cubicBezTo>
                      <a:pt x="255" y="54"/>
                      <a:pt x="253" y="54"/>
                      <a:pt x="253" y="53"/>
                    </a:cubicBezTo>
                    <a:cubicBezTo>
                      <a:pt x="252" y="52"/>
                      <a:pt x="254" y="51"/>
                      <a:pt x="254" y="51"/>
                    </a:cubicBezTo>
                    <a:cubicBezTo>
                      <a:pt x="254" y="50"/>
                      <a:pt x="252" y="49"/>
                      <a:pt x="252" y="49"/>
                    </a:cubicBezTo>
                    <a:cubicBezTo>
                      <a:pt x="252" y="49"/>
                      <a:pt x="251" y="51"/>
                      <a:pt x="250" y="51"/>
                    </a:cubicBezTo>
                    <a:cubicBezTo>
                      <a:pt x="250" y="51"/>
                      <a:pt x="249" y="50"/>
                      <a:pt x="248" y="49"/>
                    </a:cubicBezTo>
                    <a:cubicBezTo>
                      <a:pt x="248" y="49"/>
                      <a:pt x="250" y="48"/>
                      <a:pt x="250" y="47"/>
                    </a:cubicBezTo>
                    <a:cubicBezTo>
                      <a:pt x="250" y="47"/>
                      <a:pt x="247" y="46"/>
                      <a:pt x="248" y="46"/>
                    </a:cubicBezTo>
                    <a:cubicBezTo>
                      <a:pt x="247" y="46"/>
                      <a:pt x="246" y="47"/>
                      <a:pt x="246" y="48"/>
                    </a:cubicBezTo>
                    <a:cubicBezTo>
                      <a:pt x="246" y="48"/>
                      <a:pt x="248" y="49"/>
                      <a:pt x="248" y="49"/>
                    </a:cubicBezTo>
                    <a:cubicBezTo>
                      <a:pt x="248" y="50"/>
                      <a:pt x="247" y="51"/>
                      <a:pt x="246" y="52"/>
                    </a:cubicBezTo>
                    <a:cubicBezTo>
                      <a:pt x="246" y="52"/>
                      <a:pt x="245" y="53"/>
                      <a:pt x="245" y="54"/>
                    </a:cubicBezTo>
                    <a:cubicBezTo>
                      <a:pt x="244" y="55"/>
                      <a:pt x="244" y="56"/>
                      <a:pt x="243" y="56"/>
                    </a:cubicBezTo>
                    <a:cubicBezTo>
                      <a:pt x="243" y="56"/>
                      <a:pt x="241" y="54"/>
                      <a:pt x="241" y="54"/>
                    </a:cubicBezTo>
                    <a:cubicBezTo>
                      <a:pt x="240" y="55"/>
                      <a:pt x="240" y="56"/>
                      <a:pt x="239" y="57"/>
                    </a:cubicBezTo>
                    <a:cubicBezTo>
                      <a:pt x="239" y="57"/>
                      <a:pt x="241" y="58"/>
                      <a:pt x="241" y="58"/>
                    </a:cubicBezTo>
                    <a:cubicBezTo>
                      <a:pt x="241" y="59"/>
                      <a:pt x="240" y="61"/>
                      <a:pt x="240" y="61"/>
                    </a:cubicBezTo>
                    <a:cubicBezTo>
                      <a:pt x="239" y="61"/>
                      <a:pt x="237" y="59"/>
                      <a:pt x="237" y="59"/>
                    </a:cubicBezTo>
                    <a:cubicBezTo>
                      <a:pt x="237" y="59"/>
                      <a:pt x="239" y="57"/>
                      <a:pt x="239" y="57"/>
                    </a:cubicBezTo>
                    <a:cubicBezTo>
                      <a:pt x="239" y="56"/>
                      <a:pt x="237" y="55"/>
                      <a:pt x="237" y="55"/>
                    </a:cubicBezTo>
                    <a:cubicBezTo>
                      <a:pt x="236" y="54"/>
                      <a:pt x="235" y="54"/>
                      <a:pt x="235" y="53"/>
                    </a:cubicBezTo>
                    <a:cubicBezTo>
                      <a:pt x="234" y="53"/>
                      <a:pt x="233" y="52"/>
                      <a:pt x="232" y="52"/>
                    </a:cubicBezTo>
                    <a:cubicBezTo>
                      <a:pt x="231" y="53"/>
                      <a:pt x="230" y="55"/>
                      <a:pt x="229" y="56"/>
                    </a:cubicBezTo>
                    <a:cubicBezTo>
                      <a:pt x="228" y="57"/>
                      <a:pt x="228" y="58"/>
                      <a:pt x="227" y="58"/>
                    </a:cubicBezTo>
                    <a:cubicBezTo>
                      <a:pt x="227" y="58"/>
                      <a:pt x="225" y="57"/>
                      <a:pt x="225" y="57"/>
                    </a:cubicBezTo>
                    <a:cubicBezTo>
                      <a:pt x="224" y="57"/>
                      <a:pt x="224" y="59"/>
                      <a:pt x="223" y="59"/>
                    </a:cubicBezTo>
                    <a:cubicBezTo>
                      <a:pt x="222" y="59"/>
                      <a:pt x="222" y="57"/>
                      <a:pt x="221" y="57"/>
                    </a:cubicBezTo>
                    <a:cubicBezTo>
                      <a:pt x="220" y="57"/>
                      <a:pt x="219" y="55"/>
                      <a:pt x="219" y="55"/>
                    </a:cubicBezTo>
                    <a:cubicBezTo>
                      <a:pt x="218" y="55"/>
                      <a:pt x="218" y="57"/>
                      <a:pt x="217" y="58"/>
                    </a:cubicBezTo>
                    <a:cubicBezTo>
                      <a:pt x="216" y="57"/>
                      <a:pt x="216" y="57"/>
                      <a:pt x="215" y="56"/>
                    </a:cubicBezTo>
                    <a:cubicBezTo>
                      <a:pt x="214" y="56"/>
                      <a:pt x="213" y="55"/>
                      <a:pt x="213" y="54"/>
                    </a:cubicBezTo>
                    <a:cubicBezTo>
                      <a:pt x="213" y="54"/>
                      <a:pt x="214" y="52"/>
                      <a:pt x="214" y="52"/>
                    </a:cubicBezTo>
                    <a:cubicBezTo>
                      <a:pt x="215" y="52"/>
                      <a:pt x="216" y="54"/>
                      <a:pt x="217" y="54"/>
                    </a:cubicBezTo>
                    <a:cubicBezTo>
                      <a:pt x="217" y="53"/>
                      <a:pt x="218" y="52"/>
                      <a:pt x="218" y="51"/>
                    </a:cubicBezTo>
                    <a:cubicBezTo>
                      <a:pt x="217" y="50"/>
                      <a:pt x="215" y="49"/>
                      <a:pt x="214" y="48"/>
                    </a:cubicBezTo>
                    <a:cubicBezTo>
                      <a:pt x="213" y="49"/>
                      <a:pt x="213" y="50"/>
                      <a:pt x="212" y="50"/>
                    </a:cubicBezTo>
                    <a:cubicBezTo>
                      <a:pt x="212" y="51"/>
                      <a:pt x="211" y="53"/>
                      <a:pt x="210" y="53"/>
                    </a:cubicBezTo>
                    <a:cubicBezTo>
                      <a:pt x="210" y="53"/>
                      <a:pt x="208" y="51"/>
                      <a:pt x="208" y="51"/>
                    </a:cubicBezTo>
                    <a:cubicBezTo>
                      <a:pt x="208" y="51"/>
                      <a:pt x="207" y="52"/>
                      <a:pt x="206" y="53"/>
                    </a:cubicBezTo>
                    <a:cubicBezTo>
                      <a:pt x="206" y="54"/>
                      <a:pt x="205" y="55"/>
                      <a:pt x="205" y="55"/>
                    </a:cubicBezTo>
                    <a:cubicBezTo>
                      <a:pt x="205" y="56"/>
                      <a:pt x="203" y="57"/>
                      <a:pt x="203" y="58"/>
                    </a:cubicBezTo>
                    <a:cubicBezTo>
                      <a:pt x="203" y="58"/>
                      <a:pt x="205" y="59"/>
                      <a:pt x="205" y="59"/>
                    </a:cubicBezTo>
                    <a:cubicBezTo>
                      <a:pt x="205" y="59"/>
                      <a:pt x="204" y="61"/>
                      <a:pt x="204" y="61"/>
                    </a:cubicBezTo>
                    <a:cubicBezTo>
                      <a:pt x="203" y="62"/>
                      <a:pt x="202" y="60"/>
                      <a:pt x="201" y="60"/>
                    </a:cubicBezTo>
                    <a:cubicBezTo>
                      <a:pt x="201" y="60"/>
                      <a:pt x="199" y="58"/>
                      <a:pt x="199" y="58"/>
                    </a:cubicBezTo>
                    <a:cubicBezTo>
                      <a:pt x="199" y="57"/>
                      <a:pt x="201" y="56"/>
                      <a:pt x="201" y="56"/>
                    </a:cubicBezTo>
                    <a:cubicBezTo>
                      <a:pt x="201" y="55"/>
                      <a:pt x="203" y="54"/>
                      <a:pt x="203" y="54"/>
                    </a:cubicBezTo>
                    <a:cubicBezTo>
                      <a:pt x="202" y="53"/>
                      <a:pt x="200" y="53"/>
                      <a:pt x="200" y="52"/>
                    </a:cubicBezTo>
                    <a:cubicBezTo>
                      <a:pt x="200" y="51"/>
                      <a:pt x="202" y="50"/>
                      <a:pt x="202" y="50"/>
                    </a:cubicBezTo>
                    <a:cubicBezTo>
                      <a:pt x="202" y="49"/>
                      <a:pt x="200" y="49"/>
                      <a:pt x="200" y="48"/>
                    </a:cubicBezTo>
                    <a:cubicBezTo>
                      <a:pt x="199" y="49"/>
                      <a:pt x="197" y="51"/>
                      <a:pt x="196" y="52"/>
                    </a:cubicBezTo>
                    <a:cubicBezTo>
                      <a:pt x="197" y="53"/>
                      <a:pt x="198" y="53"/>
                      <a:pt x="199" y="54"/>
                    </a:cubicBezTo>
                    <a:cubicBezTo>
                      <a:pt x="199" y="54"/>
                      <a:pt x="197" y="56"/>
                      <a:pt x="197" y="56"/>
                    </a:cubicBezTo>
                    <a:cubicBezTo>
                      <a:pt x="196" y="57"/>
                      <a:pt x="196" y="58"/>
                      <a:pt x="195" y="59"/>
                    </a:cubicBezTo>
                    <a:cubicBezTo>
                      <a:pt x="195" y="59"/>
                      <a:pt x="194" y="60"/>
                      <a:pt x="193" y="61"/>
                    </a:cubicBezTo>
                    <a:cubicBezTo>
                      <a:pt x="193" y="61"/>
                      <a:pt x="192" y="63"/>
                      <a:pt x="192" y="63"/>
                    </a:cubicBezTo>
                    <a:cubicBezTo>
                      <a:pt x="192" y="63"/>
                      <a:pt x="190" y="61"/>
                      <a:pt x="190" y="61"/>
                    </a:cubicBezTo>
                    <a:cubicBezTo>
                      <a:pt x="189" y="61"/>
                      <a:pt x="188" y="60"/>
                      <a:pt x="187" y="60"/>
                    </a:cubicBezTo>
                    <a:cubicBezTo>
                      <a:pt x="187" y="60"/>
                      <a:pt x="186" y="62"/>
                      <a:pt x="186" y="62"/>
                    </a:cubicBezTo>
                    <a:cubicBezTo>
                      <a:pt x="185" y="63"/>
                      <a:pt x="184" y="63"/>
                      <a:pt x="184" y="64"/>
                    </a:cubicBezTo>
                    <a:cubicBezTo>
                      <a:pt x="183" y="65"/>
                      <a:pt x="183" y="66"/>
                      <a:pt x="182" y="66"/>
                    </a:cubicBezTo>
                    <a:cubicBezTo>
                      <a:pt x="182" y="67"/>
                      <a:pt x="181" y="68"/>
                      <a:pt x="180" y="69"/>
                    </a:cubicBezTo>
                    <a:cubicBezTo>
                      <a:pt x="180" y="69"/>
                      <a:pt x="179" y="67"/>
                      <a:pt x="178" y="67"/>
                    </a:cubicBezTo>
                    <a:cubicBezTo>
                      <a:pt x="178" y="67"/>
                      <a:pt x="177" y="69"/>
                      <a:pt x="177" y="69"/>
                    </a:cubicBezTo>
                    <a:cubicBezTo>
                      <a:pt x="176" y="69"/>
                      <a:pt x="174" y="68"/>
                      <a:pt x="174" y="67"/>
                    </a:cubicBezTo>
                    <a:cubicBezTo>
                      <a:pt x="174" y="67"/>
                      <a:pt x="176" y="65"/>
                      <a:pt x="176" y="65"/>
                    </a:cubicBezTo>
                    <a:cubicBezTo>
                      <a:pt x="176" y="65"/>
                      <a:pt x="178" y="67"/>
                      <a:pt x="178" y="67"/>
                    </a:cubicBezTo>
                    <a:cubicBezTo>
                      <a:pt x="179" y="66"/>
                      <a:pt x="179" y="65"/>
                      <a:pt x="180" y="65"/>
                    </a:cubicBezTo>
                    <a:cubicBezTo>
                      <a:pt x="181" y="64"/>
                      <a:pt x="181" y="63"/>
                      <a:pt x="182" y="62"/>
                    </a:cubicBezTo>
                    <a:cubicBezTo>
                      <a:pt x="182" y="62"/>
                      <a:pt x="183" y="61"/>
                      <a:pt x="183" y="60"/>
                    </a:cubicBezTo>
                    <a:cubicBezTo>
                      <a:pt x="184" y="59"/>
                      <a:pt x="184" y="59"/>
                      <a:pt x="185" y="58"/>
                    </a:cubicBezTo>
                    <a:cubicBezTo>
                      <a:pt x="185" y="58"/>
                      <a:pt x="187" y="60"/>
                      <a:pt x="187" y="60"/>
                    </a:cubicBezTo>
                    <a:cubicBezTo>
                      <a:pt x="188" y="60"/>
                      <a:pt x="189" y="58"/>
                      <a:pt x="189" y="57"/>
                    </a:cubicBezTo>
                    <a:cubicBezTo>
                      <a:pt x="190" y="57"/>
                      <a:pt x="190" y="56"/>
                      <a:pt x="191" y="55"/>
                    </a:cubicBezTo>
                    <a:cubicBezTo>
                      <a:pt x="191" y="55"/>
                      <a:pt x="192" y="53"/>
                      <a:pt x="192" y="53"/>
                    </a:cubicBezTo>
                    <a:cubicBezTo>
                      <a:pt x="192" y="52"/>
                      <a:pt x="190" y="52"/>
                      <a:pt x="190" y="51"/>
                    </a:cubicBezTo>
                    <a:cubicBezTo>
                      <a:pt x="190" y="51"/>
                      <a:pt x="192" y="50"/>
                      <a:pt x="192" y="49"/>
                    </a:cubicBezTo>
                    <a:cubicBezTo>
                      <a:pt x="192" y="49"/>
                      <a:pt x="190" y="48"/>
                      <a:pt x="190" y="47"/>
                    </a:cubicBezTo>
                    <a:cubicBezTo>
                      <a:pt x="189" y="49"/>
                      <a:pt x="187" y="50"/>
                      <a:pt x="186" y="52"/>
                    </a:cubicBezTo>
                    <a:cubicBezTo>
                      <a:pt x="186" y="52"/>
                      <a:pt x="185" y="54"/>
                      <a:pt x="185" y="54"/>
                    </a:cubicBezTo>
                    <a:cubicBezTo>
                      <a:pt x="184" y="54"/>
                      <a:pt x="183" y="52"/>
                      <a:pt x="182" y="52"/>
                    </a:cubicBezTo>
                    <a:cubicBezTo>
                      <a:pt x="182" y="52"/>
                      <a:pt x="181" y="55"/>
                      <a:pt x="181" y="55"/>
                    </a:cubicBezTo>
                    <a:cubicBezTo>
                      <a:pt x="180" y="55"/>
                      <a:pt x="178" y="53"/>
                      <a:pt x="178" y="53"/>
                    </a:cubicBezTo>
                    <a:cubicBezTo>
                      <a:pt x="178" y="53"/>
                      <a:pt x="177" y="55"/>
                      <a:pt x="177" y="55"/>
                    </a:cubicBezTo>
                    <a:cubicBezTo>
                      <a:pt x="177" y="56"/>
                      <a:pt x="179" y="56"/>
                      <a:pt x="179" y="57"/>
                    </a:cubicBezTo>
                    <a:cubicBezTo>
                      <a:pt x="179" y="57"/>
                      <a:pt x="177" y="58"/>
                      <a:pt x="177" y="59"/>
                    </a:cubicBezTo>
                    <a:cubicBezTo>
                      <a:pt x="177" y="60"/>
                      <a:pt x="176" y="61"/>
                      <a:pt x="175" y="61"/>
                    </a:cubicBezTo>
                    <a:cubicBezTo>
                      <a:pt x="175" y="62"/>
                      <a:pt x="174" y="63"/>
                      <a:pt x="174" y="63"/>
                    </a:cubicBezTo>
                    <a:cubicBezTo>
                      <a:pt x="174" y="64"/>
                      <a:pt x="172" y="62"/>
                      <a:pt x="172" y="62"/>
                    </a:cubicBezTo>
                    <a:cubicBezTo>
                      <a:pt x="171" y="62"/>
                      <a:pt x="171" y="64"/>
                      <a:pt x="170" y="64"/>
                    </a:cubicBezTo>
                    <a:cubicBezTo>
                      <a:pt x="169" y="64"/>
                      <a:pt x="168" y="62"/>
                      <a:pt x="168" y="62"/>
                    </a:cubicBezTo>
                    <a:cubicBezTo>
                      <a:pt x="167" y="62"/>
                      <a:pt x="167" y="64"/>
                      <a:pt x="166" y="65"/>
                    </a:cubicBezTo>
                    <a:cubicBezTo>
                      <a:pt x="164" y="63"/>
                      <a:pt x="163" y="62"/>
                      <a:pt x="161" y="61"/>
                    </a:cubicBezTo>
                    <a:cubicBezTo>
                      <a:pt x="162" y="60"/>
                      <a:pt x="163" y="60"/>
                      <a:pt x="163" y="59"/>
                    </a:cubicBezTo>
                    <a:cubicBezTo>
                      <a:pt x="163" y="59"/>
                      <a:pt x="165" y="57"/>
                      <a:pt x="165" y="57"/>
                    </a:cubicBezTo>
                    <a:cubicBezTo>
                      <a:pt x="165" y="57"/>
                      <a:pt x="167" y="58"/>
                      <a:pt x="167" y="58"/>
                    </a:cubicBezTo>
                    <a:cubicBezTo>
                      <a:pt x="167" y="58"/>
                      <a:pt x="169" y="56"/>
                      <a:pt x="169" y="56"/>
                    </a:cubicBezTo>
                    <a:cubicBezTo>
                      <a:pt x="169" y="56"/>
                      <a:pt x="167" y="55"/>
                      <a:pt x="167" y="54"/>
                    </a:cubicBezTo>
                    <a:cubicBezTo>
                      <a:pt x="167" y="54"/>
                      <a:pt x="168" y="53"/>
                      <a:pt x="168" y="52"/>
                    </a:cubicBezTo>
                    <a:cubicBezTo>
                      <a:pt x="168" y="52"/>
                      <a:pt x="170" y="51"/>
                      <a:pt x="170" y="50"/>
                    </a:cubicBezTo>
                    <a:cubicBezTo>
                      <a:pt x="170" y="49"/>
                      <a:pt x="168" y="49"/>
                      <a:pt x="168" y="48"/>
                    </a:cubicBezTo>
                    <a:cubicBezTo>
                      <a:pt x="168" y="47"/>
                      <a:pt x="169" y="47"/>
                      <a:pt x="169" y="46"/>
                    </a:cubicBezTo>
                    <a:cubicBezTo>
                      <a:pt x="169" y="45"/>
                      <a:pt x="171" y="44"/>
                      <a:pt x="171" y="44"/>
                    </a:cubicBezTo>
                    <a:cubicBezTo>
                      <a:pt x="171" y="43"/>
                      <a:pt x="169" y="43"/>
                      <a:pt x="169" y="42"/>
                    </a:cubicBezTo>
                    <a:cubicBezTo>
                      <a:pt x="169" y="41"/>
                      <a:pt x="167" y="41"/>
                      <a:pt x="167" y="40"/>
                    </a:cubicBezTo>
                    <a:cubicBezTo>
                      <a:pt x="167" y="40"/>
                      <a:pt x="169" y="39"/>
                      <a:pt x="168" y="38"/>
                    </a:cubicBezTo>
                    <a:cubicBezTo>
                      <a:pt x="168" y="38"/>
                      <a:pt x="166" y="37"/>
                      <a:pt x="166" y="36"/>
                    </a:cubicBezTo>
                    <a:cubicBezTo>
                      <a:pt x="166" y="36"/>
                      <a:pt x="168" y="35"/>
                      <a:pt x="168" y="34"/>
                    </a:cubicBezTo>
                    <a:cubicBezTo>
                      <a:pt x="168" y="34"/>
                      <a:pt x="166" y="33"/>
                      <a:pt x="166" y="32"/>
                    </a:cubicBezTo>
                    <a:cubicBezTo>
                      <a:pt x="165" y="32"/>
                      <a:pt x="164" y="31"/>
                      <a:pt x="163" y="31"/>
                    </a:cubicBezTo>
                    <a:cubicBezTo>
                      <a:pt x="163" y="31"/>
                      <a:pt x="162" y="32"/>
                      <a:pt x="162" y="33"/>
                    </a:cubicBezTo>
                    <a:cubicBezTo>
                      <a:pt x="162" y="34"/>
                      <a:pt x="164" y="34"/>
                      <a:pt x="164" y="35"/>
                    </a:cubicBezTo>
                    <a:cubicBezTo>
                      <a:pt x="164" y="35"/>
                      <a:pt x="162" y="36"/>
                      <a:pt x="162" y="37"/>
                    </a:cubicBezTo>
                    <a:cubicBezTo>
                      <a:pt x="162" y="38"/>
                      <a:pt x="164" y="38"/>
                      <a:pt x="164" y="39"/>
                    </a:cubicBezTo>
                    <a:cubicBezTo>
                      <a:pt x="165" y="39"/>
                      <a:pt x="167" y="40"/>
                      <a:pt x="167" y="40"/>
                    </a:cubicBezTo>
                    <a:cubicBezTo>
                      <a:pt x="167" y="41"/>
                      <a:pt x="165" y="42"/>
                      <a:pt x="165" y="43"/>
                    </a:cubicBezTo>
                    <a:cubicBezTo>
                      <a:pt x="165" y="43"/>
                      <a:pt x="167" y="44"/>
                      <a:pt x="167" y="44"/>
                    </a:cubicBezTo>
                    <a:cubicBezTo>
                      <a:pt x="167" y="45"/>
                      <a:pt x="166" y="46"/>
                      <a:pt x="166" y="47"/>
                    </a:cubicBezTo>
                    <a:cubicBezTo>
                      <a:pt x="165" y="47"/>
                      <a:pt x="164" y="48"/>
                      <a:pt x="164" y="49"/>
                    </a:cubicBezTo>
                    <a:cubicBezTo>
                      <a:pt x="164" y="49"/>
                      <a:pt x="166" y="50"/>
                      <a:pt x="166" y="50"/>
                    </a:cubicBezTo>
                    <a:cubicBezTo>
                      <a:pt x="166" y="51"/>
                      <a:pt x="165" y="53"/>
                      <a:pt x="164" y="53"/>
                    </a:cubicBezTo>
                    <a:cubicBezTo>
                      <a:pt x="164" y="53"/>
                      <a:pt x="163" y="51"/>
                      <a:pt x="162" y="51"/>
                    </a:cubicBezTo>
                    <a:cubicBezTo>
                      <a:pt x="162" y="51"/>
                      <a:pt x="161" y="53"/>
                      <a:pt x="160" y="53"/>
                    </a:cubicBezTo>
                    <a:cubicBezTo>
                      <a:pt x="160" y="54"/>
                      <a:pt x="159" y="55"/>
                      <a:pt x="159" y="55"/>
                    </a:cubicBezTo>
                    <a:cubicBezTo>
                      <a:pt x="158" y="56"/>
                      <a:pt x="157" y="57"/>
                      <a:pt x="157" y="58"/>
                    </a:cubicBezTo>
                    <a:cubicBezTo>
                      <a:pt x="157" y="58"/>
                      <a:pt x="159" y="59"/>
                      <a:pt x="159" y="59"/>
                    </a:cubicBezTo>
                    <a:cubicBezTo>
                      <a:pt x="159" y="60"/>
                      <a:pt x="158" y="61"/>
                      <a:pt x="158" y="62"/>
                    </a:cubicBezTo>
                    <a:cubicBezTo>
                      <a:pt x="157" y="62"/>
                      <a:pt x="160" y="63"/>
                      <a:pt x="160" y="63"/>
                    </a:cubicBezTo>
                    <a:cubicBezTo>
                      <a:pt x="160" y="64"/>
                      <a:pt x="158" y="65"/>
                      <a:pt x="158" y="66"/>
                    </a:cubicBezTo>
                    <a:cubicBezTo>
                      <a:pt x="158" y="66"/>
                      <a:pt x="157" y="67"/>
                      <a:pt x="156" y="68"/>
                    </a:cubicBezTo>
                    <a:cubicBezTo>
                      <a:pt x="156" y="68"/>
                      <a:pt x="154" y="66"/>
                      <a:pt x="154" y="66"/>
                    </a:cubicBezTo>
                    <a:cubicBezTo>
                      <a:pt x="154" y="65"/>
                      <a:pt x="156" y="65"/>
                      <a:pt x="156" y="64"/>
                    </a:cubicBezTo>
                    <a:cubicBezTo>
                      <a:pt x="156" y="63"/>
                      <a:pt x="154" y="63"/>
                      <a:pt x="154" y="62"/>
                    </a:cubicBezTo>
                    <a:cubicBezTo>
                      <a:pt x="154" y="62"/>
                      <a:pt x="155" y="60"/>
                      <a:pt x="155" y="60"/>
                    </a:cubicBezTo>
                    <a:cubicBezTo>
                      <a:pt x="155" y="59"/>
                      <a:pt x="154" y="59"/>
                      <a:pt x="153" y="58"/>
                    </a:cubicBezTo>
                    <a:cubicBezTo>
                      <a:pt x="153" y="58"/>
                      <a:pt x="151" y="57"/>
                      <a:pt x="151" y="57"/>
                    </a:cubicBezTo>
                    <a:cubicBezTo>
                      <a:pt x="151" y="56"/>
                      <a:pt x="152" y="55"/>
                      <a:pt x="153" y="54"/>
                    </a:cubicBezTo>
                    <a:cubicBezTo>
                      <a:pt x="153" y="54"/>
                      <a:pt x="154" y="53"/>
                      <a:pt x="154" y="52"/>
                    </a:cubicBezTo>
                    <a:cubicBezTo>
                      <a:pt x="154" y="52"/>
                      <a:pt x="156" y="50"/>
                      <a:pt x="156" y="50"/>
                    </a:cubicBezTo>
                    <a:cubicBezTo>
                      <a:pt x="156" y="49"/>
                      <a:pt x="154" y="49"/>
                      <a:pt x="154" y="48"/>
                    </a:cubicBezTo>
                    <a:cubicBezTo>
                      <a:pt x="154" y="48"/>
                      <a:pt x="152" y="47"/>
                      <a:pt x="151" y="46"/>
                    </a:cubicBezTo>
                    <a:cubicBezTo>
                      <a:pt x="151" y="47"/>
                      <a:pt x="150" y="48"/>
                      <a:pt x="150" y="49"/>
                    </a:cubicBezTo>
                    <a:cubicBezTo>
                      <a:pt x="150" y="49"/>
                      <a:pt x="148" y="51"/>
                      <a:pt x="148" y="51"/>
                    </a:cubicBezTo>
                    <a:cubicBezTo>
                      <a:pt x="148" y="51"/>
                      <a:pt x="150" y="52"/>
                      <a:pt x="150" y="53"/>
                    </a:cubicBezTo>
                    <a:cubicBezTo>
                      <a:pt x="150" y="53"/>
                      <a:pt x="149" y="54"/>
                      <a:pt x="149" y="55"/>
                    </a:cubicBezTo>
                    <a:cubicBezTo>
                      <a:pt x="148" y="56"/>
                      <a:pt x="147" y="56"/>
                      <a:pt x="147" y="57"/>
                    </a:cubicBezTo>
                    <a:cubicBezTo>
                      <a:pt x="146" y="58"/>
                      <a:pt x="146" y="59"/>
                      <a:pt x="145" y="59"/>
                    </a:cubicBezTo>
                    <a:cubicBezTo>
                      <a:pt x="145" y="59"/>
                      <a:pt x="143" y="58"/>
                      <a:pt x="143" y="58"/>
                    </a:cubicBezTo>
                    <a:cubicBezTo>
                      <a:pt x="143" y="57"/>
                      <a:pt x="145" y="56"/>
                      <a:pt x="145" y="55"/>
                    </a:cubicBezTo>
                    <a:cubicBezTo>
                      <a:pt x="144" y="55"/>
                      <a:pt x="143" y="54"/>
                      <a:pt x="142" y="54"/>
                    </a:cubicBezTo>
                    <a:cubicBezTo>
                      <a:pt x="142" y="54"/>
                      <a:pt x="141" y="56"/>
                      <a:pt x="141" y="56"/>
                    </a:cubicBezTo>
                    <a:cubicBezTo>
                      <a:pt x="140" y="56"/>
                      <a:pt x="139" y="54"/>
                      <a:pt x="138" y="54"/>
                    </a:cubicBezTo>
                    <a:cubicBezTo>
                      <a:pt x="138" y="54"/>
                      <a:pt x="137" y="56"/>
                      <a:pt x="137" y="56"/>
                    </a:cubicBezTo>
                    <a:cubicBezTo>
                      <a:pt x="136" y="57"/>
                      <a:pt x="136" y="58"/>
                      <a:pt x="135" y="59"/>
                    </a:cubicBezTo>
                    <a:cubicBezTo>
                      <a:pt x="134" y="60"/>
                      <a:pt x="133" y="62"/>
                      <a:pt x="132" y="63"/>
                    </a:cubicBezTo>
                    <a:cubicBezTo>
                      <a:pt x="130" y="62"/>
                      <a:pt x="129" y="61"/>
                      <a:pt x="127" y="60"/>
                    </a:cubicBezTo>
                    <a:cubicBezTo>
                      <a:pt x="128" y="59"/>
                      <a:pt x="128" y="58"/>
                      <a:pt x="129" y="57"/>
                    </a:cubicBezTo>
                    <a:cubicBezTo>
                      <a:pt x="129" y="57"/>
                      <a:pt x="131" y="56"/>
                      <a:pt x="131" y="55"/>
                    </a:cubicBezTo>
                    <a:cubicBezTo>
                      <a:pt x="131" y="55"/>
                      <a:pt x="128" y="54"/>
                      <a:pt x="128" y="54"/>
                    </a:cubicBezTo>
                    <a:cubicBezTo>
                      <a:pt x="129" y="53"/>
                      <a:pt x="130" y="51"/>
                      <a:pt x="130" y="51"/>
                    </a:cubicBezTo>
                    <a:cubicBezTo>
                      <a:pt x="130" y="51"/>
                      <a:pt x="132" y="53"/>
                      <a:pt x="132" y="53"/>
                    </a:cubicBezTo>
                    <a:cubicBezTo>
                      <a:pt x="133" y="53"/>
                      <a:pt x="134" y="51"/>
                      <a:pt x="134" y="51"/>
                    </a:cubicBezTo>
                    <a:cubicBezTo>
                      <a:pt x="135" y="50"/>
                      <a:pt x="135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8" y="46"/>
                      <a:pt x="139" y="45"/>
                      <a:pt x="139" y="44"/>
                    </a:cubicBezTo>
                    <a:cubicBezTo>
                      <a:pt x="140" y="43"/>
                      <a:pt x="140" y="43"/>
                      <a:pt x="141" y="42"/>
                    </a:cubicBezTo>
                    <a:cubicBezTo>
                      <a:pt x="141" y="42"/>
                      <a:pt x="139" y="40"/>
                      <a:pt x="139" y="40"/>
                    </a:cubicBezTo>
                    <a:cubicBezTo>
                      <a:pt x="138" y="40"/>
                      <a:pt x="138" y="42"/>
                      <a:pt x="137" y="42"/>
                    </a:cubicBezTo>
                    <a:cubicBezTo>
                      <a:pt x="136" y="42"/>
                      <a:pt x="135" y="40"/>
                      <a:pt x="135" y="41"/>
                    </a:cubicBezTo>
                    <a:cubicBezTo>
                      <a:pt x="134" y="41"/>
                      <a:pt x="133" y="42"/>
                      <a:pt x="133" y="43"/>
                    </a:cubicBezTo>
                    <a:cubicBezTo>
                      <a:pt x="133" y="43"/>
                      <a:pt x="135" y="44"/>
                      <a:pt x="135" y="45"/>
                    </a:cubicBezTo>
                    <a:cubicBezTo>
                      <a:pt x="135" y="45"/>
                      <a:pt x="134" y="47"/>
                      <a:pt x="133" y="47"/>
                    </a:cubicBezTo>
                    <a:cubicBezTo>
                      <a:pt x="133" y="47"/>
                      <a:pt x="131" y="45"/>
                      <a:pt x="131" y="45"/>
                    </a:cubicBezTo>
                    <a:cubicBezTo>
                      <a:pt x="131" y="46"/>
                      <a:pt x="130" y="47"/>
                      <a:pt x="130" y="47"/>
                    </a:cubicBezTo>
                    <a:cubicBezTo>
                      <a:pt x="129" y="48"/>
                      <a:pt x="128" y="49"/>
                      <a:pt x="128" y="50"/>
                    </a:cubicBezTo>
                    <a:cubicBezTo>
                      <a:pt x="127" y="50"/>
                      <a:pt x="127" y="51"/>
                      <a:pt x="126" y="52"/>
                    </a:cubicBezTo>
                    <a:cubicBezTo>
                      <a:pt x="126" y="52"/>
                      <a:pt x="125" y="54"/>
                      <a:pt x="124" y="54"/>
                    </a:cubicBezTo>
                    <a:cubicBezTo>
                      <a:pt x="124" y="54"/>
                      <a:pt x="122" y="52"/>
                      <a:pt x="122" y="52"/>
                    </a:cubicBezTo>
                    <a:cubicBezTo>
                      <a:pt x="122" y="52"/>
                      <a:pt x="121" y="54"/>
                      <a:pt x="121" y="55"/>
                    </a:cubicBezTo>
                    <a:cubicBezTo>
                      <a:pt x="120" y="55"/>
                      <a:pt x="119" y="56"/>
                      <a:pt x="119" y="57"/>
                    </a:cubicBezTo>
                    <a:cubicBezTo>
                      <a:pt x="118" y="57"/>
                      <a:pt x="118" y="59"/>
                      <a:pt x="117" y="59"/>
                    </a:cubicBezTo>
                    <a:cubicBezTo>
                      <a:pt x="117" y="59"/>
                      <a:pt x="115" y="57"/>
                      <a:pt x="115" y="57"/>
                    </a:cubicBezTo>
                    <a:cubicBezTo>
                      <a:pt x="114" y="57"/>
                      <a:pt x="114" y="59"/>
                      <a:pt x="113" y="60"/>
                    </a:cubicBezTo>
                    <a:cubicBezTo>
                      <a:pt x="113" y="60"/>
                      <a:pt x="112" y="58"/>
                      <a:pt x="111" y="58"/>
                    </a:cubicBezTo>
                    <a:cubicBezTo>
                      <a:pt x="111" y="58"/>
                      <a:pt x="110" y="60"/>
                      <a:pt x="109" y="60"/>
                    </a:cubicBezTo>
                    <a:cubicBezTo>
                      <a:pt x="109" y="60"/>
                      <a:pt x="108" y="59"/>
                      <a:pt x="107" y="58"/>
                    </a:cubicBezTo>
                    <a:cubicBezTo>
                      <a:pt x="106" y="58"/>
                      <a:pt x="106" y="57"/>
                      <a:pt x="105" y="57"/>
                    </a:cubicBezTo>
                    <a:cubicBezTo>
                      <a:pt x="104" y="56"/>
                      <a:pt x="103" y="55"/>
                      <a:pt x="103" y="55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7"/>
                      <a:pt x="103" y="59"/>
                      <a:pt x="103" y="59"/>
                    </a:cubicBezTo>
                    <a:cubicBezTo>
                      <a:pt x="103" y="59"/>
                      <a:pt x="102" y="61"/>
                      <a:pt x="101" y="61"/>
                    </a:cubicBezTo>
                    <a:cubicBezTo>
                      <a:pt x="101" y="61"/>
                      <a:pt x="99" y="60"/>
                      <a:pt x="99" y="59"/>
                    </a:cubicBezTo>
                    <a:cubicBezTo>
                      <a:pt x="99" y="59"/>
                      <a:pt x="101" y="57"/>
                      <a:pt x="101" y="57"/>
                    </a:cubicBezTo>
                    <a:cubicBezTo>
                      <a:pt x="101" y="57"/>
                      <a:pt x="99" y="56"/>
                      <a:pt x="99" y="56"/>
                    </a:cubicBezTo>
                    <a:cubicBezTo>
                      <a:pt x="98" y="55"/>
                      <a:pt x="97" y="54"/>
                      <a:pt x="96" y="54"/>
                    </a:cubicBezTo>
                    <a:cubicBezTo>
                      <a:pt x="96" y="53"/>
                      <a:pt x="95" y="53"/>
                      <a:pt x="94" y="52"/>
                    </a:cubicBezTo>
                    <a:cubicBezTo>
                      <a:pt x="93" y="52"/>
                      <a:pt x="93" y="51"/>
                      <a:pt x="92" y="50"/>
                    </a:cubicBezTo>
                    <a:cubicBezTo>
                      <a:pt x="91" y="50"/>
                      <a:pt x="90" y="49"/>
                      <a:pt x="90" y="49"/>
                    </a:cubicBezTo>
                    <a:cubicBezTo>
                      <a:pt x="89" y="49"/>
                      <a:pt x="89" y="50"/>
                      <a:pt x="88" y="51"/>
                    </a:cubicBezTo>
                    <a:cubicBezTo>
                      <a:pt x="88" y="51"/>
                      <a:pt x="87" y="53"/>
                      <a:pt x="86" y="53"/>
                    </a:cubicBezTo>
                    <a:cubicBezTo>
                      <a:pt x="86" y="53"/>
                      <a:pt x="84" y="51"/>
                      <a:pt x="84" y="51"/>
                    </a:cubicBezTo>
                    <a:cubicBezTo>
                      <a:pt x="83" y="52"/>
                      <a:pt x="83" y="53"/>
                      <a:pt x="82" y="54"/>
                    </a:cubicBezTo>
                    <a:cubicBezTo>
                      <a:pt x="82" y="54"/>
                      <a:pt x="81" y="55"/>
                      <a:pt x="81" y="56"/>
                    </a:cubicBezTo>
                    <a:cubicBezTo>
                      <a:pt x="80" y="57"/>
                      <a:pt x="79" y="57"/>
                      <a:pt x="79" y="58"/>
                    </a:cubicBezTo>
                    <a:cubicBezTo>
                      <a:pt x="78" y="59"/>
                      <a:pt x="78" y="60"/>
                      <a:pt x="77" y="60"/>
                    </a:cubicBezTo>
                    <a:cubicBezTo>
                      <a:pt x="77" y="61"/>
                      <a:pt x="76" y="63"/>
                      <a:pt x="76" y="63"/>
                    </a:cubicBezTo>
                    <a:cubicBezTo>
                      <a:pt x="75" y="63"/>
                      <a:pt x="73" y="61"/>
                      <a:pt x="73" y="61"/>
                    </a:cubicBezTo>
                    <a:cubicBezTo>
                      <a:pt x="73" y="61"/>
                      <a:pt x="75" y="59"/>
                      <a:pt x="75" y="59"/>
                    </a:cubicBezTo>
                    <a:cubicBezTo>
                      <a:pt x="75" y="58"/>
                      <a:pt x="73" y="57"/>
                      <a:pt x="73" y="57"/>
                    </a:cubicBezTo>
                    <a:cubicBezTo>
                      <a:pt x="72" y="57"/>
                      <a:pt x="71" y="59"/>
                      <a:pt x="71" y="59"/>
                    </a:cubicBezTo>
                    <a:cubicBezTo>
                      <a:pt x="70" y="59"/>
                      <a:pt x="69" y="58"/>
                      <a:pt x="69" y="58"/>
                    </a:cubicBezTo>
                    <a:cubicBezTo>
                      <a:pt x="68" y="57"/>
                      <a:pt x="67" y="56"/>
                      <a:pt x="67" y="56"/>
                    </a:cubicBezTo>
                    <a:cubicBezTo>
                      <a:pt x="66" y="55"/>
                      <a:pt x="65" y="55"/>
                      <a:pt x="64" y="54"/>
                    </a:cubicBezTo>
                    <a:cubicBezTo>
                      <a:pt x="64" y="55"/>
                      <a:pt x="63" y="56"/>
                      <a:pt x="63" y="56"/>
                    </a:cubicBezTo>
                    <a:close/>
                    <a:moveTo>
                      <a:pt x="163" y="13"/>
                    </a:moveTo>
                    <a:cubicBezTo>
                      <a:pt x="163" y="13"/>
                      <a:pt x="162" y="15"/>
                      <a:pt x="161" y="15"/>
                    </a:cubicBezTo>
                    <a:cubicBezTo>
                      <a:pt x="161" y="16"/>
                      <a:pt x="160" y="17"/>
                      <a:pt x="160" y="17"/>
                    </a:cubicBezTo>
                    <a:cubicBezTo>
                      <a:pt x="159" y="18"/>
                      <a:pt x="162" y="19"/>
                      <a:pt x="162" y="19"/>
                    </a:cubicBezTo>
                    <a:cubicBezTo>
                      <a:pt x="162" y="19"/>
                      <a:pt x="160" y="21"/>
                      <a:pt x="160" y="21"/>
                    </a:cubicBezTo>
                    <a:cubicBezTo>
                      <a:pt x="160" y="21"/>
                      <a:pt x="162" y="23"/>
                      <a:pt x="162" y="23"/>
                    </a:cubicBezTo>
                    <a:cubicBezTo>
                      <a:pt x="163" y="23"/>
                      <a:pt x="164" y="21"/>
                      <a:pt x="164" y="21"/>
                    </a:cubicBezTo>
                    <a:cubicBezTo>
                      <a:pt x="165" y="20"/>
                      <a:pt x="165" y="19"/>
                      <a:pt x="166" y="18"/>
                    </a:cubicBezTo>
                    <a:cubicBezTo>
                      <a:pt x="166" y="18"/>
                      <a:pt x="164" y="17"/>
                      <a:pt x="164" y="17"/>
                    </a:cubicBezTo>
                    <a:cubicBezTo>
                      <a:pt x="163" y="16"/>
                      <a:pt x="165" y="15"/>
                      <a:pt x="165" y="15"/>
                    </a:cubicBezTo>
                    <a:cubicBezTo>
                      <a:pt x="165" y="15"/>
                      <a:pt x="163" y="13"/>
                      <a:pt x="163" y="13"/>
                    </a:cubicBezTo>
                    <a:close/>
                    <a:moveTo>
                      <a:pt x="367" y="24"/>
                    </a:moveTo>
                    <a:cubicBezTo>
                      <a:pt x="367" y="24"/>
                      <a:pt x="368" y="21"/>
                      <a:pt x="368" y="21"/>
                    </a:cubicBezTo>
                    <a:cubicBezTo>
                      <a:pt x="368" y="21"/>
                      <a:pt x="367" y="20"/>
                      <a:pt x="366" y="20"/>
                    </a:cubicBezTo>
                    <a:cubicBezTo>
                      <a:pt x="366" y="19"/>
                      <a:pt x="364" y="18"/>
                      <a:pt x="364" y="18"/>
                    </a:cubicBezTo>
                    <a:cubicBezTo>
                      <a:pt x="364" y="18"/>
                      <a:pt x="363" y="20"/>
                      <a:pt x="362" y="20"/>
                    </a:cubicBezTo>
                    <a:cubicBezTo>
                      <a:pt x="362" y="21"/>
                      <a:pt x="361" y="22"/>
                      <a:pt x="361" y="22"/>
                    </a:cubicBezTo>
                    <a:cubicBezTo>
                      <a:pt x="360" y="23"/>
                      <a:pt x="359" y="24"/>
                      <a:pt x="359" y="25"/>
                    </a:cubicBezTo>
                    <a:cubicBezTo>
                      <a:pt x="359" y="25"/>
                      <a:pt x="357" y="26"/>
                      <a:pt x="357" y="27"/>
                    </a:cubicBezTo>
                    <a:cubicBezTo>
                      <a:pt x="357" y="27"/>
                      <a:pt x="359" y="29"/>
                      <a:pt x="359" y="29"/>
                    </a:cubicBezTo>
                    <a:cubicBezTo>
                      <a:pt x="360" y="28"/>
                      <a:pt x="361" y="27"/>
                      <a:pt x="361" y="26"/>
                    </a:cubicBezTo>
                    <a:cubicBezTo>
                      <a:pt x="362" y="25"/>
                      <a:pt x="363" y="23"/>
                      <a:pt x="365" y="22"/>
                    </a:cubicBezTo>
                    <a:cubicBezTo>
                      <a:pt x="365" y="22"/>
                      <a:pt x="366" y="24"/>
                      <a:pt x="367" y="24"/>
                    </a:cubicBezTo>
                    <a:close/>
                    <a:moveTo>
                      <a:pt x="592" y="15"/>
                    </a:moveTo>
                    <a:cubicBezTo>
                      <a:pt x="592" y="16"/>
                      <a:pt x="591" y="17"/>
                      <a:pt x="590" y="18"/>
                    </a:cubicBezTo>
                    <a:cubicBezTo>
                      <a:pt x="590" y="18"/>
                      <a:pt x="593" y="19"/>
                      <a:pt x="593" y="19"/>
                    </a:cubicBezTo>
                    <a:cubicBezTo>
                      <a:pt x="593" y="20"/>
                      <a:pt x="591" y="21"/>
                      <a:pt x="591" y="21"/>
                    </a:cubicBezTo>
                    <a:cubicBezTo>
                      <a:pt x="591" y="22"/>
                      <a:pt x="590" y="23"/>
                      <a:pt x="589" y="24"/>
                    </a:cubicBezTo>
                    <a:cubicBezTo>
                      <a:pt x="589" y="24"/>
                      <a:pt x="588" y="25"/>
                      <a:pt x="587" y="26"/>
                    </a:cubicBezTo>
                    <a:cubicBezTo>
                      <a:pt x="588" y="26"/>
                      <a:pt x="589" y="28"/>
                      <a:pt x="590" y="28"/>
                    </a:cubicBezTo>
                    <a:cubicBezTo>
                      <a:pt x="590" y="27"/>
                      <a:pt x="591" y="26"/>
                      <a:pt x="591" y="25"/>
                    </a:cubicBezTo>
                    <a:cubicBezTo>
                      <a:pt x="592" y="25"/>
                      <a:pt x="593" y="24"/>
                      <a:pt x="593" y="23"/>
                    </a:cubicBezTo>
                    <a:cubicBezTo>
                      <a:pt x="594" y="22"/>
                      <a:pt x="594" y="22"/>
                      <a:pt x="595" y="21"/>
                    </a:cubicBezTo>
                    <a:cubicBezTo>
                      <a:pt x="596" y="19"/>
                      <a:pt x="597" y="18"/>
                      <a:pt x="598" y="16"/>
                    </a:cubicBezTo>
                    <a:cubicBezTo>
                      <a:pt x="597" y="15"/>
                      <a:pt x="595" y="14"/>
                      <a:pt x="594" y="13"/>
                    </a:cubicBezTo>
                    <a:cubicBezTo>
                      <a:pt x="593" y="14"/>
                      <a:pt x="593" y="15"/>
                      <a:pt x="592" y="15"/>
                    </a:cubicBezTo>
                    <a:close/>
                    <a:moveTo>
                      <a:pt x="554" y="57"/>
                    </a:moveTo>
                    <a:cubicBezTo>
                      <a:pt x="554" y="56"/>
                      <a:pt x="555" y="55"/>
                      <a:pt x="555" y="54"/>
                    </a:cubicBezTo>
                    <a:cubicBezTo>
                      <a:pt x="555" y="54"/>
                      <a:pt x="553" y="53"/>
                      <a:pt x="553" y="53"/>
                    </a:cubicBezTo>
                    <a:cubicBezTo>
                      <a:pt x="553" y="52"/>
                      <a:pt x="555" y="51"/>
                      <a:pt x="555" y="50"/>
                    </a:cubicBezTo>
                    <a:cubicBezTo>
                      <a:pt x="555" y="50"/>
                      <a:pt x="553" y="49"/>
                      <a:pt x="552" y="49"/>
                    </a:cubicBezTo>
                    <a:cubicBezTo>
                      <a:pt x="552" y="48"/>
                      <a:pt x="554" y="47"/>
                      <a:pt x="554" y="46"/>
                    </a:cubicBezTo>
                    <a:cubicBezTo>
                      <a:pt x="554" y="46"/>
                      <a:pt x="556" y="45"/>
                      <a:pt x="556" y="44"/>
                    </a:cubicBezTo>
                    <a:cubicBezTo>
                      <a:pt x="556" y="44"/>
                      <a:pt x="554" y="43"/>
                      <a:pt x="554" y="43"/>
                    </a:cubicBezTo>
                    <a:cubicBezTo>
                      <a:pt x="553" y="43"/>
                      <a:pt x="553" y="44"/>
                      <a:pt x="552" y="45"/>
                    </a:cubicBezTo>
                    <a:cubicBezTo>
                      <a:pt x="551" y="45"/>
                      <a:pt x="551" y="46"/>
                      <a:pt x="550" y="47"/>
                    </a:cubicBezTo>
                    <a:cubicBezTo>
                      <a:pt x="550" y="48"/>
                      <a:pt x="549" y="49"/>
                      <a:pt x="549" y="49"/>
                    </a:cubicBezTo>
                    <a:cubicBezTo>
                      <a:pt x="548" y="50"/>
                      <a:pt x="551" y="50"/>
                      <a:pt x="551" y="51"/>
                    </a:cubicBezTo>
                    <a:cubicBezTo>
                      <a:pt x="551" y="52"/>
                      <a:pt x="549" y="52"/>
                      <a:pt x="549" y="53"/>
                    </a:cubicBezTo>
                    <a:cubicBezTo>
                      <a:pt x="549" y="54"/>
                      <a:pt x="551" y="54"/>
                      <a:pt x="551" y="55"/>
                    </a:cubicBezTo>
                    <a:cubicBezTo>
                      <a:pt x="551" y="55"/>
                      <a:pt x="550" y="57"/>
                      <a:pt x="550" y="57"/>
                    </a:cubicBezTo>
                    <a:cubicBezTo>
                      <a:pt x="550" y="58"/>
                      <a:pt x="552" y="58"/>
                      <a:pt x="552" y="59"/>
                    </a:cubicBezTo>
                    <a:cubicBezTo>
                      <a:pt x="552" y="58"/>
                      <a:pt x="553" y="57"/>
                      <a:pt x="554" y="57"/>
                    </a:cubicBezTo>
                    <a:close/>
                    <a:moveTo>
                      <a:pt x="352" y="51"/>
                    </a:moveTo>
                    <a:cubicBezTo>
                      <a:pt x="351" y="50"/>
                      <a:pt x="350" y="49"/>
                      <a:pt x="348" y="48"/>
                    </a:cubicBezTo>
                    <a:cubicBezTo>
                      <a:pt x="347" y="50"/>
                      <a:pt x="346" y="51"/>
                      <a:pt x="345" y="53"/>
                    </a:cubicBezTo>
                    <a:cubicBezTo>
                      <a:pt x="346" y="54"/>
                      <a:pt x="348" y="55"/>
                      <a:pt x="349" y="56"/>
                    </a:cubicBezTo>
                    <a:cubicBezTo>
                      <a:pt x="350" y="54"/>
                      <a:pt x="351" y="53"/>
                      <a:pt x="352" y="51"/>
                    </a:cubicBezTo>
                    <a:close/>
                    <a:moveTo>
                      <a:pt x="11" y="45"/>
                    </a:moveTo>
                    <a:cubicBezTo>
                      <a:pt x="11" y="45"/>
                      <a:pt x="13" y="47"/>
                      <a:pt x="13" y="47"/>
                    </a:cubicBezTo>
                    <a:cubicBezTo>
                      <a:pt x="14" y="47"/>
                      <a:pt x="15" y="45"/>
                      <a:pt x="15" y="45"/>
                    </a:cubicBezTo>
                    <a:cubicBezTo>
                      <a:pt x="15" y="44"/>
                      <a:pt x="13" y="43"/>
                      <a:pt x="13" y="43"/>
                    </a:cubicBezTo>
                    <a:cubicBezTo>
                      <a:pt x="12" y="43"/>
                      <a:pt x="11" y="41"/>
                      <a:pt x="11" y="41"/>
                    </a:cubicBezTo>
                    <a:cubicBezTo>
                      <a:pt x="10" y="41"/>
                      <a:pt x="9" y="43"/>
                      <a:pt x="9" y="44"/>
                    </a:cubicBezTo>
                    <a:cubicBezTo>
                      <a:pt x="9" y="44"/>
                      <a:pt x="7" y="45"/>
                      <a:pt x="7" y="46"/>
                    </a:cubicBezTo>
                    <a:cubicBezTo>
                      <a:pt x="7" y="46"/>
                      <a:pt x="9" y="47"/>
                      <a:pt x="9" y="47"/>
                    </a:cubicBezTo>
                    <a:cubicBezTo>
                      <a:pt x="10" y="47"/>
                      <a:pt x="10" y="45"/>
                      <a:pt x="11" y="45"/>
                    </a:cubicBezTo>
                    <a:close/>
                    <a:moveTo>
                      <a:pt x="51" y="44"/>
                    </a:moveTo>
                    <a:cubicBezTo>
                      <a:pt x="51" y="44"/>
                      <a:pt x="52" y="42"/>
                      <a:pt x="53" y="42"/>
                    </a:cubicBezTo>
                    <a:cubicBezTo>
                      <a:pt x="53" y="42"/>
                      <a:pt x="55" y="44"/>
                      <a:pt x="55" y="43"/>
                    </a:cubicBezTo>
                    <a:cubicBezTo>
                      <a:pt x="55" y="43"/>
                      <a:pt x="56" y="42"/>
                      <a:pt x="57" y="41"/>
                    </a:cubicBezTo>
                    <a:cubicBezTo>
                      <a:pt x="57" y="40"/>
                      <a:pt x="58" y="40"/>
                      <a:pt x="58" y="39"/>
                    </a:cubicBezTo>
                    <a:cubicBezTo>
                      <a:pt x="57" y="39"/>
                      <a:pt x="57" y="37"/>
                      <a:pt x="56" y="37"/>
                    </a:cubicBezTo>
                    <a:cubicBezTo>
                      <a:pt x="56" y="37"/>
                      <a:pt x="55" y="39"/>
                      <a:pt x="54" y="39"/>
                    </a:cubicBezTo>
                    <a:cubicBezTo>
                      <a:pt x="54" y="39"/>
                      <a:pt x="52" y="38"/>
                      <a:pt x="52" y="38"/>
                    </a:cubicBezTo>
                    <a:cubicBezTo>
                      <a:pt x="52" y="38"/>
                      <a:pt x="51" y="39"/>
                      <a:pt x="50" y="40"/>
                    </a:cubicBezTo>
                    <a:cubicBezTo>
                      <a:pt x="50" y="41"/>
                      <a:pt x="49" y="41"/>
                      <a:pt x="49" y="42"/>
                    </a:cubicBezTo>
                    <a:cubicBezTo>
                      <a:pt x="50" y="42"/>
                      <a:pt x="50" y="44"/>
                      <a:pt x="51" y="44"/>
                    </a:cubicBezTo>
                    <a:close/>
                    <a:moveTo>
                      <a:pt x="63" y="28"/>
                    </a:moveTo>
                    <a:cubicBezTo>
                      <a:pt x="63" y="28"/>
                      <a:pt x="61" y="27"/>
                      <a:pt x="61" y="27"/>
                    </a:cubicBezTo>
                    <a:cubicBezTo>
                      <a:pt x="60" y="26"/>
                      <a:pt x="59" y="25"/>
                      <a:pt x="58" y="25"/>
                    </a:cubicBezTo>
                    <a:cubicBezTo>
                      <a:pt x="58" y="25"/>
                      <a:pt x="57" y="27"/>
                      <a:pt x="57" y="27"/>
                    </a:cubicBezTo>
                    <a:cubicBezTo>
                      <a:pt x="56" y="27"/>
                      <a:pt x="55" y="29"/>
                      <a:pt x="55" y="29"/>
                    </a:cubicBezTo>
                    <a:cubicBezTo>
                      <a:pt x="55" y="30"/>
                      <a:pt x="57" y="31"/>
                      <a:pt x="57" y="31"/>
                    </a:cubicBezTo>
                    <a:cubicBezTo>
                      <a:pt x="58" y="31"/>
                      <a:pt x="59" y="33"/>
                      <a:pt x="59" y="33"/>
                    </a:cubicBezTo>
                    <a:cubicBezTo>
                      <a:pt x="60" y="33"/>
                      <a:pt x="61" y="31"/>
                      <a:pt x="61" y="30"/>
                    </a:cubicBezTo>
                    <a:cubicBezTo>
                      <a:pt x="61" y="30"/>
                      <a:pt x="63" y="29"/>
                      <a:pt x="63" y="28"/>
                    </a:cubicBezTo>
                    <a:close/>
                    <a:moveTo>
                      <a:pt x="108" y="48"/>
                    </a:moveTo>
                    <a:cubicBezTo>
                      <a:pt x="108" y="48"/>
                      <a:pt x="106" y="47"/>
                      <a:pt x="105" y="47"/>
                    </a:cubicBezTo>
                    <a:cubicBezTo>
                      <a:pt x="105" y="46"/>
                      <a:pt x="103" y="45"/>
                      <a:pt x="103" y="45"/>
                    </a:cubicBezTo>
                    <a:cubicBezTo>
                      <a:pt x="103" y="45"/>
                      <a:pt x="102" y="47"/>
                      <a:pt x="101" y="47"/>
                    </a:cubicBezTo>
                    <a:cubicBezTo>
                      <a:pt x="101" y="47"/>
                      <a:pt x="100" y="49"/>
                      <a:pt x="100" y="49"/>
                    </a:cubicBezTo>
                    <a:cubicBezTo>
                      <a:pt x="100" y="50"/>
                      <a:pt x="102" y="51"/>
                      <a:pt x="102" y="51"/>
                    </a:cubicBezTo>
                    <a:cubicBezTo>
                      <a:pt x="102" y="51"/>
                      <a:pt x="104" y="53"/>
                      <a:pt x="104" y="53"/>
                    </a:cubicBezTo>
                    <a:cubicBezTo>
                      <a:pt x="105" y="53"/>
                      <a:pt x="106" y="51"/>
                      <a:pt x="106" y="51"/>
                    </a:cubicBezTo>
                    <a:cubicBezTo>
                      <a:pt x="106" y="50"/>
                      <a:pt x="108" y="49"/>
                      <a:pt x="108" y="48"/>
                    </a:cubicBezTo>
                    <a:close/>
                    <a:moveTo>
                      <a:pt x="116" y="51"/>
                    </a:moveTo>
                    <a:cubicBezTo>
                      <a:pt x="116" y="51"/>
                      <a:pt x="117" y="49"/>
                      <a:pt x="118" y="49"/>
                    </a:cubicBezTo>
                    <a:cubicBezTo>
                      <a:pt x="118" y="48"/>
                      <a:pt x="119" y="47"/>
                      <a:pt x="119" y="47"/>
                    </a:cubicBezTo>
                    <a:cubicBezTo>
                      <a:pt x="120" y="46"/>
                      <a:pt x="121" y="45"/>
                      <a:pt x="121" y="44"/>
                    </a:cubicBezTo>
                    <a:cubicBezTo>
                      <a:pt x="121" y="44"/>
                      <a:pt x="119" y="43"/>
                      <a:pt x="119" y="43"/>
                    </a:cubicBezTo>
                    <a:cubicBezTo>
                      <a:pt x="119" y="43"/>
                      <a:pt x="117" y="41"/>
                      <a:pt x="117" y="41"/>
                    </a:cubicBezTo>
                    <a:cubicBezTo>
                      <a:pt x="116" y="41"/>
                      <a:pt x="115" y="43"/>
                      <a:pt x="115" y="43"/>
                    </a:cubicBezTo>
                    <a:cubicBezTo>
                      <a:pt x="114" y="44"/>
                      <a:pt x="114" y="45"/>
                      <a:pt x="113" y="46"/>
                    </a:cubicBezTo>
                    <a:cubicBezTo>
                      <a:pt x="113" y="46"/>
                      <a:pt x="115" y="47"/>
                      <a:pt x="116" y="47"/>
                    </a:cubicBezTo>
                    <a:cubicBezTo>
                      <a:pt x="116" y="48"/>
                      <a:pt x="114" y="49"/>
                      <a:pt x="114" y="49"/>
                    </a:cubicBezTo>
                    <a:cubicBezTo>
                      <a:pt x="114" y="49"/>
                      <a:pt x="116" y="51"/>
                      <a:pt x="116" y="51"/>
                    </a:cubicBezTo>
                    <a:close/>
                    <a:moveTo>
                      <a:pt x="177" y="27"/>
                    </a:moveTo>
                    <a:cubicBezTo>
                      <a:pt x="178" y="27"/>
                      <a:pt x="178" y="29"/>
                      <a:pt x="179" y="29"/>
                    </a:cubicBezTo>
                    <a:cubicBezTo>
                      <a:pt x="180" y="29"/>
                      <a:pt x="180" y="27"/>
                      <a:pt x="181" y="26"/>
                    </a:cubicBezTo>
                    <a:cubicBezTo>
                      <a:pt x="181" y="26"/>
                      <a:pt x="182" y="24"/>
                      <a:pt x="183" y="24"/>
                    </a:cubicBezTo>
                    <a:cubicBezTo>
                      <a:pt x="183" y="24"/>
                      <a:pt x="185" y="26"/>
                      <a:pt x="185" y="26"/>
                    </a:cubicBezTo>
                    <a:cubicBezTo>
                      <a:pt x="185" y="25"/>
                      <a:pt x="186" y="24"/>
                      <a:pt x="186" y="24"/>
                    </a:cubicBezTo>
                    <a:cubicBezTo>
                      <a:pt x="188" y="22"/>
                      <a:pt x="189" y="21"/>
                      <a:pt x="190" y="19"/>
                    </a:cubicBezTo>
                    <a:cubicBezTo>
                      <a:pt x="191" y="19"/>
                      <a:pt x="191" y="21"/>
                      <a:pt x="192" y="21"/>
                    </a:cubicBezTo>
                    <a:cubicBezTo>
                      <a:pt x="192" y="21"/>
                      <a:pt x="194" y="19"/>
                      <a:pt x="194" y="19"/>
                    </a:cubicBezTo>
                    <a:cubicBezTo>
                      <a:pt x="194" y="19"/>
                      <a:pt x="192" y="17"/>
                      <a:pt x="192" y="17"/>
                    </a:cubicBezTo>
                    <a:cubicBezTo>
                      <a:pt x="191" y="17"/>
                      <a:pt x="190" y="19"/>
                      <a:pt x="190" y="19"/>
                    </a:cubicBezTo>
                    <a:cubicBezTo>
                      <a:pt x="189" y="19"/>
                      <a:pt x="188" y="17"/>
                      <a:pt x="188" y="18"/>
                    </a:cubicBezTo>
                    <a:cubicBezTo>
                      <a:pt x="187" y="18"/>
                      <a:pt x="186" y="20"/>
                      <a:pt x="186" y="20"/>
                    </a:cubicBezTo>
                    <a:cubicBezTo>
                      <a:pt x="185" y="20"/>
                      <a:pt x="184" y="18"/>
                      <a:pt x="184" y="18"/>
                    </a:cubicBezTo>
                    <a:cubicBezTo>
                      <a:pt x="183" y="18"/>
                      <a:pt x="182" y="16"/>
                      <a:pt x="181" y="16"/>
                    </a:cubicBezTo>
                    <a:cubicBezTo>
                      <a:pt x="181" y="17"/>
                      <a:pt x="180" y="18"/>
                      <a:pt x="180" y="19"/>
                    </a:cubicBezTo>
                    <a:cubicBezTo>
                      <a:pt x="179" y="19"/>
                      <a:pt x="179" y="20"/>
                      <a:pt x="178" y="21"/>
                    </a:cubicBezTo>
                    <a:cubicBezTo>
                      <a:pt x="178" y="22"/>
                      <a:pt x="177" y="22"/>
                      <a:pt x="176" y="23"/>
                    </a:cubicBezTo>
                    <a:cubicBezTo>
                      <a:pt x="176" y="24"/>
                      <a:pt x="175" y="25"/>
                      <a:pt x="175" y="25"/>
                    </a:cubicBezTo>
                    <a:cubicBezTo>
                      <a:pt x="174" y="26"/>
                      <a:pt x="173" y="27"/>
                      <a:pt x="173" y="27"/>
                    </a:cubicBezTo>
                    <a:cubicBezTo>
                      <a:pt x="173" y="28"/>
                      <a:pt x="175" y="29"/>
                      <a:pt x="175" y="29"/>
                    </a:cubicBezTo>
                    <a:cubicBezTo>
                      <a:pt x="176" y="28"/>
                      <a:pt x="176" y="28"/>
                      <a:pt x="177" y="27"/>
                    </a:cubicBezTo>
                    <a:close/>
                    <a:moveTo>
                      <a:pt x="206" y="49"/>
                    </a:moveTo>
                    <a:cubicBezTo>
                      <a:pt x="206" y="49"/>
                      <a:pt x="207" y="47"/>
                      <a:pt x="208" y="47"/>
                    </a:cubicBezTo>
                    <a:cubicBezTo>
                      <a:pt x="208" y="47"/>
                      <a:pt x="205" y="45"/>
                      <a:pt x="205" y="45"/>
                    </a:cubicBezTo>
                    <a:cubicBezTo>
                      <a:pt x="205" y="45"/>
                      <a:pt x="207" y="44"/>
                      <a:pt x="207" y="43"/>
                    </a:cubicBezTo>
                    <a:cubicBezTo>
                      <a:pt x="207" y="42"/>
                      <a:pt x="208" y="41"/>
                      <a:pt x="209" y="41"/>
                    </a:cubicBezTo>
                    <a:cubicBezTo>
                      <a:pt x="209" y="40"/>
                      <a:pt x="210" y="39"/>
                      <a:pt x="211" y="38"/>
                    </a:cubicBezTo>
                    <a:cubicBezTo>
                      <a:pt x="211" y="38"/>
                      <a:pt x="208" y="37"/>
                      <a:pt x="208" y="37"/>
                    </a:cubicBezTo>
                    <a:cubicBezTo>
                      <a:pt x="208" y="36"/>
                      <a:pt x="210" y="35"/>
                      <a:pt x="210" y="35"/>
                    </a:cubicBezTo>
                    <a:cubicBezTo>
                      <a:pt x="210" y="35"/>
                      <a:pt x="208" y="33"/>
                      <a:pt x="208" y="33"/>
                    </a:cubicBezTo>
                    <a:cubicBezTo>
                      <a:pt x="207" y="33"/>
                      <a:pt x="207" y="34"/>
                      <a:pt x="206" y="35"/>
                    </a:cubicBezTo>
                    <a:cubicBezTo>
                      <a:pt x="206" y="35"/>
                      <a:pt x="204" y="37"/>
                      <a:pt x="204" y="37"/>
                    </a:cubicBezTo>
                    <a:cubicBezTo>
                      <a:pt x="204" y="38"/>
                      <a:pt x="207" y="39"/>
                      <a:pt x="207" y="39"/>
                    </a:cubicBezTo>
                    <a:cubicBezTo>
                      <a:pt x="206" y="40"/>
                      <a:pt x="205" y="41"/>
                      <a:pt x="205" y="41"/>
                    </a:cubicBezTo>
                    <a:cubicBezTo>
                      <a:pt x="204" y="42"/>
                      <a:pt x="203" y="43"/>
                      <a:pt x="203" y="43"/>
                    </a:cubicBezTo>
                    <a:cubicBezTo>
                      <a:pt x="203" y="44"/>
                      <a:pt x="201" y="45"/>
                      <a:pt x="201" y="46"/>
                    </a:cubicBezTo>
                    <a:cubicBezTo>
                      <a:pt x="202" y="46"/>
                      <a:pt x="203" y="47"/>
                      <a:pt x="204" y="47"/>
                    </a:cubicBezTo>
                    <a:cubicBezTo>
                      <a:pt x="204" y="47"/>
                      <a:pt x="205" y="49"/>
                      <a:pt x="206" y="49"/>
                    </a:cubicBezTo>
                    <a:close/>
                    <a:moveTo>
                      <a:pt x="240" y="51"/>
                    </a:moveTo>
                    <a:cubicBezTo>
                      <a:pt x="240" y="50"/>
                      <a:pt x="242" y="52"/>
                      <a:pt x="242" y="52"/>
                    </a:cubicBezTo>
                    <a:cubicBezTo>
                      <a:pt x="243" y="52"/>
                      <a:pt x="244" y="50"/>
                      <a:pt x="244" y="50"/>
                    </a:cubicBezTo>
                    <a:cubicBezTo>
                      <a:pt x="244" y="50"/>
                      <a:pt x="242" y="48"/>
                      <a:pt x="242" y="48"/>
                    </a:cubicBezTo>
                    <a:cubicBezTo>
                      <a:pt x="241" y="48"/>
                      <a:pt x="240" y="47"/>
                      <a:pt x="240" y="47"/>
                    </a:cubicBezTo>
                    <a:cubicBezTo>
                      <a:pt x="239" y="47"/>
                      <a:pt x="238" y="49"/>
                      <a:pt x="238" y="49"/>
                    </a:cubicBezTo>
                    <a:cubicBezTo>
                      <a:pt x="238" y="49"/>
                      <a:pt x="236" y="51"/>
                      <a:pt x="236" y="51"/>
                    </a:cubicBezTo>
                    <a:cubicBezTo>
                      <a:pt x="236" y="52"/>
                      <a:pt x="238" y="52"/>
                      <a:pt x="238" y="53"/>
                    </a:cubicBezTo>
                    <a:cubicBezTo>
                      <a:pt x="239" y="53"/>
                      <a:pt x="240" y="51"/>
                      <a:pt x="240" y="51"/>
                    </a:cubicBezTo>
                    <a:close/>
                    <a:moveTo>
                      <a:pt x="233" y="45"/>
                    </a:moveTo>
                    <a:cubicBezTo>
                      <a:pt x="234" y="46"/>
                      <a:pt x="235" y="43"/>
                      <a:pt x="235" y="43"/>
                    </a:cubicBezTo>
                    <a:cubicBezTo>
                      <a:pt x="236" y="43"/>
                      <a:pt x="237" y="45"/>
                      <a:pt x="237" y="45"/>
                    </a:cubicBezTo>
                    <a:cubicBezTo>
                      <a:pt x="238" y="45"/>
                      <a:pt x="239" y="43"/>
                      <a:pt x="239" y="43"/>
                    </a:cubicBezTo>
                    <a:cubicBezTo>
                      <a:pt x="240" y="42"/>
                      <a:pt x="240" y="41"/>
                      <a:pt x="241" y="40"/>
                    </a:cubicBezTo>
                    <a:cubicBezTo>
                      <a:pt x="240" y="40"/>
                      <a:pt x="239" y="39"/>
                      <a:pt x="239" y="39"/>
                    </a:cubicBezTo>
                    <a:cubicBezTo>
                      <a:pt x="238" y="39"/>
                      <a:pt x="237" y="41"/>
                      <a:pt x="237" y="41"/>
                    </a:cubicBezTo>
                    <a:cubicBezTo>
                      <a:pt x="236" y="41"/>
                      <a:pt x="235" y="39"/>
                      <a:pt x="235" y="39"/>
                    </a:cubicBezTo>
                    <a:cubicBezTo>
                      <a:pt x="234" y="40"/>
                      <a:pt x="233" y="41"/>
                      <a:pt x="233" y="41"/>
                    </a:cubicBezTo>
                    <a:cubicBezTo>
                      <a:pt x="232" y="42"/>
                      <a:pt x="232" y="43"/>
                      <a:pt x="231" y="44"/>
                    </a:cubicBezTo>
                    <a:cubicBezTo>
                      <a:pt x="232" y="44"/>
                      <a:pt x="233" y="45"/>
                      <a:pt x="233" y="45"/>
                    </a:cubicBezTo>
                    <a:close/>
                    <a:moveTo>
                      <a:pt x="241" y="30"/>
                    </a:moveTo>
                    <a:cubicBezTo>
                      <a:pt x="242" y="30"/>
                      <a:pt x="243" y="32"/>
                      <a:pt x="244" y="32"/>
                    </a:cubicBezTo>
                    <a:cubicBezTo>
                      <a:pt x="244" y="32"/>
                      <a:pt x="245" y="30"/>
                      <a:pt x="245" y="30"/>
                    </a:cubicBezTo>
                    <a:cubicBezTo>
                      <a:pt x="246" y="30"/>
                      <a:pt x="247" y="32"/>
                      <a:pt x="248" y="32"/>
                    </a:cubicBezTo>
                    <a:cubicBezTo>
                      <a:pt x="248" y="31"/>
                      <a:pt x="249" y="29"/>
                      <a:pt x="249" y="29"/>
                    </a:cubicBezTo>
                    <a:cubicBezTo>
                      <a:pt x="248" y="28"/>
                      <a:pt x="246" y="27"/>
                      <a:pt x="245" y="26"/>
                    </a:cubicBezTo>
                    <a:cubicBezTo>
                      <a:pt x="244" y="25"/>
                      <a:pt x="243" y="25"/>
                      <a:pt x="243" y="24"/>
                    </a:cubicBezTo>
                    <a:cubicBezTo>
                      <a:pt x="242" y="25"/>
                      <a:pt x="242" y="26"/>
                      <a:pt x="241" y="26"/>
                    </a:cubicBezTo>
                    <a:cubicBezTo>
                      <a:pt x="240" y="27"/>
                      <a:pt x="240" y="28"/>
                      <a:pt x="239" y="29"/>
                    </a:cubicBezTo>
                    <a:cubicBezTo>
                      <a:pt x="239" y="29"/>
                      <a:pt x="237" y="30"/>
                      <a:pt x="238" y="31"/>
                    </a:cubicBezTo>
                    <a:cubicBezTo>
                      <a:pt x="238" y="32"/>
                      <a:pt x="240" y="32"/>
                      <a:pt x="240" y="33"/>
                    </a:cubicBezTo>
                    <a:cubicBezTo>
                      <a:pt x="240" y="32"/>
                      <a:pt x="241" y="30"/>
                      <a:pt x="241" y="30"/>
                    </a:cubicBezTo>
                    <a:close/>
                    <a:moveTo>
                      <a:pt x="283" y="41"/>
                    </a:moveTo>
                    <a:cubicBezTo>
                      <a:pt x="284" y="40"/>
                      <a:pt x="284" y="39"/>
                      <a:pt x="285" y="39"/>
                    </a:cubicBezTo>
                    <a:cubicBezTo>
                      <a:pt x="285" y="38"/>
                      <a:pt x="286" y="37"/>
                      <a:pt x="286" y="36"/>
                    </a:cubicBezTo>
                    <a:cubicBezTo>
                      <a:pt x="286" y="36"/>
                      <a:pt x="284" y="35"/>
                      <a:pt x="284" y="35"/>
                    </a:cubicBezTo>
                    <a:cubicBezTo>
                      <a:pt x="284" y="34"/>
                      <a:pt x="286" y="33"/>
                      <a:pt x="286" y="32"/>
                    </a:cubicBezTo>
                    <a:cubicBezTo>
                      <a:pt x="286" y="32"/>
                      <a:pt x="287" y="31"/>
                      <a:pt x="288" y="30"/>
                    </a:cubicBezTo>
                    <a:cubicBezTo>
                      <a:pt x="288" y="30"/>
                      <a:pt x="285" y="29"/>
                      <a:pt x="285" y="28"/>
                    </a:cubicBezTo>
                    <a:cubicBezTo>
                      <a:pt x="285" y="28"/>
                      <a:pt x="287" y="27"/>
                      <a:pt x="287" y="26"/>
                    </a:cubicBezTo>
                    <a:cubicBezTo>
                      <a:pt x="287" y="26"/>
                      <a:pt x="289" y="25"/>
                      <a:pt x="289" y="24"/>
                    </a:cubicBezTo>
                    <a:cubicBezTo>
                      <a:pt x="289" y="23"/>
                      <a:pt x="287" y="23"/>
                      <a:pt x="286" y="22"/>
                    </a:cubicBezTo>
                    <a:cubicBezTo>
                      <a:pt x="286" y="23"/>
                      <a:pt x="285" y="24"/>
                      <a:pt x="285" y="25"/>
                    </a:cubicBezTo>
                    <a:cubicBezTo>
                      <a:pt x="285" y="25"/>
                      <a:pt x="283" y="26"/>
                      <a:pt x="283" y="27"/>
                    </a:cubicBezTo>
                    <a:cubicBezTo>
                      <a:pt x="283" y="27"/>
                      <a:pt x="285" y="28"/>
                      <a:pt x="285" y="28"/>
                    </a:cubicBezTo>
                    <a:cubicBezTo>
                      <a:pt x="285" y="29"/>
                      <a:pt x="284" y="30"/>
                      <a:pt x="284" y="31"/>
                    </a:cubicBezTo>
                    <a:cubicBezTo>
                      <a:pt x="283" y="31"/>
                      <a:pt x="282" y="32"/>
                      <a:pt x="282" y="33"/>
                    </a:cubicBezTo>
                    <a:cubicBezTo>
                      <a:pt x="282" y="33"/>
                      <a:pt x="284" y="34"/>
                      <a:pt x="284" y="35"/>
                    </a:cubicBezTo>
                    <a:cubicBezTo>
                      <a:pt x="284" y="35"/>
                      <a:pt x="283" y="37"/>
                      <a:pt x="282" y="37"/>
                    </a:cubicBezTo>
                    <a:cubicBezTo>
                      <a:pt x="282" y="37"/>
                      <a:pt x="281" y="38"/>
                      <a:pt x="281" y="39"/>
                    </a:cubicBezTo>
                    <a:cubicBezTo>
                      <a:pt x="281" y="40"/>
                      <a:pt x="279" y="41"/>
                      <a:pt x="279" y="41"/>
                    </a:cubicBezTo>
                    <a:cubicBezTo>
                      <a:pt x="279" y="42"/>
                      <a:pt x="281" y="42"/>
                      <a:pt x="281" y="43"/>
                    </a:cubicBezTo>
                    <a:cubicBezTo>
                      <a:pt x="282" y="42"/>
                      <a:pt x="282" y="42"/>
                      <a:pt x="283" y="41"/>
                    </a:cubicBezTo>
                    <a:close/>
                    <a:moveTo>
                      <a:pt x="270" y="34"/>
                    </a:moveTo>
                    <a:cubicBezTo>
                      <a:pt x="270" y="35"/>
                      <a:pt x="271" y="32"/>
                      <a:pt x="272" y="32"/>
                    </a:cubicBezTo>
                    <a:cubicBezTo>
                      <a:pt x="272" y="32"/>
                      <a:pt x="274" y="34"/>
                      <a:pt x="274" y="34"/>
                    </a:cubicBezTo>
                    <a:cubicBezTo>
                      <a:pt x="275" y="34"/>
                      <a:pt x="275" y="32"/>
                      <a:pt x="276" y="32"/>
                    </a:cubicBezTo>
                    <a:cubicBezTo>
                      <a:pt x="276" y="31"/>
                      <a:pt x="277" y="30"/>
                      <a:pt x="277" y="30"/>
                    </a:cubicBezTo>
                    <a:cubicBezTo>
                      <a:pt x="277" y="29"/>
                      <a:pt x="276" y="28"/>
                      <a:pt x="275" y="28"/>
                    </a:cubicBezTo>
                    <a:cubicBezTo>
                      <a:pt x="275" y="28"/>
                      <a:pt x="273" y="26"/>
                      <a:pt x="273" y="26"/>
                    </a:cubicBezTo>
                    <a:cubicBezTo>
                      <a:pt x="273" y="26"/>
                      <a:pt x="271" y="28"/>
                      <a:pt x="271" y="28"/>
                    </a:cubicBezTo>
                    <a:cubicBezTo>
                      <a:pt x="271" y="29"/>
                      <a:pt x="270" y="30"/>
                      <a:pt x="270" y="31"/>
                    </a:cubicBezTo>
                    <a:cubicBezTo>
                      <a:pt x="269" y="31"/>
                      <a:pt x="268" y="32"/>
                      <a:pt x="268" y="33"/>
                    </a:cubicBezTo>
                    <a:cubicBezTo>
                      <a:pt x="269" y="33"/>
                      <a:pt x="269" y="34"/>
                      <a:pt x="270" y="34"/>
                    </a:cubicBezTo>
                    <a:close/>
                    <a:moveTo>
                      <a:pt x="295" y="25"/>
                    </a:moveTo>
                    <a:cubicBezTo>
                      <a:pt x="295" y="25"/>
                      <a:pt x="293" y="27"/>
                      <a:pt x="293" y="27"/>
                    </a:cubicBezTo>
                    <a:cubicBezTo>
                      <a:pt x="293" y="28"/>
                      <a:pt x="295" y="29"/>
                      <a:pt x="295" y="29"/>
                    </a:cubicBezTo>
                    <a:cubicBezTo>
                      <a:pt x="296" y="29"/>
                      <a:pt x="297" y="31"/>
                      <a:pt x="298" y="31"/>
                    </a:cubicBezTo>
                    <a:cubicBezTo>
                      <a:pt x="298" y="31"/>
                      <a:pt x="299" y="29"/>
                      <a:pt x="299" y="29"/>
                    </a:cubicBezTo>
                    <a:cubicBezTo>
                      <a:pt x="300" y="28"/>
                      <a:pt x="301" y="27"/>
                      <a:pt x="301" y="26"/>
                    </a:cubicBezTo>
                    <a:cubicBezTo>
                      <a:pt x="301" y="26"/>
                      <a:pt x="303" y="25"/>
                      <a:pt x="303" y="24"/>
                    </a:cubicBezTo>
                    <a:cubicBezTo>
                      <a:pt x="303" y="23"/>
                      <a:pt x="301" y="23"/>
                      <a:pt x="301" y="22"/>
                    </a:cubicBezTo>
                    <a:cubicBezTo>
                      <a:pt x="299" y="24"/>
                      <a:pt x="298" y="25"/>
                      <a:pt x="297" y="27"/>
                    </a:cubicBezTo>
                    <a:cubicBezTo>
                      <a:pt x="296" y="27"/>
                      <a:pt x="296" y="25"/>
                      <a:pt x="295" y="25"/>
                    </a:cubicBezTo>
                    <a:close/>
                    <a:moveTo>
                      <a:pt x="373" y="39"/>
                    </a:moveTo>
                    <a:cubicBezTo>
                      <a:pt x="373" y="38"/>
                      <a:pt x="374" y="37"/>
                      <a:pt x="375" y="37"/>
                    </a:cubicBezTo>
                    <a:cubicBezTo>
                      <a:pt x="375" y="36"/>
                      <a:pt x="376" y="38"/>
                      <a:pt x="377" y="38"/>
                    </a:cubicBezTo>
                    <a:cubicBezTo>
                      <a:pt x="377" y="38"/>
                      <a:pt x="378" y="36"/>
                      <a:pt x="378" y="36"/>
                    </a:cubicBezTo>
                    <a:cubicBezTo>
                      <a:pt x="379" y="36"/>
                      <a:pt x="380" y="37"/>
                      <a:pt x="381" y="38"/>
                    </a:cubicBezTo>
                    <a:cubicBezTo>
                      <a:pt x="381" y="38"/>
                      <a:pt x="383" y="39"/>
                      <a:pt x="383" y="39"/>
                    </a:cubicBezTo>
                    <a:cubicBezTo>
                      <a:pt x="384" y="39"/>
                      <a:pt x="384" y="37"/>
                      <a:pt x="385" y="37"/>
                    </a:cubicBezTo>
                    <a:cubicBezTo>
                      <a:pt x="384" y="37"/>
                      <a:pt x="383" y="36"/>
                      <a:pt x="382" y="35"/>
                    </a:cubicBezTo>
                    <a:cubicBezTo>
                      <a:pt x="382" y="35"/>
                      <a:pt x="381" y="34"/>
                      <a:pt x="380" y="34"/>
                    </a:cubicBezTo>
                    <a:cubicBezTo>
                      <a:pt x="380" y="33"/>
                      <a:pt x="379" y="32"/>
                      <a:pt x="378" y="32"/>
                    </a:cubicBezTo>
                    <a:cubicBezTo>
                      <a:pt x="378" y="32"/>
                      <a:pt x="377" y="34"/>
                      <a:pt x="376" y="34"/>
                    </a:cubicBezTo>
                    <a:cubicBezTo>
                      <a:pt x="376" y="34"/>
                      <a:pt x="374" y="32"/>
                      <a:pt x="374" y="33"/>
                    </a:cubicBezTo>
                    <a:cubicBezTo>
                      <a:pt x="373" y="33"/>
                      <a:pt x="373" y="34"/>
                      <a:pt x="372" y="35"/>
                    </a:cubicBezTo>
                    <a:cubicBezTo>
                      <a:pt x="372" y="35"/>
                      <a:pt x="371" y="36"/>
                      <a:pt x="371" y="37"/>
                    </a:cubicBezTo>
                    <a:cubicBezTo>
                      <a:pt x="370" y="38"/>
                      <a:pt x="369" y="39"/>
                      <a:pt x="369" y="39"/>
                    </a:cubicBezTo>
                    <a:cubicBezTo>
                      <a:pt x="369" y="40"/>
                      <a:pt x="371" y="40"/>
                      <a:pt x="371" y="41"/>
                    </a:cubicBezTo>
                    <a:cubicBezTo>
                      <a:pt x="372" y="40"/>
                      <a:pt x="372" y="39"/>
                      <a:pt x="373" y="39"/>
                    </a:cubicBezTo>
                    <a:close/>
                    <a:moveTo>
                      <a:pt x="410" y="50"/>
                    </a:moveTo>
                    <a:cubicBezTo>
                      <a:pt x="411" y="49"/>
                      <a:pt x="412" y="48"/>
                      <a:pt x="412" y="47"/>
                    </a:cubicBezTo>
                    <a:cubicBezTo>
                      <a:pt x="412" y="47"/>
                      <a:pt x="410" y="46"/>
                      <a:pt x="410" y="46"/>
                    </a:cubicBezTo>
                    <a:cubicBezTo>
                      <a:pt x="410" y="46"/>
                      <a:pt x="408" y="44"/>
                      <a:pt x="408" y="44"/>
                    </a:cubicBezTo>
                    <a:cubicBezTo>
                      <a:pt x="407" y="44"/>
                      <a:pt x="406" y="46"/>
                      <a:pt x="406" y="46"/>
                    </a:cubicBezTo>
                    <a:cubicBezTo>
                      <a:pt x="405" y="47"/>
                      <a:pt x="405" y="48"/>
                      <a:pt x="404" y="49"/>
                    </a:cubicBezTo>
                    <a:cubicBezTo>
                      <a:pt x="404" y="49"/>
                      <a:pt x="402" y="50"/>
                      <a:pt x="402" y="51"/>
                    </a:cubicBezTo>
                    <a:cubicBezTo>
                      <a:pt x="402" y="51"/>
                      <a:pt x="404" y="52"/>
                      <a:pt x="405" y="52"/>
                    </a:cubicBezTo>
                    <a:cubicBezTo>
                      <a:pt x="405" y="53"/>
                      <a:pt x="406" y="54"/>
                      <a:pt x="407" y="54"/>
                    </a:cubicBezTo>
                    <a:cubicBezTo>
                      <a:pt x="408" y="53"/>
                      <a:pt x="409" y="51"/>
                      <a:pt x="410" y="50"/>
                    </a:cubicBezTo>
                    <a:close/>
                    <a:moveTo>
                      <a:pt x="399" y="41"/>
                    </a:moveTo>
                    <a:cubicBezTo>
                      <a:pt x="400" y="40"/>
                      <a:pt x="400" y="40"/>
                      <a:pt x="401" y="39"/>
                    </a:cubicBezTo>
                    <a:cubicBezTo>
                      <a:pt x="402" y="37"/>
                      <a:pt x="403" y="36"/>
                      <a:pt x="404" y="35"/>
                    </a:cubicBezTo>
                    <a:cubicBezTo>
                      <a:pt x="403" y="33"/>
                      <a:pt x="401" y="32"/>
                      <a:pt x="400" y="31"/>
                    </a:cubicBezTo>
                    <a:cubicBezTo>
                      <a:pt x="399" y="32"/>
                      <a:pt x="399" y="33"/>
                      <a:pt x="398" y="33"/>
                    </a:cubicBezTo>
                    <a:cubicBezTo>
                      <a:pt x="397" y="35"/>
                      <a:pt x="396" y="36"/>
                      <a:pt x="395" y="38"/>
                    </a:cubicBezTo>
                    <a:cubicBezTo>
                      <a:pt x="394" y="39"/>
                      <a:pt x="392" y="41"/>
                      <a:pt x="391" y="42"/>
                    </a:cubicBezTo>
                    <a:cubicBezTo>
                      <a:pt x="393" y="43"/>
                      <a:pt x="394" y="45"/>
                      <a:pt x="396" y="46"/>
                    </a:cubicBezTo>
                    <a:cubicBezTo>
                      <a:pt x="397" y="44"/>
                      <a:pt x="398" y="43"/>
                      <a:pt x="399" y="41"/>
                    </a:cubicBezTo>
                    <a:close/>
                    <a:moveTo>
                      <a:pt x="433" y="53"/>
                    </a:moveTo>
                    <a:cubicBezTo>
                      <a:pt x="434" y="53"/>
                      <a:pt x="434" y="54"/>
                      <a:pt x="435" y="54"/>
                    </a:cubicBezTo>
                    <a:cubicBezTo>
                      <a:pt x="436" y="55"/>
                      <a:pt x="437" y="56"/>
                      <a:pt x="437" y="56"/>
                    </a:cubicBezTo>
                    <a:cubicBezTo>
                      <a:pt x="438" y="56"/>
                      <a:pt x="439" y="54"/>
                      <a:pt x="439" y="54"/>
                    </a:cubicBezTo>
                    <a:cubicBezTo>
                      <a:pt x="440" y="53"/>
                      <a:pt x="440" y="52"/>
                      <a:pt x="441" y="52"/>
                    </a:cubicBezTo>
                    <a:cubicBezTo>
                      <a:pt x="441" y="51"/>
                      <a:pt x="442" y="50"/>
                      <a:pt x="442" y="49"/>
                    </a:cubicBezTo>
                    <a:cubicBezTo>
                      <a:pt x="442" y="49"/>
                      <a:pt x="440" y="48"/>
                      <a:pt x="440" y="48"/>
                    </a:cubicBezTo>
                    <a:cubicBezTo>
                      <a:pt x="440" y="48"/>
                      <a:pt x="439" y="50"/>
                      <a:pt x="438" y="50"/>
                    </a:cubicBezTo>
                    <a:cubicBezTo>
                      <a:pt x="438" y="50"/>
                      <a:pt x="437" y="48"/>
                      <a:pt x="436" y="48"/>
                    </a:cubicBezTo>
                    <a:cubicBezTo>
                      <a:pt x="436" y="48"/>
                      <a:pt x="435" y="46"/>
                      <a:pt x="434" y="47"/>
                    </a:cubicBezTo>
                    <a:cubicBezTo>
                      <a:pt x="433" y="47"/>
                      <a:pt x="433" y="48"/>
                      <a:pt x="432" y="49"/>
                    </a:cubicBezTo>
                    <a:cubicBezTo>
                      <a:pt x="432" y="49"/>
                      <a:pt x="431" y="50"/>
                      <a:pt x="431" y="51"/>
                    </a:cubicBezTo>
                    <a:cubicBezTo>
                      <a:pt x="430" y="51"/>
                      <a:pt x="429" y="53"/>
                      <a:pt x="429" y="53"/>
                    </a:cubicBezTo>
                    <a:cubicBezTo>
                      <a:pt x="429" y="54"/>
                      <a:pt x="431" y="54"/>
                      <a:pt x="431" y="55"/>
                    </a:cubicBezTo>
                    <a:cubicBezTo>
                      <a:pt x="432" y="54"/>
                      <a:pt x="432" y="53"/>
                      <a:pt x="433" y="53"/>
                    </a:cubicBezTo>
                    <a:close/>
                    <a:moveTo>
                      <a:pt x="464" y="31"/>
                    </a:moveTo>
                    <a:cubicBezTo>
                      <a:pt x="464" y="30"/>
                      <a:pt x="466" y="32"/>
                      <a:pt x="466" y="32"/>
                    </a:cubicBezTo>
                    <a:cubicBezTo>
                      <a:pt x="466" y="32"/>
                      <a:pt x="468" y="30"/>
                      <a:pt x="468" y="30"/>
                    </a:cubicBezTo>
                    <a:cubicBezTo>
                      <a:pt x="468" y="30"/>
                      <a:pt x="466" y="28"/>
                      <a:pt x="466" y="28"/>
                    </a:cubicBezTo>
                    <a:cubicBezTo>
                      <a:pt x="465" y="28"/>
                      <a:pt x="463" y="27"/>
                      <a:pt x="463" y="27"/>
                    </a:cubicBezTo>
                    <a:cubicBezTo>
                      <a:pt x="463" y="26"/>
                      <a:pt x="465" y="25"/>
                      <a:pt x="465" y="24"/>
                    </a:cubicBezTo>
                    <a:cubicBezTo>
                      <a:pt x="465" y="24"/>
                      <a:pt x="466" y="23"/>
                      <a:pt x="467" y="22"/>
                    </a:cubicBezTo>
                    <a:cubicBezTo>
                      <a:pt x="467" y="22"/>
                      <a:pt x="469" y="20"/>
                      <a:pt x="468" y="20"/>
                    </a:cubicBezTo>
                    <a:cubicBezTo>
                      <a:pt x="468" y="19"/>
                      <a:pt x="467" y="19"/>
                      <a:pt x="466" y="18"/>
                    </a:cubicBezTo>
                    <a:cubicBezTo>
                      <a:pt x="466" y="18"/>
                      <a:pt x="465" y="20"/>
                      <a:pt x="465" y="20"/>
                    </a:cubicBezTo>
                    <a:cubicBezTo>
                      <a:pt x="464" y="21"/>
                      <a:pt x="463" y="19"/>
                      <a:pt x="462" y="19"/>
                    </a:cubicBezTo>
                    <a:cubicBezTo>
                      <a:pt x="462" y="19"/>
                      <a:pt x="461" y="20"/>
                      <a:pt x="461" y="21"/>
                    </a:cubicBezTo>
                    <a:cubicBezTo>
                      <a:pt x="461" y="21"/>
                      <a:pt x="463" y="22"/>
                      <a:pt x="463" y="23"/>
                    </a:cubicBezTo>
                    <a:cubicBezTo>
                      <a:pt x="463" y="23"/>
                      <a:pt x="461" y="24"/>
                      <a:pt x="461" y="25"/>
                    </a:cubicBezTo>
                    <a:cubicBezTo>
                      <a:pt x="461" y="25"/>
                      <a:pt x="463" y="26"/>
                      <a:pt x="463" y="27"/>
                    </a:cubicBezTo>
                    <a:cubicBezTo>
                      <a:pt x="463" y="27"/>
                      <a:pt x="462" y="28"/>
                      <a:pt x="462" y="29"/>
                    </a:cubicBezTo>
                    <a:cubicBezTo>
                      <a:pt x="462" y="29"/>
                      <a:pt x="460" y="30"/>
                      <a:pt x="460" y="31"/>
                    </a:cubicBezTo>
                    <a:cubicBezTo>
                      <a:pt x="460" y="32"/>
                      <a:pt x="462" y="32"/>
                      <a:pt x="462" y="33"/>
                    </a:cubicBezTo>
                    <a:cubicBezTo>
                      <a:pt x="463" y="32"/>
                      <a:pt x="463" y="31"/>
                      <a:pt x="464" y="31"/>
                    </a:cubicBezTo>
                    <a:close/>
                    <a:moveTo>
                      <a:pt x="483" y="38"/>
                    </a:moveTo>
                    <a:cubicBezTo>
                      <a:pt x="483" y="38"/>
                      <a:pt x="485" y="40"/>
                      <a:pt x="485" y="40"/>
                    </a:cubicBezTo>
                    <a:cubicBezTo>
                      <a:pt x="485" y="39"/>
                      <a:pt x="487" y="38"/>
                      <a:pt x="487" y="37"/>
                    </a:cubicBezTo>
                    <a:cubicBezTo>
                      <a:pt x="487" y="37"/>
                      <a:pt x="485" y="36"/>
                      <a:pt x="485" y="36"/>
                    </a:cubicBezTo>
                    <a:cubicBezTo>
                      <a:pt x="484" y="36"/>
                      <a:pt x="483" y="34"/>
                      <a:pt x="482" y="34"/>
                    </a:cubicBezTo>
                    <a:cubicBezTo>
                      <a:pt x="482" y="34"/>
                      <a:pt x="481" y="36"/>
                      <a:pt x="481" y="36"/>
                    </a:cubicBezTo>
                    <a:cubicBezTo>
                      <a:pt x="480" y="37"/>
                      <a:pt x="479" y="38"/>
                      <a:pt x="479" y="39"/>
                    </a:cubicBezTo>
                    <a:cubicBezTo>
                      <a:pt x="479" y="39"/>
                      <a:pt x="481" y="40"/>
                      <a:pt x="481" y="40"/>
                    </a:cubicBezTo>
                    <a:cubicBezTo>
                      <a:pt x="482" y="40"/>
                      <a:pt x="482" y="38"/>
                      <a:pt x="483" y="38"/>
                    </a:cubicBezTo>
                    <a:close/>
                    <a:moveTo>
                      <a:pt x="498" y="32"/>
                    </a:moveTo>
                    <a:cubicBezTo>
                      <a:pt x="499" y="32"/>
                      <a:pt x="500" y="34"/>
                      <a:pt x="500" y="34"/>
                    </a:cubicBezTo>
                    <a:cubicBezTo>
                      <a:pt x="501" y="34"/>
                      <a:pt x="502" y="32"/>
                      <a:pt x="502" y="31"/>
                    </a:cubicBezTo>
                    <a:cubicBezTo>
                      <a:pt x="502" y="31"/>
                      <a:pt x="500" y="30"/>
                      <a:pt x="500" y="30"/>
                    </a:cubicBezTo>
                    <a:cubicBezTo>
                      <a:pt x="500" y="29"/>
                      <a:pt x="501" y="28"/>
                      <a:pt x="502" y="27"/>
                    </a:cubicBezTo>
                    <a:cubicBezTo>
                      <a:pt x="501" y="27"/>
                      <a:pt x="500" y="26"/>
                      <a:pt x="499" y="26"/>
                    </a:cubicBezTo>
                    <a:cubicBezTo>
                      <a:pt x="499" y="26"/>
                      <a:pt x="498" y="28"/>
                      <a:pt x="498" y="28"/>
                    </a:cubicBezTo>
                    <a:cubicBezTo>
                      <a:pt x="497" y="29"/>
                      <a:pt x="496" y="29"/>
                      <a:pt x="496" y="30"/>
                    </a:cubicBezTo>
                    <a:cubicBezTo>
                      <a:pt x="496" y="31"/>
                      <a:pt x="494" y="32"/>
                      <a:pt x="494" y="32"/>
                    </a:cubicBezTo>
                    <a:cubicBezTo>
                      <a:pt x="494" y="33"/>
                      <a:pt x="496" y="34"/>
                      <a:pt x="496" y="34"/>
                    </a:cubicBezTo>
                    <a:cubicBezTo>
                      <a:pt x="497" y="34"/>
                      <a:pt x="497" y="32"/>
                      <a:pt x="498" y="32"/>
                    </a:cubicBezTo>
                    <a:close/>
                    <a:moveTo>
                      <a:pt x="527" y="36"/>
                    </a:moveTo>
                    <a:cubicBezTo>
                      <a:pt x="526" y="36"/>
                      <a:pt x="525" y="34"/>
                      <a:pt x="525" y="34"/>
                    </a:cubicBezTo>
                    <a:cubicBezTo>
                      <a:pt x="524" y="34"/>
                      <a:pt x="523" y="36"/>
                      <a:pt x="523" y="37"/>
                    </a:cubicBezTo>
                    <a:cubicBezTo>
                      <a:pt x="523" y="37"/>
                      <a:pt x="525" y="38"/>
                      <a:pt x="525" y="38"/>
                    </a:cubicBezTo>
                    <a:cubicBezTo>
                      <a:pt x="525" y="39"/>
                      <a:pt x="527" y="40"/>
                      <a:pt x="527" y="40"/>
                    </a:cubicBezTo>
                    <a:cubicBezTo>
                      <a:pt x="528" y="40"/>
                      <a:pt x="529" y="38"/>
                      <a:pt x="529" y="38"/>
                    </a:cubicBezTo>
                    <a:cubicBezTo>
                      <a:pt x="530" y="37"/>
                      <a:pt x="530" y="36"/>
                      <a:pt x="531" y="36"/>
                    </a:cubicBezTo>
                    <a:cubicBezTo>
                      <a:pt x="530" y="35"/>
                      <a:pt x="529" y="35"/>
                      <a:pt x="528" y="34"/>
                    </a:cubicBezTo>
                    <a:cubicBezTo>
                      <a:pt x="528" y="34"/>
                      <a:pt x="530" y="32"/>
                      <a:pt x="530" y="32"/>
                    </a:cubicBezTo>
                    <a:cubicBezTo>
                      <a:pt x="530" y="31"/>
                      <a:pt x="528" y="30"/>
                      <a:pt x="528" y="30"/>
                    </a:cubicBezTo>
                    <a:cubicBezTo>
                      <a:pt x="528" y="30"/>
                      <a:pt x="526" y="32"/>
                      <a:pt x="526" y="32"/>
                    </a:cubicBezTo>
                    <a:cubicBezTo>
                      <a:pt x="526" y="33"/>
                      <a:pt x="528" y="33"/>
                      <a:pt x="528" y="34"/>
                    </a:cubicBezTo>
                    <a:cubicBezTo>
                      <a:pt x="528" y="34"/>
                      <a:pt x="527" y="36"/>
                      <a:pt x="527" y="36"/>
                    </a:cubicBezTo>
                    <a:close/>
                    <a:moveTo>
                      <a:pt x="567" y="49"/>
                    </a:moveTo>
                    <a:cubicBezTo>
                      <a:pt x="567" y="49"/>
                      <a:pt x="568" y="47"/>
                      <a:pt x="568" y="47"/>
                    </a:cubicBezTo>
                    <a:cubicBezTo>
                      <a:pt x="569" y="46"/>
                      <a:pt x="569" y="45"/>
                      <a:pt x="570" y="44"/>
                    </a:cubicBezTo>
                    <a:cubicBezTo>
                      <a:pt x="571" y="43"/>
                      <a:pt x="572" y="41"/>
                      <a:pt x="573" y="40"/>
                    </a:cubicBezTo>
                    <a:cubicBezTo>
                      <a:pt x="573" y="40"/>
                      <a:pt x="572" y="38"/>
                      <a:pt x="571" y="38"/>
                    </a:cubicBezTo>
                    <a:cubicBezTo>
                      <a:pt x="571" y="38"/>
                      <a:pt x="570" y="40"/>
                      <a:pt x="569" y="40"/>
                    </a:cubicBezTo>
                    <a:cubicBezTo>
                      <a:pt x="569" y="41"/>
                      <a:pt x="568" y="42"/>
                      <a:pt x="568" y="43"/>
                    </a:cubicBezTo>
                    <a:cubicBezTo>
                      <a:pt x="567" y="44"/>
                      <a:pt x="565" y="46"/>
                      <a:pt x="564" y="47"/>
                    </a:cubicBezTo>
                    <a:cubicBezTo>
                      <a:pt x="565" y="47"/>
                      <a:pt x="566" y="49"/>
                      <a:pt x="567" y="49"/>
                    </a:cubicBezTo>
                    <a:close/>
                    <a:moveTo>
                      <a:pt x="614" y="28"/>
                    </a:moveTo>
                    <a:cubicBezTo>
                      <a:pt x="614" y="28"/>
                      <a:pt x="615" y="26"/>
                      <a:pt x="616" y="26"/>
                    </a:cubicBezTo>
                    <a:cubicBezTo>
                      <a:pt x="616" y="26"/>
                      <a:pt x="618" y="28"/>
                      <a:pt x="618" y="28"/>
                    </a:cubicBezTo>
                    <a:cubicBezTo>
                      <a:pt x="618" y="28"/>
                      <a:pt x="620" y="30"/>
                      <a:pt x="620" y="30"/>
                    </a:cubicBezTo>
                    <a:cubicBezTo>
                      <a:pt x="620" y="30"/>
                      <a:pt x="622" y="28"/>
                      <a:pt x="622" y="27"/>
                    </a:cubicBezTo>
                    <a:cubicBezTo>
                      <a:pt x="622" y="27"/>
                      <a:pt x="620" y="26"/>
                      <a:pt x="619" y="26"/>
                    </a:cubicBezTo>
                    <a:cubicBezTo>
                      <a:pt x="619" y="25"/>
                      <a:pt x="621" y="24"/>
                      <a:pt x="621" y="23"/>
                    </a:cubicBezTo>
                    <a:cubicBezTo>
                      <a:pt x="621" y="23"/>
                      <a:pt x="620" y="22"/>
                      <a:pt x="619" y="22"/>
                    </a:cubicBezTo>
                    <a:cubicBezTo>
                      <a:pt x="618" y="22"/>
                      <a:pt x="618" y="24"/>
                      <a:pt x="617" y="24"/>
                    </a:cubicBezTo>
                    <a:cubicBezTo>
                      <a:pt x="617" y="24"/>
                      <a:pt x="616" y="22"/>
                      <a:pt x="615" y="22"/>
                    </a:cubicBezTo>
                    <a:cubicBezTo>
                      <a:pt x="615" y="22"/>
                      <a:pt x="614" y="24"/>
                      <a:pt x="613" y="24"/>
                    </a:cubicBezTo>
                    <a:cubicBezTo>
                      <a:pt x="613" y="25"/>
                      <a:pt x="612" y="26"/>
                      <a:pt x="612" y="27"/>
                    </a:cubicBezTo>
                    <a:cubicBezTo>
                      <a:pt x="611" y="27"/>
                      <a:pt x="610" y="28"/>
                      <a:pt x="610" y="29"/>
                    </a:cubicBezTo>
                    <a:cubicBezTo>
                      <a:pt x="610" y="30"/>
                      <a:pt x="612" y="30"/>
                      <a:pt x="612" y="31"/>
                    </a:cubicBezTo>
                    <a:cubicBezTo>
                      <a:pt x="613" y="30"/>
                      <a:pt x="613" y="29"/>
                      <a:pt x="614" y="28"/>
                    </a:cubicBezTo>
                    <a:close/>
                    <a:moveTo>
                      <a:pt x="628" y="29"/>
                    </a:moveTo>
                    <a:cubicBezTo>
                      <a:pt x="629" y="27"/>
                      <a:pt x="630" y="26"/>
                      <a:pt x="631" y="24"/>
                    </a:cubicBezTo>
                    <a:cubicBezTo>
                      <a:pt x="631" y="24"/>
                      <a:pt x="630" y="22"/>
                      <a:pt x="629" y="22"/>
                    </a:cubicBezTo>
                    <a:cubicBezTo>
                      <a:pt x="629" y="22"/>
                      <a:pt x="628" y="24"/>
                      <a:pt x="627" y="25"/>
                    </a:cubicBezTo>
                    <a:cubicBezTo>
                      <a:pt x="627" y="25"/>
                      <a:pt x="626" y="26"/>
                      <a:pt x="626" y="27"/>
                    </a:cubicBezTo>
                    <a:cubicBezTo>
                      <a:pt x="625" y="27"/>
                      <a:pt x="624" y="29"/>
                      <a:pt x="624" y="29"/>
                    </a:cubicBezTo>
                    <a:cubicBezTo>
                      <a:pt x="624" y="30"/>
                      <a:pt x="626" y="30"/>
                      <a:pt x="626" y="31"/>
                    </a:cubicBezTo>
                    <a:cubicBezTo>
                      <a:pt x="627" y="30"/>
                      <a:pt x="627" y="29"/>
                      <a:pt x="628" y="29"/>
                    </a:cubicBezTo>
                    <a:close/>
                    <a:moveTo>
                      <a:pt x="650" y="32"/>
                    </a:moveTo>
                    <a:cubicBezTo>
                      <a:pt x="651" y="32"/>
                      <a:pt x="652" y="33"/>
                      <a:pt x="653" y="33"/>
                    </a:cubicBezTo>
                    <a:cubicBezTo>
                      <a:pt x="653" y="33"/>
                      <a:pt x="654" y="31"/>
                      <a:pt x="654" y="31"/>
                    </a:cubicBezTo>
                    <a:cubicBezTo>
                      <a:pt x="655" y="31"/>
                      <a:pt x="655" y="29"/>
                      <a:pt x="656" y="29"/>
                    </a:cubicBezTo>
                    <a:cubicBezTo>
                      <a:pt x="656" y="29"/>
                      <a:pt x="658" y="31"/>
                      <a:pt x="658" y="30"/>
                    </a:cubicBezTo>
                    <a:cubicBezTo>
                      <a:pt x="659" y="30"/>
                      <a:pt x="660" y="29"/>
                      <a:pt x="660" y="28"/>
                    </a:cubicBezTo>
                    <a:cubicBezTo>
                      <a:pt x="660" y="28"/>
                      <a:pt x="662" y="26"/>
                      <a:pt x="662" y="26"/>
                    </a:cubicBezTo>
                    <a:cubicBezTo>
                      <a:pt x="662" y="25"/>
                      <a:pt x="660" y="25"/>
                      <a:pt x="659" y="24"/>
                    </a:cubicBezTo>
                    <a:cubicBezTo>
                      <a:pt x="659" y="25"/>
                      <a:pt x="658" y="26"/>
                      <a:pt x="658" y="27"/>
                    </a:cubicBezTo>
                    <a:cubicBezTo>
                      <a:pt x="657" y="27"/>
                      <a:pt x="656" y="25"/>
                      <a:pt x="655" y="25"/>
                    </a:cubicBezTo>
                    <a:cubicBezTo>
                      <a:pt x="655" y="25"/>
                      <a:pt x="653" y="23"/>
                      <a:pt x="653" y="23"/>
                    </a:cubicBezTo>
                    <a:cubicBezTo>
                      <a:pt x="653" y="23"/>
                      <a:pt x="652" y="25"/>
                      <a:pt x="652" y="25"/>
                    </a:cubicBezTo>
                    <a:cubicBezTo>
                      <a:pt x="651" y="26"/>
                      <a:pt x="650" y="27"/>
                      <a:pt x="650" y="28"/>
                    </a:cubicBezTo>
                    <a:cubicBezTo>
                      <a:pt x="649" y="28"/>
                      <a:pt x="649" y="29"/>
                      <a:pt x="648" y="30"/>
                    </a:cubicBezTo>
                    <a:cubicBezTo>
                      <a:pt x="649" y="30"/>
                      <a:pt x="650" y="31"/>
                      <a:pt x="650" y="32"/>
                    </a:cubicBezTo>
                    <a:close/>
                    <a:moveTo>
                      <a:pt x="695" y="38"/>
                    </a:moveTo>
                    <a:cubicBezTo>
                      <a:pt x="696" y="37"/>
                      <a:pt x="696" y="36"/>
                      <a:pt x="697" y="35"/>
                    </a:cubicBezTo>
                    <a:cubicBezTo>
                      <a:pt x="697" y="35"/>
                      <a:pt x="699" y="34"/>
                      <a:pt x="699" y="33"/>
                    </a:cubicBezTo>
                    <a:cubicBezTo>
                      <a:pt x="699" y="33"/>
                      <a:pt x="697" y="32"/>
                      <a:pt x="696" y="31"/>
                    </a:cubicBezTo>
                    <a:cubicBezTo>
                      <a:pt x="696" y="31"/>
                      <a:pt x="698" y="30"/>
                      <a:pt x="698" y="29"/>
                    </a:cubicBezTo>
                    <a:cubicBezTo>
                      <a:pt x="698" y="29"/>
                      <a:pt x="696" y="27"/>
                      <a:pt x="696" y="27"/>
                    </a:cubicBezTo>
                    <a:cubicBezTo>
                      <a:pt x="695" y="28"/>
                      <a:pt x="694" y="29"/>
                      <a:pt x="694" y="30"/>
                    </a:cubicBezTo>
                    <a:cubicBezTo>
                      <a:pt x="694" y="30"/>
                      <a:pt x="693" y="31"/>
                      <a:pt x="692" y="32"/>
                    </a:cubicBezTo>
                    <a:cubicBezTo>
                      <a:pt x="693" y="33"/>
                      <a:pt x="695" y="33"/>
                      <a:pt x="695" y="34"/>
                    </a:cubicBezTo>
                    <a:cubicBezTo>
                      <a:pt x="695" y="34"/>
                      <a:pt x="693" y="35"/>
                      <a:pt x="693" y="36"/>
                    </a:cubicBezTo>
                    <a:cubicBezTo>
                      <a:pt x="694" y="36"/>
                      <a:pt x="695" y="38"/>
                      <a:pt x="695" y="38"/>
                    </a:cubicBezTo>
                    <a:close/>
                    <a:moveTo>
                      <a:pt x="720" y="28"/>
                    </a:moveTo>
                    <a:cubicBezTo>
                      <a:pt x="721" y="27"/>
                      <a:pt x="721" y="27"/>
                      <a:pt x="722" y="26"/>
                    </a:cubicBezTo>
                    <a:cubicBezTo>
                      <a:pt x="720" y="25"/>
                      <a:pt x="719" y="24"/>
                      <a:pt x="717" y="23"/>
                    </a:cubicBezTo>
                    <a:cubicBezTo>
                      <a:pt x="717" y="23"/>
                      <a:pt x="716" y="24"/>
                      <a:pt x="716" y="25"/>
                    </a:cubicBezTo>
                    <a:cubicBezTo>
                      <a:pt x="715" y="25"/>
                      <a:pt x="718" y="26"/>
                      <a:pt x="718" y="26"/>
                    </a:cubicBezTo>
                    <a:cubicBezTo>
                      <a:pt x="718" y="27"/>
                      <a:pt x="716" y="28"/>
                      <a:pt x="716" y="29"/>
                    </a:cubicBezTo>
                    <a:cubicBezTo>
                      <a:pt x="716" y="29"/>
                      <a:pt x="714" y="30"/>
                      <a:pt x="714" y="31"/>
                    </a:cubicBezTo>
                    <a:cubicBezTo>
                      <a:pt x="714" y="32"/>
                      <a:pt x="716" y="32"/>
                      <a:pt x="717" y="33"/>
                    </a:cubicBezTo>
                    <a:cubicBezTo>
                      <a:pt x="718" y="31"/>
                      <a:pt x="719" y="30"/>
                      <a:pt x="720" y="28"/>
                    </a:cubicBezTo>
                    <a:close/>
                    <a:moveTo>
                      <a:pt x="736" y="44"/>
                    </a:moveTo>
                    <a:cubicBezTo>
                      <a:pt x="737" y="44"/>
                      <a:pt x="738" y="46"/>
                      <a:pt x="738" y="46"/>
                    </a:cubicBezTo>
                    <a:cubicBezTo>
                      <a:pt x="739" y="46"/>
                      <a:pt x="739" y="44"/>
                      <a:pt x="740" y="44"/>
                    </a:cubicBezTo>
                    <a:cubicBezTo>
                      <a:pt x="741" y="43"/>
                      <a:pt x="741" y="42"/>
                      <a:pt x="742" y="41"/>
                    </a:cubicBezTo>
                    <a:cubicBezTo>
                      <a:pt x="742" y="41"/>
                      <a:pt x="743" y="43"/>
                      <a:pt x="744" y="43"/>
                    </a:cubicBezTo>
                    <a:cubicBezTo>
                      <a:pt x="745" y="43"/>
                      <a:pt x="745" y="41"/>
                      <a:pt x="746" y="41"/>
                    </a:cubicBezTo>
                    <a:cubicBezTo>
                      <a:pt x="746" y="40"/>
                      <a:pt x="748" y="39"/>
                      <a:pt x="747" y="39"/>
                    </a:cubicBezTo>
                    <a:cubicBezTo>
                      <a:pt x="747" y="38"/>
                      <a:pt x="745" y="37"/>
                      <a:pt x="745" y="37"/>
                    </a:cubicBezTo>
                    <a:cubicBezTo>
                      <a:pt x="745" y="37"/>
                      <a:pt x="744" y="39"/>
                      <a:pt x="744" y="39"/>
                    </a:cubicBezTo>
                    <a:cubicBezTo>
                      <a:pt x="743" y="39"/>
                      <a:pt x="742" y="37"/>
                      <a:pt x="741" y="37"/>
                    </a:cubicBezTo>
                    <a:cubicBezTo>
                      <a:pt x="741" y="37"/>
                      <a:pt x="740" y="39"/>
                      <a:pt x="740" y="40"/>
                    </a:cubicBezTo>
                    <a:cubicBezTo>
                      <a:pt x="739" y="40"/>
                      <a:pt x="739" y="42"/>
                      <a:pt x="738" y="42"/>
                    </a:cubicBezTo>
                    <a:cubicBezTo>
                      <a:pt x="737" y="42"/>
                      <a:pt x="736" y="40"/>
                      <a:pt x="736" y="40"/>
                    </a:cubicBezTo>
                    <a:cubicBezTo>
                      <a:pt x="735" y="40"/>
                      <a:pt x="735" y="42"/>
                      <a:pt x="734" y="42"/>
                    </a:cubicBezTo>
                    <a:cubicBezTo>
                      <a:pt x="735" y="43"/>
                      <a:pt x="735" y="44"/>
                      <a:pt x="736" y="44"/>
                    </a:cubicBezTo>
                    <a:close/>
                    <a:moveTo>
                      <a:pt x="758" y="43"/>
                    </a:moveTo>
                    <a:cubicBezTo>
                      <a:pt x="758" y="43"/>
                      <a:pt x="760" y="41"/>
                      <a:pt x="760" y="41"/>
                    </a:cubicBezTo>
                    <a:cubicBezTo>
                      <a:pt x="760" y="40"/>
                      <a:pt x="761" y="39"/>
                      <a:pt x="761" y="39"/>
                    </a:cubicBezTo>
                    <a:cubicBezTo>
                      <a:pt x="762" y="38"/>
                      <a:pt x="763" y="37"/>
                      <a:pt x="763" y="36"/>
                    </a:cubicBezTo>
                    <a:cubicBezTo>
                      <a:pt x="763" y="36"/>
                      <a:pt x="761" y="35"/>
                      <a:pt x="761" y="35"/>
                    </a:cubicBezTo>
                    <a:cubicBezTo>
                      <a:pt x="761" y="34"/>
                      <a:pt x="762" y="33"/>
                      <a:pt x="763" y="32"/>
                    </a:cubicBezTo>
                    <a:cubicBezTo>
                      <a:pt x="763" y="32"/>
                      <a:pt x="765" y="34"/>
                      <a:pt x="765" y="34"/>
                    </a:cubicBezTo>
                    <a:cubicBezTo>
                      <a:pt x="765" y="34"/>
                      <a:pt x="766" y="32"/>
                      <a:pt x="767" y="32"/>
                    </a:cubicBezTo>
                    <a:cubicBezTo>
                      <a:pt x="767" y="31"/>
                      <a:pt x="768" y="30"/>
                      <a:pt x="768" y="30"/>
                    </a:cubicBezTo>
                    <a:cubicBezTo>
                      <a:pt x="767" y="29"/>
                      <a:pt x="765" y="27"/>
                      <a:pt x="764" y="26"/>
                    </a:cubicBezTo>
                    <a:cubicBezTo>
                      <a:pt x="763" y="27"/>
                      <a:pt x="763" y="28"/>
                      <a:pt x="762" y="29"/>
                    </a:cubicBezTo>
                    <a:cubicBezTo>
                      <a:pt x="762" y="29"/>
                      <a:pt x="760" y="27"/>
                      <a:pt x="760" y="27"/>
                    </a:cubicBezTo>
                    <a:cubicBezTo>
                      <a:pt x="760" y="27"/>
                      <a:pt x="758" y="29"/>
                      <a:pt x="758" y="29"/>
                    </a:cubicBezTo>
                    <a:cubicBezTo>
                      <a:pt x="758" y="29"/>
                      <a:pt x="761" y="30"/>
                      <a:pt x="760" y="31"/>
                    </a:cubicBezTo>
                    <a:cubicBezTo>
                      <a:pt x="760" y="31"/>
                      <a:pt x="759" y="32"/>
                      <a:pt x="759" y="33"/>
                    </a:cubicBezTo>
                    <a:cubicBezTo>
                      <a:pt x="759" y="33"/>
                      <a:pt x="761" y="34"/>
                      <a:pt x="761" y="35"/>
                    </a:cubicBezTo>
                    <a:cubicBezTo>
                      <a:pt x="761" y="35"/>
                      <a:pt x="760" y="36"/>
                      <a:pt x="759" y="37"/>
                    </a:cubicBezTo>
                    <a:cubicBezTo>
                      <a:pt x="759" y="37"/>
                      <a:pt x="758" y="39"/>
                      <a:pt x="758" y="39"/>
                    </a:cubicBezTo>
                    <a:cubicBezTo>
                      <a:pt x="757" y="40"/>
                      <a:pt x="756" y="41"/>
                      <a:pt x="756" y="41"/>
                    </a:cubicBezTo>
                    <a:cubicBezTo>
                      <a:pt x="757" y="42"/>
                      <a:pt x="757" y="43"/>
                      <a:pt x="758" y="43"/>
                    </a:cubicBezTo>
                    <a:close/>
                    <a:moveTo>
                      <a:pt x="750" y="30"/>
                    </a:moveTo>
                    <a:cubicBezTo>
                      <a:pt x="750" y="30"/>
                      <a:pt x="752" y="28"/>
                      <a:pt x="752" y="28"/>
                    </a:cubicBezTo>
                    <a:cubicBezTo>
                      <a:pt x="752" y="28"/>
                      <a:pt x="750" y="26"/>
                      <a:pt x="750" y="26"/>
                    </a:cubicBezTo>
                    <a:cubicBezTo>
                      <a:pt x="749" y="26"/>
                      <a:pt x="749" y="28"/>
                      <a:pt x="748" y="28"/>
                    </a:cubicBezTo>
                    <a:cubicBezTo>
                      <a:pt x="748" y="29"/>
                      <a:pt x="746" y="30"/>
                      <a:pt x="746" y="31"/>
                    </a:cubicBezTo>
                    <a:cubicBezTo>
                      <a:pt x="746" y="31"/>
                      <a:pt x="748" y="32"/>
                      <a:pt x="749" y="32"/>
                    </a:cubicBezTo>
                    <a:cubicBezTo>
                      <a:pt x="749" y="33"/>
                      <a:pt x="751" y="34"/>
                      <a:pt x="751" y="34"/>
                    </a:cubicBezTo>
                    <a:cubicBezTo>
                      <a:pt x="752" y="34"/>
                      <a:pt x="752" y="32"/>
                      <a:pt x="753" y="32"/>
                    </a:cubicBezTo>
                    <a:cubicBezTo>
                      <a:pt x="752" y="31"/>
                      <a:pt x="750" y="31"/>
                      <a:pt x="750" y="30"/>
                    </a:cubicBezTo>
                    <a:close/>
                    <a:moveTo>
                      <a:pt x="787" y="37"/>
                    </a:moveTo>
                    <a:cubicBezTo>
                      <a:pt x="787" y="37"/>
                      <a:pt x="789" y="36"/>
                      <a:pt x="789" y="35"/>
                    </a:cubicBezTo>
                    <a:cubicBezTo>
                      <a:pt x="789" y="35"/>
                      <a:pt x="787" y="34"/>
                      <a:pt x="787" y="33"/>
                    </a:cubicBezTo>
                    <a:cubicBezTo>
                      <a:pt x="787" y="33"/>
                      <a:pt x="788" y="32"/>
                      <a:pt x="789" y="31"/>
                    </a:cubicBezTo>
                    <a:cubicBezTo>
                      <a:pt x="789" y="31"/>
                      <a:pt x="790" y="29"/>
                      <a:pt x="790" y="29"/>
                    </a:cubicBezTo>
                    <a:cubicBezTo>
                      <a:pt x="790" y="28"/>
                      <a:pt x="788" y="27"/>
                      <a:pt x="788" y="27"/>
                    </a:cubicBezTo>
                    <a:cubicBezTo>
                      <a:pt x="787" y="27"/>
                      <a:pt x="786" y="26"/>
                      <a:pt x="786" y="25"/>
                    </a:cubicBezTo>
                    <a:cubicBezTo>
                      <a:pt x="785" y="25"/>
                      <a:pt x="784" y="27"/>
                      <a:pt x="784" y="28"/>
                    </a:cubicBezTo>
                    <a:cubicBezTo>
                      <a:pt x="784" y="28"/>
                      <a:pt x="782" y="26"/>
                      <a:pt x="782" y="26"/>
                    </a:cubicBezTo>
                    <a:cubicBezTo>
                      <a:pt x="781" y="26"/>
                      <a:pt x="781" y="28"/>
                      <a:pt x="780" y="28"/>
                    </a:cubicBezTo>
                    <a:cubicBezTo>
                      <a:pt x="780" y="29"/>
                      <a:pt x="778" y="30"/>
                      <a:pt x="778" y="30"/>
                    </a:cubicBezTo>
                    <a:cubicBezTo>
                      <a:pt x="778" y="31"/>
                      <a:pt x="780" y="32"/>
                      <a:pt x="781" y="32"/>
                    </a:cubicBezTo>
                    <a:cubicBezTo>
                      <a:pt x="781" y="32"/>
                      <a:pt x="782" y="30"/>
                      <a:pt x="782" y="30"/>
                    </a:cubicBezTo>
                    <a:cubicBezTo>
                      <a:pt x="783" y="30"/>
                      <a:pt x="784" y="31"/>
                      <a:pt x="785" y="32"/>
                    </a:cubicBezTo>
                    <a:cubicBezTo>
                      <a:pt x="785" y="32"/>
                      <a:pt x="786" y="33"/>
                      <a:pt x="787" y="33"/>
                    </a:cubicBezTo>
                    <a:cubicBezTo>
                      <a:pt x="786" y="34"/>
                      <a:pt x="786" y="35"/>
                      <a:pt x="785" y="35"/>
                    </a:cubicBezTo>
                    <a:cubicBezTo>
                      <a:pt x="785" y="36"/>
                      <a:pt x="783" y="37"/>
                      <a:pt x="783" y="38"/>
                    </a:cubicBezTo>
                    <a:cubicBezTo>
                      <a:pt x="783" y="38"/>
                      <a:pt x="785" y="39"/>
                      <a:pt x="786" y="39"/>
                    </a:cubicBezTo>
                    <a:cubicBezTo>
                      <a:pt x="786" y="39"/>
                      <a:pt x="787" y="38"/>
                      <a:pt x="787" y="37"/>
                    </a:cubicBezTo>
                    <a:close/>
                    <a:moveTo>
                      <a:pt x="772" y="25"/>
                    </a:moveTo>
                    <a:cubicBezTo>
                      <a:pt x="772" y="25"/>
                      <a:pt x="773" y="23"/>
                      <a:pt x="773" y="23"/>
                    </a:cubicBezTo>
                    <a:cubicBezTo>
                      <a:pt x="774" y="23"/>
                      <a:pt x="775" y="21"/>
                      <a:pt x="775" y="21"/>
                    </a:cubicBezTo>
                    <a:cubicBezTo>
                      <a:pt x="776" y="19"/>
                      <a:pt x="777" y="18"/>
                      <a:pt x="779" y="16"/>
                    </a:cubicBezTo>
                    <a:cubicBezTo>
                      <a:pt x="778" y="16"/>
                      <a:pt x="777" y="15"/>
                      <a:pt x="776" y="15"/>
                    </a:cubicBezTo>
                    <a:cubicBezTo>
                      <a:pt x="776" y="15"/>
                      <a:pt x="775" y="17"/>
                      <a:pt x="775" y="17"/>
                    </a:cubicBezTo>
                    <a:cubicBezTo>
                      <a:pt x="774" y="17"/>
                      <a:pt x="773" y="18"/>
                      <a:pt x="773" y="19"/>
                    </a:cubicBezTo>
                    <a:cubicBezTo>
                      <a:pt x="772" y="21"/>
                      <a:pt x="771" y="22"/>
                      <a:pt x="769" y="24"/>
                    </a:cubicBezTo>
                    <a:cubicBezTo>
                      <a:pt x="770" y="24"/>
                      <a:pt x="771" y="25"/>
                      <a:pt x="772" y="25"/>
                    </a:cubicBezTo>
                    <a:close/>
                    <a:moveTo>
                      <a:pt x="801" y="37"/>
                    </a:moveTo>
                    <a:cubicBezTo>
                      <a:pt x="801" y="37"/>
                      <a:pt x="804" y="39"/>
                      <a:pt x="804" y="39"/>
                    </a:cubicBezTo>
                    <a:cubicBezTo>
                      <a:pt x="804" y="39"/>
                      <a:pt x="805" y="37"/>
                      <a:pt x="805" y="37"/>
                    </a:cubicBezTo>
                    <a:cubicBezTo>
                      <a:pt x="805" y="36"/>
                      <a:pt x="807" y="35"/>
                      <a:pt x="807" y="35"/>
                    </a:cubicBezTo>
                    <a:cubicBezTo>
                      <a:pt x="807" y="34"/>
                      <a:pt x="805" y="33"/>
                      <a:pt x="805" y="33"/>
                    </a:cubicBezTo>
                    <a:cubicBezTo>
                      <a:pt x="805" y="32"/>
                      <a:pt x="806" y="31"/>
                      <a:pt x="806" y="31"/>
                    </a:cubicBezTo>
                    <a:cubicBezTo>
                      <a:pt x="807" y="30"/>
                      <a:pt x="808" y="29"/>
                      <a:pt x="808" y="28"/>
                    </a:cubicBezTo>
                    <a:cubicBezTo>
                      <a:pt x="809" y="28"/>
                      <a:pt x="809" y="26"/>
                      <a:pt x="810" y="26"/>
                    </a:cubicBezTo>
                    <a:cubicBezTo>
                      <a:pt x="810" y="26"/>
                      <a:pt x="812" y="28"/>
                      <a:pt x="812" y="28"/>
                    </a:cubicBezTo>
                    <a:cubicBezTo>
                      <a:pt x="813" y="28"/>
                      <a:pt x="813" y="26"/>
                      <a:pt x="814" y="26"/>
                    </a:cubicBezTo>
                    <a:cubicBezTo>
                      <a:pt x="814" y="25"/>
                      <a:pt x="816" y="27"/>
                      <a:pt x="816" y="27"/>
                    </a:cubicBezTo>
                    <a:cubicBezTo>
                      <a:pt x="816" y="27"/>
                      <a:pt x="818" y="25"/>
                      <a:pt x="818" y="25"/>
                    </a:cubicBezTo>
                    <a:cubicBezTo>
                      <a:pt x="818" y="25"/>
                      <a:pt x="820" y="23"/>
                      <a:pt x="819" y="23"/>
                    </a:cubicBezTo>
                    <a:cubicBezTo>
                      <a:pt x="819" y="22"/>
                      <a:pt x="817" y="22"/>
                      <a:pt x="817" y="21"/>
                    </a:cubicBezTo>
                    <a:cubicBezTo>
                      <a:pt x="817" y="21"/>
                      <a:pt x="816" y="23"/>
                      <a:pt x="816" y="23"/>
                    </a:cubicBezTo>
                    <a:cubicBezTo>
                      <a:pt x="815" y="23"/>
                      <a:pt x="814" y="22"/>
                      <a:pt x="813" y="22"/>
                    </a:cubicBezTo>
                    <a:cubicBezTo>
                      <a:pt x="813" y="22"/>
                      <a:pt x="812" y="24"/>
                      <a:pt x="812" y="24"/>
                    </a:cubicBezTo>
                    <a:cubicBezTo>
                      <a:pt x="811" y="24"/>
                      <a:pt x="810" y="22"/>
                      <a:pt x="809" y="22"/>
                    </a:cubicBezTo>
                    <a:cubicBezTo>
                      <a:pt x="809" y="22"/>
                      <a:pt x="808" y="24"/>
                      <a:pt x="808" y="24"/>
                    </a:cubicBezTo>
                    <a:cubicBezTo>
                      <a:pt x="807" y="25"/>
                      <a:pt x="806" y="26"/>
                      <a:pt x="806" y="27"/>
                    </a:cubicBezTo>
                    <a:cubicBezTo>
                      <a:pt x="805" y="27"/>
                      <a:pt x="805" y="28"/>
                      <a:pt x="804" y="29"/>
                    </a:cubicBezTo>
                    <a:cubicBezTo>
                      <a:pt x="804" y="29"/>
                      <a:pt x="803" y="31"/>
                      <a:pt x="803" y="31"/>
                    </a:cubicBezTo>
                    <a:cubicBezTo>
                      <a:pt x="802" y="31"/>
                      <a:pt x="801" y="29"/>
                      <a:pt x="800" y="29"/>
                    </a:cubicBezTo>
                    <a:cubicBezTo>
                      <a:pt x="800" y="29"/>
                      <a:pt x="799" y="31"/>
                      <a:pt x="799" y="32"/>
                    </a:cubicBezTo>
                    <a:cubicBezTo>
                      <a:pt x="799" y="32"/>
                      <a:pt x="801" y="33"/>
                      <a:pt x="801" y="33"/>
                    </a:cubicBezTo>
                    <a:cubicBezTo>
                      <a:pt x="802" y="34"/>
                      <a:pt x="802" y="35"/>
                      <a:pt x="803" y="35"/>
                    </a:cubicBezTo>
                    <a:cubicBezTo>
                      <a:pt x="803" y="36"/>
                      <a:pt x="801" y="37"/>
                      <a:pt x="801" y="37"/>
                    </a:cubicBezTo>
                    <a:close/>
                    <a:moveTo>
                      <a:pt x="853" y="52"/>
                    </a:moveTo>
                    <a:cubicBezTo>
                      <a:pt x="853" y="52"/>
                      <a:pt x="852" y="51"/>
                      <a:pt x="851" y="51"/>
                    </a:cubicBezTo>
                    <a:cubicBezTo>
                      <a:pt x="851" y="50"/>
                      <a:pt x="849" y="49"/>
                      <a:pt x="849" y="49"/>
                    </a:cubicBezTo>
                    <a:cubicBezTo>
                      <a:pt x="849" y="49"/>
                      <a:pt x="848" y="51"/>
                      <a:pt x="847" y="51"/>
                    </a:cubicBezTo>
                    <a:cubicBezTo>
                      <a:pt x="847" y="51"/>
                      <a:pt x="846" y="53"/>
                      <a:pt x="846" y="53"/>
                    </a:cubicBezTo>
                    <a:cubicBezTo>
                      <a:pt x="846" y="54"/>
                      <a:pt x="847" y="55"/>
                      <a:pt x="848" y="55"/>
                    </a:cubicBezTo>
                    <a:cubicBezTo>
                      <a:pt x="848" y="55"/>
                      <a:pt x="850" y="57"/>
                      <a:pt x="850" y="57"/>
                    </a:cubicBezTo>
                    <a:cubicBezTo>
                      <a:pt x="850" y="57"/>
                      <a:pt x="852" y="55"/>
                      <a:pt x="852" y="55"/>
                    </a:cubicBezTo>
                    <a:cubicBezTo>
                      <a:pt x="852" y="54"/>
                      <a:pt x="853" y="53"/>
                      <a:pt x="853" y="52"/>
                    </a:cubicBezTo>
                    <a:close/>
                    <a:moveTo>
                      <a:pt x="883" y="46"/>
                    </a:moveTo>
                    <a:cubicBezTo>
                      <a:pt x="883" y="46"/>
                      <a:pt x="884" y="45"/>
                      <a:pt x="884" y="44"/>
                    </a:cubicBezTo>
                    <a:cubicBezTo>
                      <a:pt x="884" y="44"/>
                      <a:pt x="886" y="43"/>
                      <a:pt x="886" y="42"/>
                    </a:cubicBezTo>
                    <a:cubicBezTo>
                      <a:pt x="886" y="41"/>
                      <a:pt x="884" y="41"/>
                      <a:pt x="884" y="40"/>
                    </a:cubicBezTo>
                    <a:cubicBezTo>
                      <a:pt x="883" y="40"/>
                      <a:pt x="883" y="42"/>
                      <a:pt x="882" y="42"/>
                    </a:cubicBezTo>
                    <a:cubicBezTo>
                      <a:pt x="882" y="43"/>
                      <a:pt x="880" y="41"/>
                      <a:pt x="880" y="41"/>
                    </a:cubicBezTo>
                    <a:cubicBezTo>
                      <a:pt x="880" y="41"/>
                      <a:pt x="878" y="43"/>
                      <a:pt x="878" y="43"/>
                    </a:cubicBezTo>
                    <a:cubicBezTo>
                      <a:pt x="878" y="44"/>
                      <a:pt x="880" y="44"/>
                      <a:pt x="881" y="45"/>
                    </a:cubicBezTo>
                    <a:cubicBezTo>
                      <a:pt x="880" y="45"/>
                      <a:pt x="879" y="46"/>
                      <a:pt x="879" y="47"/>
                    </a:cubicBezTo>
                    <a:cubicBezTo>
                      <a:pt x="879" y="47"/>
                      <a:pt x="881" y="48"/>
                      <a:pt x="881" y="49"/>
                    </a:cubicBezTo>
                    <a:cubicBezTo>
                      <a:pt x="881" y="49"/>
                      <a:pt x="883" y="50"/>
                      <a:pt x="883" y="50"/>
                    </a:cubicBezTo>
                    <a:cubicBezTo>
                      <a:pt x="884" y="50"/>
                      <a:pt x="884" y="48"/>
                      <a:pt x="885" y="48"/>
                    </a:cubicBezTo>
                    <a:cubicBezTo>
                      <a:pt x="885" y="47"/>
                      <a:pt x="883" y="47"/>
                      <a:pt x="883" y="46"/>
                    </a:cubicBezTo>
                    <a:close/>
                    <a:moveTo>
                      <a:pt x="883" y="32"/>
                    </a:moveTo>
                    <a:cubicBezTo>
                      <a:pt x="883" y="32"/>
                      <a:pt x="884" y="31"/>
                      <a:pt x="885" y="30"/>
                    </a:cubicBezTo>
                    <a:cubicBezTo>
                      <a:pt x="884" y="30"/>
                      <a:pt x="883" y="29"/>
                      <a:pt x="882" y="28"/>
                    </a:cubicBezTo>
                    <a:cubicBezTo>
                      <a:pt x="882" y="28"/>
                      <a:pt x="880" y="27"/>
                      <a:pt x="880" y="27"/>
                    </a:cubicBezTo>
                    <a:cubicBezTo>
                      <a:pt x="880" y="26"/>
                      <a:pt x="882" y="25"/>
                      <a:pt x="882" y="25"/>
                    </a:cubicBezTo>
                    <a:cubicBezTo>
                      <a:pt x="881" y="24"/>
                      <a:pt x="880" y="23"/>
                      <a:pt x="880" y="23"/>
                    </a:cubicBezTo>
                    <a:cubicBezTo>
                      <a:pt x="879" y="23"/>
                      <a:pt x="878" y="25"/>
                      <a:pt x="878" y="25"/>
                    </a:cubicBezTo>
                    <a:cubicBezTo>
                      <a:pt x="878" y="25"/>
                      <a:pt x="876" y="27"/>
                      <a:pt x="876" y="27"/>
                    </a:cubicBezTo>
                    <a:cubicBezTo>
                      <a:pt x="876" y="28"/>
                      <a:pt x="878" y="28"/>
                      <a:pt x="878" y="29"/>
                    </a:cubicBezTo>
                    <a:cubicBezTo>
                      <a:pt x="878" y="30"/>
                      <a:pt x="877" y="30"/>
                      <a:pt x="877" y="31"/>
                    </a:cubicBezTo>
                    <a:cubicBezTo>
                      <a:pt x="877" y="32"/>
                      <a:pt x="879" y="33"/>
                      <a:pt x="879" y="33"/>
                    </a:cubicBezTo>
                    <a:cubicBezTo>
                      <a:pt x="880" y="33"/>
                      <a:pt x="880" y="34"/>
                      <a:pt x="881" y="35"/>
                    </a:cubicBezTo>
                    <a:cubicBezTo>
                      <a:pt x="882" y="34"/>
                      <a:pt x="882" y="33"/>
                      <a:pt x="883" y="32"/>
                    </a:cubicBezTo>
                    <a:close/>
                    <a:moveTo>
                      <a:pt x="900" y="42"/>
                    </a:moveTo>
                    <a:cubicBezTo>
                      <a:pt x="901" y="42"/>
                      <a:pt x="901" y="40"/>
                      <a:pt x="902" y="40"/>
                    </a:cubicBezTo>
                    <a:cubicBezTo>
                      <a:pt x="902" y="39"/>
                      <a:pt x="904" y="38"/>
                      <a:pt x="904" y="38"/>
                    </a:cubicBezTo>
                    <a:cubicBezTo>
                      <a:pt x="904" y="38"/>
                      <a:pt x="902" y="36"/>
                      <a:pt x="901" y="36"/>
                    </a:cubicBezTo>
                    <a:cubicBezTo>
                      <a:pt x="901" y="36"/>
                      <a:pt x="900" y="38"/>
                      <a:pt x="900" y="38"/>
                    </a:cubicBezTo>
                    <a:cubicBezTo>
                      <a:pt x="899" y="39"/>
                      <a:pt x="899" y="40"/>
                      <a:pt x="898" y="40"/>
                    </a:cubicBezTo>
                    <a:cubicBezTo>
                      <a:pt x="898" y="41"/>
                      <a:pt x="896" y="39"/>
                      <a:pt x="896" y="39"/>
                    </a:cubicBezTo>
                    <a:cubicBezTo>
                      <a:pt x="896" y="39"/>
                      <a:pt x="894" y="41"/>
                      <a:pt x="894" y="41"/>
                    </a:cubicBezTo>
                    <a:cubicBezTo>
                      <a:pt x="894" y="41"/>
                      <a:pt x="896" y="43"/>
                      <a:pt x="896" y="43"/>
                    </a:cubicBezTo>
                    <a:cubicBezTo>
                      <a:pt x="897" y="43"/>
                      <a:pt x="897" y="41"/>
                      <a:pt x="898" y="40"/>
                    </a:cubicBezTo>
                    <a:cubicBezTo>
                      <a:pt x="898" y="40"/>
                      <a:pt x="900" y="42"/>
                      <a:pt x="900" y="42"/>
                    </a:cubicBezTo>
                    <a:close/>
                    <a:moveTo>
                      <a:pt x="899" y="30"/>
                    </a:moveTo>
                    <a:cubicBezTo>
                      <a:pt x="900" y="31"/>
                      <a:pt x="902" y="33"/>
                      <a:pt x="903" y="34"/>
                    </a:cubicBezTo>
                    <a:cubicBezTo>
                      <a:pt x="904" y="33"/>
                      <a:pt x="904" y="32"/>
                      <a:pt x="905" y="31"/>
                    </a:cubicBezTo>
                    <a:cubicBezTo>
                      <a:pt x="905" y="31"/>
                      <a:pt x="906" y="33"/>
                      <a:pt x="907" y="33"/>
                    </a:cubicBezTo>
                    <a:cubicBezTo>
                      <a:pt x="907" y="32"/>
                      <a:pt x="909" y="32"/>
                      <a:pt x="909" y="31"/>
                    </a:cubicBezTo>
                    <a:cubicBezTo>
                      <a:pt x="909" y="30"/>
                      <a:pt x="907" y="30"/>
                      <a:pt x="906" y="29"/>
                    </a:cubicBezTo>
                    <a:cubicBezTo>
                      <a:pt x="906" y="29"/>
                      <a:pt x="908" y="28"/>
                      <a:pt x="908" y="27"/>
                    </a:cubicBezTo>
                    <a:cubicBezTo>
                      <a:pt x="907" y="26"/>
                      <a:pt x="905" y="25"/>
                      <a:pt x="904" y="24"/>
                    </a:cubicBezTo>
                    <a:cubicBezTo>
                      <a:pt x="903" y="25"/>
                      <a:pt x="901" y="27"/>
                      <a:pt x="900" y="28"/>
                    </a:cubicBezTo>
                    <a:cubicBezTo>
                      <a:pt x="900" y="29"/>
                      <a:pt x="899" y="30"/>
                      <a:pt x="899" y="30"/>
                    </a:cubicBezTo>
                    <a:close/>
                    <a:moveTo>
                      <a:pt x="961" y="50"/>
                    </a:moveTo>
                    <a:cubicBezTo>
                      <a:pt x="962" y="48"/>
                      <a:pt x="964" y="47"/>
                      <a:pt x="965" y="45"/>
                    </a:cubicBezTo>
                    <a:cubicBezTo>
                      <a:pt x="964" y="45"/>
                      <a:pt x="963" y="44"/>
                      <a:pt x="963" y="44"/>
                    </a:cubicBezTo>
                    <a:cubicBezTo>
                      <a:pt x="962" y="44"/>
                      <a:pt x="961" y="46"/>
                      <a:pt x="961" y="46"/>
                    </a:cubicBezTo>
                    <a:cubicBezTo>
                      <a:pt x="960" y="46"/>
                      <a:pt x="960" y="48"/>
                      <a:pt x="959" y="48"/>
                    </a:cubicBezTo>
                    <a:cubicBezTo>
                      <a:pt x="959" y="49"/>
                      <a:pt x="957" y="50"/>
                      <a:pt x="957" y="50"/>
                    </a:cubicBezTo>
                    <a:cubicBezTo>
                      <a:pt x="957" y="51"/>
                      <a:pt x="959" y="52"/>
                      <a:pt x="960" y="52"/>
                    </a:cubicBezTo>
                    <a:cubicBezTo>
                      <a:pt x="960" y="51"/>
                      <a:pt x="961" y="51"/>
                      <a:pt x="961" y="50"/>
                    </a:cubicBezTo>
                    <a:close/>
                    <a:moveTo>
                      <a:pt x="971" y="51"/>
                    </a:moveTo>
                    <a:cubicBezTo>
                      <a:pt x="972" y="51"/>
                      <a:pt x="973" y="52"/>
                      <a:pt x="974" y="52"/>
                    </a:cubicBezTo>
                    <a:cubicBezTo>
                      <a:pt x="974" y="52"/>
                      <a:pt x="975" y="51"/>
                      <a:pt x="975" y="50"/>
                    </a:cubicBezTo>
                    <a:cubicBezTo>
                      <a:pt x="976" y="49"/>
                      <a:pt x="976" y="48"/>
                      <a:pt x="977" y="48"/>
                    </a:cubicBezTo>
                    <a:cubicBezTo>
                      <a:pt x="977" y="48"/>
                      <a:pt x="979" y="50"/>
                      <a:pt x="979" y="49"/>
                    </a:cubicBezTo>
                    <a:cubicBezTo>
                      <a:pt x="980" y="49"/>
                      <a:pt x="981" y="48"/>
                      <a:pt x="981" y="47"/>
                    </a:cubicBezTo>
                    <a:cubicBezTo>
                      <a:pt x="981" y="47"/>
                      <a:pt x="979" y="46"/>
                      <a:pt x="979" y="46"/>
                    </a:cubicBezTo>
                    <a:cubicBezTo>
                      <a:pt x="979" y="45"/>
                      <a:pt x="980" y="44"/>
                      <a:pt x="980" y="43"/>
                    </a:cubicBezTo>
                    <a:cubicBezTo>
                      <a:pt x="981" y="43"/>
                      <a:pt x="982" y="42"/>
                      <a:pt x="982" y="41"/>
                    </a:cubicBezTo>
                    <a:cubicBezTo>
                      <a:pt x="982" y="40"/>
                      <a:pt x="980" y="40"/>
                      <a:pt x="980" y="39"/>
                    </a:cubicBezTo>
                    <a:cubicBezTo>
                      <a:pt x="980" y="39"/>
                      <a:pt x="982" y="38"/>
                      <a:pt x="982" y="37"/>
                    </a:cubicBezTo>
                    <a:cubicBezTo>
                      <a:pt x="982" y="37"/>
                      <a:pt x="979" y="35"/>
                      <a:pt x="979" y="35"/>
                    </a:cubicBezTo>
                    <a:cubicBezTo>
                      <a:pt x="979" y="36"/>
                      <a:pt x="978" y="37"/>
                      <a:pt x="978" y="38"/>
                    </a:cubicBezTo>
                    <a:cubicBezTo>
                      <a:pt x="977" y="38"/>
                      <a:pt x="976" y="39"/>
                      <a:pt x="976" y="40"/>
                    </a:cubicBezTo>
                    <a:cubicBezTo>
                      <a:pt x="976" y="40"/>
                      <a:pt x="978" y="41"/>
                      <a:pt x="978" y="42"/>
                    </a:cubicBezTo>
                    <a:cubicBezTo>
                      <a:pt x="978" y="42"/>
                      <a:pt x="977" y="44"/>
                      <a:pt x="977" y="44"/>
                    </a:cubicBezTo>
                    <a:cubicBezTo>
                      <a:pt x="976" y="44"/>
                      <a:pt x="975" y="46"/>
                      <a:pt x="975" y="46"/>
                    </a:cubicBezTo>
                    <a:cubicBezTo>
                      <a:pt x="974" y="46"/>
                      <a:pt x="973" y="44"/>
                      <a:pt x="973" y="44"/>
                    </a:cubicBezTo>
                    <a:cubicBezTo>
                      <a:pt x="972" y="44"/>
                      <a:pt x="971" y="46"/>
                      <a:pt x="971" y="47"/>
                    </a:cubicBezTo>
                    <a:cubicBezTo>
                      <a:pt x="970" y="47"/>
                      <a:pt x="970" y="48"/>
                      <a:pt x="969" y="49"/>
                    </a:cubicBezTo>
                    <a:cubicBezTo>
                      <a:pt x="969" y="49"/>
                      <a:pt x="967" y="51"/>
                      <a:pt x="968" y="51"/>
                    </a:cubicBezTo>
                    <a:cubicBezTo>
                      <a:pt x="968" y="52"/>
                      <a:pt x="970" y="52"/>
                      <a:pt x="970" y="53"/>
                    </a:cubicBezTo>
                    <a:cubicBezTo>
                      <a:pt x="970" y="52"/>
                      <a:pt x="971" y="51"/>
                      <a:pt x="971" y="51"/>
                    </a:cubicBezTo>
                    <a:close/>
                    <a:moveTo>
                      <a:pt x="951" y="31"/>
                    </a:moveTo>
                    <a:cubicBezTo>
                      <a:pt x="952" y="32"/>
                      <a:pt x="952" y="32"/>
                      <a:pt x="953" y="33"/>
                    </a:cubicBezTo>
                    <a:cubicBezTo>
                      <a:pt x="953" y="33"/>
                      <a:pt x="955" y="35"/>
                      <a:pt x="955" y="35"/>
                    </a:cubicBezTo>
                    <a:cubicBezTo>
                      <a:pt x="956" y="35"/>
                      <a:pt x="957" y="33"/>
                      <a:pt x="957" y="32"/>
                    </a:cubicBezTo>
                    <a:cubicBezTo>
                      <a:pt x="957" y="32"/>
                      <a:pt x="955" y="31"/>
                      <a:pt x="955" y="31"/>
                    </a:cubicBezTo>
                    <a:cubicBezTo>
                      <a:pt x="955" y="30"/>
                      <a:pt x="956" y="29"/>
                      <a:pt x="956" y="29"/>
                    </a:cubicBezTo>
                    <a:cubicBezTo>
                      <a:pt x="957" y="28"/>
                      <a:pt x="958" y="27"/>
                      <a:pt x="958" y="26"/>
                    </a:cubicBezTo>
                    <a:cubicBezTo>
                      <a:pt x="958" y="26"/>
                      <a:pt x="960" y="24"/>
                      <a:pt x="960" y="24"/>
                    </a:cubicBezTo>
                    <a:cubicBezTo>
                      <a:pt x="960" y="23"/>
                      <a:pt x="958" y="23"/>
                      <a:pt x="958" y="22"/>
                    </a:cubicBezTo>
                    <a:cubicBezTo>
                      <a:pt x="957" y="23"/>
                      <a:pt x="957" y="24"/>
                      <a:pt x="956" y="25"/>
                    </a:cubicBezTo>
                    <a:cubicBezTo>
                      <a:pt x="955" y="25"/>
                      <a:pt x="955" y="26"/>
                      <a:pt x="954" y="27"/>
                    </a:cubicBezTo>
                    <a:cubicBezTo>
                      <a:pt x="954" y="28"/>
                      <a:pt x="953" y="28"/>
                      <a:pt x="953" y="29"/>
                    </a:cubicBezTo>
                    <a:cubicBezTo>
                      <a:pt x="952" y="29"/>
                      <a:pt x="951" y="27"/>
                      <a:pt x="950" y="27"/>
                    </a:cubicBezTo>
                    <a:cubicBezTo>
                      <a:pt x="950" y="27"/>
                      <a:pt x="949" y="29"/>
                      <a:pt x="949" y="30"/>
                    </a:cubicBezTo>
                    <a:cubicBezTo>
                      <a:pt x="948" y="30"/>
                      <a:pt x="947" y="31"/>
                      <a:pt x="947" y="32"/>
                    </a:cubicBezTo>
                    <a:cubicBezTo>
                      <a:pt x="947" y="32"/>
                      <a:pt x="949" y="33"/>
                      <a:pt x="949" y="34"/>
                    </a:cubicBezTo>
                    <a:cubicBezTo>
                      <a:pt x="950" y="33"/>
                      <a:pt x="950" y="32"/>
                      <a:pt x="951" y="31"/>
                    </a:cubicBezTo>
                    <a:close/>
                    <a:moveTo>
                      <a:pt x="994" y="54"/>
                    </a:moveTo>
                    <a:cubicBezTo>
                      <a:pt x="994" y="54"/>
                      <a:pt x="996" y="55"/>
                      <a:pt x="996" y="55"/>
                    </a:cubicBezTo>
                    <a:cubicBezTo>
                      <a:pt x="997" y="55"/>
                      <a:pt x="997" y="53"/>
                      <a:pt x="998" y="53"/>
                    </a:cubicBezTo>
                    <a:cubicBezTo>
                      <a:pt x="998" y="53"/>
                      <a:pt x="999" y="55"/>
                      <a:pt x="1000" y="55"/>
                    </a:cubicBezTo>
                    <a:cubicBezTo>
                      <a:pt x="1001" y="55"/>
                      <a:pt x="1001" y="53"/>
                      <a:pt x="1002" y="52"/>
                    </a:cubicBezTo>
                    <a:cubicBezTo>
                      <a:pt x="1002" y="52"/>
                      <a:pt x="1003" y="51"/>
                      <a:pt x="1003" y="50"/>
                    </a:cubicBezTo>
                    <a:cubicBezTo>
                      <a:pt x="1004" y="50"/>
                      <a:pt x="1005" y="49"/>
                      <a:pt x="1005" y="48"/>
                    </a:cubicBezTo>
                    <a:cubicBezTo>
                      <a:pt x="1006" y="49"/>
                      <a:pt x="1007" y="49"/>
                      <a:pt x="1007" y="50"/>
                    </a:cubicBezTo>
                    <a:cubicBezTo>
                      <a:pt x="1007" y="49"/>
                      <a:pt x="1009" y="48"/>
                      <a:pt x="1009" y="48"/>
                    </a:cubicBezTo>
                    <a:cubicBezTo>
                      <a:pt x="1009" y="47"/>
                      <a:pt x="1007" y="46"/>
                      <a:pt x="1007" y="46"/>
                    </a:cubicBezTo>
                    <a:cubicBezTo>
                      <a:pt x="1007" y="46"/>
                      <a:pt x="1006" y="48"/>
                      <a:pt x="1005" y="48"/>
                    </a:cubicBezTo>
                    <a:cubicBezTo>
                      <a:pt x="1005" y="48"/>
                      <a:pt x="1003" y="46"/>
                      <a:pt x="1003" y="46"/>
                    </a:cubicBezTo>
                    <a:cubicBezTo>
                      <a:pt x="1002" y="46"/>
                      <a:pt x="1002" y="48"/>
                      <a:pt x="1001" y="49"/>
                    </a:cubicBezTo>
                    <a:cubicBezTo>
                      <a:pt x="1001" y="49"/>
                      <a:pt x="1000" y="51"/>
                      <a:pt x="1000" y="51"/>
                    </a:cubicBezTo>
                    <a:cubicBezTo>
                      <a:pt x="999" y="51"/>
                      <a:pt x="998" y="49"/>
                      <a:pt x="997" y="49"/>
                    </a:cubicBezTo>
                    <a:cubicBezTo>
                      <a:pt x="997" y="49"/>
                      <a:pt x="996" y="51"/>
                      <a:pt x="996" y="51"/>
                    </a:cubicBezTo>
                    <a:cubicBezTo>
                      <a:pt x="996" y="52"/>
                      <a:pt x="994" y="53"/>
                      <a:pt x="994" y="54"/>
                    </a:cubicBezTo>
                    <a:close/>
                    <a:moveTo>
                      <a:pt x="1013" y="43"/>
                    </a:moveTo>
                    <a:cubicBezTo>
                      <a:pt x="1013" y="43"/>
                      <a:pt x="1014" y="41"/>
                      <a:pt x="1014" y="41"/>
                    </a:cubicBezTo>
                    <a:cubicBezTo>
                      <a:pt x="1015" y="41"/>
                      <a:pt x="1016" y="43"/>
                      <a:pt x="1016" y="43"/>
                    </a:cubicBezTo>
                    <a:cubicBezTo>
                      <a:pt x="1017" y="42"/>
                      <a:pt x="1018" y="44"/>
                      <a:pt x="1019" y="44"/>
                    </a:cubicBezTo>
                    <a:cubicBezTo>
                      <a:pt x="1019" y="44"/>
                      <a:pt x="1020" y="42"/>
                      <a:pt x="1020" y="42"/>
                    </a:cubicBezTo>
                    <a:cubicBezTo>
                      <a:pt x="1021" y="41"/>
                      <a:pt x="1022" y="40"/>
                      <a:pt x="1022" y="40"/>
                    </a:cubicBezTo>
                    <a:cubicBezTo>
                      <a:pt x="1021" y="40"/>
                      <a:pt x="1021" y="38"/>
                      <a:pt x="1020" y="38"/>
                    </a:cubicBezTo>
                    <a:cubicBezTo>
                      <a:pt x="1019" y="38"/>
                      <a:pt x="1019" y="40"/>
                      <a:pt x="1018" y="40"/>
                    </a:cubicBezTo>
                    <a:cubicBezTo>
                      <a:pt x="1018" y="40"/>
                      <a:pt x="1017" y="38"/>
                      <a:pt x="1016" y="39"/>
                    </a:cubicBezTo>
                    <a:cubicBezTo>
                      <a:pt x="1015" y="39"/>
                      <a:pt x="1015" y="41"/>
                      <a:pt x="1014" y="41"/>
                    </a:cubicBezTo>
                    <a:cubicBezTo>
                      <a:pt x="1014" y="41"/>
                      <a:pt x="1013" y="39"/>
                      <a:pt x="1012" y="39"/>
                    </a:cubicBezTo>
                    <a:cubicBezTo>
                      <a:pt x="1011" y="39"/>
                      <a:pt x="1011" y="41"/>
                      <a:pt x="1010" y="41"/>
                    </a:cubicBezTo>
                    <a:cubicBezTo>
                      <a:pt x="1011" y="42"/>
                      <a:pt x="1012" y="43"/>
                      <a:pt x="1013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ea typeface="汉仪丫丫体简" panose="02010604000101010101" pitchFamily="2" charset="-122"/>
                </a:endParaRPr>
              </a:p>
            </p:txBody>
          </p:sp>
        </p:grpSp>
      </p:grpSp>
      <p:sp>
        <p:nvSpPr>
          <p:cNvPr id="24" name="Freeform 37"/>
          <p:cNvSpPr>
            <a:spLocks noEditPoints="1"/>
          </p:cNvSpPr>
          <p:nvPr/>
        </p:nvSpPr>
        <p:spPr bwMode="auto">
          <a:xfrm rot="20207325">
            <a:off x="894327" y="2839452"/>
            <a:ext cx="1202713" cy="1024533"/>
          </a:xfrm>
          <a:custGeom>
            <a:avLst/>
            <a:gdLst>
              <a:gd name="T0" fmla="*/ 38 w 285"/>
              <a:gd name="T1" fmla="*/ 44 h 183"/>
              <a:gd name="T2" fmla="*/ 109 w 285"/>
              <a:gd name="T3" fmla="*/ 7 h 183"/>
              <a:gd name="T4" fmla="*/ 158 w 285"/>
              <a:gd name="T5" fmla="*/ 15 h 183"/>
              <a:gd name="T6" fmla="*/ 221 w 285"/>
              <a:gd name="T7" fmla="*/ 42 h 183"/>
              <a:gd name="T8" fmla="*/ 280 w 285"/>
              <a:gd name="T9" fmla="*/ 114 h 183"/>
              <a:gd name="T10" fmla="*/ 242 w 285"/>
              <a:gd name="T11" fmla="*/ 182 h 183"/>
              <a:gd name="T12" fmla="*/ 199 w 285"/>
              <a:gd name="T13" fmla="*/ 165 h 183"/>
              <a:gd name="T14" fmla="*/ 164 w 285"/>
              <a:gd name="T15" fmla="*/ 126 h 183"/>
              <a:gd name="T16" fmla="*/ 114 w 285"/>
              <a:gd name="T17" fmla="*/ 110 h 183"/>
              <a:gd name="T18" fmla="*/ 34 w 285"/>
              <a:gd name="T19" fmla="*/ 103 h 183"/>
              <a:gd name="T20" fmla="*/ 102 w 285"/>
              <a:gd name="T21" fmla="*/ 97 h 183"/>
              <a:gd name="T22" fmla="*/ 33 w 285"/>
              <a:gd name="T23" fmla="*/ 101 h 183"/>
              <a:gd name="T24" fmla="*/ 183 w 285"/>
              <a:gd name="T25" fmla="*/ 137 h 183"/>
              <a:gd name="T26" fmla="*/ 149 w 285"/>
              <a:gd name="T27" fmla="*/ 123 h 183"/>
              <a:gd name="T28" fmla="*/ 196 w 285"/>
              <a:gd name="T29" fmla="*/ 157 h 183"/>
              <a:gd name="T30" fmla="*/ 68 w 285"/>
              <a:gd name="T31" fmla="*/ 87 h 183"/>
              <a:gd name="T32" fmla="*/ 114 w 285"/>
              <a:gd name="T33" fmla="*/ 96 h 183"/>
              <a:gd name="T34" fmla="*/ 41 w 285"/>
              <a:gd name="T35" fmla="*/ 89 h 183"/>
              <a:gd name="T36" fmla="*/ 196 w 285"/>
              <a:gd name="T37" fmla="*/ 140 h 183"/>
              <a:gd name="T38" fmla="*/ 152 w 285"/>
              <a:gd name="T39" fmla="*/ 114 h 183"/>
              <a:gd name="T40" fmla="*/ 187 w 285"/>
              <a:gd name="T41" fmla="*/ 136 h 183"/>
              <a:gd name="T42" fmla="*/ 249 w 285"/>
              <a:gd name="T43" fmla="*/ 166 h 183"/>
              <a:gd name="T44" fmla="*/ 261 w 285"/>
              <a:gd name="T45" fmla="*/ 91 h 183"/>
              <a:gd name="T46" fmla="*/ 184 w 285"/>
              <a:gd name="T47" fmla="*/ 39 h 183"/>
              <a:gd name="T48" fmla="*/ 142 w 285"/>
              <a:gd name="T49" fmla="*/ 110 h 183"/>
              <a:gd name="T50" fmla="*/ 191 w 285"/>
              <a:gd name="T51" fmla="*/ 128 h 183"/>
              <a:gd name="T52" fmla="*/ 243 w 285"/>
              <a:gd name="T53" fmla="*/ 176 h 183"/>
              <a:gd name="T54" fmla="*/ 188 w 285"/>
              <a:gd name="T55" fmla="*/ 118 h 183"/>
              <a:gd name="T56" fmla="*/ 181 w 285"/>
              <a:gd name="T57" fmla="*/ 106 h 183"/>
              <a:gd name="T58" fmla="*/ 212 w 285"/>
              <a:gd name="T59" fmla="*/ 147 h 183"/>
              <a:gd name="T60" fmla="*/ 226 w 285"/>
              <a:gd name="T61" fmla="*/ 160 h 183"/>
              <a:gd name="T62" fmla="*/ 192 w 285"/>
              <a:gd name="T63" fmla="*/ 98 h 183"/>
              <a:gd name="T64" fmla="*/ 191 w 285"/>
              <a:gd name="T65" fmla="*/ 92 h 183"/>
              <a:gd name="T66" fmla="*/ 222 w 285"/>
              <a:gd name="T67" fmla="*/ 119 h 183"/>
              <a:gd name="T68" fmla="*/ 244 w 285"/>
              <a:gd name="T69" fmla="*/ 125 h 183"/>
              <a:gd name="T70" fmla="*/ 205 w 285"/>
              <a:gd name="T71" fmla="*/ 87 h 183"/>
              <a:gd name="T72" fmla="*/ 192 w 285"/>
              <a:gd name="T73" fmla="*/ 70 h 183"/>
              <a:gd name="T74" fmla="*/ 222 w 285"/>
              <a:gd name="T75" fmla="*/ 104 h 183"/>
              <a:gd name="T76" fmla="*/ 237 w 285"/>
              <a:gd name="T77" fmla="*/ 88 h 183"/>
              <a:gd name="T78" fmla="*/ 198 w 285"/>
              <a:gd name="T79" fmla="*/ 51 h 183"/>
              <a:gd name="T80" fmla="*/ 231 w 285"/>
              <a:gd name="T81" fmla="*/ 73 h 183"/>
              <a:gd name="T82" fmla="*/ 221 w 285"/>
              <a:gd name="T83" fmla="*/ 99 h 183"/>
              <a:gd name="T84" fmla="*/ 97 w 285"/>
              <a:gd name="T85" fmla="*/ 81 h 183"/>
              <a:gd name="T86" fmla="*/ 132 w 285"/>
              <a:gd name="T87" fmla="*/ 109 h 183"/>
              <a:gd name="T88" fmla="*/ 130 w 285"/>
              <a:gd name="T89" fmla="*/ 96 h 183"/>
              <a:gd name="T90" fmla="*/ 139 w 285"/>
              <a:gd name="T91" fmla="*/ 71 h 183"/>
              <a:gd name="T92" fmla="*/ 162 w 285"/>
              <a:gd name="T93" fmla="*/ 64 h 183"/>
              <a:gd name="T94" fmla="*/ 174 w 285"/>
              <a:gd name="T95" fmla="*/ 39 h 183"/>
              <a:gd name="T96" fmla="*/ 98 w 285"/>
              <a:gd name="T97" fmla="*/ 11 h 183"/>
              <a:gd name="T98" fmla="*/ 51 w 285"/>
              <a:gd name="T99" fmla="*/ 35 h 183"/>
              <a:gd name="T100" fmla="*/ 45 w 285"/>
              <a:gd name="T101" fmla="*/ 70 h 183"/>
              <a:gd name="T102" fmla="*/ 114 w 285"/>
              <a:gd name="T103" fmla="*/ 79 h 183"/>
              <a:gd name="T104" fmla="*/ 44 w 285"/>
              <a:gd name="T105" fmla="*/ 77 h 183"/>
              <a:gd name="T106" fmla="*/ 103 w 285"/>
              <a:gd name="T107" fmla="*/ 57 h 183"/>
              <a:gd name="T108" fmla="*/ 81 w 285"/>
              <a:gd name="T109" fmla="*/ 61 h 183"/>
              <a:gd name="T110" fmla="*/ 79 w 285"/>
              <a:gd name="T111" fmla="*/ 35 h 183"/>
              <a:gd name="T112" fmla="*/ 133 w 285"/>
              <a:gd name="T113" fmla="*/ 58 h 183"/>
              <a:gd name="T114" fmla="*/ 84 w 285"/>
              <a:gd name="T115" fmla="*/ 43 h 183"/>
              <a:gd name="T116" fmla="*/ 104 w 285"/>
              <a:gd name="T117" fmla="*/ 19 h 183"/>
              <a:gd name="T118" fmla="*/ 126 w 285"/>
              <a:gd name="T119" fmla="*/ 30 h 183"/>
              <a:gd name="T120" fmla="*/ 81 w 285"/>
              <a:gd name="T121" fmla="*/ 28 h 183"/>
              <a:gd name="T122" fmla="*/ 162 w 285"/>
              <a:gd name="T123" fmla="*/ 5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5" h="183">
                <a:moveTo>
                  <a:pt x="19" y="105"/>
                </a:moveTo>
                <a:cubicBezTo>
                  <a:pt x="19" y="104"/>
                  <a:pt x="18" y="104"/>
                  <a:pt x="18" y="104"/>
                </a:cubicBezTo>
                <a:cubicBezTo>
                  <a:pt x="17" y="104"/>
                  <a:pt x="17" y="103"/>
                  <a:pt x="17" y="103"/>
                </a:cubicBezTo>
                <a:cubicBezTo>
                  <a:pt x="17" y="103"/>
                  <a:pt x="17" y="103"/>
                  <a:pt x="16" y="103"/>
                </a:cubicBezTo>
                <a:cubicBezTo>
                  <a:pt x="16" y="103"/>
                  <a:pt x="16" y="103"/>
                  <a:pt x="16" y="102"/>
                </a:cubicBezTo>
                <a:cubicBezTo>
                  <a:pt x="14" y="101"/>
                  <a:pt x="13" y="100"/>
                  <a:pt x="12" y="99"/>
                </a:cubicBezTo>
                <a:cubicBezTo>
                  <a:pt x="12" y="99"/>
                  <a:pt x="11" y="99"/>
                  <a:pt x="11" y="98"/>
                </a:cubicBezTo>
                <a:cubicBezTo>
                  <a:pt x="9" y="97"/>
                  <a:pt x="7" y="94"/>
                  <a:pt x="7" y="94"/>
                </a:cubicBezTo>
                <a:cubicBezTo>
                  <a:pt x="6" y="94"/>
                  <a:pt x="6" y="94"/>
                  <a:pt x="6" y="93"/>
                </a:cubicBezTo>
                <a:cubicBezTo>
                  <a:pt x="6" y="93"/>
                  <a:pt x="6" y="93"/>
                  <a:pt x="5" y="92"/>
                </a:cubicBezTo>
                <a:cubicBezTo>
                  <a:pt x="5" y="92"/>
                  <a:pt x="4" y="91"/>
                  <a:pt x="3" y="90"/>
                </a:cubicBezTo>
                <a:cubicBezTo>
                  <a:pt x="2" y="89"/>
                  <a:pt x="1" y="87"/>
                  <a:pt x="1" y="87"/>
                </a:cubicBezTo>
                <a:cubicBezTo>
                  <a:pt x="0" y="85"/>
                  <a:pt x="0" y="85"/>
                  <a:pt x="2" y="83"/>
                </a:cubicBezTo>
                <a:cubicBezTo>
                  <a:pt x="3" y="82"/>
                  <a:pt x="4" y="81"/>
                  <a:pt x="4" y="81"/>
                </a:cubicBezTo>
                <a:cubicBezTo>
                  <a:pt x="4" y="81"/>
                  <a:pt x="4" y="80"/>
                  <a:pt x="4" y="80"/>
                </a:cubicBezTo>
                <a:cubicBezTo>
                  <a:pt x="4" y="79"/>
                  <a:pt x="5" y="79"/>
                  <a:pt x="5" y="79"/>
                </a:cubicBezTo>
                <a:cubicBezTo>
                  <a:pt x="6" y="79"/>
                  <a:pt x="6" y="79"/>
                  <a:pt x="8" y="77"/>
                </a:cubicBezTo>
                <a:cubicBezTo>
                  <a:pt x="9" y="76"/>
                  <a:pt x="10" y="75"/>
                  <a:pt x="10" y="75"/>
                </a:cubicBezTo>
                <a:cubicBezTo>
                  <a:pt x="10" y="75"/>
                  <a:pt x="11" y="74"/>
                  <a:pt x="11" y="73"/>
                </a:cubicBezTo>
                <a:cubicBezTo>
                  <a:pt x="12" y="72"/>
                  <a:pt x="14" y="71"/>
                  <a:pt x="15" y="70"/>
                </a:cubicBezTo>
                <a:cubicBezTo>
                  <a:pt x="16" y="69"/>
                  <a:pt x="17" y="68"/>
                  <a:pt x="17" y="68"/>
                </a:cubicBezTo>
                <a:cubicBezTo>
                  <a:pt x="17" y="68"/>
                  <a:pt x="18" y="67"/>
                  <a:pt x="18" y="67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20" y="64"/>
                  <a:pt x="21" y="63"/>
                </a:cubicBezTo>
                <a:cubicBezTo>
                  <a:pt x="22" y="62"/>
                  <a:pt x="23" y="61"/>
                  <a:pt x="23" y="61"/>
                </a:cubicBezTo>
                <a:cubicBezTo>
                  <a:pt x="24" y="61"/>
                  <a:pt x="24" y="60"/>
                  <a:pt x="24" y="60"/>
                </a:cubicBezTo>
                <a:cubicBezTo>
                  <a:pt x="24" y="60"/>
                  <a:pt x="24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6" y="58"/>
                </a:cubicBezTo>
                <a:cubicBezTo>
                  <a:pt x="26" y="58"/>
                  <a:pt x="27" y="57"/>
                  <a:pt x="27" y="57"/>
                </a:cubicBezTo>
                <a:cubicBezTo>
                  <a:pt x="27" y="57"/>
                  <a:pt x="27" y="56"/>
                  <a:pt x="28" y="55"/>
                </a:cubicBezTo>
                <a:cubicBezTo>
                  <a:pt x="28" y="55"/>
                  <a:pt x="29" y="54"/>
                  <a:pt x="29" y="54"/>
                </a:cubicBezTo>
                <a:cubicBezTo>
                  <a:pt x="29" y="53"/>
                  <a:pt x="30" y="53"/>
                  <a:pt x="30" y="52"/>
                </a:cubicBezTo>
                <a:cubicBezTo>
                  <a:pt x="30" y="52"/>
                  <a:pt x="31" y="51"/>
                  <a:pt x="31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5" y="47"/>
                  <a:pt x="35" y="46"/>
                </a:cubicBezTo>
                <a:cubicBezTo>
                  <a:pt x="36" y="46"/>
                  <a:pt x="36" y="46"/>
                  <a:pt x="36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4"/>
                  <a:pt x="38" y="44"/>
                  <a:pt x="38" y="44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2"/>
                  <a:pt x="41" y="40"/>
                  <a:pt x="42" y="39"/>
                </a:cubicBezTo>
                <a:cubicBezTo>
                  <a:pt x="45" y="38"/>
                  <a:pt x="46" y="36"/>
                  <a:pt x="47" y="35"/>
                </a:cubicBezTo>
                <a:cubicBezTo>
                  <a:pt x="48" y="34"/>
                  <a:pt x="53" y="28"/>
                  <a:pt x="53" y="28"/>
                </a:cubicBezTo>
                <a:cubicBezTo>
                  <a:pt x="54" y="28"/>
                  <a:pt x="54" y="27"/>
                  <a:pt x="54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5"/>
                  <a:pt x="56" y="24"/>
                  <a:pt x="56" y="24"/>
                </a:cubicBezTo>
                <a:cubicBezTo>
                  <a:pt x="56" y="23"/>
                  <a:pt x="58" y="21"/>
                  <a:pt x="58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8" y="20"/>
                  <a:pt x="59" y="19"/>
                  <a:pt x="60" y="19"/>
                </a:cubicBezTo>
                <a:cubicBezTo>
                  <a:pt x="60" y="18"/>
                  <a:pt x="61" y="18"/>
                  <a:pt x="61" y="17"/>
                </a:cubicBezTo>
                <a:cubicBezTo>
                  <a:pt x="61" y="17"/>
                  <a:pt x="61" y="16"/>
                  <a:pt x="61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5"/>
                  <a:pt x="62" y="15"/>
                </a:cubicBezTo>
                <a:cubicBezTo>
                  <a:pt x="63" y="14"/>
                  <a:pt x="63" y="14"/>
                  <a:pt x="63" y="13"/>
                </a:cubicBezTo>
                <a:cubicBezTo>
                  <a:pt x="63" y="13"/>
                  <a:pt x="63" y="13"/>
                  <a:pt x="64" y="13"/>
                </a:cubicBezTo>
                <a:cubicBezTo>
                  <a:pt x="64" y="13"/>
                  <a:pt x="64" y="12"/>
                  <a:pt x="64" y="12"/>
                </a:cubicBezTo>
                <a:cubicBezTo>
                  <a:pt x="64" y="12"/>
                  <a:pt x="66" y="10"/>
                  <a:pt x="67" y="9"/>
                </a:cubicBezTo>
                <a:cubicBezTo>
                  <a:pt x="68" y="9"/>
                  <a:pt x="68" y="8"/>
                  <a:pt x="70" y="5"/>
                </a:cubicBezTo>
                <a:cubicBezTo>
                  <a:pt x="71" y="4"/>
                  <a:pt x="71" y="3"/>
                  <a:pt x="72" y="3"/>
                </a:cubicBezTo>
                <a:cubicBezTo>
                  <a:pt x="72" y="2"/>
                  <a:pt x="72" y="2"/>
                  <a:pt x="72" y="2"/>
                </a:cubicBezTo>
                <a:cubicBezTo>
                  <a:pt x="71" y="2"/>
                  <a:pt x="71" y="1"/>
                  <a:pt x="72" y="1"/>
                </a:cubicBezTo>
                <a:cubicBezTo>
                  <a:pt x="72" y="1"/>
                  <a:pt x="72" y="1"/>
                  <a:pt x="73" y="1"/>
                </a:cubicBezTo>
                <a:cubicBezTo>
                  <a:pt x="73" y="1"/>
                  <a:pt x="74" y="1"/>
                  <a:pt x="75" y="1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1"/>
                  <a:pt x="82" y="4"/>
                  <a:pt x="83" y="4"/>
                </a:cubicBezTo>
                <a:cubicBezTo>
                  <a:pt x="83" y="4"/>
                  <a:pt x="84" y="5"/>
                  <a:pt x="86" y="5"/>
                </a:cubicBezTo>
                <a:cubicBezTo>
                  <a:pt x="89" y="6"/>
                  <a:pt x="91" y="7"/>
                  <a:pt x="92" y="7"/>
                </a:cubicBezTo>
                <a:cubicBezTo>
                  <a:pt x="92" y="7"/>
                  <a:pt x="92" y="7"/>
                  <a:pt x="92" y="7"/>
                </a:cubicBezTo>
                <a:cubicBezTo>
                  <a:pt x="92" y="8"/>
                  <a:pt x="94" y="8"/>
                  <a:pt x="94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6" y="8"/>
                  <a:pt x="96" y="8"/>
                  <a:pt x="97" y="8"/>
                </a:cubicBezTo>
                <a:cubicBezTo>
                  <a:pt x="97" y="8"/>
                  <a:pt x="97" y="8"/>
                  <a:pt x="98" y="8"/>
                </a:cubicBezTo>
                <a:cubicBezTo>
                  <a:pt x="99" y="8"/>
                  <a:pt x="99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0" y="8"/>
                  <a:pt x="101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102" y="9"/>
                  <a:pt x="102" y="9"/>
                  <a:pt x="102" y="8"/>
                </a:cubicBezTo>
                <a:cubicBezTo>
                  <a:pt x="102" y="8"/>
                  <a:pt x="103" y="8"/>
                  <a:pt x="103" y="8"/>
                </a:cubicBezTo>
                <a:cubicBezTo>
                  <a:pt x="103" y="8"/>
                  <a:pt x="104" y="8"/>
                  <a:pt x="105" y="7"/>
                </a:cubicBezTo>
                <a:cubicBezTo>
                  <a:pt x="106" y="7"/>
                  <a:pt x="107" y="7"/>
                  <a:pt x="107" y="8"/>
                </a:cubicBezTo>
                <a:cubicBezTo>
                  <a:pt x="107" y="8"/>
                  <a:pt x="108" y="8"/>
                  <a:pt x="108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8"/>
                  <a:pt x="109" y="8"/>
                  <a:pt x="110" y="7"/>
                </a:cubicBezTo>
                <a:cubicBezTo>
                  <a:pt x="110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6"/>
                  <a:pt x="111" y="6"/>
                  <a:pt x="112" y="7"/>
                </a:cubicBezTo>
                <a:cubicBezTo>
                  <a:pt x="112" y="7"/>
                  <a:pt x="112" y="7"/>
                  <a:pt x="113" y="7"/>
                </a:cubicBezTo>
                <a:cubicBezTo>
                  <a:pt x="113" y="7"/>
                  <a:pt x="114" y="7"/>
                  <a:pt x="114" y="7"/>
                </a:cubicBezTo>
                <a:cubicBezTo>
                  <a:pt x="114" y="7"/>
                  <a:pt x="114" y="7"/>
                  <a:pt x="115" y="7"/>
                </a:cubicBezTo>
                <a:cubicBezTo>
                  <a:pt x="115" y="7"/>
                  <a:pt x="115" y="7"/>
                  <a:pt x="115" y="7"/>
                </a:cubicBezTo>
                <a:cubicBezTo>
                  <a:pt x="115" y="7"/>
                  <a:pt x="115" y="7"/>
                  <a:pt x="116" y="6"/>
                </a:cubicBezTo>
                <a:cubicBezTo>
                  <a:pt x="117" y="6"/>
                  <a:pt x="117" y="7"/>
                  <a:pt x="118" y="7"/>
                </a:cubicBezTo>
                <a:cubicBezTo>
                  <a:pt x="118" y="7"/>
                  <a:pt x="118" y="7"/>
                  <a:pt x="118" y="6"/>
                </a:cubicBezTo>
                <a:cubicBezTo>
                  <a:pt x="118" y="6"/>
                  <a:pt x="119" y="6"/>
                  <a:pt x="119" y="6"/>
                </a:cubicBezTo>
                <a:cubicBezTo>
                  <a:pt x="119" y="6"/>
                  <a:pt x="120" y="6"/>
                  <a:pt x="120" y="6"/>
                </a:cubicBezTo>
                <a:cubicBezTo>
                  <a:pt x="120" y="5"/>
                  <a:pt x="120" y="5"/>
                  <a:pt x="121" y="6"/>
                </a:cubicBezTo>
                <a:cubicBezTo>
                  <a:pt x="121" y="6"/>
                  <a:pt x="122" y="6"/>
                  <a:pt x="122" y="6"/>
                </a:cubicBezTo>
                <a:cubicBezTo>
                  <a:pt x="122" y="5"/>
                  <a:pt x="123" y="5"/>
                  <a:pt x="123" y="6"/>
                </a:cubicBezTo>
                <a:cubicBezTo>
                  <a:pt x="123" y="6"/>
                  <a:pt x="123" y="7"/>
                  <a:pt x="123" y="7"/>
                </a:cubicBezTo>
                <a:cubicBezTo>
                  <a:pt x="123" y="7"/>
                  <a:pt x="124" y="7"/>
                  <a:pt x="124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6"/>
                  <a:pt x="124" y="6"/>
                </a:cubicBezTo>
                <a:cubicBezTo>
                  <a:pt x="124" y="6"/>
                  <a:pt x="124" y="6"/>
                  <a:pt x="124" y="7"/>
                </a:cubicBezTo>
                <a:cubicBezTo>
                  <a:pt x="125" y="7"/>
                  <a:pt x="125" y="7"/>
                  <a:pt x="125" y="6"/>
                </a:cubicBezTo>
                <a:cubicBezTo>
                  <a:pt x="125" y="6"/>
                  <a:pt x="125" y="6"/>
                  <a:pt x="125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7" y="6"/>
                  <a:pt x="127" y="6"/>
                  <a:pt x="127" y="6"/>
                </a:cubicBezTo>
                <a:cubicBezTo>
                  <a:pt x="127" y="7"/>
                  <a:pt x="127" y="7"/>
                  <a:pt x="127" y="7"/>
                </a:cubicBezTo>
                <a:cubicBezTo>
                  <a:pt x="128" y="6"/>
                  <a:pt x="130" y="6"/>
                  <a:pt x="131" y="7"/>
                </a:cubicBezTo>
                <a:cubicBezTo>
                  <a:pt x="132" y="7"/>
                  <a:pt x="132" y="7"/>
                  <a:pt x="132" y="7"/>
                </a:cubicBezTo>
                <a:cubicBezTo>
                  <a:pt x="133" y="6"/>
                  <a:pt x="133" y="6"/>
                  <a:pt x="133" y="7"/>
                </a:cubicBezTo>
                <a:cubicBezTo>
                  <a:pt x="134" y="7"/>
                  <a:pt x="134" y="7"/>
                  <a:pt x="135" y="7"/>
                </a:cubicBezTo>
                <a:cubicBezTo>
                  <a:pt x="135" y="7"/>
                  <a:pt x="138" y="7"/>
                  <a:pt x="140" y="8"/>
                </a:cubicBezTo>
                <a:cubicBezTo>
                  <a:pt x="145" y="9"/>
                  <a:pt x="146" y="10"/>
                  <a:pt x="146" y="10"/>
                </a:cubicBezTo>
                <a:cubicBezTo>
                  <a:pt x="146" y="10"/>
                  <a:pt x="147" y="10"/>
                  <a:pt x="147" y="10"/>
                </a:cubicBezTo>
                <a:cubicBezTo>
                  <a:pt x="147" y="10"/>
                  <a:pt x="148" y="10"/>
                  <a:pt x="148" y="11"/>
                </a:cubicBezTo>
                <a:cubicBezTo>
                  <a:pt x="148" y="11"/>
                  <a:pt x="148" y="11"/>
                  <a:pt x="149" y="11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9" y="11"/>
                  <a:pt x="150" y="11"/>
                  <a:pt x="151" y="11"/>
                </a:cubicBezTo>
                <a:cubicBezTo>
                  <a:pt x="151" y="11"/>
                  <a:pt x="152" y="12"/>
                  <a:pt x="152" y="12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3" y="12"/>
                  <a:pt x="153" y="12"/>
                  <a:pt x="153" y="12"/>
                </a:cubicBezTo>
                <a:cubicBezTo>
                  <a:pt x="153" y="13"/>
                  <a:pt x="153" y="13"/>
                  <a:pt x="154" y="13"/>
                </a:cubicBezTo>
                <a:cubicBezTo>
                  <a:pt x="154" y="13"/>
                  <a:pt x="155" y="13"/>
                  <a:pt x="155" y="14"/>
                </a:cubicBezTo>
                <a:cubicBezTo>
                  <a:pt x="156" y="14"/>
                  <a:pt x="157" y="14"/>
                  <a:pt x="158" y="15"/>
                </a:cubicBezTo>
                <a:cubicBezTo>
                  <a:pt x="159" y="15"/>
                  <a:pt x="160" y="16"/>
                  <a:pt x="160" y="16"/>
                </a:cubicBezTo>
                <a:cubicBezTo>
                  <a:pt x="160" y="16"/>
                  <a:pt x="160" y="17"/>
                  <a:pt x="160" y="17"/>
                </a:cubicBezTo>
                <a:cubicBezTo>
                  <a:pt x="161" y="17"/>
                  <a:pt x="161" y="17"/>
                  <a:pt x="160" y="17"/>
                </a:cubicBezTo>
                <a:cubicBezTo>
                  <a:pt x="160" y="17"/>
                  <a:pt x="160" y="17"/>
                  <a:pt x="161" y="17"/>
                </a:cubicBezTo>
                <a:cubicBezTo>
                  <a:pt x="162" y="17"/>
                  <a:pt x="162" y="18"/>
                  <a:pt x="162" y="18"/>
                </a:cubicBezTo>
                <a:cubicBezTo>
                  <a:pt x="161" y="18"/>
                  <a:pt x="162" y="18"/>
                  <a:pt x="162" y="19"/>
                </a:cubicBezTo>
                <a:cubicBezTo>
                  <a:pt x="163" y="19"/>
                  <a:pt x="164" y="20"/>
                  <a:pt x="164" y="20"/>
                </a:cubicBezTo>
                <a:cubicBezTo>
                  <a:pt x="164" y="20"/>
                  <a:pt x="165" y="20"/>
                  <a:pt x="165" y="20"/>
                </a:cubicBezTo>
                <a:cubicBezTo>
                  <a:pt x="165" y="20"/>
                  <a:pt x="165" y="21"/>
                  <a:pt x="165" y="21"/>
                </a:cubicBezTo>
                <a:cubicBezTo>
                  <a:pt x="165" y="21"/>
                  <a:pt x="166" y="21"/>
                  <a:pt x="166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3"/>
                  <a:pt x="166" y="23"/>
                  <a:pt x="167" y="22"/>
                </a:cubicBezTo>
                <a:cubicBezTo>
                  <a:pt x="167" y="22"/>
                  <a:pt x="167" y="22"/>
                  <a:pt x="167" y="23"/>
                </a:cubicBezTo>
                <a:cubicBezTo>
                  <a:pt x="168" y="23"/>
                  <a:pt x="168" y="24"/>
                  <a:pt x="168" y="24"/>
                </a:cubicBezTo>
                <a:cubicBezTo>
                  <a:pt x="169" y="24"/>
                  <a:pt x="170" y="25"/>
                  <a:pt x="170" y="25"/>
                </a:cubicBezTo>
                <a:cubicBezTo>
                  <a:pt x="170" y="25"/>
                  <a:pt x="170" y="26"/>
                  <a:pt x="171" y="26"/>
                </a:cubicBezTo>
                <a:cubicBezTo>
                  <a:pt x="171" y="26"/>
                  <a:pt x="172" y="27"/>
                  <a:pt x="172" y="27"/>
                </a:cubicBezTo>
                <a:cubicBezTo>
                  <a:pt x="172" y="28"/>
                  <a:pt x="173" y="28"/>
                  <a:pt x="173" y="27"/>
                </a:cubicBezTo>
                <a:cubicBezTo>
                  <a:pt x="173" y="27"/>
                  <a:pt x="173" y="27"/>
                  <a:pt x="173" y="27"/>
                </a:cubicBezTo>
                <a:cubicBezTo>
                  <a:pt x="173" y="27"/>
                  <a:pt x="174" y="27"/>
                  <a:pt x="175" y="27"/>
                </a:cubicBezTo>
                <a:cubicBezTo>
                  <a:pt x="177" y="27"/>
                  <a:pt x="180" y="28"/>
                  <a:pt x="180" y="29"/>
                </a:cubicBezTo>
                <a:cubicBezTo>
                  <a:pt x="180" y="29"/>
                  <a:pt x="180" y="29"/>
                  <a:pt x="181" y="30"/>
                </a:cubicBezTo>
                <a:cubicBezTo>
                  <a:pt x="182" y="30"/>
                  <a:pt x="184" y="32"/>
                  <a:pt x="184" y="32"/>
                </a:cubicBezTo>
                <a:cubicBezTo>
                  <a:pt x="184" y="33"/>
                  <a:pt x="184" y="33"/>
                  <a:pt x="184" y="33"/>
                </a:cubicBezTo>
                <a:cubicBezTo>
                  <a:pt x="184" y="33"/>
                  <a:pt x="184" y="33"/>
                  <a:pt x="185" y="34"/>
                </a:cubicBezTo>
                <a:cubicBezTo>
                  <a:pt x="185" y="34"/>
                  <a:pt x="185" y="35"/>
                  <a:pt x="185" y="35"/>
                </a:cubicBezTo>
                <a:cubicBezTo>
                  <a:pt x="186" y="35"/>
                  <a:pt x="186" y="36"/>
                  <a:pt x="186" y="36"/>
                </a:cubicBezTo>
                <a:cubicBezTo>
                  <a:pt x="187" y="38"/>
                  <a:pt x="187" y="38"/>
                  <a:pt x="190" y="38"/>
                </a:cubicBezTo>
                <a:cubicBezTo>
                  <a:pt x="191" y="37"/>
                  <a:pt x="192" y="37"/>
                  <a:pt x="192" y="38"/>
                </a:cubicBezTo>
                <a:cubicBezTo>
                  <a:pt x="193" y="38"/>
                  <a:pt x="193" y="38"/>
                  <a:pt x="194" y="38"/>
                </a:cubicBezTo>
                <a:cubicBezTo>
                  <a:pt x="194" y="37"/>
                  <a:pt x="194" y="37"/>
                  <a:pt x="195" y="38"/>
                </a:cubicBezTo>
                <a:cubicBezTo>
                  <a:pt x="195" y="38"/>
                  <a:pt x="195" y="38"/>
                  <a:pt x="195" y="38"/>
                </a:cubicBezTo>
                <a:cubicBezTo>
                  <a:pt x="195" y="38"/>
                  <a:pt x="196" y="38"/>
                  <a:pt x="196" y="38"/>
                </a:cubicBezTo>
                <a:cubicBezTo>
                  <a:pt x="197" y="38"/>
                  <a:pt x="198" y="38"/>
                  <a:pt x="199" y="38"/>
                </a:cubicBezTo>
                <a:cubicBezTo>
                  <a:pt x="199" y="37"/>
                  <a:pt x="200" y="38"/>
                  <a:pt x="201" y="38"/>
                </a:cubicBezTo>
                <a:cubicBezTo>
                  <a:pt x="202" y="38"/>
                  <a:pt x="202" y="38"/>
                  <a:pt x="203" y="38"/>
                </a:cubicBezTo>
                <a:cubicBezTo>
                  <a:pt x="203" y="38"/>
                  <a:pt x="203" y="38"/>
                  <a:pt x="204" y="38"/>
                </a:cubicBezTo>
                <a:cubicBezTo>
                  <a:pt x="204" y="38"/>
                  <a:pt x="204" y="38"/>
                  <a:pt x="204" y="38"/>
                </a:cubicBezTo>
                <a:cubicBezTo>
                  <a:pt x="205" y="38"/>
                  <a:pt x="205" y="38"/>
                  <a:pt x="206" y="38"/>
                </a:cubicBezTo>
                <a:cubicBezTo>
                  <a:pt x="206" y="39"/>
                  <a:pt x="207" y="39"/>
                  <a:pt x="208" y="39"/>
                </a:cubicBezTo>
                <a:cubicBezTo>
                  <a:pt x="209" y="39"/>
                  <a:pt x="211" y="39"/>
                  <a:pt x="211" y="39"/>
                </a:cubicBezTo>
                <a:cubicBezTo>
                  <a:pt x="212" y="40"/>
                  <a:pt x="214" y="40"/>
                  <a:pt x="214" y="40"/>
                </a:cubicBezTo>
                <a:cubicBezTo>
                  <a:pt x="214" y="40"/>
                  <a:pt x="221" y="42"/>
                  <a:pt x="221" y="42"/>
                </a:cubicBezTo>
                <a:cubicBezTo>
                  <a:pt x="221" y="43"/>
                  <a:pt x="221" y="43"/>
                  <a:pt x="222" y="43"/>
                </a:cubicBezTo>
                <a:cubicBezTo>
                  <a:pt x="223" y="43"/>
                  <a:pt x="224" y="44"/>
                  <a:pt x="225" y="45"/>
                </a:cubicBezTo>
                <a:cubicBezTo>
                  <a:pt x="226" y="45"/>
                  <a:pt x="226" y="46"/>
                  <a:pt x="226" y="46"/>
                </a:cubicBezTo>
                <a:cubicBezTo>
                  <a:pt x="227" y="46"/>
                  <a:pt x="229" y="47"/>
                  <a:pt x="229" y="48"/>
                </a:cubicBezTo>
                <a:cubicBezTo>
                  <a:pt x="229" y="48"/>
                  <a:pt x="229" y="48"/>
                  <a:pt x="230" y="48"/>
                </a:cubicBezTo>
                <a:cubicBezTo>
                  <a:pt x="230" y="48"/>
                  <a:pt x="231" y="49"/>
                  <a:pt x="231" y="49"/>
                </a:cubicBezTo>
                <a:cubicBezTo>
                  <a:pt x="231" y="49"/>
                  <a:pt x="231" y="49"/>
                  <a:pt x="231" y="49"/>
                </a:cubicBezTo>
                <a:cubicBezTo>
                  <a:pt x="231" y="50"/>
                  <a:pt x="231" y="49"/>
                  <a:pt x="231" y="49"/>
                </a:cubicBezTo>
                <a:cubicBezTo>
                  <a:pt x="231" y="49"/>
                  <a:pt x="232" y="49"/>
                  <a:pt x="233" y="51"/>
                </a:cubicBezTo>
                <a:cubicBezTo>
                  <a:pt x="234" y="51"/>
                  <a:pt x="235" y="52"/>
                  <a:pt x="235" y="52"/>
                </a:cubicBezTo>
                <a:cubicBezTo>
                  <a:pt x="235" y="52"/>
                  <a:pt x="235" y="52"/>
                  <a:pt x="235" y="52"/>
                </a:cubicBezTo>
                <a:cubicBezTo>
                  <a:pt x="235" y="53"/>
                  <a:pt x="235" y="53"/>
                  <a:pt x="236" y="53"/>
                </a:cubicBezTo>
                <a:cubicBezTo>
                  <a:pt x="236" y="53"/>
                  <a:pt x="236" y="53"/>
                  <a:pt x="237" y="54"/>
                </a:cubicBezTo>
                <a:cubicBezTo>
                  <a:pt x="238" y="55"/>
                  <a:pt x="238" y="55"/>
                  <a:pt x="238" y="55"/>
                </a:cubicBezTo>
                <a:cubicBezTo>
                  <a:pt x="239" y="55"/>
                  <a:pt x="239" y="56"/>
                  <a:pt x="239" y="56"/>
                </a:cubicBezTo>
                <a:cubicBezTo>
                  <a:pt x="239" y="57"/>
                  <a:pt x="240" y="57"/>
                  <a:pt x="240" y="57"/>
                </a:cubicBezTo>
                <a:cubicBezTo>
                  <a:pt x="241" y="57"/>
                  <a:pt x="241" y="57"/>
                  <a:pt x="241" y="57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3" y="60"/>
                  <a:pt x="245" y="63"/>
                  <a:pt x="248" y="66"/>
                </a:cubicBezTo>
                <a:cubicBezTo>
                  <a:pt x="249" y="68"/>
                  <a:pt x="251" y="70"/>
                  <a:pt x="251" y="70"/>
                </a:cubicBezTo>
                <a:cubicBezTo>
                  <a:pt x="252" y="71"/>
                  <a:pt x="253" y="72"/>
                  <a:pt x="253" y="73"/>
                </a:cubicBezTo>
                <a:cubicBezTo>
                  <a:pt x="253" y="73"/>
                  <a:pt x="254" y="74"/>
                  <a:pt x="254" y="75"/>
                </a:cubicBezTo>
                <a:cubicBezTo>
                  <a:pt x="255" y="75"/>
                  <a:pt x="256" y="77"/>
                  <a:pt x="256" y="78"/>
                </a:cubicBezTo>
                <a:cubicBezTo>
                  <a:pt x="257" y="79"/>
                  <a:pt x="258" y="81"/>
                  <a:pt x="259" y="82"/>
                </a:cubicBezTo>
                <a:cubicBezTo>
                  <a:pt x="260" y="83"/>
                  <a:pt x="261" y="85"/>
                  <a:pt x="262" y="85"/>
                </a:cubicBezTo>
                <a:cubicBezTo>
                  <a:pt x="262" y="86"/>
                  <a:pt x="263" y="87"/>
                  <a:pt x="263" y="87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8"/>
                  <a:pt x="266" y="92"/>
                  <a:pt x="267" y="94"/>
                </a:cubicBezTo>
                <a:cubicBezTo>
                  <a:pt x="267" y="94"/>
                  <a:pt x="268" y="95"/>
                  <a:pt x="269" y="96"/>
                </a:cubicBezTo>
                <a:cubicBezTo>
                  <a:pt x="269" y="96"/>
                  <a:pt x="270" y="98"/>
                  <a:pt x="271" y="99"/>
                </a:cubicBezTo>
                <a:cubicBezTo>
                  <a:pt x="273" y="101"/>
                  <a:pt x="273" y="102"/>
                  <a:pt x="275" y="102"/>
                </a:cubicBezTo>
                <a:cubicBezTo>
                  <a:pt x="276" y="102"/>
                  <a:pt x="276" y="102"/>
                  <a:pt x="276" y="102"/>
                </a:cubicBezTo>
                <a:cubicBezTo>
                  <a:pt x="276" y="102"/>
                  <a:pt x="277" y="102"/>
                  <a:pt x="278" y="102"/>
                </a:cubicBezTo>
                <a:cubicBezTo>
                  <a:pt x="279" y="102"/>
                  <a:pt x="280" y="102"/>
                  <a:pt x="281" y="103"/>
                </a:cubicBezTo>
                <a:cubicBezTo>
                  <a:pt x="281" y="103"/>
                  <a:pt x="282" y="103"/>
                  <a:pt x="282" y="103"/>
                </a:cubicBezTo>
                <a:cubicBezTo>
                  <a:pt x="282" y="103"/>
                  <a:pt x="283" y="103"/>
                  <a:pt x="283" y="103"/>
                </a:cubicBezTo>
                <a:cubicBezTo>
                  <a:pt x="283" y="104"/>
                  <a:pt x="283" y="104"/>
                  <a:pt x="284" y="104"/>
                </a:cubicBezTo>
                <a:cubicBezTo>
                  <a:pt x="285" y="103"/>
                  <a:pt x="284" y="109"/>
                  <a:pt x="283" y="109"/>
                </a:cubicBezTo>
                <a:cubicBezTo>
                  <a:pt x="282" y="109"/>
                  <a:pt x="282" y="109"/>
                  <a:pt x="283" y="109"/>
                </a:cubicBezTo>
                <a:cubicBezTo>
                  <a:pt x="283" y="109"/>
                  <a:pt x="283" y="109"/>
                  <a:pt x="283" y="109"/>
                </a:cubicBezTo>
                <a:cubicBezTo>
                  <a:pt x="282" y="109"/>
                  <a:pt x="282" y="109"/>
                  <a:pt x="282" y="110"/>
                </a:cubicBezTo>
                <a:cubicBezTo>
                  <a:pt x="282" y="110"/>
                  <a:pt x="282" y="111"/>
                  <a:pt x="281" y="112"/>
                </a:cubicBezTo>
                <a:cubicBezTo>
                  <a:pt x="281" y="113"/>
                  <a:pt x="281" y="114"/>
                  <a:pt x="280" y="114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5"/>
                  <a:pt x="279" y="116"/>
                  <a:pt x="279" y="116"/>
                </a:cubicBezTo>
                <a:cubicBezTo>
                  <a:pt x="279" y="116"/>
                  <a:pt x="279" y="116"/>
                  <a:pt x="279" y="117"/>
                </a:cubicBezTo>
                <a:cubicBezTo>
                  <a:pt x="279" y="118"/>
                  <a:pt x="279" y="118"/>
                  <a:pt x="279" y="118"/>
                </a:cubicBezTo>
                <a:cubicBezTo>
                  <a:pt x="278" y="118"/>
                  <a:pt x="278" y="118"/>
                  <a:pt x="278" y="118"/>
                </a:cubicBezTo>
                <a:cubicBezTo>
                  <a:pt x="278" y="119"/>
                  <a:pt x="278" y="119"/>
                  <a:pt x="278" y="119"/>
                </a:cubicBezTo>
                <a:cubicBezTo>
                  <a:pt x="279" y="119"/>
                  <a:pt x="279" y="119"/>
                  <a:pt x="279" y="119"/>
                </a:cubicBezTo>
                <a:cubicBezTo>
                  <a:pt x="278" y="120"/>
                  <a:pt x="278" y="120"/>
                  <a:pt x="278" y="120"/>
                </a:cubicBezTo>
                <a:cubicBezTo>
                  <a:pt x="278" y="120"/>
                  <a:pt x="278" y="120"/>
                  <a:pt x="278" y="120"/>
                </a:cubicBezTo>
                <a:cubicBezTo>
                  <a:pt x="278" y="120"/>
                  <a:pt x="277" y="121"/>
                  <a:pt x="277" y="121"/>
                </a:cubicBezTo>
                <a:cubicBezTo>
                  <a:pt x="277" y="121"/>
                  <a:pt x="276" y="122"/>
                  <a:pt x="276" y="123"/>
                </a:cubicBezTo>
                <a:cubicBezTo>
                  <a:pt x="275" y="124"/>
                  <a:pt x="274" y="126"/>
                  <a:pt x="274" y="126"/>
                </a:cubicBezTo>
                <a:cubicBezTo>
                  <a:pt x="274" y="126"/>
                  <a:pt x="273" y="126"/>
                  <a:pt x="273" y="128"/>
                </a:cubicBezTo>
                <a:cubicBezTo>
                  <a:pt x="273" y="129"/>
                  <a:pt x="272" y="130"/>
                  <a:pt x="271" y="131"/>
                </a:cubicBezTo>
                <a:cubicBezTo>
                  <a:pt x="271" y="132"/>
                  <a:pt x="270" y="132"/>
                  <a:pt x="271" y="133"/>
                </a:cubicBezTo>
                <a:cubicBezTo>
                  <a:pt x="271" y="133"/>
                  <a:pt x="271" y="133"/>
                  <a:pt x="270" y="133"/>
                </a:cubicBezTo>
                <a:cubicBezTo>
                  <a:pt x="270" y="132"/>
                  <a:pt x="270" y="132"/>
                  <a:pt x="270" y="132"/>
                </a:cubicBezTo>
                <a:cubicBezTo>
                  <a:pt x="270" y="133"/>
                  <a:pt x="270" y="133"/>
                  <a:pt x="270" y="133"/>
                </a:cubicBezTo>
                <a:cubicBezTo>
                  <a:pt x="270" y="135"/>
                  <a:pt x="270" y="135"/>
                  <a:pt x="269" y="135"/>
                </a:cubicBezTo>
                <a:cubicBezTo>
                  <a:pt x="269" y="136"/>
                  <a:pt x="268" y="136"/>
                  <a:pt x="269" y="136"/>
                </a:cubicBezTo>
                <a:cubicBezTo>
                  <a:pt x="269" y="136"/>
                  <a:pt x="267" y="139"/>
                  <a:pt x="266" y="140"/>
                </a:cubicBezTo>
                <a:cubicBezTo>
                  <a:pt x="266" y="141"/>
                  <a:pt x="265" y="141"/>
                  <a:pt x="266" y="141"/>
                </a:cubicBezTo>
                <a:cubicBezTo>
                  <a:pt x="266" y="142"/>
                  <a:pt x="265" y="142"/>
                  <a:pt x="265" y="143"/>
                </a:cubicBezTo>
                <a:cubicBezTo>
                  <a:pt x="264" y="144"/>
                  <a:pt x="263" y="146"/>
                  <a:pt x="263" y="148"/>
                </a:cubicBezTo>
                <a:cubicBezTo>
                  <a:pt x="262" y="149"/>
                  <a:pt x="261" y="151"/>
                  <a:pt x="261" y="151"/>
                </a:cubicBezTo>
                <a:cubicBezTo>
                  <a:pt x="260" y="152"/>
                  <a:pt x="260" y="152"/>
                  <a:pt x="260" y="152"/>
                </a:cubicBezTo>
                <a:cubicBezTo>
                  <a:pt x="260" y="152"/>
                  <a:pt x="260" y="154"/>
                  <a:pt x="259" y="154"/>
                </a:cubicBezTo>
                <a:cubicBezTo>
                  <a:pt x="259" y="155"/>
                  <a:pt x="259" y="155"/>
                  <a:pt x="257" y="157"/>
                </a:cubicBezTo>
                <a:cubicBezTo>
                  <a:pt x="257" y="158"/>
                  <a:pt x="256" y="159"/>
                  <a:pt x="256" y="159"/>
                </a:cubicBezTo>
                <a:cubicBezTo>
                  <a:pt x="256" y="160"/>
                  <a:pt x="256" y="160"/>
                  <a:pt x="255" y="160"/>
                </a:cubicBezTo>
                <a:cubicBezTo>
                  <a:pt x="255" y="161"/>
                  <a:pt x="255" y="161"/>
                  <a:pt x="255" y="161"/>
                </a:cubicBezTo>
                <a:cubicBezTo>
                  <a:pt x="255" y="161"/>
                  <a:pt x="255" y="161"/>
                  <a:pt x="255" y="162"/>
                </a:cubicBezTo>
                <a:cubicBezTo>
                  <a:pt x="254" y="162"/>
                  <a:pt x="253" y="164"/>
                  <a:pt x="252" y="166"/>
                </a:cubicBezTo>
                <a:cubicBezTo>
                  <a:pt x="252" y="167"/>
                  <a:pt x="252" y="167"/>
                  <a:pt x="252" y="167"/>
                </a:cubicBezTo>
                <a:cubicBezTo>
                  <a:pt x="252" y="167"/>
                  <a:pt x="251" y="168"/>
                  <a:pt x="251" y="168"/>
                </a:cubicBezTo>
                <a:cubicBezTo>
                  <a:pt x="251" y="170"/>
                  <a:pt x="249" y="172"/>
                  <a:pt x="249" y="173"/>
                </a:cubicBezTo>
                <a:cubicBezTo>
                  <a:pt x="249" y="173"/>
                  <a:pt x="248" y="174"/>
                  <a:pt x="247" y="176"/>
                </a:cubicBezTo>
                <a:cubicBezTo>
                  <a:pt x="245" y="180"/>
                  <a:pt x="245" y="180"/>
                  <a:pt x="245" y="180"/>
                </a:cubicBezTo>
                <a:cubicBezTo>
                  <a:pt x="245" y="180"/>
                  <a:pt x="244" y="180"/>
                  <a:pt x="245" y="181"/>
                </a:cubicBezTo>
                <a:cubicBezTo>
                  <a:pt x="245" y="181"/>
                  <a:pt x="244" y="183"/>
                  <a:pt x="244" y="183"/>
                </a:cubicBezTo>
                <a:cubicBezTo>
                  <a:pt x="243" y="183"/>
                  <a:pt x="243" y="183"/>
                  <a:pt x="243" y="182"/>
                </a:cubicBezTo>
                <a:cubicBezTo>
                  <a:pt x="243" y="182"/>
                  <a:pt x="243" y="182"/>
                  <a:pt x="243" y="182"/>
                </a:cubicBezTo>
                <a:cubicBezTo>
                  <a:pt x="242" y="182"/>
                  <a:pt x="242" y="182"/>
                  <a:pt x="242" y="182"/>
                </a:cubicBezTo>
                <a:cubicBezTo>
                  <a:pt x="242" y="182"/>
                  <a:pt x="242" y="182"/>
                  <a:pt x="241" y="182"/>
                </a:cubicBezTo>
                <a:cubicBezTo>
                  <a:pt x="241" y="181"/>
                  <a:pt x="241" y="181"/>
                  <a:pt x="241" y="180"/>
                </a:cubicBezTo>
                <a:cubicBezTo>
                  <a:pt x="242" y="180"/>
                  <a:pt x="242" y="180"/>
                  <a:pt x="241" y="180"/>
                </a:cubicBezTo>
                <a:cubicBezTo>
                  <a:pt x="241" y="179"/>
                  <a:pt x="239" y="180"/>
                  <a:pt x="239" y="180"/>
                </a:cubicBezTo>
                <a:cubicBezTo>
                  <a:pt x="239" y="181"/>
                  <a:pt x="238" y="181"/>
                  <a:pt x="238" y="181"/>
                </a:cubicBezTo>
                <a:cubicBezTo>
                  <a:pt x="237" y="182"/>
                  <a:pt x="236" y="182"/>
                  <a:pt x="235" y="181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4" y="181"/>
                  <a:pt x="233" y="181"/>
                  <a:pt x="233" y="181"/>
                </a:cubicBezTo>
                <a:cubicBezTo>
                  <a:pt x="233" y="181"/>
                  <a:pt x="232" y="181"/>
                  <a:pt x="232" y="181"/>
                </a:cubicBezTo>
                <a:cubicBezTo>
                  <a:pt x="231" y="181"/>
                  <a:pt x="231" y="181"/>
                  <a:pt x="231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0"/>
                  <a:pt x="230" y="180"/>
                  <a:pt x="229" y="180"/>
                </a:cubicBezTo>
                <a:cubicBezTo>
                  <a:pt x="228" y="181"/>
                  <a:pt x="228" y="181"/>
                  <a:pt x="227" y="180"/>
                </a:cubicBezTo>
                <a:cubicBezTo>
                  <a:pt x="226" y="180"/>
                  <a:pt x="226" y="180"/>
                  <a:pt x="226" y="180"/>
                </a:cubicBezTo>
                <a:cubicBezTo>
                  <a:pt x="226" y="180"/>
                  <a:pt x="225" y="180"/>
                  <a:pt x="225" y="180"/>
                </a:cubicBezTo>
                <a:cubicBezTo>
                  <a:pt x="225" y="180"/>
                  <a:pt x="224" y="180"/>
                  <a:pt x="224" y="180"/>
                </a:cubicBezTo>
                <a:cubicBezTo>
                  <a:pt x="224" y="180"/>
                  <a:pt x="224" y="180"/>
                  <a:pt x="223" y="180"/>
                </a:cubicBezTo>
                <a:cubicBezTo>
                  <a:pt x="223" y="180"/>
                  <a:pt x="222" y="180"/>
                  <a:pt x="222" y="180"/>
                </a:cubicBezTo>
                <a:cubicBezTo>
                  <a:pt x="222" y="180"/>
                  <a:pt x="222" y="180"/>
                  <a:pt x="221" y="179"/>
                </a:cubicBezTo>
                <a:cubicBezTo>
                  <a:pt x="221" y="179"/>
                  <a:pt x="221" y="179"/>
                  <a:pt x="221" y="179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19" y="178"/>
                  <a:pt x="219" y="178"/>
                  <a:pt x="219" y="178"/>
                </a:cubicBezTo>
                <a:cubicBezTo>
                  <a:pt x="218" y="178"/>
                  <a:pt x="215" y="177"/>
                  <a:pt x="215" y="177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77"/>
                  <a:pt x="214" y="177"/>
                  <a:pt x="214" y="176"/>
                </a:cubicBezTo>
                <a:cubicBezTo>
                  <a:pt x="213" y="176"/>
                  <a:pt x="213" y="175"/>
                  <a:pt x="212" y="175"/>
                </a:cubicBezTo>
                <a:cubicBezTo>
                  <a:pt x="211" y="175"/>
                  <a:pt x="211" y="175"/>
                  <a:pt x="211" y="174"/>
                </a:cubicBezTo>
                <a:cubicBezTo>
                  <a:pt x="211" y="174"/>
                  <a:pt x="211" y="174"/>
                  <a:pt x="211" y="174"/>
                </a:cubicBezTo>
                <a:cubicBezTo>
                  <a:pt x="210" y="174"/>
                  <a:pt x="210" y="173"/>
                  <a:pt x="210" y="173"/>
                </a:cubicBezTo>
                <a:cubicBezTo>
                  <a:pt x="209" y="173"/>
                  <a:pt x="209" y="172"/>
                  <a:pt x="209" y="173"/>
                </a:cubicBezTo>
                <a:cubicBezTo>
                  <a:pt x="209" y="173"/>
                  <a:pt x="206" y="171"/>
                  <a:pt x="205" y="170"/>
                </a:cubicBezTo>
                <a:cubicBezTo>
                  <a:pt x="204" y="170"/>
                  <a:pt x="204" y="169"/>
                  <a:pt x="204" y="169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3" y="167"/>
                  <a:pt x="203" y="168"/>
                  <a:pt x="203" y="168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9"/>
                  <a:pt x="203" y="169"/>
                  <a:pt x="203" y="169"/>
                </a:cubicBezTo>
                <a:cubicBezTo>
                  <a:pt x="203" y="168"/>
                  <a:pt x="202" y="168"/>
                  <a:pt x="202" y="168"/>
                </a:cubicBezTo>
                <a:cubicBezTo>
                  <a:pt x="202" y="168"/>
                  <a:pt x="202" y="168"/>
                  <a:pt x="201" y="167"/>
                </a:cubicBezTo>
                <a:cubicBezTo>
                  <a:pt x="201" y="167"/>
                  <a:pt x="200" y="166"/>
                  <a:pt x="200" y="166"/>
                </a:cubicBezTo>
                <a:cubicBezTo>
                  <a:pt x="200" y="166"/>
                  <a:pt x="200" y="166"/>
                  <a:pt x="200" y="165"/>
                </a:cubicBezTo>
                <a:cubicBezTo>
                  <a:pt x="200" y="165"/>
                  <a:pt x="200" y="165"/>
                  <a:pt x="199" y="165"/>
                </a:cubicBezTo>
                <a:cubicBezTo>
                  <a:pt x="199" y="165"/>
                  <a:pt x="199" y="165"/>
                  <a:pt x="198" y="164"/>
                </a:cubicBezTo>
                <a:cubicBezTo>
                  <a:pt x="198" y="164"/>
                  <a:pt x="198" y="163"/>
                  <a:pt x="198" y="163"/>
                </a:cubicBezTo>
                <a:cubicBezTo>
                  <a:pt x="197" y="163"/>
                  <a:pt x="197" y="163"/>
                  <a:pt x="197" y="163"/>
                </a:cubicBezTo>
                <a:cubicBezTo>
                  <a:pt x="197" y="162"/>
                  <a:pt x="197" y="162"/>
                  <a:pt x="197" y="162"/>
                </a:cubicBezTo>
                <a:cubicBezTo>
                  <a:pt x="196" y="162"/>
                  <a:pt x="196" y="162"/>
                  <a:pt x="197" y="162"/>
                </a:cubicBezTo>
                <a:cubicBezTo>
                  <a:pt x="197" y="162"/>
                  <a:pt x="197" y="162"/>
                  <a:pt x="197" y="162"/>
                </a:cubicBezTo>
                <a:cubicBezTo>
                  <a:pt x="196" y="161"/>
                  <a:pt x="196" y="162"/>
                  <a:pt x="196" y="162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6" y="162"/>
                  <a:pt x="196" y="162"/>
                  <a:pt x="196" y="161"/>
                </a:cubicBezTo>
                <a:cubicBezTo>
                  <a:pt x="196" y="161"/>
                  <a:pt x="196" y="161"/>
                  <a:pt x="194" y="160"/>
                </a:cubicBezTo>
                <a:cubicBezTo>
                  <a:pt x="194" y="160"/>
                  <a:pt x="193" y="160"/>
                  <a:pt x="193" y="159"/>
                </a:cubicBezTo>
                <a:cubicBezTo>
                  <a:pt x="193" y="158"/>
                  <a:pt x="192" y="158"/>
                  <a:pt x="191" y="157"/>
                </a:cubicBezTo>
                <a:cubicBezTo>
                  <a:pt x="190" y="156"/>
                  <a:pt x="190" y="156"/>
                  <a:pt x="189" y="155"/>
                </a:cubicBezTo>
                <a:cubicBezTo>
                  <a:pt x="189" y="154"/>
                  <a:pt x="189" y="153"/>
                  <a:pt x="188" y="153"/>
                </a:cubicBezTo>
                <a:cubicBezTo>
                  <a:pt x="188" y="153"/>
                  <a:pt x="187" y="152"/>
                  <a:pt x="187" y="152"/>
                </a:cubicBezTo>
                <a:cubicBezTo>
                  <a:pt x="187" y="151"/>
                  <a:pt x="187" y="151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6" y="150"/>
                  <a:pt x="186" y="150"/>
                  <a:pt x="185" y="150"/>
                </a:cubicBezTo>
                <a:cubicBezTo>
                  <a:pt x="185" y="150"/>
                  <a:pt x="185" y="150"/>
                  <a:pt x="185" y="150"/>
                </a:cubicBezTo>
                <a:cubicBezTo>
                  <a:pt x="185" y="149"/>
                  <a:pt x="185" y="149"/>
                  <a:pt x="184" y="149"/>
                </a:cubicBezTo>
                <a:cubicBezTo>
                  <a:pt x="184" y="149"/>
                  <a:pt x="184" y="148"/>
                  <a:pt x="183" y="148"/>
                </a:cubicBezTo>
                <a:cubicBezTo>
                  <a:pt x="183" y="147"/>
                  <a:pt x="183" y="147"/>
                  <a:pt x="183" y="147"/>
                </a:cubicBezTo>
                <a:cubicBezTo>
                  <a:pt x="182" y="147"/>
                  <a:pt x="182" y="146"/>
                  <a:pt x="182" y="146"/>
                </a:cubicBezTo>
                <a:cubicBezTo>
                  <a:pt x="182" y="145"/>
                  <a:pt x="181" y="145"/>
                  <a:pt x="181" y="144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80" y="142"/>
                  <a:pt x="179" y="142"/>
                  <a:pt x="179" y="141"/>
                </a:cubicBezTo>
                <a:cubicBezTo>
                  <a:pt x="179" y="141"/>
                  <a:pt x="178" y="140"/>
                  <a:pt x="178" y="140"/>
                </a:cubicBezTo>
                <a:cubicBezTo>
                  <a:pt x="178" y="140"/>
                  <a:pt x="178" y="140"/>
                  <a:pt x="177" y="139"/>
                </a:cubicBezTo>
                <a:cubicBezTo>
                  <a:pt x="177" y="139"/>
                  <a:pt x="176" y="138"/>
                  <a:pt x="176" y="138"/>
                </a:cubicBezTo>
                <a:cubicBezTo>
                  <a:pt x="176" y="137"/>
                  <a:pt x="174" y="135"/>
                  <a:pt x="174" y="135"/>
                </a:cubicBezTo>
                <a:cubicBezTo>
                  <a:pt x="174" y="136"/>
                  <a:pt x="173" y="135"/>
                  <a:pt x="173" y="134"/>
                </a:cubicBezTo>
                <a:cubicBezTo>
                  <a:pt x="173" y="134"/>
                  <a:pt x="173" y="134"/>
                  <a:pt x="173" y="133"/>
                </a:cubicBezTo>
                <a:cubicBezTo>
                  <a:pt x="173" y="133"/>
                  <a:pt x="173" y="133"/>
                  <a:pt x="173" y="133"/>
                </a:cubicBezTo>
                <a:cubicBezTo>
                  <a:pt x="172" y="134"/>
                  <a:pt x="171" y="133"/>
                  <a:pt x="172" y="133"/>
                </a:cubicBezTo>
                <a:cubicBezTo>
                  <a:pt x="172" y="133"/>
                  <a:pt x="171" y="132"/>
                  <a:pt x="171" y="132"/>
                </a:cubicBezTo>
                <a:cubicBezTo>
                  <a:pt x="170" y="132"/>
                  <a:pt x="170" y="131"/>
                  <a:pt x="170" y="131"/>
                </a:cubicBezTo>
                <a:cubicBezTo>
                  <a:pt x="170" y="131"/>
                  <a:pt x="170" y="130"/>
                  <a:pt x="169" y="130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8" y="129"/>
                  <a:pt x="167" y="128"/>
                  <a:pt x="167" y="128"/>
                </a:cubicBezTo>
                <a:cubicBezTo>
                  <a:pt x="166" y="128"/>
                  <a:pt x="165" y="128"/>
                  <a:pt x="166" y="128"/>
                </a:cubicBezTo>
                <a:cubicBezTo>
                  <a:pt x="166" y="127"/>
                  <a:pt x="165" y="127"/>
                  <a:pt x="165" y="127"/>
                </a:cubicBezTo>
                <a:cubicBezTo>
                  <a:pt x="164" y="127"/>
                  <a:pt x="164" y="127"/>
                  <a:pt x="164" y="127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26"/>
                  <a:pt x="163" y="126"/>
                  <a:pt x="163" y="126"/>
                </a:cubicBezTo>
                <a:cubicBezTo>
                  <a:pt x="163" y="126"/>
                  <a:pt x="163" y="126"/>
                  <a:pt x="162" y="126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62" y="126"/>
                  <a:pt x="161" y="127"/>
                  <a:pt x="161" y="127"/>
                </a:cubicBezTo>
                <a:cubicBezTo>
                  <a:pt x="161" y="127"/>
                  <a:pt x="161" y="126"/>
                  <a:pt x="161" y="12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61" y="125"/>
                  <a:pt x="160" y="126"/>
                  <a:pt x="160" y="126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60" y="126"/>
                  <a:pt x="159" y="126"/>
                  <a:pt x="159" y="126"/>
                </a:cubicBezTo>
                <a:cubicBezTo>
                  <a:pt x="159" y="126"/>
                  <a:pt x="157" y="126"/>
                  <a:pt x="158" y="125"/>
                </a:cubicBezTo>
                <a:cubicBezTo>
                  <a:pt x="158" y="125"/>
                  <a:pt x="157" y="125"/>
                  <a:pt x="157" y="125"/>
                </a:cubicBezTo>
                <a:cubicBezTo>
                  <a:pt x="157" y="125"/>
                  <a:pt x="157" y="126"/>
                  <a:pt x="156" y="125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5" y="126"/>
                  <a:pt x="155" y="126"/>
                  <a:pt x="154" y="126"/>
                </a:cubicBezTo>
                <a:cubicBezTo>
                  <a:pt x="154" y="125"/>
                  <a:pt x="153" y="125"/>
                  <a:pt x="153" y="125"/>
                </a:cubicBezTo>
                <a:cubicBezTo>
                  <a:pt x="153" y="125"/>
                  <a:pt x="153" y="125"/>
                  <a:pt x="152" y="125"/>
                </a:cubicBezTo>
                <a:cubicBezTo>
                  <a:pt x="152" y="125"/>
                  <a:pt x="151" y="125"/>
                  <a:pt x="151" y="125"/>
                </a:cubicBezTo>
                <a:cubicBezTo>
                  <a:pt x="151" y="126"/>
                  <a:pt x="150" y="126"/>
                  <a:pt x="150" y="126"/>
                </a:cubicBezTo>
                <a:cubicBezTo>
                  <a:pt x="150" y="125"/>
                  <a:pt x="150" y="126"/>
                  <a:pt x="150" y="126"/>
                </a:cubicBezTo>
                <a:cubicBezTo>
                  <a:pt x="150" y="126"/>
                  <a:pt x="150" y="126"/>
                  <a:pt x="149" y="126"/>
                </a:cubicBezTo>
                <a:cubicBezTo>
                  <a:pt x="148" y="125"/>
                  <a:pt x="147" y="125"/>
                  <a:pt x="147" y="125"/>
                </a:cubicBezTo>
                <a:cubicBezTo>
                  <a:pt x="147" y="126"/>
                  <a:pt x="146" y="126"/>
                  <a:pt x="146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4" y="125"/>
                  <a:pt x="142" y="125"/>
                  <a:pt x="141" y="124"/>
                </a:cubicBezTo>
                <a:cubicBezTo>
                  <a:pt x="141" y="124"/>
                  <a:pt x="140" y="123"/>
                  <a:pt x="139" y="124"/>
                </a:cubicBezTo>
                <a:cubicBezTo>
                  <a:pt x="137" y="124"/>
                  <a:pt x="137" y="124"/>
                  <a:pt x="137" y="123"/>
                </a:cubicBezTo>
                <a:cubicBezTo>
                  <a:pt x="138" y="122"/>
                  <a:pt x="138" y="122"/>
                  <a:pt x="137" y="122"/>
                </a:cubicBezTo>
                <a:cubicBezTo>
                  <a:pt x="137" y="123"/>
                  <a:pt x="137" y="123"/>
                  <a:pt x="136" y="122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35" y="123"/>
                  <a:pt x="134" y="123"/>
                  <a:pt x="134" y="123"/>
                </a:cubicBezTo>
                <a:cubicBezTo>
                  <a:pt x="133" y="122"/>
                  <a:pt x="131" y="123"/>
                  <a:pt x="132" y="124"/>
                </a:cubicBezTo>
                <a:cubicBezTo>
                  <a:pt x="132" y="124"/>
                  <a:pt x="131" y="124"/>
                  <a:pt x="131" y="124"/>
                </a:cubicBezTo>
                <a:cubicBezTo>
                  <a:pt x="131" y="124"/>
                  <a:pt x="130" y="124"/>
                  <a:pt x="130" y="124"/>
                </a:cubicBezTo>
                <a:cubicBezTo>
                  <a:pt x="130" y="125"/>
                  <a:pt x="129" y="125"/>
                  <a:pt x="128" y="125"/>
                </a:cubicBezTo>
                <a:cubicBezTo>
                  <a:pt x="128" y="125"/>
                  <a:pt x="128" y="124"/>
                  <a:pt x="128" y="125"/>
                </a:cubicBezTo>
                <a:cubicBezTo>
                  <a:pt x="127" y="125"/>
                  <a:pt x="127" y="125"/>
                  <a:pt x="127" y="124"/>
                </a:cubicBezTo>
                <a:cubicBezTo>
                  <a:pt x="127" y="124"/>
                  <a:pt x="126" y="124"/>
                  <a:pt x="125" y="124"/>
                </a:cubicBezTo>
                <a:cubicBezTo>
                  <a:pt x="125" y="124"/>
                  <a:pt x="124" y="123"/>
                  <a:pt x="124" y="123"/>
                </a:cubicBezTo>
                <a:cubicBezTo>
                  <a:pt x="124" y="123"/>
                  <a:pt x="124" y="122"/>
                  <a:pt x="124" y="122"/>
                </a:cubicBezTo>
                <a:cubicBezTo>
                  <a:pt x="123" y="122"/>
                  <a:pt x="120" y="118"/>
                  <a:pt x="120" y="116"/>
                </a:cubicBezTo>
                <a:cubicBezTo>
                  <a:pt x="120" y="115"/>
                  <a:pt x="120" y="114"/>
                  <a:pt x="119" y="114"/>
                </a:cubicBezTo>
                <a:cubicBezTo>
                  <a:pt x="118" y="114"/>
                  <a:pt x="117" y="112"/>
                  <a:pt x="116" y="111"/>
                </a:cubicBezTo>
                <a:cubicBezTo>
                  <a:pt x="115" y="111"/>
                  <a:pt x="114" y="110"/>
                  <a:pt x="114" y="110"/>
                </a:cubicBezTo>
                <a:cubicBezTo>
                  <a:pt x="113" y="109"/>
                  <a:pt x="112" y="108"/>
                  <a:pt x="111" y="108"/>
                </a:cubicBezTo>
                <a:cubicBezTo>
                  <a:pt x="110" y="107"/>
                  <a:pt x="107" y="105"/>
                  <a:pt x="106" y="104"/>
                </a:cubicBezTo>
                <a:cubicBezTo>
                  <a:pt x="106" y="104"/>
                  <a:pt x="105" y="104"/>
                  <a:pt x="105" y="104"/>
                </a:cubicBezTo>
                <a:cubicBezTo>
                  <a:pt x="105" y="104"/>
                  <a:pt x="103" y="103"/>
                  <a:pt x="98" y="100"/>
                </a:cubicBezTo>
                <a:cubicBezTo>
                  <a:pt x="96" y="99"/>
                  <a:pt x="95" y="99"/>
                  <a:pt x="83" y="97"/>
                </a:cubicBezTo>
                <a:cubicBezTo>
                  <a:pt x="82" y="97"/>
                  <a:pt x="81" y="97"/>
                  <a:pt x="80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6"/>
                  <a:pt x="78" y="97"/>
                  <a:pt x="78" y="97"/>
                </a:cubicBezTo>
                <a:cubicBezTo>
                  <a:pt x="78" y="97"/>
                  <a:pt x="78" y="97"/>
                  <a:pt x="78" y="96"/>
                </a:cubicBezTo>
                <a:cubicBezTo>
                  <a:pt x="79" y="96"/>
                  <a:pt x="78" y="96"/>
                  <a:pt x="77" y="96"/>
                </a:cubicBezTo>
                <a:cubicBezTo>
                  <a:pt x="77" y="96"/>
                  <a:pt x="76" y="96"/>
                  <a:pt x="76" y="96"/>
                </a:cubicBezTo>
                <a:cubicBezTo>
                  <a:pt x="76" y="96"/>
                  <a:pt x="75" y="96"/>
                  <a:pt x="75" y="96"/>
                </a:cubicBezTo>
                <a:cubicBezTo>
                  <a:pt x="74" y="96"/>
                  <a:pt x="74" y="97"/>
                  <a:pt x="74" y="96"/>
                </a:cubicBezTo>
                <a:cubicBezTo>
                  <a:pt x="74" y="96"/>
                  <a:pt x="73" y="96"/>
                  <a:pt x="73" y="96"/>
                </a:cubicBezTo>
                <a:cubicBezTo>
                  <a:pt x="70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5" y="97"/>
                  <a:pt x="65" y="97"/>
                </a:cubicBezTo>
                <a:cubicBezTo>
                  <a:pt x="65" y="97"/>
                  <a:pt x="64" y="97"/>
                  <a:pt x="63" y="97"/>
                </a:cubicBezTo>
                <a:cubicBezTo>
                  <a:pt x="63" y="97"/>
                  <a:pt x="62" y="97"/>
                  <a:pt x="61" y="97"/>
                </a:cubicBezTo>
                <a:cubicBezTo>
                  <a:pt x="61" y="97"/>
                  <a:pt x="61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59" y="97"/>
                  <a:pt x="58" y="98"/>
                </a:cubicBezTo>
                <a:cubicBezTo>
                  <a:pt x="57" y="98"/>
                  <a:pt x="57" y="98"/>
                  <a:pt x="56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8"/>
                  <a:pt x="55" y="98"/>
                  <a:pt x="55" y="98"/>
                </a:cubicBezTo>
                <a:cubicBezTo>
                  <a:pt x="54" y="98"/>
                  <a:pt x="50" y="99"/>
                  <a:pt x="50" y="99"/>
                </a:cubicBezTo>
                <a:cubicBezTo>
                  <a:pt x="50" y="100"/>
                  <a:pt x="49" y="100"/>
                  <a:pt x="49" y="100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6" y="101"/>
                  <a:pt x="45" y="101"/>
                  <a:pt x="45" y="102"/>
                </a:cubicBezTo>
                <a:cubicBezTo>
                  <a:pt x="44" y="102"/>
                  <a:pt x="43" y="103"/>
                  <a:pt x="43" y="103"/>
                </a:cubicBezTo>
                <a:cubicBezTo>
                  <a:pt x="42" y="103"/>
                  <a:pt x="42" y="104"/>
                  <a:pt x="41" y="104"/>
                </a:cubicBezTo>
                <a:cubicBezTo>
                  <a:pt x="41" y="104"/>
                  <a:pt x="40" y="104"/>
                  <a:pt x="40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8" y="105"/>
                  <a:pt x="37" y="105"/>
                  <a:pt x="37" y="105"/>
                </a:cubicBezTo>
                <a:cubicBezTo>
                  <a:pt x="36" y="105"/>
                  <a:pt x="36" y="105"/>
                  <a:pt x="35" y="106"/>
                </a:cubicBezTo>
                <a:cubicBezTo>
                  <a:pt x="34" y="106"/>
                  <a:pt x="33" y="106"/>
                  <a:pt x="33" y="106"/>
                </a:cubicBezTo>
                <a:cubicBezTo>
                  <a:pt x="33" y="106"/>
                  <a:pt x="32" y="106"/>
                  <a:pt x="31" y="107"/>
                </a:cubicBezTo>
                <a:cubicBezTo>
                  <a:pt x="30" y="107"/>
                  <a:pt x="26" y="107"/>
                  <a:pt x="23" y="106"/>
                </a:cubicBezTo>
                <a:cubicBezTo>
                  <a:pt x="20" y="106"/>
                  <a:pt x="19" y="105"/>
                  <a:pt x="19" y="105"/>
                </a:cubicBezTo>
                <a:close/>
                <a:moveTo>
                  <a:pt x="30" y="103"/>
                </a:moveTo>
                <a:cubicBezTo>
                  <a:pt x="31" y="103"/>
                  <a:pt x="33" y="103"/>
                  <a:pt x="34" y="103"/>
                </a:cubicBezTo>
                <a:cubicBezTo>
                  <a:pt x="35" y="102"/>
                  <a:pt x="36" y="102"/>
                  <a:pt x="36" y="102"/>
                </a:cubicBezTo>
                <a:cubicBezTo>
                  <a:pt x="37" y="102"/>
                  <a:pt x="39" y="101"/>
                  <a:pt x="41" y="101"/>
                </a:cubicBezTo>
                <a:cubicBezTo>
                  <a:pt x="45" y="98"/>
                  <a:pt x="49" y="97"/>
                  <a:pt x="51" y="96"/>
                </a:cubicBezTo>
                <a:cubicBezTo>
                  <a:pt x="53" y="95"/>
                  <a:pt x="53" y="95"/>
                  <a:pt x="57" y="95"/>
                </a:cubicBezTo>
                <a:cubicBezTo>
                  <a:pt x="58" y="95"/>
                  <a:pt x="59" y="95"/>
                  <a:pt x="60" y="94"/>
                </a:cubicBezTo>
                <a:cubicBezTo>
                  <a:pt x="60" y="94"/>
                  <a:pt x="62" y="94"/>
                  <a:pt x="63" y="94"/>
                </a:cubicBezTo>
                <a:cubicBezTo>
                  <a:pt x="64" y="94"/>
                  <a:pt x="66" y="94"/>
                  <a:pt x="66" y="93"/>
                </a:cubicBezTo>
                <a:cubicBezTo>
                  <a:pt x="66" y="93"/>
                  <a:pt x="66" y="93"/>
                  <a:pt x="66" y="94"/>
                </a:cubicBezTo>
                <a:cubicBezTo>
                  <a:pt x="66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4"/>
                  <a:pt x="68" y="94"/>
                  <a:pt x="69" y="93"/>
                </a:cubicBezTo>
                <a:cubicBezTo>
                  <a:pt x="69" y="93"/>
                  <a:pt x="69" y="93"/>
                  <a:pt x="70" y="93"/>
                </a:cubicBezTo>
                <a:cubicBezTo>
                  <a:pt x="70" y="94"/>
                  <a:pt x="73" y="94"/>
                  <a:pt x="74" y="93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6" y="93"/>
                  <a:pt x="76" y="93"/>
                </a:cubicBezTo>
                <a:cubicBezTo>
                  <a:pt x="76" y="93"/>
                  <a:pt x="77" y="93"/>
                  <a:pt x="77" y="93"/>
                </a:cubicBezTo>
                <a:cubicBezTo>
                  <a:pt x="78" y="93"/>
                  <a:pt x="81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3" y="94"/>
                  <a:pt x="85" y="94"/>
                  <a:pt x="87" y="95"/>
                </a:cubicBezTo>
                <a:cubicBezTo>
                  <a:pt x="87" y="95"/>
                  <a:pt x="87" y="95"/>
                  <a:pt x="87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9" y="95"/>
                  <a:pt x="90" y="95"/>
                  <a:pt x="91" y="95"/>
                </a:cubicBezTo>
                <a:cubicBezTo>
                  <a:pt x="91" y="95"/>
                  <a:pt x="92" y="95"/>
                  <a:pt x="93" y="96"/>
                </a:cubicBezTo>
                <a:cubicBezTo>
                  <a:pt x="94" y="96"/>
                  <a:pt x="94" y="96"/>
                  <a:pt x="94" y="96"/>
                </a:cubicBezTo>
                <a:cubicBezTo>
                  <a:pt x="94" y="96"/>
                  <a:pt x="95" y="96"/>
                  <a:pt x="97" y="96"/>
                </a:cubicBezTo>
                <a:cubicBezTo>
                  <a:pt x="98" y="97"/>
                  <a:pt x="98" y="97"/>
                  <a:pt x="99" y="97"/>
                </a:cubicBezTo>
                <a:cubicBezTo>
                  <a:pt x="100" y="98"/>
                  <a:pt x="102" y="99"/>
                  <a:pt x="104" y="99"/>
                </a:cubicBezTo>
                <a:cubicBezTo>
                  <a:pt x="105" y="100"/>
                  <a:pt x="107" y="101"/>
                  <a:pt x="107" y="101"/>
                </a:cubicBezTo>
                <a:cubicBezTo>
                  <a:pt x="108" y="102"/>
                  <a:pt x="108" y="102"/>
                  <a:pt x="109" y="103"/>
                </a:cubicBezTo>
                <a:cubicBezTo>
                  <a:pt x="109" y="103"/>
                  <a:pt x="109" y="103"/>
                  <a:pt x="109" y="103"/>
                </a:cubicBezTo>
                <a:cubicBezTo>
                  <a:pt x="110" y="103"/>
                  <a:pt x="110" y="103"/>
                  <a:pt x="111" y="104"/>
                </a:cubicBezTo>
                <a:cubicBezTo>
                  <a:pt x="112" y="105"/>
                  <a:pt x="112" y="105"/>
                  <a:pt x="112" y="104"/>
                </a:cubicBezTo>
                <a:cubicBezTo>
                  <a:pt x="112" y="104"/>
                  <a:pt x="111" y="102"/>
                  <a:pt x="111" y="102"/>
                </a:cubicBezTo>
                <a:cubicBezTo>
                  <a:pt x="110" y="103"/>
                  <a:pt x="110" y="102"/>
                  <a:pt x="110" y="102"/>
                </a:cubicBezTo>
                <a:cubicBezTo>
                  <a:pt x="110" y="101"/>
                  <a:pt x="110" y="101"/>
                  <a:pt x="110" y="101"/>
                </a:cubicBezTo>
                <a:cubicBezTo>
                  <a:pt x="110" y="102"/>
                  <a:pt x="110" y="101"/>
                  <a:pt x="110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8" y="100"/>
                  <a:pt x="106" y="99"/>
                  <a:pt x="106" y="99"/>
                </a:cubicBezTo>
                <a:cubicBezTo>
                  <a:pt x="106" y="99"/>
                  <a:pt x="106" y="98"/>
                  <a:pt x="105" y="98"/>
                </a:cubicBezTo>
                <a:cubicBezTo>
                  <a:pt x="105" y="98"/>
                  <a:pt x="104" y="98"/>
                  <a:pt x="104" y="98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7"/>
                  <a:pt x="103" y="97"/>
                  <a:pt x="102" y="97"/>
                </a:cubicBezTo>
                <a:cubicBezTo>
                  <a:pt x="102" y="96"/>
                  <a:pt x="100" y="95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95"/>
                  <a:pt x="98" y="95"/>
                  <a:pt x="98" y="95"/>
                </a:cubicBezTo>
                <a:cubicBezTo>
                  <a:pt x="97" y="95"/>
                  <a:pt x="95" y="94"/>
                  <a:pt x="94" y="93"/>
                </a:cubicBezTo>
                <a:cubicBezTo>
                  <a:pt x="94" y="93"/>
                  <a:pt x="93" y="92"/>
                  <a:pt x="93" y="93"/>
                </a:cubicBezTo>
                <a:cubicBezTo>
                  <a:pt x="93" y="93"/>
                  <a:pt x="92" y="93"/>
                  <a:pt x="91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89" y="92"/>
                  <a:pt x="87" y="92"/>
                  <a:pt x="85" y="91"/>
                </a:cubicBezTo>
                <a:cubicBezTo>
                  <a:pt x="82" y="90"/>
                  <a:pt x="81" y="90"/>
                  <a:pt x="81" y="91"/>
                </a:cubicBezTo>
                <a:cubicBezTo>
                  <a:pt x="81" y="91"/>
                  <a:pt x="80" y="91"/>
                  <a:pt x="79" y="91"/>
                </a:cubicBezTo>
                <a:cubicBezTo>
                  <a:pt x="78" y="90"/>
                  <a:pt x="78" y="90"/>
                  <a:pt x="78" y="91"/>
                </a:cubicBezTo>
                <a:cubicBezTo>
                  <a:pt x="78" y="91"/>
                  <a:pt x="77" y="91"/>
                  <a:pt x="77" y="91"/>
                </a:cubicBezTo>
                <a:cubicBezTo>
                  <a:pt x="76" y="90"/>
                  <a:pt x="76" y="90"/>
                  <a:pt x="76" y="90"/>
                </a:cubicBezTo>
                <a:cubicBezTo>
                  <a:pt x="76" y="91"/>
                  <a:pt x="76" y="91"/>
                  <a:pt x="75" y="91"/>
                </a:cubicBezTo>
                <a:cubicBezTo>
                  <a:pt x="75" y="90"/>
                  <a:pt x="74" y="90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90"/>
                  <a:pt x="72" y="90"/>
                  <a:pt x="72" y="90"/>
                </a:cubicBezTo>
                <a:cubicBezTo>
                  <a:pt x="71" y="90"/>
                  <a:pt x="66" y="91"/>
                  <a:pt x="65" y="90"/>
                </a:cubicBezTo>
                <a:cubicBezTo>
                  <a:pt x="64" y="90"/>
                  <a:pt x="63" y="90"/>
                  <a:pt x="62" y="91"/>
                </a:cubicBezTo>
                <a:cubicBezTo>
                  <a:pt x="61" y="91"/>
                  <a:pt x="60" y="91"/>
                  <a:pt x="60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9" y="91"/>
                  <a:pt x="59" y="91"/>
                  <a:pt x="58" y="91"/>
                </a:cubicBezTo>
                <a:cubicBezTo>
                  <a:pt x="58" y="91"/>
                  <a:pt x="58" y="91"/>
                  <a:pt x="58" y="92"/>
                </a:cubicBezTo>
                <a:cubicBezTo>
                  <a:pt x="58" y="92"/>
                  <a:pt x="57" y="92"/>
                  <a:pt x="57" y="92"/>
                </a:cubicBezTo>
                <a:cubicBezTo>
                  <a:pt x="56" y="92"/>
                  <a:pt x="55" y="92"/>
                  <a:pt x="54" y="92"/>
                </a:cubicBezTo>
                <a:cubicBezTo>
                  <a:pt x="54" y="92"/>
                  <a:pt x="53" y="93"/>
                  <a:pt x="53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1" y="94"/>
                  <a:pt x="51" y="93"/>
                </a:cubicBezTo>
                <a:cubicBezTo>
                  <a:pt x="50" y="93"/>
                  <a:pt x="48" y="94"/>
                  <a:pt x="48" y="94"/>
                </a:cubicBezTo>
                <a:cubicBezTo>
                  <a:pt x="48" y="94"/>
                  <a:pt x="48" y="94"/>
                  <a:pt x="47" y="95"/>
                </a:cubicBezTo>
                <a:cubicBezTo>
                  <a:pt x="47" y="95"/>
                  <a:pt x="46" y="95"/>
                  <a:pt x="47" y="95"/>
                </a:cubicBezTo>
                <a:cubicBezTo>
                  <a:pt x="47" y="96"/>
                  <a:pt x="47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5"/>
                  <a:pt x="45" y="96"/>
                  <a:pt x="44" y="97"/>
                </a:cubicBezTo>
                <a:cubicBezTo>
                  <a:pt x="43" y="97"/>
                  <a:pt x="43" y="98"/>
                  <a:pt x="42" y="98"/>
                </a:cubicBezTo>
                <a:cubicBezTo>
                  <a:pt x="41" y="98"/>
                  <a:pt x="41" y="98"/>
                  <a:pt x="40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9"/>
                  <a:pt x="38" y="99"/>
                </a:cubicBezTo>
                <a:cubicBezTo>
                  <a:pt x="38" y="99"/>
                  <a:pt x="38" y="100"/>
                  <a:pt x="37" y="100"/>
                </a:cubicBezTo>
                <a:cubicBezTo>
                  <a:pt x="37" y="99"/>
                  <a:pt x="37" y="100"/>
                  <a:pt x="37" y="100"/>
                </a:cubicBezTo>
                <a:cubicBezTo>
                  <a:pt x="37" y="100"/>
                  <a:pt x="36" y="100"/>
                  <a:pt x="35" y="100"/>
                </a:cubicBezTo>
                <a:cubicBezTo>
                  <a:pt x="35" y="100"/>
                  <a:pt x="34" y="100"/>
                  <a:pt x="34" y="101"/>
                </a:cubicBezTo>
                <a:cubicBezTo>
                  <a:pt x="34" y="101"/>
                  <a:pt x="33" y="101"/>
                  <a:pt x="33" y="101"/>
                </a:cubicBezTo>
                <a:cubicBezTo>
                  <a:pt x="33" y="101"/>
                  <a:pt x="32" y="101"/>
                  <a:pt x="31" y="102"/>
                </a:cubicBezTo>
                <a:cubicBezTo>
                  <a:pt x="30" y="102"/>
                  <a:pt x="29" y="102"/>
                  <a:pt x="29" y="102"/>
                </a:cubicBezTo>
                <a:cubicBezTo>
                  <a:pt x="29" y="102"/>
                  <a:pt x="28" y="102"/>
                  <a:pt x="27" y="102"/>
                </a:cubicBezTo>
                <a:cubicBezTo>
                  <a:pt x="26" y="102"/>
                  <a:pt x="26" y="102"/>
                  <a:pt x="25" y="102"/>
                </a:cubicBezTo>
                <a:cubicBezTo>
                  <a:pt x="25" y="102"/>
                  <a:pt x="25" y="102"/>
                  <a:pt x="24" y="102"/>
                </a:cubicBezTo>
                <a:cubicBezTo>
                  <a:pt x="24" y="103"/>
                  <a:pt x="24" y="103"/>
                  <a:pt x="26" y="103"/>
                </a:cubicBezTo>
                <a:cubicBezTo>
                  <a:pt x="27" y="104"/>
                  <a:pt x="28" y="104"/>
                  <a:pt x="30" y="103"/>
                </a:cubicBezTo>
                <a:close/>
                <a:moveTo>
                  <a:pt x="220" y="176"/>
                </a:moveTo>
                <a:cubicBezTo>
                  <a:pt x="220" y="176"/>
                  <a:pt x="221" y="176"/>
                  <a:pt x="221" y="176"/>
                </a:cubicBezTo>
                <a:cubicBezTo>
                  <a:pt x="221" y="176"/>
                  <a:pt x="221" y="175"/>
                  <a:pt x="220" y="175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20" y="174"/>
                  <a:pt x="219" y="174"/>
                  <a:pt x="219" y="174"/>
                </a:cubicBezTo>
                <a:cubicBezTo>
                  <a:pt x="218" y="173"/>
                  <a:pt x="216" y="173"/>
                  <a:pt x="215" y="172"/>
                </a:cubicBezTo>
                <a:cubicBezTo>
                  <a:pt x="214" y="171"/>
                  <a:pt x="214" y="171"/>
                  <a:pt x="214" y="171"/>
                </a:cubicBezTo>
                <a:cubicBezTo>
                  <a:pt x="213" y="170"/>
                  <a:pt x="213" y="170"/>
                  <a:pt x="212" y="170"/>
                </a:cubicBezTo>
                <a:cubicBezTo>
                  <a:pt x="212" y="169"/>
                  <a:pt x="211" y="169"/>
                  <a:pt x="210" y="168"/>
                </a:cubicBezTo>
                <a:cubicBezTo>
                  <a:pt x="210" y="167"/>
                  <a:pt x="209" y="167"/>
                  <a:pt x="209" y="167"/>
                </a:cubicBezTo>
                <a:cubicBezTo>
                  <a:pt x="209" y="167"/>
                  <a:pt x="208" y="166"/>
                  <a:pt x="208" y="166"/>
                </a:cubicBezTo>
                <a:cubicBezTo>
                  <a:pt x="207" y="165"/>
                  <a:pt x="207" y="165"/>
                  <a:pt x="206" y="164"/>
                </a:cubicBezTo>
                <a:cubicBezTo>
                  <a:pt x="206" y="164"/>
                  <a:pt x="206" y="164"/>
                  <a:pt x="205" y="163"/>
                </a:cubicBezTo>
                <a:cubicBezTo>
                  <a:pt x="205" y="163"/>
                  <a:pt x="205" y="163"/>
                  <a:pt x="204" y="162"/>
                </a:cubicBezTo>
                <a:cubicBezTo>
                  <a:pt x="204" y="162"/>
                  <a:pt x="203" y="161"/>
                  <a:pt x="202" y="161"/>
                </a:cubicBezTo>
                <a:cubicBezTo>
                  <a:pt x="201" y="161"/>
                  <a:pt x="200" y="160"/>
                  <a:pt x="199" y="158"/>
                </a:cubicBezTo>
                <a:cubicBezTo>
                  <a:pt x="199" y="158"/>
                  <a:pt x="199" y="158"/>
                  <a:pt x="199" y="158"/>
                </a:cubicBezTo>
                <a:cubicBezTo>
                  <a:pt x="198" y="158"/>
                  <a:pt x="198" y="157"/>
                  <a:pt x="198" y="157"/>
                </a:cubicBezTo>
                <a:cubicBezTo>
                  <a:pt x="198" y="156"/>
                  <a:pt x="198" y="156"/>
                  <a:pt x="198" y="156"/>
                </a:cubicBezTo>
                <a:cubicBezTo>
                  <a:pt x="198" y="156"/>
                  <a:pt x="197" y="156"/>
                  <a:pt x="197" y="156"/>
                </a:cubicBezTo>
                <a:cubicBezTo>
                  <a:pt x="197" y="155"/>
                  <a:pt x="197" y="155"/>
                  <a:pt x="196" y="155"/>
                </a:cubicBezTo>
                <a:cubicBezTo>
                  <a:pt x="196" y="155"/>
                  <a:pt x="196" y="154"/>
                  <a:pt x="196" y="154"/>
                </a:cubicBezTo>
                <a:cubicBezTo>
                  <a:pt x="196" y="154"/>
                  <a:pt x="196" y="153"/>
                  <a:pt x="193" y="151"/>
                </a:cubicBezTo>
                <a:cubicBezTo>
                  <a:pt x="193" y="150"/>
                  <a:pt x="192" y="149"/>
                  <a:pt x="192" y="148"/>
                </a:cubicBezTo>
                <a:cubicBezTo>
                  <a:pt x="192" y="148"/>
                  <a:pt x="191" y="148"/>
                  <a:pt x="191" y="148"/>
                </a:cubicBezTo>
                <a:cubicBezTo>
                  <a:pt x="191" y="148"/>
                  <a:pt x="191" y="148"/>
                  <a:pt x="191" y="147"/>
                </a:cubicBezTo>
                <a:cubicBezTo>
                  <a:pt x="191" y="147"/>
                  <a:pt x="191" y="147"/>
                  <a:pt x="191" y="147"/>
                </a:cubicBezTo>
                <a:cubicBezTo>
                  <a:pt x="190" y="147"/>
                  <a:pt x="190" y="146"/>
                  <a:pt x="190" y="146"/>
                </a:cubicBezTo>
                <a:cubicBezTo>
                  <a:pt x="190" y="146"/>
                  <a:pt x="189" y="145"/>
                  <a:pt x="189" y="145"/>
                </a:cubicBezTo>
                <a:cubicBezTo>
                  <a:pt x="189" y="145"/>
                  <a:pt x="189" y="145"/>
                  <a:pt x="188" y="144"/>
                </a:cubicBezTo>
                <a:cubicBezTo>
                  <a:pt x="188" y="143"/>
                  <a:pt x="187" y="142"/>
                  <a:pt x="186" y="142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6" y="141"/>
                  <a:pt x="186" y="140"/>
                  <a:pt x="185" y="140"/>
                </a:cubicBezTo>
                <a:cubicBezTo>
                  <a:pt x="185" y="140"/>
                  <a:pt x="184" y="139"/>
                  <a:pt x="184" y="139"/>
                </a:cubicBezTo>
                <a:cubicBezTo>
                  <a:pt x="184" y="139"/>
                  <a:pt x="184" y="138"/>
                  <a:pt x="184" y="138"/>
                </a:cubicBezTo>
                <a:cubicBezTo>
                  <a:pt x="183" y="138"/>
                  <a:pt x="183" y="137"/>
                  <a:pt x="183" y="137"/>
                </a:cubicBezTo>
                <a:cubicBezTo>
                  <a:pt x="183" y="137"/>
                  <a:pt x="183" y="136"/>
                  <a:pt x="183" y="136"/>
                </a:cubicBezTo>
                <a:cubicBezTo>
                  <a:pt x="183" y="136"/>
                  <a:pt x="182" y="135"/>
                  <a:pt x="181" y="134"/>
                </a:cubicBezTo>
                <a:cubicBezTo>
                  <a:pt x="181" y="133"/>
                  <a:pt x="180" y="132"/>
                  <a:pt x="180" y="132"/>
                </a:cubicBezTo>
                <a:cubicBezTo>
                  <a:pt x="179" y="132"/>
                  <a:pt x="179" y="131"/>
                  <a:pt x="179" y="131"/>
                </a:cubicBezTo>
                <a:cubicBezTo>
                  <a:pt x="178" y="129"/>
                  <a:pt x="173" y="123"/>
                  <a:pt x="170" y="121"/>
                </a:cubicBezTo>
                <a:cubicBezTo>
                  <a:pt x="170" y="121"/>
                  <a:pt x="169" y="120"/>
                  <a:pt x="169" y="120"/>
                </a:cubicBezTo>
                <a:cubicBezTo>
                  <a:pt x="169" y="119"/>
                  <a:pt x="168" y="119"/>
                  <a:pt x="168" y="119"/>
                </a:cubicBezTo>
                <a:cubicBezTo>
                  <a:pt x="168" y="119"/>
                  <a:pt x="166" y="119"/>
                  <a:pt x="167" y="118"/>
                </a:cubicBezTo>
                <a:cubicBezTo>
                  <a:pt x="167" y="118"/>
                  <a:pt x="167" y="118"/>
                  <a:pt x="166" y="11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66" y="119"/>
                  <a:pt x="166" y="119"/>
                  <a:pt x="165" y="118"/>
                </a:cubicBezTo>
                <a:cubicBezTo>
                  <a:pt x="165" y="117"/>
                  <a:pt x="165" y="117"/>
                  <a:pt x="164" y="117"/>
                </a:cubicBezTo>
                <a:cubicBezTo>
                  <a:pt x="164" y="118"/>
                  <a:pt x="162" y="117"/>
                  <a:pt x="162" y="117"/>
                </a:cubicBezTo>
                <a:cubicBezTo>
                  <a:pt x="162" y="116"/>
                  <a:pt x="162" y="116"/>
                  <a:pt x="161" y="116"/>
                </a:cubicBezTo>
                <a:cubicBezTo>
                  <a:pt x="160" y="117"/>
                  <a:pt x="160" y="117"/>
                  <a:pt x="16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60" y="117"/>
                  <a:pt x="159" y="117"/>
                  <a:pt x="159" y="117"/>
                </a:cubicBezTo>
                <a:cubicBezTo>
                  <a:pt x="158" y="117"/>
                  <a:pt x="157" y="116"/>
                  <a:pt x="156" y="116"/>
                </a:cubicBezTo>
                <a:cubicBezTo>
                  <a:pt x="156" y="115"/>
                  <a:pt x="156" y="115"/>
                  <a:pt x="156" y="116"/>
                </a:cubicBezTo>
                <a:cubicBezTo>
                  <a:pt x="156" y="117"/>
                  <a:pt x="155" y="117"/>
                  <a:pt x="155" y="116"/>
                </a:cubicBezTo>
                <a:cubicBezTo>
                  <a:pt x="155" y="115"/>
                  <a:pt x="155" y="115"/>
                  <a:pt x="155" y="116"/>
                </a:cubicBezTo>
                <a:cubicBezTo>
                  <a:pt x="155" y="117"/>
                  <a:pt x="154" y="117"/>
                  <a:pt x="154" y="116"/>
                </a:cubicBezTo>
                <a:cubicBezTo>
                  <a:pt x="154" y="116"/>
                  <a:pt x="154" y="116"/>
                  <a:pt x="154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2" y="116"/>
                  <a:pt x="152" y="116"/>
                  <a:pt x="152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0" y="117"/>
                  <a:pt x="150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0" y="118"/>
                  <a:pt x="149" y="118"/>
                  <a:pt x="148" y="118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6" y="119"/>
                  <a:pt x="145" y="120"/>
                </a:cubicBezTo>
                <a:cubicBezTo>
                  <a:pt x="144" y="120"/>
                  <a:pt x="143" y="120"/>
                  <a:pt x="142" y="120"/>
                </a:cubicBezTo>
                <a:cubicBezTo>
                  <a:pt x="141" y="120"/>
                  <a:pt x="141" y="119"/>
                  <a:pt x="141" y="120"/>
                </a:cubicBezTo>
                <a:cubicBezTo>
                  <a:pt x="141" y="120"/>
                  <a:pt x="140" y="120"/>
                  <a:pt x="140" y="120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39" y="121"/>
                  <a:pt x="140" y="121"/>
                  <a:pt x="141" y="121"/>
                </a:cubicBezTo>
                <a:cubicBezTo>
                  <a:pt x="145" y="122"/>
                  <a:pt x="146" y="123"/>
                  <a:pt x="146" y="123"/>
                </a:cubicBezTo>
                <a:cubicBezTo>
                  <a:pt x="146" y="123"/>
                  <a:pt x="147" y="123"/>
                  <a:pt x="147" y="123"/>
                </a:cubicBezTo>
                <a:cubicBezTo>
                  <a:pt x="148" y="123"/>
                  <a:pt x="148" y="123"/>
                  <a:pt x="148" y="123"/>
                </a:cubicBezTo>
                <a:cubicBezTo>
                  <a:pt x="148" y="123"/>
                  <a:pt x="149" y="123"/>
                  <a:pt x="149" y="123"/>
                </a:cubicBezTo>
                <a:cubicBezTo>
                  <a:pt x="150" y="123"/>
                  <a:pt x="151" y="123"/>
                  <a:pt x="152" y="123"/>
                </a:cubicBezTo>
                <a:cubicBezTo>
                  <a:pt x="155" y="123"/>
                  <a:pt x="157" y="123"/>
                  <a:pt x="157" y="123"/>
                </a:cubicBezTo>
                <a:cubicBezTo>
                  <a:pt x="158" y="123"/>
                  <a:pt x="158" y="123"/>
                  <a:pt x="158" y="123"/>
                </a:cubicBezTo>
                <a:cubicBezTo>
                  <a:pt x="159" y="123"/>
                  <a:pt x="160" y="123"/>
                  <a:pt x="160" y="123"/>
                </a:cubicBezTo>
                <a:cubicBezTo>
                  <a:pt x="160" y="123"/>
                  <a:pt x="160" y="123"/>
                  <a:pt x="160" y="123"/>
                </a:cubicBezTo>
                <a:cubicBezTo>
                  <a:pt x="160" y="123"/>
                  <a:pt x="161" y="123"/>
                  <a:pt x="161" y="123"/>
                </a:cubicBezTo>
                <a:cubicBezTo>
                  <a:pt x="162" y="124"/>
                  <a:pt x="167" y="125"/>
                  <a:pt x="167" y="125"/>
                </a:cubicBezTo>
                <a:cubicBezTo>
                  <a:pt x="167" y="125"/>
                  <a:pt x="170" y="126"/>
                  <a:pt x="170" y="126"/>
                </a:cubicBezTo>
                <a:cubicBezTo>
                  <a:pt x="170" y="126"/>
                  <a:pt x="170" y="127"/>
                  <a:pt x="171" y="127"/>
                </a:cubicBezTo>
                <a:cubicBezTo>
                  <a:pt x="171" y="128"/>
                  <a:pt x="172" y="129"/>
                  <a:pt x="172" y="129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73" y="130"/>
                  <a:pt x="175" y="132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4"/>
                </a:cubicBezTo>
                <a:cubicBezTo>
                  <a:pt x="177" y="134"/>
                  <a:pt x="177" y="135"/>
                  <a:pt x="177" y="135"/>
                </a:cubicBezTo>
                <a:cubicBezTo>
                  <a:pt x="177" y="134"/>
                  <a:pt x="178" y="135"/>
                  <a:pt x="178" y="135"/>
                </a:cubicBezTo>
                <a:cubicBezTo>
                  <a:pt x="178" y="135"/>
                  <a:pt x="178" y="136"/>
                  <a:pt x="178" y="136"/>
                </a:cubicBezTo>
                <a:cubicBezTo>
                  <a:pt x="179" y="136"/>
                  <a:pt x="179" y="136"/>
                  <a:pt x="179" y="137"/>
                </a:cubicBezTo>
                <a:cubicBezTo>
                  <a:pt x="179" y="137"/>
                  <a:pt x="179" y="138"/>
                  <a:pt x="179" y="138"/>
                </a:cubicBezTo>
                <a:cubicBezTo>
                  <a:pt x="180" y="138"/>
                  <a:pt x="180" y="138"/>
                  <a:pt x="180" y="139"/>
                </a:cubicBezTo>
                <a:cubicBezTo>
                  <a:pt x="180" y="139"/>
                  <a:pt x="181" y="139"/>
                  <a:pt x="181" y="139"/>
                </a:cubicBezTo>
                <a:cubicBezTo>
                  <a:pt x="182" y="140"/>
                  <a:pt x="184" y="142"/>
                  <a:pt x="183" y="142"/>
                </a:cubicBezTo>
                <a:cubicBezTo>
                  <a:pt x="183" y="143"/>
                  <a:pt x="183" y="143"/>
                  <a:pt x="184" y="143"/>
                </a:cubicBezTo>
                <a:cubicBezTo>
                  <a:pt x="184" y="143"/>
                  <a:pt x="184" y="143"/>
                  <a:pt x="184" y="144"/>
                </a:cubicBezTo>
                <a:cubicBezTo>
                  <a:pt x="184" y="144"/>
                  <a:pt x="185" y="144"/>
                  <a:pt x="185" y="144"/>
                </a:cubicBezTo>
                <a:cubicBezTo>
                  <a:pt x="185" y="144"/>
                  <a:pt x="186" y="144"/>
                  <a:pt x="186" y="145"/>
                </a:cubicBezTo>
                <a:cubicBezTo>
                  <a:pt x="186" y="145"/>
                  <a:pt x="186" y="145"/>
                  <a:pt x="186" y="145"/>
                </a:cubicBezTo>
                <a:cubicBezTo>
                  <a:pt x="186" y="145"/>
                  <a:pt x="187" y="146"/>
                  <a:pt x="187" y="146"/>
                </a:cubicBezTo>
                <a:cubicBezTo>
                  <a:pt x="187" y="146"/>
                  <a:pt x="187" y="146"/>
                  <a:pt x="187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188" y="148"/>
                  <a:pt x="189" y="148"/>
                  <a:pt x="189" y="148"/>
                </a:cubicBezTo>
                <a:cubicBezTo>
                  <a:pt x="189" y="149"/>
                  <a:pt x="190" y="150"/>
                  <a:pt x="191" y="150"/>
                </a:cubicBezTo>
                <a:cubicBezTo>
                  <a:pt x="191" y="150"/>
                  <a:pt x="191" y="151"/>
                  <a:pt x="191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2"/>
                  <a:pt x="192" y="152"/>
                </a:cubicBezTo>
                <a:cubicBezTo>
                  <a:pt x="192" y="153"/>
                  <a:pt x="193" y="153"/>
                  <a:pt x="193" y="153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3" y="154"/>
                  <a:pt x="194" y="154"/>
                  <a:pt x="194" y="154"/>
                </a:cubicBezTo>
                <a:cubicBezTo>
                  <a:pt x="194" y="155"/>
                  <a:pt x="194" y="155"/>
                  <a:pt x="195" y="155"/>
                </a:cubicBezTo>
                <a:cubicBezTo>
                  <a:pt x="195" y="156"/>
                  <a:pt x="196" y="156"/>
                  <a:pt x="196" y="156"/>
                </a:cubicBezTo>
                <a:cubicBezTo>
                  <a:pt x="196" y="156"/>
                  <a:pt x="196" y="157"/>
                  <a:pt x="196" y="157"/>
                </a:cubicBezTo>
                <a:cubicBezTo>
                  <a:pt x="196" y="157"/>
                  <a:pt x="197" y="157"/>
                  <a:pt x="197" y="157"/>
                </a:cubicBezTo>
                <a:cubicBezTo>
                  <a:pt x="197" y="158"/>
                  <a:pt x="197" y="158"/>
                  <a:pt x="198" y="158"/>
                </a:cubicBezTo>
                <a:cubicBezTo>
                  <a:pt x="198" y="158"/>
                  <a:pt x="198" y="158"/>
                  <a:pt x="199" y="159"/>
                </a:cubicBezTo>
                <a:cubicBezTo>
                  <a:pt x="199" y="160"/>
                  <a:pt x="200" y="160"/>
                  <a:pt x="200" y="160"/>
                </a:cubicBezTo>
                <a:cubicBezTo>
                  <a:pt x="200" y="160"/>
                  <a:pt x="201" y="161"/>
                  <a:pt x="202" y="162"/>
                </a:cubicBezTo>
                <a:cubicBezTo>
                  <a:pt x="202" y="163"/>
                  <a:pt x="203" y="164"/>
                  <a:pt x="203" y="164"/>
                </a:cubicBezTo>
                <a:cubicBezTo>
                  <a:pt x="204" y="164"/>
                  <a:pt x="204" y="164"/>
                  <a:pt x="204" y="165"/>
                </a:cubicBezTo>
                <a:cubicBezTo>
                  <a:pt x="205" y="165"/>
                  <a:pt x="205" y="166"/>
                  <a:pt x="205" y="166"/>
                </a:cubicBezTo>
                <a:cubicBezTo>
                  <a:pt x="206" y="166"/>
                  <a:pt x="206" y="166"/>
                  <a:pt x="206" y="166"/>
                </a:cubicBezTo>
                <a:cubicBezTo>
                  <a:pt x="206" y="166"/>
                  <a:pt x="206" y="167"/>
                  <a:pt x="207" y="167"/>
                </a:cubicBezTo>
                <a:cubicBezTo>
                  <a:pt x="208" y="167"/>
                  <a:pt x="208" y="167"/>
                  <a:pt x="208" y="168"/>
                </a:cubicBezTo>
                <a:cubicBezTo>
                  <a:pt x="208" y="168"/>
                  <a:pt x="208" y="169"/>
                  <a:pt x="209" y="169"/>
                </a:cubicBezTo>
                <a:cubicBezTo>
                  <a:pt x="209" y="168"/>
                  <a:pt x="209" y="169"/>
                  <a:pt x="210" y="169"/>
                </a:cubicBezTo>
                <a:cubicBezTo>
                  <a:pt x="210" y="169"/>
                  <a:pt x="211" y="170"/>
                  <a:pt x="212" y="171"/>
                </a:cubicBezTo>
                <a:cubicBezTo>
                  <a:pt x="212" y="171"/>
                  <a:pt x="213" y="172"/>
                  <a:pt x="213" y="172"/>
                </a:cubicBezTo>
                <a:cubicBezTo>
                  <a:pt x="213" y="172"/>
                  <a:pt x="214" y="173"/>
                  <a:pt x="215" y="173"/>
                </a:cubicBezTo>
                <a:cubicBezTo>
                  <a:pt x="215" y="173"/>
                  <a:pt x="216" y="174"/>
                  <a:pt x="216" y="174"/>
                </a:cubicBezTo>
                <a:cubicBezTo>
                  <a:pt x="216" y="174"/>
                  <a:pt x="216" y="174"/>
                  <a:pt x="217" y="175"/>
                </a:cubicBezTo>
                <a:cubicBezTo>
                  <a:pt x="218" y="175"/>
                  <a:pt x="218" y="175"/>
                  <a:pt x="218" y="176"/>
                </a:cubicBezTo>
                <a:cubicBezTo>
                  <a:pt x="218" y="176"/>
                  <a:pt x="219" y="176"/>
                  <a:pt x="219" y="176"/>
                </a:cubicBezTo>
                <a:cubicBezTo>
                  <a:pt x="219" y="176"/>
                  <a:pt x="219" y="176"/>
                  <a:pt x="220" y="176"/>
                </a:cubicBezTo>
                <a:close/>
                <a:moveTo>
                  <a:pt x="20" y="98"/>
                </a:moveTo>
                <a:cubicBezTo>
                  <a:pt x="20" y="98"/>
                  <a:pt x="21" y="98"/>
                  <a:pt x="21" y="98"/>
                </a:cubicBezTo>
                <a:cubicBezTo>
                  <a:pt x="22" y="98"/>
                  <a:pt x="22" y="98"/>
                  <a:pt x="23" y="98"/>
                </a:cubicBezTo>
                <a:cubicBezTo>
                  <a:pt x="23" y="98"/>
                  <a:pt x="24" y="98"/>
                  <a:pt x="24" y="98"/>
                </a:cubicBezTo>
                <a:cubicBezTo>
                  <a:pt x="24" y="98"/>
                  <a:pt x="25" y="98"/>
                  <a:pt x="25" y="98"/>
                </a:cubicBezTo>
                <a:cubicBezTo>
                  <a:pt x="26" y="98"/>
                  <a:pt x="27" y="98"/>
                  <a:pt x="28" y="98"/>
                </a:cubicBezTo>
                <a:cubicBezTo>
                  <a:pt x="29" y="99"/>
                  <a:pt x="30" y="98"/>
                  <a:pt x="34" y="97"/>
                </a:cubicBezTo>
                <a:cubicBezTo>
                  <a:pt x="36" y="96"/>
                  <a:pt x="37" y="96"/>
                  <a:pt x="37" y="96"/>
                </a:cubicBezTo>
                <a:cubicBezTo>
                  <a:pt x="38" y="96"/>
                  <a:pt x="41" y="94"/>
                  <a:pt x="45" y="92"/>
                </a:cubicBezTo>
                <a:cubicBezTo>
                  <a:pt x="47" y="91"/>
                  <a:pt x="49" y="91"/>
                  <a:pt x="50" y="90"/>
                </a:cubicBezTo>
                <a:cubicBezTo>
                  <a:pt x="50" y="90"/>
                  <a:pt x="51" y="90"/>
                  <a:pt x="51" y="90"/>
                </a:cubicBezTo>
                <a:cubicBezTo>
                  <a:pt x="51" y="90"/>
                  <a:pt x="53" y="89"/>
                  <a:pt x="54" y="89"/>
                </a:cubicBezTo>
                <a:cubicBezTo>
                  <a:pt x="55" y="89"/>
                  <a:pt x="56" y="89"/>
                  <a:pt x="56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88"/>
                  <a:pt x="59" y="88"/>
                  <a:pt x="59" y="88"/>
                </a:cubicBezTo>
                <a:cubicBezTo>
                  <a:pt x="60" y="87"/>
                  <a:pt x="61" y="87"/>
                  <a:pt x="61" y="87"/>
                </a:cubicBezTo>
                <a:cubicBezTo>
                  <a:pt x="62" y="87"/>
                  <a:pt x="63" y="87"/>
                  <a:pt x="63" y="87"/>
                </a:cubicBezTo>
                <a:cubicBezTo>
                  <a:pt x="63" y="87"/>
                  <a:pt x="63" y="87"/>
                  <a:pt x="64" y="87"/>
                </a:cubicBezTo>
                <a:cubicBezTo>
                  <a:pt x="64" y="87"/>
                  <a:pt x="64" y="87"/>
                  <a:pt x="65" y="87"/>
                </a:cubicBezTo>
                <a:cubicBezTo>
                  <a:pt x="65" y="87"/>
                  <a:pt x="65" y="87"/>
                  <a:pt x="66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7"/>
                  <a:pt x="67" y="87"/>
                  <a:pt x="68" y="87"/>
                </a:cubicBezTo>
                <a:cubicBezTo>
                  <a:pt x="68" y="87"/>
                  <a:pt x="68" y="87"/>
                  <a:pt x="68" y="86"/>
                </a:cubicBezTo>
                <a:cubicBezTo>
                  <a:pt x="68" y="86"/>
                  <a:pt x="68" y="86"/>
                  <a:pt x="69" y="86"/>
                </a:cubicBezTo>
                <a:cubicBezTo>
                  <a:pt x="69" y="86"/>
                  <a:pt x="70" y="86"/>
                  <a:pt x="70" y="86"/>
                </a:cubicBezTo>
                <a:cubicBezTo>
                  <a:pt x="70" y="86"/>
                  <a:pt x="71" y="86"/>
                  <a:pt x="72" y="86"/>
                </a:cubicBezTo>
                <a:cubicBezTo>
                  <a:pt x="72" y="87"/>
                  <a:pt x="73" y="87"/>
                  <a:pt x="73" y="87"/>
                </a:cubicBezTo>
                <a:cubicBezTo>
                  <a:pt x="73" y="86"/>
                  <a:pt x="74" y="86"/>
                  <a:pt x="76" y="86"/>
                </a:cubicBezTo>
                <a:cubicBezTo>
                  <a:pt x="76" y="87"/>
                  <a:pt x="77" y="87"/>
                  <a:pt x="77" y="87"/>
                </a:cubicBezTo>
                <a:cubicBezTo>
                  <a:pt x="77" y="87"/>
                  <a:pt x="78" y="87"/>
                  <a:pt x="78" y="87"/>
                </a:cubicBezTo>
                <a:cubicBezTo>
                  <a:pt x="79" y="87"/>
                  <a:pt x="80" y="87"/>
                  <a:pt x="81" y="87"/>
                </a:cubicBezTo>
                <a:cubicBezTo>
                  <a:pt x="83" y="87"/>
                  <a:pt x="87" y="88"/>
                  <a:pt x="87" y="89"/>
                </a:cubicBezTo>
                <a:cubicBezTo>
                  <a:pt x="87" y="89"/>
                  <a:pt x="88" y="89"/>
                  <a:pt x="88" y="89"/>
                </a:cubicBezTo>
                <a:cubicBezTo>
                  <a:pt x="90" y="89"/>
                  <a:pt x="92" y="89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4" y="90"/>
                  <a:pt x="94" y="90"/>
                </a:cubicBezTo>
                <a:cubicBezTo>
                  <a:pt x="94" y="90"/>
                  <a:pt x="94" y="90"/>
                  <a:pt x="95" y="91"/>
                </a:cubicBezTo>
                <a:cubicBezTo>
                  <a:pt x="96" y="91"/>
                  <a:pt x="97" y="91"/>
                  <a:pt x="97" y="91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3"/>
                  <a:pt x="98" y="93"/>
                  <a:pt x="98" y="92"/>
                </a:cubicBezTo>
                <a:cubicBezTo>
                  <a:pt x="98" y="92"/>
                  <a:pt x="99" y="92"/>
                  <a:pt x="99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2" y="93"/>
                  <a:pt x="102" y="93"/>
                  <a:pt x="102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3"/>
                  <a:pt x="104" y="94"/>
                  <a:pt x="104" y="94"/>
                </a:cubicBezTo>
                <a:cubicBezTo>
                  <a:pt x="104" y="95"/>
                  <a:pt x="104" y="95"/>
                  <a:pt x="105" y="95"/>
                </a:cubicBezTo>
                <a:cubicBezTo>
                  <a:pt x="106" y="95"/>
                  <a:pt x="108" y="97"/>
                  <a:pt x="108" y="97"/>
                </a:cubicBezTo>
                <a:cubicBezTo>
                  <a:pt x="108" y="97"/>
                  <a:pt x="108" y="98"/>
                  <a:pt x="108" y="98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09" y="99"/>
                  <a:pt x="109" y="99"/>
                  <a:pt x="109" y="98"/>
                </a:cubicBezTo>
                <a:cubicBezTo>
                  <a:pt x="110" y="98"/>
                  <a:pt x="110" y="97"/>
                  <a:pt x="110" y="97"/>
                </a:cubicBezTo>
                <a:cubicBezTo>
                  <a:pt x="110" y="97"/>
                  <a:pt x="110" y="98"/>
                  <a:pt x="110" y="98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0" y="97"/>
                  <a:pt x="113" y="99"/>
                  <a:pt x="114" y="100"/>
                </a:cubicBezTo>
                <a:cubicBezTo>
                  <a:pt x="114" y="101"/>
                  <a:pt x="115" y="101"/>
                  <a:pt x="115" y="102"/>
                </a:cubicBezTo>
                <a:cubicBezTo>
                  <a:pt x="115" y="102"/>
                  <a:pt x="117" y="103"/>
                  <a:pt x="117" y="103"/>
                </a:cubicBezTo>
                <a:cubicBezTo>
                  <a:pt x="117" y="103"/>
                  <a:pt x="117" y="102"/>
                  <a:pt x="117" y="101"/>
                </a:cubicBezTo>
                <a:cubicBezTo>
                  <a:pt x="117" y="99"/>
                  <a:pt x="116" y="98"/>
                  <a:pt x="115" y="97"/>
                </a:cubicBezTo>
                <a:cubicBezTo>
                  <a:pt x="115" y="97"/>
                  <a:pt x="114" y="97"/>
                  <a:pt x="114" y="97"/>
                </a:cubicBezTo>
                <a:cubicBezTo>
                  <a:pt x="114" y="97"/>
                  <a:pt x="114" y="96"/>
                  <a:pt x="114" y="96"/>
                </a:cubicBezTo>
                <a:cubicBezTo>
                  <a:pt x="113" y="95"/>
                  <a:pt x="112" y="94"/>
                  <a:pt x="112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3"/>
                  <a:pt x="110" y="93"/>
                  <a:pt x="110" y="92"/>
                </a:cubicBezTo>
                <a:cubicBezTo>
                  <a:pt x="110" y="92"/>
                  <a:pt x="110" y="92"/>
                  <a:pt x="109" y="92"/>
                </a:cubicBezTo>
                <a:cubicBezTo>
                  <a:pt x="109" y="92"/>
                  <a:pt x="108" y="91"/>
                  <a:pt x="108" y="91"/>
                </a:cubicBezTo>
                <a:cubicBezTo>
                  <a:pt x="107" y="90"/>
                  <a:pt x="106" y="90"/>
                  <a:pt x="106" y="89"/>
                </a:cubicBezTo>
                <a:cubicBezTo>
                  <a:pt x="104" y="89"/>
                  <a:pt x="100" y="87"/>
                  <a:pt x="98" y="86"/>
                </a:cubicBezTo>
                <a:cubicBezTo>
                  <a:pt x="97" y="86"/>
                  <a:pt x="94" y="85"/>
                  <a:pt x="94" y="84"/>
                </a:cubicBezTo>
                <a:cubicBezTo>
                  <a:pt x="93" y="84"/>
                  <a:pt x="92" y="84"/>
                  <a:pt x="91" y="84"/>
                </a:cubicBezTo>
                <a:cubicBezTo>
                  <a:pt x="90" y="84"/>
                  <a:pt x="90" y="83"/>
                  <a:pt x="90" y="83"/>
                </a:cubicBezTo>
                <a:cubicBezTo>
                  <a:pt x="90" y="83"/>
                  <a:pt x="89" y="82"/>
                  <a:pt x="88" y="83"/>
                </a:cubicBezTo>
                <a:cubicBezTo>
                  <a:pt x="88" y="83"/>
                  <a:pt x="87" y="82"/>
                  <a:pt x="86" y="82"/>
                </a:cubicBezTo>
                <a:cubicBezTo>
                  <a:pt x="85" y="82"/>
                  <a:pt x="84" y="81"/>
                  <a:pt x="84" y="81"/>
                </a:cubicBezTo>
                <a:cubicBezTo>
                  <a:pt x="83" y="82"/>
                  <a:pt x="83" y="82"/>
                  <a:pt x="83" y="81"/>
                </a:cubicBezTo>
                <a:cubicBezTo>
                  <a:pt x="83" y="81"/>
                  <a:pt x="83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1" y="81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2"/>
                  <a:pt x="80" y="8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77" y="82"/>
                  <a:pt x="77" y="82"/>
                </a:cubicBezTo>
                <a:cubicBezTo>
                  <a:pt x="77" y="81"/>
                  <a:pt x="75" y="81"/>
                  <a:pt x="74" y="82"/>
                </a:cubicBezTo>
                <a:cubicBezTo>
                  <a:pt x="73" y="83"/>
                  <a:pt x="71" y="83"/>
                  <a:pt x="71" y="82"/>
                </a:cubicBezTo>
                <a:cubicBezTo>
                  <a:pt x="71" y="82"/>
                  <a:pt x="70" y="82"/>
                  <a:pt x="70" y="82"/>
                </a:cubicBezTo>
                <a:cubicBezTo>
                  <a:pt x="70" y="82"/>
                  <a:pt x="70" y="82"/>
                  <a:pt x="69" y="82"/>
                </a:cubicBezTo>
                <a:cubicBezTo>
                  <a:pt x="69" y="82"/>
                  <a:pt x="68" y="82"/>
                  <a:pt x="68" y="82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2"/>
                  <a:pt x="65" y="83"/>
                  <a:pt x="64" y="83"/>
                </a:cubicBezTo>
                <a:cubicBezTo>
                  <a:pt x="63" y="83"/>
                  <a:pt x="62" y="83"/>
                  <a:pt x="62" y="83"/>
                </a:cubicBezTo>
                <a:cubicBezTo>
                  <a:pt x="62" y="83"/>
                  <a:pt x="61" y="83"/>
                  <a:pt x="61" y="83"/>
                </a:cubicBezTo>
                <a:cubicBezTo>
                  <a:pt x="61" y="84"/>
                  <a:pt x="59" y="84"/>
                  <a:pt x="58" y="83"/>
                </a:cubicBezTo>
                <a:cubicBezTo>
                  <a:pt x="58" y="83"/>
                  <a:pt x="58" y="83"/>
                  <a:pt x="58" y="84"/>
                </a:cubicBezTo>
                <a:cubicBezTo>
                  <a:pt x="57" y="85"/>
                  <a:pt x="55" y="85"/>
                  <a:pt x="53" y="85"/>
                </a:cubicBezTo>
                <a:cubicBezTo>
                  <a:pt x="52" y="85"/>
                  <a:pt x="52" y="86"/>
                  <a:pt x="52" y="86"/>
                </a:cubicBezTo>
                <a:cubicBezTo>
                  <a:pt x="52" y="86"/>
                  <a:pt x="47" y="88"/>
                  <a:pt x="47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5" y="89"/>
                  <a:pt x="45" y="89"/>
                  <a:pt x="44" y="89"/>
                </a:cubicBezTo>
                <a:cubicBezTo>
                  <a:pt x="44" y="88"/>
                  <a:pt x="43" y="89"/>
                  <a:pt x="43" y="89"/>
                </a:cubicBezTo>
                <a:cubicBezTo>
                  <a:pt x="43" y="89"/>
                  <a:pt x="43" y="89"/>
                  <a:pt x="43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3" y="89"/>
                  <a:pt x="43" y="89"/>
                  <a:pt x="42" y="89"/>
                </a:cubicBezTo>
                <a:cubicBezTo>
                  <a:pt x="42" y="89"/>
                  <a:pt x="41" y="89"/>
                  <a:pt x="41" y="89"/>
                </a:cubicBezTo>
                <a:cubicBezTo>
                  <a:pt x="41" y="90"/>
                  <a:pt x="41" y="90"/>
                  <a:pt x="41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39" y="91"/>
                  <a:pt x="39" y="91"/>
                </a:cubicBezTo>
                <a:cubicBezTo>
                  <a:pt x="38" y="91"/>
                  <a:pt x="37" y="91"/>
                  <a:pt x="37" y="92"/>
                </a:cubicBezTo>
                <a:cubicBezTo>
                  <a:pt x="37" y="92"/>
                  <a:pt x="37" y="92"/>
                  <a:pt x="36" y="92"/>
                </a:cubicBezTo>
                <a:cubicBezTo>
                  <a:pt x="36" y="92"/>
                  <a:pt x="36" y="93"/>
                  <a:pt x="36" y="93"/>
                </a:cubicBezTo>
                <a:cubicBezTo>
                  <a:pt x="35" y="93"/>
                  <a:pt x="35" y="93"/>
                  <a:pt x="35" y="93"/>
                </a:cubicBezTo>
                <a:cubicBezTo>
                  <a:pt x="34" y="93"/>
                  <a:pt x="33" y="93"/>
                  <a:pt x="31" y="94"/>
                </a:cubicBezTo>
                <a:cubicBezTo>
                  <a:pt x="30" y="95"/>
                  <a:pt x="30" y="95"/>
                  <a:pt x="29" y="95"/>
                </a:cubicBezTo>
                <a:cubicBezTo>
                  <a:pt x="28" y="94"/>
                  <a:pt x="28" y="94"/>
                  <a:pt x="27" y="94"/>
                </a:cubicBezTo>
                <a:cubicBezTo>
                  <a:pt x="27" y="95"/>
                  <a:pt x="27" y="95"/>
                  <a:pt x="27" y="95"/>
                </a:cubicBezTo>
                <a:cubicBezTo>
                  <a:pt x="28" y="95"/>
                  <a:pt x="28" y="96"/>
                  <a:pt x="27" y="96"/>
                </a:cubicBezTo>
                <a:cubicBezTo>
                  <a:pt x="26" y="97"/>
                  <a:pt x="26" y="96"/>
                  <a:pt x="26" y="96"/>
                </a:cubicBezTo>
                <a:cubicBezTo>
                  <a:pt x="26" y="96"/>
                  <a:pt x="26" y="95"/>
                  <a:pt x="25" y="96"/>
                </a:cubicBezTo>
                <a:cubicBezTo>
                  <a:pt x="25" y="96"/>
                  <a:pt x="24" y="96"/>
                  <a:pt x="23" y="96"/>
                </a:cubicBezTo>
                <a:cubicBezTo>
                  <a:pt x="23" y="95"/>
                  <a:pt x="22" y="95"/>
                  <a:pt x="22" y="96"/>
                </a:cubicBezTo>
                <a:cubicBezTo>
                  <a:pt x="22" y="96"/>
                  <a:pt x="21" y="96"/>
                  <a:pt x="21" y="96"/>
                </a:cubicBezTo>
                <a:cubicBezTo>
                  <a:pt x="20" y="95"/>
                  <a:pt x="17" y="95"/>
                  <a:pt x="16" y="95"/>
                </a:cubicBezTo>
                <a:cubicBezTo>
                  <a:pt x="16" y="96"/>
                  <a:pt x="16" y="97"/>
                  <a:pt x="18" y="97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98"/>
                  <a:pt x="20" y="98"/>
                  <a:pt x="20" y="98"/>
                </a:cubicBezTo>
                <a:close/>
                <a:moveTo>
                  <a:pt x="218" y="168"/>
                </a:moveTo>
                <a:cubicBezTo>
                  <a:pt x="218" y="168"/>
                  <a:pt x="218" y="168"/>
                  <a:pt x="218" y="168"/>
                </a:cubicBezTo>
                <a:cubicBezTo>
                  <a:pt x="219" y="168"/>
                  <a:pt x="219" y="168"/>
                  <a:pt x="219" y="168"/>
                </a:cubicBezTo>
                <a:cubicBezTo>
                  <a:pt x="219" y="168"/>
                  <a:pt x="219" y="167"/>
                  <a:pt x="218" y="167"/>
                </a:cubicBezTo>
                <a:cubicBezTo>
                  <a:pt x="218" y="166"/>
                  <a:pt x="217" y="165"/>
                  <a:pt x="217" y="165"/>
                </a:cubicBezTo>
                <a:cubicBezTo>
                  <a:pt x="217" y="165"/>
                  <a:pt x="216" y="164"/>
                  <a:pt x="216" y="164"/>
                </a:cubicBezTo>
                <a:cubicBezTo>
                  <a:pt x="215" y="164"/>
                  <a:pt x="215" y="163"/>
                  <a:pt x="215" y="163"/>
                </a:cubicBezTo>
                <a:cubicBezTo>
                  <a:pt x="215" y="162"/>
                  <a:pt x="214" y="162"/>
                  <a:pt x="214" y="162"/>
                </a:cubicBezTo>
                <a:cubicBezTo>
                  <a:pt x="213" y="162"/>
                  <a:pt x="212" y="161"/>
                  <a:pt x="211" y="160"/>
                </a:cubicBezTo>
                <a:cubicBezTo>
                  <a:pt x="210" y="159"/>
                  <a:pt x="209" y="158"/>
                  <a:pt x="209" y="158"/>
                </a:cubicBezTo>
                <a:cubicBezTo>
                  <a:pt x="209" y="158"/>
                  <a:pt x="209" y="157"/>
                  <a:pt x="209" y="157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8" y="156"/>
                  <a:pt x="207" y="155"/>
                </a:cubicBezTo>
                <a:cubicBezTo>
                  <a:pt x="207" y="155"/>
                  <a:pt x="207" y="154"/>
                  <a:pt x="207" y="155"/>
                </a:cubicBezTo>
                <a:cubicBezTo>
                  <a:pt x="206" y="155"/>
                  <a:pt x="206" y="155"/>
                  <a:pt x="206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5" y="154"/>
                  <a:pt x="204" y="152"/>
                  <a:pt x="203" y="150"/>
                </a:cubicBezTo>
                <a:cubicBezTo>
                  <a:pt x="203" y="149"/>
                  <a:pt x="202" y="148"/>
                  <a:pt x="201" y="148"/>
                </a:cubicBezTo>
                <a:cubicBezTo>
                  <a:pt x="200" y="146"/>
                  <a:pt x="199" y="145"/>
                  <a:pt x="199" y="145"/>
                </a:cubicBezTo>
                <a:cubicBezTo>
                  <a:pt x="199" y="145"/>
                  <a:pt x="199" y="144"/>
                  <a:pt x="198" y="144"/>
                </a:cubicBezTo>
                <a:cubicBezTo>
                  <a:pt x="198" y="143"/>
                  <a:pt x="197" y="142"/>
                  <a:pt x="197" y="142"/>
                </a:cubicBezTo>
                <a:cubicBezTo>
                  <a:pt x="197" y="141"/>
                  <a:pt x="196" y="140"/>
                  <a:pt x="196" y="140"/>
                </a:cubicBezTo>
                <a:cubicBezTo>
                  <a:pt x="195" y="140"/>
                  <a:pt x="195" y="139"/>
                  <a:pt x="195" y="139"/>
                </a:cubicBezTo>
                <a:cubicBezTo>
                  <a:pt x="195" y="138"/>
                  <a:pt x="194" y="138"/>
                  <a:pt x="194" y="138"/>
                </a:cubicBezTo>
                <a:cubicBezTo>
                  <a:pt x="194" y="138"/>
                  <a:pt x="193" y="137"/>
                  <a:pt x="193" y="136"/>
                </a:cubicBezTo>
                <a:cubicBezTo>
                  <a:pt x="193" y="136"/>
                  <a:pt x="192" y="135"/>
                  <a:pt x="192" y="135"/>
                </a:cubicBezTo>
                <a:cubicBezTo>
                  <a:pt x="192" y="135"/>
                  <a:pt x="192" y="135"/>
                  <a:pt x="192" y="135"/>
                </a:cubicBezTo>
                <a:cubicBezTo>
                  <a:pt x="192" y="135"/>
                  <a:pt x="192" y="134"/>
                  <a:pt x="192" y="134"/>
                </a:cubicBezTo>
                <a:cubicBezTo>
                  <a:pt x="192" y="134"/>
                  <a:pt x="191" y="134"/>
                  <a:pt x="191" y="133"/>
                </a:cubicBezTo>
                <a:cubicBezTo>
                  <a:pt x="191" y="133"/>
                  <a:pt x="190" y="132"/>
                  <a:pt x="190" y="132"/>
                </a:cubicBezTo>
                <a:cubicBezTo>
                  <a:pt x="190" y="132"/>
                  <a:pt x="190" y="132"/>
                  <a:pt x="190" y="132"/>
                </a:cubicBezTo>
                <a:cubicBezTo>
                  <a:pt x="190" y="131"/>
                  <a:pt x="189" y="130"/>
                  <a:pt x="189" y="130"/>
                </a:cubicBezTo>
                <a:cubicBezTo>
                  <a:pt x="188" y="130"/>
                  <a:pt x="188" y="129"/>
                  <a:pt x="188" y="128"/>
                </a:cubicBezTo>
                <a:cubicBezTo>
                  <a:pt x="186" y="126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0" y="119"/>
                  <a:pt x="179" y="119"/>
                  <a:pt x="179" y="118"/>
                </a:cubicBezTo>
                <a:cubicBezTo>
                  <a:pt x="178" y="118"/>
                  <a:pt x="177" y="117"/>
                  <a:pt x="177" y="117"/>
                </a:cubicBezTo>
                <a:cubicBezTo>
                  <a:pt x="176" y="116"/>
                  <a:pt x="171" y="113"/>
                  <a:pt x="170" y="112"/>
                </a:cubicBezTo>
                <a:cubicBezTo>
                  <a:pt x="167" y="111"/>
                  <a:pt x="165" y="110"/>
                  <a:pt x="164" y="110"/>
                </a:cubicBezTo>
                <a:cubicBezTo>
                  <a:pt x="164" y="110"/>
                  <a:pt x="163" y="110"/>
                  <a:pt x="163" y="110"/>
                </a:cubicBezTo>
                <a:cubicBezTo>
                  <a:pt x="162" y="110"/>
                  <a:pt x="161" y="109"/>
                  <a:pt x="160" y="109"/>
                </a:cubicBezTo>
                <a:cubicBezTo>
                  <a:pt x="160" y="109"/>
                  <a:pt x="159" y="109"/>
                  <a:pt x="159" y="109"/>
                </a:cubicBezTo>
                <a:cubicBezTo>
                  <a:pt x="159" y="109"/>
                  <a:pt x="158" y="109"/>
                  <a:pt x="158" y="109"/>
                </a:cubicBezTo>
                <a:cubicBezTo>
                  <a:pt x="158" y="109"/>
                  <a:pt x="157" y="109"/>
                  <a:pt x="157" y="109"/>
                </a:cubicBezTo>
                <a:cubicBezTo>
                  <a:pt x="157" y="109"/>
                  <a:pt x="153" y="110"/>
                  <a:pt x="152" y="110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1" y="110"/>
                  <a:pt x="151" y="110"/>
                  <a:pt x="151" y="110"/>
                </a:cubicBezTo>
                <a:cubicBezTo>
                  <a:pt x="150" y="110"/>
                  <a:pt x="150" y="110"/>
                  <a:pt x="149" y="110"/>
                </a:cubicBezTo>
                <a:cubicBezTo>
                  <a:pt x="149" y="110"/>
                  <a:pt x="149" y="110"/>
                  <a:pt x="149" y="110"/>
                </a:cubicBezTo>
                <a:cubicBezTo>
                  <a:pt x="149" y="111"/>
                  <a:pt x="148" y="111"/>
                  <a:pt x="148" y="111"/>
                </a:cubicBezTo>
                <a:cubicBezTo>
                  <a:pt x="147" y="111"/>
                  <a:pt x="147" y="111"/>
                  <a:pt x="146" y="111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46" y="111"/>
                  <a:pt x="145" y="112"/>
                  <a:pt x="144" y="112"/>
                </a:cubicBezTo>
                <a:cubicBezTo>
                  <a:pt x="143" y="112"/>
                  <a:pt x="142" y="113"/>
                  <a:pt x="142" y="113"/>
                </a:cubicBezTo>
                <a:cubicBezTo>
                  <a:pt x="142" y="113"/>
                  <a:pt x="140" y="114"/>
                  <a:pt x="140" y="114"/>
                </a:cubicBezTo>
                <a:cubicBezTo>
                  <a:pt x="140" y="114"/>
                  <a:pt x="140" y="115"/>
                  <a:pt x="140" y="115"/>
                </a:cubicBezTo>
                <a:cubicBezTo>
                  <a:pt x="141" y="115"/>
                  <a:pt x="141" y="115"/>
                  <a:pt x="141" y="115"/>
                </a:cubicBezTo>
                <a:cubicBezTo>
                  <a:pt x="141" y="114"/>
                  <a:pt x="143" y="114"/>
                  <a:pt x="143" y="114"/>
                </a:cubicBezTo>
                <a:cubicBezTo>
                  <a:pt x="143" y="114"/>
                  <a:pt x="144" y="114"/>
                  <a:pt x="144" y="114"/>
                </a:cubicBezTo>
                <a:cubicBezTo>
                  <a:pt x="145" y="113"/>
                  <a:pt x="149" y="114"/>
                  <a:pt x="150" y="114"/>
                </a:cubicBezTo>
                <a:cubicBezTo>
                  <a:pt x="150" y="114"/>
                  <a:pt x="150" y="114"/>
                  <a:pt x="150" y="114"/>
                </a:cubicBezTo>
                <a:cubicBezTo>
                  <a:pt x="150" y="114"/>
                  <a:pt x="151" y="113"/>
                  <a:pt x="151" y="113"/>
                </a:cubicBezTo>
                <a:cubicBezTo>
                  <a:pt x="151" y="113"/>
                  <a:pt x="152" y="113"/>
                  <a:pt x="151" y="113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2" y="113"/>
                  <a:pt x="152" y="113"/>
                  <a:pt x="153" y="113"/>
                </a:cubicBezTo>
                <a:cubicBezTo>
                  <a:pt x="153" y="113"/>
                  <a:pt x="153" y="113"/>
                  <a:pt x="154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6" y="114"/>
                  <a:pt x="156" y="113"/>
                  <a:pt x="156" y="113"/>
                </a:cubicBezTo>
                <a:cubicBezTo>
                  <a:pt x="156" y="113"/>
                  <a:pt x="157" y="113"/>
                  <a:pt x="157" y="113"/>
                </a:cubicBezTo>
                <a:cubicBezTo>
                  <a:pt x="157" y="113"/>
                  <a:pt x="157" y="113"/>
                  <a:pt x="158" y="112"/>
                </a:cubicBezTo>
                <a:cubicBezTo>
                  <a:pt x="158" y="112"/>
                  <a:pt x="159" y="112"/>
                  <a:pt x="159" y="112"/>
                </a:cubicBezTo>
                <a:cubicBezTo>
                  <a:pt x="159" y="113"/>
                  <a:pt x="159" y="113"/>
                  <a:pt x="160" y="113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1" y="112"/>
                  <a:pt x="161" y="112"/>
                  <a:pt x="161" y="112"/>
                </a:cubicBezTo>
                <a:cubicBezTo>
                  <a:pt x="161" y="112"/>
                  <a:pt x="161" y="112"/>
                  <a:pt x="162" y="112"/>
                </a:cubicBezTo>
                <a:cubicBezTo>
                  <a:pt x="162" y="112"/>
                  <a:pt x="162" y="112"/>
                  <a:pt x="163" y="112"/>
                </a:cubicBezTo>
                <a:cubicBezTo>
                  <a:pt x="163" y="113"/>
                  <a:pt x="164" y="113"/>
                  <a:pt x="164" y="113"/>
                </a:cubicBezTo>
                <a:cubicBezTo>
                  <a:pt x="164" y="114"/>
                  <a:pt x="164" y="114"/>
                  <a:pt x="165" y="113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3"/>
                  <a:pt x="166" y="114"/>
                  <a:pt x="166" y="114"/>
                </a:cubicBezTo>
                <a:cubicBezTo>
                  <a:pt x="167" y="115"/>
                  <a:pt x="169" y="115"/>
                  <a:pt x="169" y="116"/>
                </a:cubicBezTo>
                <a:cubicBezTo>
                  <a:pt x="170" y="116"/>
                  <a:pt x="171" y="117"/>
                  <a:pt x="171" y="117"/>
                </a:cubicBezTo>
                <a:cubicBezTo>
                  <a:pt x="171" y="117"/>
                  <a:pt x="171" y="117"/>
                  <a:pt x="171" y="117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1" y="118"/>
                  <a:pt x="171" y="118"/>
                  <a:pt x="172" y="118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2" y="118"/>
                  <a:pt x="173" y="119"/>
                  <a:pt x="173" y="119"/>
                </a:cubicBezTo>
                <a:cubicBezTo>
                  <a:pt x="173" y="119"/>
                  <a:pt x="174" y="119"/>
                  <a:pt x="174" y="119"/>
                </a:cubicBezTo>
                <a:cubicBezTo>
                  <a:pt x="174" y="120"/>
                  <a:pt x="174" y="120"/>
                  <a:pt x="175" y="120"/>
                </a:cubicBezTo>
                <a:cubicBezTo>
                  <a:pt x="175" y="120"/>
                  <a:pt x="176" y="121"/>
                  <a:pt x="176" y="122"/>
                </a:cubicBezTo>
                <a:cubicBezTo>
                  <a:pt x="177" y="122"/>
                  <a:pt x="178" y="123"/>
                  <a:pt x="178" y="124"/>
                </a:cubicBezTo>
                <a:cubicBezTo>
                  <a:pt x="179" y="124"/>
                  <a:pt x="179" y="125"/>
                  <a:pt x="179" y="126"/>
                </a:cubicBezTo>
                <a:cubicBezTo>
                  <a:pt x="179" y="126"/>
                  <a:pt x="180" y="126"/>
                  <a:pt x="180" y="127"/>
                </a:cubicBezTo>
                <a:cubicBezTo>
                  <a:pt x="180" y="127"/>
                  <a:pt x="180" y="127"/>
                  <a:pt x="180" y="127"/>
                </a:cubicBezTo>
                <a:cubicBezTo>
                  <a:pt x="180" y="127"/>
                  <a:pt x="180" y="128"/>
                  <a:pt x="181" y="128"/>
                </a:cubicBezTo>
                <a:cubicBezTo>
                  <a:pt x="182" y="129"/>
                  <a:pt x="182" y="129"/>
                  <a:pt x="181" y="129"/>
                </a:cubicBezTo>
                <a:cubicBezTo>
                  <a:pt x="181" y="129"/>
                  <a:pt x="181" y="129"/>
                  <a:pt x="181" y="130"/>
                </a:cubicBezTo>
                <a:cubicBezTo>
                  <a:pt x="181" y="130"/>
                  <a:pt x="182" y="130"/>
                  <a:pt x="182" y="130"/>
                </a:cubicBezTo>
                <a:cubicBezTo>
                  <a:pt x="182" y="130"/>
                  <a:pt x="183" y="130"/>
                  <a:pt x="183" y="130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83" y="132"/>
                  <a:pt x="184" y="133"/>
                  <a:pt x="185" y="133"/>
                </a:cubicBez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6" y="135"/>
                  <a:pt x="186" y="134"/>
                </a:cubicBezTo>
                <a:cubicBezTo>
                  <a:pt x="186" y="134"/>
                  <a:pt x="186" y="134"/>
                  <a:pt x="186" y="135"/>
                </a:cubicBezTo>
                <a:cubicBezTo>
                  <a:pt x="186" y="135"/>
                  <a:pt x="186" y="136"/>
                  <a:pt x="187" y="136"/>
                </a:cubicBezTo>
                <a:cubicBezTo>
                  <a:pt x="187" y="136"/>
                  <a:pt x="187" y="136"/>
                  <a:pt x="187" y="13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7" y="137"/>
                  <a:pt x="188" y="138"/>
                  <a:pt x="188" y="139"/>
                </a:cubicBezTo>
                <a:cubicBezTo>
                  <a:pt x="189" y="140"/>
                  <a:pt x="189" y="141"/>
                  <a:pt x="190" y="141"/>
                </a:cubicBezTo>
                <a:cubicBezTo>
                  <a:pt x="190" y="141"/>
                  <a:pt x="190" y="142"/>
                  <a:pt x="190" y="142"/>
                </a:cubicBezTo>
                <a:cubicBezTo>
                  <a:pt x="190" y="142"/>
                  <a:pt x="190" y="142"/>
                  <a:pt x="191" y="142"/>
                </a:cubicBezTo>
                <a:cubicBezTo>
                  <a:pt x="191" y="142"/>
                  <a:pt x="191" y="143"/>
                  <a:pt x="191" y="143"/>
                </a:cubicBezTo>
                <a:cubicBezTo>
                  <a:pt x="191" y="143"/>
                  <a:pt x="191" y="143"/>
                  <a:pt x="191" y="143"/>
                </a:cubicBezTo>
                <a:cubicBezTo>
                  <a:pt x="192" y="143"/>
                  <a:pt x="192" y="143"/>
                  <a:pt x="192" y="144"/>
                </a:cubicBezTo>
                <a:cubicBezTo>
                  <a:pt x="192" y="144"/>
                  <a:pt x="192" y="144"/>
                  <a:pt x="193" y="144"/>
                </a:cubicBezTo>
                <a:cubicBezTo>
                  <a:pt x="193" y="144"/>
                  <a:pt x="193" y="145"/>
                  <a:pt x="193" y="145"/>
                </a:cubicBezTo>
                <a:cubicBezTo>
                  <a:pt x="193" y="145"/>
                  <a:pt x="193" y="145"/>
                  <a:pt x="193" y="145"/>
                </a:cubicBezTo>
                <a:cubicBezTo>
                  <a:pt x="194" y="145"/>
                  <a:pt x="194" y="146"/>
                  <a:pt x="194" y="146"/>
                </a:cubicBezTo>
                <a:cubicBezTo>
                  <a:pt x="193" y="146"/>
                  <a:pt x="193" y="147"/>
                  <a:pt x="194" y="147"/>
                </a:cubicBezTo>
                <a:cubicBezTo>
                  <a:pt x="195" y="147"/>
                  <a:pt x="196" y="148"/>
                  <a:pt x="196" y="149"/>
                </a:cubicBezTo>
                <a:cubicBezTo>
                  <a:pt x="196" y="149"/>
                  <a:pt x="196" y="149"/>
                  <a:pt x="197" y="149"/>
                </a:cubicBezTo>
                <a:cubicBezTo>
                  <a:pt x="198" y="150"/>
                  <a:pt x="198" y="150"/>
                  <a:pt x="198" y="151"/>
                </a:cubicBezTo>
                <a:cubicBezTo>
                  <a:pt x="198" y="151"/>
                  <a:pt x="198" y="152"/>
                  <a:pt x="198" y="152"/>
                </a:cubicBezTo>
                <a:cubicBezTo>
                  <a:pt x="199" y="152"/>
                  <a:pt x="199" y="152"/>
                  <a:pt x="200" y="153"/>
                </a:cubicBezTo>
                <a:cubicBezTo>
                  <a:pt x="200" y="154"/>
                  <a:pt x="201" y="154"/>
                  <a:pt x="201" y="154"/>
                </a:cubicBezTo>
                <a:cubicBezTo>
                  <a:pt x="201" y="154"/>
                  <a:pt x="202" y="155"/>
                  <a:pt x="202" y="156"/>
                </a:cubicBezTo>
                <a:cubicBezTo>
                  <a:pt x="203" y="157"/>
                  <a:pt x="203" y="158"/>
                  <a:pt x="203" y="158"/>
                </a:cubicBezTo>
                <a:cubicBezTo>
                  <a:pt x="204" y="158"/>
                  <a:pt x="204" y="159"/>
                  <a:pt x="205" y="159"/>
                </a:cubicBezTo>
                <a:cubicBezTo>
                  <a:pt x="206" y="160"/>
                  <a:pt x="206" y="160"/>
                  <a:pt x="207" y="161"/>
                </a:cubicBezTo>
                <a:cubicBezTo>
                  <a:pt x="207" y="161"/>
                  <a:pt x="207" y="161"/>
                  <a:pt x="207" y="161"/>
                </a:cubicBezTo>
                <a:cubicBezTo>
                  <a:pt x="207" y="161"/>
                  <a:pt x="207" y="161"/>
                  <a:pt x="208" y="161"/>
                </a:cubicBezTo>
                <a:cubicBezTo>
                  <a:pt x="208" y="161"/>
                  <a:pt x="208" y="161"/>
                  <a:pt x="209" y="162"/>
                </a:cubicBezTo>
                <a:cubicBezTo>
                  <a:pt x="209" y="162"/>
                  <a:pt x="210" y="162"/>
                  <a:pt x="210" y="162"/>
                </a:cubicBezTo>
                <a:cubicBezTo>
                  <a:pt x="210" y="163"/>
                  <a:pt x="210" y="163"/>
                  <a:pt x="211" y="163"/>
                </a:cubicBezTo>
                <a:cubicBezTo>
                  <a:pt x="211" y="163"/>
                  <a:pt x="211" y="163"/>
                  <a:pt x="211" y="164"/>
                </a:cubicBezTo>
                <a:cubicBezTo>
                  <a:pt x="210" y="164"/>
                  <a:pt x="211" y="165"/>
                  <a:pt x="212" y="164"/>
                </a:cubicBezTo>
                <a:cubicBezTo>
                  <a:pt x="212" y="164"/>
                  <a:pt x="214" y="165"/>
                  <a:pt x="213" y="165"/>
                </a:cubicBezTo>
                <a:cubicBezTo>
                  <a:pt x="213" y="166"/>
                  <a:pt x="214" y="166"/>
                  <a:pt x="215" y="166"/>
                </a:cubicBezTo>
                <a:cubicBezTo>
                  <a:pt x="216" y="166"/>
                  <a:pt x="217" y="167"/>
                  <a:pt x="217" y="167"/>
                </a:cubicBezTo>
                <a:cubicBezTo>
                  <a:pt x="217" y="167"/>
                  <a:pt x="217" y="167"/>
                  <a:pt x="217" y="167"/>
                </a:cubicBezTo>
                <a:cubicBezTo>
                  <a:pt x="217" y="167"/>
                  <a:pt x="217" y="167"/>
                  <a:pt x="217" y="168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17" y="168"/>
                  <a:pt x="218" y="168"/>
                  <a:pt x="218" y="168"/>
                </a:cubicBezTo>
                <a:close/>
                <a:moveTo>
                  <a:pt x="243" y="176"/>
                </a:moveTo>
                <a:cubicBezTo>
                  <a:pt x="244" y="175"/>
                  <a:pt x="244" y="175"/>
                  <a:pt x="245" y="173"/>
                </a:cubicBezTo>
                <a:cubicBezTo>
                  <a:pt x="246" y="170"/>
                  <a:pt x="247" y="169"/>
                  <a:pt x="247" y="169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247" y="168"/>
                  <a:pt x="247" y="168"/>
                  <a:pt x="247" y="168"/>
                </a:cubicBezTo>
                <a:cubicBezTo>
                  <a:pt x="248" y="168"/>
                  <a:pt x="248" y="167"/>
                  <a:pt x="249" y="166"/>
                </a:cubicBezTo>
                <a:cubicBezTo>
                  <a:pt x="251" y="160"/>
                  <a:pt x="252" y="157"/>
                  <a:pt x="253" y="157"/>
                </a:cubicBezTo>
                <a:cubicBezTo>
                  <a:pt x="253" y="157"/>
                  <a:pt x="254" y="156"/>
                  <a:pt x="254" y="156"/>
                </a:cubicBezTo>
                <a:cubicBezTo>
                  <a:pt x="254" y="155"/>
                  <a:pt x="255" y="154"/>
                  <a:pt x="255" y="154"/>
                </a:cubicBezTo>
                <a:cubicBezTo>
                  <a:pt x="255" y="154"/>
                  <a:pt x="256" y="153"/>
                  <a:pt x="258" y="149"/>
                </a:cubicBezTo>
                <a:cubicBezTo>
                  <a:pt x="258" y="149"/>
                  <a:pt x="258" y="148"/>
                  <a:pt x="259" y="148"/>
                </a:cubicBezTo>
                <a:cubicBezTo>
                  <a:pt x="259" y="148"/>
                  <a:pt x="259" y="147"/>
                  <a:pt x="260" y="145"/>
                </a:cubicBezTo>
                <a:cubicBezTo>
                  <a:pt x="261" y="142"/>
                  <a:pt x="263" y="139"/>
                  <a:pt x="264" y="138"/>
                </a:cubicBezTo>
                <a:cubicBezTo>
                  <a:pt x="264" y="137"/>
                  <a:pt x="265" y="136"/>
                  <a:pt x="265" y="135"/>
                </a:cubicBezTo>
                <a:cubicBezTo>
                  <a:pt x="266" y="133"/>
                  <a:pt x="267" y="132"/>
                  <a:pt x="267" y="132"/>
                </a:cubicBezTo>
                <a:cubicBezTo>
                  <a:pt x="267" y="132"/>
                  <a:pt x="267" y="132"/>
                  <a:pt x="268" y="131"/>
                </a:cubicBezTo>
                <a:cubicBezTo>
                  <a:pt x="268" y="130"/>
                  <a:pt x="268" y="130"/>
                  <a:pt x="268" y="130"/>
                </a:cubicBezTo>
                <a:cubicBezTo>
                  <a:pt x="269" y="129"/>
                  <a:pt x="269" y="129"/>
                  <a:pt x="269" y="129"/>
                </a:cubicBezTo>
                <a:cubicBezTo>
                  <a:pt x="268" y="129"/>
                  <a:pt x="269" y="128"/>
                  <a:pt x="269" y="128"/>
                </a:cubicBezTo>
                <a:cubicBezTo>
                  <a:pt x="269" y="127"/>
                  <a:pt x="270" y="127"/>
                  <a:pt x="270" y="126"/>
                </a:cubicBezTo>
                <a:cubicBezTo>
                  <a:pt x="270" y="126"/>
                  <a:pt x="270" y="126"/>
                  <a:pt x="270" y="125"/>
                </a:cubicBezTo>
                <a:cubicBezTo>
                  <a:pt x="271" y="125"/>
                  <a:pt x="271" y="124"/>
                  <a:pt x="271" y="124"/>
                </a:cubicBezTo>
                <a:cubicBezTo>
                  <a:pt x="272" y="122"/>
                  <a:pt x="272" y="122"/>
                  <a:pt x="273" y="121"/>
                </a:cubicBezTo>
                <a:cubicBezTo>
                  <a:pt x="273" y="121"/>
                  <a:pt x="274" y="120"/>
                  <a:pt x="274" y="120"/>
                </a:cubicBezTo>
                <a:cubicBezTo>
                  <a:pt x="273" y="120"/>
                  <a:pt x="275" y="117"/>
                  <a:pt x="275" y="116"/>
                </a:cubicBezTo>
                <a:cubicBezTo>
                  <a:pt x="275" y="116"/>
                  <a:pt x="275" y="116"/>
                  <a:pt x="275" y="115"/>
                </a:cubicBezTo>
                <a:cubicBezTo>
                  <a:pt x="275" y="115"/>
                  <a:pt x="276" y="114"/>
                  <a:pt x="276" y="114"/>
                </a:cubicBezTo>
                <a:cubicBezTo>
                  <a:pt x="276" y="114"/>
                  <a:pt x="277" y="114"/>
                  <a:pt x="277" y="114"/>
                </a:cubicBezTo>
                <a:cubicBezTo>
                  <a:pt x="277" y="113"/>
                  <a:pt x="277" y="112"/>
                  <a:pt x="277" y="112"/>
                </a:cubicBezTo>
                <a:cubicBezTo>
                  <a:pt x="278" y="112"/>
                  <a:pt x="278" y="110"/>
                  <a:pt x="279" y="109"/>
                </a:cubicBezTo>
                <a:cubicBezTo>
                  <a:pt x="279" y="108"/>
                  <a:pt x="279" y="108"/>
                  <a:pt x="280" y="107"/>
                </a:cubicBezTo>
                <a:cubicBezTo>
                  <a:pt x="280" y="107"/>
                  <a:pt x="280" y="106"/>
                  <a:pt x="279" y="106"/>
                </a:cubicBezTo>
                <a:cubicBezTo>
                  <a:pt x="279" y="106"/>
                  <a:pt x="279" y="106"/>
                  <a:pt x="279" y="106"/>
                </a:cubicBezTo>
                <a:cubicBezTo>
                  <a:pt x="279" y="106"/>
                  <a:pt x="278" y="106"/>
                  <a:pt x="278" y="106"/>
                </a:cubicBezTo>
                <a:cubicBezTo>
                  <a:pt x="278" y="105"/>
                  <a:pt x="278" y="105"/>
                  <a:pt x="278" y="106"/>
                </a:cubicBezTo>
                <a:cubicBezTo>
                  <a:pt x="277" y="107"/>
                  <a:pt x="277" y="107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6" y="106"/>
                </a:cubicBezTo>
                <a:cubicBezTo>
                  <a:pt x="276" y="106"/>
                  <a:pt x="276" y="106"/>
                  <a:pt x="276" y="106"/>
                </a:cubicBezTo>
                <a:cubicBezTo>
                  <a:pt x="275" y="106"/>
                  <a:pt x="273" y="105"/>
                  <a:pt x="271" y="104"/>
                </a:cubicBezTo>
                <a:cubicBezTo>
                  <a:pt x="271" y="104"/>
                  <a:pt x="270" y="103"/>
                  <a:pt x="270" y="103"/>
                </a:cubicBezTo>
                <a:cubicBezTo>
                  <a:pt x="269" y="103"/>
                  <a:pt x="269" y="102"/>
                  <a:pt x="269" y="102"/>
                </a:cubicBezTo>
                <a:cubicBezTo>
                  <a:pt x="268" y="101"/>
                  <a:pt x="268" y="101"/>
                  <a:pt x="268" y="102"/>
                </a:cubicBezTo>
                <a:cubicBezTo>
                  <a:pt x="268" y="102"/>
                  <a:pt x="268" y="102"/>
                  <a:pt x="268" y="101"/>
                </a:cubicBezTo>
                <a:cubicBezTo>
                  <a:pt x="268" y="100"/>
                  <a:pt x="267" y="100"/>
                  <a:pt x="267" y="101"/>
                </a:cubicBezTo>
                <a:cubicBezTo>
                  <a:pt x="267" y="101"/>
                  <a:pt x="267" y="101"/>
                  <a:pt x="266" y="100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67" y="100"/>
                  <a:pt x="267" y="100"/>
                  <a:pt x="265" y="98"/>
                </a:cubicBezTo>
                <a:cubicBezTo>
                  <a:pt x="264" y="96"/>
                  <a:pt x="261" y="92"/>
                  <a:pt x="261" y="91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60" y="90"/>
                  <a:pt x="260" y="89"/>
                  <a:pt x="260" y="89"/>
                </a:cubicBezTo>
                <a:cubicBezTo>
                  <a:pt x="259" y="89"/>
                  <a:pt x="258" y="87"/>
                  <a:pt x="258" y="87"/>
                </a:cubicBezTo>
                <a:cubicBezTo>
                  <a:pt x="258" y="86"/>
                  <a:pt x="258" y="86"/>
                  <a:pt x="258" y="86"/>
                </a:cubicBezTo>
                <a:cubicBezTo>
                  <a:pt x="258" y="86"/>
                  <a:pt x="257" y="86"/>
                  <a:pt x="257" y="85"/>
                </a:cubicBezTo>
                <a:cubicBezTo>
                  <a:pt x="257" y="85"/>
                  <a:pt x="256" y="84"/>
                  <a:pt x="256" y="84"/>
                </a:cubicBezTo>
                <a:cubicBezTo>
                  <a:pt x="255" y="83"/>
                  <a:pt x="254" y="82"/>
                  <a:pt x="254" y="81"/>
                </a:cubicBezTo>
                <a:cubicBezTo>
                  <a:pt x="252" y="79"/>
                  <a:pt x="252" y="78"/>
                  <a:pt x="252" y="78"/>
                </a:cubicBezTo>
                <a:cubicBezTo>
                  <a:pt x="252" y="78"/>
                  <a:pt x="251" y="77"/>
                  <a:pt x="251" y="77"/>
                </a:cubicBezTo>
                <a:cubicBezTo>
                  <a:pt x="250" y="76"/>
                  <a:pt x="250" y="75"/>
                  <a:pt x="250" y="75"/>
                </a:cubicBezTo>
                <a:cubicBezTo>
                  <a:pt x="250" y="75"/>
                  <a:pt x="250" y="75"/>
                  <a:pt x="250" y="75"/>
                </a:cubicBezTo>
                <a:cubicBezTo>
                  <a:pt x="250" y="74"/>
                  <a:pt x="249" y="74"/>
                  <a:pt x="249" y="73"/>
                </a:cubicBezTo>
                <a:cubicBezTo>
                  <a:pt x="247" y="72"/>
                  <a:pt x="244" y="68"/>
                  <a:pt x="244" y="67"/>
                </a:cubicBezTo>
                <a:cubicBezTo>
                  <a:pt x="244" y="66"/>
                  <a:pt x="240" y="62"/>
                  <a:pt x="237" y="60"/>
                </a:cubicBezTo>
                <a:cubicBezTo>
                  <a:pt x="235" y="58"/>
                  <a:pt x="233" y="56"/>
                  <a:pt x="231" y="54"/>
                </a:cubicBezTo>
                <a:cubicBezTo>
                  <a:pt x="231" y="54"/>
                  <a:pt x="230" y="53"/>
                  <a:pt x="230" y="53"/>
                </a:cubicBezTo>
                <a:cubicBezTo>
                  <a:pt x="230" y="53"/>
                  <a:pt x="230" y="53"/>
                  <a:pt x="230" y="5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9" y="52"/>
                  <a:pt x="228" y="51"/>
                  <a:pt x="228" y="51"/>
                </a:cubicBezTo>
                <a:cubicBezTo>
                  <a:pt x="228" y="51"/>
                  <a:pt x="227" y="50"/>
                  <a:pt x="227" y="50"/>
                </a:cubicBezTo>
                <a:cubicBezTo>
                  <a:pt x="226" y="50"/>
                  <a:pt x="226" y="50"/>
                  <a:pt x="225" y="49"/>
                </a:cubicBezTo>
                <a:cubicBezTo>
                  <a:pt x="225" y="49"/>
                  <a:pt x="224" y="48"/>
                  <a:pt x="224" y="48"/>
                </a:cubicBezTo>
                <a:cubicBezTo>
                  <a:pt x="224" y="48"/>
                  <a:pt x="223" y="48"/>
                  <a:pt x="223" y="48"/>
                </a:cubicBezTo>
                <a:cubicBezTo>
                  <a:pt x="223" y="48"/>
                  <a:pt x="223" y="47"/>
                  <a:pt x="222" y="47"/>
                </a:cubicBezTo>
                <a:cubicBezTo>
                  <a:pt x="221" y="47"/>
                  <a:pt x="220" y="46"/>
                  <a:pt x="220" y="46"/>
                </a:cubicBezTo>
                <a:cubicBezTo>
                  <a:pt x="220" y="46"/>
                  <a:pt x="219" y="46"/>
                  <a:pt x="218" y="46"/>
                </a:cubicBezTo>
                <a:cubicBezTo>
                  <a:pt x="217" y="45"/>
                  <a:pt x="215" y="45"/>
                  <a:pt x="214" y="44"/>
                </a:cubicBezTo>
                <a:cubicBezTo>
                  <a:pt x="212" y="44"/>
                  <a:pt x="211" y="43"/>
                  <a:pt x="210" y="43"/>
                </a:cubicBezTo>
                <a:cubicBezTo>
                  <a:pt x="210" y="43"/>
                  <a:pt x="209" y="43"/>
                  <a:pt x="209" y="43"/>
                </a:cubicBezTo>
                <a:cubicBezTo>
                  <a:pt x="208" y="43"/>
                  <a:pt x="208" y="43"/>
                  <a:pt x="207" y="43"/>
                </a:cubicBezTo>
                <a:cubicBezTo>
                  <a:pt x="207" y="43"/>
                  <a:pt x="206" y="42"/>
                  <a:pt x="205" y="42"/>
                </a:cubicBezTo>
                <a:cubicBezTo>
                  <a:pt x="204" y="42"/>
                  <a:pt x="203" y="41"/>
                  <a:pt x="203" y="42"/>
                </a:cubicBezTo>
                <a:cubicBezTo>
                  <a:pt x="203" y="42"/>
                  <a:pt x="203" y="42"/>
                  <a:pt x="202" y="42"/>
                </a:cubicBezTo>
                <a:cubicBezTo>
                  <a:pt x="201" y="41"/>
                  <a:pt x="198" y="41"/>
                  <a:pt x="198" y="42"/>
                </a:cubicBezTo>
                <a:cubicBezTo>
                  <a:pt x="198" y="42"/>
                  <a:pt x="198" y="42"/>
                  <a:pt x="198" y="42"/>
                </a:cubicBezTo>
                <a:cubicBezTo>
                  <a:pt x="197" y="42"/>
                  <a:pt x="197" y="42"/>
                  <a:pt x="197" y="42"/>
                </a:cubicBezTo>
                <a:cubicBezTo>
                  <a:pt x="195" y="42"/>
                  <a:pt x="193" y="42"/>
                  <a:pt x="192" y="42"/>
                </a:cubicBezTo>
                <a:cubicBezTo>
                  <a:pt x="191" y="42"/>
                  <a:pt x="191" y="42"/>
                  <a:pt x="191" y="42"/>
                </a:cubicBezTo>
                <a:cubicBezTo>
                  <a:pt x="191" y="42"/>
                  <a:pt x="190" y="42"/>
                  <a:pt x="190" y="42"/>
                </a:cubicBezTo>
                <a:cubicBezTo>
                  <a:pt x="189" y="42"/>
                  <a:pt x="188" y="42"/>
                  <a:pt x="188" y="42"/>
                </a:cubicBezTo>
                <a:cubicBezTo>
                  <a:pt x="187" y="42"/>
                  <a:pt x="186" y="42"/>
                  <a:pt x="185" y="41"/>
                </a:cubicBezTo>
                <a:cubicBezTo>
                  <a:pt x="184" y="40"/>
                  <a:pt x="184" y="39"/>
                  <a:pt x="184" y="39"/>
                </a:cubicBezTo>
                <a:cubicBezTo>
                  <a:pt x="184" y="39"/>
                  <a:pt x="183" y="40"/>
                  <a:pt x="183" y="40"/>
                </a:cubicBezTo>
                <a:cubicBezTo>
                  <a:pt x="183" y="42"/>
                  <a:pt x="182" y="42"/>
                  <a:pt x="181" y="42"/>
                </a:cubicBezTo>
                <a:cubicBezTo>
                  <a:pt x="181" y="42"/>
                  <a:pt x="181" y="42"/>
                  <a:pt x="180" y="43"/>
                </a:cubicBezTo>
                <a:cubicBezTo>
                  <a:pt x="178" y="46"/>
                  <a:pt x="177" y="47"/>
                  <a:pt x="175" y="48"/>
                </a:cubicBezTo>
                <a:cubicBezTo>
                  <a:pt x="174" y="49"/>
                  <a:pt x="174" y="49"/>
                  <a:pt x="173" y="51"/>
                </a:cubicBezTo>
                <a:cubicBezTo>
                  <a:pt x="172" y="53"/>
                  <a:pt x="170" y="56"/>
                  <a:pt x="170" y="56"/>
                </a:cubicBezTo>
                <a:cubicBezTo>
                  <a:pt x="169" y="56"/>
                  <a:pt x="169" y="56"/>
                  <a:pt x="169" y="57"/>
                </a:cubicBezTo>
                <a:cubicBezTo>
                  <a:pt x="168" y="57"/>
                  <a:pt x="168" y="58"/>
                  <a:pt x="168" y="58"/>
                </a:cubicBezTo>
                <a:cubicBezTo>
                  <a:pt x="167" y="58"/>
                  <a:pt x="167" y="58"/>
                  <a:pt x="167" y="59"/>
                </a:cubicBezTo>
                <a:cubicBezTo>
                  <a:pt x="167" y="60"/>
                  <a:pt x="167" y="61"/>
                  <a:pt x="167" y="61"/>
                </a:cubicBezTo>
                <a:cubicBezTo>
                  <a:pt x="167" y="62"/>
                  <a:pt x="166" y="66"/>
                  <a:pt x="165" y="67"/>
                </a:cubicBezTo>
                <a:cubicBezTo>
                  <a:pt x="165" y="67"/>
                  <a:pt x="165" y="68"/>
                  <a:pt x="165" y="68"/>
                </a:cubicBezTo>
                <a:cubicBezTo>
                  <a:pt x="165" y="68"/>
                  <a:pt x="164" y="68"/>
                  <a:pt x="164" y="69"/>
                </a:cubicBezTo>
                <a:cubicBezTo>
                  <a:pt x="164" y="69"/>
                  <a:pt x="163" y="69"/>
                  <a:pt x="163" y="69"/>
                </a:cubicBezTo>
                <a:cubicBezTo>
                  <a:pt x="163" y="69"/>
                  <a:pt x="162" y="70"/>
                  <a:pt x="161" y="72"/>
                </a:cubicBezTo>
                <a:cubicBezTo>
                  <a:pt x="160" y="73"/>
                  <a:pt x="160" y="74"/>
                  <a:pt x="160" y="74"/>
                </a:cubicBezTo>
                <a:cubicBezTo>
                  <a:pt x="160" y="73"/>
                  <a:pt x="159" y="74"/>
                  <a:pt x="159" y="75"/>
                </a:cubicBezTo>
                <a:cubicBezTo>
                  <a:pt x="159" y="76"/>
                  <a:pt x="158" y="76"/>
                  <a:pt x="157" y="77"/>
                </a:cubicBezTo>
                <a:cubicBezTo>
                  <a:pt x="157" y="78"/>
                  <a:pt x="156" y="78"/>
                  <a:pt x="156" y="78"/>
                </a:cubicBezTo>
                <a:cubicBezTo>
                  <a:pt x="156" y="78"/>
                  <a:pt x="156" y="79"/>
                  <a:pt x="156" y="80"/>
                </a:cubicBezTo>
                <a:cubicBezTo>
                  <a:pt x="155" y="81"/>
                  <a:pt x="155" y="82"/>
                  <a:pt x="155" y="83"/>
                </a:cubicBezTo>
                <a:cubicBezTo>
                  <a:pt x="155" y="83"/>
                  <a:pt x="155" y="84"/>
                  <a:pt x="154" y="85"/>
                </a:cubicBezTo>
                <a:cubicBezTo>
                  <a:pt x="153" y="86"/>
                  <a:pt x="152" y="86"/>
                  <a:pt x="152" y="87"/>
                </a:cubicBezTo>
                <a:cubicBezTo>
                  <a:pt x="152" y="88"/>
                  <a:pt x="152" y="88"/>
                  <a:pt x="151" y="87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0" y="88"/>
                  <a:pt x="150" y="88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8"/>
                  <a:pt x="149" y="88"/>
                  <a:pt x="148" y="89"/>
                </a:cubicBezTo>
                <a:cubicBezTo>
                  <a:pt x="148" y="89"/>
                  <a:pt x="148" y="89"/>
                  <a:pt x="148" y="90"/>
                </a:cubicBezTo>
                <a:cubicBezTo>
                  <a:pt x="148" y="90"/>
                  <a:pt x="148" y="91"/>
                  <a:pt x="148" y="92"/>
                </a:cubicBezTo>
                <a:cubicBezTo>
                  <a:pt x="147" y="92"/>
                  <a:pt x="147" y="94"/>
                  <a:pt x="147" y="95"/>
                </a:cubicBezTo>
                <a:cubicBezTo>
                  <a:pt x="146" y="97"/>
                  <a:pt x="145" y="99"/>
                  <a:pt x="144" y="99"/>
                </a:cubicBezTo>
                <a:cubicBezTo>
                  <a:pt x="144" y="99"/>
                  <a:pt x="143" y="101"/>
                  <a:pt x="143" y="101"/>
                </a:cubicBezTo>
                <a:cubicBezTo>
                  <a:pt x="143" y="101"/>
                  <a:pt x="143" y="102"/>
                  <a:pt x="143" y="102"/>
                </a:cubicBezTo>
                <a:cubicBezTo>
                  <a:pt x="143" y="102"/>
                  <a:pt x="142" y="104"/>
                  <a:pt x="142" y="105"/>
                </a:cubicBezTo>
                <a:cubicBezTo>
                  <a:pt x="141" y="106"/>
                  <a:pt x="141" y="107"/>
                  <a:pt x="141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8"/>
                  <a:pt x="140" y="108"/>
                  <a:pt x="140" y="108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9" y="109"/>
                  <a:pt x="139" y="109"/>
                  <a:pt x="138" y="109"/>
                </a:cubicBezTo>
                <a:cubicBezTo>
                  <a:pt x="136" y="109"/>
                  <a:pt x="135" y="111"/>
                  <a:pt x="136" y="111"/>
                </a:cubicBezTo>
                <a:cubicBezTo>
                  <a:pt x="137" y="112"/>
                  <a:pt x="139" y="112"/>
                  <a:pt x="139" y="112"/>
                </a:cubicBezTo>
                <a:cubicBezTo>
                  <a:pt x="139" y="111"/>
                  <a:pt x="142" y="110"/>
                  <a:pt x="142" y="110"/>
                </a:cubicBezTo>
                <a:cubicBezTo>
                  <a:pt x="142" y="110"/>
                  <a:pt x="142" y="110"/>
                  <a:pt x="143" y="110"/>
                </a:cubicBezTo>
                <a:cubicBezTo>
                  <a:pt x="144" y="110"/>
                  <a:pt x="144" y="109"/>
                  <a:pt x="144" y="109"/>
                </a:cubicBezTo>
                <a:cubicBezTo>
                  <a:pt x="144" y="109"/>
                  <a:pt x="145" y="109"/>
                  <a:pt x="145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48" y="108"/>
                  <a:pt x="151" y="107"/>
                  <a:pt x="152" y="107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107"/>
                  <a:pt x="153" y="107"/>
                  <a:pt x="154" y="107"/>
                </a:cubicBezTo>
                <a:cubicBezTo>
                  <a:pt x="154" y="107"/>
                  <a:pt x="154" y="107"/>
                  <a:pt x="155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5" y="107"/>
                  <a:pt x="156" y="107"/>
                  <a:pt x="157" y="107"/>
                </a:cubicBezTo>
                <a:cubicBezTo>
                  <a:pt x="158" y="106"/>
                  <a:pt x="161" y="106"/>
                  <a:pt x="161" y="107"/>
                </a:cubicBezTo>
                <a:cubicBezTo>
                  <a:pt x="161" y="107"/>
                  <a:pt x="162" y="107"/>
                  <a:pt x="162" y="107"/>
                </a:cubicBezTo>
                <a:cubicBezTo>
                  <a:pt x="162" y="107"/>
                  <a:pt x="167" y="107"/>
                  <a:pt x="168" y="108"/>
                </a:cubicBezTo>
                <a:cubicBezTo>
                  <a:pt x="169" y="109"/>
                  <a:pt x="172" y="110"/>
                  <a:pt x="173" y="110"/>
                </a:cubicBezTo>
                <a:cubicBezTo>
                  <a:pt x="173" y="110"/>
                  <a:pt x="174" y="110"/>
                  <a:pt x="174" y="111"/>
                </a:cubicBezTo>
                <a:cubicBezTo>
                  <a:pt x="175" y="111"/>
                  <a:pt x="175" y="112"/>
                  <a:pt x="176" y="112"/>
                </a:cubicBezTo>
                <a:cubicBezTo>
                  <a:pt x="176" y="112"/>
                  <a:pt x="176" y="112"/>
                  <a:pt x="176" y="112"/>
                </a:cubicBezTo>
                <a:cubicBezTo>
                  <a:pt x="176" y="112"/>
                  <a:pt x="176" y="113"/>
                  <a:pt x="177" y="113"/>
                </a:cubicBezTo>
                <a:cubicBezTo>
                  <a:pt x="177" y="113"/>
                  <a:pt x="178" y="113"/>
                  <a:pt x="178" y="113"/>
                </a:cubicBezTo>
                <a:cubicBezTo>
                  <a:pt x="177" y="114"/>
                  <a:pt x="179" y="115"/>
                  <a:pt x="179" y="115"/>
                </a:cubicBezTo>
                <a:cubicBezTo>
                  <a:pt x="180" y="115"/>
                  <a:pt x="180" y="115"/>
                  <a:pt x="180" y="115"/>
                </a:cubicBezTo>
                <a:cubicBezTo>
                  <a:pt x="179" y="115"/>
                  <a:pt x="180" y="116"/>
                  <a:pt x="181" y="116"/>
                </a:cubicBezTo>
                <a:cubicBezTo>
                  <a:pt x="181" y="116"/>
                  <a:pt x="183" y="117"/>
                  <a:pt x="183" y="118"/>
                </a:cubicBezTo>
                <a:cubicBezTo>
                  <a:pt x="183" y="118"/>
                  <a:pt x="183" y="118"/>
                  <a:pt x="183" y="118"/>
                </a:cubicBezTo>
                <a:cubicBezTo>
                  <a:pt x="183" y="118"/>
                  <a:pt x="183" y="118"/>
                  <a:pt x="183" y="118"/>
                </a:cubicBezTo>
                <a:cubicBezTo>
                  <a:pt x="183" y="118"/>
                  <a:pt x="184" y="117"/>
                  <a:pt x="184" y="117"/>
                </a:cubicBezTo>
                <a:cubicBezTo>
                  <a:pt x="184" y="117"/>
                  <a:pt x="184" y="118"/>
                  <a:pt x="184" y="118"/>
                </a:cubicBezTo>
                <a:cubicBezTo>
                  <a:pt x="184" y="118"/>
                  <a:pt x="184" y="118"/>
                  <a:pt x="184" y="119"/>
                </a:cubicBezTo>
                <a:cubicBezTo>
                  <a:pt x="184" y="120"/>
                  <a:pt x="184" y="120"/>
                  <a:pt x="18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6" y="120"/>
                  <a:pt x="186" y="120"/>
                </a:cubicBezTo>
                <a:cubicBezTo>
                  <a:pt x="185" y="121"/>
                  <a:pt x="185" y="121"/>
                  <a:pt x="186" y="121"/>
                </a:cubicBezTo>
                <a:cubicBezTo>
                  <a:pt x="186" y="121"/>
                  <a:pt x="186" y="121"/>
                  <a:pt x="186" y="121"/>
                </a:cubicBezTo>
                <a:cubicBezTo>
                  <a:pt x="186" y="120"/>
                  <a:pt x="186" y="120"/>
                  <a:pt x="187" y="122"/>
                </a:cubicBezTo>
                <a:cubicBezTo>
                  <a:pt x="188" y="123"/>
                  <a:pt x="188" y="123"/>
                  <a:pt x="188" y="123"/>
                </a:cubicBezTo>
                <a:cubicBezTo>
                  <a:pt x="188" y="123"/>
                  <a:pt x="189" y="124"/>
                  <a:pt x="189" y="124"/>
                </a:cubicBezTo>
                <a:cubicBezTo>
                  <a:pt x="189" y="125"/>
                  <a:pt x="189" y="125"/>
                  <a:pt x="190" y="126"/>
                </a:cubicBezTo>
                <a:cubicBezTo>
                  <a:pt x="190" y="126"/>
                  <a:pt x="190" y="126"/>
                  <a:pt x="190" y="126"/>
                </a:cubicBezTo>
                <a:cubicBezTo>
                  <a:pt x="190" y="127"/>
                  <a:pt x="190" y="127"/>
                  <a:pt x="191" y="127"/>
                </a:cubicBezTo>
                <a:cubicBezTo>
                  <a:pt x="191" y="127"/>
                  <a:pt x="191" y="127"/>
                  <a:pt x="191" y="127"/>
                </a:cubicBezTo>
                <a:cubicBezTo>
                  <a:pt x="191" y="127"/>
                  <a:pt x="191" y="128"/>
                  <a:pt x="191" y="128"/>
                </a:cubicBezTo>
                <a:cubicBezTo>
                  <a:pt x="191" y="128"/>
                  <a:pt x="192" y="128"/>
                  <a:pt x="192" y="129"/>
                </a:cubicBezTo>
                <a:cubicBezTo>
                  <a:pt x="192" y="129"/>
                  <a:pt x="192" y="129"/>
                  <a:pt x="192" y="129"/>
                </a:cubicBezTo>
                <a:cubicBezTo>
                  <a:pt x="192" y="129"/>
                  <a:pt x="193" y="130"/>
                  <a:pt x="193" y="130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3" y="131"/>
                  <a:pt x="193" y="131"/>
                  <a:pt x="193" y="132"/>
                </a:cubicBezTo>
                <a:cubicBezTo>
                  <a:pt x="194" y="132"/>
                  <a:pt x="194" y="132"/>
                  <a:pt x="194" y="133"/>
                </a:cubicBezTo>
                <a:cubicBezTo>
                  <a:pt x="194" y="133"/>
                  <a:pt x="195" y="134"/>
                  <a:pt x="196" y="135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197" y="136"/>
                  <a:pt x="198" y="138"/>
                  <a:pt x="198" y="138"/>
                </a:cubicBezTo>
                <a:cubicBezTo>
                  <a:pt x="198" y="138"/>
                  <a:pt x="198" y="138"/>
                  <a:pt x="198" y="138"/>
                </a:cubicBezTo>
                <a:cubicBezTo>
                  <a:pt x="198" y="138"/>
                  <a:pt x="199" y="139"/>
                  <a:pt x="199" y="139"/>
                </a:cubicBezTo>
                <a:cubicBezTo>
                  <a:pt x="199" y="140"/>
                  <a:pt x="199" y="140"/>
                  <a:pt x="200" y="140"/>
                </a:cubicBezTo>
                <a:cubicBezTo>
                  <a:pt x="200" y="140"/>
                  <a:pt x="200" y="141"/>
                  <a:pt x="200" y="141"/>
                </a:cubicBezTo>
                <a:cubicBezTo>
                  <a:pt x="200" y="142"/>
                  <a:pt x="200" y="142"/>
                  <a:pt x="201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3"/>
                  <a:pt x="202" y="143"/>
                  <a:pt x="202" y="143"/>
                </a:cubicBezTo>
                <a:cubicBezTo>
                  <a:pt x="202" y="143"/>
                  <a:pt x="203" y="144"/>
                  <a:pt x="203" y="145"/>
                </a:cubicBezTo>
                <a:cubicBezTo>
                  <a:pt x="203" y="145"/>
                  <a:pt x="203" y="145"/>
                  <a:pt x="203" y="145"/>
                </a:cubicBezTo>
                <a:cubicBezTo>
                  <a:pt x="203" y="145"/>
                  <a:pt x="204" y="145"/>
                  <a:pt x="204" y="146"/>
                </a:cubicBezTo>
                <a:cubicBezTo>
                  <a:pt x="205" y="147"/>
                  <a:pt x="205" y="148"/>
                  <a:pt x="205" y="148"/>
                </a:cubicBezTo>
                <a:cubicBezTo>
                  <a:pt x="206" y="148"/>
                  <a:pt x="206" y="148"/>
                  <a:pt x="206" y="149"/>
                </a:cubicBezTo>
                <a:cubicBezTo>
                  <a:pt x="206" y="149"/>
                  <a:pt x="206" y="149"/>
                  <a:pt x="206" y="149"/>
                </a:cubicBezTo>
                <a:cubicBezTo>
                  <a:pt x="207" y="150"/>
                  <a:pt x="208" y="151"/>
                  <a:pt x="210" y="153"/>
                </a:cubicBezTo>
                <a:cubicBezTo>
                  <a:pt x="210" y="153"/>
                  <a:pt x="211" y="154"/>
                  <a:pt x="211" y="155"/>
                </a:cubicBezTo>
                <a:cubicBezTo>
                  <a:pt x="211" y="155"/>
                  <a:pt x="212" y="156"/>
                  <a:pt x="212" y="156"/>
                </a:cubicBezTo>
                <a:cubicBezTo>
                  <a:pt x="212" y="156"/>
                  <a:pt x="212" y="156"/>
                  <a:pt x="213" y="157"/>
                </a:cubicBezTo>
                <a:cubicBezTo>
                  <a:pt x="213" y="157"/>
                  <a:pt x="214" y="158"/>
                  <a:pt x="214" y="158"/>
                </a:cubicBezTo>
                <a:cubicBezTo>
                  <a:pt x="215" y="158"/>
                  <a:pt x="216" y="159"/>
                  <a:pt x="216" y="160"/>
                </a:cubicBezTo>
                <a:cubicBezTo>
                  <a:pt x="217" y="160"/>
                  <a:pt x="217" y="161"/>
                  <a:pt x="217" y="161"/>
                </a:cubicBezTo>
                <a:cubicBezTo>
                  <a:pt x="218" y="161"/>
                  <a:pt x="218" y="162"/>
                  <a:pt x="218" y="162"/>
                </a:cubicBezTo>
                <a:cubicBezTo>
                  <a:pt x="219" y="163"/>
                  <a:pt x="219" y="164"/>
                  <a:pt x="220" y="164"/>
                </a:cubicBezTo>
                <a:cubicBezTo>
                  <a:pt x="220" y="164"/>
                  <a:pt x="220" y="164"/>
                  <a:pt x="220" y="165"/>
                </a:cubicBezTo>
                <a:cubicBezTo>
                  <a:pt x="221" y="165"/>
                  <a:pt x="221" y="165"/>
                  <a:pt x="222" y="166"/>
                </a:cubicBezTo>
                <a:cubicBezTo>
                  <a:pt x="222" y="166"/>
                  <a:pt x="223" y="167"/>
                  <a:pt x="223" y="167"/>
                </a:cubicBezTo>
                <a:cubicBezTo>
                  <a:pt x="223" y="167"/>
                  <a:pt x="225" y="168"/>
                  <a:pt x="226" y="169"/>
                </a:cubicBezTo>
                <a:cubicBezTo>
                  <a:pt x="226" y="169"/>
                  <a:pt x="226" y="169"/>
                  <a:pt x="226" y="169"/>
                </a:cubicBezTo>
                <a:cubicBezTo>
                  <a:pt x="226" y="169"/>
                  <a:pt x="226" y="170"/>
                  <a:pt x="227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7" y="170"/>
                  <a:pt x="228" y="171"/>
                  <a:pt x="229" y="171"/>
                </a:cubicBezTo>
                <a:cubicBezTo>
                  <a:pt x="229" y="171"/>
                  <a:pt x="230" y="171"/>
                  <a:pt x="231" y="172"/>
                </a:cubicBezTo>
                <a:cubicBezTo>
                  <a:pt x="233" y="173"/>
                  <a:pt x="234" y="174"/>
                  <a:pt x="237" y="175"/>
                </a:cubicBezTo>
                <a:cubicBezTo>
                  <a:pt x="241" y="176"/>
                  <a:pt x="241" y="176"/>
                  <a:pt x="241" y="176"/>
                </a:cubicBezTo>
                <a:lnTo>
                  <a:pt x="243" y="176"/>
                </a:lnTo>
                <a:close/>
                <a:moveTo>
                  <a:pt x="226" y="160"/>
                </a:moveTo>
                <a:cubicBezTo>
                  <a:pt x="226" y="160"/>
                  <a:pt x="226" y="159"/>
                  <a:pt x="225" y="159"/>
                </a:cubicBezTo>
                <a:cubicBezTo>
                  <a:pt x="225" y="158"/>
                  <a:pt x="224" y="158"/>
                  <a:pt x="224" y="157"/>
                </a:cubicBezTo>
                <a:cubicBezTo>
                  <a:pt x="224" y="155"/>
                  <a:pt x="224" y="155"/>
                  <a:pt x="224" y="156"/>
                </a:cubicBezTo>
                <a:cubicBezTo>
                  <a:pt x="223" y="157"/>
                  <a:pt x="223" y="157"/>
                  <a:pt x="222" y="156"/>
                </a:cubicBezTo>
                <a:cubicBezTo>
                  <a:pt x="222" y="155"/>
                  <a:pt x="222" y="155"/>
                  <a:pt x="222" y="155"/>
                </a:cubicBezTo>
                <a:cubicBezTo>
                  <a:pt x="221" y="156"/>
                  <a:pt x="220" y="155"/>
                  <a:pt x="220" y="155"/>
                </a:cubicBezTo>
                <a:cubicBezTo>
                  <a:pt x="220" y="154"/>
                  <a:pt x="219" y="154"/>
                  <a:pt x="219" y="154"/>
                </a:cubicBezTo>
                <a:cubicBezTo>
                  <a:pt x="218" y="153"/>
                  <a:pt x="218" y="153"/>
                  <a:pt x="218" y="152"/>
                </a:cubicBezTo>
                <a:cubicBezTo>
                  <a:pt x="218" y="152"/>
                  <a:pt x="218" y="151"/>
                  <a:pt x="218" y="151"/>
                </a:cubicBezTo>
                <a:cubicBezTo>
                  <a:pt x="218" y="151"/>
                  <a:pt x="217" y="151"/>
                  <a:pt x="218" y="151"/>
                </a:cubicBezTo>
                <a:cubicBezTo>
                  <a:pt x="218" y="150"/>
                  <a:pt x="218" y="150"/>
                  <a:pt x="217" y="150"/>
                </a:cubicBezTo>
                <a:cubicBezTo>
                  <a:pt x="217" y="150"/>
                  <a:pt x="217" y="150"/>
                  <a:pt x="217" y="149"/>
                </a:cubicBezTo>
                <a:cubicBezTo>
                  <a:pt x="217" y="148"/>
                  <a:pt x="217" y="148"/>
                  <a:pt x="217" y="149"/>
                </a:cubicBezTo>
                <a:cubicBezTo>
                  <a:pt x="216" y="149"/>
                  <a:pt x="216" y="149"/>
                  <a:pt x="216" y="148"/>
                </a:cubicBezTo>
                <a:cubicBezTo>
                  <a:pt x="216" y="148"/>
                  <a:pt x="216" y="148"/>
                  <a:pt x="215" y="149"/>
                </a:cubicBezTo>
                <a:cubicBezTo>
                  <a:pt x="214" y="149"/>
                  <a:pt x="214" y="149"/>
                  <a:pt x="213" y="149"/>
                </a:cubicBezTo>
                <a:cubicBezTo>
                  <a:pt x="213" y="149"/>
                  <a:pt x="213" y="149"/>
                  <a:pt x="213" y="149"/>
                </a:cubicBezTo>
                <a:cubicBezTo>
                  <a:pt x="213" y="150"/>
                  <a:pt x="211" y="150"/>
                  <a:pt x="211" y="150"/>
                </a:cubicBezTo>
                <a:cubicBezTo>
                  <a:pt x="211" y="150"/>
                  <a:pt x="211" y="150"/>
                  <a:pt x="210" y="150"/>
                </a:cubicBezTo>
                <a:cubicBezTo>
                  <a:pt x="210" y="150"/>
                  <a:pt x="210" y="150"/>
                  <a:pt x="210" y="149"/>
                </a:cubicBezTo>
                <a:cubicBezTo>
                  <a:pt x="210" y="149"/>
                  <a:pt x="210" y="149"/>
                  <a:pt x="209" y="149"/>
                </a:cubicBezTo>
                <a:cubicBezTo>
                  <a:pt x="209" y="149"/>
                  <a:pt x="208" y="148"/>
                  <a:pt x="208" y="148"/>
                </a:cubicBezTo>
                <a:cubicBezTo>
                  <a:pt x="208" y="147"/>
                  <a:pt x="208" y="147"/>
                  <a:pt x="208" y="146"/>
                </a:cubicBezTo>
                <a:cubicBezTo>
                  <a:pt x="207" y="146"/>
                  <a:pt x="207" y="145"/>
                  <a:pt x="208" y="145"/>
                </a:cubicBezTo>
                <a:cubicBezTo>
                  <a:pt x="208" y="144"/>
                  <a:pt x="208" y="144"/>
                  <a:pt x="207" y="143"/>
                </a:cubicBezTo>
                <a:cubicBezTo>
                  <a:pt x="207" y="143"/>
                  <a:pt x="207" y="143"/>
                  <a:pt x="207" y="143"/>
                </a:cubicBezTo>
                <a:cubicBezTo>
                  <a:pt x="207" y="142"/>
                  <a:pt x="206" y="142"/>
                  <a:pt x="206" y="142"/>
                </a:cubicBezTo>
                <a:cubicBezTo>
                  <a:pt x="206" y="142"/>
                  <a:pt x="206" y="142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4" y="142"/>
                  <a:pt x="203" y="141"/>
                  <a:pt x="203" y="141"/>
                </a:cubicBezTo>
                <a:cubicBezTo>
                  <a:pt x="203" y="141"/>
                  <a:pt x="203" y="141"/>
                  <a:pt x="203" y="141"/>
                </a:cubicBezTo>
                <a:cubicBezTo>
                  <a:pt x="201" y="140"/>
                  <a:pt x="199" y="133"/>
                  <a:pt x="200" y="133"/>
                </a:cubicBezTo>
                <a:cubicBezTo>
                  <a:pt x="200" y="133"/>
                  <a:pt x="200" y="133"/>
                  <a:pt x="200" y="133"/>
                </a:cubicBezTo>
                <a:cubicBezTo>
                  <a:pt x="200" y="132"/>
                  <a:pt x="200" y="132"/>
                  <a:pt x="200" y="131"/>
                </a:cubicBezTo>
                <a:cubicBezTo>
                  <a:pt x="200" y="130"/>
                  <a:pt x="200" y="129"/>
                  <a:pt x="198" y="128"/>
                </a:cubicBezTo>
                <a:cubicBezTo>
                  <a:pt x="196" y="126"/>
                  <a:pt x="196" y="126"/>
                  <a:pt x="196" y="125"/>
                </a:cubicBezTo>
                <a:cubicBezTo>
                  <a:pt x="197" y="122"/>
                  <a:pt x="195" y="120"/>
                  <a:pt x="194" y="121"/>
                </a:cubicBezTo>
                <a:cubicBezTo>
                  <a:pt x="194" y="121"/>
                  <a:pt x="194" y="121"/>
                  <a:pt x="193" y="120"/>
                </a:cubicBezTo>
                <a:cubicBezTo>
                  <a:pt x="193" y="120"/>
                  <a:pt x="193" y="120"/>
                  <a:pt x="192" y="120"/>
                </a:cubicBezTo>
                <a:cubicBezTo>
                  <a:pt x="192" y="121"/>
                  <a:pt x="192" y="121"/>
                  <a:pt x="192" y="121"/>
                </a:cubicBezTo>
                <a:cubicBezTo>
                  <a:pt x="191" y="121"/>
                  <a:pt x="190" y="120"/>
                  <a:pt x="190" y="120"/>
                </a:cubicBezTo>
                <a:cubicBezTo>
                  <a:pt x="189" y="120"/>
                  <a:pt x="188" y="120"/>
                  <a:pt x="188" y="118"/>
                </a:cubicBezTo>
                <a:cubicBezTo>
                  <a:pt x="187" y="117"/>
                  <a:pt x="187" y="116"/>
                  <a:pt x="187" y="116"/>
                </a:cubicBezTo>
                <a:cubicBezTo>
                  <a:pt x="187" y="115"/>
                  <a:pt x="187" y="115"/>
                  <a:pt x="186" y="114"/>
                </a:cubicBezTo>
                <a:cubicBezTo>
                  <a:pt x="186" y="114"/>
                  <a:pt x="186" y="113"/>
                  <a:pt x="186" y="112"/>
                </a:cubicBezTo>
                <a:cubicBezTo>
                  <a:pt x="186" y="111"/>
                  <a:pt x="186" y="111"/>
                  <a:pt x="185" y="112"/>
                </a:cubicBezTo>
                <a:cubicBezTo>
                  <a:pt x="185" y="112"/>
                  <a:pt x="185" y="112"/>
                  <a:pt x="184" y="112"/>
                </a:cubicBezTo>
                <a:cubicBezTo>
                  <a:pt x="184" y="112"/>
                  <a:pt x="183" y="111"/>
                  <a:pt x="183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1" y="111"/>
                  <a:pt x="181" y="110"/>
                  <a:pt x="181" y="110"/>
                </a:cubicBezTo>
                <a:cubicBezTo>
                  <a:pt x="181" y="110"/>
                  <a:pt x="180" y="109"/>
                  <a:pt x="180" y="109"/>
                </a:cubicBezTo>
                <a:cubicBezTo>
                  <a:pt x="179" y="109"/>
                  <a:pt x="179" y="108"/>
                  <a:pt x="179" y="108"/>
                </a:cubicBezTo>
                <a:cubicBezTo>
                  <a:pt x="179" y="108"/>
                  <a:pt x="179" y="107"/>
                  <a:pt x="179" y="107"/>
                </a:cubicBezTo>
                <a:cubicBezTo>
                  <a:pt x="179" y="106"/>
                  <a:pt x="179" y="106"/>
                  <a:pt x="178" y="107"/>
                </a:cubicBezTo>
                <a:cubicBezTo>
                  <a:pt x="178" y="107"/>
                  <a:pt x="178" y="108"/>
                  <a:pt x="178" y="108"/>
                </a:cubicBezTo>
                <a:cubicBezTo>
                  <a:pt x="179" y="108"/>
                  <a:pt x="179" y="109"/>
                  <a:pt x="178" y="109"/>
                </a:cubicBezTo>
                <a:cubicBezTo>
                  <a:pt x="178" y="109"/>
                  <a:pt x="178" y="109"/>
                  <a:pt x="178" y="109"/>
                </a:cubicBezTo>
                <a:cubicBezTo>
                  <a:pt x="178" y="108"/>
                  <a:pt x="178" y="108"/>
                  <a:pt x="178" y="109"/>
                </a:cubicBezTo>
                <a:cubicBezTo>
                  <a:pt x="178" y="109"/>
                  <a:pt x="177" y="109"/>
                  <a:pt x="176" y="108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5" y="108"/>
                  <a:pt x="175" y="108"/>
                  <a:pt x="173" y="107"/>
                </a:cubicBezTo>
                <a:cubicBezTo>
                  <a:pt x="172" y="107"/>
                  <a:pt x="171" y="104"/>
                  <a:pt x="171" y="103"/>
                </a:cubicBezTo>
                <a:cubicBezTo>
                  <a:pt x="171" y="103"/>
                  <a:pt x="171" y="103"/>
                  <a:pt x="171" y="103"/>
                </a:cubicBezTo>
                <a:cubicBezTo>
                  <a:pt x="171" y="103"/>
                  <a:pt x="170" y="102"/>
                  <a:pt x="170" y="100"/>
                </a:cubicBezTo>
                <a:cubicBezTo>
                  <a:pt x="170" y="100"/>
                  <a:pt x="169" y="100"/>
                  <a:pt x="168" y="100"/>
                </a:cubicBezTo>
                <a:cubicBezTo>
                  <a:pt x="167" y="100"/>
                  <a:pt x="167" y="100"/>
                  <a:pt x="166" y="100"/>
                </a:cubicBezTo>
                <a:cubicBezTo>
                  <a:pt x="166" y="101"/>
                  <a:pt x="165" y="101"/>
                  <a:pt x="165" y="101"/>
                </a:cubicBezTo>
                <a:cubicBezTo>
                  <a:pt x="165" y="101"/>
                  <a:pt x="164" y="101"/>
                  <a:pt x="164" y="102"/>
                </a:cubicBezTo>
                <a:cubicBezTo>
                  <a:pt x="164" y="102"/>
                  <a:pt x="161" y="103"/>
                  <a:pt x="160" y="103"/>
                </a:cubicBezTo>
                <a:cubicBezTo>
                  <a:pt x="159" y="102"/>
                  <a:pt x="160" y="101"/>
                  <a:pt x="162" y="100"/>
                </a:cubicBezTo>
                <a:cubicBezTo>
                  <a:pt x="163" y="100"/>
                  <a:pt x="164" y="99"/>
                  <a:pt x="164" y="99"/>
                </a:cubicBezTo>
                <a:cubicBezTo>
                  <a:pt x="165" y="98"/>
                  <a:pt x="167" y="97"/>
                  <a:pt x="168" y="97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70" y="97"/>
                  <a:pt x="171" y="98"/>
                  <a:pt x="172" y="99"/>
                </a:cubicBezTo>
                <a:cubicBezTo>
                  <a:pt x="173" y="101"/>
                  <a:pt x="174" y="103"/>
                  <a:pt x="174" y="103"/>
                </a:cubicBezTo>
                <a:cubicBezTo>
                  <a:pt x="174" y="103"/>
                  <a:pt x="174" y="104"/>
                  <a:pt x="174" y="104"/>
                </a:cubicBezTo>
                <a:cubicBezTo>
                  <a:pt x="174" y="104"/>
                  <a:pt x="174" y="104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4" y="105"/>
                  <a:pt x="175" y="105"/>
                </a:cubicBezTo>
                <a:cubicBezTo>
                  <a:pt x="175" y="105"/>
                  <a:pt x="176" y="105"/>
                  <a:pt x="176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7" y="105"/>
                  <a:pt x="178" y="105"/>
                  <a:pt x="178" y="105"/>
                </a:cubicBezTo>
                <a:cubicBezTo>
                  <a:pt x="178" y="105"/>
                  <a:pt x="179" y="105"/>
                  <a:pt x="179" y="105"/>
                </a:cubicBezTo>
                <a:cubicBezTo>
                  <a:pt x="180" y="104"/>
                  <a:pt x="181" y="105"/>
                  <a:pt x="181" y="106"/>
                </a:cubicBezTo>
                <a:cubicBezTo>
                  <a:pt x="182" y="107"/>
                  <a:pt x="184" y="109"/>
                  <a:pt x="185" y="109"/>
                </a:cubicBezTo>
                <a:cubicBezTo>
                  <a:pt x="185" y="109"/>
                  <a:pt x="185" y="109"/>
                  <a:pt x="185" y="109"/>
                </a:cubicBezTo>
                <a:cubicBezTo>
                  <a:pt x="185" y="109"/>
                  <a:pt x="186" y="109"/>
                  <a:pt x="187" y="109"/>
                </a:cubicBezTo>
                <a:cubicBezTo>
                  <a:pt x="188" y="109"/>
                  <a:pt x="189" y="110"/>
                  <a:pt x="188" y="110"/>
                </a:cubicBezTo>
                <a:cubicBezTo>
                  <a:pt x="188" y="111"/>
                  <a:pt x="188" y="111"/>
                  <a:pt x="189" y="111"/>
                </a:cubicBezTo>
                <a:cubicBezTo>
                  <a:pt x="189" y="112"/>
                  <a:pt x="189" y="112"/>
                  <a:pt x="189" y="113"/>
                </a:cubicBezTo>
                <a:cubicBezTo>
                  <a:pt x="188" y="113"/>
                  <a:pt x="188" y="114"/>
                  <a:pt x="189" y="114"/>
                </a:cubicBezTo>
                <a:cubicBezTo>
                  <a:pt x="190" y="115"/>
                  <a:pt x="190" y="115"/>
                  <a:pt x="191" y="117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1" y="118"/>
                  <a:pt x="192" y="118"/>
                  <a:pt x="192" y="118"/>
                </a:cubicBezTo>
                <a:cubicBezTo>
                  <a:pt x="192" y="118"/>
                  <a:pt x="193" y="118"/>
                  <a:pt x="193" y="118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4" y="118"/>
                  <a:pt x="194" y="118"/>
                  <a:pt x="194" y="118"/>
                </a:cubicBezTo>
                <a:cubicBezTo>
                  <a:pt x="194" y="118"/>
                  <a:pt x="194" y="118"/>
                  <a:pt x="195" y="118"/>
                </a:cubicBezTo>
                <a:cubicBezTo>
                  <a:pt x="195" y="118"/>
                  <a:pt x="195" y="119"/>
                  <a:pt x="195" y="119"/>
                </a:cubicBezTo>
                <a:cubicBezTo>
                  <a:pt x="196" y="119"/>
                  <a:pt x="196" y="119"/>
                  <a:pt x="196" y="119"/>
                </a:cubicBezTo>
                <a:cubicBezTo>
                  <a:pt x="196" y="119"/>
                  <a:pt x="196" y="118"/>
                  <a:pt x="196" y="119"/>
                </a:cubicBezTo>
                <a:cubicBezTo>
                  <a:pt x="196" y="119"/>
                  <a:pt x="196" y="119"/>
                  <a:pt x="197" y="119"/>
                </a:cubicBezTo>
                <a:cubicBezTo>
                  <a:pt x="197" y="119"/>
                  <a:pt x="197" y="119"/>
                  <a:pt x="197" y="119"/>
                </a:cubicBezTo>
                <a:cubicBezTo>
                  <a:pt x="196" y="120"/>
                  <a:pt x="196" y="120"/>
                  <a:pt x="197" y="119"/>
                </a:cubicBezTo>
                <a:cubicBezTo>
                  <a:pt x="198" y="119"/>
                  <a:pt x="198" y="119"/>
                  <a:pt x="199" y="120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198" y="121"/>
                  <a:pt x="198" y="121"/>
                  <a:pt x="199" y="122"/>
                </a:cubicBezTo>
                <a:cubicBezTo>
                  <a:pt x="199" y="122"/>
                  <a:pt x="200" y="123"/>
                  <a:pt x="199" y="124"/>
                </a:cubicBezTo>
                <a:cubicBezTo>
                  <a:pt x="199" y="125"/>
                  <a:pt x="200" y="125"/>
                  <a:pt x="200" y="125"/>
                </a:cubicBezTo>
                <a:cubicBezTo>
                  <a:pt x="201" y="125"/>
                  <a:pt x="201" y="126"/>
                  <a:pt x="201" y="126"/>
                </a:cubicBezTo>
                <a:cubicBezTo>
                  <a:pt x="201" y="127"/>
                  <a:pt x="201" y="127"/>
                  <a:pt x="201" y="127"/>
                </a:cubicBezTo>
                <a:cubicBezTo>
                  <a:pt x="202" y="127"/>
                  <a:pt x="203" y="128"/>
                  <a:pt x="203" y="130"/>
                </a:cubicBezTo>
                <a:cubicBezTo>
                  <a:pt x="203" y="132"/>
                  <a:pt x="203" y="133"/>
                  <a:pt x="202" y="133"/>
                </a:cubicBezTo>
                <a:cubicBezTo>
                  <a:pt x="202" y="133"/>
                  <a:pt x="202" y="134"/>
                  <a:pt x="202" y="134"/>
                </a:cubicBezTo>
                <a:cubicBezTo>
                  <a:pt x="202" y="134"/>
                  <a:pt x="202" y="134"/>
                  <a:pt x="202" y="134"/>
                </a:cubicBezTo>
                <a:cubicBezTo>
                  <a:pt x="202" y="134"/>
                  <a:pt x="203" y="134"/>
                  <a:pt x="203" y="135"/>
                </a:cubicBezTo>
                <a:cubicBezTo>
                  <a:pt x="203" y="135"/>
                  <a:pt x="203" y="136"/>
                  <a:pt x="203" y="136"/>
                </a:cubicBezTo>
                <a:cubicBezTo>
                  <a:pt x="203" y="136"/>
                  <a:pt x="203" y="136"/>
                  <a:pt x="203" y="136"/>
                </a:cubicBezTo>
                <a:cubicBezTo>
                  <a:pt x="202" y="137"/>
                  <a:pt x="202" y="137"/>
                  <a:pt x="203" y="138"/>
                </a:cubicBezTo>
                <a:cubicBezTo>
                  <a:pt x="203" y="138"/>
                  <a:pt x="203" y="137"/>
                  <a:pt x="203" y="137"/>
                </a:cubicBezTo>
                <a:cubicBezTo>
                  <a:pt x="204" y="136"/>
                  <a:pt x="204" y="137"/>
                  <a:pt x="204" y="137"/>
                </a:cubicBezTo>
                <a:cubicBezTo>
                  <a:pt x="204" y="138"/>
                  <a:pt x="206" y="139"/>
                  <a:pt x="208" y="139"/>
                </a:cubicBezTo>
                <a:cubicBezTo>
                  <a:pt x="209" y="140"/>
                  <a:pt x="210" y="140"/>
                  <a:pt x="210" y="140"/>
                </a:cubicBezTo>
                <a:cubicBezTo>
                  <a:pt x="209" y="140"/>
                  <a:pt x="209" y="141"/>
                  <a:pt x="210" y="141"/>
                </a:cubicBezTo>
                <a:cubicBezTo>
                  <a:pt x="210" y="141"/>
                  <a:pt x="211" y="146"/>
                  <a:pt x="211" y="146"/>
                </a:cubicBezTo>
                <a:cubicBezTo>
                  <a:pt x="211" y="146"/>
                  <a:pt x="211" y="147"/>
                  <a:pt x="211" y="147"/>
                </a:cubicBezTo>
                <a:cubicBezTo>
                  <a:pt x="211" y="147"/>
                  <a:pt x="212" y="147"/>
                  <a:pt x="212" y="147"/>
                </a:cubicBezTo>
                <a:cubicBezTo>
                  <a:pt x="212" y="146"/>
                  <a:pt x="212" y="146"/>
                  <a:pt x="212" y="147"/>
                </a:cubicBezTo>
                <a:cubicBezTo>
                  <a:pt x="212" y="147"/>
                  <a:pt x="213" y="147"/>
                  <a:pt x="213" y="147"/>
                </a:cubicBezTo>
                <a:cubicBezTo>
                  <a:pt x="214" y="146"/>
                  <a:pt x="215" y="146"/>
                  <a:pt x="216" y="146"/>
                </a:cubicBezTo>
                <a:cubicBezTo>
                  <a:pt x="216" y="146"/>
                  <a:pt x="218" y="146"/>
                  <a:pt x="218" y="146"/>
                </a:cubicBezTo>
                <a:cubicBezTo>
                  <a:pt x="219" y="146"/>
                  <a:pt x="220" y="146"/>
                  <a:pt x="220" y="146"/>
                </a:cubicBezTo>
                <a:cubicBezTo>
                  <a:pt x="220" y="146"/>
                  <a:pt x="220" y="147"/>
                  <a:pt x="220" y="147"/>
                </a:cubicBezTo>
                <a:cubicBezTo>
                  <a:pt x="220" y="147"/>
                  <a:pt x="221" y="147"/>
                  <a:pt x="220" y="147"/>
                </a:cubicBezTo>
                <a:cubicBezTo>
                  <a:pt x="220" y="148"/>
                  <a:pt x="220" y="148"/>
                  <a:pt x="220" y="148"/>
                </a:cubicBezTo>
                <a:cubicBezTo>
                  <a:pt x="221" y="148"/>
                  <a:pt x="221" y="149"/>
                  <a:pt x="221" y="149"/>
                </a:cubicBezTo>
                <a:cubicBezTo>
                  <a:pt x="221" y="150"/>
                  <a:pt x="221" y="151"/>
                  <a:pt x="222" y="151"/>
                </a:cubicBezTo>
                <a:cubicBezTo>
                  <a:pt x="222" y="152"/>
                  <a:pt x="222" y="152"/>
                  <a:pt x="222" y="153"/>
                </a:cubicBezTo>
                <a:cubicBezTo>
                  <a:pt x="222" y="153"/>
                  <a:pt x="222" y="153"/>
                  <a:pt x="222" y="153"/>
                </a:cubicBezTo>
                <a:cubicBezTo>
                  <a:pt x="223" y="153"/>
                  <a:pt x="223" y="153"/>
                  <a:pt x="223" y="153"/>
                </a:cubicBezTo>
                <a:cubicBezTo>
                  <a:pt x="223" y="153"/>
                  <a:pt x="224" y="153"/>
                  <a:pt x="224" y="153"/>
                </a:cubicBezTo>
                <a:cubicBezTo>
                  <a:pt x="226" y="153"/>
                  <a:pt x="227" y="153"/>
                  <a:pt x="228" y="153"/>
                </a:cubicBezTo>
                <a:cubicBezTo>
                  <a:pt x="228" y="154"/>
                  <a:pt x="228" y="154"/>
                  <a:pt x="228" y="155"/>
                </a:cubicBezTo>
                <a:cubicBezTo>
                  <a:pt x="228" y="155"/>
                  <a:pt x="228" y="155"/>
                  <a:pt x="228" y="156"/>
                </a:cubicBezTo>
                <a:cubicBezTo>
                  <a:pt x="228" y="156"/>
                  <a:pt x="228" y="157"/>
                  <a:pt x="228" y="157"/>
                </a:cubicBezTo>
                <a:cubicBezTo>
                  <a:pt x="228" y="157"/>
                  <a:pt x="228" y="158"/>
                  <a:pt x="228" y="158"/>
                </a:cubicBezTo>
                <a:cubicBezTo>
                  <a:pt x="229" y="159"/>
                  <a:pt x="229" y="159"/>
                  <a:pt x="229" y="158"/>
                </a:cubicBezTo>
                <a:cubicBezTo>
                  <a:pt x="229" y="158"/>
                  <a:pt x="229" y="158"/>
                  <a:pt x="230" y="159"/>
                </a:cubicBezTo>
                <a:cubicBezTo>
                  <a:pt x="231" y="160"/>
                  <a:pt x="231" y="160"/>
                  <a:pt x="231" y="160"/>
                </a:cubicBezTo>
                <a:cubicBezTo>
                  <a:pt x="232" y="159"/>
                  <a:pt x="232" y="159"/>
                  <a:pt x="232" y="159"/>
                </a:cubicBezTo>
                <a:cubicBezTo>
                  <a:pt x="233" y="159"/>
                  <a:pt x="235" y="159"/>
                  <a:pt x="236" y="158"/>
                </a:cubicBezTo>
                <a:cubicBezTo>
                  <a:pt x="237" y="158"/>
                  <a:pt x="239" y="157"/>
                  <a:pt x="239" y="158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40" y="157"/>
                  <a:pt x="240" y="157"/>
                  <a:pt x="240" y="157"/>
                </a:cubicBezTo>
                <a:cubicBezTo>
                  <a:pt x="241" y="157"/>
                  <a:pt x="241" y="158"/>
                  <a:pt x="241" y="158"/>
                </a:cubicBezTo>
                <a:cubicBezTo>
                  <a:pt x="241" y="159"/>
                  <a:pt x="241" y="159"/>
                  <a:pt x="240" y="159"/>
                </a:cubicBezTo>
                <a:cubicBezTo>
                  <a:pt x="240" y="159"/>
                  <a:pt x="239" y="160"/>
                  <a:pt x="239" y="160"/>
                </a:cubicBezTo>
                <a:cubicBezTo>
                  <a:pt x="239" y="160"/>
                  <a:pt x="239" y="161"/>
                  <a:pt x="238" y="161"/>
                </a:cubicBezTo>
                <a:cubicBezTo>
                  <a:pt x="238" y="160"/>
                  <a:pt x="238" y="161"/>
                  <a:pt x="238" y="161"/>
                </a:cubicBezTo>
                <a:cubicBezTo>
                  <a:pt x="237" y="161"/>
                  <a:pt x="237" y="161"/>
                  <a:pt x="237" y="161"/>
                </a:cubicBezTo>
                <a:cubicBezTo>
                  <a:pt x="237" y="161"/>
                  <a:pt x="237" y="161"/>
                  <a:pt x="237" y="161"/>
                </a:cubicBezTo>
                <a:cubicBezTo>
                  <a:pt x="236" y="162"/>
                  <a:pt x="236" y="162"/>
                  <a:pt x="235" y="162"/>
                </a:cubicBezTo>
                <a:cubicBezTo>
                  <a:pt x="235" y="162"/>
                  <a:pt x="234" y="162"/>
                  <a:pt x="234" y="162"/>
                </a:cubicBezTo>
                <a:cubicBezTo>
                  <a:pt x="233" y="163"/>
                  <a:pt x="233" y="163"/>
                  <a:pt x="232" y="163"/>
                </a:cubicBezTo>
                <a:cubicBezTo>
                  <a:pt x="230" y="162"/>
                  <a:pt x="227" y="161"/>
                  <a:pt x="227" y="161"/>
                </a:cubicBezTo>
                <a:cubicBezTo>
                  <a:pt x="227" y="160"/>
                  <a:pt x="227" y="160"/>
                  <a:pt x="226" y="160"/>
                </a:cubicBezTo>
                <a:cubicBezTo>
                  <a:pt x="226" y="161"/>
                  <a:pt x="226" y="160"/>
                  <a:pt x="226" y="160"/>
                </a:cubicBezTo>
                <a:close/>
                <a:moveTo>
                  <a:pt x="225" y="160"/>
                </a:moveTo>
                <a:cubicBezTo>
                  <a:pt x="225" y="159"/>
                  <a:pt x="225" y="159"/>
                  <a:pt x="225" y="159"/>
                </a:cubicBezTo>
                <a:cubicBezTo>
                  <a:pt x="226" y="159"/>
                  <a:pt x="226" y="160"/>
                  <a:pt x="226" y="160"/>
                </a:cubicBezTo>
                <a:cubicBezTo>
                  <a:pt x="226" y="160"/>
                  <a:pt x="225" y="160"/>
                  <a:pt x="225" y="160"/>
                </a:cubicBezTo>
                <a:close/>
                <a:moveTo>
                  <a:pt x="238" y="143"/>
                </a:moveTo>
                <a:cubicBezTo>
                  <a:pt x="238" y="142"/>
                  <a:pt x="238" y="142"/>
                  <a:pt x="238" y="142"/>
                </a:cubicBezTo>
                <a:cubicBezTo>
                  <a:pt x="237" y="142"/>
                  <a:pt x="237" y="141"/>
                  <a:pt x="237" y="140"/>
                </a:cubicBezTo>
                <a:cubicBezTo>
                  <a:pt x="237" y="139"/>
                  <a:pt x="236" y="139"/>
                  <a:pt x="236" y="139"/>
                </a:cubicBezTo>
                <a:cubicBezTo>
                  <a:pt x="236" y="139"/>
                  <a:pt x="235" y="139"/>
                  <a:pt x="235" y="138"/>
                </a:cubicBezTo>
                <a:cubicBezTo>
                  <a:pt x="235" y="138"/>
                  <a:pt x="235" y="138"/>
                  <a:pt x="234" y="138"/>
                </a:cubicBezTo>
                <a:cubicBezTo>
                  <a:pt x="234" y="138"/>
                  <a:pt x="233" y="138"/>
                  <a:pt x="233" y="137"/>
                </a:cubicBezTo>
                <a:cubicBezTo>
                  <a:pt x="233" y="137"/>
                  <a:pt x="234" y="137"/>
                  <a:pt x="234" y="137"/>
                </a:cubicBezTo>
                <a:cubicBezTo>
                  <a:pt x="234" y="137"/>
                  <a:pt x="234" y="137"/>
                  <a:pt x="234" y="136"/>
                </a:cubicBezTo>
                <a:cubicBezTo>
                  <a:pt x="234" y="136"/>
                  <a:pt x="234" y="135"/>
                  <a:pt x="234" y="135"/>
                </a:cubicBezTo>
                <a:cubicBezTo>
                  <a:pt x="234" y="134"/>
                  <a:pt x="234" y="134"/>
                  <a:pt x="233" y="135"/>
                </a:cubicBezTo>
                <a:cubicBezTo>
                  <a:pt x="233" y="136"/>
                  <a:pt x="233" y="136"/>
                  <a:pt x="233" y="136"/>
                </a:cubicBezTo>
                <a:cubicBezTo>
                  <a:pt x="233" y="135"/>
                  <a:pt x="233" y="135"/>
                  <a:pt x="232" y="135"/>
                </a:cubicBezTo>
                <a:cubicBezTo>
                  <a:pt x="232" y="135"/>
                  <a:pt x="232" y="135"/>
                  <a:pt x="232" y="135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0" y="135"/>
                  <a:pt x="230" y="134"/>
                  <a:pt x="229" y="133"/>
                </a:cubicBezTo>
                <a:cubicBezTo>
                  <a:pt x="229" y="133"/>
                  <a:pt x="228" y="132"/>
                  <a:pt x="228" y="132"/>
                </a:cubicBezTo>
                <a:cubicBezTo>
                  <a:pt x="228" y="132"/>
                  <a:pt x="227" y="132"/>
                  <a:pt x="228" y="132"/>
                </a:cubicBezTo>
                <a:cubicBezTo>
                  <a:pt x="228" y="132"/>
                  <a:pt x="227" y="131"/>
                  <a:pt x="227" y="131"/>
                </a:cubicBezTo>
                <a:cubicBezTo>
                  <a:pt x="227" y="130"/>
                  <a:pt x="227" y="129"/>
                  <a:pt x="227" y="129"/>
                </a:cubicBezTo>
                <a:cubicBezTo>
                  <a:pt x="227" y="129"/>
                  <a:pt x="226" y="126"/>
                  <a:pt x="225" y="127"/>
                </a:cubicBezTo>
                <a:cubicBezTo>
                  <a:pt x="225" y="127"/>
                  <a:pt x="225" y="127"/>
                  <a:pt x="225" y="127"/>
                </a:cubicBezTo>
                <a:cubicBezTo>
                  <a:pt x="224" y="126"/>
                  <a:pt x="224" y="126"/>
                  <a:pt x="224" y="127"/>
                </a:cubicBezTo>
                <a:cubicBezTo>
                  <a:pt x="224" y="127"/>
                  <a:pt x="222" y="127"/>
                  <a:pt x="222" y="126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20" y="124"/>
                  <a:pt x="220" y="124"/>
                  <a:pt x="220" y="123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22"/>
                  <a:pt x="220" y="122"/>
                  <a:pt x="220" y="121"/>
                </a:cubicBezTo>
                <a:cubicBezTo>
                  <a:pt x="220" y="119"/>
                  <a:pt x="219" y="118"/>
                  <a:pt x="219" y="118"/>
                </a:cubicBezTo>
                <a:cubicBezTo>
                  <a:pt x="219" y="118"/>
                  <a:pt x="218" y="118"/>
                  <a:pt x="218" y="118"/>
                </a:cubicBezTo>
                <a:cubicBezTo>
                  <a:pt x="215" y="118"/>
                  <a:pt x="213" y="117"/>
                  <a:pt x="212" y="116"/>
                </a:cubicBezTo>
                <a:cubicBezTo>
                  <a:pt x="208" y="113"/>
                  <a:pt x="206" y="110"/>
                  <a:pt x="206" y="109"/>
                </a:cubicBezTo>
                <a:cubicBezTo>
                  <a:pt x="206" y="109"/>
                  <a:pt x="206" y="108"/>
                  <a:pt x="205" y="107"/>
                </a:cubicBezTo>
                <a:cubicBezTo>
                  <a:pt x="205" y="106"/>
                  <a:pt x="204" y="105"/>
                  <a:pt x="203" y="105"/>
                </a:cubicBezTo>
                <a:cubicBezTo>
                  <a:pt x="203" y="105"/>
                  <a:pt x="202" y="104"/>
                  <a:pt x="202" y="104"/>
                </a:cubicBezTo>
                <a:cubicBezTo>
                  <a:pt x="202" y="104"/>
                  <a:pt x="202" y="104"/>
                  <a:pt x="201" y="104"/>
                </a:cubicBezTo>
                <a:cubicBezTo>
                  <a:pt x="201" y="104"/>
                  <a:pt x="200" y="103"/>
                  <a:pt x="198" y="103"/>
                </a:cubicBezTo>
                <a:cubicBezTo>
                  <a:pt x="197" y="102"/>
                  <a:pt x="196" y="102"/>
                  <a:pt x="195" y="101"/>
                </a:cubicBezTo>
                <a:cubicBezTo>
                  <a:pt x="195" y="101"/>
                  <a:pt x="195" y="100"/>
                  <a:pt x="195" y="100"/>
                </a:cubicBezTo>
                <a:cubicBezTo>
                  <a:pt x="195" y="99"/>
                  <a:pt x="194" y="98"/>
                  <a:pt x="193" y="98"/>
                </a:cubicBezTo>
                <a:cubicBezTo>
                  <a:pt x="193" y="99"/>
                  <a:pt x="193" y="99"/>
                  <a:pt x="193" y="98"/>
                </a:cubicBezTo>
                <a:cubicBezTo>
                  <a:pt x="193" y="98"/>
                  <a:pt x="193" y="98"/>
                  <a:pt x="192" y="98"/>
                </a:cubicBezTo>
                <a:cubicBezTo>
                  <a:pt x="191" y="98"/>
                  <a:pt x="189" y="97"/>
                  <a:pt x="189" y="97"/>
                </a:cubicBezTo>
                <a:cubicBezTo>
                  <a:pt x="189" y="96"/>
                  <a:pt x="188" y="96"/>
                  <a:pt x="188" y="96"/>
                </a:cubicBezTo>
                <a:cubicBezTo>
                  <a:pt x="187" y="95"/>
                  <a:pt x="186" y="92"/>
                  <a:pt x="186" y="92"/>
                </a:cubicBezTo>
                <a:cubicBezTo>
                  <a:pt x="186" y="91"/>
                  <a:pt x="186" y="91"/>
                  <a:pt x="185" y="91"/>
                </a:cubicBezTo>
                <a:cubicBezTo>
                  <a:pt x="185" y="92"/>
                  <a:pt x="184" y="91"/>
                  <a:pt x="183" y="91"/>
                </a:cubicBezTo>
                <a:cubicBezTo>
                  <a:pt x="181" y="91"/>
                  <a:pt x="181" y="91"/>
                  <a:pt x="179" y="90"/>
                </a:cubicBezTo>
                <a:cubicBezTo>
                  <a:pt x="178" y="89"/>
                  <a:pt x="177" y="88"/>
                  <a:pt x="177" y="87"/>
                </a:cubicBezTo>
                <a:cubicBezTo>
                  <a:pt x="177" y="86"/>
                  <a:pt x="177" y="86"/>
                  <a:pt x="177" y="86"/>
                </a:cubicBezTo>
                <a:cubicBezTo>
                  <a:pt x="176" y="87"/>
                  <a:pt x="176" y="87"/>
                  <a:pt x="176" y="87"/>
                </a:cubicBezTo>
                <a:cubicBezTo>
                  <a:pt x="175" y="87"/>
                  <a:pt x="175" y="87"/>
                  <a:pt x="172" y="90"/>
                </a:cubicBezTo>
                <a:cubicBezTo>
                  <a:pt x="170" y="91"/>
                  <a:pt x="169" y="92"/>
                  <a:pt x="169" y="92"/>
                </a:cubicBezTo>
                <a:cubicBezTo>
                  <a:pt x="169" y="92"/>
                  <a:pt x="169" y="92"/>
                  <a:pt x="168" y="91"/>
                </a:cubicBezTo>
                <a:cubicBezTo>
                  <a:pt x="168" y="91"/>
                  <a:pt x="168" y="89"/>
                  <a:pt x="169" y="89"/>
                </a:cubicBezTo>
                <a:cubicBezTo>
                  <a:pt x="169" y="89"/>
                  <a:pt x="169" y="89"/>
                  <a:pt x="170" y="88"/>
                </a:cubicBezTo>
                <a:cubicBezTo>
                  <a:pt x="170" y="88"/>
                  <a:pt x="170" y="88"/>
                  <a:pt x="171" y="88"/>
                </a:cubicBezTo>
                <a:cubicBezTo>
                  <a:pt x="172" y="88"/>
                  <a:pt x="172" y="88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2" y="87"/>
                  <a:pt x="172" y="87"/>
                  <a:pt x="172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3" y="86"/>
                  <a:pt x="173" y="86"/>
                  <a:pt x="173" y="86"/>
                </a:cubicBezTo>
                <a:cubicBezTo>
                  <a:pt x="173" y="85"/>
                  <a:pt x="173" y="85"/>
                  <a:pt x="174" y="85"/>
                </a:cubicBezTo>
                <a:cubicBezTo>
                  <a:pt x="174" y="85"/>
                  <a:pt x="174" y="85"/>
                  <a:pt x="174" y="85"/>
                </a:cubicBezTo>
                <a:cubicBezTo>
                  <a:pt x="175" y="84"/>
                  <a:pt x="175" y="84"/>
                  <a:pt x="175" y="84"/>
                </a:cubicBezTo>
                <a:cubicBezTo>
                  <a:pt x="175" y="84"/>
                  <a:pt x="177" y="84"/>
                  <a:pt x="177" y="83"/>
                </a:cubicBezTo>
                <a:cubicBezTo>
                  <a:pt x="177" y="82"/>
                  <a:pt x="177" y="83"/>
                  <a:pt x="177" y="83"/>
                </a:cubicBezTo>
                <a:cubicBezTo>
                  <a:pt x="178" y="84"/>
                  <a:pt x="178" y="84"/>
                  <a:pt x="178" y="83"/>
                </a:cubicBezTo>
                <a:cubicBezTo>
                  <a:pt x="178" y="81"/>
                  <a:pt x="178" y="81"/>
                  <a:pt x="179" y="82"/>
                </a:cubicBezTo>
                <a:cubicBezTo>
                  <a:pt x="180" y="82"/>
                  <a:pt x="180" y="82"/>
                  <a:pt x="180" y="83"/>
                </a:cubicBezTo>
                <a:cubicBezTo>
                  <a:pt x="180" y="83"/>
                  <a:pt x="180" y="84"/>
                  <a:pt x="180" y="84"/>
                </a:cubicBezTo>
                <a:cubicBezTo>
                  <a:pt x="181" y="85"/>
                  <a:pt x="181" y="86"/>
                  <a:pt x="181" y="86"/>
                </a:cubicBezTo>
                <a:cubicBezTo>
                  <a:pt x="181" y="87"/>
                  <a:pt x="181" y="87"/>
                  <a:pt x="183" y="88"/>
                </a:cubicBezTo>
                <a:cubicBezTo>
                  <a:pt x="184" y="88"/>
                  <a:pt x="185" y="88"/>
                  <a:pt x="185" y="88"/>
                </a:cubicBezTo>
                <a:cubicBezTo>
                  <a:pt x="185" y="88"/>
                  <a:pt x="186" y="88"/>
                  <a:pt x="187" y="88"/>
                </a:cubicBezTo>
                <a:cubicBezTo>
                  <a:pt x="188" y="88"/>
                  <a:pt x="188" y="87"/>
                  <a:pt x="189" y="87"/>
                </a:cubicBezTo>
                <a:cubicBezTo>
                  <a:pt x="190" y="86"/>
                  <a:pt x="191" y="86"/>
                  <a:pt x="191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2" y="88"/>
                  <a:pt x="192" y="89"/>
                  <a:pt x="191" y="89"/>
                </a:cubicBezTo>
                <a:cubicBezTo>
                  <a:pt x="191" y="89"/>
                  <a:pt x="191" y="89"/>
                  <a:pt x="191" y="89"/>
                </a:cubicBezTo>
                <a:cubicBezTo>
                  <a:pt x="192" y="90"/>
                  <a:pt x="191" y="90"/>
                  <a:pt x="191" y="90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1" y="91"/>
                  <a:pt x="191" y="91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1" y="92"/>
                  <a:pt x="192" y="94"/>
                  <a:pt x="192" y="94"/>
                </a:cubicBezTo>
                <a:cubicBezTo>
                  <a:pt x="192" y="94"/>
                  <a:pt x="192" y="94"/>
                  <a:pt x="192" y="95"/>
                </a:cubicBezTo>
                <a:cubicBezTo>
                  <a:pt x="193" y="95"/>
                  <a:pt x="193" y="95"/>
                  <a:pt x="193" y="95"/>
                </a:cubicBezTo>
                <a:cubicBezTo>
                  <a:pt x="194" y="94"/>
                  <a:pt x="194" y="94"/>
                  <a:pt x="194" y="95"/>
                </a:cubicBezTo>
                <a:cubicBezTo>
                  <a:pt x="194" y="95"/>
                  <a:pt x="194" y="96"/>
                  <a:pt x="195" y="95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5" y="95"/>
                  <a:pt x="196" y="95"/>
                  <a:pt x="196" y="95"/>
                </a:cubicBezTo>
                <a:cubicBezTo>
                  <a:pt x="197" y="95"/>
                  <a:pt x="197" y="95"/>
                  <a:pt x="197" y="96"/>
                </a:cubicBezTo>
                <a:cubicBezTo>
                  <a:pt x="197" y="96"/>
                  <a:pt x="197" y="96"/>
                  <a:pt x="197" y="97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197" y="97"/>
                  <a:pt x="198" y="98"/>
                  <a:pt x="197" y="98"/>
                </a:cubicBezTo>
                <a:cubicBezTo>
                  <a:pt x="197" y="98"/>
                  <a:pt x="197" y="99"/>
                  <a:pt x="198" y="99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197" y="100"/>
                  <a:pt x="198" y="100"/>
                  <a:pt x="199" y="100"/>
                </a:cubicBezTo>
                <a:cubicBezTo>
                  <a:pt x="200" y="99"/>
                  <a:pt x="200" y="99"/>
                  <a:pt x="200" y="100"/>
                </a:cubicBezTo>
                <a:cubicBezTo>
                  <a:pt x="200" y="101"/>
                  <a:pt x="200" y="101"/>
                  <a:pt x="200" y="100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201" y="100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3" y="101"/>
                  <a:pt x="204" y="101"/>
                  <a:pt x="204" y="101"/>
                </a:cubicBezTo>
                <a:cubicBezTo>
                  <a:pt x="204" y="101"/>
                  <a:pt x="204" y="101"/>
                  <a:pt x="204" y="102"/>
                </a:cubicBezTo>
                <a:cubicBezTo>
                  <a:pt x="205" y="102"/>
                  <a:pt x="205" y="103"/>
                  <a:pt x="205" y="102"/>
                </a:cubicBezTo>
                <a:cubicBezTo>
                  <a:pt x="205" y="102"/>
                  <a:pt x="206" y="102"/>
                  <a:pt x="206" y="102"/>
                </a:cubicBezTo>
                <a:cubicBezTo>
                  <a:pt x="206" y="102"/>
                  <a:pt x="207" y="103"/>
                  <a:pt x="208" y="105"/>
                </a:cubicBezTo>
                <a:cubicBezTo>
                  <a:pt x="208" y="106"/>
                  <a:pt x="208" y="107"/>
                  <a:pt x="208" y="108"/>
                </a:cubicBezTo>
                <a:cubicBezTo>
                  <a:pt x="208" y="108"/>
                  <a:pt x="208" y="108"/>
                  <a:pt x="208" y="109"/>
                </a:cubicBezTo>
                <a:cubicBezTo>
                  <a:pt x="208" y="109"/>
                  <a:pt x="209" y="109"/>
                  <a:pt x="209" y="109"/>
                </a:cubicBezTo>
                <a:cubicBezTo>
                  <a:pt x="209" y="108"/>
                  <a:pt x="209" y="108"/>
                  <a:pt x="209" y="10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211" y="109"/>
                  <a:pt x="211" y="110"/>
                  <a:pt x="211" y="110"/>
                </a:cubicBezTo>
                <a:cubicBezTo>
                  <a:pt x="210" y="110"/>
                  <a:pt x="211" y="110"/>
                  <a:pt x="211" y="110"/>
                </a:cubicBezTo>
                <a:cubicBezTo>
                  <a:pt x="211" y="111"/>
                  <a:pt x="211" y="110"/>
                  <a:pt x="211" y="110"/>
                </a:cubicBezTo>
                <a:cubicBezTo>
                  <a:pt x="211" y="110"/>
                  <a:pt x="211" y="110"/>
                  <a:pt x="212" y="110"/>
                </a:cubicBezTo>
                <a:cubicBezTo>
                  <a:pt x="212" y="110"/>
                  <a:pt x="212" y="111"/>
                  <a:pt x="212" y="111"/>
                </a:cubicBezTo>
                <a:cubicBezTo>
                  <a:pt x="212" y="111"/>
                  <a:pt x="212" y="111"/>
                  <a:pt x="213" y="111"/>
                </a:cubicBezTo>
                <a:cubicBezTo>
                  <a:pt x="213" y="111"/>
                  <a:pt x="213" y="112"/>
                  <a:pt x="213" y="112"/>
                </a:cubicBezTo>
                <a:cubicBezTo>
                  <a:pt x="213" y="113"/>
                  <a:pt x="214" y="113"/>
                  <a:pt x="216" y="114"/>
                </a:cubicBezTo>
                <a:cubicBezTo>
                  <a:pt x="217" y="114"/>
                  <a:pt x="218" y="114"/>
                  <a:pt x="218" y="114"/>
                </a:cubicBezTo>
                <a:cubicBezTo>
                  <a:pt x="219" y="114"/>
                  <a:pt x="222" y="115"/>
                  <a:pt x="222" y="116"/>
                </a:cubicBezTo>
                <a:cubicBezTo>
                  <a:pt x="222" y="117"/>
                  <a:pt x="222" y="117"/>
                  <a:pt x="222" y="117"/>
                </a:cubicBezTo>
                <a:cubicBezTo>
                  <a:pt x="222" y="117"/>
                  <a:pt x="222" y="117"/>
                  <a:pt x="222" y="117"/>
                </a:cubicBezTo>
                <a:cubicBezTo>
                  <a:pt x="222" y="117"/>
                  <a:pt x="222" y="118"/>
                  <a:pt x="222" y="119"/>
                </a:cubicBezTo>
                <a:cubicBezTo>
                  <a:pt x="222" y="119"/>
                  <a:pt x="222" y="120"/>
                  <a:pt x="222" y="120"/>
                </a:cubicBezTo>
                <a:cubicBezTo>
                  <a:pt x="223" y="120"/>
                  <a:pt x="223" y="120"/>
                  <a:pt x="223" y="121"/>
                </a:cubicBezTo>
                <a:cubicBezTo>
                  <a:pt x="222" y="121"/>
                  <a:pt x="224" y="123"/>
                  <a:pt x="225" y="123"/>
                </a:cubicBezTo>
                <a:cubicBezTo>
                  <a:pt x="226" y="124"/>
                  <a:pt x="227" y="124"/>
                  <a:pt x="227" y="124"/>
                </a:cubicBezTo>
                <a:cubicBezTo>
                  <a:pt x="227" y="123"/>
                  <a:pt x="227" y="123"/>
                  <a:pt x="227" y="123"/>
                </a:cubicBezTo>
                <a:cubicBezTo>
                  <a:pt x="228" y="123"/>
                  <a:pt x="228" y="124"/>
                  <a:pt x="229" y="126"/>
                </a:cubicBezTo>
                <a:cubicBezTo>
                  <a:pt x="229" y="127"/>
                  <a:pt x="229" y="127"/>
                  <a:pt x="229" y="128"/>
                </a:cubicBezTo>
                <a:cubicBezTo>
                  <a:pt x="229" y="128"/>
                  <a:pt x="229" y="128"/>
                  <a:pt x="229" y="129"/>
                </a:cubicBezTo>
                <a:cubicBezTo>
                  <a:pt x="229" y="129"/>
                  <a:pt x="229" y="129"/>
                  <a:pt x="229" y="129"/>
                </a:cubicBezTo>
                <a:cubicBezTo>
                  <a:pt x="229" y="129"/>
                  <a:pt x="230" y="129"/>
                  <a:pt x="230" y="130"/>
                </a:cubicBezTo>
                <a:cubicBezTo>
                  <a:pt x="231" y="130"/>
                  <a:pt x="231" y="131"/>
                  <a:pt x="233" y="131"/>
                </a:cubicBezTo>
                <a:cubicBezTo>
                  <a:pt x="235" y="132"/>
                  <a:pt x="236" y="133"/>
                  <a:pt x="236" y="133"/>
                </a:cubicBezTo>
                <a:cubicBezTo>
                  <a:pt x="236" y="133"/>
                  <a:pt x="236" y="134"/>
                  <a:pt x="237" y="135"/>
                </a:cubicBezTo>
                <a:cubicBezTo>
                  <a:pt x="237" y="135"/>
                  <a:pt x="237" y="136"/>
                  <a:pt x="237" y="136"/>
                </a:cubicBezTo>
                <a:cubicBezTo>
                  <a:pt x="237" y="136"/>
                  <a:pt x="237" y="137"/>
                  <a:pt x="237" y="137"/>
                </a:cubicBezTo>
                <a:cubicBezTo>
                  <a:pt x="237" y="137"/>
                  <a:pt x="237" y="137"/>
                  <a:pt x="237" y="137"/>
                </a:cubicBezTo>
                <a:cubicBezTo>
                  <a:pt x="237" y="138"/>
                  <a:pt x="238" y="138"/>
                  <a:pt x="238" y="139"/>
                </a:cubicBezTo>
                <a:cubicBezTo>
                  <a:pt x="239" y="139"/>
                  <a:pt x="239" y="139"/>
                  <a:pt x="240" y="140"/>
                </a:cubicBezTo>
                <a:cubicBezTo>
                  <a:pt x="240" y="140"/>
                  <a:pt x="240" y="140"/>
                  <a:pt x="242" y="140"/>
                </a:cubicBezTo>
                <a:cubicBezTo>
                  <a:pt x="244" y="140"/>
                  <a:pt x="245" y="140"/>
                  <a:pt x="245" y="140"/>
                </a:cubicBezTo>
                <a:cubicBezTo>
                  <a:pt x="245" y="141"/>
                  <a:pt x="245" y="140"/>
                  <a:pt x="246" y="140"/>
                </a:cubicBezTo>
                <a:cubicBezTo>
                  <a:pt x="246" y="139"/>
                  <a:pt x="248" y="139"/>
                  <a:pt x="248" y="140"/>
                </a:cubicBezTo>
                <a:cubicBezTo>
                  <a:pt x="249" y="140"/>
                  <a:pt x="249" y="141"/>
                  <a:pt x="249" y="141"/>
                </a:cubicBezTo>
                <a:cubicBezTo>
                  <a:pt x="249" y="141"/>
                  <a:pt x="249" y="141"/>
                  <a:pt x="250" y="141"/>
                </a:cubicBezTo>
                <a:cubicBezTo>
                  <a:pt x="250" y="142"/>
                  <a:pt x="250" y="142"/>
                  <a:pt x="250" y="142"/>
                </a:cubicBezTo>
                <a:cubicBezTo>
                  <a:pt x="250" y="142"/>
                  <a:pt x="250" y="142"/>
                  <a:pt x="250" y="142"/>
                </a:cubicBezTo>
                <a:cubicBezTo>
                  <a:pt x="251" y="142"/>
                  <a:pt x="251" y="142"/>
                  <a:pt x="251" y="142"/>
                </a:cubicBezTo>
                <a:cubicBezTo>
                  <a:pt x="251" y="143"/>
                  <a:pt x="251" y="143"/>
                  <a:pt x="252" y="143"/>
                </a:cubicBezTo>
                <a:cubicBezTo>
                  <a:pt x="253" y="143"/>
                  <a:pt x="253" y="143"/>
                  <a:pt x="252" y="144"/>
                </a:cubicBezTo>
                <a:cubicBezTo>
                  <a:pt x="252" y="145"/>
                  <a:pt x="252" y="145"/>
                  <a:pt x="251" y="144"/>
                </a:cubicBezTo>
                <a:cubicBezTo>
                  <a:pt x="251" y="144"/>
                  <a:pt x="251" y="144"/>
                  <a:pt x="251" y="145"/>
                </a:cubicBezTo>
                <a:cubicBezTo>
                  <a:pt x="251" y="146"/>
                  <a:pt x="249" y="145"/>
                  <a:pt x="248" y="144"/>
                </a:cubicBezTo>
                <a:cubicBezTo>
                  <a:pt x="247" y="143"/>
                  <a:pt x="246" y="143"/>
                  <a:pt x="246" y="143"/>
                </a:cubicBezTo>
                <a:cubicBezTo>
                  <a:pt x="246" y="144"/>
                  <a:pt x="245" y="144"/>
                  <a:pt x="245" y="143"/>
                </a:cubicBezTo>
                <a:cubicBezTo>
                  <a:pt x="245" y="143"/>
                  <a:pt x="245" y="143"/>
                  <a:pt x="245" y="143"/>
                </a:cubicBezTo>
                <a:cubicBezTo>
                  <a:pt x="245" y="143"/>
                  <a:pt x="244" y="143"/>
                  <a:pt x="244" y="143"/>
                </a:cubicBezTo>
                <a:cubicBezTo>
                  <a:pt x="244" y="143"/>
                  <a:pt x="243" y="143"/>
                  <a:pt x="243" y="143"/>
                </a:cubicBezTo>
                <a:cubicBezTo>
                  <a:pt x="243" y="143"/>
                  <a:pt x="243" y="144"/>
                  <a:pt x="243" y="143"/>
                </a:cubicBezTo>
                <a:cubicBezTo>
                  <a:pt x="243" y="143"/>
                  <a:pt x="243" y="143"/>
                  <a:pt x="242" y="144"/>
                </a:cubicBezTo>
                <a:cubicBezTo>
                  <a:pt x="242" y="144"/>
                  <a:pt x="242" y="144"/>
                  <a:pt x="242" y="143"/>
                </a:cubicBezTo>
                <a:cubicBezTo>
                  <a:pt x="242" y="143"/>
                  <a:pt x="241" y="143"/>
                  <a:pt x="241" y="143"/>
                </a:cubicBezTo>
                <a:cubicBezTo>
                  <a:pt x="240" y="144"/>
                  <a:pt x="238" y="143"/>
                  <a:pt x="238" y="143"/>
                </a:cubicBezTo>
                <a:close/>
                <a:moveTo>
                  <a:pt x="244" y="125"/>
                </a:moveTo>
                <a:cubicBezTo>
                  <a:pt x="244" y="125"/>
                  <a:pt x="243" y="124"/>
                  <a:pt x="243" y="123"/>
                </a:cubicBezTo>
                <a:cubicBezTo>
                  <a:pt x="243" y="123"/>
                  <a:pt x="242" y="122"/>
                  <a:pt x="242" y="122"/>
                </a:cubicBezTo>
                <a:cubicBezTo>
                  <a:pt x="242" y="122"/>
                  <a:pt x="242" y="122"/>
                  <a:pt x="242" y="122"/>
                </a:cubicBezTo>
                <a:cubicBezTo>
                  <a:pt x="242" y="121"/>
                  <a:pt x="242" y="121"/>
                  <a:pt x="241" y="121"/>
                </a:cubicBezTo>
                <a:cubicBezTo>
                  <a:pt x="241" y="121"/>
                  <a:pt x="241" y="121"/>
                  <a:pt x="241" y="120"/>
                </a:cubicBezTo>
                <a:cubicBezTo>
                  <a:pt x="241" y="120"/>
                  <a:pt x="241" y="119"/>
                  <a:pt x="240" y="120"/>
                </a:cubicBezTo>
                <a:cubicBezTo>
                  <a:pt x="240" y="121"/>
                  <a:pt x="240" y="121"/>
                  <a:pt x="238" y="119"/>
                </a:cubicBezTo>
                <a:cubicBezTo>
                  <a:pt x="237" y="119"/>
                  <a:pt x="237" y="118"/>
                  <a:pt x="237" y="118"/>
                </a:cubicBezTo>
                <a:cubicBezTo>
                  <a:pt x="237" y="118"/>
                  <a:pt x="237" y="118"/>
                  <a:pt x="236" y="117"/>
                </a:cubicBezTo>
                <a:cubicBezTo>
                  <a:pt x="235" y="117"/>
                  <a:pt x="235" y="117"/>
                  <a:pt x="235" y="117"/>
                </a:cubicBezTo>
                <a:cubicBezTo>
                  <a:pt x="235" y="116"/>
                  <a:pt x="235" y="116"/>
                  <a:pt x="234" y="116"/>
                </a:cubicBezTo>
                <a:cubicBezTo>
                  <a:pt x="233" y="116"/>
                  <a:pt x="233" y="116"/>
                  <a:pt x="233" y="116"/>
                </a:cubicBezTo>
                <a:cubicBezTo>
                  <a:pt x="233" y="116"/>
                  <a:pt x="233" y="116"/>
                  <a:pt x="232" y="116"/>
                </a:cubicBezTo>
                <a:cubicBezTo>
                  <a:pt x="231" y="116"/>
                  <a:pt x="231" y="115"/>
                  <a:pt x="231" y="115"/>
                </a:cubicBezTo>
                <a:cubicBezTo>
                  <a:pt x="231" y="115"/>
                  <a:pt x="231" y="115"/>
                  <a:pt x="230" y="115"/>
                </a:cubicBezTo>
                <a:cubicBezTo>
                  <a:pt x="230" y="115"/>
                  <a:pt x="230" y="114"/>
                  <a:pt x="229" y="113"/>
                </a:cubicBezTo>
                <a:cubicBezTo>
                  <a:pt x="229" y="112"/>
                  <a:pt x="228" y="111"/>
                  <a:pt x="228" y="111"/>
                </a:cubicBezTo>
                <a:cubicBezTo>
                  <a:pt x="227" y="111"/>
                  <a:pt x="227" y="110"/>
                  <a:pt x="228" y="110"/>
                </a:cubicBezTo>
                <a:cubicBezTo>
                  <a:pt x="228" y="110"/>
                  <a:pt x="228" y="109"/>
                  <a:pt x="228" y="109"/>
                </a:cubicBezTo>
                <a:cubicBezTo>
                  <a:pt x="227" y="109"/>
                  <a:pt x="227" y="109"/>
                  <a:pt x="227" y="109"/>
                </a:cubicBezTo>
                <a:cubicBezTo>
                  <a:pt x="227" y="109"/>
                  <a:pt x="227" y="109"/>
                  <a:pt x="227" y="109"/>
                </a:cubicBezTo>
                <a:cubicBezTo>
                  <a:pt x="226" y="109"/>
                  <a:pt x="226" y="109"/>
                  <a:pt x="226" y="109"/>
                </a:cubicBezTo>
                <a:cubicBezTo>
                  <a:pt x="225" y="109"/>
                  <a:pt x="225" y="109"/>
                  <a:pt x="224" y="109"/>
                </a:cubicBezTo>
                <a:cubicBezTo>
                  <a:pt x="224" y="109"/>
                  <a:pt x="223" y="110"/>
                  <a:pt x="222" y="109"/>
                </a:cubicBezTo>
                <a:cubicBezTo>
                  <a:pt x="220" y="109"/>
                  <a:pt x="220" y="108"/>
                  <a:pt x="220" y="104"/>
                </a:cubicBezTo>
                <a:cubicBezTo>
                  <a:pt x="220" y="103"/>
                  <a:pt x="220" y="103"/>
                  <a:pt x="220" y="102"/>
                </a:cubicBezTo>
                <a:cubicBezTo>
                  <a:pt x="220" y="101"/>
                  <a:pt x="219" y="101"/>
                  <a:pt x="219" y="102"/>
                </a:cubicBezTo>
                <a:cubicBezTo>
                  <a:pt x="218" y="102"/>
                  <a:pt x="218" y="102"/>
                  <a:pt x="218" y="101"/>
                </a:cubicBezTo>
                <a:cubicBezTo>
                  <a:pt x="217" y="101"/>
                  <a:pt x="217" y="101"/>
                  <a:pt x="217" y="101"/>
                </a:cubicBezTo>
                <a:cubicBezTo>
                  <a:pt x="217" y="102"/>
                  <a:pt x="217" y="102"/>
                  <a:pt x="216" y="102"/>
                </a:cubicBezTo>
                <a:cubicBezTo>
                  <a:pt x="215" y="101"/>
                  <a:pt x="215" y="101"/>
                  <a:pt x="215" y="99"/>
                </a:cubicBezTo>
                <a:cubicBezTo>
                  <a:pt x="215" y="99"/>
                  <a:pt x="215" y="98"/>
                  <a:pt x="214" y="98"/>
                </a:cubicBezTo>
                <a:cubicBezTo>
                  <a:pt x="214" y="98"/>
                  <a:pt x="214" y="97"/>
                  <a:pt x="214" y="97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13" y="96"/>
                  <a:pt x="213" y="95"/>
                  <a:pt x="213" y="95"/>
                </a:cubicBezTo>
                <a:cubicBezTo>
                  <a:pt x="213" y="95"/>
                  <a:pt x="213" y="95"/>
                  <a:pt x="213" y="95"/>
                </a:cubicBezTo>
                <a:cubicBezTo>
                  <a:pt x="213" y="95"/>
                  <a:pt x="213" y="95"/>
                  <a:pt x="213" y="95"/>
                </a:cubicBezTo>
                <a:cubicBezTo>
                  <a:pt x="213" y="96"/>
                  <a:pt x="212" y="96"/>
                  <a:pt x="212" y="96"/>
                </a:cubicBezTo>
                <a:cubicBezTo>
                  <a:pt x="212" y="95"/>
                  <a:pt x="211" y="96"/>
                  <a:pt x="211" y="96"/>
                </a:cubicBezTo>
                <a:cubicBezTo>
                  <a:pt x="211" y="96"/>
                  <a:pt x="211" y="96"/>
                  <a:pt x="211" y="96"/>
                </a:cubicBezTo>
                <a:cubicBezTo>
                  <a:pt x="210" y="96"/>
                  <a:pt x="209" y="93"/>
                  <a:pt x="209" y="91"/>
                </a:cubicBezTo>
                <a:cubicBezTo>
                  <a:pt x="209" y="89"/>
                  <a:pt x="208" y="88"/>
                  <a:pt x="206" y="87"/>
                </a:cubicBezTo>
                <a:cubicBezTo>
                  <a:pt x="206" y="87"/>
                  <a:pt x="205" y="87"/>
                  <a:pt x="205" y="87"/>
                </a:cubicBezTo>
                <a:cubicBezTo>
                  <a:pt x="205" y="87"/>
                  <a:pt x="205" y="88"/>
                  <a:pt x="205" y="87"/>
                </a:cubicBezTo>
                <a:cubicBezTo>
                  <a:pt x="205" y="87"/>
                  <a:pt x="204" y="87"/>
                  <a:pt x="204" y="88"/>
                </a:cubicBezTo>
                <a:cubicBezTo>
                  <a:pt x="204" y="89"/>
                  <a:pt x="202" y="85"/>
                  <a:pt x="202" y="84"/>
                </a:cubicBezTo>
                <a:cubicBezTo>
                  <a:pt x="203" y="83"/>
                  <a:pt x="203" y="82"/>
                  <a:pt x="202" y="82"/>
                </a:cubicBezTo>
                <a:cubicBezTo>
                  <a:pt x="202" y="82"/>
                  <a:pt x="202" y="82"/>
                  <a:pt x="202" y="81"/>
                </a:cubicBezTo>
                <a:cubicBezTo>
                  <a:pt x="203" y="81"/>
                  <a:pt x="203" y="80"/>
                  <a:pt x="202" y="80"/>
                </a:cubicBezTo>
                <a:cubicBezTo>
                  <a:pt x="201" y="78"/>
                  <a:pt x="200" y="78"/>
                  <a:pt x="199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7" y="79"/>
                  <a:pt x="196" y="76"/>
                  <a:pt x="196" y="76"/>
                </a:cubicBezTo>
                <a:cubicBezTo>
                  <a:pt x="196" y="76"/>
                  <a:pt x="196" y="75"/>
                  <a:pt x="196" y="74"/>
                </a:cubicBezTo>
                <a:cubicBezTo>
                  <a:pt x="195" y="73"/>
                  <a:pt x="194" y="72"/>
                  <a:pt x="194" y="73"/>
                </a:cubicBezTo>
                <a:cubicBezTo>
                  <a:pt x="194" y="73"/>
                  <a:pt x="194" y="73"/>
                  <a:pt x="194" y="73"/>
                </a:cubicBezTo>
                <a:cubicBezTo>
                  <a:pt x="193" y="73"/>
                  <a:pt x="193" y="73"/>
                  <a:pt x="193" y="74"/>
                </a:cubicBezTo>
                <a:cubicBezTo>
                  <a:pt x="193" y="74"/>
                  <a:pt x="193" y="74"/>
                  <a:pt x="192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0" y="74"/>
                  <a:pt x="190" y="74"/>
                  <a:pt x="190" y="74"/>
                </a:cubicBezTo>
                <a:cubicBezTo>
                  <a:pt x="190" y="74"/>
                  <a:pt x="190" y="73"/>
                  <a:pt x="190" y="73"/>
                </a:cubicBezTo>
                <a:cubicBezTo>
                  <a:pt x="190" y="73"/>
                  <a:pt x="190" y="72"/>
                  <a:pt x="189" y="70"/>
                </a:cubicBezTo>
                <a:cubicBezTo>
                  <a:pt x="187" y="69"/>
                  <a:pt x="187" y="69"/>
                  <a:pt x="186" y="70"/>
                </a:cubicBezTo>
                <a:cubicBezTo>
                  <a:pt x="186" y="71"/>
                  <a:pt x="185" y="71"/>
                  <a:pt x="185" y="71"/>
                </a:cubicBezTo>
                <a:cubicBezTo>
                  <a:pt x="185" y="70"/>
                  <a:pt x="185" y="70"/>
                  <a:pt x="184" y="71"/>
                </a:cubicBezTo>
                <a:cubicBezTo>
                  <a:pt x="184" y="72"/>
                  <a:pt x="183" y="73"/>
                  <a:pt x="183" y="72"/>
                </a:cubicBezTo>
                <a:cubicBezTo>
                  <a:pt x="183" y="72"/>
                  <a:pt x="182" y="73"/>
                  <a:pt x="182" y="73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1" y="74"/>
                  <a:pt x="180" y="71"/>
                  <a:pt x="181" y="70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69"/>
                  <a:pt x="183" y="69"/>
                  <a:pt x="183" y="68"/>
                </a:cubicBezTo>
                <a:cubicBezTo>
                  <a:pt x="183" y="68"/>
                  <a:pt x="183" y="68"/>
                  <a:pt x="184" y="67"/>
                </a:cubicBezTo>
                <a:cubicBezTo>
                  <a:pt x="184" y="67"/>
                  <a:pt x="185" y="66"/>
                  <a:pt x="185" y="66"/>
                </a:cubicBezTo>
                <a:cubicBezTo>
                  <a:pt x="185" y="66"/>
                  <a:pt x="186" y="65"/>
                  <a:pt x="187" y="65"/>
                </a:cubicBezTo>
                <a:cubicBezTo>
                  <a:pt x="188" y="64"/>
                  <a:pt x="188" y="64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90" y="66"/>
                  <a:pt x="190" y="66"/>
                  <a:pt x="190" y="66"/>
                </a:cubicBezTo>
                <a:cubicBezTo>
                  <a:pt x="191" y="66"/>
                  <a:pt x="191" y="67"/>
                  <a:pt x="191" y="67"/>
                </a:cubicBezTo>
                <a:cubicBezTo>
                  <a:pt x="190" y="67"/>
                  <a:pt x="190" y="67"/>
                  <a:pt x="191" y="67"/>
                </a:cubicBezTo>
                <a:cubicBezTo>
                  <a:pt x="191" y="68"/>
                  <a:pt x="191" y="68"/>
                  <a:pt x="191" y="68"/>
                </a:cubicBezTo>
                <a:cubicBezTo>
                  <a:pt x="191" y="68"/>
                  <a:pt x="191" y="68"/>
                  <a:pt x="191" y="69"/>
                </a:cubicBezTo>
                <a:cubicBezTo>
                  <a:pt x="191" y="69"/>
                  <a:pt x="191" y="69"/>
                  <a:pt x="191" y="69"/>
                </a:cubicBezTo>
                <a:cubicBezTo>
                  <a:pt x="191" y="69"/>
                  <a:pt x="191" y="70"/>
                  <a:pt x="191" y="70"/>
                </a:cubicBezTo>
                <a:cubicBezTo>
                  <a:pt x="191" y="70"/>
                  <a:pt x="191" y="70"/>
                  <a:pt x="191" y="70"/>
                </a:cubicBezTo>
                <a:cubicBezTo>
                  <a:pt x="191" y="70"/>
                  <a:pt x="191" y="71"/>
                  <a:pt x="192" y="71"/>
                </a:cubicBezTo>
                <a:cubicBezTo>
                  <a:pt x="192" y="71"/>
                  <a:pt x="192" y="71"/>
                  <a:pt x="192" y="70"/>
                </a:cubicBezTo>
                <a:cubicBezTo>
                  <a:pt x="192" y="70"/>
                  <a:pt x="193" y="69"/>
                  <a:pt x="193" y="69"/>
                </a:cubicBezTo>
                <a:cubicBezTo>
                  <a:pt x="193" y="69"/>
                  <a:pt x="194" y="68"/>
                  <a:pt x="194" y="68"/>
                </a:cubicBezTo>
                <a:cubicBezTo>
                  <a:pt x="195" y="68"/>
                  <a:pt x="196" y="68"/>
                  <a:pt x="195" y="69"/>
                </a:cubicBezTo>
                <a:cubicBezTo>
                  <a:pt x="195" y="69"/>
                  <a:pt x="195" y="69"/>
                  <a:pt x="196" y="69"/>
                </a:cubicBezTo>
                <a:cubicBezTo>
                  <a:pt x="196" y="69"/>
                  <a:pt x="197" y="70"/>
                  <a:pt x="197" y="71"/>
                </a:cubicBezTo>
                <a:cubicBezTo>
                  <a:pt x="196" y="71"/>
                  <a:pt x="197" y="71"/>
                  <a:pt x="197" y="71"/>
                </a:cubicBezTo>
                <a:cubicBezTo>
                  <a:pt x="197" y="71"/>
                  <a:pt x="197" y="71"/>
                  <a:pt x="198" y="72"/>
                </a:cubicBezTo>
                <a:cubicBezTo>
                  <a:pt x="198" y="72"/>
                  <a:pt x="198" y="73"/>
                  <a:pt x="198" y="73"/>
                </a:cubicBezTo>
                <a:cubicBezTo>
                  <a:pt x="198" y="73"/>
                  <a:pt x="199" y="73"/>
                  <a:pt x="199" y="73"/>
                </a:cubicBezTo>
                <a:cubicBezTo>
                  <a:pt x="199" y="74"/>
                  <a:pt x="200" y="74"/>
                  <a:pt x="200" y="74"/>
                </a:cubicBezTo>
                <a:cubicBezTo>
                  <a:pt x="201" y="74"/>
                  <a:pt x="201" y="74"/>
                  <a:pt x="201" y="74"/>
                </a:cubicBezTo>
                <a:cubicBezTo>
                  <a:pt x="201" y="75"/>
                  <a:pt x="201" y="75"/>
                  <a:pt x="201" y="75"/>
                </a:cubicBezTo>
                <a:cubicBezTo>
                  <a:pt x="202" y="74"/>
                  <a:pt x="204" y="76"/>
                  <a:pt x="204" y="77"/>
                </a:cubicBezTo>
                <a:cubicBezTo>
                  <a:pt x="204" y="77"/>
                  <a:pt x="204" y="78"/>
                  <a:pt x="204" y="78"/>
                </a:cubicBezTo>
                <a:cubicBezTo>
                  <a:pt x="205" y="79"/>
                  <a:pt x="205" y="81"/>
                  <a:pt x="205" y="82"/>
                </a:cubicBezTo>
                <a:cubicBezTo>
                  <a:pt x="205" y="82"/>
                  <a:pt x="205" y="82"/>
                  <a:pt x="205" y="83"/>
                </a:cubicBezTo>
                <a:cubicBezTo>
                  <a:pt x="205" y="84"/>
                  <a:pt x="205" y="84"/>
                  <a:pt x="205" y="83"/>
                </a:cubicBezTo>
                <a:cubicBezTo>
                  <a:pt x="206" y="83"/>
                  <a:pt x="206" y="83"/>
                  <a:pt x="207" y="84"/>
                </a:cubicBezTo>
                <a:cubicBezTo>
                  <a:pt x="207" y="84"/>
                  <a:pt x="208" y="84"/>
                  <a:pt x="208" y="84"/>
                </a:cubicBezTo>
                <a:cubicBezTo>
                  <a:pt x="208" y="84"/>
                  <a:pt x="208" y="85"/>
                  <a:pt x="208" y="85"/>
                </a:cubicBezTo>
                <a:cubicBezTo>
                  <a:pt x="208" y="85"/>
                  <a:pt x="209" y="85"/>
                  <a:pt x="209" y="85"/>
                </a:cubicBezTo>
                <a:cubicBezTo>
                  <a:pt x="209" y="85"/>
                  <a:pt x="210" y="85"/>
                  <a:pt x="210" y="85"/>
                </a:cubicBezTo>
                <a:cubicBezTo>
                  <a:pt x="210" y="85"/>
                  <a:pt x="210" y="85"/>
                  <a:pt x="210" y="85"/>
                </a:cubicBezTo>
                <a:cubicBezTo>
                  <a:pt x="210" y="85"/>
                  <a:pt x="211" y="86"/>
                  <a:pt x="211" y="86"/>
                </a:cubicBezTo>
                <a:cubicBezTo>
                  <a:pt x="211" y="87"/>
                  <a:pt x="211" y="87"/>
                  <a:pt x="211" y="87"/>
                </a:cubicBezTo>
                <a:cubicBezTo>
                  <a:pt x="212" y="87"/>
                  <a:pt x="212" y="88"/>
                  <a:pt x="211" y="89"/>
                </a:cubicBezTo>
                <a:cubicBezTo>
                  <a:pt x="211" y="89"/>
                  <a:pt x="211" y="90"/>
                  <a:pt x="211" y="90"/>
                </a:cubicBezTo>
                <a:cubicBezTo>
                  <a:pt x="211" y="90"/>
                  <a:pt x="211" y="90"/>
                  <a:pt x="211" y="91"/>
                </a:cubicBezTo>
                <a:cubicBezTo>
                  <a:pt x="211" y="91"/>
                  <a:pt x="211" y="91"/>
                  <a:pt x="211" y="91"/>
                </a:cubicBezTo>
                <a:cubicBezTo>
                  <a:pt x="210" y="91"/>
                  <a:pt x="210" y="92"/>
                  <a:pt x="211" y="92"/>
                </a:cubicBezTo>
                <a:cubicBezTo>
                  <a:pt x="211" y="92"/>
                  <a:pt x="211" y="93"/>
                  <a:pt x="211" y="93"/>
                </a:cubicBezTo>
                <a:cubicBezTo>
                  <a:pt x="212" y="93"/>
                  <a:pt x="212" y="93"/>
                  <a:pt x="213" y="93"/>
                </a:cubicBezTo>
                <a:cubicBezTo>
                  <a:pt x="214" y="92"/>
                  <a:pt x="215" y="92"/>
                  <a:pt x="215" y="93"/>
                </a:cubicBezTo>
                <a:cubicBezTo>
                  <a:pt x="216" y="93"/>
                  <a:pt x="216" y="93"/>
                  <a:pt x="216" y="94"/>
                </a:cubicBezTo>
                <a:cubicBezTo>
                  <a:pt x="216" y="94"/>
                  <a:pt x="216" y="95"/>
                  <a:pt x="216" y="94"/>
                </a:cubicBezTo>
                <a:cubicBezTo>
                  <a:pt x="217" y="94"/>
                  <a:pt x="217" y="94"/>
                  <a:pt x="216" y="95"/>
                </a:cubicBezTo>
                <a:cubicBezTo>
                  <a:pt x="216" y="96"/>
                  <a:pt x="217" y="98"/>
                  <a:pt x="218" y="98"/>
                </a:cubicBezTo>
                <a:cubicBezTo>
                  <a:pt x="219" y="98"/>
                  <a:pt x="220" y="99"/>
                  <a:pt x="220" y="99"/>
                </a:cubicBezTo>
                <a:cubicBezTo>
                  <a:pt x="220" y="100"/>
                  <a:pt x="220" y="100"/>
                  <a:pt x="221" y="100"/>
                </a:cubicBezTo>
                <a:cubicBezTo>
                  <a:pt x="222" y="100"/>
                  <a:pt x="222" y="100"/>
                  <a:pt x="221" y="101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2" y="102"/>
                  <a:pt x="223" y="103"/>
                  <a:pt x="222" y="104"/>
                </a:cubicBezTo>
                <a:cubicBezTo>
                  <a:pt x="222" y="104"/>
                  <a:pt x="222" y="104"/>
                  <a:pt x="222" y="104"/>
                </a:cubicBezTo>
                <a:cubicBezTo>
                  <a:pt x="222" y="104"/>
                  <a:pt x="222" y="105"/>
                  <a:pt x="222" y="105"/>
                </a:cubicBezTo>
                <a:cubicBezTo>
                  <a:pt x="222" y="107"/>
                  <a:pt x="223" y="107"/>
                  <a:pt x="224" y="107"/>
                </a:cubicBezTo>
                <a:cubicBezTo>
                  <a:pt x="225" y="106"/>
                  <a:pt x="226" y="107"/>
                  <a:pt x="226" y="107"/>
                </a:cubicBezTo>
                <a:cubicBezTo>
                  <a:pt x="227" y="107"/>
                  <a:pt x="228" y="107"/>
                  <a:pt x="228" y="107"/>
                </a:cubicBezTo>
                <a:cubicBezTo>
                  <a:pt x="229" y="107"/>
                  <a:pt x="229" y="107"/>
                  <a:pt x="229" y="107"/>
                </a:cubicBezTo>
                <a:cubicBezTo>
                  <a:pt x="229" y="107"/>
                  <a:pt x="229" y="108"/>
                  <a:pt x="230" y="108"/>
                </a:cubicBezTo>
                <a:cubicBezTo>
                  <a:pt x="230" y="108"/>
                  <a:pt x="231" y="109"/>
                  <a:pt x="230" y="109"/>
                </a:cubicBezTo>
                <a:cubicBezTo>
                  <a:pt x="230" y="109"/>
                  <a:pt x="230" y="110"/>
                  <a:pt x="230" y="110"/>
                </a:cubicBezTo>
                <a:cubicBezTo>
                  <a:pt x="231" y="109"/>
                  <a:pt x="232" y="111"/>
                  <a:pt x="232" y="112"/>
                </a:cubicBezTo>
                <a:cubicBezTo>
                  <a:pt x="231" y="112"/>
                  <a:pt x="233" y="114"/>
                  <a:pt x="235" y="114"/>
                </a:cubicBezTo>
                <a:cubicBezTo>
                  <a:pt x="238" y="116"/>
                  <a:pt x="238" y="116"/>
                  <a:pt x="238" y="116"/>
                </a:cubicBezTo>
                <a:cubicBezTo>
                  <a:pt x="238" y="116"/>
                  <a:pt x="238" y="117"/>
                  <a:pt x="238" y="117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7"/>
                  <a:pt x="239" y="117"/>
                  <a:pt x="239" y="116"/>
                </a:cubicBezTo>
                <a:cubicBezTo>
                  <a:pt x="240" y="116"/>
                  <a:pt x="240" y="116"/>
                  <a:pt x="240" y="117"/>
                </a:cubicBezTo>
                <a:cubicBezTo>
                  <a:pt x="239" y="117"/>
                  <a:pt x="240" y="118"/>
                  <a:pt x="241" y="118"/>
                </a:cubicBezTo>
                <a:cubicBezTo>
                  <a:pt x="242" y="117"/>
                  <a:pt x="242" y="117"/>
                  <a:pt x="242" y="117"/>
                </a:cubicBezTo>
                <a:cubicBezTo>
                  <a:pt x="241" y="116"/>
                  <a:pt x="241" y="116"/>
                  <a:pt x="242" y="116"/>
                </a:cubicBezTo>
                <a:cubicBezTo>
                  <a:pt x="242" y="116"/>
                  <a:pt x="242" y="117"/>
                  <a:pt x="242" y="117"/>
                </a:cubicBezTo>
                <a:cubicBezTo>
                  <a:pt x="242" y="118"/>
                  <a:pt x="242" y="118"/>
                  <a:pt x="243" y="118"/>
                </a:cubicBezTo>
                <a:cubicBezTo>
                  <a:pt x="243" y="118"/>
                  <a:pt x="244" y="119"/>
                  <a:pt x="243" y="119"/>
                </a:cubicBezTo>
                <a:cubicBezTo>
                  <a:pt x="243" y="119"/>
                  <a:pt x="244" y="120"/>
                  <a:pt x="244" y="120"/>
                </a:cubicBezTo>
                <a:cubicBezTo>
                  <a:pt x="245" y="121"/>
                  <a:pt x="246" y="123"/>
                  <a:pt x="246" y="125"/>
                </a:cubicBezTo>
                <a:cubicBezTo>
                  <a:pt x="246" y="125"/>
                  <a:pt x="245" y="126"/>
                  <a:pt x="245" y="126"/>
                </a:cubicBezTo>
                <a:cubicBezTo>
                  <a:pt x="245" y="126"/>
                  <a:pt x="245" y="125"/>
                  <a:pt x="244" y="125"/>
                </a:cubicBezTo>
                <a:close/>
                <a:moveTo>
                  <a:pt x="256" y="116"/>
                </a:moveTo>
                <a:cubicBezTo>
                  <a:pt x="256" y="116"/>
                  <a:pt x="256" y="115"/>
                  <a:pt x="256" y="115"/>
                </a:cubicBezTo>
                <a:cubicBezTo>
                  <a:pt x="256" y="114"/>
                  <a:pt x="256" y="114"/>
                  <a:pt x="255" y="115"/>
                </a:cubicBezTo>
                <a:cubicBezTo>
                  <a:pt x="255" y="115"/>
                  <a:pt x="255" y="115"/>
                  <a:pt x="254" y="115"/>
                </a:cubicBezTo>
                <a:cubicBezTo>
                  <a:pt x="254" y="115"/>
                  <a:pt x="253" y="115"/>
                  <a:pt x="254" y="115"/>
                </a:cubicBezTo>
                <a:cubicBezTo>
                  <a:pt x="254" y="115"/>
                  <a:pt x="254" y="114"/>
                  <a:pt x="253" y="114"/>
                </a:cubicBezTo>
                <a:cubicBezTo>
                  <a:pt x="253" y="113"/>
                  <a:pt x="252" y="113"/>
                  <a:pt x="252" y="112"/>
                </a:cubicBezTo>
                <a:cubicBezTo>
                  <a:pt x="252" y="112"/>
                  <a:pt x="252" y="112"/>
                  <a:pt x="252" y="112"/>
                </a:cubicBezTo>
                <a:cubicBezTo>
                  <a:pt x="252" y="113"/>
                  <a:pt x="252" y="113"/>
                  <a:pt x="251" y="113"/>
                </a:cubicBezTo>
                <a:cubicBezTo>
                  <a:pt x="251" y="112"/>
                  <a:pt x="251" y="112"/>
                  <a:pt x="250" y="112"/>
                </a:cubicBezTo>
                <a:cubicBezTo>
                  <a:pt x="249" y="111"/>
                  <a:pt x="248" y="109"/>
                  <a:pt x="247" y="107"/>
                </a:cubicBezTo>
                <a:cubicBezTo>
                  <a:pt x="247" y="106"/>
                  <a:pt x="246" y="105"/>
                  <a:pt x="246" y="105"/>
                </a:cubicBezTo>
                <a:cubicBezTo>
                  <a:pt x="246" y="105"/>
                  <a:pt x="245" y="103"/>
                  <a:pt x="245" y="102"/>
                </a:cubicBezTo>
                <a:cubicBezTo>
                  <a:pt x="245" y="102"/>
                  <a:pt x="244" y="100"/>
                  <a:pt x="243" y="99"/>
                </a:cubicBezTo>
                <a:cubicBezTo>
                  <a:pt x="241" y="97"/>
                  <a:pt x="240" y="95"/>
                  <a:pt x="240" y="95"/>
                </a:cubicBezTo>
                <a:cubicBezTo>
                  <a:pt x="240" y="95"/>
                  <a:pt x="240" y="94"/>
                  <a:pt x="239" y="93"/>
                </a:cubicBezTo>
                <a:cubicBezTo>
                  <a:pt x="239" y="92"/>
                  <a:pt x="238" y="91"/>
                  <a:pt x="238" y="91"/>
                </a:cubicBezTo>
                <a:cubicBezTo>
                  <a:pt x="238" y="90"/>
                  <a:pt x="237" y="89"/>
                  <a:pt x="237" y="88"/>
                </a:cubicBezTo>
                <a:cubicBezTo>
                  <a:pt x="236" y="88"/>
                  <a:pt x="236" y="88"/>
                  <a:pt x="236" y="88"/>
                </a:cubicBezTo>
                <a:cubicBezTo>
                  <a:pt x="236" y="88"/>
                  <a:pt x="236" y="88"/>
                  <a:pt x="236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87"/>
                  <a:pt x="235" y="86"/>
                  <a:pt x="234" y="86"/>
                </a:cubicBezTo>
                <a:cubicBezTo>
                  <a:pt x="233" y="86"/>
                  <a:pt x="233" y="86"/>
                  <a:pt x="232" y="85"/>
                </a:cubicBezTo>
                <a:cubicBezTo>
                  <a:pt x="232" y="83"/>
                  <a:pt x="231" y="78"/>
                  <a:pt x="232" y="77"/>
                </a:cubicBezTo>
                <a:cubicBezTo>
                  <a:pt x="232" y="77"/>
                  <a:pt x="232" y="76"/>
                  <a:pt x="230" y="76"/>
                </a:cubicBezTo>
                <a:cubicBezTo>
                  <a:pt x="227" y="76"/>
                  <a:pt x="226" y="76"/>
                  <a:pt x="225" y="74"/>
                </a:cubicBezTo>
                <a:cubicBezTo>
                  <a:pt x="225" y="73"/>
                  <a:pt x="225" y="72"/>
                  <a:pt x="225" y="72"/>
                </a:cubicBezTo>
                <a:cubicBezTo>
                  <a:pt x="225" y="71"/>
                  <a:pt x="224" y="68"/>
                  <a:pt x="223" y="68"/>
                </a:cubicBezTo>
                <a:cubicBezTo>
                  <a:pt x="223" y="68"/>
                  <a:pt x="222" y="68"/>
                  <a:pt x="222" y="68"/>
                </a:cubicBezTo>
                <a:cubicBezTo>
                  <a:pt x="221" y="69"/>
                  <a:pt x="217" y="69"/>
                  <a:pt x="217" y="69"/>
                </a:cubicBezTo>
                <a:cubicBezTo>
                  <a:pt x="217" y="68"/>
                  <a:pt x="217" y="68"/>
                  <a:pt x="217" y="68"/>
                </a:cubicBezTo>
                <a:cubicBezTo>
                  <a:pt x="217" y="68"/>
                  <a:pt x="217" y="67"/>
                  <a:pt x="216" y="65"/>
                </a:cubicBezTo>
                <a:cubicBezTo>
                  <a:pt x="216" y="63"/>
                  <a:pt x="216" y="62"/>
                  <a:pt x="216" y="62"/>
                </a:cubicBezTo>
                <a:cubicBezTo>
                  <a:pt x="216" y="61"/>
                  <a:pt x="215" y="62"/>
                  <a:pt x="215" y="62"/>
                </a:cubicBezTo>
                <a:cubicBezTo>
                  <a:pt x="214" y="62"/>
                  <a:pt x="213" y="61"/>
                  <a:pt x="213" y="59"/>
                </a:cubicBezTo>
                <a:cubicBezTo>
                  <a:pt x="212" y="58"/>
                  <a:pt x="212" y="57"/>
                  <a:pt x="212" y="57"/>
                </a:cubicBezTo>
                <a:cubicBezTo>
                  <a:pt x="212" y="57"/>
                  <a:pt x="211" y="57"/>
                  <a:pt x="211" y="58"/>
                </a:cubicBezTo>
                <a:cubicBezTo>
                  <a:pt x="210" y="58"/>
                  <a:pt x="207" y="58"/>
                  <a:pt x="206" y="58"/>
                </a:cubicBezTo>
                <a:cubicBezTo>
                  <a:pt x="206" y="58"/>
                  <a:pt x="206" y="57"/>
                  <a:pt x="206" y="56"/>
                </a:cubicBezTo>
                <a:cubicBezTo>
                  <a:pt x="205" y="56"/>
                  <a:pt x="205" y="55"/>
                  <a:pt x="205" y="54"/>
                </a:cubicBezTo>
                <a:cubicBezTo>
                  <a:pt x="205" y="53"/>
                  <a:pt x="205" y="53"/>
                  <a:pt x="205" y="53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1" y="55"/>
                  <a:pt x="199" y="56"/>
                  <a:pt x="199" y="56"/>
                </a:cubicBezTo>
                <a:cubicBezTo>
                  <a:pt x="199" y="56"/>
                  <a:pt x="198" y="55"/>
                  <a:pt x="198" y="54"/>
                </a:cubicBezTo>
                <a:cubicBezTo>
                  <a:pt x="197" y="53"/>
                  <a:pt x="197" y="53"/>
                  <a:pt x="197" y="53"/>
                </a:cubicBezTo>
                <a:cubicBezTo>
                  <a:pt x="196" y="53"/>
                  <a:pt x="196" y="53"/>
                  <a:pt x="196" y="53"/>
                </a:cubicBezTo>
                <a:cubicBezTo>
                  <a:pt x="196" y="54"/>
                  <a:pt x="195" y="54"/>
                  <a:pt x="195" y="54"/>
                </a:cubicBezTo>
                <a:cubicBezTo>
                  <a:pt x="195" y="54"/>
                  <a:pt x="194" y="55"/>
                  <a:pt x="194" y="56"/>
                </a:cubicBezTo>
                <a:cubicBezTo>
                  <a:pt x="192" y="57"/>
                  <a:pt x="191" y="57"/>
                  <a:pt x="191" y="55"/>
                </a:cubicBezTo>
                <a:cubicBezTo>
                  <a:pt x="191" y="54"/>
                  <a:pt x="191" y="54"/>
                  <a:pt x="190" y="55"/>
                </a:cubicBezTo>
                <a:cubicBezTo>
                  <a:pt x="190" y="55"/>
                  <a:pt x="190" y="55"/>
                  <a:pt x="190" y="54"/>
                </a:cubicBezTo>
                <a:cubicBezTo>
                  <a:pt x="189" y="54"/>
                  <a:pt x="190" y="52"/>
                  <a:pt x="190" y="52"/>
                </a:cubicBezTo>
                <a:cubicBezTo>
                  <a:pt x="190" y="53"/>
                  <a:pt x="191" y="52"/>
                  <a:pt x="191" y="51"/>
                </a:cubicBezTo>
                <a:cubicBezTo>
                  <a:pt x="192" y="51"/>
                  <a:pt x="192" y="50"/>
                  <a:pt x="193" y="50"/>
                </a:cubicBezTo>
                <a:cubicBezTo>
                  <a:pt x="193" y="51"/>
                  <a:pt x="195" y="48"/>
                  <a:pt x="195" y="48"/>
                </a:cubicBezTo>
                <a:cubicBezTo>
                  <a:pt x="195" y="48"/>
                  <a:pt x="196" y="47"/>
                  <a:pt x="197" y="47"/>
                </a:cubicBezTo>
                <a:cubicBezTo>
                  <a:pt x="197" y="47"/>
                  <a:pt x="197" y="47"/>
                  <a:pt x="197" y="48"/>
                </a:cubicBezTo>
                <a:cubicBezTo>
                  <a:pt x="197" y="48"/>
                  <a:pt x="197" y="48"/>
                  <a:pt x="197" y="48"/>
                </a:cubicBezTo>
                <a:cubicBezTo>
                  <a:pt x="198" y="48"/>
                  <a:pt x="198" y="48"/>
                  <a:pt x="198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9" y="50"/>
                  <a:pt x="199" y="50"/>
                  <a:pt x="198" y="51"/>
                </a:cubicBezTo>
                <a:cubicBezTo>
                  <a:pt x="198" y="51"/>
                  <a:pt x="199" y="52"/>
                  <a:pt x="200" y="52"/>
                </a:cubicBezTo>
                <a:cubicBezTo>
                  <a:pt x="200" y="52"/>
                  <a:pt x="200" y="52"/>
                  <a:pt x="200" y="52"/>
                </a:cubicBezTo>
                <a:cubicBezTo>
                  <a:pt x="200" y="52"/>
                  <a:pt x="200" y="53"/>
                  <a:pt x="200" y="53"/>
                </a:cubicBezTo>
                <a:cubicBezTo>
                  <a:pt x="200" y="53"/>
                  <a:pt x="200" y="53"/>
                  <a:pt x="200" y="52"/>
                </a:cubicBezTo>
                <a:cubicBezTo>
                  <a:pt x="200" y="52"/>
                  <a:pt x="201" y="52"/>
                  <a:pt x="201" y="52"/>
                </a:cubicBezTo>
                <a:cubicBezTo>
                  <a:pt x="202" y="52"/>
                  <a:pt x="202" y="52"/>
                  <a:pt x="202" y="51"/>
                </a:cubicBezTo>
                <a:cubicBezTo>
                  <a:pt x="202" y="51"/>
                  <a:pt x="202" y="51"/>
                  <a:pt x="203" y="51"/>
                </a:cubicBezTo>
                <a:cubicBezTo>
                  <a:pt x="203" y="51"/>
                  <a:pt x="203" y="50"/>
                  <a:pt x="203" y="50"/>
                </a:cubicBezTo>
                <a:cubicBezTo>
                  <a:pt x="204" y="49"/>
                  <a:pt x="205" y="49"/>
                  <a:pt x="205" y="49"/>
                </a:cubicBezTo>
                <a:cubicBezTo>
                  <a:pt x="206" y="50"/>
                  <a:pt x="207" y="52"/>
                  <a:pt x="207" y="53"/>
                </a:cubicBezTo>
                <a:cubicBezTo>
                  <a:pt x="207" y="54"/>
                  <a:pt x="207" y="54"/>
                  <a:pt x="207" y="54"/>
                </a:cubicBezTo>
                <a:cubicBezTo>
                  <a:pt x="208" y="54"/>
                  <a:pt x="208" y="54"/>
                  <a:pt x="208" y="53"/>
                </a:cubicBezTo>
                <a:cubicBezTo>
                  <a:pt x="208" y="53"/>
                  <a:pt x="208" y="53"/>
                  <a:pt x="208" y="53"/>
                </a:cubicBezTo>
                <a:cubicBezTo>
                  <a:pt x="208" y="54"/>
                  <a:pt x="209" y="54"/>
                  <a:pt x="210" y="54"/>
                </a:cubicBezTo>
                <a:cubicBezTo>
                  <a:pt x="211" y="53"/>
                  <a:pt x="212" y="53"/>
                  <a:pt x="212" y="53"/>
                </a:cubicBezTo>
                <a:cubicBezTo>
                  <a:pt x="212" y="54"/>
                  <a:pt x="212" y="54"/>
                  <a:pt x="212" y="54"/>
                </a:cubicBezTo>
                <a:cubicBezTo>
                  <a:pt x="213" y="53"/>
                  <a:pt x="213" y="54"/>
                  <a:pt x="213" y="55"/>
                </a:cubicBezTo>
                <a:cubicBezTo>
                  <a:pt x="214" y="56"/>
                  <a:pt x="214" y="56"/>
                  <a:pt x="214" y="56"/>
                </a:cubicBezTo>
                <a:cubicBezTo>
                  <a:pt x="215" y="55"/>
                  <a:pt x="216" y="56"/>
                  <a:pt x="216" y="56"/>
                </a:cubicBezTo>
                <a:cubicBezTo>
                  <a:pt x="216" y="57"/>
                  <a:pt x="216" y="57"/>
                  <a:pt x="216" y="57"/>
                </a:cubicBezTo>
                <a:cubicBezTo>
                  <a:pt x="217" y="57"/>
                  <a:pt x="217" y="58"/>
                  <a:pt x="217" y="58"/>
                </a:cubicBezTo>
                <a:cubicBezTo>
                  <a:pt x="217" y="58"/>
                  <a:pt x="217" y="58"/>
                  <a:pt x="218" y="59"/>
                </a:cubicBezTo>
                <a:cubicBezTo>
                  <a:pt x="218" y="59"/>
                  <a:pt x="218" y="59"/>
                  <a:pt x="218" y="60"/>
                </a:cubicBezTo>
                <a:cubicBezTo>
                  <a:pt x="218" y="60"/>
                  <a:pt x="218" y="60"/>
                  <a:pt x="218" y="60"/>
                </a:cubicBezTo>
                <a:cubicBezTo>
                  <a:pt x="219" y="60"/>
                  <a:pt x="219" y="61"/>
                  <a:pt x="219" y="61"/>
                </a:cubicBezTo>
                <a:cubicBezTo>
                  <a:pt x="219" y="61"/>
                  <a:pt x="219" y="62"/>
                  <a:pt x="219" y="62"/>
                </a:cubicBezTo>
                <a:cubicBezTo>
                  <a:pt x="219" y="62"/>
                  <a:pt x="219" y="62"/>
                  <a:pt x="219" y="63"/>
                </a:cubicBezTo>
                <a:cubicBezTo>
                  <a:pt x="219" y="63"/>
                  <a:pt x="219" y="63"/>
                  <a:pt x="220" y="64"/>
                </a:cubicBezTo>
                <a:cubicBezTo>
                  <a:pt x="220" y="64"/>
                  <a:pt x="221" y="64"/>
                  <a:pt x="221" y="64"/>
                </a:cubicBezTo>
                <a:cubicBezTo>
                  <a:pt x="221" y="65"/>
                  <a:pt x="221" y="65"/>
                  <a:pt x="221" y="64"/>
                </a:cubicBezTo>
                <a:cubicBezTo>
                  <a:pt x="221" y="64"/>
                  <a:pt x="222" y="64"/>
                  <a:pt x="222" y="64"/>
                </a:cubicBezTo>
                <a:cubicBezTo>
                  <a:pt x="222" y="64"/>
                  <a:pt x="223" y="64"/>
                  <a:pt x="224" y="65"/>
                </a:cubicBezTo>
                <a:cubicBezTo>
                  <a:pt x="225" y="65"/>
                  <a:pt x="225" y="65"/>
                  <a:pt x="225" y="66"/>
                </a:cubicBezTo>
                <a:cubicBezTo>
                  <a:pt x="226" y="66"/>
                  <a:pt x="226" y="67"/>
                  <a:pt x="226" y="67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26" y="68"/>
                  <a:pt x="226" y="69"/>
                  <a:pt x="227" y="69"/>
                </a:cubicBezTo>
                <a:cubicBezTo>
                  <a:pt x="227" y="69"/>
                  <a:pt x="227" y="69"/>
                  <a:pt x="226" y="69"/>
                </a:cubicBezTo>
                <a:cubicBezTo>
                  <a:pt x="226" y="69"/>
                  <a:pt x="226" y="70"/>
                  <a:pt x="227" y="70"/>
                </a:cubicBezTo>
                <a:cubicBezTo>
                  <a:pt x="227" y="70"/>
                  <a:pt x="227" y="71"/>
                  <a:pt x="227" y="71"/>
                </a:cubicBezTo>
                <a:cubicBezTo>
                  <a:pt x="227" y="72"/>
                  <a:pt x="228" y="73"/>
                  <a:pt x="228" y="72"/>
                </a:cubicBezTo>
                <a:cubicBezTo>
                  <a:pt x="228" y="72"/>
                  <a:pt x="228" y="72"/>
                  <a:pt x="229" y="72"/>
                </a:cubicBezTo>
                <a:cubicBezTo>
                  <a:pt x="229" y="73"/>
                  <a:pt x="229" y="73"/>
                  <a:pt x="230" y="73"/>
                </a:cubicBezTo>
                <a:cubicBezTo>
                  <a:pt x="231" y="72"/>
                  <a:pt x="231" y="72"/>
                  <a:pt x="231" y="73"/>
                </a:cubicBezTo>
                <a:cubicBezTo>
                  <a:pt x="231" y="74"/>
                  <a:pt x="231" y="74"/>
                  <a:pt x="232" y="73"/>
                </a:cubicBezTo>
                <a:cubicBezTo>
                  <a:pt x="232" y="73"/>
                  <a:pt x="232" y="73"/>
                  <a:pt x="233" y="73"/>
                </a:cubicBezTo>
                <a:cubicBezTo>
                  <a:pt x="234" y="74"/>
                  <a:pt x="234" y="75"/>
                  <a:pt x="233" y="76"/>
                </a:cubicBezTo>
                <a:cubicBezTo>
                  <a:pt x="233" y="76"/>
                  <a:pt x="233" y="77"/>
                  <a:pt x="234" y="77"/>
                </a:cubicBezTo>
                <a:cubicBezTo>
                  <a:pt x="234" y="77"/>
                  <a:pt x="234" y="77"/>
                  <a:pt x="234" y="79"/>
                </a:cubicBezTo>
                <a:cubicBezTo>
                  <a:pt x="234" y="82"/>
                  <a:pt x="234" y="83"/>
                  <a:pt x="236" y="84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36" y="85"/>
                  <a:pt x="236" y="85"/>
                  <a:pt x="237" y="85"/>
                </a:cubicBezTo>
                <a:cubicBezTo>
                  <a:pt x="237" y="84"/>
                  <a:pt x="237" y="85"/>
                  <a:pt x="238" y="85"/>
                </a:cubicBezTo>
                <a:cubicBezTo>
                  <a:pt x="238" y="86"/>
                  <a:pt x="238" y="87"/>
                  <a:pt x="239" y="87"/>
                </a:cubicBezTo>
                <a:cubicBezTo>
                  <a:pt x="239" y="87"/>
                  <a:pt x="239" y="87"/>
                  <a:pt x="239" y="88"/>
                </a:cubicBezTo>
                <a:cubicBezTo>
                  <a:pt x="239" y="89"/>
                  <a:pt x="239" y="89"/>
                  <a:pt x="240" y="89"/>
                </a:cubicBezTo>
                <a:cubicBezTo>
                  <a:pt x="240" y="88"/>
                  <a:pt x="242" y="90"/>
                  <a:pt x="242" y="91"/>
                </a:cubicBezTo>
                <a:cubicBezTo>
                  <a:pt x="242" y="91"/>
                  <a:pt x="241" y="92"/>
                  <a:pt x="241" y="92"/>
                </a:cubicBezTo>
                <a:cubicBezTo>
                  <a:pt x="241" y="92"/>
                  <a:pt x="241" y="92"/>
                  <a:pt x="242" y="93"/>
                </a:cubicBezTo>
                <a:cubicBezTo>
                  <a:pt x="242" y="93"/>
                  <a:pt x="243" y="93"/>
                  <a:pt x="243" y="93"/>
                </a:cubicBezTo>
                <a:cubicBezTo>
                  <a:pt x="243" y="92"/>
                  <a:pt x="244" y="93"/>
                  <a:pt x="244" y="94"/>
                </a:cubicBezTo>
                <a:cubicBezTo>
                  <a:pt x="244" y="95"/>
                  <a:pt x="244" y="95"/>
                  <a:pt x="244" y="95"/>
                </a:cubicBezTo>
                <a:cubicBezTo>
                  <a:pt x="244" y="95"/>
                  <a:pt x="245" y="96"/>
                  <a:pt x="244" y="96"/>
                </a:cubicBezTo>
                <a:cubicBezTo>
                  <a:pt x="244" y="96"/>
                  <a:pt x="244" y="97"/>
                  <a:pt x="245" y="97"/>
                </a:cubicBezTo>
                <a:cubicBezTo>
                  <a:pt x="245" y="97"/>
                  <a:pt x="245" y="97"/>
                  <a:pt x="245" y="97"/>
                </a:cubicBezTo>
                <a:cubicBezTo>
                  <a:pt x="245" y="97"/>
                  <a:pt x="245" y="98"/>
                  <a:pt x="245" y="98"/>
                </a:cubicBezTo>
                <a:cubicBezTo>
                  <a:pt x="246" y="98"/>
                  <a:pt x="246" y="98"/>
                  <a:pt x="246" y="98"/>
                </a:cubicBezTo>
                <a:cubicBezTo>
                  <a:pt x="247" y="98"/>
                  <a:pt x="247" y="98"/>
                  <a:pt x="247" y="99"/>
                </a:cubicBezTo>
                <a:cubicBezTo>
                  <a:pt x="246" y="99"/>
                  <a:pt x="247" y="99"/>
                  <a:pt x="247" y="99"/>
                </a:cubicBezTo>
                <a:cubicBezTo>
                  <a:pt x="247" y="99"/>
                  <a:pt x="248" y="102"/>
                  <a:pt x="248" y="102"/>
                </a:cubicBezTo>
                <a:cubicBezTo>
                  <a:pt x="248" y="102"/>
                  <a:pt x="248" y="102"/>
                  <a:pt x="249" y="103"/>
                </a:cubicBezTo>
                <a:cubicBezTo>
                  <a:pt x="249" y="104"/>
                  <a:pt x="249" y="104"/>
                  <a:pt x="249" y="104"/>
                </a:cubicBezTo>
                <a:cubicBezTo>
                  <a:pt x="249" y="104"/>
                  <a:pt x="249" y="105"/>
                  <a:pt x="249" y="105"/>
                </a:cubicBezTo>
                <a:cubicBezTo>
                  <a:pt x="249" y="105"/>
                  <a:pt x="250" y="106"/>
                  <a:pt x="251" y="108"/>
                </a:cubicBezTo>
                <a:cubicBezTo>
                  <a:pt x="251" y="109"/>
                  <a:pt x="251" y="109"/>
                  <a:pt x="251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52" y="110"/>
                  <a:pt x="252" y="110"/>
                  <a:pt x="252" y="110"/>
                </a:cubicBezTo>
                <a:cubicBezTo>
                  <a:pt x="253" y="111"/>
                  <a:pt x="256" y="112"/>
                  <a:pt x="256" y="112"/>
                </a:cubicBezTo>
                <a:cubicBezTo>
                  <a:pt x="256" y="112"/>
                  <a:pt x="256" y="112"/>
                  <a:pt x="257" y="112"/>
                </a:cubicBezTo>
                <a:cubicBezTo>
                  <a:pt x="257" y="112"/>
                  <a:pt x="257" y="112"/>
                  <a:pt x="257" y="113"/>
                </a:cubicBezTo>
                <a:cubicBezTo>
                  <a:pt x="257" y="113"/>
                  <a:pt x="257" y="113"/>
                  <a:pt x="257" y="113"/>
                </a:cubicBezTo>
                <a:cubicBezTo>
                  <a:pt x="257" y="113"/>
                  <a:pt x="258" y="115"/>
                  <a:pt x="258" y="116"/>
                </a:cubicBezTo>
                <a:cubicBezTo>
                  <a:pt x="258" y="116"/>
                  <a:pt x="258" y="116"/>
                  <a:pt x="259" y="116"/>
                </a:cubicBezTo>
                <a:cubicBezTo>
                  <a:pt x="259" y="115"/>
                  <a:pt x="259" y="115"/>
                  <a:pt x="259" y="116"/>
                </a:cubicBezTo>
                <a:cubicBezTo>
                  <a:pt x="259" y="116"/>
                  <a:pt x="259" y="117"/>
                  <a:pt x="258" y="117"/>
                </a:cubicBezTo>
                <a:cubicBezTo>
                  <a:pt x="257" y="117"/>
                  <a:pt x="256" y="116"/>
                  <a:pt x="256" y="116"/>
                </a:cubicBezTo>
                <a:close/>
                <a:moveTo>
                  <a:pt x="221" y="99"/>
                </a:moveTo>
                <a:cubicBezTo>
                  <a:pt x="221" y="99"/>
                  <a:pt x="221" y="99"/>
                  <a:pt x="221" y="99"/>
                </a:cubicBezTo>
                <a:cubicBezTo>
                  <a:pt x="222" y="99"/>
                  <a:pt x="222" y="99"/>
                  <a:pt x="222" y="99"/>
                </a:cubicBezTo>
                <a:cubicBezTo>
                  <a:pt x="221" y="100"/>
                  <a:pt x="220" y="100"/>
                  <a:pt x="221" y="99"/>
                </a:cubicBezTo>
                <a:close/>
                <a:moveTo>
                  <a:pt x="16" y="91"/>
                </a:moveTo>
                <a:cubicBezTo>
                  <a:pt x="17" y="91"/>
                  <a:pt x="19" y="92"/>
                  <a:pt x="21" y="91"/>
                </a:cubicBezTo>
                <a:cubicBezTo>
                  <a:pt x="24" y="91"/>
                  <a:pt x="27" y="90"/>
                  <a:pt x="27" y="90"/>
                </a:cubicBezTo>
                <a:cubicBezTo>
                  <a:pt x="27" y="90"/>
                  <a:pt x="28" y="90"/>
                  <a:pt x="29" y="90"/>
                </a:cubicBezTo>
                <a:cubicBezTo>
                  <a:pt x="29" y="90"/>
                  <a:pt x="31" y="89"/>
                  <a:pt x="32" y="89"/>
                </a:cubicBezTo>
                <a:cubicBezTo>
                  <a:pt x="33" y="88"/>
                  <a:pt x="35" y="88"/>
                  <a:pt x="35" y="88"/>
                </a:cubicBezTo>
                <a:cubicBezTo>
                  <a:pt x="36" y="88"/>
                  <a:pt x="42" y="85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7" y="83"/>
                  <a:pt x="48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82"/>
                  <a:pt x="49" y="82"/>
                  <a:pt x="49" y="82"/>
                </a:cubicBezTo>
                <a:cubicBezTo>
                  <a:pt x="50" y="81"/>
                  <a:pt x="50" y="81"/>
                  <a:pt x="51" y="81"/>
                </a:cubicBezTo>
                <a:cubicBezTo>
                  <a:pt x="51" y="82"/>
                  <a:pt x="51" y="81"/>
                  <a:pt x="51" y="81"/>
                </a:cubicBezTo>
                <a:cubicBezTo>
                  <a:pt x="51" y="81"/>
                  <a:pt x="53" y="80"/>
                  <a:pt x="53" y="80"/>
                </a:cubicBezTo>
                <a:cubicBezTo>
                  <a:pt x="53" y="80"/>
                  <a:pt x="54" y="80"/>
                  <a:pt x="55" y="79"/>
                </a:cubicBezTo>
                <a:cubicBezTo>
                  <a:pt x="55" y="79"/>
                  <a:pt x="56" y="79"/>
                  <a:pt x="57" y="79"/>
                </a:cubicBezTo>
                <a:cubicBezTo>
                  <a:pt x="58" y="79"/>
                  <a:pt x="59" y="78"/>
                  <a:pt x="60" y="78"/>
                </a:cubicBezTo>
                <a:cubicBezTo>
                  <a:pt x="60" y="78"/>
                  <a:pt x="61" y="78"/>
                  <a:pt x="61" y="78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7"/>
                  <a:pt x="63" y="77"/>
                  <a:pt x="65" y="78"/>
                </a:cubicBezTo>
                <a:cubicBezTo>
                  <a:pt x="65" y="78"/>
                  <a:pt x="65" y="78"/>
                  <a:pt x="65" y="77"/>
                </a:cubicBezTo>
                <a:cubicBezTo>
                  <a:pt x="65" y="77"/>
                  <a:pt x="66" y="77"/>
                  <a:pt x="67" y="77"/>
                </a:cubicBezTo>
                <a:cubicBezTo>
                  <a:pt x="67" y="77"/>
                  <a:pt x="68" y="77"/>
                  <a:pt x="68" y="77"/>
                </a:cubicBezTo>
                <a:cubicBezTo>
                  <a:pt x="69" y="77"/>
                  <a:pt x="70" y="77"/>
                  <a:pt x="70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2" y="77"/>
                  <a:pt x="72" y="77"/>
                  <a:pt x="73" y="77"/>
                </a:cubicBezTo>
                <a:cubicBezTo>
                  <a:pt x="74" y="77"/>
                  <a:pt x="75" y="78"/>
                  <a:pt x="75" y="77"/>
                </a:cubicBezTo>
                <a:cubicBezTo>
                  <a:pt x="76" y="77"/>
                  <a:pt x="79" y="78"/>
                  <a:pt x="80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2" y="78"/>
                  <a:pt x="82" y="78"/>
                  <a:pt x="83" y="78"/>
                </a:cubicBezTo>
                <a:cubicBezTo>
                  <a:pt x="84" y="78"/>
                  <a:pt x="84" y="79"/>
                  <a:pt x="85" y="78"/>
                </a:cubicBezTo>
                <a:cubicBezTo>
                  <a:pt x="85" y="78"/>
                  <a:pt x="86" y="79"/>
                  <a:pt x="86" y="79"/>
                </a:cubicBezTo>
                <a:cubicBezTo>
                  <a:pt x="87" y="79"/>
                  <a:pt x="88" y="79"/>
                  <a:pt x="88" y="79"/>
                </a:cubicBezTo>
                <a:cubicBezTo>
                  <a:pt x="88" y="79"/>
                  <a:pt x="90" y="79"/>
                  <a:pt x="91" y="79"/>
                </a:cubicBezTo>
                <a:cubicBezTo>
                  <a:pt x="92" y="80"/>
                  <a:pt x="93" y="80"/>
                  <a:pt x="93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3" y="80"/>
                  <a:pt x="94" y="80"/>
                  <a:pt x="95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6" y="81"/>
                  <a:pt x="96" y="81"/>
                  <a:pt x="96" y="81"/>
                </a:cubicBezTo>
                <a:cubicBezTo>
                  <a:pt x="97" y="81"/>
                  <a:pt x="97" y="81"/>
                  <a:pt x="97" y="81"/>
                </a:cubicBezTo>
                <a:cubicBezTo>
                  <a:pt x="97" y="82"/>
                  <a:pt x="97" y="82"/>
                  <a:pt x="98" y="82"/>
                </a:cubicBezTo>
                <a:cubicBezTo>
                  <a:pt x="99" y="82"/>
                  <a:pt x="99" y="82"/>
                  <a:pt x="99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83"/>
                  <a:pt x="101" y="84"/>
                  <a:pt x="101" y="83"/>
                </a:cubicBezTo>
                <a:cubicBezTo>
                  <a:pt x="101" y="83"/>
                  <a:pt x="101" y="83"/>
                  <a:pt x="102" y="83"/>
                </a:cubicBezTo>
                <a:cubicBezTo>
                  <a:pt x="103" y="84"/>
                  <a:pt x="103" y="84"/>
                  <a:pt x="104" y="84"/>
                </a:cubicBezTo>
                <a:cubicBezTo>
                  <a:pt x="104" y="85"/>
                  <a:pt x="105" y="85"/>
                  <a:pt x="105" y="85"/>
                </a:cubicBezTo>
                <a:cubicBezTo>
                  <a:pt x="105" y="85"/>
                  <a:pt x="105" y="86"/>
                  <a:pt x="106" y="86"/>
                </a:cubicBezTo>
                <a:cubicBezTo>
                  <a:pt x="107" y="87"/>
                  <a:pt x="109" y="88"/>
                  <a:pt x="109" y="88"/>
                </a:cubicBezTo>
                <a:cubicBezTo>
                  <a:pt x="110" y="89"/>
                  <a:pt x="110" y="89"/>
                  <a:pt x="111" y="90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1" y="90"/>
                  <a:pt x="113" y="91"/>
                  <a:pt x="114" y="92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5" y="93"/>
                  <a:pt x="115" y="94"/>
                  <a:pt x="11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4"/>
                  <a:pt x="116" y="95"/>
                  <a:pt x="116" y="95"/>
                </a:cubicBezTo>
                <a:cubicBezTo>
                  <a:pt x="116" y="95"/>
                  <a:pt x="117" y="95"/>
                  <a:pt x="117" y="95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8" y="97"/>
                  <a:pt x="119" y="97"/>
                  <a:pt x="119" y="98"/>
                </a:cubicBezTo>
                <a:cubicBezTo>
                  <a:pt x="119" y="98"/>
                  <a:pt x="119" y="99"/>
                  <a:pt x="119" y="99"/>
                </a:cubicBezTo>
                <a:cubicBezTo>
                  <a:pt x="120" y="99"/>
                  <a:pt x="120" y="100"/>
                  <a:pt x="120" y="100"/>
                </a:cubicBezTo>
                <a:cubicBezTo>
                  <a:pt x="120" y="102"/>
                  <a:pt x="120" y="104"/>
                  <a:pt x="121" y="104"/>
                </a:cubicBezTo>
                <a:cubicBezTo>
                  <a:pt x="121" y="103"/>
                  <a:pt x="121" y="104"/>
                  <a:pt x="121" y="104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4"/>
                  <a:pt x="121" y="104"/>
                  <a:pt x="122" y="105"/>
                </a:cubicBezTo>
                <a:cubicBezTo>
                  <a:pt x="122" y="106"/>
                  <a:pt x="122" y="107"/>
                  <a:pt x="122" y="107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3" y="108"/>
                  <a:pt x="123" y="109"/>
                  <a:pt x="123" y="110"/>
                </a:cubicBezTo>
                <a:cubicBezTo>
                  <a:pt x="123" y="111"/>
                  <a:pt x="123" y="111"/>
                  <a:pt x="124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13"/>
                  <a:pt x="124" y="113"/>
                  <a:pt x="124" y="113"/>
                </a:cubicBezTo>
                <a:cubicBezTo>
                  <a:pt x="125" y="113"/>
                  <a:pt x="125" y="113"/>
                  <a:pt x="125" y="113"/>
                </a:cubicBezTo>
                <a:cubicBezTo>
                  <a:pt x="125" y="113"/>
                  <a:pt x="129" y="115"/>
                  <a:pt x="131" y="115"/>
                </a:cubicBezTo>
                <a:cubicBezTo>
                  <a:pt x="131" y="115"/>
                  <a:pt x="132" y="115"/>
                  <a:pt x="132" y="115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2" y="114"/>
                  <a:pt x="132" y="113"/>
                  <a:pt x="133" y="113"/>
                </a:cubicBezTo>
                <a:cubicBezTo>
                  <a:pt x="133" y="112"/>
                  <a:pt x="133" y="111"/>
                  <a:pt x="133" y="111"/>
                </a:cubicBezTo>
                <a:cubicBezTo>
                  <a:pt x="134" y="111"/>
                  <a:pt x="134" y="110"/>
                  <a:pt x="134" y="110"/>
                </a:cubicBezTo>
                <a:cubicBezTo>
                  <a:pt x="133" y="110"/>
                  <a:pt x="133" y="110"/>
                  <a:pt x="133" y="109"/>
                </a:cubicBezTo>
                <a:cubicBezTo>
                  <a:pt x="133" y="109"/>
                  <a:pt x="133" y="109"/>
                  <a:pt x="132" y="109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30" y="109"/>
                  <a:pt x="130" y="109"/>
                </a:cubicBezTo>
                <a:cubicBezTo>
                  <a:pt x="130" y="109"/>
                  <a:pt x="130" y="109"/>
                  <a:pt x="130" y="108"/>
                </a:cubicBezTo>
                <a:cubicBezTo>
                  <a:pt x="130" y="108"/>
                  <a:pt x="129" y="108"/>
                  <a:pt x="129" y="108"/>
                </a:cubicBezTo>
                <a:cubicBezTo>
                  <a:pt x="129" y="108"/>
                  <a:pt x="128" y="108"/>
                  <a:pt x="128" y="108"/>
                </a:cubicBezTo>
                <a:cubicBezTo>
                  <a:pt x="128" y="107"/>
                  <a:pt x="127" y="107"/>
                  <a:pt x="126" y="106"/>
                </a:cubicBezTo>
                <a:cubicBezTo>
                  <a:pt x="124" y="105"/>
                  <a:pt x="124" y="105"/>
                  <a:pt x="124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3" y="104"/>
                  <a:pt x="123" y="103"/>
                  <a:pt x="123" y="103"/>
                </a:cubicBezTo>
                <a:cubicBezTo>
                  <a:pt x="123" y="103"/>
                  <a:pt x="123" y="103"/>
                  <a:pt x="123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1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4" y="101"/>
                  <a:pt x="124" y="101"/>
                  <a:pt x="124" y="100"/>
                </a:cubicBezTo>
                <a:cubicBezTo>
                  <a:pt x="123" y="100"/>
                  <a:pt x="123" y="100"/>
                  <a:pt x="124" y="100"/>
                </a:cubicBezTo>
                <a:cubicBezTo>
                  <a:pt x="124" y="100"/>
                  <a:pt x="124" y="100"/>
                  <a:pt x="124" y="99"/>
                </a:cubicBezTo>
                <a:cubicBezTo>
                  <a:pt x="124" y="99"/>
                  <a:pt x="125" y="99"/>
                  <a:pt x="126" y="99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7" y="99"/>
                  <a:pt x="128" y="99"/>
                  <a:pt x="128" y="99"/>
                </a:cubicBezTo>
                <a:cubicBezTo>
                  <a:pt x="128" y="99"/>
                  <a:pt x="128" y="100"/>
                  <a:pt x="129" y="100"/>
                </a:cubicBezTo>
                <a:cubicBezTo>
                  <a:pt x="131" y="100"/>
                  <a:pt x="132" y="100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3" y="101"/>
                  <a:pt x="133" y="102"/>
                  <a:pt x="133" y="102"/>
                </a:cubicBezTo>
                <a:cubicBezTo>
                  <a:pt x="133" y="102"/>
                  <a:pt x="133" y="102"/>
                  <a:pt x="133" y="103"/>
                </a:cubicBezTo>
                <a:cubicBezTo>
                  <a:pt x="133" y="103"/>
                  <a:pt x="134" y="103"/>
                  <a:pt x="134" y="104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4" y="104"/>
                  <a:pt x="135" y="105"/>
                  <a:pt x="135" y="106"/>
                </a:cubicBezTo>
                <a:cubicBezTo>
                  <a:pt x="135" y="107"/>
                  <a:pt x="135" y="107"/>
                  <a:pt x="136" y="107"/>
                </a:cubicBezTo>
                <a:cubicBezTo>
                  <a:pt x="137" y="107"/>
                  <a:pt x="137" y="106"/>
                  <a:pt x="137" y="106"/>
                </a:cubicBezTo>
                <a:cubicBezTo>
                  <a:pt x="137" y="105"/>
                  <a:pt x="138" y="105"/>
                  <a:pt x="138" y="105"/>
                </a:cubicBezTo>
                <a:cubicBezTo>
                  <a:pt x="138" y="106"/>
                  <a:pt x="139" y="104"/>
                  <a:pt x="140" y="103"/>
                </a:cubicBezTo>
                <a:cubicBezTo>
                  <a:pt x="140" y="101"/>
                  <a:pt x="139" y="101"/>
                  <a:pt x="139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8" y="102"/>
                  <a:pt x="137" y="102"/>
                  <a:pt x="137" y="102"/>
                </a:cubicBezTo>
                <a:cubicBezTo>
                  <a:pt x="137" y="102"/>
                  <a:pt x="136" y="102"/>
                  <a:pt x="134" y="100"/>
                </a:cubicBezTo>
                <a:cubicBezTo>
                  <a:pt x="133" y="100"/>
                  <a:pt x="132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2" y="98"/>
                  <a:pt x="131" y="98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0" y="98"/>
                  <a:pt x="130" y="97"/>
                  <a:pt x="130" y="97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96"/>
                  <a:pt x="129" y="96"/>
                  <a:pt x="129" y="95"/>
                </a:cubicBezTo>
                <a:cubicBezTo>
                  <a:pt x="129" y="95"/>
                  <a:pt x="128" y="95"/>
                  <a:pt x="128" y="95"/>
                </a:cubicBezTo>
                <a:cubicBezTo>
                  <a:pt x="128" y="95"/>
                  <a:pt x="128" y="94"/>
                  <a:pt x="128" y="94"/>
                </a:cubicBezTo>
                <a:cubicBezTo>
                  <a:pt x="127" y="93"/>
                  <a:pt x="127" y="93"/>
                  <a:pt x="128" y="93"/>
                </a:cubicBezTo>
                <a:cubicBezTo>
                  <a:pt x="128" y="93"/>
                  <a:pt x="128" y="93"/>
                  <a:pt x="128" y="92"/>
                </a:cubicBezTo>
                <a:cubicBezTo>
                  <a:pt x="128" y="91"/>
                  <a:pt x="129" y="90"/>
                  <a:pt x="130" y="90"/>
                </a:cubicBezTo>
                <a:cubicBezTo>
                  <a:pt x="130" y="89"/>
                  <a:pt x="131" y="89"/>
                  <a:pt x="131" y="89"/>
                </a:cubicBezTo>
                <a:cubicBezTo>
                  <a:pt x="132" y="89"/>
                  <a:pt x="135" y="88"/>
                  <a:pt x="136" y="88"/>
                </a:cubicBezTo>
                <a:cubicBezTo>
                  <a:pt x="136" y="88"/>
                  <a:pt x="137" y="89"/>
                  <a:pt x="137" y="89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39" y="89"/>
                  <a:pt x="140" y="90"/>
                  <a:pt x="140" y="90"/>
                </a:cubicBezTo>
                <a:cubicBezTo>
                  <a:pt x="140" y="90"/>
                  <a:pt x="140" y="91"/>
                  <a:pt x="140" y="91"/>
                </a:cubicBezTo>
                <a:cubicBezTo>
                  <a:pt x="140" y="91"/>
                  <a:pt x="141" y="91"/>
                  <a:pt x="141" y="92"/>
                </a:cubicBezTo>
                <a:cubicBezTo>
                  <a:pt x="141" y="92"/>
                  <a:pt x="141" y="93"/>
                  <a:pt x="141" y="93"/>
                </a:cubicBezTo>
                <a:cubicBezTo>
                  <a:pt x="141" y="93"/>
                  <a:pt x="142" y="93"/>
                  <a:pt x="142" y="94"/>
                </a:cubicBezTo>
                <a:cubicBezTo>
                  <a:pt x="142" y="94"/>
                  <a:pt x="142" y="94"/>
                  <a:pt x="143" y="94"/>
                </a:cubicBezTo>
                <a:cubicBezTo>
                  <a:pt x="143" y="95"/>
                  <a:pt x="143" y="95"/>
                  <a:pt x="144" y="94"/>
                </a:cubicBezTo>
                <a:cubicBezTo>
                  <a:pt x="144" y="93"/>
                  <a:pt x="145" y="92"/>
                  <a:pt x="145" y="92"/>
                </a:cubicBezTo>
                <a:cubicBezTo>
                  <a:pt x="145" y="91"/>
                  <a:pt x="145" y="90"/>
                  <a:pt x="145" y="90"/>
                </a:cubicBezTo>
                <a:cubicBezTo>
                  <a:pt x="145" y="89"/>
                  <a:pt x="145" y="89"/>
                  <a:pt x="144" y="89"/>
                </a:cubicBezTo>
                <a:cubicBezTo>
                  <a:pt x="143" y="89"/>
                  <a:pt x="142" y="88"/>
                  <a:pt x="141" y="89"/>
                </a:cubicBezTo>
                <a:cubicBezTo>
                  <a:pt x="141" y="89"/>
                  <a:pt x="139" y="88"/>
                  <a:pt x="138" y="87"/>
                </a:cubicBezTo>
                <a:cubicBezTo>
                  <a:pt x="136" y="86"/>
                  <a:pt x="135" y="84"/>
                  <a:pt x="135" y="83"/>
                </a:cubicBezTo>
                <a:cubicBezTo>
                  <a:pt x="135" y="82"/>
                  <a:pt x="135" y="81"/>
                  <a:pt x="135" y="81"/>
                </a:cubicBezTo>
                <a:cubicBezTo>
                  <a:pt x="135" y="81"/>
                  <a:pt x="140" y="81"/>
                  <a:pt x="141" y="81"/>
                </a:cubicBezTo>
                <a:cubicBezTo>
                  <a:pt x="144" y="81"/>
                  <a:pt x="144" y="82"/>
                  <a:pt x="145" y="84"/>
                </a:cubicBezTo>
                <a:cubicBezTo>
                  <a:pt x="146" y="84"/>
                  <a:pt x="146" y="85"/>
                  <a:pt x="147" y="85"/>
                </a:cubicBezTo>
                <a:cubicBezTo>
                  <a:pt x="150" y="85"/>
                  <a:pt x="153" y="82"/>
                  <a:pt x="153" y="80"/>
                </a:cubicBezTo>
                <a:cubicBezTo>
                  <a:pt x="153" y="79"/>
                  <a:pt x="152" y="77"/>
                  <a:pt x="151" y="78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0" y="79"/>
                  <a:pt x="150" y="78"/>
                  <a:pt x="150" y="78"/>
                </a:cubicBezTo>
                <a:cubicBezTo>
                  <a:pt x="150" y="78"/>
                  <a:pt x="148" y="77"/>
                  <a:pt x="148" y="77"/>
                </a:cubicBezTo>
                <a:cubicBezTo>
                  <a:pt x="147" y="78"/>
                  <a:pt x="147" y="77"/>
                  <a:pt x="147" y="77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6" y="76"/>
                  <a:pt x="145" y="76"/>
                  <a:pt x="145" y="76"/>
                </a:cubicBezTo>
                <a:cubicBezTo>
                  <a:pt x="144" y="75"/>
                  <a:pt x="143" y="75"/>
                  <a:pt x="143" y="76"/>
                </a:cubicBezTo>
                <a:cubicBezTo>
                  <a:pt x="143" y="76"/>
                  <a:pt x="143" y="76"/>
                  <a:pt x="143" y="76"/>
                </a:cubicBezTo>
                <a:cubicBezTo>
                  <a:pt x="142" y="76"/>
                  <a:pt x="142" y="75"/>
                  <a:pt x="143" y="75"/>
                </a:cubicBezTo>
                <a:cubicBezTo>
                  <a:pt x="143" y="75"/>
                  <a:pt x="143" y="75"/>
                  <a:pt x="143" y="75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4"/>
                  <a:pt x="141" y="74"/>
                  <a:pt x="141" y="74"/>
                </a:cubicBezTo>
                <a:cubicBezTo>
                  <a:pt x="140" y="74"/>
                  <a:pt x="139" y="71"/>
                  <a:pt x="139" y="71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40" y="70"/>
                  <a:pt x="140" y="70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0" y="69"/>
                  <a:pt x="141" y="69"/>
                  <a:pt x="141" y="69"/>
                </a:cubicBezTo>
                <a:cubicBezTo>
                  <a:pt x="142" y="68"/>
                  <a:pt x="143" y="67"/>
                  <a:pt x="144" y="68"/>
                </a:cubicBezTo>
                <a:cubicBezTo>
                  <a:pt x="145" y="68"/>
                  <a:pt x="146" y="68"/>
                  <a:pt x="146" y="68"/>
                </a:cubicBezTo>
                <a:cubicBezTo>
                  <a:pt x="147" y="69"/>
                  <a:pt x="147" y="69"/>
                  <a:pt x="147" y="70"/>
                </a:cubicBezTo>
                <a:cubicBezTo>
                  <a:pt x="148" y="70"/>
                  <a:pt x="148" y="70"/>
                  <a:pt x="149" y="71"/>
                </a:cubicBezTo>
                <a:cubicBezTo>
                  <a:pt x="149" y="71"/>
                  <a:pt x="150" y="71"/>
                  <a:pt x="149" y="71"/>
                </a:cubicBezTo>
                <a:cubicBezTo>
                  <a:pt x="149" y="71"/>
                  <a:pt x="150" y="71"/>
                  <a:pt x="150" y="71"/>
                </a:cubicBezTo>
                <a:cubicBezTo>
                  <a:pt x="150" y="71"/>
                  <a:pt x="150" y="71"/>
                  <a:pt x="150" y="72"/>
                </a:cubicBezTo>
                <a:cubicBezTo>
                  <a:pt x="150" y="72"/>
                  <a:pt x="150" y="72"/>
                  <a:pt x="151" y="72"/>
                </a:cubicBezTo>
                <a:cubicBezTo>
                  <a:pt x="151" y="72"/>
                  <a:pt x="152" y="72"/>
                  <a:pt x="152" y="72"/>
                </a:cubicBezTo>
                <a:cubicBezTo>
                  <a:pt x="152" y="73"/>
                  <a:pt x="153" y="73"/>
                  <a:pt x="153" y="73"/>
                </a:cubicBezTo>
                <a:cubicBezTo>
                  <a:pt x="153" y="73"/>
                  <a:pt x="154" y="73"/>
                  <a:pt x="154" y="74"/>
                </a:cubicBezTo>
                <a:cubicBezTo>
                  <a:pt x="154" y="74"/>
                  <a:pt x="154" y="74"/>
                  <a:pt x="154" y="74"/>
                </a:cubicBezTo>
                <a:cubicBezTo>
                  <a:pt x="155" y="74"/>
                  <a:pt x="155" y="74"/>
                  <a:pt x="155" y="74"/>
                </a:cubicBezTo>
                <a:cubicBezTo>
                  <a:pt x="155" y="74"/>
                  <a:pt x="156" y="74"/>
                  <a:pt x="156" y="74"/>
                </a:cubicBezTo>
                <a:cubicBezTo>
                  <a:pt x="156" y="73"/>
                  <a:pt x="156" y="71"/>
                  <a:pt x="155" y="71"/>
                </a:cubicBezTo>
                <a:cubicBezTo>
                  <a:pt x="155" y="71"/>
                  <a:pt x="155" y="71"/>
                  <a:pt x="155" y="70"/>
                </a:cubicBezTo>
                <a:cubicBezTo>
                  <a:pt x="155" y="70"/>
                  <a:pt x="154" y="70"/>
                  <a:pt x="154" y="69"/>
                </a:cubicBezTo>
                <a:cubicBezTo>
                  <a:pt x="152" y="69"/>
                  <a:pt x="152" y="69"/>
                  <a:pt x="152" y="68"/>
                </a:cubicBezTo>
                <a:cubicBezTo>
                  <a:pt x="153" y="68"/>
                  <a:pt x="152" y="68"/>
                  <a:pt x="152" y="68"/>
                </a:cubicBezTo>
                <a:cubicBezTo>
                  <a:pt x="151" y="68"/>
                  <a:pt x="151" y="68"/>
                  <a:pt x="151" y="67"/>
                </a:cubicBezTo>
                <a:cubicBezTo>
                  <a:pt x="151" y="67"/>
                  <a:pt x="151" y="67"/>
                  <a:pt x="150" y="6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50" y="66"/>
                  <a:pt x="150" y="66"/>
                  <a:pt x="150" y="66"/>
                </a:cubicBezTo>
                <a:cubicBezTo>
                  <a:pt x="149" y="66"/>
                  <a:pt x="149" y="65"/>
                  <a:pt x="149" y="65"/>
                </a:cubicBezTo>
                <a:cubicBezTo>
                  <a:pt x="149" y="65"/>
                  <a:pt x="148" y="65"/>
                  <a:pt x="148" y="65"/>
                </a:cubicBezTo>
                <a:cubicBezTo>
                  <a:pt x="148" y="65"/>
                  <a:pt x="147" y="65"/>
                  <a:pt x="147" y="64"/>
                </a:cubicBezTo>
                <a:cubicBezTo>
                  <a:pt x="147" y="64"/>
                  <a:pt x="147" y="64"/>
                  <a:pt x="146" y="63"/>
                </a:cubicBezTo>
                <a:cubicBezTo>
                  <a:pt x="146" y="63"/>
                  <a:pt x="146" y="62"/>
                  <a:pt x="146" y="61"/>
                </a:cubicBezTo>
                <a:cubicBezTo>
                  <a:pt x="146" y="61"/>
                  <a:pt x="146" y="61"/>
                  <a:pt x="147" y="61"/>
                </a:cubicBezTo>
                <a:cubicBezTo>
                  <a:pt x="147" y="61"/>
                  <a:pt x="147" y="61"/>
                  <a:pt x="147" y="60"/>
                </a:cubicBezTo>
                <a:cubicBezTo>
                  <a:pt x="147" y="59"/>
                  <a:pt x="151" y="58"/>
                  <a:pt x="153" y="59"/>
                </a:cubicBezTo>
                <a:cubicBezTo>
                  <a:pt x="154" y="59"/>
                  <a:pt x="155" y="60"/>
                  <a:pt x="155" y="60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55" y="61"/>
                  <a:pt x="156" y="61"/>
                  <a:pt x="156" y="62"/>
                </a:cubicBezTo>
                <a:cubicBezTo>
                  <a:pt x="157" y="63"/>
                  <a:pt x="159" y="64"/>
                  <a:pt x="159" y="64"/>
                </a:cubicBezTo>
                <a:cubicBezTo>
                  <a:pt x="159" y="64"/>
                  <a:pt x="160" y="64"/>
                  <a:pt x="160" y="64"/>
                </a:cubicBezTo>
                <a:cubicBezTo>
                  <a:pt x="160" y="64"/>
                  <a:pt x="160" y="64"/>
                  <a:pt x="161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4" y="62"/>
                  <a:pt x="164" y="62"/>
                  <a:pt x="164" y="61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64" y="60"/>
                  <a:pt x="163" y="59"/>
                  <a:pt x="163" y="59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59" y="57"/>
                  <a:pt x="157" y="55"/>
                  <a:pt x="156" y="54"/>
                </a:cubicBezTo>
                <a:cubicBezTo>
                  <a:pt x="155" y="54"/>
                  <a:pt x="155" y="53"/>
                  <a:pt x="154" y="52"/>
                </a:cubicBezTo>
                <a:cubicBezTo>
                  <a:pt x="154" y="51"/>
                  <a:pt x="154" y="51"/>
                  <a:pt x="155" y="49"/>
                </a:cubicBezTo>
                <a:cubicBezTo>
                  <a:pt x="155" y="48"/>
                  <a:pt x="156" y="48"/>
                  <a:pt x="157" y="48"/>
                </a:cubicBezTo>
                <a:cubicBezTo>
                  <a:pt x="158" y="47"/>
                  <a:pt x="158" y="47"/>
                  <a:pt x="158" y="47"/>
                </a:cubicBezTo>
                <a:cubicBezTo>
                  <a:pt x="159" y="47"/>
                  <a:pt x="159" y="47"/>
                  <a:pt x="159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61" y="47"/>
                  <a:pt x="161" y="47"/>
                  <a:pt x="161" y="48"/>
                </a:cubicBezTo>
                <a:cubicBezTo>
                  <a:pt x="161" y="48"/>
                  <a:pt x="161" y="48"/>
                  <a:pt x="162" y="48"/>
                </a:cubicBezTo>
                <a:cubicBezTo>
                  <a:pt x="162" y="48"/>
                  <a:pt x="162" y="49"/>
                  <a:pt x="162" y="49"/>
                </a:cubicBezTo>
                <a:cubicBezTo>
                  <a:pt x="162" y="49"/>
                  <a:pt x="162" y="49"/>
                  <a:pt x="163" y="50"/>
                </a:cubicBezTo>
                <a:cubicBezTo>
                  <a:pt x="163" y="50"/>
                  <a:pt x="164" y="51"/>
                  <a:pt x="165" y="53"/>
                </a:cubicBezTo>
                <a:cubicBezTo>
                  <a:pt x="165" y="53"/>
                  <a:pt x="166" y="54"/>
                  <a:pt x="166" y="54"/>
                </a:cubicBezTo>
                <a:cubicBezTo>
                  <a:pt x="167" y="55"/>
                  <a:pt x="168" y="53"/>
                  <a:pt x="169" y="50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48"/>
                  <a:pt x="167" y="47"/>
                  <a:pt x="166" y="46"/>
                </a:cubicBezTo>
                <a:cubicBezTo>
                  <a:pt x="166" y="46"/>
                  <a:pt x="166" y="46"/>
                  <a:pt x="165" y="45"/>
                </a:cubicBezTo>
                <a:cubicBezTo>
                  <a:pt x="165" y="45"/>
                  <a:pt x="165" y="45"/>
                  <a:pt x="165" y="45"/>
                </a:cubicBezTo>
                <a:cubicBezTo>
                  <a:pt x="163" y="44"/>
                  <a:pt x="163" y="39"/>
                  <a:pt x="165" y="38"/>
                </a:cubicBezTo>
                <a:cubicBezTo>
                  <a:pt x="166" y="37"/>
                  <a:pt x="167" y="36"/>
                  <a:pt x="168" y="36"/>
                </a:cubicBezTo>
                <a:cubicBezTo>
                  <a:pt x="168" y="37"/>
                  <a:pt x="169" y="37"/>
                  <a:pt x="169" y="37"/>
                </a:cubicBezTo>
                <a:cubicBezTo>
                  <a:pt x="169" y="37"/>
                  <a:pt x="170" y="37"/>
                  <a:pt x="170" y="38"/>
                </a:cubicBezTo>
                <a:cubicBezTo>
                  <a:pt x="171" y="38"/>
                  <a:pt x="171" y="38"/>
                  <a:pt x="171" y="39"/>
                </a:cubicBezTo>
                <a:cubicBezTo>
                  <a:pt x="171" y="39"/>
                  <a:pt x="172" y="39"/>
                  <a:pt x="172" y="39"/>
                </a:cubicBezTo>
                <a:cubicBezTo>
                  <a:pt x="172" y="39"/>
                  <a:pt x="172" y="39"/>
                  <a:pt x="172" y="39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3" y="40"/>
                  <a:pt x="173" y="40"/>
                  <a:pt x="174" y="43"/>
                </a:cubicBezTo>
                <a:cubicBezTo>
                  <a:pt x="174" y="44"/>
                  <a:pt x="174" y="44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6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78" y="41"/>
                  <a:pt x="178" y="41"/>
                  <a:pt x="176" y="40"/>
                </a:cubicBezTo>
                <a:cubicBezTo>
                  <a:pt x="175" y="40"/>
                  <a:pt x="174" y="40"/>
                  <a:pt x="174" y="39"/>
                </a:cubicBezTo>
                <a:cubicBezTo>
                  <a:pt x="174" y="39"/>
                  <a:pt x="174" y="39"/>
                  <a:pt x="174" y="39"/>
                </a:cubicBezTo>
                <a:cubicBezTo>
                  <a:pt x="173" y="39"/>
                  <a:pt x="173" y="39"/>
                  <a:pt x="173" y="38"/>
                </a:cubicBezTo>
                <a:cubicBezTo>
                  <a:pt x="172" y="38"/>
                  <a:pt x="172" y="37"/>
                  <a:pt x="172" y="37"/>
                </a:cubicBezTo>
                <a:cubicBezTo>
                  <a:pt x="171" y="36"/>
                  <a:pt x="169" y="34"/>
                  <a:pt x="170" y="33"/>
                </a:cubicBezTo>
                <a:cubicBezTo>
                  <a:pt x="170" y="33"/>
                  <a:pt x="169" y="32"/>
                  <a:pt x="169" y="32"/>
                </a:cubicBezTo>
                <a:cubicBezTo>
                  <a:pt x="169" y="32"/>
                  <a:pt x="169" y="32"/>
                  <a:pt x="169" y="31"/>
                </a:cubicBezTo>
                <a:cubicBezTo>
                  <a:pt x="169" y="30"/>
                  <a:pt x="169" y="29"/>
                  <a:pt x="169" y="29"/>
                </a:cubicBezTo>
                <a:cubicBezTo>
                  <a:pt x="169" y="29"/>
                  <a:pt x="168" y="29"/>
                  <a:pt x="168" y="28"/>
                </a:cubicBezTo>
                <a:cubicBezTo>
                  <a:pt x="168" y="28"/>
                  <a:pt x="166" y="26"/>
                  <a:pt x="165" y="25"/>
                </a:cubicBezTo>
                <a:cubicBezTo>
                  <a:pt x="163" y="24"/>
                  <a:pt x="162" y="23"/>
                  <a:pt x="162" y="23"/>
                </a:cubicBezTo>
                <a:cubicBezTo>
                  <a:pt x="162" y="23"/>
                  <a:pt x="161" y="22"/>
                  <a:pt x="160" y="22"/>
                </a:cubicBezTo>
                <a:cubicBezTo>
                  <a:pt x="159" y="21"/>
                  <a:pt x="159" y="20"/>
                  <a:pt x="158" y="20"/>
                </a:cubicBezTo>
                <a:cubicBezTo>
                  <a:pt x="158" y="20"/>
                  <a:pt x="158" y="20"/>
                  <a:pt x="157" y="20"/>
                </a:cubicBezTo>
                <a:cubicBezTo>
                  <a:pt x="156" y="19"/>
                  <a:pt x="154" y="18"/>
                  <a:pt x="154" y="17"/>
                </a:cubicBezTo>
                <a:cubicBezTo>
                  <a:pt x="154" y="17"/>
                  <a:pt x="152" y="16"/>
                  <a:pt x="151" y="16"/>
                </a:cubicBezTo>
                <a:cubicBezTo>
                  <a:pt x="149" y="15"/>
                  <a:pt x="148" y="15"/>
                  <a:pt x="148" y="14"/>
                </a:cubicBezTo>
                <a:cubicBezTo>
                  <a:pt x="148" y="14"/>
                  <a:pt x="147" y="14"/>
                  <a:pt x="147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3"/>
                  <a:pt x="142" y="12"/>
                  <a:pt x="142" y="12"/>
                </a:cubicBezTo>
                <a:cubicBezTo>
                  <a:pt x="142" y="12"/>
                  <a:pt x="139" y="12"/>
                  <a:pt x="136" y="11"/>
                </a:cubicBezTo>
                <a:cubicBezTo>
                  <a:pt x="135" y="10"/>
                  <a:pt x="134" y="10"/>
                  <a:pt x="134" y="10"/>
                </a:cubicBezTo>
                <a:cubicBezTo>
                  <a:pt x="132" y="10"/>
                  <a:pt x="130" y="10"/>
                  <a:pt x="129" y="10"/>
                </a:cubicBezTo>
                <a:cubicBezTo>
                  <a:pt x="129" y="9"/>
                  <a:pt x="129" y="9"/>
                  <a:pt x="129" y="10"/>
                </a:cubicBezTo>
                <a:cubicBezTo>
                  <a:pt x="129" y="10"/>
                  <a:pt x="128" y="10"/>
                  <a:pt x="127" y="10"/>
                </a:cubicBezTo>
                <a:cubicBezTo>
                  <a:pt x="127" y="9"/>
                  <a:pt x="126" y="9"/>
                  <a:pt x="126" y="9"/>
                </a:cubicBezTo>
                <a:cubicBezTo>
                  <a:pt x="125" y="10"/>
                  <a:pt x="124" y="10"/>
                  <a:pt x="124" y="10"/>
                </a:cubicBezTo>
                <a:cubicBezTo>
                  <a:pt x="125" y="9"/>
                  <a:pt x="123" y="9"/>
                  <a:pt x="122" y="9"/>
                </a:cubicBezTo>
                <a:cubicBezTo>
                  <a:pt x="121" y="10"/>
                  <a:pt x="121" y="10"/>
                  <a:pt x="120" y="10"/>
                </a:cubicBezTo>
                <a:cubicBezTo>
                  <a:pt x="120" y="9"/>
                  <a:pt x="120" y="9"/>
                  <a:pt x="119" y="10"/>
                </a:cubicBezTo>
                <a:cubicBezTo>
                  <a:pt x="119" y="10"/>
                  <a:pt x="116" y="10"/>
                  <a:pt x="115" y="10"/>
                </a:cubicBezTo>
                <a:cubicBezTo>
                  <a:pt x="115" y="10"/>
                  <a:pt x="114" y="10"/>
                  <a:pt x="114" y="10"/>
                </a:cubicBezTo>
                <a:cubicBezTo>
                  <a:pt x="114" y="11"/>
                  <a:pt x="113" y="11"/>
                  <a:pt x="113" y="10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11"/>
                  <a:pt x="111" y="11"/>
                  <a:pt x="111" y="10"/>
                </a:cubicBezTo>
                <a:cubicBezTo>
                  <a:pt x="111" y="10"/>
                  <a:pt x="111" y="10"/>
                  <a:pt x="111" y="11"/>
                </a:cubicBezTo>
                <a:cubicBezTo>
                  <a:pt x="111" y="11"/>
                  <a:pt x="111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09" y="11"/>
                  <a:pt x="108" y="11"/>
                </a:cubicBezTo>
                <a:cubicBezTo>
                  <a:pt x="107" y="11"/>
                  <a:pt x="106" y="11"/>
                  <a:pt x="106" y="11"/>
                </a:cubicBezTo>
                <a:cubicBezTo>
                  <a:pt x="106" y="11"/>
                  <a:pt x="105" y="11"/>
                  <a:pt x="104" y="11"/>
                </a:cubicBezTo>
                <a:cubicBezTo>
                  <a:pt x="103" y="11"/>
                  <a:pt x="102" y="11"/>
                  <a:pt x="103" y="11"/>
                </a:cubicBezTo>
                <a:cubicBezTo>
                  <a:pt x="103" y="11"/>
                  <a:pt x="103" y="12"/>
                  <a:pt x="102" y="11"/>
                </a:cubicBezTo>
                <a:cubicBezTo>
                  <a:pt x="102" y="11"/>
                  <a:pt x="100" y="11"/>
                  <a:pt x="100" y="12"/>
                </a:cubicBezTo>
                <a:cubicBezTo>
                  <a:pt x="100" y="12"/>
                  <a:pt x="99" y="12"/>
                  <a:pt x="98" y="11"/>
                </a:cubicBezTo>
                <a:cubicBezTo>
                  <a:pt x="98" y="11"/>
                  <a:pt x="97" y="11"/>
                  <a:pt x="97" y="11"/>
                </a:cubicBezTo>
                <a:cubicBezTo>
                  <a:pt x="97" y="12"/>
                  <a:pt x="96" y="12"/>
                  <a:pt x="96" y="11"/>
                </a:cubicBezTo>
                <a:cubicBezTo>
                  <a:pt x="96" y="11"/>
                  <a:pt x="96" y="11"/>
                  <a:pt x="95" y="11"/>
                </a:cubicBezTo>
                <a:cubicBezTo>
                  <a:pt x="95" y="12"/>
                  <a:pt x="95" y="12"/>
                  <a:pt x="95" y="11"/>
                </a:cubicBezTo>
                <a:cubicBezTo>
                  <a:pt x="95" y="11"/>
                  <a:pt x="95" y="11"/>
                  <a:pt x="94" y="11"/>
                </a:cubicBezTo>
                <a:cubicBezTo>
                  <a:pt x="94" y="11"/>
                  <a:pt x="94" y="11"/>
                  <a:pt x="93" y="11"/>
                </a:cubicBezTo>
                <a:cubicBezTo>
                  <a:pt x="93" y="11"/>
                  <a:pt x="92" y="11"/>
                  <a:pt x="92" y="11"/>
                </a:cubicBezTo>
                <a:cubicBezTo>
                  <a:pt x="92" y="11"/>
                  <a:pt x="91" y="11"/>
                  <a:pt x="91" y="11"/>
                </a:cubicBezTo>
                <a:cubicBezTo>
                  <a:pt x="91" y="10"/>
                  <a:pt x="89" y="10"/>
                  <a:pt x="90" y="10"/>
                </a:cubicBezTo>
                <a:cubicBezTo>
                  <a:pt x="90" y="10"/>
                  <a:pt x="87" y="10"/>
                  <a:pt x="84" y="9"/>
                </a:cubicBezTo>
                <a:cubicBezTo>
                  <a:pt x="84" y="8"/>
                  <a:pt x="83" y="8"/>
                  <a:pt x="83" y="8"/>
                </a:cubicBezTo>
                <a:cubicBezTo>
                  <a:pt x="83" y="9"/>
                  <a:pt x="83" y="9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1" y="8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7"/>
                  <a:pt x="77" y="6"/>
                  <a:pt x="76" y="6"/>
                </a:cubicBezTo>
                <a:cubicBezTo>
                  <a:pt x="76" y="5"/>
                  <a:pt x="75" y="5"/>
                  <a:pt x="75" y="6"/>
                </a:cubicBezTo>
                <a:cubicBezTo>
                  <a:pt x="74" y="6"/>
                  <a:pt x="73" y="7"/>
                  <a:pt x="73" y="7"/>
                </a:cubicBezTo>
                <a:cubicBezTo>
                  <a:pt x="73" y="8"/>
                  <a:pt x="73" y="8"/>
                  <a:pt x="71" y="10"/>
                </a:cubicBezTo>
                <a:cubicBezTo>
                  <a:pt x="70" y="10"/>
                  <a:pt x="70" y="11"/>
                  <a:pt x="70" y="11"/>
                </a:cubicBezTo>
                <a:cubicBezTo>
                  <a:pt x="70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4"/>
                </a:cubicBezTo>
                <a:cubicBezTo>
                  <a:pt x="68" y="14"/>
                  <a:pt x="68" y="14"/>
                  <a:pt x="67" y="14"/>
                </a:cubicBezTo>
                <a:cubicBezTo>
                  <a:pt x="67" y="14"/>
                  <a:pt x="67" y="14"/>
                  <a:pt x="67" y="15"/>
                </a:cubicBezTo>
                <a:cubicBezTo>
                  <a:pt x="67" y="15"/>
                  <a:pt x="66" y="16"/>
                  <a:pt x="66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16"/>
                  <a:pt x="65" y="17"/>
                  <a:pt x="65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8"/>
                  <a:pt x="64" y="19"/>
                  <a:pt x="63" y="19"/>
                </a:cubicBezTo>
                <a:cubicBezTo>
                  <a:pt x="63" y="19"/>
                  <a:pt x="63" y="20"/>
                  <a:pt x="62" y="21"/>
                </a:cubicBezTo>
                <a:cubicBezTo>
                  <a:pt x="62" y="22"/>
                  <a:pt x="62" y="22"/>
                  <a:pt x="61" y="22"/>
                </a:cubicBezTo>
                <a:cubicBezTo>
                  <a:pt x="61" y="22"/>
                  <a:pt x="61" y="22"/>
                  <a:pt x="61" y="23"/>
                </a:cubicBezTo>
                <a:cubicBezTo>
                  <a:pt x="60" y="23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5"/>
                  <a:pt x="59" y="25"/>
                  <a:pt x="59" y="25"/>
                </a:cubicBezTo>
                <a:cubicBezTo>
                  <a:pt x="58" y="26"/>
                  <a:pt x="58" y="27"/>
                  <a:pt x="57" y="28"/>
                </a:cubicBezTo>
                <a:cubicBezTo>
                  <a:pt x="56" y="29"/>
                  <a:pt x="55" y="30"/>
                  <a:pt x="55" y="31"/>
                </a:cubicBezTo>
                <a:cubicBezTo>
                  <a:pt x="53" y="32"/>
                  <a:pt x="53" y="32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2" y="33"/>
                  <a:pt x="52" y="34"/>
                  <a:pt x="52" y="34"/>
                </a:cubicBezTo>
                <a:cubicBezTo>
                  <a:pt x="52" y="34"/>
                  <a:pt x="51" y="35"/>
                  <a:pt x="51" y="35"/>
                </a:cubicBezTo>
                <a:cubicBezTo>
                  <a:pt x="51" y="35"/>
                  <a:pt x="46" y="40"/>
                  <a:pt x="46" y="42"/>
                </a:cubicBezTo>
                <a:cubicBezTo>
                  <a:pt x="45" y="42"/>
                  <a:pt x="45" y="43"/>
                  <a:pt x="44" y="43"/>
                </a:cubicBezTo>
                <a:cubicBezTo>
                  <a:pt x="44" y="43"/>
                  <a:pt x="42" y="45"/>
                  <a:pt x="42" y="46"/>
                </a:cubicBezTo>
                <a:cubicBezTo>
                  <a:pt x="42" y="46"/>
                  <a:pt x="41" y="46"/>
                  <a:pt x="41" y="47"/>
                </a:cubicBezTo>
                <a:cubicBezTo>
                  <a:pt x="41" y="47"/>
                  <a:pt x="40" y="48"/>
                  <a:pt x="40" y="48"/>
                </a:cubicBezTo>
                <a:cubicBezTo>
                  <a:pt x="39" y="48"/>
                  <a:pt x="39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8" y="49"/>
                  <a:pt x="37" y="50"/>
                  <a:pt x="37" y="51"/>
                </a:cubicBezTo>
                <a:cubicBezTo>
                  <a:pt x="37" y="51"/>
                  <a:pt x="36" y="52"/>
                  <a:pt x="36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4" y="53"/>
                  <a:pt x="34" y="54"/>
                </a:cubicBezTo>
                <a:cubicBezTo>
                  <a:pt x="33" y="54"/>
                  <a:pt x="32" y="55"/>
                  <a:pt x="32" y="56"/>
                </a:cubicBezTo>
                <a:cubicBezTo>
                  <a:pt x="32" y="56"/>
                  <a:pt x="32" y="56"/>
                  <a:pt x="31" y="56"/>
                </a:cubicBezTo>
                <a:cubicBezTo>
                  <a:pt x="31" y="56"/>
                  <a:pt x="31" y="57"/>
                  <a:pt x="31" y="57"/>
                </a:cubicBezTo>
                <a:cubicBezTo>
                  <a:pt x="31" y="57"/>
                  <a:pt x="31" y="58"/>
                  <a:pt x="30" y="58"/>
                </a:cubicBezTo>
                <a:cubicBezTo>
                  <a:pt x="30" y="59"/>
                  <a:pt x="29" y="59"/>
                  <a:pt x="29" y="60"/>
                </a:cubicBezTo>
                <a:cubicBezTo>
                  <a:pt x="28" y="61"/>
                  <a:pt x="26" y="63"/>
                  <a:pt x="25" y="64"/>
                </a:cubicBezTo>
                <a:cubicBezTo>
                  <a:pt x="24" y="64"/>
                  <a:pt x="23" y="65"/>
                  <a:pt x="23" y="67"/>
                </a:cubicBezTo>
                <a:cubicBezTo>
                  <a:pt x="23" y="67"/>
                  <a:pt x="22" y="68"/>
                  <a:pt x="21" y="69"/>
                </a:cubicBezTo>
                <a:cubicBezTo>
                  <a:pt x="20" y="70"/>
                  <a:pt x="18" y="72"/>
                  <a:pt x="16" y="73"/>
                </a:cubicBezTo>
                <a:cubicBezTo>
                  <a:pt x="15" y="75"/>
                  <a:pt x="13" y="76"/>
                  <a:pt x="13" y="77"/>
                </a:cubicBezTo>
                <a:cubicBezTo>
                  <a:pt x="12" y="78"/>
                  <a:pt x="11" y="79"/>
                  <a:pt x="11" y="80"/>
                </a:cubicBezTo>
                <a:cubicBezTo>
                  <a:pt x="10" y="80"/>
                  <a:pt x="9" y="81"/>
                  <a:pt x="9" y="82"/>
                </a:cubicBezTo>
                <a:cubicBezTo>
                  <a:pt x="8" y="83"/>
                  <a:pt x="7" y="84"/>
                  <a:pt x="6" y="84"/>
                </a:cubicBezTo>
                <a:cubicBezTo>
                  <a:pt x="5" y="85"/>
                  <a:pt x="5" y="85"/>
                  <a:pt x="5" y="85"/>
                </a:cubicBezTo>
                <a:cubicBezTo>
                  <a:pt x="7" y="87"/>
                  <a:pt x="7" y="87"/>
                  <a:pt x="7" y="87"/>
                </a:cubicBezTo>
                <a:cubicBezTo>
                  <a:pt x="8" y="87"/>
                  <a:pt x="9" y="88"/>
                  <a:pt x="9" y="89"/>
                </a:cubicBezTo>
                <a:cubicBezTo>
                  <a:pt x="10" y="89"/>
                  <a:pt x="14" y="91"/>
                  <a:pt x="16" y="91"/>
                </a:cubicBezTo>
                <a:close/>
                <a:moveTo>
                  <a:pt x="33" y="78"/>
                </a:moveTo>
                <a:cubicBezTo>
                  <a:pt x="32" y="77"/>
                  <a:pt x="32" y="75"/>
                  <a:pt x="32" y="74"/>
                </a:cubicBezTo>
                <a:cubicBezTo>
                  <a:pt x="32" y="73"/>
                  <a:pt x="32" y="72"/>
                  <a:pt x="34" y="71"/>
                </a:cubicBezTo>
                <a:cubicBezTo>
                  <a:pt x="34" y="71"/>
                  <a:pt x="34" y="70"/>
                  <a:pt x="34" y="70"/>
                </a:cubicBezTo>
                <a:cubicBezTo>
                  <a:pt x="34" y="70"/>
                  <a:pt x="35" y="69"/>
                  <a:pt x="35" y="69"/>
                </a:cubicBezTo>
                <a:cubicBezTo>
                  <a:pt x="35" y="69"/>
                  <a:pt x="35" y="69"/>
                  <a:pt x="35" y="68"/>
                </a:cubicBezTo>
                <a:cubicBezTo>
                  <a:pt x="35" y="68"/>
                  <a:pt x="35" y="67"/>
                  <a:pt x="36" y="68"/>
                </a:cubicBezTo>
                <a:cubicBezTo>
                  <a:pt x="36" y="68"/>
                  <a:pt x="36" y="68"/>
                  <a:pt x="36" y="71"/>
                </a:cubicBezTo>
                <a:cubicBezTo>
                  <a:pt x="36" y="71"/>
                  <a:pt x="36" y="71"/>
                  <a:pt x="37" y="72"/>
                </a:cubicBezTo>
                <a:cubicBezTo>
                  <a:pt x="38" y="72"/>
                  <a:pt x="38" y="72"/>
                  <a:pt x="41" y="71"/>
                </a:cubicBezTo>
                <a:cubicBezTo>
                  <a:pt x="42" y="71"/>
                  <a:pt x="42" y="71"/>
                  <a:pt x="41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5" y="70"/>
                  <a:pt x="45" y="70"/>
                  <a:pt x="45" y="70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4"/>
                  <a:pt x="46" y="74"/>
                  <a:pt x="46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3" y="72"/>
                  <a:pt x="56" y="70"/>
                </a:cubicBezTo>
                <a:cubicBezTo>
                  <a:pt x="57" y="69"/>
                  <a:pt x="58" y="69"/>
                  <a:pt x="58" y="69"/>
                </a:cubicBezTo>
                <a:cubicBezTo>
                  <a:pt x="58" y="69"/>
                  <a:pt x="58" y="70"/>
                  <a:pt x="58" y="71"/>
                </a:cubicBezTo>
                <a:cubicBezTo>
                  <a:pt x="58" y="72"/>
                  <a:pt x="58" y="72"/>
                  <a:pt x="58" y="73"/>
                </a:cubicBezTo>
                <a:cubicBezTo>
                  <a:pt x="59" y="73"/>
                  <a:pt x="59" y="73"/>
                  <a:pt x="60" y="73"/>
                </a:cubicBezTo>
                <a:cubicBezTo>
                  <a:pt x="60" y="73"/>
                  <a:pt x="62" y="72"/>
                  <a:pt x="63" y="71"/>
                </a:cubicBezTo>
                <a:cubicBezTo>
                  <a:pt x="65" y="69"/>
                  <a:pt x="65" y="69"/>
                  <a:pt x="65" y="69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1"/>
                  <a:pt x="66" y="71"/>
                  <a:pt x="67" y="71"/>
                </a:cubicBezTo>
                <a:cubicBezTo>
                  <a:pt x="67" y="72"/>
                  <a:pt x="70" y="71"/>
                  <a:pt x="71" y="70"/>
                </a:cubicBezTo>
                <a:cubicBezTo>
                  <a:pt x="72" y="69"/>
                  <a:pt x="72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8"/>
                  <a:pt x="75" y="68"/>
                  <a:pt x="76" y="68"/>
                </a:cubicBezTo>
                <a:cubicBezTo>
                  <a:pt x="76" y="68"/>
                  <a:pt x="77" y="68"/>
                  <a:pt x="79" y="67"/>
                </a:cubicBezTo>
                <a:cubicBezTo>
                  <a:pt x="80" y="66"/>
                  <a:pt x="81" y="66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2" y="68"/>
                  <a:pt x="83" y="68"/>
                </a:cubicBezTo>
                <a:cubicBezTo>
                  <a:pt x="84" y="69"/>
                  <a:pt x="86" y="68"/>
                  <a:pt x="88" y="68"/>
                </a:cubicBezTo>
                <a:cubicBezTo>
                  <a:pt x="88" y="67"/>
                  <a:pt x="89" y="67"/>
                  <a:pt x="89" y="67"/>
                </a:cubicBezTo>
                <a:cubicBezTo>
                  <a:pt x="89" y="67"/>
                  <a:pt x="89" y="67"/>
                  <a:pt x="90" y="67"/>
                </a:cubicBezTo>
                <a:cubicBezTo>
                  <a:pt x="91" y="66"/>
                  <a:pt x="92" y="67"/>
                  <a:pt x="92" y="68"/>
                </a:cubicBezTo>
                <a:cubicBezTo>
                  <a:pt x="92" y="69"/>
                  <a:pt x="92" y="69"/>
                  <a:pt x="92" y="69"/>
                </a:cubicBezTo>
                <a:cubicBezTo>
                  <a:pt x="92" y="69"/>
                  <a:pt x="93" y="69"/>
                  <a:pt x="93" y="69"/>
                </a:cubicBezTo>
                <a:cubicBezTo>
                  <a:pt x="93" y="69"/>
                  <a:pt x="93" y="70"/>
                  <a:pt x="93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71"/>
                  <a:pt x="94" y="71"/>
                  <a:pt x="94" y="71"/>
                </a:cubicBezTo>
                <a:cubicBezTo>
                  <a:pt x="94" y="70"/>
                  <a:pt x="95" y="70"/>
                  <a:pt x="95" y="71"/>
                </a:cubicBezTo>
                <a:cubicBezTo>
                  <a:pt x="95" y="71"/>
                  <a:pt x="98" y="71"/>
                  <a:pt x="100" y="71"/>
                </a:cubicBezTo>
                <a:cubicBezTo>
                  <a:pt x="101" y="71"/>
                  <a:pt x="101" y="71"/>
                  <a:pt x="102" y="71"/>
                </a:cubicBezTo>
                <a:cubicBezTo>
                  <a:pt x="102" y="72"/>
                  <a:pt x="102" y="71"/>
                  <a:pt x="103" y="71"/>
                </a:cubicBezTo>
                <a:cubicBezTo>
                  <a:pt x="103" y="70"/>
                  <a:pt x="105" y="70"/>
                  <a:pt x="105" y="71"/>
                </a:cubicBezTo>
                <a:cubicBezTo>
                  <a:pt x="106" y="71"/>
                  <a:pt x="106" y="72"/>
                  <a:pt x="106" y="72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7" y="72"/>
                  <a:pt x="107" y="72"/>
                  <a:pt x="107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7" y="73"/>
                  <a:pt x="107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8" y="73"/>
                  <a:pt x="109" y="74"/>
                  <a:pt x="109" y="75"/>
                </a:cubicBezTo>
                <a:cubicBezTo>
                  <a:pt x="109" y="75"/>
                  <a:pt x="110" y="75"/>
                  <a:pt x="111" y="76"/>
                </a:cubicBezTo>
                <a:cubicBezTo>
                  <a:pt x="114" y="77"/>
                  <a:pt x="115" y="77"/>
                  <a:pt x="114" y="79"/>
                </a:cubicBezTo>
                <a:cubicBezTo>
                  <a:pt x="114" y="80"/>
                  <a:pt x="114" y="81"/>
                  <a:pt x="113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0"/>
                  <a:pt x="112" y="80"/>
                  <a:pt x="111" y="80"/>
                </a:cubicBezTo>
                <a:cubicBezTo>
                  <a:pt x="111" y="80"/>
                  <a:pt x="107" y="79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6" y="78"/>
                  <a:pt x="105" y="77"/>
                  <a:pt x="105" y="77"/>
                </a:cubicBezTo>
                <a:cubicBezTo>
                  <a:pt x="104" y="76"/>
                  <a:pt x="103" y="76"/>
                  <a:pt x="103" y="76"/>
                </a:cubicBezTo>
                <a:cubicBezTo>
                  <a:pt x="103" y="76"/>
                  <a:pt x="102" y="76"/>
                  <a:pt x="102" y="76"/>
                </a:cubicBezTo>
                <a:cubicBezTo>
                  <a:pt x="101" y="75"/>
                  <a:pt x="100" y="75"/>
                  <a:pt x="99" y="75"/>
                </a:cubicBezTo>
                <a:cubicBezTo>
                  <a:pt x="99" y="75"/>
                  <a:pt x="98" y="75"/>
                  <a:pt x="98" y="75"/>
                </a:cubicBezTo>
                <a:cubicBezTo>
                  <a:pt x="98" y="75"/>
                  <a:pt x="97" y="75"/>
                  <a:pt x="97" y="75"/>
                </a:cubicBezTo>
                <a:cubicBezTo>
                  <a:pt x="95" y="75"/>
                  <a:pt x="94" y="75"/>
                  <a:pt x="93" y="75"/>
                </a:cubicBezTo>
                <a:cubicBezTo>
                  <a:pt x="93" y="74"/>
                  <a:pt x="92" y="74"/>
                  <a:pt x="92" y="73"/>
                </a:cubicBezTo>
                <a:cubicBezTo>
                  <a:pt x="91" y="73"/>
                  <a:pt x="90" y="72"/>
                  <a:pt x="90" y="71"/>
                </a:cubicBezTo>
                <a:cubicBezTo>
                  <a:pt x="90" y="70"/>
                  <a:pt x="89" y="70"/>
                  <a:pt x="88" y="71"/>
                </a:cubicBezTo>
                <a:cubicBezTo>
                  <a:pt x="88" y="71"/>
                  <a:pt x="88" y="71"/>
                  <a:pt x="87" y="71"/>
                </a:cubicBezTo>
                <a:cubicBezTo>
                  <a:pt x="87" y="71"/>
                  <a:pt x="86" y="71"/>
                  <a:pt x="86" y="71"/>
                </a:cubicBezTo>
                <a:cubicBezTo>
                  <a:pt x="86" y="71"/>
                  <a:pt x="85" y="72"/>
                  <a:pt x="84" y="72"/>
                </a:cubicBezTo>
                <a:cubicBezTo>
                  <a:pt x="84" y="72"/>
                  <a:pt x="83" y="72"/>
                  <a:pt x="83" y="72"/>
                </a:cubicBezTo>
                <a:cubicBezTo>
                  <a:pt x="84" y="72"/>
                  <a:pt x="83" y="72"/>
                  <a:pt x="82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9" y="72"/>
                  <a:pt x="79" y="72"/>
                </a:cubicBezTo>
                <a:cubicBezTo>
                  <a:pt x="79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3"/>
                  <a:pt x="78" y="73"/>
                  <a:pt x="77" y="73"/>
                </a:cubicBezTo>
                <a:cubicBezTo>
                  <a:pt x="77" y="73"/>
                  <a:pt x="76" y="73"/>
                  <a:pt x="75" y="72"/>
                </a:cubicBezTo>
                <a:cubicBezTo>
                  <a:pt x="72" y="71"/>
                  <a:pt x="73" y="71"/>
                  <a:pt x="72" y="72"/>
                </a:cubicBezTo>
                <a:cubicBezTo>
                  <a:pt x="72" y="72"/>
                  <a:pt x="72" y="73"/>
                  <a:pt x="71" y="73"/>
                </a:cubicBezTo>
                <a:cubicBezTo>
                  <a:pt x="71" y="73"/>
                  <a:pt x="71" y="73"/>
                  <a:pt x="71" y="74"/>
                </a:cubicBezTo>
                <a:cubicBezTo>
                  <a:pt x="71" y="74"/>
                  <a:pt x="68" y="75"/>
                  <a:pt x="66" y="75"/>
                </a:cubicBezTo>
                <a:cubicBezTo>
                  <a:pt x="65" y="75"/>
                  <a:pt x="64" y="75"/>
                  <a:pt x="64" y="74"/>
                </a:cubicBezTo>
                <a:cubicBezTo>
                  <a:pt x="64" y="74"/>
                  <a:pt x="64" y="74"/>
                  <a:pt x="63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4"/>
                  <a:pt x="62" y="75"/>
                  <a:pt x="62" y="75"/>
                </a:cubicBezTo>
                <a:cubicBezTo>
                  <a:pt x="62" y="75"/>
                  <a:pt x="61" y="75"/>
                  <a:pt x="61" y="75"/>
                </a:cubicBezTo>
                <a:cubicBezTo>
                  <a:pt x="61" y="76"/>
                  <a:pt x="58" y="77"/>
                  <a:pt x="57" y="77"/>
                </a:cubicBezTo>
                <a:cubicBezTo>
                  <a:pt x="57" y="77"/>
                  <a:pt x="55" y="76"/>
                  <a:pt x="56" y="75"/>
                </a:cubicBezTo>
                <a:cubicBezTo>
                  <a:pt x="56" y="74"/>
                  <a:pt x="54" y="74"/>
                  <a:pt x="52" y="75"/>
                </a:cubicBezTo>
                <a:cubicBezTo>
                  <a:pt x="52" y="76"/>
                  <a:pt x="51" y="76"/>
                  <a:pt x="51" y="76"/>
                </a:cubicBezTo>
                <a:cubicBezTo>
                  <a:pt x="51" y="77"/>
                  <a:pt x="50" y="77"/>
                  <a:pt x="49" y="77"/>
                </a:cubicBezTo>
                <a:cubicBezTo>
                  <a:pt x="48" y="78"/>
                  <a:pt x="45" y="79"/>
                  <a:pt x="44" y="78"/>
                </a:cubicBezTo>
                <a:cubicBezTo>
                  <a:pt x="44" y="78"/>
                  <a:pt x="44" y="78"/>
                  <a:pt x="44" y="77"/>
                </a:cubicBezTo>
                <a:cubicBezTo>
                  <a:pt x="43" y="76"/>
                  <a:pt x="42" y="75"/>
                  <a:pt x="42" y="76"/>
                </a:cubicBezTo>
                <a:cubicBezTo>
                  <a:pt x="42" y="77"/>
                  <a:pt x="34" y="80"/>
                  <a:pt x="33" y="80"/>
                </a:cubicBezTo>
                <a:cubicBezTo>
                  <a:pt x="33" y="79"/>
                  <a:pt x="33" y="79"/>
                  <a:pt x="33" y="78"/>
                </a:cubicBezTo>
                <a:close/>
                <a:moveTo>
                  <a:pt x="45" y="64"/>
                </a:moveTo>
                <a:cubicBezTo>
                  <a:pt x="44" y="63"/>
                  <a:pt x="44" y="63"/>
                  <a:pt x="44" y="63"/>
                </a:cubicBezTo>
                <a:cubicBezTo>
                  <a:pt x="45" y="63"/>
                  <a:pt x="45" y="62"/>
                  <a:pt x="44" y="62"/>
                </a:cubicBezTo>
                <a:cubicBezTo>
                  <a:pt x="43" y="62"/>
                  <a:pt x="43" y="61"/>
                  <a:pt x="43" y="60"/>
                </a:cubicBezTo>
                <a:cubicBezTo>
                  <a:pt x="43" y="58"/>
                  <a:pt x="43" y="57"/>
                  <a:pt x="44" y="57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6"/>
                  <a:pt x="44" y="55"/>
                </a:cubicBezTo>
                <a:cubicBezTo>
                  <a:pt x="44" y="55"/>
                  <a:pt x="45" y="53"/>
                  <a:pt x="46" y="54"/>
                </a:cubicBezTo>
                <a:cubicBezTo>
                  <a:pt x="46" y="54"/>
                  <a:pt x="46" y="53"/>
                  <a:pt x="47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5"/>
                  <a:pt x="48" y="56"/>
                </a:cubicBezTo>
                <a:cubicBezTo>
                  <a:pt x="47" y="58"/>
                  <a:pt x="47" y="59"/>
                  <a:pt x="47" y="59"/>
                </a:cubicBezTo>
                <a:cubicBezTo>
                  <a:pt x="48" y="59"/>
                  <a:pt x="52" y="58"/>
                  <a:pt x="57" y="56"/>
                </a:cubicBezTo>
                <a:cubicBezTo>
                  <a:pt x="59" y="55"/>
                  <a:pt x="59" y="55"/>
                  <a:pt x="60" y="55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6"/>
                  <a:pt x="64" y="55"/>
                  <a:pt x="65" y="55"/>
                </a:cubicBezTo>
                <a:cubicBezTo>
                  <a:pt x="65" y="55"/>
                  <a:pt x="66" y="55"/>
                  <a:pt x="66" y="55"/>
                </a:cubicBezTo>
                <a:cubicBezTo>
                  <a:pt x="66" y="54"/>
                  <a:pt x="67" y="54"/>
                  <a:pt x="68" y="5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4"/>
                  <a:pt x="70" y="54"/>
                  <a:pt x="70" y="54"/>
                </a:cubicBezTo>
                <a:cubicBezTo>
                  <a:pt x="71" y="54"/>
                  <a:pt x="71" y="54"/>
                  <a:pt x="71" y="55"/>
                </a:cubicBezTo>
                <a:cubicBezTo>
                  <a:pt x="71" y="55"/>
                  <a:pt x="72" y="56"/>
                  <a:pt x="72" y="56"/>
                </a:cubicBezTo>
                <a:cubicBezTo>
                  <a:pt x="72" y="56"/>
                  <a:pt x="73" y="55"/>
                  <a:pt x="74" y="55"/>
                </a:cubicBezTo>
                <a:cubicBezTo>
                  <a:pt x="76" y="54"/>
                  <a:pt x="77" y="53"/>
                  <a:pt x="78" y="54"/>
                </a:cubicBezTo>
                <a:cubicBezTo>
                  <a:pt x="78" y="54"/>
                  <a:pt x="78" y="54"/>
                  <a:pt x="78" y="55"/>
                </a:cubicBezTo>
                <a:cubicBezTo>
                  <a:pt x="78" y="55"/>
                  <a:pt x="78" y="56"/>
                  <a:pt x="79" y="56"/>
                </a:cubicBezTo>
                <a:cubicBezTo>
                  <a:pt x="79" y="56"/>
                  <a:pt x="82" y="56"/>
                  <a:pt x="82" y="56"/>
                </a:cubicBezTo>
                <a:cubicBezTo>
                  <a:pt x="81" y="56"/>
                  <a:pt x="82" y="55"/>
                  <a:pt x="83" y="55"/>
                </a:cubicBezTo>
                <a:cubicBezTo>
                  <a:pt x="84" y="55"/>
                  <a:pt x="85" y="55"/>
                  <a:pt x="86" y="54"/>
                </a:cubicBezTo>
                <a:cubicBezTo>
                  <a:pt x="88" y="53"/>
                  <a:pt x="88" y="53"/>
                  <a:pt x="88" y="54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6"/>
                  <a:pt x="91" y="56"/>
                  <a:pt x="92" y="55"/>
                </a:cubicBezTo>
                <a:cubicBezTo>
                  <a:pt x="92" y="55"/>
                  <a:pt x="93" y="55"/>
                  <a:pt x="93" y="55"/>
                </a:cubicBezTo>
                <a:cubicBezTo>
                  <a:pt x="94" y="56"/>
                  <a:pt x="96" y="55"/>
                  <a:pt x="96" y="55"/>
                </a:cubicBezTo>
                <a:cubicBezTo>
                  <a:pt x="97" y="54"/>
                  <a:pt x="98" y="54"/>
                  <a:pt x="98" y="54"/>
                </a:cubicBezTo>
                <a:cubicBezTo>
                  <a:pt x="99" y="54"/>
                  <a:pt x="99" y="55"/>
                  <a:pt x="99" y="56"/>
                </a:cubicBezTo>
                <a:cubicBezTo>
                  <a:pt x="100" y="57"/>
                  <a:pt x="102" y="58"/>
                  <a:pt x="102" y="57"/>
                </a:cubicBezTo>
                <a:cubicBezTo>
                  <a:pt x="102" y="57"/>
                  <a:pt x="102" y="57"/>
                  <a:pt x="103" y="57"/>
                </a:cubicBezTo>
                <a:cubicBezTo>
                  <a:pt x="103" y="57"/>
                  <a:pt x="106" y="58"/>
                  <a:pt x="107" y="57"/>
                </a:cubicBezTo>
                <a:cubicBezTo>
                  <a:pt x="107" y="57"/>
                  <a:pt x="107" y="57"/>
                  <a:pt x="108" y="58"/>
                </a:cubicBezTo>
                <a:cubicBezTo>
                  <a:pt x="109" y="59"/>
                  <a:pt x="109" y="59"/>
                  <a:pt x="110" y="59"/>
                </a:cubicBezTo>
                <a:cubicBezTo>
                  <a:pt x="112" y="59"/>
                  <a:pt x="112" y="59"/>
                  <a:pt x="112" y="60"/>
                </a:cubicBezTo>
                <a:cubicBezTo>
                  <a:pt x="113" y="61"/>
                  <a:pt x="114" y="61"/>
                  <a:pt x="114" y="61"/>
                </a:cubicBezTo>
                <a:cubicBezTo>
                  <a:pt x="114" y="61"/>
                  <a:pt x="114" y="61"/>
                  <a:pt x="115" y="61"/>
                </a:cubicBezTo>
                <a:cubicBezTo>
                  <a:pt x="115" y="62"/>
                  <a:pt x="116" y="62"/>
                  <a:pt x="116" y="61"/>
                </a:cubicBezTo>
                <a:cubicBezTo>
                  <a:pt x="116" y="61"/>
                  <a:pt x="117" y="61"/>
                  <a:pt x="117" y="61"/>
                </a:cubicBezTo>
                <a:cubicBezTo>
                  <a:pt x="118" y="62"/>
                  <a:pt x="119" y="63"/>
                  <a:pt x="120" y="64"/>
                </a:cubicBezTo>
                <a:cubicBezTo>
                  <a:pt x="120" y="65"/>
                  <a:pt x="121" y="65"/>
                  <a:pt x="121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2" y="65"/>
                  <a:pt x="121" y="67"/>
                  <a:pt x="121" y="67"/>
                </a:cubicBezTo>
                <a:cubicBezTo>
                  <a:pt x="121" y="67"/>
                  <a:pt x="120" y="67"/>
                  <a:pt x="120" y="68"/>
                </a:cubicBezTo>
                <a:cubicBezTo>
                  <a:pt x="120" y="68"/>
                  <a:pt x="117" y="68"/>
                  <a:pt x="117" y="68"/>
                </a:cubicBezTo>
                <a:cubicBezTo>
                  <a:pt x="117" y="67"/>
                  <a:pt x="116" y="67"/>
                  <a:pt x="116" y="67"/>
                </a:cubicBezTo>
                <a:cubicBezTo>
                  <a:pt x="115" y="67"/>
                  <a:pt x="115" y="67"/>
                  <a:pt x="115" y="66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3" y="66"/>
                  <a:pt x="112" y="66"/>
                  <a:pt x="113" y="65"/>
                </a:cubicBezTo>
                <a:cubicBezTo>
                  <a:pt x="113" y="65"/>
                  <a:pt x="113" y="65"/>
                  <a:pt x="112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2" y="66"/>
                  <a:pt x="112" y="66"/>
                  <a:pt x="111" y="65"/>
                </a:cubicBezTo>
                <a:cubicBezTo>
                  <a:pt x="111" y="65"/>
                  <a:pt x="110" y="65"/>
                  <a:pt x="109" y="65"/>
                </a:cubicBezTo>
                <a:cubicBezTo>
                  <a:pt x="108" y="65"/>
                  <a:pt x="106" y="64"/>
                  <a:pt x="105" y="63"/>
                </a:cubicBezTo>
                <a:cubicBezTo>
                  <a:pt x="105" y="62"/>
                  <a:pt x="105" y="62"/>
                  <a:pt x="104" y="62"/>
                </a:cubicBezTo>
                <a:cubicBezTo>
                  <a:pt x="104" y="62"/>
                  <a:pt x="104" y="62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61"/>
                  <a:pt x="103" y="61"/>
                  <a:pt x="103" y="61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2" y="62"/>
                  <a:pt x="101" y="62"/>
                  <a:pt x="101" y="62"/>
                </a:cubicBezTo>
                <a:cubicBezTo>
                  <a:pt x="101" y="62"/>
                  <a:pt x="100" y="62"/>
                  <a:pt x="99" y="62"/>
                </a:cubicBezTo>
                <a:cubicBezTo>
                  <a:pt x="98" y="61"/>
                  <a:pt x="97" y="61"/>
                  <a:pt x="97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0"/>
                  <a:pt x="95" y="60"/>
                  <a:pt x="95" y="60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3" y="60"/>
                  <a:pt x="93" y="60"/>
                </a:cubicBezTo>
                <a:cubicBezTo>
                  <a:pt x="93" y="61"/>
                  <a:pt x="92" y="61"/>
                  <a:pt x="92" y="61"/>
                </a:cubicBezTo>
                <a:cubicBezTo>
                  <a:pt x="91" y="62"/>
                  <a:pt x="89" y="62"/>
                  <a:pt x="88" y="60"/>
                </a:cubicBezTo>
                <a:cubicBezTo>
                  <a:pt x="88" y="60"/>
                  <a:pt x="87" y="59"/>
                  <a:pt x="87" y="59"/>
                </a:cubicBezTo>
                <a:cubicBezTo>
                  <a:pt x="86" y="59"/>
                  <a:pt x="83" y="59"/>
                  <a:pt x="82" y="60"/>
                </a:cubicBezTo>
                <a:cubicBezTo>
                  <a:pt x="82" y="60"/>
                  <a:pt x="82" y="61"/>
                  <a:pt x="81" y="61"/>
                </a:cubicBezTo>
                <a:cubicBezTo>
                  <a:pt x="81" y="60"/>
                  <a:pt x="81" y="61"/>
                  <a:pt x="80" y="61"/>
                </a:cubicBezTo>
                <a:cubicBezTo>
                  <a:pt x="79" y="61"/>
                  <a:pt x="78" y="61"/>
                  <a:pt x="78" y="61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59"/>
                  <a:pt x="77" y="59"/>
                </a:cubicBezTo>
                <a:cubicBezTo>
                  <a:pt x="76" y="59"/>
                  <a:pt x="76" y="59"/>
                  <a:pt x="76" y="59"/>
                </a:cubicBezTo>
                <a:cubicBezTo>
                  <a:pt x="76" y="58"/>
                  <a:pt x="74" y="59"/>
                  <a:pt x="74" y="59"/>
                </a:cubicBezTo>
                <a:cubicBezTo>
                  <a:pt x="74" y="59"/>
                  <a:pt x="73" y="60"/>
                  <a:pt x="73" y="60"/>
                </a:cubicBezTo>
                <a:cubicBezTo>
                  <a:pt x="73" y="59"/>
                  <a:pt x="72" y="60"/>
                  <a:pt x="71" y="60"/>
                </a:cubicBezTo>
                <a:cubicBezTo>
                  <a:pt x="71" y="61"/>
                  <a:pt x="70" y="60"/>
                  <a:pt x="69" y="59"/>
                </a:cubicBezTo>
                <a:cubicBezTo>
                  <a:pt x="69" y="58"/>
                  <a:pt x="68" y="58"/>
                  <a:pt x="67" y="59"/>
                </a:cubicBezTo>
                <a:cubicBezTo>
                  <a:pt x="65" y="60"/>
                  <a:pt x="64" y="61"/>
                  <a:pt x="62" y="62"/>
                </a:cubicBezTo>
                <a:cubicBezTo>
                  <a:pt x="59" y="62"/>
                  <a:pt x="58" y="62"/>
                  <a:pt x="57" y="61"/>
                </a:cubicBezTo>
                <a:cubicBezTo>
                  <a:pt x="57" y="60"/>
                  <a:pt x="57" y="60"/>
                  <a:pt x="55" y="61"/>
                </a:cubicBezTo>
                <a:cubicBezTo>
                  <a:pt x="52" y="63"/>
                  <a:pt x="47" y="65"/>
                  <a:pt x="46" y="64"/>
                </a:cubicBezTo>
                <a:cubicBezTo>
                  <a:pt x="46" y="64"/>
                  <a:pt x="45" y="64"/>
                  <a:pt x="45" y="64"/>
                </a:cubicBezTo>
                <a:close/>
                <a:moveTo>
                  <a:pt x="61" y="41"/>
                </a:moveTo>
                <a:cubicBezTo>
                  <a:pt x="61" y="41"/>
                  <a:pt x="60" y="40"/>
                  <a:pt x="61" y="40"/>
                </a:cubicBezTo>
                <a:cubicBezTo>
                  <a:pt x="61" y="40"/>
                  <a:pt x="61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1" y="39"/>
                  <a:pt x="61" y="38"/>
                  <a:pt x="61" y="37"/>
                </a:cubicBezTo>
                <a:cubicBezTo>
                  <a:pt x="60" y="36"/>
                  <a:pt x="60" y="36"/>
                  <a:pt x="61" y="35"/>
                </a:cubicBezTo>
                <a:cubicBezTo>
                  <a:pt x="61" y="35"/>
                  <a:pt x="61" y="35"/>
                  <a:pt x="60" y="35"/>
                </a:cubicBezTo>
                <a:cubicBezTo>
                  <a:pt x="60" y="35"/>
                  <a:pt x="60" y="34"/>
                  <a:pt x="61" y="33"/>
                </a:cubicBezTo>
                <a:cubicBezTo>
                  <a:pt x="61" y="33"/>
                  <a:pt x="61" y="33"/>
                  <a:pt x="62" y="33"/>
                </a:cubicBezTo>
                <a:cubicBezTo>
                  <a:pt x="63" y="33"/>
                  <a:pt x="63" y="34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6" y="36"/>
                  <a:pt x="66" y="36"/>
                </a:cubicBezTo>
                <a:cubicBezTo>
                  <a:pt x="66" y="36"/>
                  <a:pt x="67" y="36"/>
                  <a:pt x="67" y="36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5"/>
                  <a:pt x="68" y="35"/>
                  <a:pt x="68" y="35"/>
                </a:cubicBezTo>
                <a:cubicBezTo>
                  <a:pt x="68" y="35"/>
                  <a:pt x="68" y="34"/>
                  <a:pt x="69" y="34"/>
                </a:cubicBezTo>
                <a:cubicBezTo>
                  <a:pt x="70" y="34"/>
                  <a:pt x="70" y="33"/>
                  <a:pt x="70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2" y="33"/>
                  <a:pt x="72" y="32"/>
                </a:cubicBezTo>
                <a:cubicBezTo>
                  <a:pt x="73" y="32"/>
                  <a:pt x="74" y="32"/>
                  <a:pt x="74" y="32"/>
                </a:cubicBezTo>
                <a:cubicBezTo>
                  <a:pt x="74" y="33"/>
                  <a:pt x="74" y="33"/>
                  <a:pt x="75" y="33"/>
                </a:cubicBezTo>
                <a:cubicBezTo>
                  <a:pt x="75" y="34"/>
                  <a:pt x="76" y="34"/>
                  <a:pt x="76" y="34"/>
                </a:cubicBezTo>
                <a:cubicBezTo>
                  <a:pt x="77" y="34"/>
                  <a:pt x="78" y="34"/>
                  <a:pt x="78" y="35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5"/>
                  <a:pt x="79" y="35"/>
                  <a:pt x="79" y="35"/>
                </a:cubicBezTo>
                <a:cubicBezTo>
                  <a:pt x="78" y="35"/>
                  <a:pt x="79" y="35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37"/>
                  <a:pt x="80" y="36"/>
                  <a:pt x="80" y="36"/>
                </a:cubicBezTo>
                <a:cubicBezTo>
                  <a:pt x="81" y="35"/>
                  <a:pt x="81" y="35"/>
                  <a:pt x="81" y="34"/>
                </a:cubicBezTo>
                <a:cubicBezTo>
                  <a:pt x="82" y="34"/>
                  <a:pt x="84" y="35"/>
                  <a:pt x="84" y="36"/>
                </a:cubicBezTo>
                <a:cubicBezTo>
                  <a:pt x="85" y="37"/>
                  <a:pt x="86" y="38"/>
                  <a:pt x="86" y="37"/>
                </a:cubicBezTo>
                <a:cubicBezTo>
                  <a:pt x="86" y="37"/>
                  <a:pt x="87" y="37"/>
                  <a:pt x="87" y="37"/>
                </a:cubicBezTo>
                <a:cubicBezTo>
                  <a:pt x="88" y="38"/>
                  <a:pt x="88" y="37"/>
                  <a:pt x="89" y="37"/>
                </a:cubicBezTo>
                <a:cubicBezTo>
                  <a:pt x="90" y="37"/>
                  <a:pt x="92" y="37"/>
                  <a:pt x="92" y="38"/>
                </a:cubicBezTo>
                <a:cubicBezTo>
                  <a:pt x="93" y="40"/>
                  <a:pt x="93" y="40"/>
                  <a:pt x="95" y="39"/>
                </a:cubicBezTo>
                <a:cubicBezTo>
                  <a:pt x="98" y="38"/>
                  <a:pt x="98" y="38"/>
                  <a:pt x="99" y="38"/>
                </a:cubicBezTo>
                <a:cubicBezTo>
                  <a:pt x="100" y="38"/>
                  <a:pt x="100" y="38"/>
                  <a:pt x="101" y="38"/>
                </a:cubicBezTo>
                <a:cubicBezTo>
                  <a:pt x="101" y="38"/>
                  <a:pt x="102" y="38"/>
                  <a:pt x="103" y="39"/>
                </a:cubicBezTo>
                <a:cubicBezTo>
                  <a:pt x="104" y="40"/>
                  <a:pt x="105" y="41"/>
                  <a:pt x="105" y="40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06" y="40"/>
                  <a:pt x="107" y="40"/>
                  <a:pt x="107" y="39"/>
                </a:cubicBezTo>
                <a:cubicBezTo>
                  <a:pt x="109" y="39"/>
                  <a:pt x="110" y="39"/>
                  <a:pt x="111" y="40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2" y="41"/>
                  <a:pt x="113" y="42"/>
                </a:cubicBezTo>
                <a:cubicBezTo>
                  <a:pt x="113" y="42"/>
                  <a:pt x="114" y="43"/>
                  <a:pt x="114" y="43"/>
                </a:cubicBezTo>
                <a:cubicBezTo>
                  <a:pt x="115" y="42"/>
                  <a:pt x="115" y="43"/>
                  <a:pt x="116" y="43"/>
                </a:cubicBezTo>
                <a:cubicBezTo>
                  <a:pt x="116" y="43"/>
                  <a:pt x="116" y="43"/>
                  <a:pt x="117" y="42"/>
                </a:cubicBezTo>
                <a:cubicBezTo>
                  <a:pt x="119" y="40"/>
                  <a:pt x="119" y="40"/>
                  <a:pt x="120" y="40"/>
                </a:cubicBezTo>
                <a:cubicBezTo>
                  <a:pt x="121" y="40"/>
                  <a:pt x="122" y="40"/>
                  <a:pt x="122" y="41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3" y="41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4" y="43"/>
                  <a:pt x="124" y="43"/>
                  <a:pt x="124" y="44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28" y="46"/>
                  <a:pt x="128" y="46"/>
                  <a:pt x="130" y="47"/>
                </a:cubicBezTo>
                <a:cubicBezTo>
                  <a:pt x="131" y="48"/>
                  <a:pt x="132" y="50"/>
                  <a:pt x="132" y="50"/>
                </a:cubicBezTo>
                <a:cubicBezTo>
                  <a:pt x="132" y="51"/>
                  <a:pt x="132" y="51"/>
                  <a:pt x="132" y="51"/>
                </a:cubicBezTo>
                <a:cubicBezTo>
                  <a:pt x="133" y="51"/>
                  <a:pt x="133" y="51"/>
                  <a:pt x="133" y="52"/>
                </a:cubicBezTo>
                <a:cubicBezTo>
                  <a:pt x="133" y="52"/>
                  <a:pt x="132" y="53"/>
                  <a:pt x="132" y="53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3" y="55"/>
                  <a:pt x="132" y="55"/>
                </a:cubicBezTo>
                <a:cubicBezTo>
                  <a:pt x="132" y="56"/>
                  <a:pt x="133" y="57"/>
                  <a:pt x="133" y="57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7"/>
                  <a:pt x="133" y="58"/>
                  <a:pt x="133" y="58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9"/>
                  <a:pt x="130" y="59"/>
                  <a:pt x="130" y="57"/>
                </a:cubicBezTo>
                <a:cubicBezTo>
                  <a:pt x="129" y="57"/>
                  <a:pt x="129" y="56"/>
                  <a:pt x="129" y="56"/>
                </a:cubicBezTo>
                <a:cubicBezTo>
                  <a:pt x="129" y="56"/>
                  <a:pt x="129" y="56"/>
                  <a:pt x="129" y="55"/>
                </a:cubicBezTo>
                <a:cubicBezTo>
                  <a:pt x="129" y="54"/>
                  <a:pt x="129" y="53"/>
                  <a:pt x="128" y="53"/>
                </a:cubicBezTo>
                <a:cubicBezTo>
                  <a:pt x="128" y="53"/>
                  <a:pt x="128" y="53"/>
                  <a:pt x="128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1"/>
                  <a:pt x="128" y="51"/>
                  <a:pt x="125" y="52"/>
                </a:cubicBezTo>
                <a:cubicBezTo>
                  <a:pt x="125" y="52"/>
                  <a:pt x="124" y="52"/>
                  <a:pt x="124" y="51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2" y="49"/>
                  <a:pt x="122" y="48"/>
                </a:cubicBezTo>
                <a:cubicBezTo>
                  <a:pt x="122" y="48"/>
                  <a:pt x="121" y="47"/>
                  <a:pt x="121" y="47"/>
                </a:cubicBezTo>
                <a:cubicBezTo>
                  <a:pt x="121" y="47"/>
                  <a:pt x="121" y="47"/>
                  <a:pt x="120" y="46"/>
                </a:cubicBezTo>
                <a:cubicBezTo>
                  <a:pt x="120" y="46"/>
                  <a:pt x="120" y="46"/>
                  <a:pt x="118" y="46"/>
                </a:cubicBezTo>
                <a:cubicBezTo>
                  <a:pt x="117" y="47"/>
                  <a:pt x="117" y="47"/>
                  <a:pt x="116" y="46"/>
                </a:cubicBezTo>
                <a:cubicBezTo>
                  <a:pt x="116" y="46"/>
                  <a:pt x="116" y="46"/>
                  <a:pt x="116" y="47"/>
                </a:cubicBezTo>
                <a:cubicBezTo>
                  <a:pt x="116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15" y="46"/>
                  <a:pt x="114" y="46"/>
                  <a:pt x="114" y="46"/>
                </a:cubicBezTo>
                <a:cubicBezTo>
                  <a:pt x="114" y="47"/>
                  <a:pt x="113" y="47"/>
                  <a:pt x="112" y="47"/>
                </a:cubicBezTo>
                <a:cubicBezTo>
                  <a:pt x="112" y="47"/>
                  <a:pt x="112" y="46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0" y="45"/>
                  <a:pt x="110" y="45"/>
                </a:cubicBezTo>
                <a:cubicBezTo>
                  <a:pt x="109" y="45"/>
                  <a:pt x="109" y="44"/>
                  <a:pt x="109" y="44"/>
                </a:cubicBezTo>
                <a:cubicBezTo>
                  <a:pt x="109" y="44"/>
                  <a:pt x="108" y="44"/>
                  <a:pt x="107" y="44"/>
                </a:cubicBezTo>
                <a:cubicBezTo>
                  <a:pt x="107" y="45"/>
                  <a:pt x="106" y="45"/>
                  <a:pt x="106" y="45"/>
                </a:cubicBezTo>
                <a:cubicBezTo>
                  <a:pt x="106" y="45"/>
                  <a:pt x="105" y="45"/>
                  <a:pt x="105" y="45"/>
                </a:cubicBezTo>
                <a:cubicBezTo>
                  <a:pt x="104" y="46"/>
                  <a:pt x="102" y="45"/>
                  <a:pt x="102" y="45"/>
                </a:cubicBezTo>
                <a:cubicBezTo>
                  <a:pt x="102" y="45"/>
                  <a:pt x="102" y="44"/>
                  <a:pt x="102" y="44"/>
                </a:cubicBezTo>
                <a:cubicBezTo>
                  <a:pt x="102" y="45"/>
                  <a:pt x="102" y="44"/>
                  <a:pt x="101" y="44"/>
                </a:cubicBezTo>
                <a:cubicBezTo>
                  <a:pt x="101" y="43"/>
                  <a:pt x="100" y="43"/>
                  <a:pt x="100" y="43"/>
                </a:cubicBezTo>
                <a:cubicBezTo>
                  <a:pt x="99" y="43"/>
                  <a:pt x="9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6" y="43"/>
                  <a:pt x="95" y="43"/>
                  <a:pt x="94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1" y="43"/>
                  <a:pt x="91" y="43"/>
                  <a:pt x="91" y="43"/>
                </a:cubicBezTo>
                <a:cubicBezTo>
                  <a:pt x="89" y="42"/>
                  <a:pt x="88" y="41"/>
                  <a:pt x="87" y="42"/>
                </a:cubicBezTo>
                <a:cubicBezTo>
                  <a:pt x="87" y="43"/>
                  <a:pt x="87" y="43"/>
                  <a:pt x="86" y="43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1"/>
                  <a:pt x="81" y="41"/>
                </a:cubicBezTo>
                <a:cubicBezTo>
                  <a:pt x="81" y="40"/>
                  <a:pt x="80" y="40"/>
                  <a:pt x="77" y="41"/>
                </a:cubicBezTo>
                <a:cubicBezTo>
                  <a:pt x="75" y="41"/>
                  <a:pt x="74" y="41"/>
                  <a:pt x="73" y="40"/>
                </a:cubicBezTo>
                <a:cubicBezTo>
                  <a:pt x="72" y="39"/>
                  <a:pt x="70" y="38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6" y="41"/>
                  <a:pt x="66" y="41"/>
                </a:cubicBezTo>
                <a:cubicBezTo>
                  <a:pt x="66" y="42"/>
                  <a:pt x="64" y="42"/>
                  <a:pt x="63" y="42"/>
                </a:cubicBezTo>
                <a:cubicBezTo>
                  <a:pt x="62" y="42"/>
                  <a:pt x="62" y="42"/>
                  <a:pt x="61" y="41"/>
                </a:cubicBezTo>
                <a:close/>
                <a:moveTo>
                  <a:pt x="68" y="24"/>
                </a:moveTo>
                <a:cubicBezTo>
                  <a:pt x="67" y="23"/>
                  <a:pt x="67" y="21"/>
                  <a:pt x="68" y="20"/>
                </a:cubicBezTo>
                <a:cubicBezTo>
                  <a:pt x="68" y="20"/>
                  <a:pt x="69" y="20"/>
                  <a:pt x="69" y="20"/>
                </a:cubicBezTo>
                <a:cubicBezTo>
                  <a:pt x="70" y="20"/>
                  <a:pt x="70" y="20"/>
                  <a:pt x="71" y="20"/>
                </a:cubicBezTo>
                <a:cubicBezTo>
                  <a:pt x="73" y="19"/>
                  <a:pt x="76" y="20"/>
                  <a:pt x="75" y="21"/>
                </a:cubicBezTo>
                <a:cubicBezTo>
                  <a:pt x="75" y="21"/>
                  <a:pt x="76" y="22"/>
                  <a:pt x="77" y="22"/>
                </a:cubicBezTo>
                <a:cubicBezTo>
                  <a:pt x="78" y="23"/>
                  <a:pt x="78" y="23"/>
                  <a:pt x="78" y="22"/>
                </a:cubicBezTo>
                <a:cubicBezTo>
                  <a:pt x="79" y="22"/>
                  <a:pt x="80" y="22"/>
                  <a:pt x="80" y="22"/>
                </a:cubicBezTo>
                <a:cubicBezTo>
                  <a:pt x="81" y="22"/>
                  <a:pt x="82" y="21"/>
                  <a:pt x="82" y="21"/>
                </a:cubicBezTo>
                <a:cubicBezTo>
                  <a:pt x="82" y="21"/>
                  <a:pt x="83" y="21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4" y="22"/>
                  <a:pt x="84" y="23"/>
                  <a:pt x="84" y="23"/>
                </a:cubicBezTo>
                <a:cubicBezTo>
                  <a:pt x="84" y="23"/>
                  <a:pt x="84" y="23"/>
                  <a:pt x="85" y="23"/>
                </a:cubicBezTo>
                <a:cubicBezTo>
                  <a:pt x="85" y="23"/>
                  <a:pt x="85" y="22"/>
                  <a:pt x="86" y="22"/>
                </a:cubicBezTo>
                <a:cubicBezTo>
                  <a:pt x="86" y="22"/>
                  <a:pt x="86" y="22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19"/>
                  <a:pt x="89" y="19"/>
                  <a:pt x="90" y="19"/>
                </a:cubicBezTo>
                <a:cubicBezTo>
                  <a:pt x="91" y="19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3" y="21"/>
                  <a:pt x="93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4" y="20"/>
                  <a:pt x="94" y="20"/>
                  <a:pt x="94" y="20"/>
                </a:cubicBezTo>
                <a:cubicBezTo>
                  <a:pt x="95" y="20"/>
                  <a:pt x="95" y="20"/>
                  <a:pt x="95" y="19"/>
                </a:cubicBezTo>
                <a:cubicBezTo>
                  <a:pt x="97" y="18"/>
                  <a:pt x="97" y="18"/>
                  <a:pt x="98" y="18"/>
                </a:cubicBezTo>
                <a:cubicBezTo>
                  <a:pt x="99" y="18"/>
                  <a:pt x="99" y="18"/>
                  <a:pt x="100" y="18"/>
                </a:cubicBezTo>
                <a:cubicBezTo>
                  <a:pt x="100" y="18"/>
                  <a:pt x="100" y="19"/>
                  <a:pt x="100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0" y="20"/>
                  <a:pt x="101" y="21"/>
                  <a:pt x="102" y="21"/>
                </a:cubicBezTo>
                <a:cubicBezTo>
                  <a:pt x="102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4" y="19"/>
                </a:cubicBezTo>
                <a:cubicBezTo>
                  <a:pt x="104" y="19"/>
                  <a:pt x="105" y="19"/>
                  <a:pt x="107" y="19"/>
                </a:cubicBezTo>
                <a:cubicBezTo>
                  <a:pt x="108" y="20"/>
                  <a:pt x="108" y="20"/>
                  <a:pt x="108" y="21"/>
                </a:cubicBezTo>
                <a:cubicBezTo>
                  <a:pt x="107" y="21"/>
                  <a:pt x="109" y="22"/>
                  <a:pt x="109" y="22"/>
                </a:cubicBezTo>
                <a:cubicBezTo>
                  <a:pt x="109" y="21"/>
                  <a:pt x="110" y="21"/>
                  <a:pt x="110" y="21"/>
                </a:cubicBezTo>
                <a:cubicBezTo>
                  <a:pt x="110" y="21"/>
                  <a:pt x="111" y="21"/>
                  <a:pt x="111" y="21"/>
                </a:cubicBezTo>
                <a:cubicBezTo>
                  <a:pt x="111" y="21"/>
                  <a:pt x="111" y="21"/>
                  <a:pt x="112" y="21"/>
                </a:cubicBezTo>
                <a:cubicBezTo>
                  <a:pt x="113" y="22"/>
                  <a:pt x="114" y="21"/>
                  <a:pt x="115" y="21"/>
                </a:cubicBezTo>
                <a:cubicBezTo>
                  <a:pt x="115" y="20"/>
                  <a:pt x="116" y="21"/>
                  <a:pt x="116" y="22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8" y="22"/>
                  <a:pt x="118" y="22"/>
                  <a:pt x="117" y="22"/>
                </a:cubicBezTo>
                <a:cubicBezTo>
                  <a:pt x="117" y="23"/>
                  <a:pt x="117" y="23"/>
                  <a:pt x="118" y="2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9" y="22"/>
                  <a:pt x="123" y="24"/>
                  <a:pt x="124" y="25"/>
                </a:cubicBezTo>
                <a:cubicBezTo>
                  <a:pt x="125" y="26"/>
                  <a:pt x="127" y="27"/>
                  <a:pt x="127" y="27"/>
                </a:cubicBezTo>
                <a:cubicBezTo>
                  <a:pt x="128" y="26"/>
                  <a:pt x="128" y="26"/>
                  <a:pt x="129" y="26"/>
                </a:cubicBezTo>
                <a:cubicBezTo>
                  <a:pt x="130" y="26"/>
                  <a:pt x="136" y="28"/>
                  <a:pt x="136" y="28"/>
                </a:cubicBezTo>
                <a:cubicBezTo>
                  <a:pt x="136" y="29"/>
                  <a:pt x="136" y="29"/>
                  <a:pt x="136" y="29"/>
                </a:cubicBezTo>
                <a:cubicBezTo>
                  <a:pt x="137" y="28"/>
                  <a:pt x="137" y="28"/>
                  <a:pt x="137" y="29"/>
                </a:cubicBezTo>
                <a:cubicBezTo>
                  <a:pt x="137" y="29"/>
                  <a:pt x="138" y="30"/>
                  <a:pt x="138" y="30"/>
                </a:cubicBezTo>
                <a:cubicBezTo>
                  <a:pt x="138" y="30"/>
                  <a:pt x="138" y="30"/>
                  <a:pt x="138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31"/>
                  <a:pt x="141" y="31"/>
                  <a:pt x="141" y="31"/>
                </a:cubicBezTo>
                <a:cubicBezTo>
                  <a:pt x="142" y="32"/>
                  <a:pt x="142" y="32"/>
                  <a:pt x="142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33"/>
                  <a:pt x="143" y="34"/>
                  <a:pt x="143" y="34"/>
                </a:cubicBezTo>
                <a:cubicBezTo>
                  <a:pt x="143" y="34"/>
                  <a:pt x="143" y="35"/>
                  <a:pt x="144" y="35"/>
                </a:cubicBezTo>
                <a:cubicBezTo>
                  <a:pt x="145" y="35"/>
                  <a:pt x="146" y="37"/>
                  <a:pt x="145" y="38"/>
                </a:cubicBezTo>
                <a:cubicBezTo>
                  <a:pt x="145" y="38"/>
                  <a:pt x="144" y="38"/>
                  <a:pt x="144" y="38"/>
                </a:cubicBezTo>
                <a:cubicBezTo>
                  <a:pt x="144" y="37"/>
                  <a:pt x="144" y="37"/>
                  <a:pt x="143" y="38"/>
                </a:cubicBezTo>
                <a:cubicBezTo>
                  <a:pt x="143" y="38"/>
                  <a:pt x="143" y="38"/>
                  <a:pt x="142" y="37"/>
                </a:cubicBezTo>
                <a:cubicBezTo>
                  <a:pt x="142" y="37"/>
                  <a:pt x="141" y="37"/>
                  <a:pt x="141" y="37"/>
                </a:cubicBezTo>
                <a:cubicBezTo>
                  <a:pt x="141" y="36"/>
                  <a:pt x="140" y="36"/>
                  <a:pt x="140" y="36"/>
                </a:cubicBezTo>
                <a:cubicBezTo>
                  <a:pt x="140" y="35"/>
                  <a:pt x="139" y="35"/>
                  <a:pt x="138" y="35"/>
                </a:cubicBezTo>
                <a:cubicBezTo>
                  <a:pt x="137" y="35"/>
                  <a:pt x="136" y="34"/>
                  <a:pt x="136" y="33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5" y="32"/>
                  <a:pt x="134" y="32"/>
                  <a:pt x="134" y="31"/>
                </a:cubicBezTo>
                <a:cubicBezTo>
                  <a:pt x="134" y="31"/>
                  <a:pt x="134" y="31"/>
                  <a:pt x="132" y="31"/>
                </a:cubicBezTo>
                <a:cubicBezTo>
                  <a:pt x="131" y="31"/>
                  <a:pt x="130" y="30"/>
                  <a:pt x="130" y="30"/>
                </a:cubicBezTo>
                <a:cubicBezTo>
                  <a:pt x="129" y="30"/>
                  <a:pt x="129" y="30"/>
                  <a:pt x="128" y="30"/>
                </a:cubicBezTo>
                <a:cubicBezTo>
                  <a:pt x="127" y="30"/>
                  <a:pt x="127" y="30"/>
                  <a:pt x="126" y="30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5" y="31"/>
                  <a:pt x="124" y="30"/>
                  <a:pt x="123" y="30"/>
                </a:cubicBezTo>
                <a:cubicBezTo>
                  <a:pt x="123" y="29"/>
                  <a:pt x="123" y="29"/>
                  <a:pt x="123" y="29"/>
                </a:cubicBezTo>
                <a:cubicBezTo>
                  <a:pt x="122" y="29"/>
                  <a:pt x="122" y="28"/>
                  <a:pt x="122" y="28"/>
                </a:cubicBezTo>
                <a:cubicBezTo>
                  <a:pt x="122" y="28"/>
                  <a:pt x="122" y="28"/>
                  <a:pt x="121" y="28"/>
                </a:cubicBezTo>
                <a:cubicBezTo>
                  <a:pt x="120" y="27"/>
                  <a:pt x="119" y="27"/>
                  <a:pt x="119" y="27"/>
                </a:cubicBezTo>
                <a:cubicBezTo>
                  <a:pt x="118" y="26"/>
                  <a:pt x="118" y="26"/>
                  <a:pt x="117" y="27"/>
                </a:cubicBezTo>
                <a:cubicBezTo>
                  <a:pt x="116" y="27"/>
                  <a:pt x="116" y="27"/>
                  <a:pt x="115" y="27"/>
                </a:cubicBezTo>
                <a:cubicBezTo>
                  <a:pt x="115" y="26"/>
                  <a:pt x="115" y="27"/>
                  <a:pt x="115" y="27"/>
                </a:cubicBezTo>
                <a:cubicBezTo>
                  <a:pt x="114" y="27"/>
                  <a:pt x="113" y="27"/>
                  <a:pt x="113" y="26"/>
                </a:cubicBezTo>
                <a:cubicBezTo>
                  <a:pt x="113" y="25"/>
                  <a:pt x="112" y="25"/>
                  <a:pt x="111" y="25"/>
                </a:cubicBezTo>
                <a:cubicBezTo>
                  <a:pt x="111" y="26"/>
                  <a:pt x="110" y="26"/>
                  <a:pt x="110" y="25"/>
                </a:cubicBezTo>
                <a:cubicBezTo>
                  <a:pt x="110" y="25"/>
                  <a:pt x="109" y="25"/>
                  <a:pt x="109" y="26"/>
                </a:cubicBezTo>
                <a:cubicBezTo>
                  <a:pt x="109" y="26"/>
                  <a:pt x="109" y="26"/>
                  <a:pt x="108" y="26"/>
                </a:cubicBezTo>
                <a:cubicBezTo>
                  <a:pt x="107" y="26"/>
                  <a:pt x="107" y="26"/>
                  <a:pt x="106" y="25"/>
                </a:cubicBezTo>
                <a:cubicBezTo>
                  <a:pt x="106" y="25"/>
                  <a:pt x="106" y="24"/>
                  <a:pt x="106" y="24"/>
                </a:cubicBezTo>
                <a:cubicBezTo>
                  <a:pt x="106" y="24"/>
                  <a:pt x="106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3"/>
                  <a:pt x="105" y="23"/>
                  <a:pt x="104" y="24"/>
                </a:cubicBezTo>
                <a:cubicBezTo>
                  <a:pt x="103" y="25"/>
                  <a:pt x="103" y="25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5"/>
                </a:cubicBezTo>
                <a:cubicBezTo>
                  <a:pt x="103" y="25"/>
                  <a:pt x="103" y="25"/>
                  <a:pt x="102" y="25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101" y="25"/>
                  <a:pt x="101" y="25"/>
                  <a:pt x="100" y="25"/>
                </a:cubicBezTo>
                <a:cubicBezTo>
                  <a:pt x="99" y="26"/>
                  <a:pt x="99" y="26"/>
                  <a:pt x="99" y="26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2"/>
                  <a:pt x="98" y="22"/>
                  <a:pt x="98" y="22"/>
                </a:cubicBezTo>
                <a:cubicBezTo>
                  <a:pt x="96" y="23"/>
                  <a:pt x="96" y="23"/>
                  <a:pt x="96" y="23"/>
                </a:cubicBezTo>
                <a:cubicBezTo>
                  <a:pt x="96" y="24"/>
                  <a:pt x="95" y="24"/>
                  <a:pt x="95" y="24"/>
                </a:cubicBezTo>
                <a:cubicBezTo>
                  <a:pt x="95" y="24"/>
                  <a:pt x="95" y="25"/>
                  <a:pt x="94" y="25"/>
                </a:cubicBezTo>
                <a:cubicBezTo>
                  <a:pt x="94" y="25"/>
                  <a:pt x="94" y="26"/>
                  <a:pt x="94" y="25"/>
                </a:cubicBezTo>
                <a:cubicBezTo>
                  <a:pt x="94" y="25"/>
                  <a:pt x="94" y="25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2" y="27"/>
                </a:cubicBezTo>
                <a:cubicBezTo>
                  <a:pt x="92" y="27"/>
                  <a:pt x="91" y="28"/>
                  <a:pt x="90" y="28"/>
                </a:cubicBezTo>
                <a:cubicBezTo>
                  <a:pt x="90" y="28"/>
                  <a:pt x="89" y="27"/>
                  <a:pt x="89" y="27"/>
                </a:cubicBezTo>
                <a:cubicBezTo>
                  <a:pt x="89" y="26"/>
                  <a:pt x="89" y="25"/>
                  <a:pt x="89" y="25"/>
                </a:cubicBezTo>
                <a:cubicBezTo>
                  <a:pt x="88" y="25"/>
                  <a:pt x="86" y="26"/>
                  <a:pt x="86" y="26"/>
                </a:cubicBezTo>
                <a:cubicBezTo>
                  <a:pt x="86" y="27"/>
                  <a:pt x="86" y="27"/>
                  <a:pt x="86" y="27"/>
                </a:cubicBezTo>
                <a:cubicBezTo>
                  <a:pt x="86" y="26"/>
                  <a:pt x="85" y="27"/>
                  <a:pt x="85" y="27"/>
                </a:cubicBezTo>
                <a:cubicBezTo>
                  <a:pt x="85" y="27"/>
                  <a:pt x="85" y="27"/>
                  <a:pt x="84" y="27"/>
                </a:cubicBezTo>
                <a:cubicBezTo>
                  <a:pt x="83" y="27"/>
                  <a:pt x="82" y="27"/>
                  <a:pt x="82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6"/>
                  <a:pt x="81" y="27"/>
                </a:cubicBezTo>
                <a:cubicBezTo>
                  <a:pt x="81" y="27"/>
                  <a:pt x="81" y="26"/>
                  <a:pt x="81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9" y="25"/>
                  <a:pt x="79" y="26"/>
                  <a:pt x="79" y="26"/>
                </a:cubicBezTo>
                <a:cubicBezTo>
                  <a:pt x="78" y="27"/>
                  <a:pt x="76" y="27"/>
                  <a:pt x="75" y="27"/>
                </a:cubicBezTo>
                <a:cubicBezTo>
                  <a:pt x="75" y="27"/>
                  <a:pt x="74" y="26"/>
                  <a:pt x="74" y="25"/>
                </a:cubicBezTo>
                <a:cubicBezTo>
                  <a:pt x="74" y="24"/>
                  <a:pt x="72" y="24"/>
                  <a:pt x="71" y="24"/>
                </a:cubicBezTo>
                <a:cubicBezTo>
                  <a:pt x="70" y="25"/>
                  <a:pt x="70" y="25"/>
                  <a:pt x="69" y="25"/>
                </a:cubicBezTo>
                <a:cubicBezTo>
                  <a:pt x="68" y="26"/>
                  <a:pt x="68" y="26"/>
                  <a:pt x="68" y="26"/>
                </a:cubicBezTo>
                <a:lnTo>
                  <a:pt x="68" y="24"/>
                </a:lnTo>
                <a:close/>
                <a:moveTo>
                  <a:pt x="131" y="106"/>
                </a:moveTo>
                <a:cubicBezTo>
                  <a:pt x="131" y="106"/>
                  <a:pt x="129" y="103"/>
                  <a:pt x="129" y="103"/>
                </a:cubicBezTo>
                <a:cubicBezTo>
                  <a:pt x="128" y="103"/>
                  <a:pt x="128" y="103"/>
                  <a:pt x="128" y="104"/>
                </a:cubicBezTo>
                <a:cubicBezTo>
                  <a:pt x="128" y="104"/>
                  <a:pt x="129" y="105"/>
                  <a:pt x="129" y="105"/>
                </a:cubicBezTo>
                <a:cubicBezTo>
                  <a:pt x="129" y="105"/>
                  <a:pt x="130" y="105"/>
                  <a:pt x="129" y="105"/>
                </a:cubicBezTo>
                <a:cubicBezTo>
                  <a:pt x="129" y="105"/>
                  <a:pt x="130" y="106"/>
                  <a:pt x="131" y="106"/>
                </a:cubicBezTo>
                <a:cubicBezTo>
                  <a:pt x="131" y="106"/>
                  <a:pt x="131" y="106"/>
                  <a:pt x="131" y="106"/>
                </a:cubicBezTo>
                <a:close/>
                <a:moveTo>
                  <a:pt x="137" y="96"/>
                </a:moveTo>
                <a:cubicBezTo>
                  <a:pt x="139" y="97"/>
                  <a:pt x="138" y="95"/>
                  <a:pt x="135" y="93"/>
                </a:cubicBezTo>
                <a:cubicBezTo>
                  <a:pt x="133" y="92"/>
                  <a:pt x="133" y="92"/>
                  <a:pt x="132" y="92"/>
                </a:cubicBezTo>
                <a:cubicBezTo>
                  <a:pt x="131" y="93"/>
                  <a:pt x="131" y="94"/>
                  <a:pt x="132" y="94"/>
                </a:cubicBezTo>
                <a:cubicBezTo>
                  <a:pt x="133" y="94"/>
                  <a:pt x="133" y="95"/>
                  <a:pt x="133" y="95"/>
                </a:cubicBezTo>
                <a:cubicBezTo>
                  <a:pt x="133" y="95"/>
                  <a:pt x="134" y="95"/>
                  <a:pt x="135" y="95"/>
                </a:cubicBezTo>
                <a:cubicBezTo>
                  <a:pt x="135" y="95"/>
                  <a:pt x="136" y="95"/>
                  <a:pt x="137" y="96"/>
                </a:cubicBezTo>
                <a:close/>
                <a:moveTo>
                  <a:pt x="143" y="86"/>
                </a:moveTo>
                <a:cubicBezTo>
                  <a:pt x="144" y="86"/>
                  <a:pt x="144" y="86"/>
                  <a:pt x="144" y="86"/>
                </a:cubicBezTo>
                <a:cubicBezTo>
                  <a:pt x="144" y="86"/>
                  <a:pt x="142" y="84"/>
                  <a:pt x="141" y="83"/>
                </a:cubicBezTo>
                <a:cubicBezTo>
                  <a:pt x="140" y="82"/>
                  <a:pt x="140" y="82"/>
                  <a:pt x="140" y="83"/>
                </a:cubicBezTo>
                <a:cubicBezTo>
                  <a:pt x="139" y="85"/>
                  <a:pt x="140" y="85"/>
                  <a:pt x="143" y="86"/>
                </a:cubicBezTo>
                <a:close/>
                <a:moveTo>
                  <a:pt x="149" y="75"/>
                </a:moveTo>
                <a:cubicBezTo>
                  <a:pt x="149" y="74"/>
                  <a:pt x="148" y="73"/>
                  <a:pt x="146" y="72"/>
                </a:cubicBezTo>
                <a:cubicBezTo>
                  <a:pt x="144" y="71"/>
                  <a:pt x="144" y="71"/>
                  <a:pt x="144" y="72"/>
                </a:cubicBezTo>
                <a:cubicBezTo>
                  <a:pt x="144" y="72"/>
                  <a:pt x="144" y="73"/>
                  <a:pt x="145" y="73"/>
                </a:cubicBezTo>
                <a:cubicBezTo>
                  <a:pt x="147" y="74"/>
                  <a:pt x="149" y="75"/>
                  <a:pt x="149" y="75"/>
                </a:cubicBezTo>
                <a:close/>
                <a:moveTo>
                  <a:pt x="157" y="68"/>
                </a:moveTo>
                <a:cubicBezTo>
                  <a:pt x="157" y="67"/>
                  <a:pt x="154" y="64"/>
                  <a:pt x="152" y="63"/>
                </a:cubicBezTo>
                <a:cubicBezTo>
                  <a:pt x="151" y="63"/>
                  <a:pt x="151" y="63"/>
                  <a:pt x="151" y="64"/>
                </a:cubicBezTo>
                <a:cubicBezTo>
                  <a:pt x="151" y="65"/>
                  <a:pt x="151" y="65"/>
                  <a:pt x="153" y="66"/>
                </a:cubicBezTo>
                <a:cubicBezTo>
                  <a:pt x="154" y="67"/>
                  <a:pt x="156" y="68"/>
                  <a:pt x="157" y="68"/>
                </a:cubicBezTo>
                <a:close/>
                <a:moveTo>
                  <a:pt x="161" y="54"/>
                </a:moveTo>
                <a:cubicBezTo>
                  <a:pt x="162" y="54"/>
                  <a:pt x="162" y="54"/>
                  <a:pt x="162" y="54"/>
                </a:cubicBezTo>
                <a:cubicBezTo>
                  <a:pt x="162" y="54"/>
                  <a:pt x="162" y="54"/>
                  <a:pt x="162" y="54"/>
                </a:cubicBezTo>
                <a:cubicBezTo>
                  <a:pt x="163" y="54"/>
                  <a:pt x="163" y="54"/>
                  <a:pt x="162" y="54"/>
                </a:cubicBezTo>
                <a:cubicBezTo>
                  <a:pt x="162" y="54"/>
                  <a:pt x="162" y="53"/>
                  <a:pt x="162" y="53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62" y="52"/>
                  <a:pt x="161" y="51"/>
                  <a:pt x="161" y="51"/>
                </a:cubicBezTo>
                <a:cubicBezTo>
                  <a:pt x="160" y="50"/>
                  <a:pt x="159" y="50"/>
                  <a:pt x="158" y="50"/>
                </a:cubicBezTo>
                <a:cubicBezTo>
                  <a:pt x="157" y="51"/>
                  <a:pt x="157" y="52"/>
                  <a:pt x="158" y="52"/>
                </a:cubicBezTo>
                <a:cubicBezTo>
                  <a:pt x="159" y="52"/>
                  <a:pt x="159" y="53"/>
                  <a:pt x="160" y="53"/>
                </a:cubicBezTo>
                <a:cubicBezTo>
                  <a:pt x="161" y="54"/>
                  <a:pt x="161" y="54"/>
                  <a:pt x="161" y="54"/>
                </a:cubicBezTo>
                <a:close/>
                <a:moveTo>
                  <a:pt x="169" y="44"/>
                </a:moveTo>
                <a:cubicBezTo>
                  <a:pt x="170" y="44"/>
                  <a:pt x="169" y="43"/>
                  <a:pt x="168" y="42"/>
                </a:cubicBezTo>
                <a:cubicBezTo>
                  <a:pt x="167" y="41"/>
                  <a:pt x="166" y="41"/>
                  <a:pt x="166" y="42"/>
                </a:cubicBezTo>
                <a:cubicBezTo>
                  <a:pt x="166" y="42"/>
                  <a:pt x="167" y="43"/>
                  <a:pt x="167" y="43"/>
                </a:cubicBezTo>
                <a:cubicBezTo>
                  <a:pt x="167" y="42"/>
                  <a:pt x="167" y="43"/>
                  <a:pt x="167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67" y="43"/>
                  <a:pt x="168" y="43"/>
                  <a:pt x="167" y="43"/>
                </a:cubicBezTo>
                <a:cubicBezTo>
                  <a:pt x="167" y="43"/>
                  <a:pt x="168" y="44"/>
                  <a:pt x="168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69" y="45"/>
                  <a:pt x="169" y="45"/>
                  <a:pt x="169" y="45"/>
                </a:cubicBezTo>
                <a:cubicBezTo>
                  <a:pt x="169" y="45"/>
                  <a:pt x="169" y="44"/>
                  <a:pt x="169" y="44"/>
                </a:cubicBezTo>
                <a:close/>
                <a:moveTo>
                  <a:pt x="177" y="36"/>
                </a:moveTo>
                <a:cubicBezTo>
                  <a:pt x="177" y="36"/>
                  <a:pt x="176" y="34"/>
                  <a:pt x="176" y="34"/>
                </a:cubicBezTo>
                <a:cubicBezTo>
                  <a:pt x="175" y="34"/>
                  <a:pt x="175" y="33"/>
                  <a:pt x="175" y="33"/>
                </a:cubicBezTo>
                <a:cubicBezTo>
                  <a:pt x="175" y="33"/>
                  <a:pt x="175" y="33"/>
                  <a:pt x="174" y="33"/>
                </a:cubicBezTo>
                <a:cubicBezTo>
                  <a:pt x="173" y="33"/>
                  <a:pt x="173" y="33"/>
                  <a:pt x="173" y="32"/>
                </a:cubicBezTo>
                <a:cubicBezTo>
                  <a:pt x="173" y="32"/>
                  <a:pt x="173" y="32"/>
                  <a:pt x="172" y="32"/>
                </a:cubicBezTo>
                <a:cubicBezTo>
                  <a:pt x="172" y="33"/>
                  <a:pt x="172" y="33"/>
                  <a:pt x="172" y="33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3" y="34"/>
                  <a:pt x="173" y="33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4"/>
                  <a:pt x="173" y="34"/>
                  <a:pt x="173" y="34"/>
                </a:cubicBezTo>
                <a:cubicBezTo>
                  <a:pt x="173" y="34"/>
                  <a:pt x="174" y="35"/>
                  <a:pt x="174" y="35"/>
                </a:cubicBezTo>
                <a:cubicBezTo>
                  <a:pt x="174" y="36"/>
                  <a:pt x="174" y="36"/>
                  <a:pt x="176" y="36"/>
                </a:cubicBezTo>
                <a:cubicBezTo>
                  <a:pt x="176" y="37"/>
                  <a:pt x="177" y="37"/>
                  <a:pt x="177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p="http://schemas.openxmlformats.org/presentationml/2006/main">
  <p:tag name="KSO_WPP_MARK_KEY" val="4073aa6d-b45d-4dcb-9691-df5a40e3c4f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WPS 演示</Application>
  <PresentationFormat>全屏显示(4:3)</PresentationFormat>
  <Paragraphs>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汉仪丫丫体简</vt:lpstr>
      <vt:lpstr>微软雅黑</vt:lpstr>
      <vt:lpstr>新蒂黑板报</vt:lpstr>
      <vt:lpstr>黑体</vt:lpstr>
      <vt:lpstr>方正楷体拼音字库01</vt:lpstr>
      <vt:lpstr>Arial</vt:lpstr>
      <vt:lpstr>Franklin Gothic Book</vt:lpstr>
      <vt:lpstr>Arial Unicode MS</vt:lpstr>
      <vt:lpstr>Franklin Gothic Medium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196</cp:revision>
  <dcterms:created xsi:type="dcterms:W3CDTF">2016-01-27T01:50:00Z</dcterms:created>
  <dcterms:modified xsi:type="dcterms:W3CDTF">2023-01-17T03:09:43Z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FEED87A8170E41AAADDE8195CB96460D</vt:lpwstr>
  </property>
</Properties>
</file>