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60" r:id="rId5"/>
    <p:sldId id="267" r:id="rId6"/>
    <p:sldId id="296" r:id="rId7"/>
    <p:sldId id="261" r:id="rId8"/>
    <p:sldId id="276" r:id="rId9"/>
    <p:sldId id="262" r:id="rId10"/>
    <p:sldId id="297" r:id="rId11"/>
    <p:sldId id="277" r:id="rId12"/>
    <p:sldId id="263" r:id="rId13"/>
    <p:sldId id="265" r:id="rId14"/>
    <p:sldId id="278" r:id="rId15"/>
    <p:sldId id="266" r:id="rId16"/>
    <p:sldId id="292" r:id="rId17"/>
    <p:sldId id="268" r:id="rId18"/>
    <p:sldId id="298" r:id="rId19"/>
    <p:sldId id="299" r:id="rId20"/>
    <p:sldId id="300" r:id="rId21"/>
    <p:sldId id="264" r:id="rId22"/>
    <p:sldId id="301" r:id="rId23"/>
    <p:sldId id="293" r:id="rId24"/>
    <p:sldId id="294" r:id="rId25"/>
    <p:sldId id="319" r:id="rId26"/>
    <p:sldId id="295" r:id="rId27"/>
    <p:sldId id="302" r:id="rId28"/>
    <p:sldId id="279" r:id="rId29"/>
  </p:sldIdLst>
  <p:sldSz cx="12192000" cy="6858000"/>
  <p:notesSz cx="6858000" cy="9144000"/>
  <p:embeddedFontLst>
    <p:embeddedFont>
      <p:font typeface="微软雅黑" panose="020B0503020204020204" charset="-122"/>
      <p:regular r:id="rId34"/>
    </p:embeddedFont>
    <p:embeddedFont>
      <p:font typeface="楷体" panose="02010609060101010101" charset="-122"/>
      <p:regular r:id="rId35"/>
    </p:embeddedFont>
    <p:embeddedFont>
      <p:font typeface="Calibri Light" panose="020F0302020204030204" charset="0"/>
      <p:regular r:id="rId36"/>
      <p:italic r:id="rId37"/>
    </p:embeddedFont>
    <p:embeddedFont>
      <p:font typeface="Calibri" panose="020F0502020204030204" charset="0"/>
      <p:regular r:id="rId38"/>
      <p:bold r:id="rId39"/>
      <p:italic r:id="rId40"/>
      <p:boldItalic r:id="rId41"/>
    </p:embeddedFont>
  </p:embeddedFontLst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MY" initials="F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270.xml"/><Relationship Id="rId41" Type="http://schemas.openxmlformats.org/officeDocument/2006/relationships/font" Target="fonts/font8.fntdata"/><Relationship Id="rId40" Type="http://schemas.openxmlformats.org/officeDocument/2006/relationships/font" Target="fonts/font7.fntdata"/><Relationship Id="rId4" Type="http://schemas.openxmlformats.org/officeDocument/2006/relationships/slide" Target="slides/slide2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image" Target="../media/image2.png"/><Relationship Id="rId3" Type="http://schemas.openxmlformats.org/officeDocument/2006/relationships/tags" Target="../tags/tag65.xml"/><Relationship Id="rId2" Type="http://schemas.openxmlformats.org/officeDocument/2006/relationships/image" Target="../media/image1.png"/><Relationship Id="rId1" Type="http://schemas.openxmlformats.org/officeDocument/2006/relationships/tags" Target="../tags/tag64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image" Target="../media/image3.png"/><Relationship Id="rId1" Type="http://schemas.openxmlformats.org/officeDocument/2006/relationships/tags" Target="../tags/tag11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image" Target="../media/image16.png"/><Relationship Id="rId2" Type="http://schemas.openxmlformats.org/officeDocument/2006/relationships/tags" Target="../tags/tag121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32.xml"/><Relationship Id="rId13" Type="http://schemas.openxmlformats.org/officeDocument/2006/relationships/tags" Target="../tags/tag131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tags" Target="../tags/tag12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image" Target="../media/image4.png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tags" Target="../tags/tag133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image" Target="../media/image3.png"/><Relationship Id="rId1" Type="http://schemas.openxmlformats.org/officeDocument/2006/relationships/tags" Target="../tags/tag14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image" Target="../media/image18.png"/><Relationship Id="rId3" Type="http://schemas.openxmlformats.org/officeDocument/2006/relationships/tags" Target="../tags/tag149.xml"/><Relationship Id="rId2" Type="http://schemas.openxmlformats.org/officeDocument/2006/relationships/image" Target="../media/image17.pn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55.xml"/><Relationship Id="rId1" Type="http://schemas.openxmlformats.org/officeDocument/2006/relationships/tags" Target="../tags/tag14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image" Target="../media/image18.png"/><Relationship Id="rId3" Type="http://schemas.openxmlformats.org/officeDocument/2006/relationships/tags" Target="../tags/tag157.xml"/><Relationship Id="rId2" Type="http://schemas.openxmlformats.org/officeDocument/2006/relationships/image" Target="../media/image17.pn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63.xml"/><Relationship Id="rId1" Type="http://schemas.openxmlformats.org/officeDocument/2006/relationships/tags" Target="../tags/tag15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image" Target="../media/image20.png"/><Relationship Id="rId6" Type="http://schemas.openxmlformats.org/officeDocument/2006/relationships/tags" Target="../tags/tag168.xml"/><Relationship Id="rId5" Type="http://schemas.openxmlformats.org/officeDocument/2006/relationships/image" Target="../media/image19.png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71.xml"/><Relationship Id="rId1" Type="http://schemas.openxmlformats.org/officeDocument/2006/relationships/tags" Target="../tags/tag16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image" Target="../media/image20.png"/><Relationship Id="rId6" Type="http://schemas.openxmlformats.org/officeDocument/2006/relationships/tags" Target="../tags/tag176.xml"/><Relationship Id="rId5" Type="http://schemas.openxmlformats.org/officeDocument/2006/relationships/image" Target="../media/image19.png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79.xml"/><Relationship Id="rId1" Type="http://schemas.openxmlformats.org/officeDocument/2006/relationships/tags" Target="../tags/tag17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image" Target="../media/image20.png"/><Relationship Id="rId6" Type="http://schemas.openxmlformats.org/officeDocument/2006/relationships/tags" Target="../tags/tag184.xml"/><Relationship Id="rId5" Type="http://schemas.openxmlformats.org/officeDocument/2006/relationships/image" Target="../media/image19.png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87.xml"/><Relationship Id="rId1" Type="http://schemas.openxmlformats.org/officeDocument/2006/relationships/tags" Target="../tags/tag18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tags" Target="../tags/tag193.xml"/><Relationship Id="rId7" Type="http://schemas.openxmlformats.org/officeDocument/2006/relationships/image" Target="../media/image20.png"/><Relationship Id="rId6" Type="http://schemas.openxmlformats.org/officeDocument/2006/relationships/tags" Target="../tags/tag192.xml"/><Relationship Id="rId5" Type="http://schemas.openxmlformats.org/officeDocument/2006/relationships/image" Target="../media/image19.png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95.xml"/><Relationship Id="rId1" Type="http://schemas.openxmlformats.org/officeDocument/2006/relationships/tags" Target="../tags/tag188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image" Target="../media/image3.png"/><Relationship Id="rId1" Type="http://schemas.openxmlformats.org/officeDocument/2006/relationships/tags" Target="../tags/tag70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01.xml"/><Relationship Id="rId7" Type="http://schemas.openxmlformats.org/officeDocument/2006/relationships/tags" Target="../tags/tag200.xml"/><Relationship Id="rId6" Type="http://schemas.openxmlformats.org/officeDocument/2006/relationships/image" Target="../media/image13.png"/><Relationship Id="rId5" Type="http://schemas.openxmlformats.org/officeDocument/2006/relationships/tags" Target="../tags/tag199.xml"/><Relationship Id="rId4" Type="http://schemas.openxmlformats.org/officeDocument/2006/relationships/image" Target="../media/image12.png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image" Target="../media/image3.png"/><Relationship Id="rId1" Type="http://schemas.openxmlformats.org/officeDocument/2006/relationships/tags" Target="../tags/tag20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" Type="http://schemas.openxmlformats.org/officeDocument/2006/relationships/image" Target="../media/image22.jpeg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image" Target="../media/image2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219.xml"/><Relationship Id="rId15" Type="http://schemas.openxmlformats.org/officeDocument/2006/relationships/tags" Target="../tags/tag218.xml"/><Relationship Id="rId14" Type="http://schemas.openxmlformats.org/officeDocument/2006/relationships/tags" Target="../tags/tag217.xml"/><Relationship Id="rId13" Type="http://schemas.openxmlformats.org/officeDocument/2006/relationships/tags" Target="../tags/tag216.xml"/><Relationship Id="rId12" Type="http://schemas.openxmlformats.org/officeDocument/2006/relationships/tags" Target="../tags/tag215.xml"/><Relationship Id="rId11" Type="http://schemas.openxmlformats.org/officeDocument/2006/relationships/tags" Target="../tags/tag214.xml"/><Relationship Id="rId10" Type="http://schemas.openxmlformats.org/officeDocument/2006/relationships/tags" Target="../tags/tag213.xml"/><Relationship Id="rId1" Type="http://schemas.openxmlformats.org/officeDocument/2006/relationships/tags" Target="../tags/tag207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image" Target="../media/image22.jpeg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image" Target="../media/image2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232.xml"/><Relationship Id="rId15" Type="http://schemas.openxmlformats.org/officeDocument/2006/relationships/tags" Target="../tags/tag231.xml"/><Relationship Id="rId14" Type="http://schemas.openxmlformats.org/officeDocument/2006/relationships/tags" Target="../tags/tag230.xml"/><Relationship Id="rId13" Type="http://schemas.openxmlformats.org/officeDocument/2006/relationships/tags" Target="../tags/tag229.xml"/><Relationship Id="rId12" Type="http://schemas.openxmlformats.org/officeDocument/2006/relationships/tags" Target="../tags/tag228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tags" Target="../tags/tag22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tags" Target="../tags/tag238.xml"/><Relationship Id="rId7" Type="http://schemas.openxmlformats.org/officeDocument/2006/relationships/tags" Target="../tags/tag237.xml"/><Relationship Id="rId6" Type="http://schemas.openxmlformats.org/officeDocument/2006/relationships/tags" Target="../tags/tag236.xml"/><Relationship Id="rId5" Type="http://schemas.openxmlformats.org/officeDocument/2006/relationships/image" Target="../media/image22.jpeg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" Type="http://schemas.openxmlformats.org/officeDocument/2006/relationships/image" Target="../media/image2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244.xml"/><Relationship Id="rId14" Type="http://schemas.openxmlformats.org/officeDocument/2006/relationships/tags" Target="../tags/tag243.xml"/><Relationship Id="rId13" Type="http://schemas.openxmlformats.org/officeDocument/2006/relationships/tags" Target="../tags/tag242.xml"/><Relationship Id="rId12" Type="http://schemas.openxmlformats.org/officeDocument/2006/relationships/tags" Target="../tags/tag241.xml"/><Relationship Id="rId11" Type="http://schemas.openxmlformats.org/officeDocument/2006/relationships/tags" Target="../tags/tag240.xml"/><Relationship Id="rId10" Type="http://schemas.openxmlformats.org/officeDocument/2006/relationships/tags" Target="../tags/tag239.xml"/><Relationship Id="rId1" Type="http://schemas.openxmlformats.org/officeDocument/2006/relationships/tags" Target="../tags/tag233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tags" Target="../tags/tag250.xml"/><Relationship Id="rId7" Type="http://schemas.openxmlformats.org/officeDocument/2006/relationships/tags" Target="../tags/tag249.xml"/><Relationship Id="rId6" Type="http://schemas.openxmlformats.org/officeDocument/2006/relationships/tags" Target="../tags/tag248.xml"/><Relationship Id="rId5" Type="http://schemas.openxmlformats.org/officeDocument/2006/relationships/image" Target="../media/image22.jpeg"/><Relationship Id="rId4" Type="http://schemas.openxmlformats.org/officeDocument/2006/relationships/tags" Target="../tags/tag247.xml"/><Relationship Id="rId3" Type="http://schemas.openxmlformats.org/officeDocument/2006/relationships/tags" Target="../tags/tag246.xml"/><Relationship Id="rId2" Type="http://schemas.openxmlformats.org/officeDocument/2006/relationships/image" Target="../media/image2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257.xml"/><Relationship Id="rId15" Type="http://schemas.openxmlformats.org/officeDocument/2006/relationships/tags" Target="../tags/tag256.xml"/><Relationship Id="rId14" Type="http://schemas.openxmlformats.org/officeDocument/2006/relationships/tags" Target="../tags/tag255.xml"/><Relationship Id="rId13" Type="http://schemas.openxmlformats.org/officeDocument/2006/relationships/tags" Target="../tags/tag254.xml"/><Relationship Id="rId12" Type="http://schemas.openxmlformats.org/officeDocument/2006/relationships/tags" Target="../tags/tag253.xml"/><Relationship Id="rId11" Type="http://schemas.openxmlformats.org/officeDocument/2006/relationships/tags" Target="../tags/tag252.xml"/><Relationship Id="rId10" Type="http://schemas.openxmlformats.org/officeDocument/2006/relationships/tags" Target="../tags/tag251.xml"/><Relationship Id="rId1" Type="http://schemas.openxmlformats.org/officeDocument/2006/relationships/tags" Target="../tags/tag245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63.xml"/><Relationship Id="rId7" Type="http://schemas.openxmlformats.org/officeDocument/2006/relationships/tags" Target="../tags/tag262.xml"/><Relationship Id="rId6" Type="http://schemas.openxmlformats.org/officeDocument/2006/relationships/image" Target="../media/image13.png"/><Relationship Id="rId5" Type="http://schemas.openxmlformats.org/officeDocument/2006/relationships/tags" Target="../tags/tag261.xml"/><Relationship Id="rId4" Type="http://schemas.openxmlformats.org/officeDocument/2006/relationships/image" Target="../media/image12.png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tags" Target="../tags/tag269.xml"/><Relationship Id="rId7" Type="http://schemas.openxmlformats.org/officeDocument/2006/relationships/tags" Target="../tags/tag268.xml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4" Type="http://schemas.openxmlformats.org/officeDocument/2006/relationships/image" Target="../media/image24.png"/><Relationship Id="rId3" Type="http://schemas.openxmlformats.org/officeDocument/2006/relationships/tags" Target="../tags/tag265.xml"/><Relationship Id="rId2" Type="http://schemas.openxmlformats.org/officeDocument/2006/relationships/image" Target="../media/image1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6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7.xml"/><Relationship Id="rId3" Type="http://schemas.openxmlformats.org/officeDocument/2006/relationships/image" Target="../media/image4.png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image" Target="../media/image6.png"/><Relationship Id="rId6" Type="http://schemas.openxmlformats.org/officeDocument/2006/relationships/tags" Target="../tags/tag82.xml"/><Relationship Id="rId5" Type="http://schemas.openxmlformats.org/officeDocument/2006/relationships/image" Target="../media/image5.png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7.png"/><Relationship Id="rId1" Type="http://schemas.openxmlformats.org/officeDocument/2006/relationships/tags" Target="../tags/tag78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8.xml"/><Relationship Id="rId5" Type="http://schemas.openxmlformats.org/officeDocument/2006/relationships/image" Target="../media/image9.png"/><Relationship Id="rId4" Type="http://schemas.openxmlformats.org/officeDocument/2006/relationships/tags" Target="../tags/tag87.xml"/><Relationship Id="rId3" Type="http://schemas.openxmlformats.org/officeDocument/2006/relationships/image" Target="../media/image8.png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image" Target="../media/image11.png"/><Relationship Id="rId3" Type="http://schemas.openxmlformats.org/officeDocument/2006/relationships/tags" Target="../tags/tag90.xml"/><Relationship Id="rId2" Type="http://schemas.openxmlformats.org/officeDocument/2006/relationships/image" Target="../media/image10.png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tags" Target="../tags/tag89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image" Target="../media/image3.png"/><Relationship Id="rId1" Type="http://schemas.openxmlformats.org/officeDocument/2006/relationships/tags" Target="../tags/tag10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image" Target="../media/image13.png"/><Relationship Id="rId4" Type="http://schemas.openxmlformats.org/officeDocument/2006/relationships/tags" Target="../tags/tag107.xml"/><Relationship Id="rId3" Type="http://schemas.openxmlformats.org/officeDocument/2006/relationships/image" Target="../media/image12.png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14.xml"/><Relationship Id="rId5" Type="http://schemas.openxmlformats.org/officeDocument/2006/relationships/image" Target="../media/image15.png"/><Relationship Id="rId4" Type="http://schemas.openxmlformats.org/officeDocument/2006/relationships/tags" Target="../tags/tag113.xml"/><Relationship Id="rId3" Type="http://schemas.openxmlformats.org/officeDocument/2006/relationships/image" Target="../media/image14.png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8966202" y="4575175"/>
            <a:ext cx="3244215" cy="2321560"/>
          </a:xfrm>
          <a:prstGeom prst="rect">
            <a:avLst/>
          </a:prstGeom>
        </p:spPr>
      </p:pic>
      <p:pic>
        <p:nvPicPr>
          <p:cNvPr id="6" name="图片 5" descr="19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8255" y="-17780"/>
            <a:ext cx="2360931" cy="2122805"/>
          </a:xfrm>
          <a:prstGeom prst="rect">
            <a:avLst/>
          </a:prstGeom>
        </p:spPr>
      </p:pic>
      <p:cxnSp>
        <p:nvCxnSpPr>
          <p:cNvPr id="8" name="直接连接符 34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 flipH="1">
            <a:off x="2118992" y="4782769"/>
            <a:ext cx="7954011" cy="0"/>
          </a:xfrm>
          <a:prstGeom prst="line">
            <a:avLst/>
          </a:prstGeom>
          <a:noFill/>
          <a:ln w="12700">
            <a:solidFill>
              <a:srgbClr val="A6A6A6">
                <a:alpha val="34901"/>
              </a:srgbClr>
            </a:solidFill>
            <a:round/>
          </a:ln>
        </p:spPr>
      </p:cxnSp>
      <p:sp>
        <p:nvSpPr>
          <p:cNvPr id="10" name="文本框 2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257" y="872042"/>
            <a:ext cx="12183745" cy="561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第一课   古诗三首</a:t>
            </a:r>
            <a:endParaRPr lang="en-US" altLang="zh-CN" sz="32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73522" y="5048895"/>
            <a:ext cx="4044951" cy="4539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 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 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年级下</a:t>
            </a:r>
            <a:endParaRPr lang="zh-CN" altLang="en-US" sz="25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2" y="2263293"/>
            <a:ext cx="12192001" cy="192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6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四时田园杂兴</a:t>
            </a:r>
            <a:endParaRPr lang="zh-CN" altLang="en-US" sz="48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4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（其三十一）</a:t>
            </a:r>
            <a:endParaRPr lang="zh-CN" altLang="en-US" sz="48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rot="17400000" flipV="1">
            <a:off x="-3131819" y="942341"/>
            <a:ext cx="6650355" cy="2383791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email"/>
          <a:stretch>
            <a:fillRect/>
          </a:stretch>
        </p:blipFill>
        <p:spPr>
          <a:xfrm rot="6300000" flipV="1">
            <a:off x="8399147" y="3768091"/>
            <a:ext cx="6650355" cy="2383791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664988" y="1393192"/>
            <a:ext cx="1415772" cy="35337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dirty="0">
                <a:latin typeface="书体坊郭小语钢笔楷体" panose="02010601030101010101" charset="-122"/>
                <a:ea typeface="书体坊郭小语钢笔楷体" panose="02010601030101010101" charset="-122"/>
              </a:rPr>
              <a:t>第三节</a:t>
            </a:r>
            <a:endParaRPr lang="zh-CN" altLang="en-US" sz="8000" dirty="0">
              <a:latin typeface="书体坊郭小语钢笔楷体" panose="02010601030101010101" charset="-122"/>
              <a:ea typeface="书体坊郭小语钢笔楷体" panose="0201060103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314878" y="1842137"/>
            <a:ext cx="677108" cy="40278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书体坊郭小语钢笔楷体" panose="02010601030101010101" charset="-122"/>
                <a:ea typeface="书体坊郭小语钢笔楷体" panose="02010601030101010101" charset="-122"/>
                <a:sym typeface="+mn-ea"/>
              </a:rPr>
              <a:t>再读古诗，读懂诗意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书体坊郭小语钢笔楷体" panose="02010601030101010101" charset="-122"/>
              <a:ea typeface="书体坊郭小语钢笔楷体" panose="02010601030101010101" charset="-122"/>
              <a:sym typeface="+mn-ea"/>
            </a:endParaRPr>
          </a:p>
        </p:txBody>
      </p:sp>
      <p:sp>
        <p:nvSpPr>
          <p:cNvPr id="14" name="椭圆 13"/>
          <p:cNvSpPr/>
          <p:nvPr>
            <p:custDataLst>
              <p:tags r:id="rId6"/>
            </p:custDataLst>
          </p:nvPr>
        </p:nvSpPr>
        <p:spPr>
          <a:xfrm>
            <a:off x="5955666" y="1393190"/>
            <a:ext cx="165100" cy="165100"/>
          </a:xfrm>
          <a:prstGeom prst="ellipse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4939031" y="3719830"/>
            <a:ext cx="2308860" cy="2308860"/>
            <a:chOff x="2573" y="5859"/>
            <a:chExt cx="3636" cy="3636"/>
          </a:xfrm>
        </p:grpSpPr>
        <p:pic>
          <p:nvPicPr>
            <p:cNvPr id="20" name="图片 19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2573" y="5859"/>
              <a:ext cx="3636" cy="3636"/>
            </a:xfrm>
            <a:prstGeom prst="ellipse">
              <a:avLst/>
            </a:prstGeom>
          </p:spPr>
        </p:pic>
        <p:sp>
          <p:nvSpPr>
            <p:cNvPr id="21" name="椭圆 20"/>
            <p:cNvSpPr/>
            <p:nvPr>
              <p:custDataLst>
                <p:tags r:id="rId4"/>
              </p:custDataLst>
            </p:nvPr>
          </p:nvSpPr>
          <p:spPr>
            <a:xfrm>
              <a:off x="3082" y="6379"/>
              <a:ext cx="2609" cy="260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>
            <p:custDataLst>
              <p:tags r:id="rId5"/>
            </p:custDataLst>
          </p:nvPr>
        </p:nvGrpSpPr>
        <p:grpSpPr>
          <a:xfrm>
            <a:off x="8244206" y="3719830"/>
            <a:ext cx="2308860" cy="2308860"/>
            <a:chOff x="2573" y="5859"/>
            <a:chExt cx="3636" cy="3636"/>
          </a:xfrm>
        </p:grpSpPr>
        <p:pic>
          <p:nvPicPr>
            <p:cNvPr id="23" name="图片 22" descr="图片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2573" y="5859"/>
              <a:ext cx="3636" cy="3636"/>
            </a:xfrm>
            <a:prstGeom prst="ellipse">
              <a:avLst/>
            </a:prstGeom>
          </p:spPr>
        </p:pic>
        <p:sp>
          <p:nvSpPr>
            <p:cNvPr id="24" name="椭圆 23"/>
            <p:cNvSpPr/>
            <p:nvPr>
              <p:custDataLst>
                <p:tags r:id="rId7"/>
              </p:custDataLst>
            </p:nvPr>
          </p:nvSpPr>
          <p:spPr>
            <a:xfrm>
              <a:off x="3082" y="6379"/>
              <a:ext cx="2609" cy="260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>
            <p:custDataLst>
              <p:tags r:id="rId8"/>
            </p:custDataLst>
          </p:nvPr>
        </p:nvGrpSpPr>
        <p:grpSpPr>
          <a:xfrm>
            <a:off x="1633855" y="3719830"/>
            <a:ext cx="2308860" cy="2308860"/>
            <a:chOff x="2573" y="5859"/>
            <a:chExt cx="3636" cy="3636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2573" y="5859"/>
              <a:ext cx="3636" cy="3636"/>
            </a:xfrm>
            <a:prstGeom prst="ellipse">
              <a:avLst/>
            </a:prstGeom>
          </p:spPr>
        </p:pic>
        <p:sp>
          <p:nvSpPr>
            <p:cNvPr id="2" name="椭圆 1"/>
            <p:cNvSpPr/>
            <p:nvPr>
              <p:custDataLst>
                <p:tags r:id="rId10"/>
              </p:custDataLst>
            </p:nvPr>
          </p:nvSpPr>
          <p:spPr>
            <a:xfrm>
              <a:off x="3082" y="6379"/>
              <a:ext cx="2609" cy="260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1648460" y="4482465"/>
            <a:ext cx="2320925" cy="78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500" b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看注释</a:t>
            </a:r>
            <a:endParaRPr lang="en-US" altLang="zh-CN" sz="4500" b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2"/>
            </p:custDataLst>
          </p:nvPr>
        </p:nvSpPr>
        <p:spPr>
          <a:xfrm>
            <a:off x="4978400" y="4137027"/>
            <a:ext cx="2412365" cy="1477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500" b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联系</a:t>
            </a:r>
            <a:endParaRPr lang="en-US" altLang="zh-CN" sz="4500" b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r>
              <a:rPr lang="en-US" altLang="zh-CN" sz="4500" b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上下文</a:t>
            </a:r>
            <a:endParaRPr lang="en-US" altLang="zh-CN" sz="4500" b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8278495" y="4487545"/>
            <a:ext cx="2239011" cy="78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500" b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看插图</a:t>
            </a:r>
            <a:endParaRPr lang="en-US" altLang="zh-CN" sz="4500" b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662941" y="629285"/>
            <a:ext cx="94392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45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学习古诗，光会读还不行，还要明白诗句的含义。谁知道以前我们理解古诗文的方法都有哪些？</a:t>
            </a:r>
            <a:endParaRPr lang="zh-CN" altLang="en-US" sz="45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431031" y="-13970"/>
            <a:ext cx="332994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4518660" y="1824357"/>
            <a:ext cx="3154045" cy="3154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559301" y="1864362"/>
            <a:ext cx="3074035" cy="3074035"/>
          </a:xfrm>
          <a:prstGeom prst="ellipse">
            <a:avLst/>
          </a:prstGeom>
        </p:spPr>
      </p:pic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25731" y="890271"/>
            <a:ext cx="4305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昼出耘田夜绩麻，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村庄儿女各当家。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476252" y="2334896"/>
            <a:ext cx="1119505" cy="630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5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释义</a:t>
            </a:r>
            <a:endParaRPr lang="zh-CN" altLang="en-US" sz="35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125731" y="3059431"/>
            <a:ext cx="43053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20000"/>
              </a:lnSpc>
            </a:pPr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    </a:t>
            </a:r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白天在田地里除草，夜里还在把麻搓成线，村里的男人和女人都能担当起家庭的责任。 </a:t>
            </a:r>
            <a:endParaRPr lang="zh-CN" altLang="en-US" sz="4000" kern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5787788" y="2212340"/>
            <a:ext cx="615553" cy="2378710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latin typeface="书体坊郭小语钢笔楷体" panose="02010601030101010101" charset="-122"/>
                <a:ea typeface="书体坊郭小语钢笔楷体" panose="02010601030101010101" charset="-122"/>
              </a:rPr>
              <a:t>四时田园杂兴</a:t>
            </a:r>
            <a:endParaRPr lang="zh-CN" altLang="en-US" sz="2800">
              <a:latin typeface="书体坊郭小语钢笔楷体" panose="02010601030101010101" charset="-122"/>
              <a:ea typeface="书体坊郭小语钢笔楷体" panose="0201060103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7760971" y="1263650"/>
            <a:ext cx="4305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童孙未解供耕织，也傍桑阴学种瓜。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8111492" y="2585721"/>
            <a:ext cx="1119505" cy="630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500" b="1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释义</a:t>
            </a:r>
            <a:endParaRPr lang="zh-CN" altLang="en-US" sz="3500" b="1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7760971" y="3429002"/>
            <a:ext cx="43053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20000"/>
              </a:lnSpc>
            </a:pPr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    </a:t>
            </a:r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儿童不懂的耕田织布的方法，也在桑树的树荫下学着种瓜呢！ </a:t>
            </a:r>
            <a:endParaRPr lang="zh-CN" altLang="en-US" sz="4000" kern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rot="17400000" flipV="1">
            <a:off x="-3131819" y="942341"/>
            <a:ext cx="6650355" cy="2383791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email"/>
          <a:stretch>
            <a:fillRect/>
          </a:stretch>
        </p:blipFill>
        <p:spPr>
          <a:xfrm rot="6300000" flipV="1">
            <a:off x="8399147" y="3768091"/>
            <a:ext cx="6650355" cy="2383791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664988" y="1393192"/>
            <a:ext cx="1415772" cy="35337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>
                <a:latin typeface="书体坊郭小语钢笔楷体" panose="02010601030101010101" charset="-122"/>
                <a:ea typeface="书体坊郭小语钢笔楷体" panose="02010601030101010101" charset="-122"/>
              </a:rPr>
              <a:t>第四节</a:t>
            </a:r>
            <a:endParaRPr lang="zh-CN" altLang="en-US" sz="8000">
              <a:latin typeface="书体坊郭小语钢笔楷体" panose="02010601030101010101" charset="-122"/>
              <a:ea typeface="书体坊郭小语钢笔楷体" panose="0201060103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238678" y="1906271"/>
            <a:ext cx="677108" cy="4180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书体坊郭小语钢笔楷体" panose="02010601030101010101" charset="-122"/>
                <a:ea typeface="书体坊郭小语钢笔楷体" panose="02010601030101010101" charset="-122"/>
                <a:sym typeface="+mn-ea"/>
              </a:rPr>
              <a:t>品词赏句，想象悟情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书体坊郭小语钢笔楷体" panose="02010601030101010101" charset="-122"/>
              <a:ea typeface="书体坊郭小语钢笔楷体" panose="02010601030101010101" charset="-122"/>
              <a:sym typeface="+mn-ea"/>
            </a:endParaRPr>
          </a:p>
        </p:txBody>
      </p:sp>
      <p:sp>
        <p:nvSpPr>
          <p:cNvPr id="14" name="椭圆 13"/>
          <p:cNvSpPr/>
          <p:nvPr>
            <p:custDataLst>
              <p:tags r:id="rId6"/>
            </p:custDataLst>
          </p:nvPr>
        </p:nvSpPr>
        <p:spPr>
          <a:xfrm>
            <a:off x="5955666" y="1393190"/>
            <a:ext cx="165100" cy="165100"/>
          </a:xfrm>
          <a:prstGeom prst="ellipse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96391" y="887732"/>
            <a:ext cx="860425" cy="860425"/>
          </a:xfrm>
          <a:prstGeom prst="ellipse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15960000" flipV="1">
            <a:off x="-3436620" y="2232662"/>
            <a:ext cx="7643495" cy="2740025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5"/>
            </p:custDataLst>
          </p:nvPr>
        </p:nvSpPr>
        <p:spPr>
          <a:xfrm>
            <a:off x="2456816" y="925830"/>
            <a:ext cx="738568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5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诗歌四句分别写了什么内容?</a:t>
            </a:r>
            <a:endParaRPr lang="zh-CN" altLang="en-US" sz="4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6"/>
            </p:custDataLst>
          </p:nvPr>
        </p:nvSpPr>
        <p:spPr>
          <a:xfrm>
            <a:off x="1646237" y="926148"/>
            <a:ext cx="760731" cy="78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5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01</a:t>
            </a:r>
            <a:endParaRPr lang="en-US" altLang="zh-CN" sz="45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2456816" y="1709420"/>
            <a:ext cx="734123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" cstate="email"/>
          <a:stretch>
            <a:fillRect/>
          </a:stretch>
        </p:blipFill>
        <p:spPr>
          <a:xfrm rot="3180000" flipV="1">
            <a:off x="7512686" y="-328928"/>
            <a:ext cx="7643495" cy="274002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1289051" y="2165351"/>
            <a:ext cx="10376535" cy="25299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lnSpc>
                <a:spcPct val="120000"/>
              </a:lnSpc>
            </a:pPr>
            <a:r>
              <a:rPr lang="zh-CN" altLang="en-US" sz="6600" b="1">
                <a:solidFill>
                  <a:schemeClr val="accent4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昼出耘田夜绩麻，</a:t>
            </a:r>
            <a:endParaRPr lang="zh-CN" altLang="en-US" sz="6600" b="1">
              <a:solidFill>
                <a:schemeClr val="accent4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6600" b="1">
                <a:solidFill>
                  <a:schemeClr val="accent4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    村庄儿女各当家。</a:t>
            </a:r>
            <a:endParaRPr lang="zh-CN" altLang="en-US" sz="6600" b="1">
              <a:solidFill>
                <a:schemeClr val="accent4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2583816" y="4917440"/>
            <a:ext cx="7258685" cy="9387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500" b="1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农民劳动的繁忙景象</a:t>
            </a:r>
            <a:endParaRPr lang="zh-CN" altLang="en-US" sz="5500" b="1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96391" y="887732"/>
            <a:ext cx="860425" cy="860425"/>
          </a:xfrm>
          <a:prstGeom prst="ellipse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15960000" flipV="1">
            <a:off x="-3436620" y="2232662"/>
            <a:ext cx="7643495" cy="2740025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5"/>
            </p:custDataLst>
          </p:nvPr>
        </p:nvSpPr>
        <p:spPr>
          <a:xfrm>
            <a:off x="2456816" y="925830"/>
            <a:ext cx="738568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5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诗歌三、四句写了什么内容?</a:t>
            </a:r>
            <a:endParaRPr lang="zh-CN" altLang="en-US" sz="4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6"/>
            </p:custDataLst>
          </p:nvPr>
        </p:nvSpPr>
        <p:spPr>
          <a:xfrm>
            <a:off x="1646237" y="926148"/>
            <a:ext cx="760731" cy="78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5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02</a:t>
            </a:r>
            <a:endParaRPr lang="en-US" altLang="zh-CN" sz="45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2456816" y="1709420"/>
            <a:ext cx="734123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" cstate="email"/>
          <a:stretch>
            <a:fillRect/>
          </a:stretch>
        </p:blipFill>
        <p:spPr>
          <a:xfrm rot="3180000" flipV="1">
            <a:off x="7512686" y="-328928"/>
            <a:ext cx="7643495" cy="274002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1289051" y="2165351"/>
            <a:ext cx="10376535" cy="25299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lnSpc>
                <a:spcPct val="120000"/>
              </a:lnSpc>
            </a:pPr>
            <a:r>
              <a:rPr lang="zh-CN" altLang="en-US" sz="6600" b="1">
                <a:solidFill>
                  <a:schemeClr val="accent4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童孙未解供耕织，</a:t>
            </a:r>
            <a:endParaRPr lang="zh-CN" altLang="en-US" sz="6600" b="1">
              <a:solidFill>
                <a:schemeClr val="accent4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6600" b="1">
                <a:solidFill>
                  <a:schemeClr val="accent4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    也傍桑阴学种瓜。</a:t>
            </a:r>
            <a:endParaRPr lang="zh-CN" altLang="en-US" sz="6600" b="1">
              <a:solidFill>
                <a:schemeClr val="accent4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2018031" y="4810762"/>
            <a:ext cx="983996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20000"/>
              </a:lnSpc>
            </a:pPr>
            <a:r>
              <a:rPr lang="en-US" altLang="zh-CN" sz="4500" b="1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500" b="1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描绘了孩子的无忧无虑、天真活泼而又有些淘气的神态。</a:t>
            </a:r>
            <a:endParaRPr lang="zh-CN" altLang="en-US" sz="4500" b="1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768351" y="-23495"/>
            <a:ext cx="1288415" cy="53314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-249394" y="1798955"/>
            <a:ext cx="2215991" cy="256667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</a:rPr>
              <a:t>分   解</a:t>
            </a:r>
            <a:endParaRPr lang="zh-CN" altLang="en-US" sz="66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行楷简体" panose="02010601030101010101" charset="-122"/>
              <a:ea typeface="方正行楷简体" panose="02010601030101010101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-175260" y="217170"/>
            <a:ext cx="3208655" cy="1233170"/>
            <a:chOff x="-165" y="2809"/>
            <a:chExt cx="7473" cy="2872"/>
          </a:xfrm>
        </p:grpSpPr>
        <p:pic>
          <p:nvPicPr>
            <p:cNvPr id="3" name="图片 2" descr="3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rcRect/>
            <a:stretch>
              <a:fillRect/>
            </a:stretch>
          </p:blipFill>
          <p:spPr>
            <a:xfrm rot="5400000">
              <a:off x="866" y="1778"/>
              <a:ext cx="2873" cy="4935"/>
            </a:xfrm>
            <a:prstGeom prst="rect">
              <a:avLst/>
            </a:prstGeom>
          </p:spPr>
        </p:pic>
        <p:pic>
          <p:nvPicPr>
            <p:cNvPr id="5" name="图片 4" descr="3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rcRect/>
            <a:stretch>
              <a:fillRect/>
            </a:stretch>
          </p:blipFill>
          <p:spPr>
            <a:xfrm rot="5220000">
              <a:off x="4997" y="3295"/>
              <a:ext cx="1688" cy="2935"/>
            </a:xfrm>
            <a:prstGeom prst="rect">
              <a:avLst/>
            </a:prstGeom>
          </p:spPr>
        </p:pic>
      </p:grp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 flipH="1">
            <a:off x="1400175" y="4282442"/>
            <a:ext cx="566420" cy="461645"/>
          </a:xfrm>
          <a:prstGeom prst="line">
            <a:avLst/>
          </a:prstGeom>
          <a:ln>
            <a:solidFill>
              <a:srgbClr val="B8B4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>
            <p:custDataLst>
              <p:tags r:id="rId9"/>
            </p:custDataLst>
          </p:nvPr>
        </p:nvCxnSpPr>
        <p:spPr>
          <a:xfrm flipH="1" flipV="1">
            <a:off x="762635" y="2555877"/>
            <a:ext cx="637540" cy="520065"/>
          </a:xfrm>
          <a:prstGeom prst="line">
            <a:avLst/>
          </a:prstGeom>
          <a:ln>
            <a:solidFill>
              <a:srgbClr val="B8B4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>
            <p:custDataLst>
              <p:tags r:id="rId10"/>
            </p:custDataLst>
          </p:nvPr>
        </p:nvSpPr>
        <p:spPr>
          <a:xfrm>
            <a:off x="2056765" y="201930"/>
            <a:ext cx="9900920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“昼出耘田夜绩麻”</a:t>
            </a:r>
            <a:endParaRPr lang="zh-CN" altLang="en-US" sz="3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5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“昼”即白天。“耘田”即除草。</a:t>
            </a:r>
            <a:endParaRPr lang="zh-CN" altLang="en-US" sz="35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5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“绩麻”即把麻搓成线。</a:t>
            </a:r>
            <a:endParaRPr lang="zh-CN" altLang="en-US" sz="3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35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这句的意思是说，白天下田去除草，晚上搓麻线。这一句不但点名了时间——初夏，水稻田里秧苗需要除草了，也说明了女人的辛劳——“绩麻”，即指妇女们在白天干完别的活后，晚上就搓麻线，再织成布。其中诗人把“昼”与“夜”放在一句之中，表明了劳动时间的延续性，从而突出了农家夜以继日的繁忙，从而也暗示了农民只有在如此繁忙中求得生活！</a:t>
            </a:r>
            <a:endParaRPr lang="zh-CN" altLang="en-US" sz="3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768351" y="-23495"/>
            <a:ext cx="1288415" cy="53314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-249394" y="1798955"/>
            <a:ext cx="2215991" cy="256667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</a:rPr>
              <a:t>分   解</a:t>
            </a:r>
            <a:endParaRPr lang="zh-CN" altLang="en-US" sz="66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行楷简体" panose="02010601030101010101" charset="-122"/>
              <a:ea typeface="方正行楷简体" panose="02010601030101010101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-175260" y="217170"/>
            <a:ext cx="3208655" cy="1233170"/>
            <a:chOff x="-165" y="2809"/>
            <a:chExt cx="7473" cy="2872"/>
          </a:xfrm>
        </p:grpSpPr>
        <p:pic>
          <p:nvPicPr>
            <p:cNvPr id="3" name="图片 2" descr="3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rcRect/>
            <a:stretch>
              <a:fillRect/>
            </a:stretch>
          </p:blipFill>
          <p:spPr>
            <a:xfrm rot="5400000">
              <a:off x="866" y="1778"/>
              <a:ext cx="2873" cy="4935"/>
            </a:xfrm>
            <a:prstGeom prst="rect">
              <a:avLst/>
            </a:prstGeom>
          </p:spPr>
        </p:pic>
        <p:pic>
          <p:nvPicPr>
            <p:cNvPr id="5" name="图片 4" descr="3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rcRect/>
            <a:stretch>
              <a:fillRect/>
            </a:stretch>
          </p:blipFill>
          <p:spPr>
            <a:xfrm rot="5220000">
              <a:off x="4997" y="3295"/>
              <a:ext cx="1688" cy="2935"/>
            </a:xfrm>
            <a:prstGeom prst="rect">
              <a:avLst/>
            </a:prstGeom>
          </p:spPr>
        </p:pic>
      </p:grp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 flipH="1">
            <a:off x="1400175" y="4282442"/>
            <a:ext cx="566420" cy="461645"/>
          </a:xfrm>
          <a:prstGeom prst="line">
            <a:avLst/>
          </a:prstGeom>
          <a:ln>
            <a:solidFill>
              <a:srgbClr val="B8B4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>
            <p:custDataLst>
              <p:tags r:id="rId9"/>
            </p:custDataLst>
          </p:nvPr>
        </p:nvCxnSpPr>
        <p:spPr>
          <a:xfrm flipH="1" flipV="1">
            <a:off x="762635" y="2555877"/>
            <a:ext cx="637540" cy="520065"/>
          </a:xfrm>
          <a:prstGeom prst="line">
            <a:avLst/>
          </a:prstGeom>
          <a:ln>
            <a:solidFill>
              <a:srgbClr val="B8B4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>
            <p:custDataLst>
              <p:tags r:id="rId10"/>
            </p:custDataLst>
          </p:nvPr>
        </p:nvSpPr>
        <p:spPr>
          <a:xfrm>
            <a:off x="2056765" y="217170"/>
            <a:ext cx="9900920" cy="6378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“村庄儿女各当家”</a:t>
            </a:r>
            <a:endParaRPr lang="zh-CN" altLang="en-US" sz="3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5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“儿女”这里是指年轻人。</a:t>
            </a:r>
            <a:endParaRPr lang="zh-CN" altLang="en-US" sz="35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5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“当家”指男女都不得闲，各尽其职，各司其事。</a:t>
            </a:r>
            <a:endParaRPr lang="zh-CN" altLang="en-US" sz="3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35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这里，诗人老农的口吻，通过亲眼所见的情景，说明了在农忙时节，整个村庄中成年的男女都没有闲着，各自担任一定的劳动。这一句是从全村庄的角度来写，能劳动的都没有闲着，争抢时间收割。诗人通过农忙时节青年人的繁忙，从这一角度来写出劳动人民辛苦，同时也暗示了只有努力劳动，才能生存的社会现实！</a:t>
            </a:r>
            <a:endParaRPr lang="zh-CN" altLang="en-US" sz="3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768351" y="-23495"/>
            <a:ext cx="1288415" cy="53314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-249394" y="1798955"/>
            <a:ext cx="2215991" cy="256667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</a:rPr>
              <a:t>分   解</a:t>
            </a:r>
            <a:endParaRPr lang="zh-CN" altLang="en-US" sz="66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行楷简体" panose="02010601030101010101" charset="-122"/>
              <a:ea typeface="方正行楷简体" panose="02010601030101010101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-175260" y="217170"/>
            <a:ext cx="3208655" cy="1233170"/>
            <a:chOff x="-165" y="2809"/>
            <a:chExt cx="7473" cy="2872"/>
          </a:xfrm>
        </p:grpSpPr>
        <p:pic>
          <p:nvPicPr>
            <p:cNvPr id="3" name="图片 2" descr="3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rcRect/>
            <a:stretch>
              <a:fillRect/>
            </a:stretch>
          </p:blipFill>
          <p:spPr>
            <a:xfrm rot="5400000">
              <a:off x="866" y="1778"/>
              <a:ext cx="2873" cy="4935"/>
            </a:xfrm>
            <a:prstGeom prst="rect">
              <a:avLst/>
            </a:prstGeom>
          </p:spPr>
        </p:pic>
        <p:pic>
          <p:nvPicPr>
            <p:cNvPr id="5" name="图片 4" descr="3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rcRect/>
            <a:stretch>
              <a:fillRect/>
            </a:stretch>
          </p:blipFill>
          <p:spPr>
            <a:xfrm rot="5220000">
              <a:off x="4997" y="3295"/>
              <a:ext cx="1688" cy="2935"/>
            </a:xfrm>
            <a:prstGeom prst="rect">
              <a:avLst/>
            </a:prstGeom>
          </p:spPr>
        </p:pic>
      </p:grp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 flipH="1">
            <a:off x="1400175" y="4282442"/>
            <a:ext cx="566420" cy="461645"/>
          </a:xfrm>
          <a:prstGeom prst="line">
            <a:avLst/>
          </a:prstGeom>
          <a:ln>
            <a:solidFill>
              <a:srgbClr val="B8B4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>
            <p:custDataLst>
              <p:tags r:id="rId9"/>
            </p:custDataLst>
          </p:nvPr>
        </p:nvCxnSpPr>
        <p:spPr>
          <a:xfrm flipH="1" flipV="1">
            <a:off x="762635" y="2555877"/>
            <a:ext cx="637540" cy="520065"/>
          </a:xfrm>
          <a:prstGeom prst="line">
            <a:avLst/>
          </a:prstGeom>
          <a:ln>
            <a:solidFill>
              <a:srgbClr val="B8B4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>
            <p:custDataLst>
              <p:tags r:id="rId10"/>
            </p:custDataLst>
          </p:nvPr>
        </p:nvSpPr>
        <p:spPr>
          <a:xfrm>
            <a:off x="2056765" y="171451"/>
            <a:ext cx="9900920" cy="669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“童孙未解供耕织”</a:t>
            </a:r>
            <a:endParaRPr lang="zh-CN" altLang="en-US" sz="3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5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“童孙”指那些孩子们。</a:t>
            </a:r>
            <a:endParaRPr lang="zh-CN" altLang="en-US" sz="35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5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“未解”即不懂。“供”即从事，参加。</a:t>
            </a:r>
            <a:endParaRPr lang="zh-CN" altLang="en-US" sz="3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35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这一句的意思是说，只有那些孩子们不会耕田，也不会纺织。其中，诗人用“未解”，不但表明了孩子们——“童孙”对“耕织”的“未解”，为下文奠定了基础，更为重要的是诗人对农民生活艰辛的“未解”。其实，诗人这样写，从侧面暗示了农民生活的艰难处境。</a:t>
            </a:r>
            <a:endParaRPr lang="zh-CN" altLang="en-US" sz="3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768351" y="-23495"/>
            <a:ext cx="1288415" cy="53314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-249394" y="1798955"/>
            <a:ext cx="2215991" cy="256667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</a:rPr>
              <a:t>分   解</a:t>
            </a:r>
            <a:endParaRPr lang="zh-CN" altLang="en-US" sz="66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行楷简体" panose="02010601030101010101" charset="-122"/>
              <a:ea typeface="方正行楷简体" panose="02010601030101010101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-175260" y="217170"/>
            <a:ext cx="3208655" cy="1233170"/>
            <a:chOff x="-165" y="2809"/>
            <a:chExt cx="7473" cy="2872"/>
          </a:xfrm>
        </p:grpSpPr>
        <p:pic>
          <p:nvPicPr>
            <p:cNvPr id="3" name="图片 2" descr="3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rcRect/>
            <a:stretch>
              <a:fillRect/>
            </a:stretch>
          </p:blipFill>
          <p:spPr>
            <a:xfrm rot="5400000">
              <a:off x="866" y="1778"/>
              <a:ext cx="2873" cy="4935"/>
            </a:xfrm>
            <a:prstGeom prst="rect">
              <a:avLst/>
            </a:prstGeom>
          </p:spPr>
        </p:pic>
        <p:pic>
          <p:nvPicPr>
            <p:cNvPr id="5" name="图片 4" descr="3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rcRect/>
            <a:stretch>
              <a:fillRect/>
            </a:stretch>
          </p:blipFill>
          <p:spPr>
            <a:xfrm rot="5220000">
              <a:off x="4997" y="3295"/>
              <a:ext cx="1688" cy="2935"/>
            </a:xfrm>
            <a:prstGeom prst="rect">
              <a:avLst/>
            </a:prstGeom>
          </p:spPr>
        </p:pic>
      </p:grp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 flipH="1">
            <a:off x="1400175" y="4282442"/>
            <a:ext cx="566420" cy="461645"/>
          </a:xfrm>
          <a:prstGeom prst="line">
            <a:avLst/>
          </a:prstGeom>
          <a:ln>
            <a:solidFill>
              <a:srgbClr val="B8B4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>
            <p:custDataLst>
              <p:tags r:id="rId9"/>
            </p:custDataLst>
          </p:nvPr>
        </p:nvCxnSpPr>
        <p:spPr>
          <a:xfrm flipH="1" flipV="1">
            <a:off x="762635" y="2555877"/>
            <a:ext cx="637540" cy="520065"/>
          </a:xfrm>
          <a:prstGeom prst="line">
            <a:avLst/>
          </a:prstGeom>
          <a:ln>
            <a:solidFill>
              <a:srgbClr val="B8B4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>
            <p:custDataLst>
              <p:tags r:id="rId10"/>
            </p:custDataLst>
          </p:nvPr>
        </p:nvSpPr>
        <p:spPr>
          <a:xfrm>
            <a:off x="2263140" y="97156"/>
            <a:ext cx="9900920" cy="654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“也傍桑阴学种瓜”</a:t>
            </a:r>
            <a:endParaRPr lang="zh-CN" altLang="en-US" sz="3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5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“傍”即靠近。</a:t>
            </a:r>
            <a:endParaRPr lang="zh-CN" altLang="en-US" sz="35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5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“桑阴”指桑树底下阴凉地方。</a:t>
            </a:r>
            <a:endParaRPr lang="zh-CN" altLang="en-US" sz="3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35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孩子们不会耕织，但也就在茂盛成阴的桑树底下学种瓜。这一句紧承上句“童孙未解供耕织”而来,说明了不会耕织就学种瓜。这里，诗人不但描绘了农村中常见的自然现象——“桑阴”，而且更为重要的是表现了农村孩子必然要学会劳动，学会耕织。然而，在诗人笔下，一个“学”字，不但强调了农村孩子必须学会种瓜耕织，才能求得生存，而且也表现出农村孩子对劳动的喜爱！</a:t>
            </a:r>
            <a:endParaRPr lang="zh-CN" altLang="en-US" sz="3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rot="17400000" flipV="1">
            <a:off x="-3131819" y="942341"/>
            <a:ext cx="6650355" cy="2383791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email"/>
          <a:stretch>
            <a:fillRect/>
          </a:stretch>
        </p:blipFill>
        <p:spPr>
          <a:xfrm rot="6300000" flipV="1">
            <a:off x="8399147" y="3768091"/>
            <a:ext cx="6650355" cy="2383791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664988" y="1393192"/>
            <a:ext cx="1415772" cy="35337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>
                <a:latin typeface="书体坊郭小语钢笔楷体" panose="02010601030101010101" charset="-122"/>
                <a:ea typeface="书体坊郭小语钢笔楷体" panose="02010601030101010101" charset="-122"/>
              </a:rPr>
              <a:t>第一节</a:t>
            </a:r>
            <a:endParaRPr lang="zh-CN" altLang="en-US" sz="8000">
              <a:latin typeface="书体坊郭小语钢笔楷体" panose="02010601030101010101" charset="-122"/>
              <a:ea typeface="书体坊郭小语钢笔楷体" panose="0201060103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292654" y="1662430"/>
            <a:ext cx="677108" cy="35337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书体坊郭小语钢笔楷体" panose="02010601030101010101" charset="-122"/>
                <a:ea typeface="书体坊郭小语钢笔楷体" panose="02010601030101010101" charset="-122"/>
                <a:sym typeface="+mn-ea"/>
              </a:rPr>
              <a:t>预习导入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书体坊郭小语钢笔楷体" panose="02010601030101010101" charset="-122"/>
              <a:ea typeface="书体坊郭小语钢笔楷体" panose="02010601030101010101" charset="-122"/>
              <a:sym typeface="+mn-ea"/>
            </a:endParaRPr>
          </a:p>
        </p:txBody>
      </p:sp>
      <p:sp>
        <p:nvSpPr>
          <p:cNvPr id="14" name="椭圆 13"/>
          <p:cNvSpPr/>
          <p:nvPr>
            <p:custDataLst>
              <p:tags r:id="rId6"/>
            </p:custDataLst>
          </p:nvPr>
        </p:nvSpPr>
        <p:spPr>
          <a:xfrm>
            <a:off x="6294755" y="2051685"/>
            <a:ext cx="165100" cy="165100"/>
          </a:xfrm>
          <a:prstGeom prst="ellipse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937262" y="-53340"/>
            <a:ext cx="1156335" cy="68992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-480695" y="3808730"/>
            <a:ext cx="2183765" cy="3308350"/>
            <a:chOff x="7264" y="3406"/>
            <a:chExt cx="2639" cy="4166"/>
          </a:xfrm>
        </p:grpSpPr>
        <p:pic>
          <p:nvPicPr>
            <p:cNvPr id="2" name="图片 1" descr="3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7264" y="3406"/>
              <a:ext cx="2205" cy="3946"/>
            </a:xfrm>
            <a:prstGeom prst="rect">
              <a:avLst/>
            </a:prstGeom>
          </p:spPr>
        </p:pic>
        <p:pic>
          <p:nvPicPr>
            <p:cNvPr id="3" name="图片 2" descr="3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8609" y="5226"/>
              <a:ext cx="1295" cy="2347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999045" y="1517015"/>
            <a:ext cx="1031051" cy="290068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5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</a:rPr>
              <a:t>总  述</a:t>
            </a:r>
            <a:endParaRPr lang="zh-CN" altLang="en-US" sz="55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行楷简体" panose="02010601030101010101" charset="-122"/>
              <a:ea typeface="方正行楷简体" panose="0201060103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2397760" y="961797"/>
            <a:ext cx="97015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人用清新的笔调，展示了一幅典型的江南农村耕作、绩麻、种瓜的农忙图画。特别是诗人对农村初夏时节男耕女织、夜以继日的紧张劳动作了很好的表现。同时，在细腻的描写中，也更好地表现出了范大成“清新妩丽，奄有鲍谢，奔逸俊伟，勇追太白”的文学风格。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rot="17400000" flipV="1">
            <a:off x="-3131819" y="942341"/>
            <a:ext cx="6650355" cy="2383791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email"/>
          <a:stretch>
            <a:fillRect/>
          </a:stretch>
        </p:blipFill>
        <p:spPr>
          <a:xfrm rot="6300000" flipV="1">
            <a:off x="8399147" y="3768091"/>
            <a:ext cx="6650355" cy="2383791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664988" y="1393192"/>
            <a:ext cx="1415772" cy="35337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>
                <a:latin typeface="书体坊郭小语钢笔楷体" panose="02010601030101010101" charset="-122"/>
                <a:ea typeface="书体坊郭小语钢笔楷体" panose="02010601030101010101" charset="-122"/>
              </a:rPr>
              <a:t>第五节</a:t>
            </a:r>
            <a:endParaRPr lang="zh-CN" altLang="en-US" sz="8000">
              <a:latin typeface="书体坊郭小语钢笔楷体" panose="02010601030101010101" charset="-122"/>
              <a:ea typeface="书体坊郭小语钢笔楷体" panose="0201060103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252013" y="2640965"/>
            <a:ext cx="677108" cy="2804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书体坊郭小语钢笔楷体" panose="02010601030101010101" charset="-122"/>
                <a:ea typeface="书体坊郭小语钢笔楷体" panose="02010601030101010101" charset="-122"/>
                <a:sym typeface="+mn-ea"/>
              </a:rPr>
              <a:t>书写指导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书体坊郭小语钢笔楷体" panose="02010601030101010101" charset="-122"/>
              <a:ea typeface="书体坊郭小语钢笔楷体" panose="02010601030101010101" charset="-122"/>
              <a:sym typeface="+mn-ea"/>
            </a:endParaRPr>
          </a:p>
        </p:txBody>
      </p:sp>
      <p:sp>
        <p:nvSpPr>
          <p:cNvPr id="14" name="椭圆 13"/>
          <p:cNvSpPr/>
          <p:nvPr>
            <p:custDataLst>
              <p:tags r:id="rId6"/>
            </p:custDataLst>
          </p:nvPr>
        </p:nvSpPr>
        <p:spPr>
          <a:xfrm>
            <a:off x="6089015" y="1941195"/>
            <a:ext cx="165100" cy="165100"/>
          </a:xfrm>
          <a:prstGeom prst="ellipse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rot="8400000" flipV="1">
            <a:off x="8410576" y="5002532"/>
            <a:ext cx="4557395" cy="163385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310130" y="512446"/>
            <a:ext cx="3084831" cy="861774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生字生词</a:t>
            </a:r>
            <a:endParaRPr lang="zh-CN" alt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0" name="图片 9" descr="edd1daeeb3c516cc540dc5d317a765e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682" y="80012"/>
            <a:ext cx="1725295" cy="1725295"/>
          </a:xfrm>
          <a:prstGeom prst="rect">
            <a:avLst/>
          </a:prstGeom>
        </p:spPr>
      </p:pic>
      <p:grpSp>
        <p:nvGrpSpPr>
          <p:cNvPr id="2" name="组合 1"/>
          <p:cNvGrpSpPr/>
          <p:nvPr>
            <p:custDataLst>
              <p:tags r:id="rId6"/>
            </p:custDataLst>
          </p:nvPr>
        </p:nvGrpSpPr>
        <p:grpSpPr>
          <a:xfrm>
            <a:off x="1083945" y="1805291"/>
            <a:ext cx="3811115" cy="4385804"/>
            <a:chOff x="11213" y="2695"/>
            <a:chExt cx="3417" cy="3932"/>
          </a:xfrm>
        </p:grpSpPr>
        <p:grpSp>
          <p:nvGrpSpPr>
            <p:cNvPr id="62" name="组合 61"/>
            <p:cNvGrpSpPr/>
            <p:nvPr>
              <p:custDataLst>
                <p:tags r:id="rId7"/>
              </p:custDataLst>
            </p:nvPr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63" name="图片 62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9" cstate="email">
                <a:lum contrast="6000"/>
              </a:blip>
              <a:srcRect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4" name="矩形 63"/>
              <p:cNvSpPr/>
              <p:nvPr>
                <p:custDataLst>
                  <p:tags r:id="rId10"/>
                </p:custDataLst>
              </p:nvPr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en-US" sz="20000" b="1">
                    <a:ea typeface="楷体" panose="02010609060101010101" charset="-122"/>
                  </a:rPr>
                  <a:t>昼</a:t>
                </a:r>
                <a:endParaRPr lang="zh-CN" altLang="en-US" sz="20000" b="1">
                  <a:ea typeface="楷体" panose="02010609060101010101" charset="-122"/>
                </a:endParaRPr>
              </a:p>
            </p:txBody>
          </p:sp>
        </p:grpSp>
        <p:sp>
          <p:nvSpPr>
            <p:cNvPr id="61" name="文本框 60"/>
            <p:cNvSpPr txBox="1"/>
            <p:nvPr>
              <p:custDataLst>
                <p:tags r:id="rId11"/>
              </p:custDataLst>
            </p:nvPr>
          </p:nvSpPr>
          <p:spPr>
            <a:xfrm>
              <a:off x="11953" y="2695"/>
              <a:ext cx="2152" cy="9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66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lt"/>
                  <a:sym typeface="+mn-ea"/>
                </a:rPr>
                <a:t>zhòu </a:t>
              </a:r>
              <a:endParaRPr lang="en-US" altLang="zh-CN" sz="6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5069842" y="2465706"/>
            <a:ext cx="6378575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书写注意：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此处不顶左边，从中间落笔。</a:t>
            </a:r>
            <a:endParaRPr lang="zh-CN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下面是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旦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，不要写成口。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5240436" y="5265421"/>
            <a:ext cx="1883849" cy="110799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昼夜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14"/>
            </p:custDataLst>
          </p:nvPr>
        </p:nvSpPr>
        <p:spPr>
          <a:xfrm>
            <a:off x="7547391" y="5265421"/>
            <a:ext cx="1883849" cy="110799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白昼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15"/>
            </p:custDataLst>
          </p:nvPr>
        </p:nvSpPr>
        <p:spPr>
          <a:xfrm>
            <a:off x="4826946" y="1372871"/>
            <a:ext cx="4794902" cy="93871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部 首 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55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椭圆 8"/>
          <p:cNvSpPr/>
          <p:nvPr>
            <p:custDataLst>
              <p:tags r:id="rId16"/>
            </p:custDataLst>
          </p:nvPr>
        </p:nvSpPr>
        <p:spPr>
          <a:xfrm>
            <a:off x="2085975" y="3178177"/>
            <a:ext cx="1737360" cy="100266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/>
      <p:bldP spid="6" grpId="0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rot="8400000" flipV="1">
            <a:off x="8410576" y="5002532"/>
            <a:ext cx="4557395" cy="163385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310130" y="512446"/>
            <a:ext cx="3084831" cy="861774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生字生词</a:t>
            </a:r>
            <a:endParaRPr lang="zh-CN" alt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0" name="图片 9" descr="edd1daeeb3c516cc540dc5d317a765e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682" y="80012"/>
            <a:ext cx="1725295" cy="1725295"/>
          </a:xfrm>
          <a:prstGeom prst="rect">
            <a:avLst/>
          </a:prstGeom>
        </p:spPr>
      </p:pic>
      <p:grpSp>
        <p:nvGrpSpPr>
          <p:cNvPr id="2" name="组合 1"/>
          <p:cNvGrpSpPr/>
          <p:nvPr>
            <p:custDataLst>
              <p:tags r:id="rId6"/>
            </p:custDataLst>
          </p:nvPr>
        </p:nvGrpSpPr>
        <p:grpSpPr>
          <a:xfrm>
            <a:off x="1083945" y="1805291"/>
            <a:ext cx="3811115" cy="4385804"/>
            <a:chOff x="11213" y="2695"/>
            <a:chExt cx="3417" cy="3932"/>
          </a:xfrm>
        </p:grpSpPr>
        <p:grpSp>
          <p:nvGrpSpPr>
            <p:cNvPr id="62" name="组合 61"/>
            <p:cNvGrpSpPr/>
            <p:nvPr>
              <p:custDataLst>
                <p:tags r:id="rId7"/>
              </p:custDataLst>
            </p:nvPr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63" name="图片 62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9" cstate="email">
                <a:lum contrast="6000"/>
              </a:blip>
              <a:srcRect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4" name="矩形 63"/>
              <p:cNvSpPr/>
              <p:nvPr>
                <p:custDataLst>
                  <p:tags r:id="rId10"/>
                </p:custDataLst>
              </p:nvPr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en-US" sz="20000" b="1">
                    <a:ea typeface="楷体" panose="02010609060101010101" charset="-122"/>
                  </a:rPr>
                  <a:t>耘</a:t>
                </a:r>
                <a:endParaRPr lang="zh-CN" altLang="en-US" sz="20000" b="1">
                  <a:ea typeface="楷体" panose="02010609060101010101" charset="-122"/>
                </a:endParaRPr>
              </a:p>
            </p:txBody>
          </p:sp>
        </p:grpSp>
        <p:sp>
          <p:nvSpPr>
            <p:cNvPr id="61" name="文本框 60"/>
            <p:cNvSpPr txBox="1"/>
            <p:nvPr>
              <p:custDataLst>
                <p:tags r:id="rId11"/>
              </p:custDataLst>
            </p:nvPr>
          </p:nvSpPr>
          <p:spPr>
            <a:xfrm>
              <a:off x="11953" y="2695"/>
              <a:ext cx="2152" cy="9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66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lt"/>
                  <a:sym typeface="+mn-ea"/>
                </a:rPr>
                <a:t>yún  </a:t>
              </a:r>
              <a:endParaRPr lang="en-US" altLang="zh-CN" sz="6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5069842" y="2465707"/>
            <a:ext cx="637857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书写注意：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左半部分上为三横，不要写错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5240436" y="5265421"/>
            <a:ext cx="1883849" cy="110799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耕耘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14"/>
            </p:custDataLst>
          </p:nvPr>
        </p:nvSpPr>
        <p:spPr>
          <a:xfrm>
            <a:off x="7547391" y="5265421"/>
            <a:ext cx="1883849" cy="110799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耘锄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15"/>
            </p:custDataLst>
          </p:nvPr>
        </p:nvSpPr>
        <p:spPr>
          <a:xfrm>
            <a:off x="4826946" y="1372871"/>
            <a:ext cx="4794902" cy="93871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部 首 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耒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55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椭圆 8"/>
          <p:cNvSpPr/>
          <p:nvPr>
            <p:custDataLst>
              <p:tags r:id="rId16"/>
            </p:custDataLst>
          </p:nvPr>
        </p:nvSpPr>
        <p:spPr>
          <a:xfrm>
            <a:off x="1711325" y="3105152"/>
            <a:ext cx="1417320" cy="264731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/>
      <p:bldP spid="6" grpId="0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rot="8400000" flipV="1">
            <a:off x="8410576" y="5002532"/>
            <a:ext cx="4557395" cy="163385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310130" y="512446"/>
            <a:ext cx="3084831" cy="861774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生字生词</a:t>
            </a:r>
            <a:endParaRPr lang="zh-CN" alt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0" name="图片 9" descr="edd1daeeb3c516cc540dc5d317a765e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682" y="80012"/>
            <a:ext cx="1725295" cy="1725295"/>
          </a:xfrm>
          <a:prstGeom prst="rect">
            <a:avLst/>
          </a:prstGeom>
        </p:spPr>
      </p:pic>
      <p:grpSp>
        <p:nvGrpSpPr>
          <p:cNvPr id="2" name="组合 1"/>
          <p:cNvGrpSpPr/>
          <p:nvPr>
            <p:custDataLst>
              <p:tags r:id="rId6"/>
            </p:custDataLst>
          </p:nvPr>
        </p:nvGrpSpPr>
        <p:grpSpPr>
          <a:xfrm>
            <a:off x="1083945" y="1805291"/>
            <a:ext cx="3811115" cy="4385804"/>
            <a:chOff x="11213" y="2695"/>
            <a:chExt cx="3417" cy="3932"/>
          </a:xfrm>
        </p:grpSpPr>
        <p:grpSp>
          <p:nvGrpSpPr>
            <p:cNvPr id="62" name="组合 61"/>
            <p:cNvGrpSpPr/>
            <p:nvPr>
              <p:custDataLst>
                <p:tags r:id="rId7"/>
              </p:custDataLst>
            </p:nvPr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63" name="图片 62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9" cstate="email">
                <a:lum contrast="6000"/>
              </a:blip>
              <a:srcRect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4" name="矩形 63"/>
              <p:cNvSpPr/>
              <p:nvPr>
                <p:custDataLst>
                  <p:tags r:id="rId10"/>
                </p:custDataLst>
              </p:nvPr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en-US" sz="20000" b="1">
                    <a:ea typeface="楷体" panose="02010609060101010101" charset="-122"/>
                  </a:rPr>
                  <a:t>桑</a:t>
                </a:r>
                <a:endParaRPr lang="zh-CN" altLang="en-US" sz="20000" b="1">
                  <a:ea typeface="楷体" panose="02010609060101010101" charset="-122"/>
                </a:endParaRPr>
              </a:p>
            </p:txBody>
          </p:sp>
        </p:grpSp>
        <p:sp>
          <p:nvSpPr>
            <p:cNvPr id="61" name="文本框 60"/>
            <p:cNvSpPr txBox="1"/>
            <p:nvPr>
              <p:custDataLst>
                <p:tags r:id="rId11"/>
              </p:custDataLst>
            </p:nvPr>
          </p:nvSpPr>
          <p:spPr>
            <a:xfrm>
              <a:off x="11953" y="2695"/>
              <a:ext cx="2152" cy="9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66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lt"/>
                  <a:sym typeface="+mn-ea"/>
                </a:rPr>
                <a:t>sāng  </a:t>
              </a:r>
              <a:endParaRPr lang="en-US" altLang="zh-CN" sz="6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5069842" y="2465706"/>
            <a:ext cx="6378575" cy="2492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书写注意：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上半部分为三个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的第二笔为点。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5240436" y="5265421"/>
            <a:ext cx="1883849" cy="110799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桑树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14"/>
            </p:custDataLst>
          </p:nvPr>
        </p:nvSpPr>
        <p:spPr>
          <a:xfrm>
            <a:off x="7547391" y="5265421"/>
            <a:ext cx="1883849" cy="110799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沧桑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15"/>
            </p:custDataLst>
          </p:nvPr>
        </p:nvSpPr>
        <p:spPr>
          <a:xfrm>
            <a:off x="4826946" y="1372871"/>
            <a:ext cx="4794902" cy="93871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部 首 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木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55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rot="8400000" flipV="1">
            <a:off x="8410576" y="5002532"/>
            <a:ext cx="4557395" cy="163385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310130" y="512446"/>
            <a:ext cx="3084831" cy="861774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生字生词</a:t>
            </a:r>
            <a:endParaRPr lang="zh-CN" alt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0" name="图片 9" descr="edd1daeeb3c516cc540dc5d317a765e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682" y="80012"/>
            <a:ext cx="1725295" cy="1725295"/>
          </a:xfrm>
          <a:prstGeom prst="rect">
            <a:avLst/>
          </a:prstGeom>
        </p:spPr>
      </p:pic>
      <p:grpSp>
        <p:nvGrpSpPr>
          <p:cNvPr id="2" name="组合 1"/>
          <p:cNvGrpSpPr/>
          <p:nvPr>
            <p:custDataLst>
              <p:tags r:id="rId6"/>
            </p:custDataLst>
          </p:nvPr>
        </p:nvGrpSpPr>
        <p:grpSpPr>
          <a:xfrm>
            <a:off x="1083945" y="1805291"/>
            <a:ext cx="3811115" cy="4385804"/>
            <a:chOff x="11213" y="2695"/>
            <a:chExt cx="3417" cy="3932"/>
          </a:xfrm>
        </p:grpSpPr>
        <p:grpSp>
          <p:nvGrpSpPr>
            <p:cNvPr id="62" name="组合 61"/>
            <p:cNvGrpSpPr/>
            <p:nvPr>
              <p:custDataLst>
                <p:tags r:id="rId7"/>
              </p:custDataLst>
            </p:nvPr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63" name="图片 62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9" cstate="email">
                <a:lum contrast="6000"/>
              </a:blip>
              <a:srcRect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4" name="矩形 63"/>
              <p:cNvSpPr/>
              <p:nvPr>
                <p:custDataLst>
                  <p:tags r:id="rId10"/>
                </p:custDataLst>
              </p:nvPr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en-US" sz="20000" b="1">
                    <a:ea typeface="楷体" panose="02010609060101010101" charset="-122"/>
                  </a:rPr>
                  <a:t>供</a:t>
                </a:r>
                <a:endParaRPr lang="zh-CN" altLang="en-US" sz="20000" b="1">
                  <a:ea typeface="楷体" panose="02010609060101010101" charset="-122"/>
                </a:endParaRPr>
              </a:p>
            </p:txBody>
          </p:sp>
        </p:grpSp>
        <p:sp>
          <p:nvSpPr>
            <p:cNvPr id="61" name="文本框 60"/>
            <p:cNvSpPr txBox="1"/>
            <p:nvPr>
              <p:custDataLst>
                <p:tags r:id="rId11"/>
              </p:custDataLst>
            </p:nvPr>
          </p:nvSpPr>
          <p:spPr>
            <a:xfrm>
              <a:off x="11953" y="2695"/>
              <a:ext cx="2152" cy="9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66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lt"/>
                  <a:sym typeface="+mn-ea"/>
                </a:rPr>
                <a:t>gòng </a:t>
              </a:r>
              <a:endParaRPr lang="en-US" altLang="zh-CN" sz="6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5680711" y="2510791"/>
            <a:ext cx="6378575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sz="5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gòng  供品  口供</a:t>
            </a:r>
            <a:endParaRPr lang="zh-CN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sz="5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gōng  提供  供应</a:t>
            </a:r>
            <a:endParaRPr lang="zh-CN" sz="5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5240436" y="5370831"/>
            <a:ext cx="1883849" cy="110799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供奉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14"/>
            </p:custDataLst>
          </p:nvPr>
        </p:nvSpPr>
        <p:spPr>
          <a:xfrm>
            <a:off x="7622956" y="5370831"/>
            <a:ext cx="1883849" cy="110799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供认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15"/>
            </p:custDataLst>
          </p:nvPr>
        </p:nvSpPr>
        <p:spPr>
          <a:xfrm>
            <a:off x="5059490" y="1372871"/>
            <a:ext cx="2666114" cy="93871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多音字</a:t>
            </a:r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55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左大括号 10"/>
          <p:cNvSpPr/>
          <p:nvPr>
            <p:custDataLst>
              <p:tags r:id="rId16"/>
            </p:custDataLst>
          </p:nvPr>
        </p:nvSpPr>
        <p:spPr>
          <a:xfrm>
            <a:off x="5248910" y="3048635"/>
            <a:ext cx="285751" cy="18618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937262" y="-53340"/>
            <a:ext cx="1156335" cy="68992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-480695" y="3808730"/>
            <a:ext cx="2183765" cy="3308350"/>
            <a:chOff x="7264" y="3406"/>
            <a:chExt cx="2639" cy="4166"/>
          </a:xfrm>
        </p:grpSpPr>
        <p:pic>
          <p:nvPicPr>
            <p:cNvPr id="2" name="图片 1" descr="3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7264" y="3406"/>
              <a:ext cx="2205" cy="3946"/>
            </a:xfrm>
            <a:prstGeom prst="rect">
              <a:avLst/>
            </a:prstGeom>
          </p:spPr>
        </p:pic>
        <p:pic>
          <p:nvPicPr>
            <p:cNvPr id="3" name="图片 2" descr="3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8609" y="5226"/>
              <a:ext cx="1295" cy="2347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999045" y="1517015"/>
            <a:ext cx="1031051" cy="290068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5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</a:rPr>
              <a:t>总  述</a:t>
            </a:r>
            <a:endParaRPr lang="zh-CN" altLang="en-US" sz="55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行楷简体" panose="02010601030101010101" charset="-122"/>
              <a:ea typeface="方正行楷简体" panose="0201060103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2397761" y="1045845"/>
            <a:ext cx="931354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华文化源远流长，诗词歌赋更是其中的灿烂奇葩，同学们在课后可以多收集一些田园诗的名篇佳作，希望在不远的将来，同学们可以成为象范成大、李白一样的大诗人。老师期待着你们的大作。好吗?这节课我们就上到这里。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8966202" y="4563110"/>
            <a:ext cx="3244215" cy="2321560"/>
          </a:xfrm>
          <a:prstGeom prst="rect">
            <a:avLst/>
          </a:prstGeom>
        </p:spPr>
      </p:pic>
      <p:pic>
        <p:nvPicPr>
          <p:cNvPr id="6" name="图片 5" descr="19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-15240" y="-25400"/>
            <a:ext cx="3448685" cy="310007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883508" y="1605280"/>
            <a:ext cx="1538883" cy="44227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800">
                <a:latin typeface="书体坊郭小语钢笔楷体" panose="02010601030101010101" charset="-122"/>
                <a:ea typeface="书体坊郭小语钢笔楷体" panose="02010601030101010101" charset="-122"/>
              </a:rPr>
              <a:t>谢谢</a:t>
            </a:r>
            <a:endParaRPr lang="zh-CN" altLang="en-US" sz="8800">
              <a:latin typeface="书体坊郭小语钢笔楷体" panose="02010601030101010101" charset="-122"/>
              <a:ea typeface="书体坊郭小语钢笔楷体" panose="0201060103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6064449" y="2690495"/>
            <a:ext cx="1292662" cy="22523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>
                <a:latin typeface="书体坊郭小语钢笔楷体" panose="02010601030101010101" charset="-122"/>
                <a:ea typeface="书体坊郭小语钢笔楷体" panose="02010601030101010101" charset="-122"/>
              </a:rPr>
              <a:t>观看</a:t>
            </a:r>
            <a:endParaRPr lang="zh-CN" altLang="en-US" sz="7200">
              <a:latin typeface="书体坊郭小语钢笔楷体" panose="02010601030101010101" charset="-122"/>
              <a:ea typeface="书体坊郭小语钢笔楷体" panose="02010601030101010101" charset="-122"/>
            </a:endParaRPr>
          </a:p>
        </p:txBody>
      </p:sp>
      <p:sp>
        <p:nvSpPr>
          <p:cNvPr id="14" name="椭圆 13"/>
          <p:cNvSpPr/>
          <p:nvPr>
            <p:custDataLst>
              <p:tags r:id="rId7"/>
            </p:custDataLst>
          </p:nvPr>
        </p:nvSpPr>
        <p:spPr>
          <a:xfrm>
            <a:off x="6422391" y="1929765"/>
            <a:ext cx="165100" cy="165100"/>
          </a:xfrm>
          <a:prstGeom prst="ellipse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New picture"/>
          <p:cNvPicPr/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534900" y="10642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281941" y="-14605"/>
            <a:ext cx="332994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09576" y="1892300"/>
            <a:ext cx="3074035" cy="3074035"/>
          </a:xfrm>
          <a:prstGeom prst="ellipse">
            <a:avLst/>
          </a:prstGeom>
        </p:spPr>
      </p:pic>
      <p:sp>
        <p:nvSpPr>
          <p:cNvPr id="29" name="文本框 28"/>
          <p:cNvSpPr txBox="1"/>
          <p:nvPr>
            <p:custDataLst>
              <p:tags r:id="rId4"/>
            </p:custDataLst>
          </p:nvPr>
        </p:nvSpPr>
        <p:spPr>
          <a:xfrm>
            <a:off x="3723641" y="1470660"/>
            <a:ext cx="8260715" cy="459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5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同学们，诗歌是诗人生命的冲动，感情的倾诉，今天，诗人范成大给大家带来了一首诗，咱们一起来看看诗人有怎样的情感要与大家分享，好不好？</a:t>
            </a:r>
            <a:endParaRPr lang="zh-CN" altLang="en-US" sz="45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28576" y="524512"/>
            <a:ext cx="5135245" cy="1368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83821" y="524510"/>
            <a:ext cx="4888865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作者简介</a:t>
            </a: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endParaRPr lang="en-US" altLang="zh-CN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范成大</a:t>
            </a:r>
            <a:endParaRPr lang="en-US" altLang="zh-CN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4004945" y="222885"/>
            <a:ext cx="1158240" cy="1756410"/>
            <a:chOff x="7264" y="3406"/>
            <a:chExt cx="2639" cy="4166"/>
          </a:xfrm>
        </p:grpSpPr>
        <p:pic>
          <p:nvPicPr>
            <p:cNvPr id="3" name="图片 2" descr="3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7264" y="3406"/>
              <a:ext cx="2205" cy="3946"/>
            </a:xfrm>
            <a:prstGeom prst="rect">
              <a:avLst/>
            </a:prstGeom>
          </p:spPr>
        </p:pic>
        <p:pic>
          <p:nvPicPr>
            <p:cNvPr id="6" name="图片 5" descr="3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8609" y="5226"/>
              <a:ext cx="1295" cy="2347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981326" y="1892935"/>
            <a:ext cx="9192895" cy="499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5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5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范成大(1126～1193)南宋诗人。字致能，号石湖居士。著有《石湖居士诗集》、《石湖词》、《吴湖录》等。范成大的诗，以反映农村社会生活图景的作品成就最高。范成大晚年作的组诗《四时田园杂兴》，是他田园诗的代表作品。他与陆游、杨万里、尤袤齐名，为“南宋四大家”之一。</a:t>
            </a:r>
            <a:endParaRPr lang="zh-CN" altLang="en-US" sz="35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142874" y="2310767"/>
            <a:ext cx="2838451" cy="3645535"/>
          </a:xfrm>
          <a:prstGeom prst="rect">
            <a:avLst/>
          </a:prstGeom>
        </p:spPr>
      </p:pic>
    </p:spTree>
  </p:cSld>
  <p:clrMapOvr>
    <a:masterClrMapping/>
  </p:clrMapOvr>
  <p:transition>
    <p:comb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 rot="1320000">
            <a:off x="-129540" y="-236855"/>
            <a:ext cx="1560831" cy="2364740"/>
            <a:chOff x="7264" y="3406"/>
            <a:chExt cx="2639" cy="4166"/>
          </a:xfrm>
        </p:grpSpPr>
        <p:pic>
          <p:nvPicPr>
            <p:cNvPr id="2" name="图片 1" descr="34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7264" y="3406"/>
              <a:ext cx="2205" cy="3946"/>
            </a:xfrm>
            <a:prstGeom prst="rect">
              <a:avLst/>
            </a:prstGeom>
          </p:spPr>
        </p:pic>
        <p:pic>
          <p:nvPicPr>
            <p:cNvPr id="3" name="图片 2" descr="3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8609" y="5226"/>
              <a:ext cx="1295" cy="2347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283846" y="1059816"/>
            <a:ext cx="11624945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范成大晚年所作的《四时田园杂兴（其三十一）》比较全面而深刻地描写了农村四时的风光景物、风俗习惯，不但充满了田园诗的特色，而且也反映了农民的辛勤劳动和困苦生活。“四时”指春、夏、秋、冬（每一季二十首，共六十首）。“田园”这里泛指农村。“兴”即兴致，兴趣，感兴，引申为即兴创作。“杂兴”即随兴写来的作品。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rot="10800000">
            <a:off x="-146685" y="-814070"/>
            <a:ext cx="6101080" cy="2186940"/>
          </a:xfrm>
          <a:prstGeom prst="rect">
            <a:avLst/>
          </a:prstGeom>
        </p:spPr>
      </p:pic>
      <p:pic>
        <p:nvPicPr>
          <p:cNvPr id="2" name="图片 1" descr="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10800000">
            <a:off x="4681222" y="-1231265"/>
            <a:ext cx="7673975" cy="275082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5"/>
            </p:custDataLst>
          </p:nvPr>
        </p:nvSpPr>
        <p:spPr>
          <a:xfrm>
            <a:off x="2134870" y="2055813"/>
            <a:ext cx="9353551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5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四时兴是什么意思? </a:t>
            </a:r>
            <a:endParaRPr lang="en-US" altLang="zh-CN" sz="4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134870" y="3720148"/>
            <a:ext cx="935355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5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谁能用自己的话说一说题目的意思?</a:t>
            </a:r>
            <a:endParaRPr lang="zh-CN" altLang="en-US" sz="4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134870" y="5384483"/>
            <a:ext cx="935355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5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猜想一下诗文会写些什么内容?</a:t>
            </a:r>
            <a:endParaRPr lang="zh-CN" altLang="en-US" sz="4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1039495" y="2062480"/>
            <a:ext cx="760731" cy="78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50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书体坊郭小语钢笔楷体" panose="02010601030101010101" charset="-122"/>
                <a:ea typeface="书体坊郭小语钢笔楷体" panose="02010601030101010101" charset="-122"/>
                <a:sym typeface="+mn-ea"/>
              </a:rPr>
              <a:t>01</a:t>
            </a:r>
            <a:endParaRPr lang="en-US" altLang="zh-CN" sz="450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书体坊郭小语钢笔楷体" panose="02010601030101010101" charset="-122"/>
              <a:ea typeface="书体坊郭小语钢笔楷体" panose="0201060103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1039495" y="3726815"/>
            <a:ext cx="760731" cy="78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50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书体坊郭小语钢笔楷体" panose="02010601030101010101" charset="-122"/>
                <a:ea typeface="书体坊郭小语钢笔楷体" panose="02010601030101010101" charset="-122"/>
                <a:sym typeface="+mn-ea"/>
              </a:rPr>
              <a:t>02</a:t>
            </a:r>
            <a:endParaRPr lang="en-US" altLang="zh-CN" sz="450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书体坊郭小语钢笔楷体" panose="02010601030101010101" charset="-122"/>
              <a:ea typeface="书体坊郭小语钢笔楷体" panose="0201060103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1039495" y="5391150"/>
            <a:ext cx="760731" cy="78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50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书体坊郭小语钢笔楷体" panose="02010601030101010101" charset="-122"/>
                <a:ea typeface="书体坊郭小语钢笔楷体" panose="02010601030101010101" charset="-122"/>
                <a:sym typeface="+mn-ea"/>
              </a:rPr>
              <a:t>03</a:t>
            </a:r>
            <a:endParaRPr lang="en-US" altLang="zh-CN" sz="450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书体坊郭小语钢笔楷体" panose="02010601030101010101" charset="-122"/>
              <a:ea typeface="书体坊郭小语钢笔楷体" panose="02010601030101010101" charset="-122"/>
              <a:sym typeface="+mn-ea"/>
            </a:endParaRPr>
          </a:p>
        </p:txBody>
      </p:sp>
      <p:grpSp>
        <p:nvGrpSpPr>
          <p:cNvPr id="23" name="组合 22"/>
          <p:cNvGrpSpPr/>
          <p:nvPr>
            <p:custDataLst>
              <p:tags r:id="rId11"/>
            </p:custDataLst>
          </p:nvPr>
        </p:nvGrpSpPr>
        <p:grpSpPr>
          <a:xfrm>
            <a:off x="600711" y="306070"/>
            <a:ext cx="1638300" cy="1638300"/>
            <a:chOff x="782" y="482"/>
            <a:chExt cx="2580" cy="2580"/>
          </a:xfrm>
        </p:grpSpPr>
        <p:sp>
          <p:nvSpPr>
            <p:cNvPr id="17" name="椭圆 16"/>
            <p:cNvSpPr/>
            <p:nvPr>
              <p:custDataLst>
                <p:tags r:id="rId12"/>
              </p:custDataLst>
            </p:nvPr>
          </p:nvSpPr>
          <p:spPr>
            <a:xfrm>
              <a:off x="782" y="482"/>
              <a:ext cx="2580" cy="25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13"/>
              </p:custDataLst>
            </p:nvPr>
          </p:nvSpPr>
          <p:spPr>
            <a:xfrm>
              <a:off x="854" y="1095"/>
              <a:ext cx="2436" cy="135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5000" b="1">
                  <a:ln>
                    <a:solidFill>
                      <a:schemeClr val="bg1"/>
                    </a:solidFill>
                  </a:ln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释义</a:t>
              </a:r>
              <a:endParaRPr lang="zh-CN" altLang="en-US" sz="5000" b="1">
                <a:ln>
                  <a:solidFill>
                    <a:schemeClr val="bg1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" grpId="0"/>
      <p:bldP spid="6" grpId="0"/>
      <p:bldP spid="16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rot="17400000" flipV="1">
            <a:off x="-3131819" y="942341"/>
            <a:ext cx="6650355" cy="2383791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email"/>
          <a:stretch>
            <a:fillRect/>
          </a:stretch>
        </p:blipFill>
        <p:spPr>
          <a:xfrm rot="6300000" flipV="1">
            <a:off x="8399147" y="3768091"/>
            <a:ext cx="6650355" cy="2383791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664988" y="1393192"/>
            <a:ext cx="1415772" cy="35337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>
                <a:latin typeface="书体坊郭小语钢笔楷体" panose="02010601030101010101" charset="-122"/>
                <a:ea typeface="书体坊郭小语钢笔楷体" panose="02010601030101010101" charset="-122"/>
              </a:rPr>
              <a:t>第二节</a:t>
            </a:r>
            <a:endParaRPr lang="zh-CN" altLang="en-US" sz="8000">
              <a:latin typeface="书体坊郭小语钢笔楷体" panose="02010601030101010101" charset="-122"/>
              <a:ea typeface="书体坊郭小语钢笔楷体" panose="0201060103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118663" y="1788795"/>
            <a:ext cx="677108" cy="44424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书体坊郭小语钢笔楷体" panose="02010601030101010101" charset="-122"/>
                <a:ea typeface="书体坊郭小语钢笔楷体" panose="02010601030101010101" charset="-122"/>
                <a:sym typeface="+mn-ea"/>
              </a:rPr>
              <a:t>初读古诗，初步感知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书体坊郭小语钢笔楷体" panose="02010601030101010101" charset="-122"/>
              <a:ea typeface="书体坊郭小语钢笔楷体" panose="02010601030101010101" charset="-122"/>
              <a:sym typeface="+mn-ea"/>
            </a:endParaRPr>
          </a:p>
        </p:txBody>
      </p:sp>
      <p:sp>
        <p:nvSpPr>
          <p:cNvPr id="14" name="椭圆 13"/>
          <p:cNvSpPr/>
          <p:nvPr>
            <p:custDataLst>
              <p:tags r:id="rId6"/>
            </p:custDataLst>
          </p:nvPr>
        </p:nvSpPr>
        <p:spPr>
          <a:xfrm>
            <a:off x="5955666" y="1393190"/>
            <a:ext cx="165100" cy="165100"/>
          </a:xfrm>
          <a:prstGeom prst="ellipse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895216" y="1804670"/>
            <a:ext cx="2183765" cy="3308350"/>
            <a:chOff x="7264" y="3406"/>
            <a:chExt cx="2639" cy="4166"/>
          </a:xfrm>
        </p:grpSpPr>
        <p:pic>
          <p:nvPicPr>
            <p:cNvPr id="2" name="图片 1" descr="34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7264" y="3406"/>
              <a:ext cx="2205" cy="3946"/>
            </a:xfrm>
            <a:prstGeom prst="rect">
              <a:avLst/>
            </a:prstGeom>
          </p:spPr>
        </p:pic>
        <p:pic>
          <p:nvPicPr>
            <p:cNvPr id="3" name="图片 2" descr="3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8609" y="5226"/>
              <a:ext cx="1295" cy="2347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672466" y="1219836"/>
            <a:ext cx="48488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5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5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读了这首诗，你能简要的说说诗歌写什么情景吗?</a:t>
            </a:r>
            <a:endParaRPr lang="zh-CN" altLang="en-US" sz="3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672466" y="4127501"/>
            <a:ext cx="48488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5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5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诗中都写了哪些人物?他们分别在干什么?你是从哪儿看出来的?</a:t>
            </a:r>
            <a:endParaRPr lang="zh-CN" altLang="en-US" sz="35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6922135" y="1804672"/>
            <a:ext cx="4848860" cy="386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sz="35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村庄儿女───</a:t>
            </a:r>
            <a:endParaRPr sz="35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>
              <a:lnSpc>
                <a:spcPct val="140000"/>
              </a:lnSpc>
            </a:pPr>
            <a:r>
              <a:rPr sz="35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耘田织布</a:t>
            </a:r>
            <a:endParaRPr sz="35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40000"/>
              </a:lnSpc>
            </a:pPr>
            <a:endParaRPr sz="35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40000"/>
              </a:lnSpc>
            </a:pPr>
            <a:r>
              <a:rPr sz="35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童孙  ───</a:t>
            </a:r>
            <a:endParaRPr sz="35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>
              <a:lnSpc>
                <a:spcPct val="140000"/>
              </a:lnSpc>
            </a:pPr>
            <a:r>
              <a:rPr sz="35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学种瓜</a:t>
            </a:r>
            <a:endParaRPr sz="35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 rot="1320000">
            <a:off x="-154939" y="-601980"/>
            <a:ext cx="2089785" cy="3166110"/>
            <a:chOff x="7264" y="3406"/>
            <a:chExt cx="2639" cy="4166"/>
          </a:xfrm>
        </p:grpSpPr>
        <p:pic>
          <p:nvPicPr>
            <p:cNvPr id="2" name="图片 1" descr="34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7264" y="3406"/>
              <a:ext cx="2205" cy="3946"/>
            </a:xfrm>
            <a:prstGeom prst="rect">
              <a:avLst/>
            </a:prstGeom>
          </p:spPr>
        </p:pic>
        <p:pic>
          <p:nvPicPr>
            <p:cNvPr id="3" name="图片 2" descr="3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8609" y="5226"/>
              <a:ext cx="1295" cy="2347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229235" y="1372870"/>
            <a:ext cx="11733531" cy="5286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5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这首《四时田园杂兴</a:t>
            </a:r>
            <a:r>
              <a:rPr lang="en-US" altLang="zh-CN" sz="45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45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其三十一）》，描写农村夏日生活中的一个场景。诗歌不但描绘了浓厚的农村生活气息，表现了诗人对农村生活的喜悦之情，而且也表现了诗人对黑暗官场生活的憎恶，以及对人民苦难生活的同情。</a:t>
            </a:r>
            <a:endParaRPr lang="zh-CN" altLang="en-US" sz="45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p="http://schemas.openxmlformats.org/presentationml/2006/main">
  <p:tag name="AS_UNIQUEID" val="187"/>
</p:tagLst>
</file>

<file path=ppt/tags/tag10.xml><?xml version="1.0" encoding="utf-8"?>
<p:tagLst xmlns:p="http://schemas.openxmlformats.org/presentationml/2006/main">
  <p:tag name="AS_UNIQUEID" val="197"/>
</p:tagLst>
</file>

<file path=ppt/tags/tag100.xml><?xml version="1.0" encoding="utf-8"?>
<p:tagLst xmlns:p="http://schemas.openxmlformats.org/presentationml/2006/main">
  <p:tag name="AS_UNIQUEID" val="323"/>
</p:tagLst>
</file>

<file path=ppt/tags/tag101.xml><?xml version="1.0" encoding="utf-8"?>
<p:tagLst xmlns:p="http://schemas.openxmlformats.org/presentationml/2006/main">
  <p:tag name="AS_UNIQUEID" val="324"/>
</p:tagLst>
</file>

<file path=ppt/tags/tag102.xml><?xml version="1.0" encoding="utf-8"?>
<p:tagLst xmlns:p="http://schemas.openxmlformats.org/presentationml/2006/main">
  <p:tag name="AS_UNIQUEID" val="325"/>
</p:tagLst>
</file>

<file path=ppt/tags/tag103.xml><?xml version="1.0" encoding="utf-8"?>
<p:tagLst xmlns:p="http://schemas.openxmlformats.org/presentationml/2006/main">
  <p:tag name="AS_UNIQUEID" val="326"/>
</p:tagLst>
</file>

<file path=ppt/tags/tag104.xml><?xml version="1.0" encoding="utf-8"?>
<p:tagLst xmlns:p="http://schemas.openxmlformats.org/presentationml/2006/main">
  <p:tag name="AS_UNIQUEID" val="327"/>
</p:tagLst>
</file>

<file path=ppt/tags/tag105.xml><?xml version="1.0" encoding="utf-8"?>
<p:tagLst xmlns:p="http://schemas.openxmlformats.org/presentationml/2006/main">
  <p:tag name="AS_UNIQUEID" val="2"/>
</p:tagLst>
</file>

<file path=ppt/tags/tag106.xml><?xml version="1.0" encoding="utf-8"?>
<p:tagLst xmlns:p="http://schemas.openxmlformats.org/presentationml/2006/main">
  <p:tag name="AS_UNIQUEID" val="3"/>
</p:tagLst>
</file>

<file path=ppt/tags/tag107.xml><?xml version="1.0" encoding="utf-8"?>
<p:tagLst xmlns:p="http://schemas.openxmlformats.org/presentationml/2006/main">
  <p:tag name="AS_UNIQUEID" val="4"/>
</p:tagLst>
</file>

<file path=ppt/tags/tag108.xml><?xml version="1.0" encoding="utf-8"?>
<p:tagLst xmlns:p="http://schemas.openxmlformats.org/presentationml/2006/main">
  <p:tag name="AS_UNIQUEID" val="5"/>
</p:tagLst>
</file>

<file path=ppt/tags/tag109.xml><?xml version="1.0" encoding="utf-8"?>
<p:tagLst xmlns:p="http://schemas.openxmlformats.org/presentationml/2006/main">
  <p:tag name="AS_UNIQUEID" val="6"/>
</p:tagLst>
</file>

<file path=ppt/tags/tag11.xml><?xml version="1.0" encoding="utf-8"?>
<p:tagLst xmlns:p="http://schemas.openxmlformats.org/presentationml/2006/main">
  <p:tag name="AS_UNIQUEID" val="199"/>
</p:tagLst>
</file>

<file path=ppt/tags/tag110.xml><?xml version="1.0" encoding="utf-8"?>
<p:tagLst xmlns:p="http://schemas.openxmlformats.org/presentationml/2006/main">
  <p:tag name="AS_UNIQUEID" val="7"/>
</p:tagLst>
</file>

<file path=ppt/tags/tag111.xml><?xml version="1.0" encoding="utf-8"?>
<p:tagLst xmlns:p="http://schemas.openxmlformats.org/presentationml/2006/main">
  <p:tag name="AS_UNIQUEID" val="9"/>
</p:tagLst>
</file>

<file path=ppt/tags/tag112.xml><?xml version="1.0" encoding="utf-8"?>
<p:tagLst xmlns:p="http://schemas.openxmlformats.org/presentationml/2006/main">
  <p:tag name="AS_UNIQUEID" val="10"/>
</p:tagLst>
</file>

<file path=ppt/tags/tag113.xml><?xml version="1.0" encoding="utf-8"?>
<p:tagLst xmlns:p="http://schemas.openxmlformats.org/presentationml/2006/main">
  <p:tag name="AS_UNIQUEID" val="11"/>
</p:tagLst>
</file>

<file path=ppt/tags/tag114.xml><?xml version="1.0" encoding="utf-8"?>
<p:tagLst xmlns:p="http://schemas.openxmlformats.org/presentationml/2006/main">
  <p:tag name="AS_UNIQUEID" val="12"/>
</p:tagLst>
</file>

<file path=ppt/tags/tag115.xml><?xml version="1.0" encoding="utf-8"?>
<p:tagLst xmlns:p="http://schemas.openxmlformats.org/presentationml/2006/main">
  <p:tag name="AS_UNIQUEID" val="14"/>
</p:tagLst>
</file>

<file path=ppt/tags/tag116.xml><?xml version="1.0" encoding="utf-8"?>
<p:tagLst xmlns:p="http://schemas.openxmlformats.org/presentationml/2006/main">
  <p:tag name="AS_UNIQUEID" val="15"/>
</p:tagLst>
</file>

<file path=ppt/tags/tag117.xml><?xml version="1.0" encoding="utf-8"?>
<p:tagLst xmlns:p="http://schemas.openxmlformats.org/presentationml/2006/main">
  <p:tag name="AS_UNIQUEID" val="16"/>
</p:tagLst>
</file>

<file path=ppt/tags/tag118.xml><?xml version="1.0" encoding="utf-8"?>
<p:tagLst xmlns:p="http://schemas.openxmlformats.org/presentationml/2006/main">
  <p:tag name="AS_UNIQUEID" val="17"/>
</p:tagLst>
</file>

<file path=ppt/tags/tag119.xml><?xml version="1.0" encoding="utf-8"?>
<p:tagLst xmlns:p="http://schemas.openxmlformats.org/presentationml/2006/main">
  <p:tag name="AS_UNIQUEID" val="18"/>
</p:tagLst>
</file>

<file path=ppt/tags/tag12.xml><?xml version="1.0" encoding="utf-8"?>
<p:tagLst xmlns:p="http://schemas.openxmlformats.org/presentationml/2006/main">
  <p:tag name="AS_UNIQUEID" val="200"/>
</p:tagLst>
</file>

<file path=ppt/tags/tag120.xml><?xml version="1.0" encoding="utf-8"?>
<p:tagLst xmlns:p="http://schemas.openxmlformats.org/presentationml/2006/main">
  <p:tag name="AS_UNIQUEID" val="20"/>
</p:tagLst>
</file>

<file path=ppt/tags/tag121.xml><?xml version="1.0" encoding="utf-8"?>
<p:tagLst xmlns:p="http://schemas.openxmlformats.org/presentationml/2006/main">
  <p:tag name="AS_UNIQUEID" val="21"/>
</p:tagLst>
</file>

<file path=ppt/tags/tag122.xml><?xml version="1.0" encoding="utf-8"?>
<p:tagLst xmlns:p="http://schemas.openxmlformats.org/presentationml/2006/main">
  <p:tag name="AS_UNIQUEID" val="22"/>
</p:tagLst>
</file>

<file path=ppt/tags/tag123.xml><?xml version="1.0" encoding="utf-8"?>
<p:tagLst xmlns:p="http://schemas.openxmlformats.org/presentationml/2006/main">
  <p:tag name="AS_UNIQUEID" val="23"/>
</p:tagLst>
</file>

<file path=ppt/tags/tag124.xml><?xml version="1.0" encoding="utf-8"?>
<p:tagLst xmlns:p="http://schemas.openxmlformats.org/presentationml/2006/main">
  <p:tag name="AS_UNIQUEID" val="24"/>
</p:tagLst>
</file>

<file path=ppt/tags/tag125.xml><?xml version="1.0" encoding="utf-8"?>
<p:tagLst xmlns:p="http://schemas.openxmlformats.org/presentationml/2006/main">
  <p:tag name="AS_UNIQUEID" val="25"/>
</p:tagLst>
</file>

<file path=ppt/tags/tag126.xml><?xml version="1.0" encoding="utf-8"?>
<p:tagLst xmlns:p="http://schemas.openxmlformats.org/presentationml/2006/main">
  <p:tag name="AS_UNIQUEID" val="26"/>
</p:tagLst>
</file>

<file path=ppt/tags/tag127.xml><?xml version="1.0" encoding="utf-8"?>
<p:tagLst xmlns:p="http://schemas.openxmlformats.org/presentationml/2006/main">
  <p:tag name="AS_UNIQUEID" val="27"/>
</p:tagLst>
</file>

<file path=ppt/tags/tag128.xml><?xml version="1.0" encoding="utf-8"?>
<p:tagLst xmlns:p="http://schemas.openxmlformats.org/presentationml/2006/main">
  <p:tag name="AS_UNIQUEID" val="28"/>
</p:tagLst>
</file>

<file path=ppt/tags/tag129.xml><?xml version="1.0" encoding="utf-8"?>
<p:tagLst xmlns:p="http://schemas.openxmlformats.org/presentationml/2006/main">
  <p:tag name="AS_UNIQUEID" val="29"/>
</p:tagLst>
</file>

<file path=ppt/tags/tag13.xml><?xml version="1.0" encoding="utf-8"?>
<p:tagLst xmlns:p="http://schemas.openxmlformats.org/presentationml/2006/main">
  <p:tag name="AS_UNIQUEID" val="201"/>
</p:tagLst>
</file>

<file path=ppt/tags/tag130.xml><?xml version="1.0" encoding="utf-8"?>
<p:tagLst xmlns:p="http://schemas.openxmlformats.org/presentationml/2006/main">
  <p:tag name="AS_UNIQUEID" val="30"/>
</p:tagLst>
</file>

<file path=ppt/tags/tag131.xml><?xml version="1.0" encoding="utf-8"?>
<p:tagLst xmlns:p="http://schemas.openxmlformats.org/presentationml/2006/main">
  <p:tag name="AS_UNIQUEID" val="31"/>
</p:tagLst>
</file>

<file path=ppt/tags/tag132.xml><?xml version="1.0" encoding="utf-8"?>
<p:tagLst xmlns:p="http://schemas.openxmlformats.org/presentationml/2006/main">
  <p:tag name="AS_UNIQUEID" val="32"/>
</p:tagLst>
</file>

<file path=ppt/tags/tag133.xml><?xml version="1.0" encoding="utf-8"?>
<p:tagLst xmlns:p="http://schemas.openxmlformats.org/presentationml/2006/main">
  <p:tag name="AS_UNIQUEID" val="34"/>
</p:tagLst>
</file>

<file path=ppt/tags/tag134.xml><?xml version="1.0" encoding="utf-8"?>
<p:tagLst xmlns:p="http://schemas.openxmlformats.org/presentationml/2006/main">
  <p:tag name="AS_UNIQUEID" val="35"/>
</p:tagLst>
</file>

<file path=ppt/tags/tag135.xml><?xml version="1.0" encoding="utf-8"?>
<p:tagLst xmlns:p="http://schemas.openxmlformats.org/presentationml/2006/main">
  <p:tag name="AS_UNIQUEID" val="36"/>
</p:tagLst>
</file>

<file path=ppt/tags/tag136.xml><?xml version="1.0" encoding="utf-8"?>
<p:tagLst xmlns:p="http://schemas.openxmlformats.org/presentationml/2006/main">
  <p:tag name="AS_UNIQUEID" val="37"/>
</p:tagLst>
</file>

<file path=ppt/tags/tag137.xml><?xml version="1.0" encoding="utf-8"?>
<p:tagLst xmlns:p="http://schemas.openxmlformats.org/presentationml/2006/main">
  <p:tag name="AS_UNIQUEID" val="38"/>
</p:tagLst>
</file>

<file path=ppt/tags/tag138.xml><?xml version="1.0" encoding="utf-8"?>
<p:tagLst xmlns:p="http://schemas.openxmlformats.org/presentationml/2006/main">
  <p:tag name="AS_UNIQUEID" val="39"/>
</p:tagLst>
</file>

<file path=ppt/tags/tag139.xml><?xml version="1.0" encoding="utf-8"?>
<p:tagLst xmlns:p="http://schemas.openxmlformats.org/presentationml/2006/main">
  <p:tag name="AS_UNIQUEID" val="40"/>
</p:tagLst>
</file>

<file path=ppt/tags/tag14.xml><?xml version="1.0" encoding="utf-8"?>
<p:tagLst xmlns:p="http://schemas.openxmlformats.org/presentationml/2006/main">
  <p:tag name="AS_UNIQUEID" val="202"/>
</p:tagLst>
</file>

<file path=ppt/tags/tag140.xml><?xml version="1.0" encoding="utf-8"?>
<p:tagLst xmlns:p="http://schemas.openxmlformats.org/presentationml/2006/main">
  <p:tag name="AS_UNIQUEID" val="41"/>
</p:tagLst>
</file>

<file path=ppt/tags/tag141.xml><?xml version="1.0" encoding="utf-8"?>
<p:tagLst xmlns:p="http://schemas.openxmlformats.org/presentationml/2006/main">
  <p:tag name="AS_UNIQUEID" val="42"/>
</p:tagLst>
</file>

<file path=ppt/tags/tag142.xml><?xml version="1.0" encoding="utf-8"?>
<p:tagLst xmlns:p="http://schemas.openxmlformats.org/presentationml/2006/main">
  <p:tag name="AS_UNIQUEID" val="43"/>
</p:tagLst>
</file>

<file path=ppt/tags/tag143.xml><?xml version="1.0" encoding="utf-8"?>
<p:tagLst xmlns:p="http://schemas.openxmlformats.org/presentationml/2006/main">
  <p:tag name="AS_UNIQUEID" val="45"/>
</p:tagLst>
</file>

<file path=ppt/tags/tag144.xml><?xml version="1.0" encoding="utf-8"?>
<p:tagLst xmlns:p="http://schemas.openxmlformats.org/presentationml/2006/main">
  <p:tag name="AS_UNIQUEID" val="46"/>
</p:tagLst>
</file>

<file path=ppt/tags/tag145.xml><?xml version="1.0" encoding="utf-8"?>
<p:tagLst xmlns:p="http://schemas.openxmlformats.org/presentationml/2006/main">
  <p:tag name="AS_UNIQUEID" val="47"/>
</p:tagLst>
</file>

<file path=ppt/tags/tag146.xml><?xml version="1.0" encoding="utf-8"?>
<p:tagLst xmlns:p="http://schemas.openxmlformats.org/presentationml/2006/main">
  <p:tag name="AS_UNIQUEID" val="48"/>
</p:tagLst>
</file>

<file path=ppt/tags/tag147.xml><?xml version="1.0" encoding="utf-8"?>
<p:tagLst xmlns:p="http://schemas.openxmlformats.org/presentationml/2006/main">
  <p:tag name="AS_UNIQUEID" val="49"/>
</p:tagLst>
</file>

<file path=ppt/tags/tag148.xml><?xml version="1.0" encoding="utf-8"?>
<p:tagLst xmlns:p="http://schemas.openxmlformats.org/presentationml/2006/main">
  <p:tag name="AS_UNIQUEID" val="51"/>
</p:tagLst>
</file>

<file path=ppt/tags/tag149.xml><?xml version="1.0" encoding="utf-8"?>
<p:tagLst xmlns:p="http://schemas.openxmlformats.org/presentationml/2006/main">
  <p:tag name="AS_UNIQUEID" val="52"/>
</p:tagLst>
</file>

<file path=ppt/tags/tag15.xml><?xml version="1.0" encoding="utf-8"?>
<p:tagLst xmlns:p="http://schemas.openxmlformats.org/presentationml/2006/main">
  <p:tag name="AS_UNIQUEID" val="203"/>
</p:tagLst>
</file>

<file path=ppt/tags/tag150.xml><?xml version="1.0" encoding="utf-8"?>
<p:tagLst xmlns:p="http://schemas.openxmlformats.org/presentationml/2006/main">
  <p:tag name="AS_UNIQUEID" val="53"/>
</p:tagLst>
</file>

<file path=ppt/tags/tag151.xml><?xml version="1.0" encoding="utf-8"?>
<p:tagLst xmlns:p="http://schemas.openxmlformats.org/presentationml/2006/main">
  <p:tag name="AS_UNIQUEID" val="54"/>
</p:tagLst>
</file>

<file path=ppt/tags/tag152.xml><?xml version="1.0" encoding="utf-8"?>
<p:tagLst xmlns:p="http://schemas.openxmlformats.org/presentationml/2006/main">
  <p:tag name="AS_UNIQUEID" val="55"/>
</p:tagLst>
</file>

<file path=ppt/tags/tag153.xml><?xml version="1.0" encoding="utf-8"?>
<p:tagLst xmlns:p="http://schemas.openxmlformats.org/presentationml/2006/main">
  <p:tag name="AS_UNIQUEID" val="56"/>
</p:tagLst>
</file>

<file path=ppt/tags/tag154.xml><?xml version="1.0" encoding="utf-8"?>
<p:tagLst xmlns:p="http://schemas.openxmlformats.org/presentationml/2006/main">
  <p:tag name="AS_UNIQUEID" val="57"/>
</p:tagLst>
</file>

<file path=ppt/tags/tag155.xml><?xml version="1.0" encoding="utf-8"?>
<p:tagLst xmlns:p="http://schemas.openxmlformats.org/presentationml/2006/main">
  <p:tag name="AS_UNIQUEID" val="58"/>
</p:tagLst>
</file>

<file path=ppt/tags/tag156.xml><?xml version="1.0" encoding="utf-8"?>
<p:tagLst xmlns:p="http://schemas.openxmlformats.org/presentationml/2006/main">
  <p:tag name="AS_UNIQUEID" val="60"/>
</p:tagLst>
</file>

<file path=ppt/tags/tag157.xml><?xml version="1.0" encoding="utf-8"?>
<p:tagLst xmlns:p="http://schemas.openxmlformats.org/presentationml/2006/main">
  <p:tag name="AS_UNIQUEID" val="61"/>
</p:tagLst>
</file>

<file path=ppt/tags/tag158.xml><?xml version="1.0" encoding="utf-8"?>
<p:tagLst xmlns:p="http://schemas.openxmlformats.org/presentationml/2006/main">
  <p:tag name="AS_UNIQUEID" val="62"/>
</p:tagLst>
</file>

<file path=ppt/tags/tag159.xml><?xml version="1.0" encoding="utf-8"?>
<p:tagLst xmlns:p="http://schemas.openxmlformats.org/presentationml/2006/main">
  <p:tag name="AS_UNIQUEID" val="63"/>
</p:tagLst>
</file>

<file path=ppt/tags/tag16.xml><?xml version="1.0" encoding="utf-8"?>
<p:tagLst xmlns:p="http://schemas.openxmlformats.org/presentationml/2006/main">
  <p:tag name="AS_UNIQUEID" val="205"/>
</p:tagLst>
</file>

<file path=ppt/tags/tag160.xml><?xml version="1.0" encoding="utf-8"?>
<p:tagLst xmlns:p="http://schemas.openxmlformats.org/presentationml/2006/main">
  <p:tag name="AS_UNIQUEID" val="64"/>
</p:tagLst>
</file>

<file path=ppt/tags/tag161.xml><?xml version="1.0" encoding="utf-8"?>
<p:tagLst xmlns:p="http://schemas.openxmlformats.org/presentationml/2006/main">
  <p:tag name="AS_UNIQUEID" val="65"/>
</p:tagLst>
</file>

<file path=ppt/tags/tag162.xml><?xml version="1.0" encoding="utf-8"?>
<p:tagLst xmlns:p="http://schemas.openxmlformats.org/presentationml/2006/main">
  <p:tag name="AS_UNIQUEID" val="66"/>
</p:tagLst>
</file>

<file path=ppt/tags/tag163.xml><?xml version="1.0" encoding="utf-8"?>
<p:tagLst xmlns:p="http://schemas.openxmlformats.org/presentationml/2006/main">
  <p:tag name="AS_UNIQUEID" val="67"/>
</p:tagLst>
</file>

<file path=ppt/tags/tag164.xml><?xml version="1.0" encoding="utf-8"?>
<p:tagLst xmlns:p="http://schemas.openxmlformats.org/presentationml/2006/main">
  <p:tag name="AS_UNIQUEID" val="69"/>
</p:tagLst>
</file>

<file path=ppt/tags/tag165.xml><?xml version="1.0" encoding="utf-8"?>
<p:tagLst xmlns:p="http://schemas.openxmlformats.org/presentationml/2006/main">
  <p:tag name="AS_UNIQUEID" val="70"/>
</p:tagLst>
</file>

<file path=ppt/tags/tag166.xml><?xml version="1.0" encoding="utf-8"?>
<p:tagLst xmlns:p="http://schemas.openxmlformats.org/presentationml/2006/main">
  <p:tag name="AS_UNIQUEID" val="71"/>
</p:tagLst>
</file>

<file path=ppt/tags/tag167.xml><?xml version="1.0" encoding="utf-8"?>
<p:tagLst xmlns:p="http://schemas.openxmlformats.org/presentationml/2006/main">
  <p:tag name="AS_UNIQUEID" val="72"/>
</p:tagLst>
</file>

<file path=ppt/tags/tag168.xml><?xml version="1.0" encoding="utf-8"?>
<p:tagLst xmlns:p="http://schemas.openxmlformats.org/presentationml/2006/main">
  <p:tag name="AS_UNIQUEID" val="73"/>
</p:tagLst>
</file>

<file path=ppt/tags/tag169.xml><?xml version="1.0" encoding="utf-8"?>
<p:tagLst xmlns:p="http://schemas.openxmlformats.org/presentationml/2006/main">
  <p:tag name="AS_UNIQUEID" val="74"/>
</p:tagLst>
</file>

<file path=ppt/tags/tag17.xml><?xml version="1.0" encoding="utf-8"?>
<p:tagLst xmlns:p="http://schemas.openxmlformats.org/presentationml/2006/main">
  <p:tag name="AS_UNIQUEID" val="206"/>
</p:tagLst>
</file>

<file path=ppt/tags/tag170.xml><?xml version="1.0" encoding="utf-8"?>
<p:tagLst xmlns:p="http://schemas.openxmlformats.org/presentationml/2006/main">
  <p:tag name="AS_UNIQUEID" val="75"/>
</p:tagLst>
</file>

<file path=ppt/tags/tag171.xml><?xml version="1.0" encoding="utf-8"?>
<p:tagLst xmlns:p="http://schemas.openxmlformats.org/presentationml/2006/main">
  <p:tag name="AS_UNIQUEID" val="76"/>
</p:tagLst>
</file>

<file path=ppt/tags/tag172.xml><?xml version="1.0" encoding="utf-8"?>
<p:tagLst xmlns:p="http://schemas.openxmlformats.org/presentationml/2006/main">
  <p:tag name="AS_UNIQUEID" val="78"/>
</p:tagLst>
</file>

<file path=ppt/tags/tag173.xml><?xml version="1.0" encoding="utf-8"?>
<p:tagLst xmlns:p="http://schemas.openxmlformats.org/presentationml/2006/main">
  <p:tag name="AS_UNIQUEID" val="79"/>
</p:tagLst>
</file>

<file path=ppt/tags/tag174.xml><?xml version="1.0" encoding="utf-8"?>
<p:tagLst xmlns:p="http://schemas.openxmlformats.org/presentationml/2006/main">
  <p:tag name="AS_UNIQUEID" val="80"/>
</p:tagLst>
</file>

<file path=ppt/tags/tag175.xml><?xml version="1.0" encoding="utf-8"?>
<p:tagLst xmlns:p="http://schemas.openxmlformats.org/presentationml/2006/main">
  <p:tag name="AS_UNIQUEID" val="81"/>
</p:tagLst>
</file>

<file path=ppt/tags/tag176.xml><?xml version="1.0" encoding="utf-8"?>
<p:tagLst xmlns:p="http://schemas.openxmlformats.org/presentationml/2006/main">
  <p:tag name="AS_UNIQUEID" val="82"/>
</p:tagLst>
</file>

<file path=ppt/tags/tag177.xml><?xml version="1.0" encoding="utf-8"?>
<p:tagLst xmlns:p="http://schemas.openxmlformats.org/presentationml/2006/main">
  <p:tag name="AS_UNIQUEID" val="83"/>
</p:tagLst>
</file>

<file path=ppt/tags/tag178.xml><?xml version="1.0" encoding="utf-8"?>
<p:tagLst xmlns:p="http://schemas.openxmlformats.org/presentationml/2006/main">
  <p:tag name="AS_UNIQUEID" val="84"/>
</p:tagLst>
</file>

<file path=ppt/tags/tag179.xml><?xml version="1.0" encoding="utf-8"?>
<p:tagLst xmlns:p="http://schemas.openxmlformats.org/presentationml/2006/main">
  <p:tag name="AS_UNIQUEID" val="85"/>
</p:tagLst>
</file>

<file path=ppt/tags/tag18.xml><?xml version="1.0" encoding="utf-8"?>
<p:tagLst xmlns:p="http://schemas.openxmlformats.org/presentationml/2006/main">
  <p:tag name="AS_UNIQUEID" val="207"/>
</p:tagLst>
</file>

<file path=ppt/tags/tag180.xml><?xml version="1.0" encoding="utf-8"?>
<p:tagLst xmlns:p="http://schemas.openxmlformats.org/presentationml/2006/main">
  <p:tag name="AS_UNIQUEID" val="87"/>
</p:tagLst>
</file>

<file path=ppt/tags/tag181.xml><?xml version="1.0" encoding="utf-8"?>
<p:tagLst xmlns:p="http://schemas.openxmlformats.org/presentationml/2006/main">
  <p:tag name="AS_UNIQUEID" val="88"/>
</p:tagLst>
</file>

<file path=ppt/tags/tag182.xml><?xml version="1.0" encoding="utf-8"?>
<p:tagLst xmlns:p="http://schemas.openxmlformats.org/presentationml/2006/main">
  <p:tag name="AS_UNIQUEID" val="89"/>
</p:tagLst>
</file>

<file path=ppt/tags/tag183.xml><?xml version="1.0" encoding="utf-8"?>
<p:tagLst xmlns:p="http://schemas.openxmlformats.org/presentationml/2006/main">
  <p:tag name="AS_UNIQUEID" val="90"/>
</p:tagLst>
</file>

<file path=ppt/tags/tag184.xml><?xml version="1.0" encoding="utf-8"?>
<p:tagLst xmlns:p="http://schemas.openxmlformats.org/presentationml/2006/main">
  <p:tag name="AS_UNIQUEID" val="91"/>
</p:tagLst>
</file>

<file path=ppt/tags/tag185.xml><?xml version="1.0" encoding="utf-8"?>
<p:tagLst xmlns:p="http://schemas.openxmlformats.org/presentationml/2006/main">
  <p:tag name="AS_UNIQUEID" val="92"/>
</p:tagLst>
</file>

<file path=ppt/tags/tag186.xml><?xml version="1.0" encoding="utf-8"?>
<p:tagLst xmlns:p="http://schemas.openxmlformats.org/presentationml/2006/main">
  <p:tag name="AS_UNIQUEID" val="93"/>
</p:tagLst>
</file>

<file path=ppt/tags/tag187.xml><?xml version="1.0" encoding="utf-8"?>
<p:tagLst xmlns:p="http://schemas.openxmlformats.org/presentationml/2006/main">
  <p:tag name="AS_UNIQUEID" val="94"/>
</p:tagLst>
</file>

<file path=ppt/tags/tag188.xml><?xml version="1.0" encoding="utf-8"?>
<p:tagLst xmlns:p="http://schemas.openxmlformats.org/presentationml/2006/main">
  <p:tag name="AS_UNIQUEID" val="96"/>
</p:tagLst>
</file>

<file path=ppt/tags/tag189.xml><?xml version="1.0" encoding="utf-8"?>
<p:tagLst xmlns:p="http://schemas.openxmlformats.org/presentationml/2006/main">
  <p:tag name="AS_UNIQUEID" val="97"/>
</p:tagLst>
</file>

<file path=ppt/tags/tag19.xml><?xml version="1.0" encoding="utf-8"?>
<p:tagLst xmlns:p="http://schemas.openxmlformats.org/presentationml/2006/main">
  <p:tag name="AS_UNIQUEID" val="208"/>
</p:tagLst>
</file>

<file path=ppt/tags/tag190.xml><?xml version="1.0" encoding="utf-8"?>
<p:tagLst xmlns:p="http://schemas.openxmlformats.org/presentationml/2006/main">
  <p:tag name="AS_UNIQUEID" val="98"/>
</p:tagLst>
</file>

<file path=ppt/tags/tag191.xml><?xml version="1.0" encoding="utf-8"?>
<p:tagLst xmlns:p="http://schemas.openxmlformats.org/presentationml/2006/main">
  <p:tag name="AS_UNIQUEID" val="99"/>
</p:tagLst>
</file>

<file path=ppt/tags/tag192.xml><?xml version="1.0" encoding="utf-8"?>
<p:tagLst xmlns:p="http://schemas.openxmlformats.org/presentationml/2006/main">
  <p:tag name="AS_UNIQUEID" val="100"/>
</p:tagLst>
</file>

<file path=ppt/tags/tag193.xml><?xml version="1.0" encoding="utf-8"?>
<p:tagLst xmlns:p="http://schemas.openxmlformats.org/presentationml/2006/main">
  <p:tag name="AS_UNIQUEID" val="101"/>
</p:tagLst>
</file>

<file path=ppt/tags/tag194.xml><?xml version="1.0" encoding="utf-8"?>
<p:tagLst xmlns:p="http://schemas.openxmlformats.org/presentationml/2006/main">
  <p:tag name="AS_UNIQUEID" val="102"/>
</p:tagLst>
</file>

<file path=ppt/tags/tag195.xml><?xml version="1.0" encoding="utf-8"?>
<p:tagLst xmlns:p="http://schemas.openxmlformats.org/presentationml/2006/main">
  <p:tag name="AS_UNIQUEID" val="103"/>
</p:tagLst>
</file>

<file path=ppt/tags/tag196.xml><?xml version="1.0" encoding="utf-8"?>
<p:tagLst xmlns:p="http://schemas.openxmlformats.org/presentationml/2006/main">
  <p:tag name="AS_UNIQUEID" val="105"/>
</p:tagLst>
</file>

<file path=ppt/tags/tag197.xml><?xml version="1.0" encoding="utf-8"?>
<p:tagLst xmlns:p="http://schemas.openxmlformats.org/presentationml/2006/main">
  <p:tag name="AS_UNIQUEID" val="106"/>
</p:tagLst>
</file>

<file path=ppt/tags/tag198.xml><?xml version="1.0" encoding="utf-8"?>
<p:tagLst xmlns:p="http://schemas.openxmlformats.org/presentationml/2006/main">
  <p:tag name="AS_UNIQUEID" val="107"/>
</p:tagLst>
</file>

<file path=ppt/tags/tag199.xml><?xml version="1.0" encoding="utf-8"?>
<p:tagLst xmlns:p="http://schemas.openxmlformats.org/presentationml/2006/main">
  <p:tag name="AS_UNIQUEID" val="108"/>
</p:tagLst>
</file>

<file path=ppt/tags/tag2.xml><?xml version="1.0" encoding="utf-8"?>
<p:tagLst xmlns:p="http://schemas.openxmlformats.org/presentationml/2006/main">
  <p:tag name="AS_UNIQUEID" val="188"/>
</p:tagLst>
</file>

<file path=ppt/tags/tag20.xml><?xml version="1.0" encoding="utf-8"?>
<p:tagLst xmlns:p="http://schemas.openxmlformats.org/presentationml/2006/main">
  <p:tag name="AS_UNIQUEID" val="209"/>
</p:tagLst>
</file>

<file path=ppt/tags/tag200.xml><?xml version="1.0" encoding="utf-8"?>
<p:tagLst xmlns:p="http://schemas.openxmlformats.org/presentationml/2006/main">
  <p:tag name="AS_UNIQUEID" val="109"/>
</p:tagLst>
</file>

<file path=ppt/tags/tag201.xml><?xml version="1.0" encoding="utf-8"?>
<p:tagLst xmlns:p="http://schemas.openxmlformats.org/presentationml/2006/main">
  <p:tag name="AS_UNIQUEID" val="110"/>
</p:tagLst>
</file>

<file path=ppt/tags/tag202.xml><?xml version="1.0" encoding="utf-8"?>
<p:tagLst xmlns:p="http://schemas.openxmlformats.org/presentationml/2006/main">
  <p:tag name="AS_UNIQUEID" val="112"/>
</p:tagLst>
</file>

<file path=ppt/tags/tag203.xml><?xml version="1.0" encoding="utf-8"?>
<p:tagLst xmlns:p="http://schemas.openxmlformats.org/presentationml/2006/main">
  <p:tag name="AS_UNIQUEID" val="113"/>
</p:tagLst>
</file>

<file path=ppt/tags/tag204.xml><?xml version="1.0" encoding="utf-8"?>
<p:tagLst xmlns:p="http://schemas.openxmlformats.org/presentationml/2006/main">
  <p:tag name="AS_UNIQUEID" val="114"/>
</p:tagLst>
</file>

<file path=ppt/tags/tag205.xml><?xml version="1.0" encoding="utf-8"?>
<p:tagLst xmlns:p="http://schemas.openxmlformats.org/presentationml/2006/main">
  <p:tag name="AS_UNIQUEID" val="115"/>
</p:tagLst>
</file>

<file path=ppt/tags/tag206.xml><?xml version="1.0" encoding="utf-8"?>
<p:tagLst xmlns:p="http://schemas.openxmlformats.org/presentationml/2006/main">
  <p:tag name="AS_UNIQUEID" val="116"/>
</p:tagLst>
</file>

<file path=ppt/tags/tag207.xml><?xml version="1.0" encoding="utf-8"?>
<p:tagLst xmlns:p="http://schemas.openxmlformats.org/presentationml/2006/main">
  <p:tag name="AS_UNIQUEID" val="118"/>
</p:tagLst>
</file>

<file path=ppt/tags/tag208.xml><?xml version="1.0" encoding="utf-8"?>
<p:tagLst xmlns:p="http://schemas.openxmlformats.org/presentationml/2006/main">
  <p:tag name="AS_UNIQUEID" val="119"/>
</p:tagLst>
</file>

<file path=ppt/tags/tag209.xml><?xml version="1.0" encoding="utf-8"?>
<p:tagLst xmlns:p="http://schemas.openxmlformats.org/presentationml/2006/main">
  <p:tag name="AS_UNIQUEID" val="120"/>
</p:tagLst>
</file>

<file path=ppt/tags/tag21.xml><?xml version="1.0" encoding="utf-8"?>
<p:tagLst xmlns:p="http://schemas.openxmlformats.org/presentationml/2006/main">
  <p:tag name="AS_UNIQUEID" val="210"/>
</p:tagLst>
</file>

<file path=ppt/tags/tag210.xml><?xml version="1.0" encoding="utf-8"?>
<p:tagLst xmlns:p="http://schemas.openxmlformats.org/presentationml/2006/main">
  <p:tag name="AS_UNIQUEID" val="121"/>
</p:tagLst>
</file>

<file path=ppt/tags/tag211.xml><?xml version="1.0" encoding="utf-8"?>
<p:tagLst xmlns:p="http://schemas.openxmlformats.org/presentationml/2006/main">
  <p:tag name="AS_UNIQUEID" val="122"/>
</p:tagLst>
</file>

<file path=ppt/tags/tag212.xml><?xml version="1.0" encoding="utf-8"?>
<p:tagLst xmlns:p="http://schemas.openxmlformats.org/presentationml/2006/main">
  <p:tag name="AS_UNIQUEID" val="123"/>
</p:tagLst>
</file>

<file path=ppt/tags/tag213.xml><?xml version="1.0" encoding="utf-8"?>
<p:tagLst xmlns:p="http://schemas.openxmlformats.org/presentationml/2006/main">
  <p:tag name="AS_UNIQUEID" val="124"/>
</p:tagLst>
</file>

<file path=ppt/tags/tag214.xml><?xml version="1.0" encoding="utf-8"?>
<p:tagLst xmlns:p="http://schemas.openxmlformats.org/presentationml/2006/main">
  <p:tag name="AS_UNIQUEID" val="125"/>
</p:tagLst>
</file>

<file path=ppt/tags/tag215.xml><?xml version="1.0" encoding="utf-8"?>
<p:tagLst xmlns:p="http://schemas.openxmlformats.org/presentationml/2006/main">
  <p:tag name="AS_UNIQUEID" val="126"/>
</p:tagLst>
</file>

<file path=ppt/tags/tag216.xml><?xml version="1.0" encoding="utf-8"?>
<p:tagLst xmlns:p="http://schemas.openxmlformats.org/presentationml/2006/main">
  <p:tag name="AS_UNIQUEID" val="127"/>
</p:tagLst>
</file>

<file path=ppt/tags/tag217.xml><?xml version="1.0" encoding="utf-8"?>
<p:tagLst xmlns:p="http://schemas.openxmlformats.org/presentationml/2006/main">
  <p:tag name="AS_UNIQUEID" val="128"/>
</p:tagLst>
</file>

<file path=ppt/tags/tag218.xml><?xml version="1.0" encoding="utf-8"?>
<p:tagLst xmlns:p="http://schemas.openxmlformats.org/presentationml/2006/main">
  <p:tag name="AS_UNIQUEID" val="129"/>
</p:tagLst>
</file>

<file path=ppt/tags/tag219.xml><?xml version="1.0" encoding="utf-8"?>
<p:tagLst xmlns:p="http://schemas.openxmlformats.org/presentationml/2006/main">
  <p:tag name="AS_UNIQUEID" val="130"/>
</p:tagLst>
</file>

<file path=ppt/tags/tag22.xml><?xml version="1.0" encoding="utf-8"?>
<p:tagLst xmlns:p="http://schemas.openxmlformats.org/presentationml/2006/main">
  <p:tag name="AS_UNIQUEID" val="212"/>
</p:tagLst>
</file>

<file path=ppt/tags/tag220.xml><?xml version="1.0" encoding="utf-8"?>
<p:tagLst xmlns:p="http://schemas.openxmlformats.org/presentationml/2006/main">
  <p:tag name="AS_UNIQUEID" val="132"/>
</p:tagLst>
</file>

<file path=ppt/tags/tag221.xml><?xml version="1.0" encoding="utf-8"?>
<p:tagLst xmlns:p="http://schemas.openxmlformats.org/presentationml/2006/main">
  <p:tag name="AS_UNIQUEID" val="133"/>
</p:tagLst>
</file>

<file path=ppt/tags/tag222.xml><?xml version="1.0" encoding="utf-8"?>
<p:tagLst xmlns:p="http://schemas.openxmlformats.org/presentationml/2006/main">
  <p:tag name="AS_UNIQUEID" val="134"/>
</p:tagLst>
</file>

<file path=ppt/tags/tag223.xml><?xml version="1.0" encoding="utf-8"?>
<p:tagLst xmlns:p="http://schemas.openxmlformats.org/presentationml/2006/main">
  <p:tag name="AS_UNIQUEID" val="135"/>
</p:tagLst>
</file>

<file path=ppt/tags/tag224.xml><?xml version="1.0" encoding="utf-8"?>
<p:tagLst xmlns:p="http://schemas.openxmlformats.org/presentationml/2006/main">
  <p:tag name="AS_UNIQUEID" val="136"/>
</p:tagLst>
</file>

<file path=ppt/tags/tag225.xml><?xml version="1.0" encoding="utf-8"?>
<p:tagLst xmlns:p="http://schemas.openxmlformats.org/presentationml/2006/main">
  <p:tag name="AS_UNIQUEID" val="137"/>
</p:tagLst>
</file>

<file path=ppt/tags/tag226.xml><?xml version="1.0" encoding="utf-8"?>
<p:tagLst xmlns:p="http://schemas.openxmlformats.org/presentationml/2006/main">
  <p:tag name="AS_UNIQUEID" val="138"/>
</p:tagLst>
</file>

<file path=ppt/tags/tag227.xml><?xml version="1.0" encoding="utf-8"?>
<p:tagLst xmlns:p="http://schemas.openxmlformats.org/presentationml/2006/main">
  <p:tag name="AS_UNIQUEID" val="139"/>
</p:tagLst>
</file>

<file path=ppt/tags/tag228.xml><?xml version="1.0" encoding="utf-8"?>
<p:tagLst xmlns:p="http://schemas.openxmlformats.org/presentationml/2006/main">
  <p:tag name="AS_UNIQUEID" val="140"/>
</p:tagLst>
</file>

<file path=ppt/tags/tag229.xml><?xml version="1.0" encoding="utf-8"?>
<p:tagLst xmlns:p="http://schemas.openxmlformats.org/presentationml/2006/main">
  <p:tag name="AS_UNIQUEID" val="141"/>
</p:tagLst>
</file>

<file path=ppt/tags/tag23.xml><?xml version="1.0" encoding="utf-8"?>
<p:tagLst xmlns:p="http://schemas.openxmlformats.org/presentationml/2006/main">
  <p:tag name="AS_UNIQUEID" val="213"/>
</p:tagLst>
</file>

<file path=ppt/tags/tag230.xml><?xml version="1.0" encoding="utf-8"?>
<p:tagLst xmlns:p="http://schemas.openxmlformats.org/presentationml/2006/main">
  <p:tag name="AS_UNIQUEID" val="142"/>
</p:tagLst>
</file>

<file path=ppt/tags/tag231.xml><?xml version="1.0" encoding="utf-8"?>
<p:tagLst xmlns:p="http://schemas.openxmlformats.org/presentationml/2006/main">
  <p:tag name="AS_UNIQUEID" val="143"/>
</p:tagLst>
</file>

<file path=ppt/tags/tag232.xml><?xml version="1.0" encoding="utf-8"?>
<p:tagLst xmlns:p="http://schemas.openxmlformats.org/presentationml/2006/main">
  <p:tag name="AS_UNIQUEID" val="144"/>
</p:tagLst>
</file>

<file path=ppt/tags/tag233.xml><?xml version="1.0" encoding="utf-8"?>
<p:tagLst xmlns:p="http://schemas.openxmlformats.org/presentationml/2006/main">
  <p:tag name="AS_UNIQUEID" val="146"/>
</p:tagLst>
</file>

<file path=ppt/tags/tag234.xml><?xml version="1.0" encoding="utf-8"?>
<p:tagLst xmlns:p="http://schemas.openxmlformats.org/presentationml/2006/main">
  <p:tag name="AS_UNIQUEID" val="147"/>
</p:tagLst>
</file>

<file path=ppt/tags/tag235.xml><?xml version="1.0" encoding="utf-8"?>
<p:tagLst xmlns:p="http://schemas.openxmlformats.org/presentationml/2006/main">
  <p:tag name="AS_UNIQUEID" val="148"/>
</p:tagLst>
</file>

<file path=ppt/tags/tag236.xml><?xml version="1.0" encoding="utf-8"?>
<p:tagLst xmlns:p="http://schemas.openxmlformats.org/presentationml/2006/main">
  <p:tag name="AS_UNIQUEID" val="149"/>
</p:tagLst>
</file>

<file path=ppt/tags/tag237.xml><?xml version="1.0" encoding="utf-8"?>
<p:tagLst xmlns:p="http://schemas.openxmlformats.org/presentationml/2006/main">
  <p:tag name="AS_UNIQUEID" val="150"/>
</p:tagLst>
</file>

<file path=ppt/tags/tag238.xml><?xml version="1.0" encoding="utf-8"?>
<p:tagLst xmlns:p="http://schemas.openxmlformats.org/presentationml/2006/main">
  <p:tag name="AS_UNIQUEID" val="151"/>
</p:tagLst>
</file>

<file path=ppt/tags/tag239.xml><?xml version="1.0" encoding="utf-8"?>
<p:tagLst xmlns:p="http://schemas.openxmlformats.org/presentationml/2006/main">
  <p:tag name="AS_UNIQUEID" val="152"/>
</p:tagLst>
</file>

<file path=ppt/tags/tag24.xml><?xml version="1.0" encoding="utf-8"?>
<p:tagLst xmlns:p="http://schemas.openxmlformats.org/presentationml/2006/main">
  <p:tag name="AS_UNIQUEID" val="214"/>
</p:tagLst>
</file>

<file path=ppt/tags/tag240.xml><?xml version="1.0" encoding="utf-8"?>
<p:tagLst xmlns:p="http://schemas.openxmlformats.org/presentationml/2006/main">
  <p:tag name="AS_UNIQUEID" val="153"/>
</p:tagLst>
</file>

<file path=ppt/tags/tag241.xml><?xml version="1.0" encoding="utf-8"?>
<p:tagLst xmlns:p="http://schemas.openxmlformats.org/presentationml/2006/main">
  <p:tag name="AS_UNIQUEID" val="154"/>
</p:tagLst>
</file>

<file path=ppt/tags/tag242.xml><?xml version="1.0" encoding="utf-8"?>
<p:tagLst xmlns:p="http://schemas.openxmlformats.org/presentationml/2006/main">
  <p:tag name="AS_UNIQUEID" val="155"/>
</p:tagLst>
</file>

<file path=ppt/tags/tag243.xml><?xml version="1.0" encoding="utf-8"?>
<p:tagLst xmlns:p="http://schemas.openxmlformats.org/presentationml/2006/main">
  <p:tag name="AS_UNIQUEID" val="156"/>
</p:tagLst>
</file>

<file path=ppt/tags/tag244.xml><?xml version="1.0" encoding="utf-8"?>
<p:tagLst xmlns:p="http://schemas.openxmlformats.org/presentationml/2006/main">
  <p:tag name="AS_UNIQUEID" val="157"/>
</p:tagLst>
</file>

<file path=ppt/tags/tag245.xml><?xml version="1.0" encoding="utf-8"?>
<p:tagLst xmlns:p="http://schemas.openxmlformats.org/presentationml/2006/main">
  <p:tag name="AS_UNIQUEID" val="159"/>
</p:tagLst>
</file>

<file path=ppt/tags/tag246.xml><?xml version="1.0" encoding="utf-8"?>
<p:tagLst xmlns:p="http://schemas.openxmlformats.org/presentationml/2006/main">
  <p:tag name="AS_UNIQUEID" val="160"/>
</p:tagLst>
</file>

<file path=ppt/tags/tag247.xml><?xml version="1.0" encoding="utf-8"?>
<p:tagLst xmlns:p="http://schemas.openxmlformats.org/presentationml/2006/main">
  <p:tag name="AS_UNIQUEID" val="161"/>
</p:tagLst>
</file>

<file path=ppt/tags/tag248.xml><?xml version="1.0" encoding="utf-8"?>
<p:tagLst xmlns:p="http://schemas.openxmlformats.org/presentationml/2006/main">
  <p:tag name="AS_UNIQUEID" val="162"/>
</p:tagLst>
</file>

<file path=ppt/tags/tag249.xml><?xml version="1.0" encoding="utf-8"?>
<p:tagLst xmlns:p="http://schemas.openxmlformats.org/presentationml/2006/main">
  <p:tag name="AS_UNIQUEID" val="163"/>
</p:tagLst>
</file>

<file path=ppt/tags/tag25.xml><?xml version="1.0" encoding="utf-8"?>
<p:tagLst xmlns:p="http://schemas.openxmlformats.org/presentationml/2006/main">
  <p:tag name="AS_UNIQUEID" val="215"/>
</p:tagLst>
</file>

<file path=ppt/tags/tag250.xml><?xml version="1.0" encoding="utf-8"?>
<p:tagLst xmlns:p="http://schemas.openxmlformats.org/presentationml/2006/main">
  <p:tag name="AS_UNIQUEID" val="164"/>
</p:tagLst>
</file>

<file path=ppt/tags/tag251.xml><?xml version="1.0" encoding="utf-8"?>
<p:tagLst xmlns:p="http://schemas.openxmlformats.org/presentationml/2006/main">
  <p:tag name="AS_UNIQUEID" val="165"/>
</p:tagLst>
</file>

<file path=ppt/tags/tag252.xml><?xml version="1.0" encoding="utf-8"?>
<p:tagLst xmlns:p="http://schemas.openxmlformats.org/presentationml/2006/main">
  <p:tag name="AS_UNIQUEID" val="166"/>
</p:tagLst>
</file>

<file path=ppt/tags/tag253.xml><?xml version="1.0" encoding="utf-8"?>
<p:tagLst xmlns:p="http://schemas.openxmlformats.org/presentationml/2006/main">
  <p:tag name="AS_UNIQUEID" val="167"/>
</p:tagLst>
</file>

<file path=ppt/tags/tag254.xml><?xml version="1.0" encoding="utf-8"?>
<p:tagLst xmlns:p="http://schemas.openxmlformats.org/presentationml/2006/main">
  <p:tag name="AS_UNIQUEID" val="168"/>
</p:tagLst>
</file>

<file path=ppt/tags/tag255.xml><?xml version="1.0" encoding="utf-8"?>
<p:tagLst xmlns:p="http://schemas.openxmlformats.org/presentationml/2006/main">
  <p:tag name="AS_UNIQUEID" val="169"/>
</p:tagLst>
</file>

<file path=ppt/tags/tag256.xml><?xml version="1.0" encoding="utf-8"?>
<p:tagLst xmlns:p="http://schemas.openxmlformats.org/presentationml/2006/main">
  <p:tag name="AS_UNIQUEID" val="170"/>
</p:tagLst>
</file>

<file path=ppt/tags/tag257.xml><?xml version="1.0" encoding="utf-8"?>
<p:tagLst xmlns:p="http://schemas.openxmlformats.org/presentationml/2006/main">
  <p:tag name="AS_UNIQUEID" val="171"/>
</p:tagLst>
</file>

<file path=ppt/tags/tag258.xml><?xml version="1.0" encoding="utf-8"?>
<p:tagLst xmlns:p="http://schemas.openxmlformats.org/presentationml/2006/main">
  <p:tag name="AS_UNIQUEID" val="173"/>
</p:tagLst>
</file>

<file path=ppt/tags/tag259.xml><?xml version="1.0" encoding="utf-8"?>
<p:tagLst xmlns:p="http://schemas.openxmlformats.org/presentationml/2006/main">
  <p:tag name="AS_UNIQUEID" val="174"/>
</p:tagLst>
</file>

<file path=ppt/tags/tag26.xml><?xml version="1.0" encoding="utf-8"?>
<p:tagLst xmlns:p="http://schemas.openxmlformats.org/presentationml/2006/main">
  <p:tag name="AS_UNIQUEID" val="216"/>
</p:tagLst>
</file>

<file path=ppt/tags/tag260.xml><?xml version="1.0" encoding="utf-8"?>
<p:tagLst xmlns:p="http://schemas.openxmlformats.org/presentationml/2006/main">
  <p:tag name="AS_UNIQUEID" val="175"/>
</p:tagLst>
</file>

<file path=ppt/tags/tag261.xml><?xml version="1.0" encoding="utf-8"?>
<p:tagLst xmlns:p="http://schemas.openxmlformats.org/presentationml/2006/main">
  <p:tag name="AS_UNIQUEID" val="176"/>
</p:tagLst>
</file>

<file path=ppt/tags/tag262.xml><?xml version="1.0" encoding="utf-8"?>
<p:tagLst xmlns:p="http://schemas.openxmlformats.org/presentationml/2006/main">
  <p:tag name="AS_UNIQUEID" val="177"/>
</p:tagLst>
</file>

<file path=ppt/tags/tag263.xml><?xml version="1.0" encoding="utf-8"?>
<p:tagLst xmlns:p="http://schemas.openxmlformats.org/presentationml/2006/main">
  <p:tag name="AS_UNIQUEID" val="178"/>
</p:tagLst>
</file>

<file path=ppt/tags/tag264.xml><?xml version="1.0" encoding="utf-8"?>
<p:tagLst xmlns:p="http://schemas.openxmlformats.org/presentationml/2006/main">
  <p:tag name="AS_UNIQUEID" val="180"/>
</p:tagLst>
</file>

<file path=ppt/tags/tag265.xml><?xml version="1.0" encoding="utf-8"?>
<p:tagLst xmlns:p="http://schemas.openxmlformats.org/presentationml/2006/main">
  <p:tag name="AS_UNIQUEID" val="181"/>
</p:tagLst>
</file>

<file path=ppt/tags/tag266.xml><?xml version="1.0" encoding="utf-8"?>
<p:tagLst xmlns:p="http://schemas.openxmlformats.org/presentationml/2006/main">
  <p:tag name="AS_UNIQUEID" val="182"/>
</p:tagLst>
</file>

<file path=ppt/tags/tag267.xml><?xml version="1.0" encoding="utf-8"?>
<p:tagLst xmlns:p="http://schemas.openxmlformats.org/presentationml/2006/main">
  <p:tag name="AS_UNIQUEID" val="183"/>
</p:tagLst>
</file>

<file path=ppt/tags/tag268.xml><?xml version="1.0" encoding="utf-8"?>
<p:tagLst xmlns:p="http://schemas.openxmlformats.org/presentationml/2006/main">
  <p:tag name="AS_UNIQUEID" val="184"/>
</p:tagLst>
</file>

<file path=ppt/tags/tag269.xml><?xml version="1.0" encoding="utf-8"?>
<p:tagLst xmlns:p="http://schemas.openxmlformats.org/presentationml/2006/main">
  <p:tag name="AS_UNIQUEID" val="185"/>
</p:tagLst>
</file>

<file path=ppt/tags/tag27.xml><?xml version="1.0" encoding="utf-8"?>
<p:tagLst xmlns:p="http://schemas.openxmlformats.org/presentationml/2006/main">
  <p:tag name="AS_UNIQUEID" val="217"/>
</p:tagLst>
</file>

<file path=ppt/tags/tag27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f9f12bae-3cc5-47c9-9b22-79aa6df5c1aa"/>
  <p:tag name="COMMONDATA" val="eyJoZGlkIjoiNTEwZDYwYjA4ODUyYzA2MmI0M2EzZjhhMWY0NWI4YWEifQ=="/>
</p:tagLst>
</file>

<file path=ppt/tags/tag28.xml><?xml version="1.0" encoding="utf-8"?>
<p:tagLst xmlns:p="http://schemas.openxmlformats.org/presentationml/2006/main">
  <p:tag name="AS_UNIQUEID" val="218"/>
</p:tagLst>
</file>

<file path=ppt/tags/tag29.xml><?xml version="1.0" encoding="utf-8"?>
<p:tagLst xmlns:p="http://schemas.openxmlformats.org/presentationml/2006/main">
  <p:tag name="AS_UNIQUEID" val="219"/>
</p:tagLst>
</file>

<file path=ppt/tags/tag3.xml><?xml version="1.0" encoding="utf-8"?>
<p:tagLst xmlns:p="http://schemas.openxmlformats.org/presentationml/2006/main">
  <p:tag name="AS_UNIQUEID" val="189"/>
</p:tagLst>
</file>

<file path=ppt/tags/tag30.xml><?xml version="1.0" encoding="utf-8"?>
<p:tagLst xmlns:p="http://schemas.openxmlformats.org/presentationml/2006/main">
  <p:tag name="AS_UNIQUEID" val="221"/>
</p:tagLst>
</file>

<file path=ppt/tags/tag31.xml><?xml version="1.0" encoding="utf-8"?>
<p:tagLst xmlns:p="http://schemas.openxmlformats.org/presentationml/2006/main">
  <p:tag name="AS_UNIQUEID" val="222"/>
</p:tagLst>
</file>

<file path=ppt/tags/tag32.xml><?xml version="1.0" encoding="utf-8"?>
<p:tagLst xmlns:p="http://schemas.openxmlformats.org/presentationml/2006/main">
  <p:tag name="AS_UNIQUEID" val="223"/>
</p:tagLst>
</file>

<file path=ppt/tags/tag33.xml><?xml version="1.0" encoding="utf-8"?>
<p:tagLst xmlns:p="http://schemas.openxmlformats.org/presentationml/2006/main">
  <p:tag name="AS_UNIQUEID" val="224"/>
</p:tagLst>
</file>

<file path=ppt/tags/tag34.xml><?xml version="1.0" encoding="utf-8"?>
<p:tagLst xmlns:p="http://schemas.openxmlformats.org/presentationml/2006/main">
  <p:tag name="AS_UNIQUEID" val="226"/>
</p:tagLst>
</file>

<file path=ppt/tags/tag35.xml><?xml version="1.0" encoding="utf-8"?>
<p:tagLst xmlns:p="http://schemas.openxmlformats.org/presentationml/2006/main">
  <p:tag name="AS_UNIQUEID" val="227"/>
</p:tagLst>
</file>

<file path=ppt/tags/tag36.xml><?xml version="1.0" encoding="utf-8"?>
<p:tagLst xmlns:p="http://schemas.openxmlformats.org/presentationml/2006/main">
  <p:tag name="AS_UNIQUEID" val="228"/>
</p:tagLst>
</file>

<file path=ppt/tags/tag37.xml><?xml version="1.0" encoding="utf-8"?>
<p:tagLst xmlns:p="http://schemas.openxmlformats.org/presentationml/2006/main">
  <p:tag name="AS_UNIQUEID" val="230"/>
</p:tagLst>
</file>

<file path=ppt/tags/tag38.xml><?xml version="1.0" encoding="utf-8"?>
<p:tagLst xmlns:p="http://schemas.openxmlformats.org/presentationml/2006/main">
  <p:tag name="AS_UNIQUEID" val="231"/>
</p:tagLst>
</file>

<file path=ppt/tags/tag39.xml><?xml version="1.0" encoding="utf-8"?>
<p:tagLst xmlns:p="http://schemas.openxmlformats.org/presentationml/2006/main">
  <p:tag name="AS_UNIQUEID" val="232"/>
</p:tagLst>
</file>

<file path=ppt/tags/tag4.xml><?xml version="1.0" encoding="utf-8"?>
<p:tagLst xmlns:p="http://schemas.openxmlformats.org/presentationml/2006/main">
  <p:tag name="AS_UNIQUEID" val="190"/>
</p:tagLst>
</file>

<file path=ppt/tags/tag40.xml><?xml version="1.0" encoding="utf-8"?>
<p:tagLst xmlns:p="http://schemas.openxmlformats.org/presentationml/2006/main">
  <p:tag name="AS_UNIQUEID" val="233"/>
</p:tagLst>
</file>

<file path=ppt/tags/tag41.xml><?xml version="1.0" encoding="utf-8"?>
<p:tagLst xmlns:p="http://schemas.openxmlformats.org/presentationml/2006/main">
  <p:tag name="AS_UNIQUEID" val="234"/>
</p:tagLst>
</file>

<file path=ppt/tags/tag42.xml><?xml version="1.0" encoding="utf-8"?>
<p:tagLst xmlns:p="http://schemas.openxmlformats.org/presentationml/2006/main">
  <p:tag name="AS_UNIQUEID" val="235"/>
</p:tagLst>
</file>

<file path=ppt/tags/tag43.xml><?xml version="1.0" encoding="utf-8"?>
<p:tagLst xmlns:p="http://schemas.openxmlformats.org/presentationml/2006/main">
  <p:tag name="AS_UNIQUEID" val="237"/>
</p:tagLst>
</file>

<file path=ppt/tags/tag44.xml><?xml version="1.0" encoding="utf-8"?>
<p:tagLst xmlns:p="http://schemas.openxmlformats.org/presentationml/2006/main">
  <p:tag name="AS_UNIQUEID" val="238"/>
</p:tagLst>
</file>

<file path=ppt/tags/tag45.xml><?xml version="1.0" encoding="utf-8"?>
<p:tagLst xmlns:p="http://schemas.openxmlformats.org/presentationml/2006/main">
  <p:tag name="AS_UNIQUEID" val="239"/>
</p:tagLst>
</file>

<file path=ppt/tags/tag46.xml><?xml version="1.0" encoding="utf-8"?>
<p:tagLst xmlns:p="http://schemas.openxmlformats.org/presentationml/2006/main">
  <p:tag name="AS_UNIQUEID" val="240"/>
</p:tagLst>
</file>

<file path=ppt/tags/tag47.xml><?xml version="1.0" encoding="utf-8"?>
<p:tagLst xmlns:p="http://schemas.openxmlformats.org/presentationml/2006/main">
  <p:tag name="AS_UNIQUEID" val="241"/>
</p:tagLst>
</file>

<file path=ppt/tags/tag48.xml><?xml version="1.0" encoding="utf-8"?>
<p:tagLst xmlns:p="http://schemas.openxmlformats.org/presentationml/2006/main">
  <p:tag name="AS_UNIQUEID" val="242"/>
</p:tagLst>
</file>

<file path=ppt/tags/tag49.xml><?xml version="1.0" encoding="utf-8"?>
<p:tagLst xmlns:p="http://schemas.openxmlformats.org/presentationml/2006/main">
  <p:tag name="AS_UNIQUEID" val="244"/>
</p:tagLst>
</file>

<file path=ppt/tags/tag5.xml><?xml version="1.0" encoding="utf-8"?>
<p:tagLst xmlns:p="http://schemas.openxmlformats.org/presentationml/2006/main">
  <p:tag name="AS_UNIQUEID" val="191"/>
</p:tagLst>
</file>

<file path=ppt/tags/tag50.xml><?xml version="1.0" encoding="utf-8"?>
<p:tagLst xmlns:p="http://schemas.openxmlformats.org/presentationml/2006/main">
  <p:tag name="AS_UNIQUEID" val="245"/>
</p:tagLst>
</file>

<file path=ppt/tags/tag51.xml><?xml version="1.0" encoding="utf-8"?>
<p:tagLst xmlns:p="http://schemas.openxmlformats.org/presentationml/2006/main">
  <p:tag name="AS_UNIQUEID" val="246"/>
</p:tagLst>
</file>

<file path=ppt/tags/tag52.xml><?xml version="1.0" encoding="utf-8"?>
<p:tagLst xmlns:p="http://schemas.openxmlformats.org/presentationml/2006/main">
  <p:tag name="AS_UNIQUEID" val="247"/>
</p:tagLst>
</file>

<file path=ppt/tags/tag53.xml><?xml version="1.0" encoding="utf-8"?>
<p:tagLst xmlns:p="http://schemas.openxmlformats.org/presentationml/2006/main">
  <p:tag name="AS_UNIQUEID" val="248"/>
</p:tagLst>
</file>

<file path=ppt/tags/tag54.xml><?xml version="1.0" encoding="utf-8"?>
<p:tagLst xmlns:p="http://schemas.openxmlformats.org/presentationml/2006/main">
  <p:tag name="AS_UNIQUEID" val="250"/>
</p:tagLst>
</file>

<file path=ppt/tags/tag55.xml><?xml version="1.0" encoding="utf-8"?>
<p:tagLst xmlns:p="http://schemas.openxmlformats.org/presentationml/2006/main">
  <p:tag name="AS_UNIQUEID" val="251"/>
</p:tagLst>
</file>

<file path=ppt/tags/tag56.xml><?xml version="1.0" encoding="utf-8"?>
<p:tagLst xmlns:p="http://schemas.openxmlformats.org/presentationml/2006/main">
  <p:tag name="AS_UNIQUEID" val="252"/>
</p:tagLst>
</file>

<file path=ppt/tags/tag57.xml><?xml version="1.0" encoding="utf-8"?>
<p:tagLst xmlns:p="http://schemas.openxmlformats.org/presentationml/2006/main">
  <p:tag name="AS_UNIQUEID" val="253"/>
</p:tagLst>
</file>

<file path=ppt/tags/tag58.xml><?xml version="1.0" encoding="utf-8"?>
<p:tagLst xmlns:p="http://schemas.openxmlformats.org/presentationml/2006/main">
  <p:tag name="AS_UNIQUEID" val="254"/>
</p:tagLst>
</file>

<file path=ppt/tags/tag59.xml><?xml version="1.0" encoding="utf-8"?>
<p:tagLst xmlns:p="http://schemas.openxmlformats.org/presentationml/2006/main">
  <p:tag name="AS_UNIQUEID" val="256"/>
</p:tagLst>
</file>

<file path=ppt/tags/tag6.xml><?xml version="1.0" encoding="utf-8"?>
<p:tagLst xmlns:p="http://schemas.openxmlformats.org/presentationml/2006/main">
  <p:tag name="AS_UNIQUEID" val="193"/>
</p:tagLst>
</file>

<file path=ppt/tags/tag60.xml><?xml version="1.0" encoding="utf-8"?>
<p:tagLst xmlns:p="http://schemas.openxmlformats.org/presentationml/2006/main">
  <p:tag name="AS_UNIQUEID" val="257"/>
</p:tagLst>
</file>

<file path=ppt/tags/tag61.xml><?xml version="1.0" encoding="utf-8"?>
<p:tagLst xmlns:p="http://schemas.openxmlformats.org/presentationml/2006/main">
  <p:tag name="AS_UNIQUEID" val="258"/>
</p:tagLst>
</file>

<file path=ppt/tags/tag62.xml><?xml version="1.0" encoding="utf-8"?>
<p:tagLst xmlns:p="http://schemas.openxmlformats.org/presentationml/2006/main">
  <p:tag name="AS_UNIQUEID" val="259"/>
</p:tagLst>
</file>

<file path=ppt/tags/tag63.xml><?xml version="1.0" encoding="utf-8"?>
<p:tagLst xmlns:p="http://schemas.openxmlformats.org/presentationml/2006/main">
  <p:tag name="AS_UNIQUEID" val="260"/>
</p:tagLst>
</file>

<file path=ppt/tags/tag64.xml><?xml version="1.0" encoding="utf-8"?>
<p:tagLst xmlns:p="http://schemas.openxmlformats.org/presentationml/2006/main">
  <p:tag name="AS_UNIQUEID" val="262"/>
</p:tagLst>
</file>

<file path=ppt/tags/tag65.xml><?xml version="1.0" encoding="utf-8"?>
<p:tagLst xmlns:p="http://schemas.openxmlformats.org/presentationml/2006/main">
  <p:tag name="AS_UNIQUEID" val="263"/>
</p:tagLst>
</file>

<file path=ppt/tags/tag66.xml><?xml version="1.0" encoding="utf-8"?>
<p:tagLst xmlns:p="http://schemas.openxmlformats.org/presentationml/2006/main">
  <p:tag name="AS_UNIQUEID" val="265"/>
</p:tagLst>
</file>

<file path=ppt/tags/tag67.xml><?xml version="1.0" encoding="utf-8"?>
<p:tagLst xmlns:p="http://schemas.openxmlformats.org/presentationml/2006/main">
  <p:tag name="AS_UNIQUEID" val="266"/>
</p:tagLst>
</file>

<file path=ppt/tags/tag68.xml><?xml version="1.0" encoding="utf-8"?>
<p:tagLst xmlns:p="http://schemas.openxmlformats.org/presentationml/2006/main">
  <p:tag name="AS_UNIQUEID" val="267"/>
</p:tagLst>
</file>

<file path=ppt/tags/tag69.xml><?xml version="1.0" encoding="utf-8"?>
<p:tagLst xmlns:p="http://schemas.openxmlformats.org/presentationml/2006/main">
  <p:tag name="KSO_WM_SLIDE_MODEL_TYPE" val="cover"/>
</p:tagLst>
</file>

<file path=ppt/tags/tag7.xml><?xml version="1.0" encoding="utf-8"?>
<p:tagLst xmlns:p="http://schemas.openxmlformats.org/presentationml/2006/main">
  <p:tag name="AS_UNIQUEID" val="194"/>
</p:tagLst>
</file>

<file path=ppt/tags/tag70.xml><?xml version="1.0" encoding="utf-8"?>
<p:tagLst xmlns:p="http://schemas.openxmlformats.org/presentationml/2006/main">
  <p:tag name="AS_UNIQUEID" val="287"/>
</p:tagLst>
</file>

<file path=ppt/tags/tag71.xml><?xml version="1.0" encoding="utf-8"?>
<p:tagLst xmlns:p="http://schemas.openxmlformats.org/presentationml/2006/main">
  <p:tag name="AS_UNIQUEID" val="288"/>
</p:tagLst>
</file>

<file path=ppt/tags/tag72.xml><?xml version="1.0" encoding="utf-8"?>
<p:tagLst xmlns:p="http://schemas.openxmlformats.org/presentationml/2006/main">
  <p:tag name="AS_UNIQUEID" val="289"/>
</p:tagLst>
</file>

<file path=ppt/tags/tag73.xml><?xml version="1.0" encoding="utf-8"?>
<p:tagLst xmlns:p="http://schemas.openxmlformats.org/presentationml/2006/main">
  <p:tag name="AS_UNIQUEID" val="290"/>
</p:tagLst>
</file>

<file path=ppt/tags/tag74.xml><?xml version="1.0" encoding="utf-8"?>
<p:tagLst xmlns:p="http://schemas.openxmlformats.org/presentationml/2006/main">
  <p:tag name="AS_UNIQUEID" val="291"/>
</p:tagLst>
</file>

<file path=ppt/tags/tag75.xml><?xml version="1.0" encoding="utf-8"?>
<p:tagLst xmlns:p="http://schemas.openxmlformats.org/presentationml/2006/main">
  <p:tag name="AS_UNIQUEID" val="293"/>
</p:tagLst>
</file>

<file path=ppt/tags/tag76.xml><?xml version="1.0" encoding="utf-8"?>
<p:tagLst xmlns:p="http://schemas.openxmlformats.org/presentationml/2006/main">
  <p:tag name="AS_UNIQUEID" val="294"/>
</p:tagLst>
</file>

<file path=ppt/tags/tag77.xml><?xml version="1.0" encoding="utf-8"?>
<p:tagLst xmlns:p="http://schemas.openxmlformats.org/presentationml/2006/main">
  <p:tag name="AS_UNIQUEID" val="296"/>
</p:tagLst>
</file>

<file path=ppt/tags/tag78.xml><?xml version="1.0" encoding="utf-8"?>
<p:tagLst xmlns:p="http://schemas.openxmlformats.org/presentationml/2006/main">
  <p:tag name="AS_UNIQUEID" val="298"/>
</p:tagLst>
</file>

<file path=ppt/tags/tag79.xml><?xml version="1.0" encoding="utf-8"?>
<p:tagLst xmlns:p="http://schemas.openxmlformats.org/presentationml/2006/main">
  <p:tag name="AS_UNIQUEID" val="299"/>
</p:tagLst>
</file>

<file path=ppt/tags/tag8.xml><?xml version="1.0" encoding="utf-8"?>
<p:tagLst xmlns:p="http://schemas.openxmlformats.org/presentationml/2006/main">
  <p:tag name="AS_UNIQUEID" val="195"/>
</p:tagLst>
</file>

<file path=ppt/tags/tag80.xml><?xml version="1.0" encoding="utf-8"?>
<p:tagLst xmlns:p="http://schemas.openxmlformats.org/presentationml/2006/main">
  <p:tag name="AS_UNIQUEID" val="300"/>
</p:tagLst>
</file>

<file path=ppt/tags/tag81.xml><?xml version="1.0" encoding="utf-8"?>
<p:tagLst xmlns:p="http://schemas.openxmlformats.org/presentationml/2006/main">
  <p:tag name="AS_UNIQUEID" val="301"/>
</p:tagLst>
</file>

<file path=ppt/tags/tag82.xml><?xml version="1.0" encoding="utf-8"?>
<p:tagLst xmlns:p="http://schemas.openxmlformats.org/presentationml/2006/main">
  <p:tag name="AS_UNIQUEID" val="302"/>
</p:tagLst>
</file>

<file path=ppt/tags/tag83.xml><?xml version="1.0" encoding="utf-8"?>
<p:tagLst xmlns:p="http://schemas.openxmlformats.org/presentationml/2006/main">
  <p:tag name="AS_UNIQUEID" val="303"/>
</p:tagLst>
</file>

<file path=ppt/tags/tag84.xml><?xml version="1.0" encoding="utf-8"?>
<p:tagLst xmlns:p="http://schemas.openxmlformats.org/presentationml/2006/main">
  <p:tag name="AS_UNIQUEID" val="304"/>
</p:tagLst>
</file>

<file path=ppt/tags/tag85.xml><?xml version="1.0" encoding="utf-8"?>
<p:tagLst xmlns:p="http://schemas.openxmlformats.org/presentationml/2006/main">
  <p:tag name="AS_UNIQUEID" val="306"/>
</p:tagLst>
</file>

<file path=ppt/tags/tag86.xml><?xml version="1.0" encoding="utf-8"?>
<p:tagLst xmlns:p="http://schemas.openxmlformats.org/presentationml/2006/main">
  <p:tag name="AS_UNIQUEID" val="307"/>
</p:tagLst>
</file>

<file path=ppt/tags/tag87.xml><?xml version="1.0" encoding="utf-8"?>
<p:tagLst xmlns:p="http://schemas.openxmlformats.org/presentationml/2006/main">
  <p:tag name="AS_UNIQUEID" val="308"/>
</p:tagLst>
</file>

<file path=ppt/tags/tag88.xml><?xml version="1.0" encoding="utf-8"?>
<p:tagLst xmlns:p="http://schemas.openxmlformats.org/presentationml/2006/main">
  <p:tag name="AS_UNIQUEID" val="309"/>
</p:tagLst>
</file>

<file path=ppt/tags/tag89.xml><?xml version="1.0" encoding="utf-8"?>
<p:tagLst xmlns:p="http://schemas.openxmlformats.org/presentationml/2006/main">
  <p:tag name="AS_UNIQUEID" val="311"/>
</p:tagLst>
</file>

<file path=ppt/tags/tag9.xml><?xml version="1.0" encoding="utf-8"?>
<p:tagLst xmlns:p="http://schemas.openxmlformats.org/presentationml/2006/main">
  <p:tag name="AS_UNIQUEID" val="196"/>
</p:tagLst>
</file>

<file path=ppt/tags/tag90.xml><?xml version="1.0" encoding="utf-8"?>
<p:tagLst xmlns:p="http://schemas.openxmlformats.org/presentationml/2006/main">
  <p:tag name="AS_UNIQUEID" val="312"/>
</p:tagLst>
</file>

<file path=ppt/tags/tag91.xml><?xml version="1.0" encoding="utf-8"?>
<p:tagLst xmlns:p="http://schemas.openxmlformats.org/presentationml/2006/main">
  <p:tag name="AS_UNIQUEID" val="313"/>
</p:tagLst>
</file>

<file path=ppt/tags/tag92.xml><?xml version="1.0" encoding="utf-8"?>
<p:tagLst xmlns:p="http://schemas.openxmlformats.org/presentationml/2006/main">
  <p:tag name="AS_UNIQUEID" val="314"/>
</p:tagLst>
</file>

<file path=ppt/tags/tag93.xml><?xml version="1.0" encoding="utf-8"?>
<p:tagLst xmlns:p="http://schemas.openxmlformats.org/presentationml/2006/main">
  <p:tag name="AS_UNIQUEID" val="315"/>
</p:tagLst>
</file>

<file path=ppt/tags/tag94.xml><?xml version="1.0" encoding="utf-8"?>
<p:tagLst xmlns:p="http://schemas.openxmlformats.org/presentationml/2006/main">
  <p:tag name="AS_UNIQUEID" val="316"/>
</p:tagLst>
</file>

<file path=ppt/tags/tag95.xml><?xml version="1.0" encoding="utf-8"?>
<p:tagLst xmlns:p="http://schemas.openxmlformats.org/presentationml/2006/main">
  <p:tag name="AS_UNIQUEID" val="317"/>
</p:tagLst>
</file>

<file path=ppt/tags/tag96.xml><?xml version="1.0" encoding="utf-8"?>
<p:tagLst xmlns:p="http://schemas.openxmlformats.org/presentationml/2006/main">
  <p:tag name="AS_UNIQUEID" val="318"/>
</p:tagLst>
</file>

<file path=ppt/tags/tag97.xml><?xml version="1.0" encoding="utf-8"?>
<p:tagLst xmlns:p="http://schemas.openxmlformats.org/presentationml/2006/main">
  <p:tag name="AS_UNIQUEID" val="319"/>
</p:tagLst>
</file>

<file path=ppt/tags/tag98.xml><?xml version="1.0" encoding="utf-8"?>
<p:tagLst xmlns:p="http://schemas.openxmlformats.org/presentationml/2006/main">
  <p:tag name="AS_UNIQUEID" val="320"/>
</p:tagLst>
</file>

<file path=ppt/tags/tag99.xml><?xml version="1.0" encoding="utf-8"?>
<p:tagLst xmlns:p="http://schemas.openxmlformats.org/presentationml/2006/main">
  <p:tag name="AS_UNIQUEID" val="32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2180</Words>
  <Application>WPS 演示</Application>
  <PresentationFormat>自定义</PresentationFormat>
  <Paragraphs>205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书体坊郭小语钢笔楷体</vt:lpstr>
      <vt:lpstr>楷体</vt:lpstr>
      <vt:lpstr>Arial Unicode MS</vt:lpstr>
      <vt:lpstr>Calibri Light</vt:lpstr>
      <vt:lpstr>Calibri</vt:lpstr>
      <vt:lpstr>方正行楷简体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2021-02-13T08:28:00Z</cp:lastPrinted>
  <dcterms:created xsi:type="dcterms:W3CDTF">2021-02-13T08:28:00Z</dcterms:created>
  <dcterms:modified xsi:type="dcterms:W3CDTF">2023-01-18T00:47:35Z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8D38CFA4387C4DEE8C17E37C7B9C9F22</vt:lpwstr>
  </property>
  <property fmtid="{D5CDD505-2E9C-101B-9397-08002B2CF9AE}" pid="7" name="KSOProductBuildVer">
    <vt:lpwstr>2052-11.1.0.13703</vt:lpwstr>
  </property>
</Properties>
</file>