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26"/>
  </p:notesMasterIdLst>
  <p:sldIdLst>
    <p:sldId id="311" r:id="rId4"/>
    <p:sldId id="310" r:id="rId5"/>
    <p:sldId id="298" r:id="rId6"/>
    <p:sldId id="307" r:id="rId7"/>
    <p:sldId id="319" r:id="rId8"/>
    <p:sldId id="321" r:id="rId9"/>
    <p:sldId id="324" r:id="rId10"/>
    <p:sldId id="322" r:id="rId11"/>
    <p:sldId id="320" r:id="rId12"/>
    <p:sldId id="325" r:id="rId13"/>
    <p:sldId id="326" r:id="rId14"/>
    <p:sldId id="328" r:id="rId15"/>
    <p:sldId id="329" r:id="rId16"/>
    <p:sldId id="330" r:id="rId17"/>
    <p:sldId id="331" r:id="rId18"/>
    <p:sldId id="332" r:id="rId19"/>
    <p:sldId id="333" r:id="rId20"/>
    <p:sldId id="334" r:id="rId21"/>
    <p:sldId id="335" r:id="rId22"/>
    <p:sldId id="300" r:id="rId23"/>
    <p:sldId id="336" r:id="rId24"/>
    <p:sldId id="301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1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defRPr kern="1200" baseline="0">
        <a:solidFill>
          <a:schemeClr val="tx1"/>
        </a:solidFill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1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defRPr sz="1800" kern="1200" baseline="0">
        <a:solidFill>
          <a:schemeClr val="tx1"/>
        </a:solidFill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1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defRPr sz="1800" kern="1200" baseline="0">
        <a:solidFill>
          <a:schemeClr val="tx1"/>
        </a:solidFill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1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defRPr sz="1800" kern="1200" baseline="0">
        <a:solidFill>
          <a:schemeClr val="tx1"/>
        </a:solidFill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1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defRPr sz="1800" kern="1200" baseline="0">
        <a:solidFill>
          <a:schemeClr val="tx1"/>
        </a:solidFill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1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defRPr sz="1800" kern="1200" baseline="0">
        <a:solidFill>
          <a:schemeClr val="tx1"/>
        </a:solidFill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1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defRPr sz="1800" kern="1200" baseline="0">
        <a:solidFill>
          <a:schemeClr val="tx1"/>
        </a:solidFill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1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defRPr sz="1800" kern="1200" baseline="0">
        <a:solidFill>
          <a:schemeClr val="tx1"/>
        </a:solidFill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1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defRPr sz="1800" kern="1200" baseline="0">
        <a:solidFill>
          <a:schemeClr val="tx1"/>
        </a:solidFill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72" userDrawn="1">
          <p15:clr>
            <a:srgbClr val="A4A3A4"/>
          </p15:clr>
        </p15:guide>
        <p15:guide id="2" orient="horz" pos="1455" userDrawn="1">
          <p15:clr>
            <a:srgbClr val="A4A3A4"/>
          </p15:clr>
        </p15:guide>
        <p15:guide id="3" orient="horz" pos="865" userDrawn="1">
          <p15:clr>
            <a:srgbClr val="A4A3A4"/>
          </p15:clr>
        </p15:guide>
        <p15:guide id="4" pos="4384" userDrawn="1">
          <p15:clr>
            <a:srgbClr val="A4A3A4"/>
          </p15:clr>
        </p15:guide>
        <p15:guide id="5" pos="90" userDrawn="1">
          <p15:clr>
            <a:srgbClr val="A4A3A4"/>
          </p15:clr>
        </p15:guide>
        <p15:guide id="6" pos="2087" userDrawn="1">
          <p15:clr>
            <a:srgbClr val="A4A3A4"/>
          </p15:clr>
        </p15:guide>
        <p15:guide id="7" pos="666" userDrawn="1">
          <p15:clr>
            <a:srgbClr val="A4A3A4"/>
          </p15:clr>
        </p15:guide>
        <p15:guide id="8" pos="2509" userDrawn="1">
          <p15:clr>
            <a:srgbClr val="A4A3A4"/>
          </p15:clr>
        </p15:guide>
        <p15:guide id="9" pos="2690" userDrawn="1">
          <p15:clr>
            <a:srgbClr val="A4A3A4"/>
          </p15:clr>
        </p15:guide>
        <p15:guide id="10" pos="997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MY" initials="F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90" d="100"/>
          <a:sy n="90" d="100"/>
        </p:scale>
        <p:origin x="-1356" y="-522"/>
      </p:cViewPr>
      <p:guideLst>
        <p:guide orient="horz" pos="572"/>
        <p:guide orient="horz" pos="1455"/>
        <p:guide orient="horz" pos="865"/>
        <p:guide pos="4384"/>
        <p:guide pos="90"/>
        <p:guide pos="2087"/>
        <p:guide pos="666"/>
        <p:guide pos="2509"/>
        <p:guide pos="2690"/>
        <p:guide pos="997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1828419" cy="182841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1" Type="http://schemas.openxmlformats.org/officeDocument/2006/relationships/tags" Target="tags/tag13.xml"/><Relationship Id="rId30" Type="http://schemas.openxmlformats.org/officeDocument/2006/relationships/commentAuthors" Target="commentAuthors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/>
          <a:lstStyle/>
          <a:p>
            <a:pPr lvl="0" algn="l"/>
            <a:endParaRPr sz="1200">
              <a:ea typeface="宋体" panose="02010600030101010101" pitchFamily="2" charset="-122"/>
            </a:endParaRPr>
          </a:p>
        </p:txBody>
      </p:sp>
      <p:sp>
        <p:nvSpPr>
          <p:cNvPr id="3075" name="날짜 개체 틀 2"/>
          <p:cNvSpPr>
            <a:spLocks noGrp="1"/>
          </p:cNvSpPr>
          <p:nvPr>
            <p:ph type="dt" idx="1"/>
          </p:nvPr>
        </p:nvSpPr>
        <p:spPr>
          <a:xfrm>
            <a:off x="3883025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/>
          <a:lstStyle/>
          <a:p>
            <a:pPr lvl="0" algn="r"/>
            <a:fld id="{BB962C8B-B14F-4D97-AF65-F5344CB8AC3E}" type="datetime1">
              <a:rPr lang="zh-CN" altLang="en-US">
                <a:ea typeface="宋体" panose="02010600030101010101" pitchFamily="2" charset="-122"/>
              </a:rPr>
            </a:fld>
            <a:endParaRPr lang="zh-CN" altLang="en-US" sz="1200">
              <a:ea typeface="宋体" panose="02010600030101010101" pitchFamily="2" charset="-122"/>
            </a:endParaRPr>
          </a:p>
        </p:txBody>
      </p:sp>
      <p:sp>
        <p:nvSpPr>
          <p:cNvPr id="3076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80207" y="685800"/>
            <a:ext cx="6096000" cy="3429000"/>
          </a:xfrm>
          <a:prstGeom prst="rect">
            <a:avLst/>
          </a:prstGeom>
          <a:noFill/>
          <a:ln w="12700">
            <a:noFill/>
          </a:ln>
        </p:spPr>
      </p:sp>
      <p:sp>
        <p:nvSpPr>
          <p:cNvPr id="3077" name="슬라이드 노트 개체 틀 4"/>
          <p:cNvSpPr>
            <a:spLocks noGrp="1" noRot="1" noChangeAspect="1"/>
          </p:cNvSpPr>
          <p:nvPr/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12700">
            <a:noFill/>
          </a:ln>
        </p:spPr>
        <p:txBody>
          <a:bodyPr vert="horz" anchor="ctr">
            <a:normAutofit/>
          </a:bodyPr>
          <a:lstStyle/>
          <a:p>
            <a:pPr lvl="0"/>
            <a:r>
              <a:rPr lang="zh-CN" altLang="en-US"/>
              <a:t>마스터 텍스트 스타일을 편집합니다</a:t>
            </a:r>
            <a:endParaRPr lang="zh-CN" altLang="en-US"/>
          </a:p>
          <a:p>
            <a:pPr lvl="1"/>
            <a:r>
              <a:rPr lang="zh-CN" altLang="en-US"/>
              <a:t>둘째 수준</a:t>
            </a:r>
            <a:endParaRPr lang="zh-CN" altLang="en-US"/>
          </a:p>
          <a:p>
            <a:pPr lvl="2"/>
            <a:r>
              <a:rPr lang="zh-CN" altLang="en-US"/>
              <a:t>셋째 수준</a:t>
            </a:r>
            <a:endParaRPr lang="zh-CN" altLang="en-US"/>
          </a:p>
          <a:p>
            <a:pPr lvl="3"/>
            <a:r>
              <a:rPr lang="zh-CN" altLang="en-US"/>
              <a:t>넷째 수준</a:t>
            </a:r>
            <a:endParaRPr lang="zh-CN" altLang="en-US"/>
          </a:p>
          <a:p>
            <a:pPr lvl="4"/>
            <a:r>
              <a:rPr lang="zh-CN" altLang="en-US"/>
              <a:t>다섯째 수준</a:t>
            </a:r>
            <a:endParaRPr lang="zh-CN" altLang="en-US"/>
          </a:p>
        </p:txBody>
      </p:sp>
      <p:sp>
        <p:nvSpPr>
          <p:cNvPr id="3078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3625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anchor="b"/>
          <a:lstStyle/>
          <a:p>
            <a:pPr lvl="0" algn="l"/>
            <a:endParaRPr sz="1200">
              <a:ea typeface="宋体" panose="02010600030101010101" pitchFamily="2" charset="-122"/>
            </a:endParaRPr>
          </a:p>
        </p:txBody>
      </p:sp>
      <p:sp>
        <p:nvSpPr>
          <p:cNvPr id="3079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3025" y="8683625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anchor="b"/>
          <a:lstStyle/>
          <a:p>
            <a:pPr lvl="0" algn="r"/>
            <a:fld id="{9A0DB2DC-4C9A-4742-B13C-FB6460FD3503}" type="slidenum">
              <a:rPr lang="zh-CN" altLang="en-US">
                <a:ea typeface="宋体" panose="02010600030101010101" pitchFamily="2" charset="-122"/>
              </a:rPr>
            </a:fld>
            <a:endParaRPr lang="zh-CN" altLang="en-US" sz="1200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lvl="0" defTabSz="0" fontAlgn="base">
      <a:defRPr sz="1200" kern="1200"/>
    </a:lvl1pPr>
    <a:lvl2pPr marL="0" lvl="1" indent="0" defTabSz="0" fontAlgn="base">
      <a:defRPr sz="1200" kern="1200"/>
    </a:lvl2pPr>
    <a:lvl3pPr marL="0" lvl="2" indent="0" defTabSz="0" fontAlgn="base">
      <a:defRPr sz="1200" kern="1200"/>
    </a:lvl3pPr>
    <a:lvl4pPr marL="0" lvl="3" indent="0" defTabSz="0" fontAlgn="base">
      <a:defRPr sz="1200" kern="1200"/>
    </a:lvl4pPr>
    <a:lvl5pPr marL="0" lvl="4" indent="0" defTabSz="0" fontAlgn="base">
      <a:defRPr sz="1200" kern="1200"/>
    </a:lvl5pPr>
    <a:lvl6pPr marL="2286000" lvl="5" indent="0" defTabSz="0" fontAlgn="base">
      <a:defRPr sz="1200" kern="1200"/>
    </a:lvl6pPr>
    <a:lvl7pPr marL="2743200" lvl="6" indent="0" defTabSz="0" fontAlgn="base">
      <a:defRPr sz="1200" kern="1200"/>
    </a:lvl7pPr>
    <a:lvl8pPr marL="3200400" lvl="7" indent="0" defTabSz="0" fontAlgn="base">
      <a:defRPr sz="1200" kern="1200"/>
    </a:lvl8pPr>
    <a:lvl9pPr marL="3657600" lvl="8" indent="0" defTabSz="0" fontAlgn="base">
      <a:defRPr sz="1200" kern="1200"/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>
                <a:sym typeface="나눔명조" pitchFamily="2" charset="-127"/>
              </a:rPr>
            </a:fld>
            <a:endParaRPr lang="zh-CN" altLang="en-US">
              <a:sym typeface="나눔명조" pitchFamily="2" charset="-127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sym typeface="나눔명조" pitchFamily="2" charset="-127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sym typeface="나눔명조" pitchFamily="2" charset="-127"/>
              </a:rPr>
            </a:fld>
            <a:endParaRPr lang="zh-CN" altLang="en-US">
              <a:sym typeface="나눔명조" pitchFamily="2" charset="-127"/>
            </a:endParaRP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>
                <a:sym typeface="나눔명조" pitchFamily="2" charset="-127"/>
              </a:rPr>
            </a:fld>
            <a:endParaRPr lang="zh-CN" altLang="en-US">
              <a:sym typeface="나눔명조" pitchFamily="2" charset="-127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sym typeface="나눔명조" pitchFamily="2" charset="-127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sym typeface="나눔명조" pitchFamily="2" charset="-127"/>
              </a:rPr>
            </a:fld>
            <a:endParaRPr lang="zh-CN" altLang="en-US">
              <a:sym typeface="나눔명조" pitchFamily="2" charset="-127"/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4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>
                <a:sym typeface="나눔명조" pitchFamily="2" charset="-127"/>
              </a:rPr>
            </a:fld>
            <a:endParaRPr lang="zh-CN" altLang="en-US">
              <a:sym typeface="나눔명조" pitchFamily="2" charset="-127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sym typeface="나눔명조" pitchFamily="2" charset="-127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sym typeface="나눔명조" pitchFamily="2" charset="-127"/>
              </a:rPr>
            </a:fld>
            <a:endParaRPr lang="zh-CN" altLang="en-US">
              <a:sym typeface="나눔명조" pitchFamily="2" charset="-127"/>
            </a:endParaRP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>
                <a:sym typeface="나눔명조" pitchFamily="2" charset="-127"/>
              </a:rPr>
            </a:fld>
            <a:endParaRPr lang="zh-CN" altLang="en-US">
              <a:sym typeface="나눔명조" pitchFamily="2" charset="-127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sym typeface="나눔명조" pitchFamily="2" charset="-127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sym typeface="나눔명조" pitchFamily="2" charset="-127"/>
              </a:rPr>
            </a:fld>
            <a:endParaRPr lang="zh-CN" altLang="en-US">
              <a:sym typeface="나눔명조" pitchFamily="2" charset="-127"/>
            </a:endParaRPr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>
                <a:sym typeface="나눔명조" pitchFamily="2" charset="-127"/>
              </a:rPr>
            </a:fld>
            <a:endParaRPr lang="zh-CN" altLang="en-US">
              <a:sym typeface="나눔명조" pitchFamily="2" charset="-127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sym typeface="나눔명조" pitchFamily="2" charset="-127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sym typeface="나눔명조" pitchFamily="2" charset="-127"/>
              </a:rPr>
            </a:fld>
            <a:endParaRPr lang="zh-CN" altLang="en-US">
              <a:sym typeface="나눔명조" pitchFamily="2" charset="-127"/>
            </a:endParaRPr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>
                <a:sym typeface="나눔명조" pitchFamily="2" charset="-127"/>
              </a:rPr>
            </a:fld>
            <a:endParaRPr lang="zh-CN" altLang="en-US">
              <a:sym typeface="나눔명조" pitchFamily="2" charset="-127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sym typeface="나눔명조" pitchFamily="2" charset="-127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sym typeface="나눔명조" pitchFamily="2" charset="-127"/>
              </a:rPr>
            </a:fld>
            <a:endParaRPr lang="zh-CN" altLang="en-US">
              <a:sym typeface="나눔명조" pitchFamily="2" charset="-127"/>
            </a:endParaRPr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>
                <a:sym typeface="나눔명조" pitchFamily="2" charset="-127"/>
              </a:rPr>
            </a:fld>
            <a:endParaRPr lang="zh-CN" altLang="en-US">
              <a:sym typeface="나눔명조" pitchFamily="2" charset="-127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sym typeface="나눔명조" pitchFamily="2" charset="-127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sym typeface="나눔명조" pitchFamily="2" charset="-127"/>
              </a:rPr>
            </a:fld>
            <a:endParaRPr lang="zh-CN" altLang="en-US">
              <a:sym typeface="나눔명조" pitchFamily="2" charset="-127"/>
            </a:endParaRPr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>
                <a:sym typeface="나눔명조" pitchFamily="2" charset="-127"/>
              </a:rPr>
            </a:fld>
            <a:endParaRPr lang="zh-CN" altLang="en-US">
              <a:sym typeface="나눔명조" pitchFamily="2" charset="-127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sym typeface="나눔명조" pitchFamily="2" charset="-127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sym typeface="나눔명조" pitchFamily="2" charset="-127"/>
              </a:rPr>
            </a:fld>
            <a:endParaRPr lang="zh-CN" altLang="en-US">
              <a:sym typeface="나눔명조" pitchFamily="2" charset="-127"/>
            </a:endParaRPr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>
                <a:sym typeface="나눔명조" pitchFamily="2" charset="-127"/>
              </a:rPr>
            </a:fld>
            <a:endParaRPr lang="zh-CN" altLang="en-US">
              <a:sym typeface="나눔명조" pitchFamily="2" charset="-127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sym typeface="나눔명조" pitchFamily="2" charset="-127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sym typeface="나눔명조" pitchFamily="2" charset="-127"/>
              </a:rPr>
            </a:fld>
            <a:endParaRPr lang="zh-CN" altLang="en-US">
              <a:sym typeface="나눔명조" pitchFamily="2" charset="-127"/>
            </a:endParaRPr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>
                <a:sym typeface="나눔명조" pitchFamily="2" charset="-127"/>
              </a:rPr>
            </a:fld>
            <a:endParaRPr lang="zh-CN" altLang="en-US">
              <a:sym typeface="나눔명조" pitchFamily="2" charset="-127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sym typeface="나눔명조" pitchFamily="2" charset="-127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sym typeface="나눔명조" pitchFamily="2" charset="-127"/>
              </a:rPr>
            </a:fld>
            <a:endParaRPr lang="zh-CN" altLang="en-US">
              <a:sym typeface="나눔명조" pitchFamily="2" charset="-127"/>
            </a:endParaRPr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>
                <a:sym typeface="나눔명조" pitchFamily="2" charset="-127"/>
              </a:rPr>
            </a:fld>
            <a:endParaRPr lang="zh-CN" altLang="en-US">
              <a:sym typeface="나눔명조" pitchFamily="2" charset="-127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sym typeface="나눔명조" pitchFamily="2" charset="-127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sym typeface="나눔명조" pitchFamily="2" charset="-127"/>
              </a:rPr>
            </a:fld>
            <a:endParaRPr lang="zh-CN" altLang="en-US">
              <a:sym typeface="나눔명조" pitchFamily="2" charset="-127"/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>
                <a:sym typeface="나눔명조" pitchFamily="2" charset="-127"/>
              </a:rPr>
            </a:fld>
            <a:endParaRPr lang="zh-CN" altLang="en-US">
              <a:sym typeface="나눔명조" pitchFamily="2" charset="-127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sym typeface="나눔명조" pitchFamily="2" charset="-127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sym typeface="나눔명조" pitchFamily="2" charset="-127"/>
              </a:rPr>
            </a:fld>
            <a:endParaRPr lang="zh-CN" altLang="en-US">
              <a:sym typeface="나눔명조" pitchFamily="2" charset="-127"/>
            </a:endParaRPr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>
                <a:sym typeface="나눔명조" pitchFamily="2" charset="-127"/>
              </a:rPr>
            </a:fld>
            <a:endParaRPr lang="zh-CN" altLang="en-US">
              <a:sym typeface="나눔명조" pitchFamily="2" charset="-127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sym typeface="나눔명조" pitchFamily="2" charset="-127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sym typeface="나눔명조" pitchFamily="2" charset="-127"/>
              </a:rPr>
            </a:fld>
            <a:endParaRPr lang="zh-CN" altLang="en-US">
              <a:sym typeface="나눔명조" pitchFamily="2" charset="-127"/>
            </a:endParaRPr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>
                <a:sym typeface="나눔명조" pitchFamily="2" charset="-127"/>
              </a:rPr>
            </a:fld>
            <a:endParaRPr lang="zh-CN" altLang="en-US">
              <a:sym typeface="나눔명조" pitchFamily="2" charset="-127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sym typeface="나눔명조" pitchFamily="2" charset="-127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sym typeface="나눔명조" pitchFamily="2" charset="-127"/>
              </a:rPr>
            </a:fld>
            <a:endParaRPr lang="zh-CN" altLang="en-US">
              <a:sym typeface="나눔명조" pitchFamily="2" charset="-127"/>
            </a:endParaRPr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4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>
                <a:sym typeface="나눔명조" pitchFamily="2" charset="-127"/>
              </a:rPr>
            </a:fld>
            <a:endParaRPr lang="zh-CN" altLang="en-US">
              <a:sym typeface="나눔명조" pitchFamily="2" charset="-127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sym typeface="나눔명조" pitchFamily="2" charset="-127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sym typeface="나눔명조" pitchFamily="2" charset="-127"/>
              </a:rPr>
            </a:fld>
            <a:endParaRPr lang="zh-CN" altLang="en-US">
              <a:sym typeface="나눔명조" pitchFamily="2" charset="-127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>
                <a:sym typeface="나눔명조" pitchFamily="2" charset="-127"/>
              </a:rPr>
            </a:fld>
            <a:endParaRPr lang="zh-CN" altLang="en-US">
              <a:sym typeface="나눔명조" pitchFamily="2" charset="-127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sym typeface="나눔명조" pitchFamily="2" charset="-127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sym typeface="나눔명조" pitchFamily="2" charset="-127"/>
              </a:rPr>
            </a:fld>
            <a:endParaRPr lang="zh-CN" altLang="en-US">
              <a:sym typeface="나눔명조" pitchFamily="2" charset="-127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>
                <a:sym typeface="나눔명조" pitchFamily="2" charset="-127"/>
              </a:rPr>
            </a:fld>
            <a:endParaRPr lang="zh-CN" altLang="en-US">
              <a:sym typeface="나눔명조" pitchFamily="2" charset="-127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sym typeface="나눔명조" pitchFamily="2" charset="-127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sym typeface="나눔명조" pitchFamily="2" charset="-127"/>
              </a:rPr>
            </a:fld>
            <a:endParaRPr lang="zh-CN" altLang="en-US">
              <a:sym typeface="나눔명조" pitchFamily="2" charset="-127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>
                <a:sym typeface="나눔명조" pitchFamily="2" charset="-127"/>
              </a:rPr>
            </a:fld>
            <a:endParaRPr lang="zh-CN" altLang="en-US">
              <a:sym typeface="나눔명조" pitchFamily="2" charset="-127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sym typeface="나눔명조" pitchFamily="2" charset="-127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sym typeface="나눔명조" pitchFamily="2" charset="-127"/>
              </a:rPr>
            </a:fld>
            <a:endParaRPr lang="zh-CN" altLang="en-US">
              <a:sym typeface="나눔명조" pitchFamily="2" charset="-127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>
                <a:sym typeface="나눔명조" pitchFamily="2" charset="-127"/>
              </a:rPr>
            </a:fld>
            <a:endParaRPr lang="zh-CN" altLang="en-US">
              <a:sym typeface="나눔명조" pitchFamily="2" charset="-127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sym typeface="나눔명조" pitchFamily="2" charset="-127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sym typeface="나눔명조" pitchFamily="2" charset="-127"/>
              </a:rPr>
            </a:fld>
            <a:endParaRPr lang="zh-CN" altLang="en-US">
              <a:sym typeface="나눔명조" pitchFamily="2" charset="-127"/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>
                <a:sym typeface="나눔명조" pitchFamily="2" charset="-127"/>
              </a:rPr>
            </a:fld>
            <a:endParaRPr lang="zh-CN" altLang="en-US">
              <a:sym typeface="나눔명조" pitchFamily="2" charset="-127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sym typeface="나눔명조" pitchFamily="2" charset="-127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sym typeface="나눔명조" pitchFamily="2" charset="-127"/>
              </a:rPr>
            </a:fld>
            <a:endParaRPr lang="zh-CN" altLang="en-US">
              <a:sym typeface="나눔명조" pitchFamily="2" charset="-127"/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>
                <a:sym typeface="나눔명조" pitchFamily="2" charset="-127"/>
              </a:rPr>
            </a:fld>
            <a:endParaRPr lang="zh-CN" altLang="en-US">
              <a:sym typeface="나눔명조" pitchFamily="2" charset="-127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sym typeface="나눔명조" pitchFamily="2" charset="-127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sym typeface="나눔명조" pitchFamily="2" charset="-127"/>
              </a:rPr>
            </a:fld>
            <a:endParaRPr lang="zh-CN" altLang="en-US">
              <a:sym typeface="나눔명조" pitchFamily="2" charset="-127"/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>
                <a:sym typeface="나눔명조" pitchFamily="2" charset="-127"/>
              </a:rPr>
            </a:fld>
            <a:endParaRPr lang="zh-CN" altLang="en-US">
              <a:sym typeface="나눔명조" pitchFamily="2" charset="-127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sym typeface="나눔명조" pitchFamily="2" charset="-127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sym typeface="나눔명조" pitchFamily="2" charset="-127"/>
              </a:rPr>
            </a:fld>
            <a:endParaRPr lang="zh-CN" altLang="en-US">
              <a:sym typeface="나눔명조" pitchFamily="2" charset="-127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제목 개체 틀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vert="horz" anchor="ctr">
            <a:normAutofit/>
          </a:bodyPr>
          <a:lstStyle/>
          <a:p>
            <a:pPr lvl="0"/>
            <a:r>
              <a:rPr lang="zh-CN" altLang="en-US"/>
              <a:t>마스터 제목 스타일 편집</a:t>
            </a:r>
            <a:endParaRPr lang="zh-CN" altLang="en-US"/>
          </a:p>
        </p:txBody>
      </p:sp>
      <p:sp>
        <p:nvSpPr>
          <p:cNvPr id="1027" name="텍스트 개체 틀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vert="horz">
            <a:normAutofit/>
          </a:bodyPr>
          <a:lstStyle/>
          <a:p>
            <a:pPr lvl="0"/>
            <a:r>
              <a:rPr lang="zh-CN" altLang="en-US"/>
              <a:t>마스터 텍스트 스타일을 편집합니다</a:t>
            </a:r>
            <a:endParaRPr lang="zh-CN" altLang="en-US"/>
          </a:p>
          <a:p>
            <a:pPr lvl="1"/>
            <a:r>
              <a:rPr lang="zh-CN" altLang="en-US"/>
              <a:t>둘째 수준</a:t>
            </a:r>
            <a:endParaRPr lang="zh-CN" altLang="en-US"/>
          </a:p>
          <a:p>
            <a:pPr lvl="2"/>
            <a:r>
              <a:rPr lang="zh-CN" altLang="en-US"/>
              <a:t>셋째 수준</a:t>
            </a:r>
            <a:endParaRPr lang="zh-CN" altLang="en-US"/>
          </a:p>
          <a:p>
            <a:pPr lvl="3"/>
            <a:r>
              <a:rPr lang="zh-CN" altLang="en-US"/>
              <a:t>넷째 수준</a:t>
            </a:r>
            <a:endParaRPr lang="zh-CN" altLang="en-US"/>
          </a:p>
          <a:p>
            <a:pPr lvl="4"/>
            <a:r>
              <a:rPr lang="zh-CN" altLang="en-US"/>
              <a:t>다섯째 수준</a:t>
            </a:r>
            <a:endParaRPr lang="zh-CN" altLang="en-US"/>
          </a:p>
        </p:txBody>
      </p:sp>
      <p:sp>
        <p:nvSpPr>
          <p:cNvPr id="1028" name="날짜 개체 틀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</a:ln>
        </p:spPr>
        <p:txBody>
          <a:bodyPr vert="horz" anchor="ctr"/>
          <a:lstStyle>
            <a:lvl1pPr algn="l">
              <a:defRPr sz="1200">
                <a:solidFill>
                  <a:srgbClr val="595959"/>
                </a:solidFill>
                <a:latin typeface="나눔명조" pitchFamily="2" charset="-127"/>
                <a:ea typeface="나눔명조" pitchFamily="2" charset="-127"/>
              </a:defRPr>
            </a:lvl1pPr>
          </a:lstStyle>
          <a:p>
            <a:pPr lvl="0"/>
            <a:fld id="{BB962C8B-B14F-4D97-AF65-F5344CB8AC3E}" type="datetime1">
              <a:rPr lang="zh-CN" altLang="en-US">
                <a:sym typeface="나눔명조" pitchFamily="2" charset="-127"/>
              </a:rPr>
            </a:fld>
            <a:endParaRPr lang="zh-CN" altLang="en-US">
              <a:sym typeface="나눔명조" pitchFamily="2" charset="-127"/>
            </a:endParaRPr>
          </a:p>
        </p:txBody>
      </p:sp>
      <p:sp>
        <p:nvSpPr>
          <p:cNvPr id="1029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>
            <a:noFill/>
          </a:ln>
        </p:spPr>
        <p:txBody>
          <a:bodyPr vert="horz" anchor="ctr"/>
          <a:lstStyle>
            <a:lvl1pPr algn="ctr">
              <a:defRPr sz="1200">
                <a:solidFill>
                  <a:srgbClr val="595959"/>
                </a:solidFill>
                <a:latin typeface="나눔명조" pitchFamily="2" charset="-127"/>
                <a:ea typeface="나눔명조" pitchFamily="2" charset="-127"/>
              </a:defRPr>
            </a:lvl1pPr>
          </a:lstStyle>
          <a:p>
            <a:pPr lvl="0"/>
            <a:endParaRPr>
              <a:sym typeface="나눔명조" pitchFamily="2" charset="-127"/>
            </a:endParaRPr>
          </a:p>
        </p:txBody>
      </p:sp>
      <p:sp>
        <p:nvSpPr>
          <p:cNvPr id="1030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>
            <a:noFill/>
          </a:ln>
        </p:spPr>
        <p:txBody>
          <a:bodyPr vert="horz" anchor="ctr"/>
          <a:lstStyle>
            <a:lvl1pPr algn="r">
              <a:defRPr sz="1200">
                <a:solidFill>
                  <a:srgbClr val="595959"/>
                </a:solidFill>
                <a:latin typeface="나눔명조" pitchFamily="2" charset="-127"/>
                <a:ea typeface="나눔명조" pitchFamily="2" charset="-127"/>
              </a:defRPr>
            </a:lvl1pPr>
          </a:lstStyle>
          <a:p>
            <a:pPr lvl="0"/>
            <a:fld id="{9A0DB2DC-4C9A-4742-B13C-FB6460FD3503}" type="slidenum">
              <a:rPr lang="zh-CN" altLang="en-US">
                <a:sym typeface="나눔명조" pitchFamily="2" charset="-127"/>
              </a:rPr>
            </a:fld>
            <a:endParaRPr lang="zh-CN" altLang="en-US">
              <a:sym typeface="나눔명조" pitchFamily="2" charset="-127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marL="914400" lvl="0" indent="-914400" algn="ctr" eaLnBrk="1" latinLnBrk="1" hangingPunct="1">
        <a:lnSpc>
          <a:spcPct val="100000"/>
        </a:lnSpc>
        <a:spcBef>
          <a:spcPct val="0"/>
        </a:spcBef>
        <a:buNone/>
        <a:defRPr sz="4400" b="1" kern="1200">
          <a:solidFill>
            <a:srgbClr val="595959"/>
          </a:solidFill>
          <a:latin typeface="+mj-lt"/>
          <a:ea typeface="+mj-ea"/>
          <a:cs typeface="+mj-cs"/>
          <a:sym typeface="나눔명조" pitchFamily="2" charset="-127"/>
        </a:defRPr>
      </a:lvl1pPr>
    </p:titleStyle>
    <p:bodyStyle>
      <a:lvl1pPr marL="342900" lvl="0" indent="-342900" algn="l" defTabSz="914400" eaLnBrk="1" fontAlgn="base" latinLnBrk="1" hangingPunct="1">
        <a:lnSpc>
          <a:spcPct val="100000"/>
        </a:lnSpc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rgbClr val="595959"/>
          </a:solidFill>
          <a:latin typeface="+mn-lt"/>
          <a:ea typeface="+mn-ea"/>
          <a:cs typeface="+mn-cs"/>
          <a:sym typeface="나눔명조" pitchFamily="2" charset="-127"/>
        </a:defRPr>
      </a:lvl1pPr>
      <a:lvl2pPr marL="742950" lvl="1" indent="-285750" algn="l" defTabSz="914400" eaLnBrk="1" fontAlgn="base" latinLnBrk="1" hangingPunct="1">
        <a:lnSpc>
          <a:spcPct val="100000"/>
        </a:lnSpc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rgbClr val="595959"/>
          </a:solidFill>
          <a:latin typeface="나눔명조" pitchFamily="2" charset="-127"/>
          <a:ea typeface="나눔명조" pitchFamily="2" charset="-127"/>
          <a:cs typeface="+mn-cs"/>
          <a:sym typeface="나눔명조" pitchFamily="2" charset="-127"/>
        </a:defRPr>
      </a:lvl2pPr>
      <a:lvl3pPr marL="1143000" lvl="2" indent="-228600" algn="l" defTabSz="914400" eaLnBrk="1" fontAlgn="base" latinLnBrk="1" hangingPunct="1">
        <a:lnSpc>
          <a:spcPct val="100000"/>
        </a:lnSpc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rgbClr val="595959"/>
          </a:solidFill>
          <a:latin typeface="나눔명조" pitchFamily="2" charset="-127"/>
          <a:ea typeface="나눔명조" pitchFamily="2" charset="-127"/>
          <a:cs typeface="+mn-cs"/>
          <a:sym typeface="나눔명조" pitchFamily="2" charset="-127"/>
        </a:defRPr>
      </a:lvl3pPr>
      <a:lvl4pPr marL="1600200" lvl="3" indent="-228600" algn="l" defTabSz="914400" eaLnBrk="1" fontAlgn="base" latinLnBrk="1" hangingPunct="1">
        <a:lnSpc>
          <a:spcPct val="100000"/>
        </a:lnSpc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rgbClr val="595959"/>
          </a:solidFill>
          <a:latin typeface="나눔명조" pitchFamily="2" charset="-127"/>
          <a:ea typeface="나눔명조" pitchFamily="2" charset="-127"/>
          <a:cs typeface="+mn-cs"/>
          <a:sym typeface="나눔명조" pitchFamily="2" charset="-127"/>
        </a:defRPr>
      </a:lvl4pPr>
      <a:lvl5pPr marL="2057400" lvl="4" indent="-228600" algn="l" defTabSz="914400" eaLnBrk="1" fontAlgn="base" latinLnBrk="1" hangingPunct="1">
        <a:lnSpc>
          <a:spcPct val="100000"/>
        </a:lnSpc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rgbClr val="595959"/>
          </a:solidFill>
          <a:latin typeface="나눔명조" pitchFamily="2" charset="-127"/>
          <a:ea typeface="나눔명조" pitchFamily="2" charset="-127"/>
          <a:cs typeface="+mn-cs"/>
          <a:sym typeface="나눔명조" pitchFamily="2" charset="-127"/>
        </a:defRPr>
      </a:lvl5pPr>
      <a:lvl6pPr marL="2514600" lvl="5" indent="-228600" algn="l" defTabSz="914400" eaLnBrk="1" fontAlgn="base" latinLnBrk="1" hangingPunct="1">
        <a:lnSpc>
          <a:spcPct val="100000"/>
        </a:lnSpc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rgbClr val="595959"/>
          </a:solidFill>
          <a:latin typeface="나눔명조" pitchFamily="2" charset="-127"/>
          <a:ea typeface="나눔명조" pitchFamily="2" charset="-127"/>
          <a:cs typeface="+mn-cs"/>
          <a:sym typeface="나눔명조" pitchFamily="2" charset="-127"/>
        </a:defRPr>
      </a:lvl6pPr>
      <a:lvl7pPr marL="2971800" lvl="6" indent="-228600" algn="l" defTabSz="914400" eaLnBrk="1" fontAlgn="base" latinLnBrk="1" hangingPunct="1">
        <a:lnSpc>
          <a:spcPct val="100000"/>
        </a:lnSpc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rgbClr val="595959"/>
          </a:solidFill>
          <a:latin typeface="나눔명조" pitchFamily="2" charset="-127"/>
          <a:ea typeface="나눔명조" pitchFamily="2" charset="-127"/>
          <a:cs typeface="+mn-cs"/>
          <a:sym typeface="나눔명조" pitchFamily="2" charset="-127"/>
        </a:defRPr>
      </a:lvl7pPr>
      <a:lvl8pPr marL="3429000" lvl="7" indent="-228600" algn="l" defTabSz="914400" eaLnBrk="1" fontAlgn="base" latinLnBrk="1" hangingPunct="1">
        <a:lnSpc>
          <a:spcPct val="100000"/>
        </a:lnSpc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rgbClr val="595959"/>
          </a:solidFill>
          <a:latin typeface="나눔명조" pitchFamily="2" charset="-127"/>
          <a:ea typeface="나눔명조" pitchFamily="2" charset="-127"/>
          <a:cs typeface="+mn-cs"/>
          <a:sym typeface="나눔명조" pitchFamily="2" charset="-127"/>
        </a:defRPr>
      </a:lvl8pPr>
      <a:lvl9pPr marL="3886200" lvl="8" indent="-228600" algn="l" defTabSz="914400" eaLnBrk="1" fontAlgn="base" latinLnBrk="1" hangingPunct="1">
        <a:lnSpc>
          <a:spcPct val="100000"/>
        </a:lnSpc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rgbClr val="595959"/>
          </a:solidFill>
          <a:latin typeface="나눔명조" pitchFamily="2" charset="-127"/>
          <a:ea typeface="나눔명조" pitchFamily="2" charset="-127"/>
          <a:cs typeface="+mn-cs"/>
          <a:sym typeface="나눔명조" pitchFamily="2" charset="-127"/>
        </a:defRPr>
      </a:lvl9pPr>
    </p:bodyStyle>
    <p:otherStyle>
      <a:lvl1pPr marL="0" lvl="0" indent="0" algn="l" defTabSz="91440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제목 개체 틀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vert="horz" anchor="ctr">
            <a:normAutofit/>
          </a:bodyPr>
          <a:lstStyle/>
          <a:p>
            <a:pPr lvl="0"/>
            <a:r>
              <a:rPr lang="zh-CN" altLang="en-US"/>
              <a:t>마스터 제목 스타일 편집</a:t>
            </a:r>
            <a:endParaRPr lang="zh-CN" altLang="en-US"/>
          </a:p>
        </p:txBody>
      </p:sp>
      <p:sp>
        <p:nvSpPr>
          <p:cNvPr id="1027" name="텍스트 개체 틀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vert="horz">
            <a:normAutofit/>
          </a:bodyPr>
          <a:lstStyle/>
          <a:p>
            <a:pPr lvl="0"/>
            <a:r>
              <a:rPr lang="zh-CN" altLang="en-US"/>
              <a:t>마스터 텍스트 스타일을 편집합니다</a:t>
            </a:r>
            <a:endParaRPr lang="zh-CN" altLang="en-US"/>
          </a:p>
          <a:p>
            <a:pPr lvl="1"/>
            <a:r>
              <a:rPr lang="zh-CN" altLang="en-US"/>
              <a:t>둘째 수준</a:t>
            </a:r>
            <a:endParaRPr lang="zh-CN" altLang="en-US"/>
          </a:p>
          <a:p>
            <a:pPr lvl="2"/>
            <a:r>
              <a:rPr lang="zh-CN" altLang="en-US"/>
              <a:t>셋째 수준</a:t>
            </a:r>
            <a:endParaRPr lang="zh-CN" altLang="en-US"/>
          </a:p>
          <a:p>
            <a:pPr lvl="3"/>
            <a:r>
              <a:rPr lang="zh-CN" altLang="en-US"/>
              <a:t>넷째 수준</a:t>
            </a:r>
            <a:endParaRPr lang="zh-CN" altLang="en-US"/>
          </a:p>
          <a:p>
            <a:pPr lvl="4"/>
            <a:r>
              <a:rPr lang="zh-CN" altLang="en-US"/>
              <a:t>다섯째 수준</a:t>
            </a:r>
            <a:endParaRPr lang="zh-CN" altLang="en-US"/>
          </a:p>
        </p:txBody>
      </p:sp>
      <p:sp>
        <p:nvSpPr>
          <p:cNvPr id="1028" name="날짜 개체 틀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</a:ln>
        </p:spPr>
        <p:txBody>
          <a:bodyPr vert="horz" anchor="ctr"/>
          <a:lstStyle>
            <a:lvl1pPr algn="l">
              <a:defRPr sz="1200">
                <a:solidFill>
                  <a:srgbClr val="595959"/>
                </a:solidFill>
                <a:latin typeface="나눔명조" pitchFamily="2" charset="-127"/>
                <a:ea typeface="나눔명조" pitchFamily="2" charset="-127"/>
              </a:defRPr>
            </a:lvl1pPr>
          </a:lstStyle>
          <a:p>
            <a:pPr lvl="0"/>
            <a:fld id="{BB962C8B-B14F-4D97-AF65-F5344CB8AC3E}" type="datetime1">
              <a:rPr lang="zh-CN" altLang="en-US">
                <a:sym typeface="나눔명조" pitchFamily="2" charset="-127"/>
              </a:rPr>
            </a:fld>
            <a:endParaRPr lang="zh-CN" altLang="en-US">
              <a:sym typeface="나눔명조" pitchFamily="2" charset="-127"/>
            </a:endParaRPr>
          </a:p>
        </p:txBody>
      </p:sp>
      <p:sp>
        <p:nvSpPr>
          <p:cNvPr id="1029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>
            <a:noFill/>
          </a:ln>
        </p:spPr>
        <p:txBody>
          <a:bodyPr vert="horz" anchor="ctr"/>
          <a:lstStyle>
            <a:lvl1pPr algn="ctr">
              <a:defRPr sz="1200">
                <a:solidFill>
                  <a:srgbClr val="595959"/>
                </a:solidFill>
                <a:latin typeface="나눔명조" pitchFamily="2" charset="-127"/>
                <a:ea typeface="나눔명조" pitchFamily="2" charset="-127"/>
              </a:defRPr>
            </a:lvl1pPr>
          </a:lstStyle>
          <a:p>
            <a:pPr lvl="0"/>
            <a:endParaRPr>
              <a:sym typeface="나눔명조" pitchFamily="2" charset="-127"/>
            </a:endParaRPr>
          </a:p>
        </p:txBody>
      </p:sp>
      <p:sp>
        <p:nvSpPr>
          <p:cNvPr id="1030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>
            <a:noFill/>
          </a:ln>
        </p:spPr>
        <p:txBody>
          <a:bodyPr vert="horz" anchor="ctr"/>
          <a:lstStyle>
            <a:lvl1pPr algn="r">
              <a:defRPr sz="1200">
                <a:solidFill>
                  <a:srgbClr val="595959"/>
                </a:solidFill>
                <a:latin typeface="나눔명조" pitchFamily="2" charset="-127"/>
                <a:ea typeface="나눔명조" pitchFamily="2" charset="-127"/>
              </a:defRPr>
            </a:lvl1pPr>
          </a:lstStyle>
          <a:p>
            <a:pPr lvl="0"/>
            <a:fld id="{9A0DB2DC-4C9A-4742-B13C-FB6460FD3503}" type="slidenum">
              <a:rPr lang="zh-CN" altLang="en-US">
                <a:sym typeface="나눔명조" pitchFamily="2" charset="-127"/>
              </a:rPr>
            </a:fld>
            <a:endParaRPr lang="zh-CN" altLang="en-US">
              <a:sym typeface="나눔명조" pitchFamily="2" charset="-127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marL="914400" lvl="0" indent="-914400" algn="ctr" eaLnBrk="1" latinLnBrk="1" hangingPunct="1">
        <a:lnSpc>
          <a:spcPct val="100000"/>
        </a:lnSpc>
        <a:spcBef>
          <a:spcPct val="0"/>
        </a:spcBef>
        <a:buNone/>
        <a:defRPr sz="4400" b="1" kern="1200">
          <a:solidFill>
            <a:srgbClr val="595959"/>
          </a:solidFill>
          <a:latin typeface="+mj-lt"/>
          <a:ea typeface="+mj-ea"/>
          <a:cs typeface="+mj-cs"/>
          <a:sym typeface="나눔명조" pitchFamily="2" charset="-127"/>
        </a:defRPr>
      </a:lvl1pPr>
    </p:titleStyle>
    <p:bodyStyle>
      <a:lvl1pPr marL="342900" lvl="0" indent="-342900" algn="l" defTabSz="914400" eaLnBrk="1" fontAlgn="base" latinLnBrk="1" hangingPunct="1">
        <a:lnSpc>
          <a:spcPct val="100000"/>
        </a:lnSpc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rgbClr val="595959"/>
          </a:solidFill>
          <a:latin typeface="+mn-lt"/>
          <a:ea typeface="+mn-ea"/>
          <a:cs typeface="+mn-cs"/>
          <a:sym typeface="나눔명조" pitchFamily="2" charset="-127"/>
        </a:defRPr>
      </a:lvl1pPr>
      <a:lvl2pPr marL="742950" lvl="1" indent="-285750" algn="l" defTabSz="914400" eaLnBrk="1" fontAlgn="base" latinLnBrk="1" hangingPunct="1">
        <a:lnSpc>
          <a:spcPct val="100000"/>
        </a:lnSpc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rgbClr val="595959"/>
          </a:solidFill>
          <a:latin typeface="나눔명조" pitchFamily="2" charset="-127"/>
          <a:ea typeface="나눔명조" pitchFamily="2" charset="-127"/>
          <a:cs typeface="+mn-cs"/>
          <a:sym typeface="나눔명조" pitchFamily="2" charset="-127"/>
        </a:defRPr>
      </a:lvl2pPr>
      <a:lvl3pPr marL="1143000" lvl="2" indent="-228600" algn="l" defTabSz="914400" eaLnBrk="1" fontAlgn="base" latinLnBrk="1" hangingPunct="1">
        <a:lnSpc>
          <a:spcPct val="100000"/>
        </a:lnSpc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rgbClr val="595959"/>
          </a:solidFill>
          <a:latin typeface="나눔명조" pitchFamily="2" charset="-127"/>
          <a:ea typeface="나눔명조" pitchFamily="2" charset="-127"/>
          <a:cs typeface="+mn-cs"/>
          <a:sym typeface="나눔명조" pitchFamily="2" charset="-127"/>
        </a:defRPr>
      </a:lvl3pPr>
      <a:lvl4pPr marL="1600200" lvl="3" indent="-228600" algn="l" defTabSz="914400" eaLnBrk="1" fontAlgn="base" latinLnBrk="1" hangingPunct="1">
        <a:lnSpc>
          <a:spcPct val="100000"/>
        </a:lnSpc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rgbClr val="595959"/>
          </a:solidFill>
          <a:latin typeface="나눔명조" pitchFamily="2" charset="-127"/>
          <a:ea typeface="나눔명조" pitchFamily="2" charset="-127"/>
          <a:cs typeface="+mn-cs"/>
          <a:sym typeface="나눔명조" pitchFamily="2" charset="-127"/>
        </a:defRPr>
      </a:lvl4pPr>
      <a:lvl5pPr marL="2057400" lvl="4" indent="-228600" algn="l" defTabSz="914400" eaLnBrk="1" fontAlgn="base" latinLnBrk="1" hangingPunct="1">
        <a:lnSpc>
          <a:spcPct val="100000"/>
        </a:lnSpc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rgbClr val="595959"/>
          </a:solidFill>
          <a:latin typeface="나눔명조" pitchFamily="2" charset="-127"/>
          <a:ea typeface="나눔명조" pitchFamily="2" charset="-127"/>
          <a:cs typeface="+mn-cs"/>
          <a:sym typeface="나눔명조" pitchFamily="2" charset="-127"/>
        </a:defRPr>
      </a:lvl5pPr>
      <a:lvl6pPr marL="2514600" lvl="5" indent="-228600" algn="l" defTabSz="914400" eaLnBrk="1" fontAlgn="base" latinLnBrk="1" hangingPunct="1">
        <a:lnSpc>
          <a:spcPct val="100000"/>
        </a:lnSpc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rgbClr val="595959"/>
          </a:solidFill>
          <a:latin typeface="나눔명조" pitchFamily="2" charset="-127"/>
          <a:ea typeface="나눔명조" pitchFamily="2" charset="-127"/>
          <a:cs typeface="+mn-cs"/>
          <a:sym typeface="나눔명조" pitchFamily="2" charset="-127"/>
        </a:defRPr>
      </a:lvl6pPr>
      <a:lvl7pPr marL="2971800" lvl="6" indent="-228600" algn="l" defTabSz="914400" eaLnBrk="1" fontAlgn="base" latinLnBrk="1" hangingPunct="1">
        <a:lnSpc>
          <a:spcPct val="100000"/>
        </a:lnSpc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rgbClr val="595959"/>
          </a:solidFill>
          <a:latin typeface="나눔명조" pitchFamily="2" charset="-127"/>
          <a:ea typeface="나눔명조" pitchFamily="2" charset="-127"/>
          <a:cs typeface="+mn-cs"/>
          <a:sym typeface="나눔명조" pitchFamily="2" charset="-127"/>
        </a:defRPr>
      </a:lvl7pPr>
      <a:lvl8pPr marL="3429000" lvl="7" indent="-228600" algn="l" defTabSz="914400" eaLnBrk="1" fontAlgn="base" latinLnBrk="1" hangingPunct="1">
        <a:lnSpc>
          <a:spcPct val="100000"/>
        </a:lnSpc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rgbClr val="595959"/>
          </a:solidFill>
          <a:latin typeface="나눔명조" pitchFamily="2" charset="-127"/>
          <a:ea typeface="나눔명조" pitchFamily="2" charset="-127"/>
          <a:cs typeface="+mn-cs"/>
          <a:sym typeface="나눔명조" pitchFamily="2" charset="-127"/>
        </a:defRPr>
      </a:lvl8pPr>
      <a:lvl9pPr marL="3886200" lvl="8" indent="-228600" algn="l" defTabSz="914400" eaLnBrk="1" fontAlgn="base" latinLnBrk="1" hangingPunct="1">
        <a:lnSpc>
          <a:spcPct val="100000"/>
        </a:lnSpc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rgbClr val="595959"/>
          </a:solidFill>
          <a:latin typeface="나눔명조" pitchFamily="2" charset="-127"/>
          <a:ea typeface="나눔명조" pitchFamily="2" charset="-127"/>
          <a:cs typeface="+mn-cs"/>
          <a:sym typeface="나눔명조" pitchFamily="2" charset="-127"/>
        </a:defRPr>
      </a:lvl9pPr>
    </p:bodyStyle>
    <p:otherStyle>
      <a:lvl1pPr marL="0" lvl="0" indent="0" algn="l" defTabSz="91440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image" Target="../media/image2.jpeg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5" Type="http://schemas.openxmlformats.org/officeDocument/2006/relationships/slideLayout" Target="../slideLayouts/slideLayout1.xml"/><Relationship Id="rId14" Type="http://schemas.openxmlformats.org/officeDocument/2006/relationships/tags" Target="../tags/tag12.xml"/><Relationship Id="rId13" Type="http://schemas.openxmlformats.org/officeDocument/2006/relationships/tags" Target="../tags/tag11.xml"/><Relationship Id="rId12" Type="http://schemas.openxmlformats.org/officeDocument/2006/relationships/tags" Target="../tags/tag10.xml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png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png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png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.png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.png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.png"/><Relationship Id="rId1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.png"/><Relationship Id="rId1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png"/><Relationship Id="rId1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pn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image" Target="../media/image1.jpe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png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png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png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pn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nhn\바탕 화면\하늘수채\그림2_1.jpg"/>
          <p:cNvPicPr>
            <a:picLocks noChangeAspect="1"/>
          </p:cNvPicPr>
          <p:nvPr/>
        </p:nvPicPr>
        <p:blipFill>
          <a:blip r:embed="rId1">
            <a:lum bright="6000"/>
          </a:blip>
          <a:stretch>
            <a:fillRect/>
          </a:stretch>
        </p:blipFill>
        <p:spPr>
          <a:xfrm>
            <a:off x="0" y="4127"/>
            <a:ext cx="12192000" cy="685387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부제목 3"/>
          <p:cNvSpPr/>
          <p:nvPr/>
        </p:nvSpPr>
        <p:spPr>
          <a:xfrm>
            <a:off x="1390651" y="-63500"/>
            <a:ext cx="2400300" cy="546100"/>
          </a:xfrm>
          <a:prstGeom prst="rect">
            <a:avLst/>
          </a:prstGeom>
          <a:noFill/>
          <a:ln w="9525">
            <a:noFill/>
          </a:ln>
        </p:spPr>
        <p:txBody>
          <a:bodyPr vert="horz"/>
          <a:lstStyle/>
          <a:p>
            <a:pPr>
              <a:spcBef>
                <a:spcPct val="20000"/>
              </a:spcBef>
            </a:pPr>
            <a:r>
              <a:rPr lang="zh-CN" altLang="en-US" sz="100" b="1">
                <a:solidFill>
                  <a:srgbClr val="3F3F3F"/>
                </a:solidFill>
                <a:latin typeface="나눔명조" pitchFamily="2" charset="-127"/>
                <a:ea typeface="나눔명조" pitchFamily="2" charset="-127"/>
                <a:sym typeface="나눔명조" pitchFamily="2" charset="-127"/>
              </a:rPr>
              <a:t>시 평</a:t>
            </a:r>
            <a:endParaRPr lang="en-US" altLang="zh-CN" sz="100" b="1">
              <a:solidFill>
                <a:srgbClr val="3F3F3F"/>
              </a:solidFill>
              <a:latin typeface="나눔명조" pitchFamily="2" charset="-127"/>
              <a:ea typeface="나눔명조" pitchFamily="2" charset="-127"/>
              <a:sym typeface="나눔명조" pitchFamily="2" charset="-127"/>
            </a:endParaRPr>
          </a:p>
        </p:txBody>
      </p:sp>
      <p:grpSp>
        <p:nvGrpSpPr>
          <p:cNvPr id="3" name="组合 2"/>
          <p:cNvGrpSpPr/>
          <p:nvPr>
            <p:custDataLst>
              <p:tags r:id="rId2"/>
            </p:custDataLst>
          </p:nvPr>
        </p:nvGrpSpPr>
        <p:grpSpPr>
          <a:xfrm>
            <a:off x="2606040" y="1032510"/>
            <a:ext cx="6904990" cy="4775200"/>
            <a:chOff x="4104" y="1626"/>
            <a:chExt cx="10874" cy="7520"/>
          </a:xfrm>
        </p:grpSpPr>
        <p:sp>
          <p:nvSpPr>
            <p:cNvPr id="27" name="PA-任意多边形 26"/>
            <p:cNvSpPr/>
            <p:nvPr>
              <p:custDataLst>
                <p:tags r:id="rId3"/>
              </p:custDataLst>
            </p:nvPr>
          </p:nvSpPr>
          <p:spPr>
            <a:xfrm>
              <a:off x="6027" y="1626"/>
              <a:ext cx="3447" cy="3557"/>
            </a:xfrm>
            <a:custGeom>
              <a:avLst/>
              <a:gdLst/>
              <a:ahLst/>
              <a:cxnLst/>
              <a:rect l="0" t="0" r="0" b="0"/>
              <a:pathLst>
                <a:path w="323597" h="333906">
                  <a:moveTo>
                    <a:pt x="203200" y="18691"/>
                  </a:moveTo>
                  <a:cubicBezTo>
                    <a:pt x="200012" y="12895"/>
                    <a:pt x="195317" y="8068"/>
                    <a:pt x="189611" y="4721"/>
                  </a:cubicBezTo>
                  <a:cubicBezTo>
                    <a:pt x="182146" y="1438"/>
                    <a:pt x="174000" y="0"/>
                    <a:pt x="165862" y="530"/>
                  </a:cubicBezTo>
                  <a:lnTo>
                    <a:pt x="0" y="530"/>
                  </a:lnTo>
                  <a:lnTo>
                    <a:pt x="212344" y="333905"/>
                  </a:lnTo>
                  <a:lnTo>
                    <a:pt x="323596" y="222653"/>
                  </a:lnTo>
                </a:path>
              </a:pathLst>
            </a:custGeom>
            <a:blipFill dpi="0" rotWithShape="0">
              <a:blip r:embed="rId4"/>
              <a:tile tx="-3839899" ty="-1056151" sx="100000" sy="100000" flip="none" algn="tl"/>
            </a:blip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PA-任意多边形 27"/>
            <p:cNvSpPr/>
            <p:nvPr>
              <p:custDataLst>
                <p:tags r:id="rId5"/>
              </p:custDataLst>
            </p:nvPr>
          </p:nvSpPr>
          <p:spPr>
            <a:xfrm>
              <a:off x="9718" y="5478"/>
              <a:ext cx="3455" cy="3668"/>
            </a:xfrm>
            <a:custGeom>
              <a:avLst/>
              <a:gdLst/>
              <a:ahLst/>
              <a:cxnLst/>
              <a:rect l="0" t="0" r="0" b="0"/>
              <a:pathLst>
                <a:path w="324359" h="344284">
                  <a:moveTo>
                    <a:pt x="0" y="114173"/>
                  </a:moveTo>
                  <a:lnTo>
                    <a:pt x="116586" y="317373"/>
                  </a:lnTo>
                  <a:cubicBezTo>
                    <a:pt x="120593" y="324585"/>
                    <a:pt x="126040" y="330896"/>
                    <a:pt x="132588" y="335915"/>
                  </a:cubicBezTo>
                  <a:cubicBezTo>
                    <a:pt x="140129" y="341499"/>
                    <a:pt x="149379" y="344283"/>
                    <a:pt x="158750" y="343789"/>
                  </a:cubicBezTo>
                  <a:lnTo>
                    <a:pt x="324358" y="343789"/>
                  </a:lnTo>
                  <a:lnTo>
                    <a:pt x="114300" y="0"/>
                  </a:lnTo>
                </a:path>
              </a:pathLst>
            </a:custGeom>
            <a:blipFill dpi="0" rotWithShape="0">
              <a:blip r:embed="rId4"/>
              <a:tile tx="-6183413" ty="-3501788" sx="100000" sy="100000" flip="none" algn="tl"/>
            </a:blip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PA-任意多边形 74"/>
            <p:cNvSpPr/>
            <p:nvPr>
              <p:custDataLst>
                <p:tags r:id="rId6"/>
              </p:custDataLst>
            </p:nvPr>
          </p:nvSpPr>
          <p:spPr>
            <a:xfrm rot="2700000">
              <a:off x="10979" y="1065"/>
              <a:ext cx="201" cy="3344"/>
            </a:xfrm>
            <a:custGeom>
              <a:avLst/>
              <a:gdLst>
                <a:gd name="connsiteX0" fmla="*/ 1 w 183450"/>
                <a:gd name="connsiteY0" fmla="*/ 183449 h 3049927"/>
                <a:gd name="connsiteX1" fmla="*/ 183450 w 183450"/>
                <a:gd name="connsiteY1" fmla="*/ 0 h 3049927"/>
                <a:gd name="connsiteX2" fmla="*/ 183450 w 183450"/>
                <a:gd name="connsiteY2" fmla="*/ 3049927 h 3049927"/>
                <a:gd name="connsiteX3" fmla="*/ 0 w 183450"/>
                <a:gd name="connsiteY3" fmla="*/ 3049927 h 3049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3450" h="3049927">
                  <a:moveTo>
                    <a:pt x="1" y="183449"/>
                  </a:moveTo>
                  <a:lnTo>
                    <a:pt x="183450" y="0"/>
                  </a:lnTo>
                  <a:lnTo>
                    <a:pt x="183450" y="3049927"/>
                  </a:lnTo>
                  <a:lnTo>
                    <a:pt x="0" y="3049927"/>
                  </a:lnTo>
                  <a:close/>
                </a:path>
              </a:pathLst>
            </a:custGeom>
            <a:blipFill dpi="0" rotWithShape="0">
              <a:blip r:embed="rId4"/>
              <a:tile tx="-6984479" ty="-699827" sx="100000" sy="100000" flip="none" algn="tl"/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PA-任意多边形 77"/>
            <p:cNvSpPr/>
            <p:nvPr>
              <p:custDataLst>
                <p:tags r:id="rId7"/>
              </p:custDataLst>
            </p:nvPr>
          </p:nvSpPr>
          <p:spPr>
            <a:xfrm rot="2700000">
              <a:off x="9916" y="363"/>
              <a:ext cx="201" cy="8004"/>
            </a:xfrm>
            <a:custGeom>
              <a:avLst/>
              <a:gdLst>
                <a:gd name="connsiteX0" fmla="*/ 0 w 183450"/>
                <a:gd name="connsiteY0" fmla="*/ 183450 h 7300134"/>
                <a:gd name="connsiteX1" fmla="*/ 183450 w 183450"/>
                <a:gd name="connsiteY1" fmla="*/ 0 h 7300134"/>
                <a:gd name="connsiteX2" fmla="*/ 183450 w 183450"/>
                <a:gd name="connsiteY2" fmla="*/ 7300134 h 7300134"/>
                <a:gd name="connsiteX3" fmla="*/ 0 w 183450"/>
                <a:gd name="connsiteY3" fmla="*/ 7300134 h 7300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3450" h="7300134">
                  <a:moveTo>
                    <a:pt x="0" y="183450"/>
                  </a:moveTo>
                  <a:lnTo>
                    <a:pt x="183450" y="0"/>
                  </a:lnTo>
                  <a:lnTo>
                    <a:pt x="183450" y="7300134"/>
                  </a:lnTo>
                  <a:lnTo>
                    <a:pt x="0" y="7300134"/>
                  </a:lnTo>
                  <a:close/>
                </a:path>
              </a:pathLst>
            </a:custGeom>
            <a:blipFill dpi="0" rotWithShape="0">
              <a:blip r:embed="rId4"/>
              <a:tile tx="-6309409" ty="-254201" sx="100000" sy="100000" flip="none" algn="tl"/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PA-任意多边形 81"/>
            <p:cNvSpPr/>
            <p:nvPr>
              <p:custDataLst>
                <p:tags r:id="rId8"/>
              </p:custDataLst>
            </p:nvPr>
          </p:nvSpPr>
          <p:spPr>
            <a:xfrm rot="2700000">
              <a:off x="9440" y="-37"/>
              <a:ext cx="201" cy="10874"/>
            </a:xfrm>
            <a:custGeom>
              <a:avLst/>
              <a:gdLst>
                <a:gd name="connsiteX0" fmla="*/ 0 w 183450"/>
                <a:gd name="connsiteY0" fmla="*/ 183450 h 9918083"/>
                <a:gd name="connsiteX1" fmla="*/ 183450 w 183450"/>
                <a:gd name="connsiteY1" fmla="*/ 0 h 9918083"/>
                <a:gd name="connsiteX2" fmla="*/ 183450 w 183450"/>
                <a:gd name="connsiteY2" fmla="*/ 9734632 h 9918083"/>
                <a:gd name="connsiteX3" fmla="*/ 0 w 183450"/>
                <a:gd name="connsiteY3" fmla="*/ 9918083 h 9918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3450" h="9918083">
                  <a:moveTo>
                    <a:pt x="0" y="183450"/>
                  </a:moveTo>
                  <a:lnTo>
                    <a:pt x="183450" y="0"/>
                  </a:lnTo>
                  <a:lnTo>
                    <a:pt x="183450" y="9734632"/>
                  </a:lnTo>
                  <a:lnTo>
                    <a:pt x="0" y="9918083"/>
                  </a:lnTo>
                  <a:close/>
                </a:path>
              </a:pathLst>
            </a:custGeom>
            <a:blipFill dpi="0" rotWithShape="0">
              <a:blip r:embed="rId4"/>
              <a:tile tx="-6007019" ty="0" sx="100000" sy="100000" flip="none" algn="tl"/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PA-任意多边形 84"/>
            <p:cNvSpPr/>
            <p:nvPr>
              <p:custDataLst>
                <p:tags r:id="rId9"/>
              </p:custDataLst>
            </p:nvPr>
          </p:nvSpPr>
          <p:spPr>
            <a:xfrm rot="2700000">
              <a:off x="8918" y="2649"/>
              <a:ext cx="201" cy="7694"/>
            </a:xfrm>
            <a:custGeom>
              <a:avLst/>
              <a:gdLst>
                <a:gd name="connsiteX0" fmla="*/ 0 w 183450"/>
                <a:gd name="connsiteY0" fmla="*/ 0 h 7017447"/>
                <a:gd name="connsiteX1" fmla="*/ 183450 w 183450"/>
                <a:gd name="connsiteY1" fmla="*/ 0 h 7017447"/>
                <a:gd name="connsiteX2" fmla="*/ 183450 w 183450"/>
                <a:gd name="connsiteY2" fmla="*/ 6833996 h 7017447"/>
                <a:gd name="connsiteX3" fmla="*/ 0 w 183450"/>
                <a:gd name="connsiteY3" fmla="*/ 7017447 h 7017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3450" h="7017447">
                  <a:moveTo>
                    <a:pt x="0" y="0"/>
                  </a:moveTo>
                  <a:lnTo>
                    <a:pt x="183450" y="0"/>
                  </a:lnTo>
                  <a:lnTo>
                    <a:pt x="183450" y="6833996"/>
                  </a:lnTo>
                  <a:lnTo>
                    <a:pt x="0" y="7017447"/>
                  </a:lnTo>
                  <a:close/>
                </a:path>
              </a:pathLst>
            </a:custGeom>
            <a:blipFill dpi="0" rotWithShape="0">
              <a:blip r:embed="rId4"/>
              <a:tile tx="-5675453" ty="-1705580" sx="100000" sy="100000" flip="none" algn="tl"/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PA-矩形 63"/>
            <p:cNvSpPr/>
            <p:nvPr>
              <p:custDataLst>
                <p:tags r:id="rId10"/>
              </p:custDataLst>
            </p:nvPr>
          </p:nvSpPr>
          <p:spPr>
            <a:xfrm rot="2700000">
              <a:off x="10075" y="5048"/>
              <a:ext cx="201" cy="1691"/>
            </a:xfrm>
            <a:prstGeom prst="rect">
              <a:avLst/>
            </a:prstGeom>
            <a:blipFill dpi="0" rotWithShape="0">
              <a:blip r:embed="rId4"/>
              <a:tile tx="-6410205" ty="-3229019" sx="100000" sy="100000" flip="none" algn="tl"/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PA-任意多边形 86"/>
            <p:cNvSpPr/>
            <p:nvPr>
              <p:custDataLst>
                <p:tags r:id="rId11"/>
              </p:custDataLst>
            </p:nvPr>
          </p:nvSpPr>
          <p:spPr>
            <a:xfrm rot="2700000">
              <a:off x="7846" y="6530"/>
              <a:ext cx="201" cy="3184"/>
            </a:xfrm>
            <a:custGeom>
              <a:avLst/>
              <a:gdLst>
                <a:gd name="connsiteX0" fmla="*/ 0 w 183450"/>
                <a:gd name="connsiteY0" fmla="*/ 0 h 2903995"/>
                <a:gd name="connsiteX1" fmla="*/ 183450 w 183450"/>
                <a:gd name="connsiteY1" fmla="*/ 0 h 2903995"/>
                <a:gd name="connsiteX2" fmla="*/ 183450 w 183450"/>
                <a:gd name="connsiteY2" fmla="*/ 2720544 h 2903995"/>
                <a:gd name="connsiteX3" fmla="*/ 0 w 183450"/>
                <a:gd name="connsiteY3" fmla="*/ 2903995 h 2903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3450" h="2903995">
                  <a:moveTo>
                    <a:pt x="0" y="0"/>
                  </a:moveTo>
                  <a:lnTo>
                    <a:pt x="183450" y="0"/>
                  </a:lnTo>
                  <a:lnTo>
                    <a:pt x="183450" y="2720544"/>
                  </a:lnTo>
                  <a:lnTo>
                    <a:pt x="0" y="2903995"/>
                  </a:lnTo>
                  <a:close/>
                </a:path>
              </a:pathLst>
            </a:custGeom>
            <a:blipFill dpi="0" rotWithShape="0">
              <a:blip r:embed="rId4"/>
              <a:tile tx="-4994635" ty="-4170227" sx="100000" sy="100000" flip="none" algn="tl"/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PA-矩形 65"/>
            <p:cNvSpPr/>
            <p:nvPr>
              <p:custDataLst>
                <p:tags r:id="rId12"/>
              </p:custDataLst>
            </p:nvPr>
          </p:nvSpPr>
          <p:spPr>
            <a:xfrm rot="2700000">
              <a:off x="8767" y="3934"/>
              <a:ext cx="201" cy="2031"/>
            </a:xfrm>
            <a:prstGeom prst="rect">
              <a:avLst/>
            </a:prstGeom>
            <a:blipFill dpi="0" rotWithShape="0">
              <a:blip r:embed="rId4"/>
              <a:tile tx="-5579519" ty="-2521676" sx="100000" sy="100000" flip="none" algn="tl"/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PA-任意多边形 66"/>
            <p:cNvSpPr/>
            <p:nvPr>
              <p:custDataLst>
                <p:tags r:id="rId13"/>
              </p:custDataLst>
            </p:nvPr>
          </p:nvSpPr>
          <p:spPr>
            <a:xfrm rot="2700000">
              <a:off x="10738" y="1387"/>
              <a:ext cx="384" cy="1801"/>
            </a:xfrm>
            <a:custGeom>
              <a:avLst/>
              <a:gdLst/>
              <a:ahLst/>
              <a:cxnLst/>
              <a:rect l="0" t="0" r="0" b="0"/>
              <a:pathLst>
                <a:path w="36831" h="172848">
                  <a:moveTo>
                    <a:pt x="36830" y="172847"/>
                  </a:moveTo>
                  <a:lnTo>
                    <a:pt x="36830" y="0"/>
                  </a:lnTo>
                  <a:lnTo>
                    <a:pt x="15748" y="20955"/>
                  </a:lnTo>
                  <a:cubicBezTo>
                    <a:pt x="15748" y="20955"/>
                    <a:pt x="0" y="30734"/>
                    <a:pt x="6604" y="57785"/>
                  </a:cubicBezTo>
                  <a:cubicBezTo>
                    <a:pt x="13208" y="84836"/>
                    <a:pt x="36830" y="172847"/>
                    <a:pt x="36830" y="172847"/>
                  </a:cubicBezTo>
                  <a:close/>
                </a:path>
              </a:pathLst>
            </a:custGeom>
            <a:blipFill dpi="0" rotWithShape="0">
              <a:blip r:embed="rId4"/>
              <a:tile tx="-6831073" ty="-904072" sx="100000" sy="100000" flip="none" algn="tl"/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PA-任意多边形 67"/>
            <p:cNvSpPr/>
            <p:nvPr>
              <p:custDataLst>
                <p:tags r:id="rId14"/>
              </p:custDataLst>
            </p:nvPr>
          </p:nvSpPr>
          <p:spPr>
            <a:xfrm rot="2700000">
              <a:off x="7905" y="7831"/>
              <a:ext cx="324" cy="1581"/>
            </a:xfrm>
            <a:custGeom>
              <a:avLst/>
              <a:gdLst/>
              <a:ahLst/>
              <a:cxnLst/>
              <a:rect l="0" t="0" r="0" b="0"/>
              <a:pathLst>
                <a:path w="31116" h="151766">
                  <a:moveTo>
                    <a:pt x="0" y="0"/>
                  </a:moveTo>
                  <a:lnTo>
                    <a:pt x="24130" y="87757"/>
                  </a:lnTo>
                  <a:cubicBezTo>
                    <a:pt x="24130" y="87757"/>
                    <a:pt x="31115" y="115697"/>
                    <a:pt x="21717" y="128778"/>
                  </a:cubicBezTo>
                  <a:cubicBezTo>
                    <a:pt x="15480" y="137289"/>
                    <a:pt x="8230" y="145008"/>
                    <a:pt x="127" y="151765"/>
                  </a:cubicBezTo>
                </a:path>
              </a:pathLst>
            </a:custGeom>
            <a:blipFill dpi="0" rotWithShape="0">
              <a:blip r:embed="rId4"/>
              <a:tile tx="-5032655" ty="-4996491" sx="100000" sy="100000" flip="none" algn="tl"/>
            </a:blip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8" name="直接连接符 34"/>
          <p:cNvCxnSpPr>
            <a:cxnSpLocks noChangeShapeType="1"/>
          </p:cNvCxnSpPr>
          <p:nvPr/>
        </p:nvCxnSpPr>
        <p:spPr bwMode="auto">
          <a:xfrm flipH="1">
            <a:off x="2891155" y="5062855"/>
            <a:ext cx="7954010" cy="0"/>
          </a:xfrm>
          <a:prstGeom prst="line">
            <a:avLst/>
          </a:prstGeom>
          <a:noFill/>
          <a:ln w="12700">
            <a:solidFill>
              <a:srgbClr val="A6A6A6">
                <a:alpha val="34901"/>
              </a:srgbClr>
            </a:solidFill>
            <a:round/>
          </a:ln>
        </p:spPr>
      </p:cxnSp>
      <p:sp>
        <p:nvSpPr>
          <p:cNvPr id="10" name="文本框 28"/>
          <p:cNvSpPr txBox="1">
            <a:spLocks noChangeArrowheads="1"/>
          </p:cNvSpPr>
          <p:nvPr/>
        </p:nvSpPr>
        <p:spPr bwMode="auto">
          <a:xfrm>
            <a:off x="0" y="537209"/>
            <a:ext cx="12192000" cy="68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79" tIns="34289" rIns="68579" bIns="34289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000" b="1" dirty="0" smtClean="0">
                <a:latin typeface="微软雅黑" panose="020B0503020204020204" pitchFamily="2" charset="-122"/>
                <a:ea typeface="微软雅黑" panose="020B0503020204020204" pitchFamily="2" charset="-122"/>
                <a:cs typeface="微软雅黑" panose="020B0503020204020204" pitchFamily="2" charset="-122"/>
              </a:rPr>
              <a:t>第一课   古诗三首</a:t>
            </a:r>
            <a:endParaRPr lang="en-US" altLang="zh-CN" sz="4000" b="1" dirty="0" smtClean="0">
              <a:latin typeface="微软雅黑" panose="020B0503020204020204" pitchFamily="2" charset="-122"/>
              <a:ea typeface="微软雅黑" panose="020B0503020204020204" pitchFamily="2" charset="-122"/>
              <a:cs typeface="微软雅黑" panose="020B0503020204020204" pitchFamily="2" charset="-122"/>
            </a:endParaRPr>
          </a:p>
        </p:txBody>
      </p:sp>
      <p:sp>
        <p:nvSpPr>
          <p:cNvPr id="11" name="文本框 29"/>
          <p:cNvSpPr txBox="1">
            <a:spLocks noChangeArrowheads="1"/>
          </p:cNvSpPr>
          <p:nvPr/>
        </p:nvSpPr>
        <p:spPr bwMode="auto">
          <a:xfrm>
            <a:off x="4073525" y="4388108"/>
            <a:ext cx="4044950" cy="4514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79" tIns="34289" rIns="68579" bIns="34289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500" b="1" dirty="0" smtClean="0">
                <a:solidFill>
                  <a:schemeClr val="tx1"/>
                </a:solidFill>
                <a:latin typeface="微软雅黑" panose="020B0503020204020204" pitchFamily="2" charset="-122"/>
                <a:ea typeface="微软雅黑" panose="020B0503020204020204" pitchFamily="2" charset="-122"/>
                <a:cs typeface="微软雅黑" panose="020B0503020204020204" pitchFamily="2" charset="-122"/>
              </a:rPr>
              <a:t>语文 </a:t>
            </a:r>
            <a:r>
              <a:rPr lang="en-US" altLang="zh-CN" sz="2500" b="1" dirty="0" smtClean="0">
                <a:solidFill>
                  <a:schemeClr val="tx1"/>
                </a:solidFill>
                <a:latin typeface="微软雅黑" panose="020B0503020204020204" pitchFamily="2" charset="-122"/>
                <a:ea typeface="微软雅黑" panose="020B0503020204020204" pitchFamily="2" charset="-122"/>
                <a:cs typeface="微软雅黑" panose="020B0503020204020204" pitchFamily="2" charset="-122"/>
              </a:rPr>
              <a:t>· </a:t>
            </a:r>
            <a:r>
              <a:rPr lang="zh-CN" altLang="en-US" sz="2500" b="1" dirty="0" smtClean="0">
                <a:solidFill>
                  <a:schemeClr val="tx1"/>
                </a:solidFill>
                <a:latin typeface="微软雅黑" panose="020B0503020204020204" pitchFamily="2" charset="-122"/>
                <a:ea typeface="微软雅黑" panose="020B0503020204020204" pitchFamily="2" charset="-122"/>
                <a:cs typeface="微软雅黑" panose="020B0503020204020204" pitchFamily="2" charset="-122"/>
              </a:rPr>
              <a:t>人教版 </a:t>
            </a:r>
            <a:r>
              <a:rPr lang="en-US" altLang="zh-CN" sz="2500" b="1" dirty="0" smtClean="0">
                <a:solidFill>
                  <a:schemeClr val="tx1"/>
                </a:solidFill>
                <a:latin typeface="微软雅黑" panose="020B0503020204020204" pitchFamily="2" charset="-122"/>
                <a:ea typeface="微软雅黑" panose="020B0503020204020204" pitchFamily="2" charset="-122"/>
                <a:cs typeface="微软雅黑" panose="020B0503020204020204" pitchFamily="2" charset="-122"/>
              </a:rPr>
              <a:t>· </a:t>
            </a:r>
            <a:r>
              <a:rPr lang="zh-CN" altLang="zh-CN" sz="2500" b="1" dirty="0" smtClean="0">
                <a:solidFill>
                  <a:schemeClr val="tx1"/>
                </a:solidFill>
                <a:latin typeface="微软雅黑" panose="020B0503020204020204" pitchFamily="2" charset="-122"/>
                <a:ea typeface="微软雅黑" panose="020B0503020204020204" pitchFamily="2" charset="-122"/>
                <a:cs typeface="微软雅黑" panose="020B0503020204020204" pitchFamily="2" charset="-122"/>
              </a:rPr>
              <a:t>五</a:t>
            </a:r>
            <a:r>
              <a:rPr lang="zh-CN" altLang="en-US" sz="2500" b="1" dirty="0" smtClean="0">
                <a:solidFill>
                  <a:schemeClr val="tx1"/>
                </a:solidFill>
                <a:latin typeface="微软雅黑" panose="020B0503020204020204" pitchFamily="2" charset="-122"/>
                <a:ea typeface="微软雅黑" panose="020B0503020204020204" pitchFamily="2" charset="-122"/>
                <a:cs typeface="微软雅黑" panose="020B0503020204020204" pitchFamily="2" charset="-122"/>
              </a:rPr>
              <a:t>年级下</a:t>
            </a:r>
            <a:endParaRPr lang="zh-CN" altLang="en-US" sz="2500" b="1" dirty="0" smtClean="0">
              <a:solidFill>
                <a:schemeClr val="tx1"/>
              </a:solidFill>
              <a:latin typeface="微软雅黑" panose="020B0503020204020204" pitchFamily="2" charset="-122"/>
              <a:ea typeface="微软雅黑" panose="020B0503020204020204" pitchFamily="2" charset="-122"/>
              <a:cs typeface="微软雅黑" panose="020B0503020204020204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03152" y="2272502"/>
            <a:ext cx="1158569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8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2" charset="-122"/>
                <a:ea typeface="微软雅黑" panose="020B0503020204020204" pitchFamily="2" charset="-122"/>
                <a:cs typeface="楷体" panose="02010609060101010101" charset="-122"/>
              </a:rPr>
              <a:t>村 晚</a:t>
            </a:r>
            <a:endParaRPr lang="zh-CN" altLang="en-US" sz="8000" dirty="0"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nhn\바탕 화면\하늘수채\그림3_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30480"/>
            <a:ext cx="12192000" cy="69030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TextBox 29"/>
          <p:cNvSpPr/>
          <p:nvPr/>
        </p:nvSpPr>
        <p:spPr>
          <a:xfrm>
            <a:off x="0" y="2236365"/>
            <a:ext cx="12192000" cy="212280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265" b="1" dirty="0">
                <a:solidFill>
                  <a:srgbClr val="3F3F3F"/>
                </a:solidFill>
                <a:latin typeface="나눔명조" pitchFamily="2" charset="-127"/>
                <a:ea typeface="나눔명조" pitchFamily="2" charset="-127"/>
                <a:sym typeface="나눔명조" pitchFamily="2" charset="-127"/>
              </a:rPr>
              <a:t>|   </a:t>
            </a:r>
            <a:r>
              <a:rPr lang="zh-CN" altLang="en-US" sz="8800" b="1" dirty="0">
                <a:solidFill>
                  <a:srgbClr val="3F3F3F"/>
                </a:solidFill>
                <a:latin typeface="方正彩云简体" panose="03000509000000000000" charset="-122"/>
                <a:ea typeface="方正彩云简体" panose="03000509000000000000" charset="-122"/>
                <a:sym typeface="나눔명조" pitchFamily="2" charset="-127"/>
              </a:rPr>
              <a:t>品词赏句 </a:t>
            </a:r>
            <a:r>
              <a:rPr lang="zh-CN" altLang="en-US" sz="4265" b="1" dirty="0">
                <a:solidFill>
                  <a:srgbClr val="3F3F3F"/>
                </a:solidFill>
                <a:latin typeface="나눔명조" pitchFamily="2" charset="-127"/>
                <a:sym typeface="나눔명조" pitchFamily="2" charset="-127"/>
              </a:rPr>
              <a:t> </a:t>
            </a:r>
            <a:r>
              <a:rPr lang="en-US" altLang="zh-CN" sz="4265" b="1" dirty="0">
                <a:solidFill>
                  <a:srgbClr val="3F3F3F"/>
                </a:solidFill>
                <a:latin typeface="나눔명조" pitchFamily="2" charset="-127"/>
                <a:ea typeface="나눔명조" pitchFamily="2" charset="-127"/>
                <a:sym typeface="나눔명조" pitchFamily="2" charset="-127"/>
              </a:rPr>
              <a:t>|</a:t>
            </a:r>
            <a:endParaRPr lang="zh-CN" altLang="en-US" sz="100" dirty="0">
              <a:ea typeface="宋体" panose="02010600030101010101" pitchFamily="2" charset="-122"/>
            </a:endParaRPr>
          </a:p>
        </p:txBody>
      </p:sp>
      <p:pic>
        <p:nvPicPr>
          <p:cNvPr id="6148" name="그림 15" descr="낙옆2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19632680">
            <a:off x="7918873" y="2225887"/>
            <a:ext cx="1837267" cy="14393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nhn\바탕 화면\하늘수채\그림2_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09855"/>
            <a:ext cx="12192000" cy="69830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7" name="그림 12" descr="낙옆1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6300000">
            <a:off x="400685" y="118745"/>
            <a:ext cx="1314450" cy="1095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8" name="Content Placeholder 2"/>
          <p:cNvSpPr txBox="1"/>
          <p:nvPr/>
        </p:nvSpPr>
        <p:spPr>
          <a:xfrm>
            <a:off x="241935" y="276860"/>
            <a:ext cx="11707495" cy="5847715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30000"/>
              </a:lnSpc>
              <a:buNone/>
              <a:defRPr/>
            </a:pPr>
            <a:r>
              <a:rPr lang="en-US" sz="6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en-US" sz="6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草满池塘水满陂”</a:t>
            </a:r>
            <a:endParaRPr lang="en-US" sz="6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indent="0" algn="ctr">
              <a:lnSpc>
                <a:spcPct val="130000"/>
              </a:lnSpc>
              <a:buNone/>
              <a:defRPr/>
            </a:pPr>
            <a:r>
              <a:rPr lang="en-US" sz="33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endParaRPr lang="en-US" sz="55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ctr">
              <a:lnSpc>
                <a:spcPct val="130000"/>
              </a:lnSpc>
              <a:buNone/>
              <a:defRPr/>
            </a:pPr>
            <a:r>
              <a:rPr lang="en-US" sz="5500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“池塘”和“陂”你是怎么理解的？</a:t>
            </a:r>
            <a:endParaRPr lang="en-US" sz="4400">
              <a:solidFill>
                <a:schemeClr val="accent4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ctr">
              <a:lnSpc>
                <a:spcPct val="150000"/>
              </a:lnSpc>
              <a:buNone/>
              <a:defRPr/>
            </a:pPr>
            <a:r>
              <a:rPr lang="en-US" sz="44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pitchFamily="2" charset="-122"/>
                <a:ea typeface="微软雅黑" panose="020B0503020204020204" pitchFamily="2" charset="-122"/>
                <a:cs typeface="楷体" panose="02010609060101010101" charset="-122"/>
              </a:rPr>
              <a:t>池塘：池子的堤岸。  塘：堤岸。</a:t>
            </a:r>
            <a:endParaRPr lang="en-US" sz="4400" b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微软雅黑" panose="020B0503020204020204" pitchFamily="2" charset="-122"/>
              <a:ea typeface="微软雅黑" panose="020B0503020204020204" pitchFamily="2" charset="-122"/>
              <a:cs typeface="楷体" panose="02010609060101010101" charset="-122"/>
            </a:endParaRPr>
          </a:p>
          <a:p>
            <a:pPr marL="0" indent="0" algn="ctr">
              <a:lnSpc>
                <a:spcPct val="150000"/>
              </a:lnSpc>
              <a:buNone/>
              <a:defRPr/>
            </a:pPr>
            <a:r>
              <a:rPr lang="en-US" sz="44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pitchFamily="2" charset="-122"/>
                <a:ea typeface="微软雅黑" panose="020B0503020204020204" pitchFamily="2" charset="-122"/>
                <a:cs typeface="楷体" panose="02010609060101010101" charset="-122"/>
              </a:rPr>
              <a:t>陂：</a:t>
            </a:r>
            <a:r>
              <a:rPr lang="zh-CN" altLang="en-US" sz="44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pitchFamily="2" charset="-122"/>
                <a:ea typeface="微软雅黑" panose="020B0503020204020204" pitchFamily="2" charset="-122"/>
                <a:cs typeface="楷体" panose="02010609060101010101" charset="-122"/>
              </a:rPr>
              <a:t>指</a:t>
            </a:r>
            <a:r>
              <a:rPr lang="en-US" sz="44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pitchFamily="2" charset="-122"/>
                <a:ea typeface="微软雅黑" panose="020B0503020204020204" pitchFamily="2" charset="-122"/>
                <a:cs typeface="楷体" panose="02010609060101010101" charset="-122"/>
              </a:rPr>
              <a:t>池塘。</a:t>
            </a:r>
            <a:endParaRPr lang="en-US" sz="4400" b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微软雅黑" panose="020B0503020204020204" pitchFamily="2" charset="-122"/>
              <a:ea typeface="微软雅黑" panose="020B0503020204020204" pitchFamily="2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nhn\바탕 화면\하늘수채\그림2_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-109855"/>
            <a:ext cx="12192000" cy="69830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7" name="그림 12" descr="낙옆1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6300000">
            <a:off x="400685" y="118745"/>
            <a:ext cx="1314450" cy="1095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8" name="Content Placeholder 2"/>
          <p:cNvSpPr txBox="1"/>
          <p:nvPr/>
        </p:nvSpPr>
        <p:spPr>
          <a:xfrm>
            <a:off x="242570" y="109220"/>
            <a:ext cx="11707495" cy="6763385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  <a:defRPr/>
            </a:pPr>
            <a:r>
              <a:rPr lang="en-US" sz="6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en-US" sz="6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草满池塘水满陂”</a:t>
            </a:r>
            <a:endParaRPr lang="en-US" sz="6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indent="0" algn="l">
              <a:lnSpc>
                <a:spcPct val="120000"/>
              </a:lnSpc>
              <a:buNone/>
              <a:defRPr/>
            </a:pPr>
            <a:r>
              <a:rPr lang="en-US" sz="5500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en-US" sz="5000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看书上的插图，哪部分是和这一行诗句意思相对应的？</a:t>
            </a:r>
            <a:endParaRPr lang="en-US" sz="5500">
              <a:solidFill>
                <a:schemeClr val="accent4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l">
              <a:lnSpc>
                <a:spcPct val="110000"/>
              </a:lnSpc>
              <a:buNone/>
              <a:defRPr/>
            </a:pPr>
            <a:r>
              <a:rPr lang="en-US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点示：由于“池塘”和“陂”意思相同，所以这一行诗的意思也可说成“草满陂，水满池。”两个“满”表示了水草丰美的样子，写得生机蓬勃。</a:t>
            </a:r>
            <a:endParaRPr lang="en-US" sz="4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nhn\바탕 화면\하늘수채\그림2_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09855"/>
            <a:ext cx="12192000" cy="69830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7" name="그림 12" descr="낙옆1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6300000">
            <a:off x="400685" y="118745"/>
            <a:ext cx="1314450" cy="1095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8" name="Content Placeholder 2"/>
          <p:cNvSpPr txBox="1"/>
          <p:nvPr/>
        </p:nvSpPr>
        <p:spPr>
          <a:xfrm>
            <a:off x="241935" y="276860"/>
            <a:ext cx="11707495" cy="5847715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30000"/>
              </a:lnSpc>
              <a:buNone/>
              <a:defRPr/>
            </a:pPr>
            <a:r>
              <a:rPr lang="en-US" sz="6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en-US" sz="6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草满池塘水满陂”</a:t>
            </a:r>
            <a:endParaRPr lang="en-US" sz="6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indent="0" algn="ctr">
              <a:lnSpc>
                <a:spcPct val="130000"/>
              </a:lnSpc>
              <a:buNone/>
              <a:defRPr/>
            </a:pPr>
            <a:r>
              <a:rPr lang="en-US" sz="33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endParaRPr lang="en-US" sz="55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ctr">
              <a:lnSpc>
                <a:spcPct val="90000"/>
              </a:lnSpc>
              <a:buNone/>
              <a:defRPr/>
            </a:pPr>
            <a:r>
              <a:rPr lang="en-US" sz="5500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谁能说一说这行诗的意思？</a:t>
            </a:r>
            <a:endParaRPr lang="en-US" sz="5500">
              <a:solidFill>
                <a:schemeClr val="accent4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l">
              <a:lnSpc>
                <a:spcPct val="160000"/>
              </a:lnSpc>
              <a:buNone/>
              <a:defRPr/>
            </a:pPr>
            <a:r>
              <a:rPr lang="en-US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en-US" sz="5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池塘堤岸上长满了绿油油的草，池塘里涨满了水。</a:t>
            </a:r>
            <a:endParaRPr lang="en-US" sz="5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nhn\바탕 화면\하늘수채\그림2_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09855"/>
            <a:ext cx="12192000" cy="69830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8" name="Content Placeholder 2"/>
          <p:cNvSpPr txBox="1"/>
          <p:nvPr/>
        </p:nvSpPr>
        <p:spPr>
          <a:xfrm>
            <a:off x="241935" y="276860"/>
            <a:ext cx="11707495" cy="5847715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30000"/>
              </a:lnSpc>
              <a:buNone/>
              <a:defRPr/>
            </a:pPr>
            <a:r>
              <a:rPr lang="en-US" sz="6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en-US" sz="6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山衔落日浸寒漪”</a:t>
            </a:r>
            <a:endParaRPr lang="en-US" sz="6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indent="0" algn="ctr">
              <a:lnSpc>
                <a:spcPct val="130000"/>
              </a:lnSpc>
              <a:buNone/>
              <a:defRPr/>
            </a:pPr>
            <a:r>
              <a:rPr lang="en-US" sz="33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endParaRPr lang="en-US" sz="55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ctr">
              <a:lnSpc>
                <a:spcPct val="130000"/>
              </a:lnSpc>
              <a:buNone/>
              <a:defRPr/>
            </a:pPr>
            <a:r>
              <a:rPr lang="en-US" sz="6000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“衔”是什么意思？</a:t>
            </a:r>
            <a:endParaRPr lang="en-US" sz="6000">
              <a:solidFill>
                <a:schemeClr val="accent4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ctr">
              <a:lnSpc>
                <a:spcPct val="150000"/>
              </a:lnSpc>
              <a:buNone/>
              <a:defRPr/>
            </a:pPr>
            <a:r>
              <a:rPr lang="en-US" sz="55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pitchFamily="2" charset="-122"/>
                <a:ea typeface="微软雅黑" panose="020B0503020204020204" pitchFamily="2" charset="-122"/>
                <a:cs typeface="楷体" panose="02010609060101010101" charset="-122"/>
              </a:rPr>
              <a:t>衔：用嘴含，叼。</a:t>
            </a:r>
            <a:endParaRPr lang="en-US" sz="5500" b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微软雅黑" panose="020B0503020204020204" pitchFamily="2" charset="-122"/>
              <a:ea typeface="微软雅黑" panose="020B0503020204020204" pitchFamily="2" charset="-122"/>
              <a:cs typeface="楷体" panose="02010609060101010101" charset="-122"/>
            </a:endParaRPr>
          </a:p>
        </p:txBody>
      </p:sp>
      <p:pic>
        <p:nvPicPr>
          <p:cNvPr id="7174" name="그림 11" descr="낙옆3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5627534">
            <a:off x="31750" y="304165"/>
            <a:ext cx="1887220" cy="15424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"/>
                                        <p:tgtEl>
                                          <p:spTgt spid="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nhn\바탕 화면\하늘수채\그림2_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-109855"/>
            <a:ext cx="12192000" cy="69830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8" name="Content Placeholder 2"/>
          <p:cNvSpPr txBox="1"/>
          <p:nvPr/>
        </p:nvSpPr>
        <p:spPr>
          <a:xfrm>
            <a:off x="242570" y="109220"/>
            <a:ext cx="11707495" cy="6763385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30000"/>
              </a:lnSpc>
              <a:buNone/>
              <a:defRPr/>
            </a:pPr>
            <a:r>
              <a:rPr lang="en-US" sz="6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en-US" sz="6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山衔落日浸寒漪”</a:t>
            </a:r>
            <a:endParaRPr lang="en-US" sz="6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indent="0" algn="l">
              <a:lnSpc>
                <a:spcPct val="130000"/>
              </a:lnSpc>
              <a:buNone/>
              <a:defRPr/>
            </a:pPr>
            <a:r>
              <a:rPr lang="en-US" sz="5500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en-US" sz="5000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“山”如何“衔”落日？请同学们看图想象，联系上下文来理解。</a:t>
            </a:r>
            <a:endParaRPr lang="en-US" sz="4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l">
              <a:lnSpc>
                <a:spcPct val="130000"/>
              </a:lnSpc>
              <a:buNone/>
              <a:defRPr/>
            </a:pPr>
            <a:r>
              <a:rPr lang="en-US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用一个“衔”字，形象地现出落日挂在山头上的情况，与杜甫“四更山吐月”的“吐”字同见炼字之工。</a:t>
            </a:r>
            <a:endParaRPr lang="en-US" sz="4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7174" name="그림 11" descr="낙옆3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5627534">
            <a:off x="31750" y="304165"/>
            <a:ext cx="1887220" cy="15424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nhn\바탕 화면\하늘수채\그림2_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09855"/>
            <a:ext cx="12192000" cy="69830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8" name="Content Placeholder 2"/>
          <p:cNvSpPr txBox="1"/>
          <p:nvPr/>
        </p:nvSpPr>
        <p:spPr>
          <a:xfrm>
            <a:off x="241935" y="276860"/>
            <a:ext cx="11707495" cy="5847715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30000"/>
              </a:lnSpc>
              <a:buNone/>
              <a:defRPr/>
            </a:pPr>
            <a:r>
              <a:rPr lang="en-US" sz="6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en-US" sz="6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山衔落日浸寒漪”</a:t>
            </a:r>
            <a:endParaRPr lang="en-US" sz="6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indent="0" algn="ctr">
              <a:lnSpc>
                <a:spcPct val="130000"/>
              </a:lnSpc>
              <a:buNone/>
              <a:defRPr/>
            </a:pPr>
            <a:r>
              <a:rPr lang="en-US" sz="33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endParaRPr lang="en-US" sz="55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ctr">
              <a:lnSpc>
                <a:spcPct val="130000"/>
              </a:lnSpc>
              <a:buNone/>
              <a:defRPr/>
            </a:pPr>
            <a:r>
              <a:rPr lang="en-US" sz="6000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“寒漪”这个词你是怎么理解的？</a:t>
            </a:r>
            <a:endParaRPr lang="en-US" sz="6000">
              <a:solidFill>
                <a:schemeClr val="accent4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ctr">
              <a:lnSpc>
                <a:spcPct val="150000"/>
              </a:lnSpc>
              <a:buNone/>
              <a:defRPr/>
            </a:pPr>
            <a:r>
              <a:rPr lang="en-US" sz="50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pitchFamily="2" charset="-122"/>
                <a:ea typeface="微软雅黑" panose="020B0503020204020204" pitchFamily="2" charset="-122"/>
                <a:cs typeface="楷体" panose="02010609060101010101" charset="-122"/>
              </a:rPr>
              <a:t>“漪”指细小的波纹。</a:t>
            </a:r>
            <a:endParaRPr lang="en-US" sz="5000" b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微软雅黑" panose="020B0503020204020204" pitchFamily="2" charset="-122"/>
              <a:ea typeface="微软雅黑" panose="020B0503020204020204" pitchFamily="2" charset="-122"/>
              <a:cs typeface="楷体" panose="02010609060101010101" charset="-122"/>
            </a:endParaRPr>
          </a:p>
          <a:p>
            <a:pPr marL="0" indent="0" algn="ctr">
              <a:lnSpc>
                <a:spcPct val="150000"/>
              </a:lnSpc>
              <a:buNone/>
              <a:defRPr/>
            </a:pPr>
            <a:r>
              <a:rPr lang="en-US" sz="50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pitchFamily="2" charset="-122"/>
                <a:ea typeface="微软雅黑" panose="020B0503020204020204" pitchFamily="2" charset="-122"/>
                <a:cs typeface="楷体" panose="02010609060101010101" charset="-122"/>
              </a:rPr>
              <a:t>“寒漪”是指傍晚夕阳下的暗绿色波纹。</a:t>
            </a:r>
            <a:endParaRPr lang="en-US" sz="5000" b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微软雅黑" panose="020B0503020204020204" pitchFamily="2" charset="-122"/>
              <a:ea typeface="微软雅黑" panose="020B0503020204020204" pitchFamily="2" charset="-122"/>
              <a:cs typeface="楷体" panose="02010609060101010101" charset="-122"/>
            </a:endParaRPr>
          </a:p>
        </p:txBody>
      </p:sp>
      <p:pic>
        <p:nvPicPr>
          <p:cNvPr id="7174" name="그림 11" descr="낙옆3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5627534">
            <a:off x="31750" y="304165"/>
            <a:ext cx="1887220" cy="15424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"/>
                                        <p:tgtEl>
                                          <p:spTgt spid="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"/>
                                        <p:tgtEl>
                                          <p:spTgt spid="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nhn\바탕 화면\하늘수채\그림2_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09855"/>
            <a:ext cx="12192000" cy="69830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8" name="Content Placeholder 2"/>
          <p:cNvSpPr txBox="1"/>
          <p:nvPr/>
        </p:nvSpPr>
        <p:spPr>
          <a:xfrm>
            <a:off x="241935" y="-18415"/>
            <a:ext cx="11707495" cy="6142990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0000"/>
              </a:lnSpc>
              <a:buNone/>
              <a:defRPr/>
            </a:pPr>
            <a:r>
              <a:rPr lang="en-US" sz="6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en-US" sz="6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山衔落日浸寒漪”</a:t>
            </a:r>
            <a:r>
              <a:rPr lang="en-US" sz="33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endParaRPr lang="en-US" sz="55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l">
              <a:lnSpc>
                <a:spcPct val="110000"/>
              </a:lnSpc>
              <a:buNone/>
              <a:defRPr/>
            </a:pPr>
            <a:r>
              <a:rPr lang="en-US" sz="6000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en-US" sz="5000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“浸”是把东西泡在液体里，课文中作者是说把什么浸泡在寒漪中呢？</a:t>
            </a:r>
            <a:endParaRPr lang="en-US" sz="5500">
              <a:solidFill>
                <a:schemeClr val="accent4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l">
              <a:lnSpc>
                <a:spcPct val="110000"/>
              </a:lnSpc>
              <a:buNone/>
              <a:defRPr/>
            </a:pPr>
            <a:r>
              <a:rPr lang="en-US" sz="400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用一个“浸”字，写落日青山倒映水中，与王安石“北山输绿涨横陂”句情景非常相似。诗围绕池塘为中心，以池塘中的绿草与澄净的池水，带出青山与落日，中间以一“浸”字作维系，使池塘显得很热闹，色彩也十分绚丽。</a:t>
            </a:r>
            <a:endParaRPr lang="en-US" sz="4000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7174" name="그림 11" descr="낙옆3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5627534">
            <a:off x="31750" y="304165"/>
            <a:ext cx="1887220" cy="15424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nhn\바탕 화면\하늘수채\그림2_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09855"/>
            <a:ext cx="12192000" cy="69830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7" name="그림 12" descr="낙옆1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6300000">
            <a:off x="400685" y="118745"/>
            <a:ext cx="1314450" cy="1095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8" name="Content Placeholder 2"/>
          <p:cNvSpPr txBox="1"/>
          <p:nvPr/>
        </p:nvSpPr>
        <p:spPr>
          <a:xfrm>
            <a:off x="242570" y="185420"/>
            <a:ext cx="11707495" cy="5847715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30000"/>
              </a:lnSpc>
              <a:buNone/>
              <a:defRPr/>
            </a:pPr>
            <a:r>
              <a:rPr lang="en-US" sz="6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“</a:t>
            </a:r>
            <a:r>
              <a:rPr lang="en-US" sz="6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牧童归去横牛背，</a:t>
            </a:r>
            <a:endParaRPr lang="en-US" sz="6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indent="0" algn="l">
              <a:lnSpc>
                <a:spcPct val="130000"/>
              </a:lnSpc>
              <a:buNone/>
              <a:defRPr/>
            </a:pPr>
            <a:r>
              <a:rPr lang="en-US" sz="6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  短笛无腔信口吹</a:t>
            </a:r>
            <a:r>
              <a:rPr lang="zh-CN" altLang="en-US" sz="6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r>
              <a:rPr lang="en-US" altLang="zh-CN" sz="6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en-US" sz="33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endParaRPr lang="en-US" sz="55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l">
              <a:lnSpc>
                <a:spcPct val="120000"/>
              </a:lnSpc>
              <a:buNone/>
              <a:defRPr/>
            </a:pPr>
            <a:r>
              <a:rPr lang="en-US" sz="4500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“牧童”指什么人？</a:t>
            </a:r>
            <a:endParaRPr lang="en-US" sz="4500">
              <a:solidFill>
                <a:schemeClr val="accent4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l">
              <a:lnSpc>
                <a:spcPct val="120000"/>
              </a:lnSpc>
              <a:buNone/>
              <a:defRPr/>
            </a:pPr>
            <a:r>
              <a:rPr lang="en-US" sz="4500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“归去”表示回到哪里去？</a:t>
            </a:r>
            <a:endParaRPr lang="en-US" sz="4500">
              <a:solidFill>
                <a:schemeClr val="accent4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l">
              <a:lnSpc>
                <a:spcPct val="120000"/>
              </a:lnSpc>
              <a:buNone/>
              <a:defRPr/>
            </a:pPr>
            <a:r>
              <a:rPr lang="en-US" sz="4500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看图：“横牛背”你是怎么理解的？</a:t>
            </a:r>
            <a:endParaRPr lang="en-US" sz="4500">
              <a:solidFill>
                <a:schemeClr val="accent4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r">
              <a:lnSpc>
                <a:spcPct val="120000"/>
              </a:lnSpc>
              <a:buNone/>
              <a:defRPr/>
            </a:pPr>
            <a:endParaRPr lang="zh-CN" altLang="en-US" sz="4500">
              <a:solidFill>
                <a:schemeClr val="accent4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433060" y="2920365"/>
            <a:ext cx="5326380" cy="922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indent="0" algn="l">
              <a:lnSpc>
                <a:spcPct val="120000"/>
              </a:lnSpc>
              <a:buNone/>
              <a:defRPr/>
            </a:pPr>
            <a:r>
              <a:rPr lang="en-US" sz="4500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——这里指放牛娃</a:t>
            </a:r>
            <a:r>
              <a:rPr lang="zh-CN" altLang="en-US" sz="4500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4500"/>
          </a:p>
        </p:txBody>
      </p:sp>
      <p:sp>
        <p:nvSpPr>
          <p:cNvPr id="3" name="文本框 2"/>
          <p:cNvSpPr txBox="1"/>
          <p:nvPr/>
        </p:nvSpPr>
        <p:spPr>
          <a:xfrm>
            <a:off x="7195185" y="3946525"/>
            <a:ext cx="4754880" cy="922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indent="0" algn="l">
              <a:lnSpc>
                <a:spcPct val="120000"/>
              </a:lnSpc>
              <a:buNone/>
              <a:defRPr/>
            </a:pPr>
            <a:r>
              <a:rPr lang="en-US" sz="4500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——回到村里去</a:t>
            </a:r>
            <a:r>
              <a:rPr lang="zh-CN" altLang="en-US" sz="4500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4500"/>
          </a:p>
        </p:txBody>
      </p:sp>
      <p:sp>
        <p:nvSpPr>
          <p:cNvPr id="5" name="文本框 4"/>
          <p:cNvSpPr txBox="1"/>
          <p:nvPr/>
        </p:nvSpPr>
        <p:spPr>
          <a:xfrm>
            <a:off x="6623685" y="5734685"/>
            <a:ext cx="5326380" cy="922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indent="0" algn="r">
              <a:lnSpc>
                <a:spcPct val="120000"/>
              </a:lnSpc>
              <a:buNone/>
              <a:defRPr/>
            </a:pPr>
            <a:r>
              <a:rPr lang="en-US" sz="4500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——横骑在牛背上</a:t>
            </a:r>
            <a:r>
              <a:rPr lang="zh-CN" altLang="en-US" sz="4500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4500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nhn\바탕 화면\하늘수채\그림2_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09855"/>
            <a:ext cx="12192000" cy="69830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7" name="그림 12" descr="낙옆1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6300000">
            <a:off x="400685" y="118745"/>
            <a:ext cx="1314450" cy="1095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8" name="Content Placeholder 2"/>
          <p:cNvSpPr txBox="1"/>
          <p:nvPr/>
        </p:nvSpPr>
        <p:spPr>
          <a:xfrm>
            <a:off x="242570" y="185420"/>
            <a:ext cx="11707495" cy="5847715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30000"/>
              </a:lnSpc>
              <a:buNone/>
              <a:defRPr/>
            </a:pPr>
            <a:r>
              <a:rPr lang="en-US" sz="6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“</a:t>
            </a:r>
            <a:r>
              <a:rPr lang="en-US" sz="6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牧童归去横牛背，</a:t>
            </a:r>
            <a:endParaRPr lang="en-US" sz="6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indent="0" algn="l">
              <a:lnSpc>
                <a:spcPct val="120000"/>
              </a:lnSpc>
              <a:buNone/>
              <a:defRPr/>
            </a:pPr>
            <a:r>
              <a:rPr lang="en-US" sz="6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  短笛无腔信口吹</a:t>
            </a:r>
            <a:r>
              <a:rPr lang="zh-CN" altLang="en-US" sz="6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r>
              <a:rPr lang="en-US" altLang="zh-CN" sz="6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en-US" sz="33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endParaRPr lang="en-US" sz="55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ctr">
              <a:lnSpc>
                <a:spcPct val="140000"/>
              </a:lnSpc>
              <a:buNone/>
              <a:defRPr/>
            </a:pPr>
            <a:r>
              <a:rPr lang="en-US" sz="5000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这两行诗你是怎么理解的？</a:t>
            </a:r>
            <a:endParaRPr lang="en-US" sz="5000">
              <a:solidFill>
                <a:schemeClr val="accent4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l">
              <a:lnSpc>
                <a:spcPct val="150000"/>
              </a:lnSpc>
              <a:buNone/>
              <a:defRPr/>
            </a:pPr>
            <a:r>
              <a:rPr lang="en-US" sz="5000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en-US" sz="4500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后两句表现了乡野黄昏晚景的可爱，村童牛背吹笛，悠然自得，纯朴无邪而快乐。</a:t>
            </a:r>
            <a:endParaRPr lang="en-US" sz="4500">
              <a:solidFill>
                <a:schemeClr val="accent4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nhn\바탕 화면\하늘수채\그림2_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45085"/>
            <a:ext cx="12192000" cy="694880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124" name="组合 5123"/>
          <p:cNvGrpSpPr/>
          <p:nvPr/>
        </p:nvGrpSpPr>
        <p:grpSpPr>
          <a:xfrm>
            <a:off x="1544955" y="1244600"/>
            <a:ext cx="2802255" cy="3649980"/>
            <a:chOff x="280819" y="0"/>
            <a:chExt cx="468000" cy="1160074"/>
          </a:xfrm>
        </p:grpSpPr>
        <p:sp>
          <p:nvSpPr>
            <p:cNvPr id="5126" name="직선 연결선 19"/>
            <p:cNvSpPr/>
            <p:nvPr/>
          </p:nvSpPr>
          <p:spPr>
            <a:xfrm>
              <a:off x="280819" y="0"/>
              <a:ext cx="468000" cy="1"/>
            </a:xfrm>
            <a:prstGeom prst="line">
              <a:avLst/>
            </a:prstGeom>
            <a:ln w="12700" cap="flat" cmpd="sng">
              <a:solidFill>
                <a:srgbClr val="3F3F3F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5127" name="직선 연결선 20"/>
            <p:cNvSpPr/>
            <p:nvPr/>
          </p:nvSpPr>
          <p:spPr>
            <a:xfrm>
              <a:off x="280819" y="1160073"/>
              <a:ext cx="468000" cy="1"/>
            </a:xfrm>
            <a:prstGeom prst="line">
              <a:avLst/>
            </a:prstGeom>
            <a:ln w="12700" cap="flat" cmpd="sng">
              <a:solidFill>
                <a:srgbClr val="3F3F3F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</p:grpSp>
      <p:grpSp>
        <p:nvGrpSpPr>
          <p:cNvPr id="15" name="组合 14"/>
          <p:cNvGrpSpPr/>
          <p:nvPr/>
        </p:nvGrpSpPr>
        <p:grpSpPr>
          <a:xfrm>
            <a:off x="2357549" y="1579874"/>
            <a:ext cx="1177290" cy="2833190"/>
            <a:chOff x="4219208" y="2274837"/>
            <a:chExt cx="1177290" cy="2833190"/>
          </a:xfrm>
        </p:grpSpPr>
        <p:sp>
          <p:nvSpPr>
            <p:cNvPr id="33" name="文本框 32"/>
            <p:cNvSpPr txBox="1"/>
            <p:nvPr/>
          </p:nvSpPr>
          <p:spPr>
            <a:xfrm>
              <a:off x="4221113" y="2274837"/>
              <a:ext cx="1173480" cy="1198880"/>
            </a:xfrm>
            <a:prstGeom prst="rect">
              <a:avLst/>
            </a:prstGeom>
            <a:noFill/>
            <a:effectLst>
              <a:outerShdw blurRad="50800" dist="50800" dir="5400000" sx="1000" sy="1000" algn="ctr" rotWithShape="0">
                <a:srgbClr val="2B7D1E"/>
              </a:outerShdw>
            </a:effectLst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7200" b="1" spc="600">
                  <a:ln w="38100">
                    <a:solidFill>
                      <a:srgbClr val="F9F9F9"/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2" charset="-122"/>
                  <a:ea typeface="微软雅黑" panose="020B0503020204020204" pitchFamily="2" charset="-122"/>
                </a:rPr>
                <a:t>目</a:t>
              </a:r>
              <a:endParaRPr lang="zh-CN" altLang="en-US" sz="7200" b="1" spc="600">
                <a:ln w="38100">
                  <a:solidFill>
                    <a:srgbClr val="F9F9F9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2" charset="-122"/>
                <a:ea typeface="微软雅黑" panose="020B0503020204020204" pitchFamily="2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4219208" y="3909147"/>
              <a:ext cx="1177290" cy="119888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7200" b="1" spc="600">
                  <a:ln w="38100">
                    <a:solidFill>
                      <a:srgbClr val="F9F9F9"/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2" charset="-122"/>
                  <a:ea typeface="微软雅黑" panose="020B0503020204020204" pitchFamily="2" charset="-122"/>
                </a:rPr>
                <a:t>录</a:t>
              </a:r>
              <a:endParaRPr lang="zh-CN" altLang="en-US" sz="7200" b="1" spc="600">
                <a:ln w="38100">
                  <a:solidFill>
                    <a:srgbClr val="F9F9F9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2" charset="-122"/>
                <a:ea typeface="微软雅黑" panose="020B0503020204020204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295265" y="1244600"/>
            <a:ext cx="4876800" cy="4752340"/>
            <a:chOff x="10187" y="1817"/>
            <a:chExt cx="5258" cy="7484"/>
          </a:xfrm>
        </p:grpSpPr>
        <p:sp>
          <p:nvSpPr>
            <p:cNvPr id="35" name="文本框 34"/>
            <p:cNvSpPr txBox="1"/>
            <p:nvPr/>
          </p:nvSpPr>
          <p:spPr>
            <a:xfrm>
              <a:off x="10193" y="1853"/>
              <a:ext cx="1484" cy="123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defRPr/>
              </a:pPr>
              <a:r>
                <a:rPr lang="en-US" altLang="zh-CN" sz="4500" spc="30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行楷简体" panose="02010601030101010101" charset="-122"/>
                  <a:ea typeface="方正行楷简体" panose="02010601030101010101" charset="-122"/>
                </a:rPr>
                <a:t>01</a:t>
              </a:r>
              <a:endParaRPr lang="en-US" altLang="zh-CN" sz="4500" spc="300">
                <a:solidFill>
                  <a:schemeClr val="tx1">
                    <a:lumMod val="75000"/>
                    <a:lumOff val="25000"/>
                  </a:schemeClr>
                </a:solidFill>
                <a:latin typeface="方正行楷简体" panose="02010601030101010101" charset="-122"/>
                <a:ea typeface="方正行楷简体" panose="02010601030101010101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0187" y="5995"/>
              <a:ext cx="1364" cy="123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defRPr/>
              </a:pPr>
              <a:r>
                <a:rPr lang="en-US" altLang="zh-CN" sz="450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行楷简体" panose="02010601030101010101" charset="-122"/>
                  <a:ea typeface="方正行楷简体" panose="02010601030101010101" charset="-122"/>
                </a:rPr>
                <a:t>03</a:t>
              </a:r>
              <a:endParaRPr lang="en-US" altLang="zh-CN" sz="4500">
                <a:solidFill>
                  <a:schemeClr val="tx1">
                    <a:lumMod val="75000"/>
                    <a:lumOff val="25000"/>
                  </a:schemeClr>
                </a:solidFill>
                <a:latin typeface="方正行楷简体" panose="02010601030101010101" charset="-122"/>
                <a:ea typeface="方正行楷简体" panose="02010601030101010101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0187" y="3923"/>
              <a:ext cx="1364" cy="123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defRPr/>
              </a:pPr>
              <a:r>
                <a:rPr lang="en-US" altLang="zh-CN" sz="450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行楷简体" panose="02010601030101010101" charset="-122"/>
                  <a:ea typeface="方正行楷简体" panose="02010601030101010101" charset="-122"/>
                </a:rPr>
                <a:t>02</a:t>
              </a:r>
              <a:endParaRPr lang="en-US" altLang="zh-CN" sz="4500">
                <a:solidFill>
                  <a:schemeClr val="tx1">
                    <a:lumMod val="75000"/>
                    <a:lumOff val="25000"/>
                  </a:schemeClr>
                </a:solidFill>
                <a:latin typeface="方正行楷简体" panose="02010601030101010101" charset="-122"/>
                <a:ea typeface="方正行楷简体" panose="02010601030101010101" charset="-122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10187" y="8067"/>
              <a:ext cx="1364" cy="123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defRPr/>
              </a:pPr>
              <a:r>
                <a:rPr lang="en-US" altLang="zh-CN" sz="450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行楷简体" panose="02010601030101010101" charset="-122"/>
                  <a:ea typeface="方正行楷简体" panose="02010601030101010101" charset="-122"/>
                </a:rPr>
                <a:t>04</a:t>
              </a:r>
              <a:endParaRPr lang="en-US" altLang="zh-CN" sz="4500">
                <a:solidFill>
                  <a:schemeClr val="tx1">
                    <a:lumMod val="75000"/>
                    <a:lumOff val="25000"/>
                  </a:schemeClr>
                </a:solidFill>
                <a:latin typeface="方正行楷简体" panose="02010601030101010101" charset="-122"/>
                <a:ea typeface="方正行楷简体" panose="02010601030101010101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1677" y="1817"/>
              <a:ext cx="3768" cy="123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zh-CN" altLang="en-US" sz="450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行楷简体" panose="02010601030101010101" charset="-122"/>
                  <a:ea typeface="方正行楷简体" panose="02010601030101010101" charset="-122"/>
                  <a:cs typeface="经典细圆简" panose="02010609000101010101" pitchFamily="49" charset="-122"/>
                </a:rPr>
                <a:t>预习古诗</a:t>
              </a:r>
              <a:endParaRPr lang="zh-CN" altLang="en-US" sz="4500">
                <a:solidFill>
                  <a:schemeClr val="tx1">
                    <a:lumMod val="75000"/>
                    <a:lumOff val="25000"/>
                  </a:schemeClr>
                </a:solidFill>
                <a:latin typeface="方正行楷简体" panose="02010601030101010101" charset="-122"/>
                <a:ea typeface="方正行楷简体" panose="02010601030101010101" charset="-122"/>
                <a:cs typeface="经典细圆简" panose="02010609000101010101" pitchFamily="49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1677" y="3888"/>
              <a:ext cx="3768" cy="123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zh-CN" altLang="en-US" sz="450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行楷简体" panose="02010601030101010101" charset="-122"/>
                  <a:ea typeface="方正行楷简体" panose="02010601030101010101" charset="-122"/>
                  <a:cs typeface="经典细圆简" panose="02010609000101010101" pitchFamily="49" charset="-122"/>
                </a:rPr>
                <a:t>初步感知</a:t>
              </a:r>
              <a:endParaRPr lang="zh-CN" altLang="en-US" sz="4500">
                <a:solidFill>
                  <a:schemeClr val="tx1">
                    <a:lumMod val="75000"/>
                    <a:lumOff val="25000"/>
                  </a:schemeClr>
                </a:solidFill>
                <a:latin typeface="方正行楷简体" panose="02010601030101010101" charset="-122"/>
                <a:ea typeface="方正行楷简体" panose="02010601030101010101" charset="-122"/>
                <a:cs typeface="经典细圆简" panose="02010609000101010101" pitchFamily="49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1677" y="5960"/>
              <a:ext cx="3768" cy="123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zh-CN" altLang="en-US" sz="450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行楷简体" panose="02010601030101010101" charset="-122"/>
                  <a:ea typeface="方正行楷简体" panose="02010601030101010101" charset="-122"/>
                  <a:cs typeface="经典细圆简" panose="02010609000101010101" pitchFamily="49" charset="-122"/>
                </a:rPr>
                <a:t>品词赏句</a:t>
              </a:r>
              <a:endParaRPr lang="zh-CN" altLang="en-US" sz="4500">
                <a:solidFill>
                  <a:schemeClr val="tx1">
                    <a:lumMod val="75000"/>
                    <a:lumOff val="25000"/>
                  </a:schemeClr>
                </a:solidFill>
                <a:latin typeface="方正行楷简体" panose="02010601030101010101" charset="-122"/>
                <a:ea typeface="方正行楷简体" panose="02010601030101010101" charset="-122"/>
                <a:cs typeface="经典细圆简" panose="02010609000101010101" pitchFamily="49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1677" y="8032"/>
              <a:ext cx="3768" cy="123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zh-CN" altLang="en-US" sz="450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行楷简体" panose="02010601030101010101" charset="-122"/>
                  <a:ea typeface="方正行楷简体" panose="02010601030101010101" charset="-122"/>
                  <a:cs typeface="经典细圆简" panose="02010609000101010101" pitchFamily="49" charset="-122"/>
                </a:rPr>
                <a:t>书写指导</a:t>
              </a:r>
              <a:endParaRPr lang="zh-CN" altLang="en-US" sz="4500">
                <a:solidFill>
                  <a:schemeClr val="tx1">
                    <a:lumMod val="75000"/>
                    <a:lumOff val="25000"/>
                  </a:schemeClr>
                </a:solidFill>
                <a:latin typeface="方正行楷简体" panose="02010601030101010101" charset="-122"/>
                <a:ea typeface="方正行楷简体" panose="02010601030101010101" charset="-122"/>
                <a:cs typeface="经典细圆简" panose="02010609000101010101" pitchFamily="49" charset="-122"/>
              </a:endParaRPr>
            </a:p>
          </p:txBody>
        </p:sp>
      </p:grpSp>
    </p:spTree>
  </p:cSld>
  <p:clrMapOvr>
    <a:masterClrMapping/>
  </p:clrMapOvr>
  <p:transition>
    <p:comb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Documents and Settings\nhn\바탕 화면\하늘수채\그림2_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0480"/>
            <a:ext cx="12192000" cy="67970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TextBox 9"/>
          <p:cNvSpPr/>
          <p:nvPr/>
        </p:nvSpPr>
        <p:spPr>
          <a:xfrm>
            <a:off x="0" y="2367915"/>
            <a:ext cx="9845675" cy="212280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800" b="1" dirty="0">
                <a:latin typeface="方正彩云简体" panose="03000509000000000000" charset="-122"/>
                <a:ea typeface="方正彩云简体" panose="03000509000000000000" charset="-122"/>
              </a:rPr>
              <a:t>书写指导</a:t>
            </a:r>
            <a:endParaRPr lang="zh-CN" altLang="en-US" sz="8800" b="1" dirty="0">
              <a:latin typeface="方正彩云简体" panose="03000509000000000000" charset="-122"/>
              <a:ea typeface="方正彩云简体" panose="03000509000000000000" charset="-122"/>
            </a:endParaRPr>
          </a:p>
        </p:txBody>
      </p:sp>
      <p:pic>
        <p:nvPicPr>
          <p:cNvPr id="12292" name="그림 10" descr="pen1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2336477">
            <a:off x="6783917" y="4212167"/>
            <a:ext cx="5281083" cy="342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3" name="그림 12" descr="잉크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9600" y="3716867"/>
            <a:ext cx="1998133" cy="176106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nhn\바탕 화면\하늘수채\그림2_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09855"/>
            <a:ext cx="12192000" cy="69830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2164080" y="408940"/>
            <a:ext cx="3084830" cy="86042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5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2" charset="-122"/>
                <a:ea typeface="微软雅黑" panose="020B0503020204020204" pitchFamily="2" charset="-122"/>
                <a:cs typeface="楷体" panose="02010609060101010101" charset="-122"/>
                <a:sym typeface="+mn-ea"/>
              </a:rPr>
              <a:t>生字生词</a:t>
            </a:r>
            <a:endParaRPr lang="zh-CN" altLang="en-US" sz="5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2" charset="-122"/>
              <a:ea typeface="微软雅黑" panose="020B0503020204020204" pitchFamily="2" charset="-122"/>
              <a:cs typeface="楷体" panose="02010609060101010101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83945" y="1805291"/>
            <a:ext cx="3811115" cy="4566416"/>
            <a:chOff x="11213" y="2695"/>
            <a:chExt cx="3417" cy="4094"/>
          </a:xfrm>
        </p:grpSpPr>
        <p:grpSp>
          <p:nvGrpSpPr>
            <p:cNvPr id="62" name="组合 61"/>
            <p:cNvGrpSpPr/>
            <p:nvPr/>
          </p:nvGrpSpPr>
          <p:grpSpPr>
            <a:xfrm>
              <a:off x="11213" y="3466"/>
              <a:ext cx="3417" cy="3323"/>
              <a:chOff x="2826" y="3913"/>
              <a:chExt cx="9793" cy="9522"/>
            </a:xfrm>
          </p:grpSpPr>
          <p:pic>
            <p:nvPicPr>
              <p:cNvPr id="63" name="图片 62"/>
              <p:cNvPicPr>
                <a:picLocks noChangeAspect="1"/>
              </p:cNvPicPr>
              <p:nvPr/>
            </p:nvPicPr>
            <p:blipFill>
              <a:blip r:embed="rId2" cstate="email">
                <a:lum contrast="6000"/>
              </a:blip>
              <a:srcRect/>
              <a:stretch>
                <a:fillRect/>
              </a:stretch>
            </p:blipFill>
            <p:spPr>
              <a:xfrm>
                <a:off x="3298" y="4506"/>
                <a:ext cx="8845" cy="787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64" name="矩形 63"/>
              <p:cNvSpPr/>
              <p:nvPr/>
            </p:nvSpPr>
            <p:spPr>
              <a:xfrm>
                <a:off x="2826" y="3913"/>
                <a:ext cx="9793" cy="95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>
                <a:lvl1pPr marL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4400" u="none" kern="1200" baseline="0">
                    <a:solidFill>
                      <a:schemeClr val="tx2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</a:lstStyle>
              <a:p>
                <a:pPr lvl="0" algn="ctr"/>
                <a:r>
                  <a:rPr lang="zh-CN" altLang="en-US" sz="20000" b="1">
                    <a:ea typeface="楷体" panose="02010609060101010101" charset="-122"/>
                  </a:rPr>
                  <a:t>漪</a:t>
                </a:r>
                <a:endParaRPr lang="zh-CN" altLang="en-US" sz="20000" b="1">
                  <a:ea typeface="楷体" panose="02010609060101010101" charset="-122"/>
                </a:endParaRPr>
              </a:p>
            </p:txBody>
          </p:sp>
        </p:grpSp>
        <p:sp>
          <p:nvSpPr>
            <p:cNvPr id="61" name="文本框 60"/>
            <p:cNvSpPr txBox="1"/>
            <p:nvPr/>
          </p:nvSpPr>
          <p:spPr>
            <a:xfrm>
              <a:off x="12486" y="2695"/>
              <a:ext cx="1619" cy="9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66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cs typeface="+mn-lt"/>
                  <a:sym typeface="+mn-ea"/>
                </a:rPr>
                <a:t>yī </a:t>
              </a:r>
              <a:endParaRPr lang="en-US" altLang="zh-CN" sz="66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lt"/>
                <a:sym typeface="+mn-ea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5248910" y="2665095"/>
            <a:ext cx="637857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书写注意：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左中右结构，中间为</a:t>
            </a:r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“犭”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，注意不要写错。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248910" y="5265420"/>
            <a:ext cx="1866900" cy="110680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6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涟漪</a:t>
            </a:r>
            <a:endParaRPr lang="zh-CN" altLang="en-US" sz="6600" b="1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555865" y="5265420"/>
            <a:ext cx="1866900" cy="110680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6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漪澜</a:t>
            </a:r>
            <a:endParaRPr lang="zh-CN" altLang="en-US" sz="6600" b="1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69841" y="989330"/>
            <a:ext cx="5923280" cy="147637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zh-CN" sz="45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基本释义：</a:t>
            </a:r>
            <a:endParaRPr sz="4500" b="1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</a:endParaRPr>
          </a:p>
          <a:p>
            <a:pPr algn="l"/>
            <a:r>
              <a:rPr sz="45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水波纹：～澜。清～。</a:t>
            </a:r>
            <a:r>
              <a:rPr lang="zh-CN" altLang="en-US" sz="45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500" b="1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8197" name="그림 12" descr="낙옆1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6300000">
            <a:off x="400685" y="118745"/>
            <a:ext cx="1314450" cy="1095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over dir="d"/>
      </p:transition>
    </mc:Choice>
    <mc:Fallback>
      <p:transition>
        <p:cover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5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nhn\바탕 화면\하늘수채\그림2_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732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2" name="부제목 3"/>
          <p:cNvSpPr/>
          <p:nvPr/>
        </p:nvSpPr>
        <p:spPr>
          <a:xfrm>
            <a:off x="3443605" y="2790190"/>
            <a:ext cx="5304790" cy="1293495"/>
          </a:xfrm>
          <a:prstGeom prst="rect">
            <a:avLst/>
          </a:prstGeom>
          <a:noFill/>
          <a:ln w="9525">
            <a:noFill/>
          </a:ln>
        </p:spPr>
        <p:txBody>
          <a:bodyPr vert="horz"/>
          <a:lstStyle/>
          <a:p>
            <a:pPr algn="dist">
              <a:spcBef>
                <a:spcPct val="20000"/>
              </a:spcBef>
              <a:buNone/>
            </a:pPr>
            <a:r>
              <a:rPr lang="zh-CN" sz="8800" b="1">
                <a:solidFill>
                  <a:srgbClr val="3F3F3F"/>
                </a:solidFill>
                <a:latin typeface="方正行楷简体" panose="02010601030101010101" charset="-122"/>
                <a:ea typeface="方正行楷简体" panose="02010601030101010101" charset="-122"/>
                <a:sym typeface="나눔명조" pitchFamily="2" charset="-127"/>
              </a:rPr>
              <a:t>谢谢观看</a:t>
            </a:r>
            <a:endParaRPr lang="zh-CN" sz="8800" b="1">
              <a:solidFill>
                <a:srgbClr val="3F3F3F"/>
              </a:solidFill>
              <a:latin typeface="方正行楷简体" panose="02010601030101010101" charset="-122"/>
              <a:ea typeface="方正行楷简体" panose="02010601030101010101" charset="-122"/>
              <a:sym typeface="나눔명조" pitchFamily="2" charset="-127"/>
            </a:endParaRPr>
          </a:p>
        </p:txBody>
      </p:sp>
      <p:pic>
        <p:nvPicPr>
          <p:cNvPr id="7173" name="그림 10" descr="낙옆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674220">
            <a:off x="2498302" y="4216188"/>
            <a:ext cx="2709333" cy="213148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4" name="그림 11" descr="낙옆3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5627534">
            <a:off x="803487" y="956311"/>
            <a:ext cx="2465916" cy="201506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5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1925300" y="103124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nhn\바탕 화면\하늘수채\그림3_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30480"/>
            <a:ext cx="12192000" cy="69030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TextBox 29"/>
          <p:cNvSpPr/>
          <p:nvPr/>
        </p:nvSpPr>
        <p:spPr>
          <a:xfrm>
            <a:off x="0" y="2236365"/>
            <a:ext cx="12192000" cy="212280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265" b="1">
                <a:solidFill>
                  <a:srgbClr val="3F3F3F"/>
                </a:solidFill>
                <a:latin typeface="나눔명조" pitchFamily="2" charset="-127"/>
                <a:ea typeface="나눔명조" pitchFamily="2" charset="-127"/>
                <a:sym typeface="나눔명조" pitchFamily="2" charset="-127"/>
              </a:rPr>
              <a:t>|   </a:t>
            </a:r>
            <a:r>
              <a:rPr lang="zh-CN" altLang="en-US" sz="8800" b="1">
                <a:solidFill>
                  <a:srgbClr val="3F3F3F"/>
                </a:solidFill>
                <a:latin typeface="方正彩云简体" panose="03000509000000000000" charset="-122"/>
                <a:ea typeface="方正彩云简体" panose="03000509000000000000" charset="-122"/>
                <a:sym typeface="나눔명조" pitchFamily="2" charset="-127"/>
              </a:rPr>
              <a:t>预习古诗 </a:t>
            </a:r>
            <a:r>
              <a:rPr lang="zh-CN" altLang="en-US" sz="4265" b="1">
                <a:solidFill>
                  <a:srgbClr val="3F3F3F"/>
                </a:solidFill>
                <a:latin typeface="나눔명조" pitchFamily="2" charset="-127"/>
                <a:sym typeface="나눔명조" pitchFamily="2" charset="-127"/>
              </a:rPr>
              <a:t> </a:t>
            </a:r>
            <a:r>
              <a:rPr lang="en-US" altLang="zh-CN" sz="4265" b="1">
                <a:solidFill>
                  <a:srgbClr val="3F3F3F"/>
                </a:solidFill>
                <a:latin typeface="나눔명조" pitchFamily="2" charset="-127"/>
                <a:ea typeface="나눔명조" pitchFamily="2" charset="-127"/>
                <a:sym typeface="나눔명조" pitchFamily="2" charset="-127"/>
              </a:rPr>
              <a:t>|</a:t>
            </a:r>
            <a:endParaRPr lang="zh-CN" altLang="en-US" sz="100">
              <a:ea typeface="宋体" panose="02010600030101010101" pitchFamily="2" charset="-122"/>
            </a:endParaRPr>
          </a:p>
        </p:txBody>
      </p:sp>
      <p:pic>
        <p:nvPicPr>
          <p:cNvPr id="6148" name="그림 15" descr="낙옆2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19632680">
            <a:off x="7918873" y="2225887"/>
            <a:ext cx="1837267" cy="14393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nhn\바탕 화면\하늘수채\그림2_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09855"/>
            <a:ext cx="12192000" cy="69830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7" name="그림 12" descr="낙옆1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106660" y="5145193"/>
            <a:ext cx="1727200" cy="14393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" name="文本框 28"/>
          <p:cNvSpPr txBox="1"/>
          <p:nvPr/>
        </p:nvSpPr>
        <p:spPr>
          <a:xfrm>
            <a:off x="2545715" y="288290"/>
            <a:ext cx="7101205" cy="93726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algn="ctr">
              <a:defRPr/>
            </a:pPr>
            <a:r>
              <a:rPr lang="zh-CN" altLang="en-US" sz="55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方正彩云简体" panose="03000509000000000000" charset="-122"/>
                <a:ea typeface="方正彩云简体" panose="03000509000000000000" charset="-122"/>
                <a:cs typeface="经典细圆简" panose="02010609000101010101" pitchFamily="49" charset="-122"/>
              </a:rPr>
              <a:t>谈话导入，理解诗题</a:t>
            </a:r>
            <a:endParaRPr lang="zh-CN" altLang="en-US" sz="55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方正彩云简体" panose="03000509000000000000" charset="-122"/>
              <a:ea typeface="方正彩云简体" panose="03000509000000000000" charset="-122"/>
              <a:cs typeface="经典细圆简" panose="02010609000101010101" pitchFamily="49" charset="-122"/>
            </a:endParaRPr>
          </a:p>
        </p:txBody>
      </p:sp>
      <p:sp>
        <p:nvSpPr>
          <p:cNvPr id="98" name="Content Placeholder 2"/>
          <p:cNvSpPr txBox="1"/>
          <p:nvPr/>
        </p:nvSpPr>
        <p:spPr>
          <a:xfrm>
            <a:off x="925830" y="1347470"/>
            <a:ext cx="10340975" cy="4363720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40000"/>
              </a:lnSpc>
              <a:buNone/>
              <a:defRPr/>
            </a:pPr>
            <a:r>
              <a:rPr lang="en-US" sz="45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en-US" sz="45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同学们，你们有过在乡村生活的经历吗？今天我们要学习的内容与乡村生活有关，快让我们看一看吧</a:t>
            </a:r>
            <a:r>
              <a:rPr lang="en-US" sz="45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！</a:t>
            </a:r>
            <a:endParaRPr lang="en-US" sz="4500" dirty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30000"/>
              </a:lnSpc>
              <a:buNone/>
              <a:defRPr/>
            </a:pPr>
            <a:r>
              <a:rPr lang="en-US" sz="45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en-US" sz="55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同学们，谁能给老师解释一下诗题意思</a:t>
            </a:r>
            <a:r>
              <a:rPr lang="en-US" sz="5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？——</a:t>
            </a:r>
            <a:r>
              <a:rPr lang="zh-CN" altLang="en-US" sz="5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《村晚》</a:t>
            </a:r>
            <a:endParaRPr lang="zh-CN" altLang="en-US" sz="5500" b="1" dirty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nhn\바탕 화면\하늘수채\그림2_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09855"/>
            <a:ext cx="12192000" cy="69830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7" name="그림 12" descr="낙옆1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6300000">
            <a:off x="400685" y="118745"/>
            <a:ext cx="1314450" cy="1095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8" name="Content Placeholder 2"/>
          <p:cNvSpPr txBox="1"/>
          <p:nvPr/>
        </p:nvSpPr>
        <p:spPr>
          <a:xfrm>
            <a:off x="242570" y="1025525"/>
            <a:ext cx="11707495" cy="4119880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None/>
              <a:defRPr/>
            </a:pPr>
            <a:r>
              <a:rPr 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en-US" sz="4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这是一首描写农村晚景的诗。四周长满青草的池塘里，池水灌得满满的，太阳正要落山，红红的火球好像被山吃掉一样（是落山后</a:t>
            </a:r>
            <a:r>
              <a:rPr 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），</a:t>
            </a:r>
            <a:r>
              <a:rPr lang="en-US" sz="4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倒映在冰凉的池水波纹中。放牛回家的孩子横坐在牛背，他拿着短笛随便的吹奏。诗人即景而写，构成了一幅饶有生活情趣的农村晚景图</a:t>
            </a:r>
            <a:r>
              <a:rPr 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en-US" sz="4000" dirty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wedg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nhn\바탕 화면\하늘수채\그림2_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09855"/>
            <a:ext cx="12192000" cy="69830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7" name="그림 12" descr="낙옆1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6300000">
            <a:off x="400685" y="118745"/>
            <a:ext cx="1314450" cy="1095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8" name="Content Placeholder 2"/>
          <p:cNvSpPr txBox="1"/>
          <p:nvPr/>
        </p:nvSpPr>
        <p:spPr>
          <a:xfrm>
            <a:off x="242570" y="308610"/>
            <a:ext cx="11707495" cy="5979795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30000"/>
              </a:lnSpc>
              <a:buNone/>
              <a:defRPr/>
            </a:pPr>
            <a:r>
              <a:rPr lang="zh-CN" altLang="en-US" sz="5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2" charset="-122"/>
                <a:ea typeface="微软雅黑" panose="020B0503020204020204" pitchFamily="2" charset="-122"/>
                <a:cs typeface="楷体" panose="02010609060101010101" charset="-122"/>
              </a:rPr>
              <a:t>作者简介</a:t>
            </a:r>
            <a:endParaRPr lang="zh-CN" altLang="en-US" sz="4400" dirty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80000"/>
              </a:lnSpc>
              <a:buNone/>
              <a:defRPr/>
            </a:pPr>
            <a:r>
              <a:rPr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雷震，宋朝，生平不详。或以为眉州(今四川眉山)人，宋宁宗嘉定年间进士。又说是南昌(今属江西)人，宋度宗咸淳元年(1265)进士。其诗见《宋诗纪事》卷七十四。</a:t>
            </a:r>
            <a:endParaRPr lang="zh-CN" altLang="en-US" sz="4400" dirty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dissolv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nhn\바탕 화면\하늘수채\그림3_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30480"/>
            <a:ext cx="12192000" cy="69030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TextBox 29"/>
          <p:cNvSpPr/>
          <p:nvPr/>
        </p:nvSpPr>
        <p:spPr>
          <a:xfrm>
            <a:off x="0" y="2236365"/>
            <a:ext cx="12192000" cy="212280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265" b="1" dirty="0">
                <a:solidFill>
                  <a:srgbClr val="3F3F3F"/>
                </a:solidFill>
                <a:latin typeface="나눔명조" pitchFamily="2" charset="-127"/>
                <a:ea typeface="나눔명조" pitchFamily="2" charset="-127"/>
                <a:sym typeface="나눔명조" pitchFamily="2" charset="-127"/>
              </a:rPr>
              <a:t>|   </a:t>
            </a:r>
            <a:r>
              <a:rPr lang="zh-CN" altLang="en-US" sz="8800" b="1" dirty="0">
                <a:solidFill>
                  <a:srgbClr val="3F3F3F"/>
                </a:solidFill>
                <a:latin typeface="方正彩云简体" panose="03000509000000000000" charset="-122"/>
                <a:ea typeface="方正彩云简体" panose="03000509000000000000" charset="-122"/>
                <a:sym typeface="나눔명조" pitchFamily="2" charset="-127"/>
              </a:rPr>
              <a:t>初步感知 </a:t>
            </a:r>
            <a:r>
              <a:rPr lang="zh-CN" altLang="en-US" sz="4265" b="1" dirty="0">
                <a:solidFill>
                  <a:srgbClr val="3F3F3F"/>
                </a:solidFill>
                <a:latin typeface="나눔명조" pitchFamily="2" charset="-127"/>
                <a:sym typeface="나눔명조" pitchFamily="2" charset="-127"/>
              </a:rPr>
              <a:t> </a:t>
            </a:r>
            <a:r>
              <a:rPr lang="en-US" altLang="zh-CN" sz="4265" b="1" dirty="0">
                <a:solidFill>
                  <a:srgbClr val="3F3F3F"/>
                </a:solidFill>
                <a:latin typeface="나눔명조" pitchFamily="2" charset="-127"/>
                <a:ea typeface="나눔명조" pitchFamily="2" charset="-127"/>
                <a:sym typeface="나눔명조" pitchFamily="2" charset="-127"/>
              </a:rPr>
              <a:t>|</a:t>
            </a:r>
            <a:endParaRPr lang="zh-CN" altLang="en-US" sz="100" dirty="0">
              <a:ea typeface="宋体" panose="02010600030101010101" pitchFamily="2" charset="-122"/>
            </a:endParaRPr>
          </a:p>
        </p:txBody>
      </p:sp>
      <p:pic>
        <p:nvPicPr>
          <p:cNvPr id="6148" name="그림 15" descr="낙옆2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19632680">
            <a:off x="7918873" y="2225887"/>
            <a:ext cx="1837267" cy="14393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nhn\바탕 화면\하늘수채\그림2_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09855"/>
            <a:ext cx="12192000" cy="69830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7" name="그림 12" descr="낙옆1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6300000">
            <a:off x="400685" y="118745"/>
            <a:ext cx="1314450" cy="1095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8" name="Content Placeholder 2"/>
          <p:cNvSpPr txBox="1"/>
          <p:nvPr/>
        </p:nvSpPr>
        <p:spPr>
          <a:xfrm>
            <a:off x="242570" y="299720"/>
            <a:ext cx="11707495" cy="6258560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  <a:defRPr/>
            </a:pPr>
            <a:r>
              <a:rPr lang="en-US" sz="6000" b="1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草满</a:t>
            </a:r>
            <a:r>
              <a:rPr lang="en-US" sz="6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en-US" sz="6000" b="1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池塘</a:t>
            </a:r>
            <a:r>
              <a:rPr lang="en-US" sz="6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//</a:t>
            </a:r>
            <a:r>
              <a:rPr lang="en-US" sz="6000" b="1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水满陂，</a:t>
            </a:r>
            <a:endParaRPr lang="en-US" sz="6000" b="1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ctr">
              <a:lnSpc>
                <a:spcPct val="150000"/>
              </a:lnSpc>
              <a:buNone/>
              <a:defRPr/>
            </a:pPr>
            <a:r>
              <a:rPr lang="en-US" sz="6000" b="1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山衔</a:t>
            </a:r>
            <a:r>
              <a:rPr lang="en-US" sz="6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en-US" sz="6000" b="1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落日</a:t>
            </a:r>
            <a:r>
              <a:rPr lang="en-US" sz="6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//</a:t>
            </a:r>
            <a:r>
              <a:rPr lang="en-US" sz="6000" b="1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浸寒漪。</a:t>
            </a:r>
            <a:endParaRPr lang="en-US" sz="6000" b="1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ctr">
              <a:lnSpc>
                <a:spcPct val="150000"/>
              </a:lnSpc>
              <a:buNone/>
              <a:defRPr/>
            </a:pPr>
            <a:r>
              <a:rPr lang="en-US" sz="6000" b="1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牧童</a:t>
            </a:r>
            <a:r>
              <a:rPr lang="en-US" sz="6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en-US" sz="6000" b="1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归去</a:t>
            </a:r>
            <a:r>
              <a:rPr lang="en-US" sz="6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//</a:t>
            </a:r>
            <a:r>
              <a:rPr lang="en-US" sz="6000" b="1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横牛背，</a:t>
            </a:r>
            <a:endParaRPr lang="en-US" sz="6000" b="1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ctr">
              <a:lnSpc>
                <a:spcPct val="150000"/>
              </a:lnSpc>
              <a:buNone/>
              <a:defRPr/>
            </a:pPr>
            <a:r>
              <a:rPr lang="en-US" sz="6000" b="1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短笛</a:t>
            </a:r>
            <a:r>
              <a:rPr lang="en-US" sz="6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en-US" sz="6000" b="1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无腔</a:t>
            </a:r>
            <a:r>
              <a:rPr lang="en-US" sz="6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//</a:t>
            </a:r>
            <a:r>
              <a:rPr lang="en-US" sz="6000" b="1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信口吹。</a:t>
            </a:r>
            <a:endParaRPr lang="en-US" sz="600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randomBar dir="vert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nhn\바탕 화면\하늘수채\그림2_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09855"/>
            <a:ext cx="12192000" cy="69830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7" name="그림 12" descr="낙옆1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6300000">
            <a:off x="400685" y="118745"/>
            <a:ext cx="1314450" cy="1095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8" name="Content Placeholder 2"/>
          <p:cNvSpPr txBox="1"/>
          <p:nvPr/>
        </p:nvSpPr>
        <p:spPr>
          <a:xfrm>
            <a:off x="242570" y="231140"/>
            <a:ext cx="11707495" cy="5847715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  <a:defRPr/>
            </a:pPr>
            <a:r>
              <a:rPr lang="en-US" sz="4400" b="1" dirty="0" err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草满池塘水满陂，山衔落日浸寒漪</a:t>
            </a:r>
            <a:r>
              <a:rPr lang="en-US" sz="4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en-US" sz="44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ctr">
              <a:lnSpc>
                <a:spcPct val="150000"/>
              </a:lnSpc>
              <a:buNone/>
              <a:defRPr/>
            </a:pPr>
            <a:r>
              <a:rPr lang="en-US" sz="4400" b="1" dirty="0" err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牧童归去横牛背，短笛无腔信口吹</a:t>
            </a:r>
            <a:r>
              <a:rPr lang="en-US" sz="4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en-US" sz="4400" b="1" dirty="0">
              <a:solidFill>
                <a:schemeClr val="accent4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  <a:defRPr/>
            </a:pPr>
            <a:r>
              <a:rPr lang="en-US" sz="4400" dirty="0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en-US" sz="4400" dirty="0" err="1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在一个长满青草的池塘里，池水灌得满满的，山衔住落日淹没了水波</a:t>
            </a:r>
            <a:r>
              <a:rPr lang="en-US" sz="4400" dirty="0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en-US" sz="4400" dirty="0">
              <a:solidFill>
                <a:schemeClr val="accent4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  <a:defRPr/>
            </a:pPr>
            <a:r>
              <a:rPr lang="en-US" sz="4400" dirty="0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en-US" sz="4400" dirty="0" err="1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放牛的孩子横坐在牛背上，随意地用短笛吹奏着不成调的的乐曲</a:t>
            </a:r>
            <a:r>
              <a:rPr lang="en-US" sz="4400" dirty="0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en-US" sz="4400" dirty="0">
              <a:solidFill>
                <a:schemeClr val="accent4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#wm#"/>
  <p:tag name="KSO_WM_DIAGRAM_GROUP_CODE" val="ζ1-1"/>
  <p:tag name="KSO_WM_TAG_VERSION" val="1.0"/>
  <p:tag name="KSO_WM_TEMPLATE_CATEGORY" val="crop"/>
  <p:tag name="KSO_WM_TEMPLATE_INDEX" val="20195020"/>
  <p:tag name="KSO_WM_UNIT_COMPATIBLE" val="0"/>
  <p:tag name="KSO_WM_UNIT_DIAGRAM_ISNUMVISUAL" val="0"/>
  <p:tag name="KSO_WM_UNIT_DIAGRAM_ISREFERUNIT" val="0"/>
  <p:tag name="KSO_WM_UNIT_HIGHLIGHT" val="0"/>
  <p:tag name="KSO_WM_UNIT_ID" val="crop20195020_1*i*1"/>
  <p:tag name="KSO_WM_UNIT_INDEX" val="1"/>
  <p:tag name="KSO_WM_UNIT_LAYERLEVEL" val="1"/>
  <p:tag name="KSO_WM_UNIT_TYPE" val="i"/>
</p:tagLst>
</file>

<file path=ppt/tags/tag10.xml><?xml version="1.0" encoding="utf-8"?>
<p:tagLst xmlns:p="http://schemas.openxmlformats.org/presentationml/2006/main">
  <p:tag name="KSO_WM_BEAUTIFY_FLAG" val="#wm#"/>
  <p:tag name="KSO_WM_CREATIVE_CROP_ORG_HEIGHT" val="543.7"/>
  <p:tag name="KSO_WM_CREATIVE_CROP_ORG_LEFT" val="-1"/>
  <p:tag name="KSO_WM_CREATIVE_CROP_ORG_TOP" val="-1.85"/>
  <p:tag name="KSO_WM_CREATIVE_CROP_ORG_WIDTH" val="962"/>
  <p:tag name="KSO_WM_CREATIVE_CROP_ROTATION" val="45"/>
  <p:tag name="KSO_WM_CREATIVE_CROP_SHAPE_HEIGHT" val="101.55"/>
  <p:tag name="KSO_WM_CREATIVE_CROP_SHAPE_LEFT" val="438.35"/>
  <p:tag name="KSO_WM_CREATIVE_CROP_SHAPE_TOP" val="196.7"/>
  <p:tag name="KSO_WM_CREATIVE_CROP_SHAPE_WIDTH" val="10.05"/>
  <p:tag name="KSO_WM_DIAGRAM_GROUP_CODE" val="1527863632"/>
  <p:tag name="KSO_WM_TAG_VERSION" val="1.0"/>
  <p:tag name="KSO_WM_TEMPLATE_CATEGORY" val="crop"/>
  <p:tag name="KSO_WM_TEMPLATE_INDEX" val="20195020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20_1*ζ_h_d*1_1_9"/>
  <p:tag name="KSO_WM_UNIT_INDEX" val="1_1_9"/>
  <p:tag name="KSO_WM_UNIT_LAYERLEVEL" val="1_1_1"/>
  <p:tag name="KSO_WM_UNIT_TYPE" val="ζ_h_d"/>
  <p:tag name="KSO_WM_UNIT_VALUE" val="514*51"/>
  <p:tag name="PA" val="v5.2.2"/>
  <p:tag name="PICTUREFILLRANGE" val="e888b8b7-f87e-4c1c-bb09-0680b8cde18e"/>
</p:tagLst>
</file>

<file path=ppt/tags/tag11.xml><?xml version="1.0" encoding="utf-8"?>
<p:tagLst xmlns:p="http://schemas.openxmlformats.org/presentationml/2006/main">
  <p:tag name="KSO_WM_BEAUTIFY_FLAG" val="#wm#"/>
  <p:tag name="KSO_WM_CREATIVE_CROP_ORG_HEIGHT" val="543.7"/>
  <p:tag name="KSO_WM_CREATIVE_CROP_ORG_LEFT" val="-1"/>
  <p:tag name="KSO_WM_CREATIVE_CROP_ORG_TOP" val="-1.85"/>
  <p:tag name="KSO_WM_CREATIVE_CROP_ORG_WIDTH" val="962"/>
  <p:tag name="KSO_WM_CREATIVE_CROP_ROTATION" val="45"/>
  <p:tag name="KSO_WM_CREATIVE_CROP_SHAPE_HEIGHT" val="90.05"/>
  <p:tag name="KSO_WM_CREATIVE_CROP_SHAPE_LEFT" val="536.9"/>
  <p:tag name="KSO_WM_CREATIVE_CROP_SHAPE_TOP" val="69.35"/>
  <p:tag name="KSO_WM_CREATIVE_CROP_SHAPE_WIDTH" val="19.2"/>
  <p:tag name="KSO_WM_DIAGRAM_GROUP_CODE" val="1527863632"/>
  <p:tag name="KSO_WM_TAG_VERSION" val="1.0"/>
  <p:tag name="KSO_WM_TEMPLATE_CATEGORY" val="crop"/>
  <p:tag name="KSO_WM_TEMPLATE_INDEX" val="20195020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20_1*ζ_h_d*1_1_10"/>
  <p:tag name="KSO_WM_UNIT_INDEX" val="1_1_10"/>
  <p:tag name="KSO_WM_UNIT_LAYERLEVEL" val="1_1_1"/>
  <p:tag name="KSO_WM_UNIT_TYPE" val="ζ_h_d"/>
  <p:tag name="KSO_WM_UNIT_VALUE" val="456*97"/>
  <p:tag name="PA" val="v5.2.2"/>
  <p:tag name="PICTUREFILLRANGE" val="e888b8b7-f87e-4c1c-bb09-0680b8cde18e"/>
</p:tagLst>
</file>

<file path=ppt/tags/tag12.xml><?xml version="1.0" encoding="utf-8"?>
<p:tagLst xmlns:p="http://schemas.openxmlformats.org/presentationml/2006/main">
  <p:tag name="KSO_WM_BEAUTIFY_FLAG" val="#wm#"/>
  <p:tag name="KSO_WM_CREATIVE_CROP_ORG_HEIGHT" val="543.7"/>
  <p:tag name="KSO_WM_CREATIVE_CROP_ORG_LEFT" val="-1"/>
  <p:tag name="KSO_WM_CREATIVE_CROP_ORG_TOP" val="-1.85"/>
  <p:tag name="KSO_WM_CREATIVE_CROP_ORG_WIDTH" val="962"/>
  <p:tag name="KSO_WM_CREATIVE_CROP_ROTATION" val="45"/>
  <p:tag name="KSO_WM_CREATIVE_CROP_SHAPE_HEIGHT" val="79.05"/>
  <p:tag name="KSO_WM_CREATIVE_CROP_SHAPE_LEFT" val="395.25"/>
  <p:tag name="KSO_WM_CREATIVE_CROP_SHAPE_TOP" val="391.55"/>
  <p:tag name="KSO_WM_CREATIVE_CROP_SHAPE_WIDTH" val="16.2"/>
  <p:tag name="KSO_WM_DIAGRAM_GROUP_CODE" val="1527863632"/>
  <p:tag name="KSO_WM_TAG_VERSION" val="1.0"/>
  <p:tag name="KSO_WM_TEMPLATE_CATEGORY" val="crop"/>
  <p:tag name="KSO_WM_TEMPLATE_INDEX" val="20195020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20_1*ζ_h_d*1_1_11"/>
  <p:tag name="KSO_WM_UNIT_INDEX" val="1_1_11"/>
  <p:tag name="KSO_WM_UNIT_LAYERLEVEL" val="1_1_1"/>
  <p:tag name="KSO_WM_UNIT_TYPE" val="ζ_h_d"/>
  <p:tag name="KSO_WM_UNIT_VALUE" val="400*82"/>
  <p:tag name="PA" val="v5.2.2"/>
  <p:tag name="PICTUREFILLRANGE" val="e888b8b7-f87e-4c1c-bb09-0680b8cde18e"/>
</p:tagLst>
</file>

<file path=ppt/tags/tag13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2c85f349-7a51-4da5-9808-da937db04050"/>
  <p:tag name="COMMONDATA" val="eyJoZGlkIjoiNTEwZDYwYjA4ODUyYzA2MmI0M2EzZjhhMWY0NWI4YWEifQ=="/>
</p:tagLst>
</file>

<file path=ppt/tags/tag2.xml><?xml version="1.0" encoding="utf-8"?>
<p:tagLst xmlns:p="http://schemas.openxmlformats.org/presentationml/2006/main">
  <p:tag name="KSO_WM_BEAUTIFY_FLAG" val="#wm#"/>
  <p:tag name="KSO_WM_CREATIVE_CROP_ORG_HEIGHT" val="543.7"/>
  <p:tag name="KSO_WM_CREATIVE_CROP_ORG_LEFT" val="-1"/>
  <p:tag name="KSO_WM_CREATIVE_CROP_ORG_TOP" val="-1.85"/>
  <p:tag name="KSO_WM_CREATIVE_CROP_ORG_WIDTH" val="962"/>
  <p:tag name="KSO_WM_CREATIVE_CROP_SHAPE_HEIGHT" val="177.85"/>
  <p:tag name="KSO_WM_CREATIVE_CROP_SHAPE_LEFT" val="301.35"/>
  <p:tag name="KSO_WM_CREATIVE_CROP_SHAPE_TOP" val="81.3"/>
  <p:tag name="KSO_WM_CREATIVE_CROP_SHAPE_WIDTH" val="172.35"/>
  <p:tag name="KSO_WM_DIAGRAM_GROUP_CODE" val="1527863632"/>
  <p:tag name="KSO_WM_TAG_VERSION" val="1.0"/>
  <p:tag name="KSO_WM_TEMPLATE_CATEGORY" val="crop"/>
  <p:tag name="KSO_WM_TEMPLATE_INDEX" val="20195020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20_1*ζ_h_d*1_1_1"/>
  <p:tag name="KSO_WM_UNIT_INDEX" val="1_1_1"/>
  <p:tag name="KSO_WM_UNIT_LAYERLEVEL" val="1_1_1"/>
  <p:tag name="KSO_WM_UNIT_TYPE" val="ζ_h_d"/>
  <p:tag name="KSO_WM_UNIT_VALUE" val="900*873"/>
  <p:tag name="PA" val="v5.2.2"/>
  <p:tag name="PICTUREFILLRANGE" val="e888b8b7-f87e-4c1c-bb09-0680b8cde18e"/>
</p:tagLst>
</file>

<file path=ppt/tags/tag3.xml><?xml version="1.0" encoding="utf-8"?>
<p:tagLst xmlns:p="http://schemas.openxmlformats.org/presentationml/2006/main">
  <p:tag name="KSO_WM_BEAUTIFY_FLAG" val="#wm#"/>
  <p:tag name="KSO_WM_CREATIVE_CROP_ORG_HEIGHT" val="543.7"/>
  <p:tag name="KSO_WM_CREATIVE_CROP_ORG_LEFT" val="-1"/>
  <p:tag name="KSO_WM_CREATIVE_CROP_ORG_TOP" val="-1.85"/>
  <p:tag name="KSO_WM_CREATIVE_CROP_ORG_WIDTH" val="962"/>
  <p:tag name="KSO_WM_CREATIVE_CROP_SHAPE_HEIGHT" val="183.4"/>
  <p:tag name="KSO_WM_CREATIVE_CROP_SHAPE_LEFT" val="485.9"/>
  <p:tag name="KSO_WM_CREATIVE_CROP_SHAPE_TOP" val="273.9"/>
  <p:tag name="KSO_WM_CREATIVE_CROP_SHAPE_WIDTH" val="172.75"/>
  <p:tag name="KSO_WM_DIAGRAM_GROUP_CODE" val="1527863632"/>
  <p:tag name="KSO_WM_TAG_VERSION" val="1.0"/>
  <p:tag name="KSO_WM_TEMPLATE_CATEGORY" val="crop"/>
  <p:tag name="KSO_WM_TEMPLATE_INDEX" val="20195020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20_1*ζ_h_d*1_1_2"/>
  <p:tag name="KSO_WM_UNIT_INDEX" val="1_1_2"/>
  <p:tag name="KSO_WM_UNIT_LAYERLEVEL" val="1_1_1"/>
  <p:tag name="KSO_WM_UNIT_TYPE" val="ζ_h_d"/>
  <p:tag name="KSO_WM_UNIT_VALUE" val="928*875"/>
  <p:tag name="PA" val="v5.2.2"/>
  <p:tag name="PICTUREFILLRANGE" val="e888b8b7-f87e-4c1c-bb09-0680b8cde18e"/>
</p:tagLst>
</file>

<file path=ppt/tags/tag4.xml><?xml version="1.0" encoding="utf-8"?>
<p:tagLst xmlns:p="http://schemas.openxmlformats.org/presentationml/2006/main">
  <p:tag name="KSO_WM_BEAUTIFY_FLAG" val="#wm#"/>
  <p:tag name="KSO_WM_CREATIVE_CROP_ORG_HEIGHT" val="543.7"/>
  <p:tag name="KSO_WM_CREATIVE_CROP_ORG_LEFT" val="-1"/>
  <p:tag name="KSO_WM_CREATIVE_CROP_ORG_TOP" val="-1.85"/>
  <p:tag name="KSO_WM_CREATIVE_CROP_ORG_WIDTH" val="962"/>
  <p:tag name="KSO_WM_CREATIVE_CROP_ROTATION" val="45"/>
  <p:tag name="KSO_WM_CREATIVE_CROP_SHAPE_HEIGHT" val="167.2"/>
  <p:tag name="KSO_WM_CREATIVE_CROP_SHAPE_LEFT" val="548.95"/>
  <p:tag name="KSO_WM_CREATIVE_CROP_SHAPE_TOP" val="53.25"/>
  <p:tag name="KSO_WM_CREATIVE_CROP_SHAPE_WIDTH" val="10.05"/>
  <p:tag name="KSO_WM_DIAGRAM_GROUP_CODE" val="1527863632"/>
  <p:tag name="KSO_WM_TAG_VERSION" val="1.0"/>
  <p:tag name="KSO_WM_TEMPLATE_CATEGORY" val="crop"/>
  <p:tag name="KSO_WM_TEMPLATE_INDEX" val="20195020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20_1*ζ_h_d*1_1_3"/>
  <p:tag name="KSO_WM_UNIT_INDEX" val="1_1_3"/>
  <p:tag name="KSO_WM_UNIT_LAYERLEVEL" val="1_1_1"/>
  <p:tag name="KSO_WM_UNIT_TYPE" val="ζ_h_d"/>
  <p:tag name="KSO_WM_UNIT_VALUE" val="847*51"/>
  <p:tag name="PA" val="v5.2.2"/>
  <p:tag name="PICTUREFILLRANGE" val="e888b8b7-f87e-4c1c-bb09-0680b8cde18e"/>
</p:tagLst>
</file>

<file path=ppt/tags/tag5.xml><?xml version="1.0" encoding="utf-8"?>
<p:tagLst xmlns:p="http://schemas.openxmlformats.org/presentationml/2006/main">
  <p:tag name="KSO_WM_BEAUTIFY_FLAG" val="#wm#"/>
  <p:tag name="KSO_WM_CREATIVE_CROP_ORG_HEIGHT" val="543.7"/>
  <p:tag name="KSO_WM_CREATIVE_CROP_ORG_LEFT" val="-1"/>
  <p:tag name="KSO_WM_CREATIVE_CROP_ORG_TOP" val="-1.85"/>
  <p:tag name="KSO_WM_CREATIVE_CROP_ORG_WIDTH" val="962"/>
  <p:tag name="KSO_WM_CREATIVE_CROP_ROTATION" val="45"/>
  <p:tag name="KSO_WM_CREATIVE_CROP_SHAPE_HEIGHT" val="400.2"/>
  <p:tag name="KSO_WM_CREATIVE_CROP_SHAPE_LEFT" val="495.8"/>
  <p:tag name="KSO_WM_CREATIVE_CROP_SHAPE_TOP" val="18.15"/>
  <p:tag name="KSO_WM_CREATIVE_CROP_SHAPE_WIDTH" val="10.05"/>
  <p:tag name="KSO_WM_DIAGRAM_GROUP_CODE" val="1527863632"/>
  <p:tag name="KSO_WM_TAG_VERSION" val="1.0"/>
  <p:tag name="KSO_WM_TEMPLATE_CATEGORY" val="crop"/>
  <p:tag name="KSO_WM_TEMPLATE_INDEX" val="20195020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20_1*ζ_h_d*1_1_4"/>
  <p:tag name="KSO_WM_UNIT_INDEX" val="1_1_4"/>
  <p:tag name="KSO_WM_UNIT_LAYERLEVEL" val="1_1_1"/>
  <p:tag name="KSO_WM_UNIT_TYPE" val="ζ_h_d"/>
  <p:tag name="KSO_WM_UNIT_VALUE" val="2026*51"/>
  <p:tag name="PA" val="v5.2.2"/>
  <p:tag name="PICTUREFILLRANGE" val="e888b8b7-f87e-4c1c-bb09-0680b8cde18e"/>
</p:tagLst>
</file>

<file path=ppt/tags/tag6.xml><?xml version="1.0" encoding="utf-8"?>
<p:tagLst xmlns:p="http://schemas.openxmlformats.org/presentationml/2006/main">
  <p:tag name="KSO_WM_BEAUTIFY_FLAG" val="#wm#"/>
  <p:tag name="KSO_WM_CREATIVE_CROP_ORG_HEIGHT" val="543.7"/>
  <p:tag name="KSO_WM_CREATIVE_CROP_ORG_LEFT" val="-1"/>
  <p:tag name="KSO_WM_CREATIVE_CROP_ORG_TOP" val="-1.85"/>
  <p:tag name="KSO_WM_CREATIVE_CROP_ORG_WIDTH" val="962"/>
  <p:tag name="KSO_WM_CREATIVE_CROP_ROTATION" val="45"/>
  <p:tag name="KSO_WM_CREATIVE_CROP_SHAPE_HEIGHT" val="543.7"/>
  <p:tag name="KSO_WM_CREATIVE_CROP_SHAPE_LEFT" val="472"/>
  <p:tag name="KSO_WM_CREATIVE_CROP_SHAPE_TOP" val="-1.85"/>
  <p:tag name="KSO_WM_CREATIVE_CROP_SHAPE_WIDTH" val="10.05"/>
  <p:tag name="KSO_WM_DIAGRAM_GROUP_CODE" val="1527863632"/>
  <p:tag name="KSO_WM_TAG_VERSION" val="1.0"/>
  <p:tag name="KSO_WM_TEMPLATE_CATEGORY" val="crop"/>
  <p:tag name="KSO_WM_TEMPLATE_INDEX" val="20195020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20_1*ζ_h_d*1_1_5"/>
  <p:tag name="KSO_WM_UNIT_INDEX" val="1_1_5"/>
  <p:tag name="KSO_WM_UNIT_LAYERLEVEL" val="1_1_1"/>
  <p:tag name="KSO_WM_UNIT_TYPE" val="ζ_h_d"/>
  <p:tag name="KSO_WM_UNIT_VALUE" val="2753*51"/>
  <p:tag name="PA" val="v5.2.2"/>
  <p:tag name="PICTUREFILLRANGE" val="e888b8b7-f87e-4c1c-bb09-0680b8cde18e"/>
</p:tagLst>
</file>

<file path=ppt/tags/tag7.xml><?xml version="1.0" encoding="utf-8"?>
<p:tagLst xmlns:p="http://schemas.openxmlformats.org/presentationml/2006/main">
  <p:tag name="KSO_WM_BEAUTIFY_FLAG" val="#wm#"/>
  <p:tag name="KSO_WM_CREATIVE_CROP_ORG_HEIGHT" val="543.7"/>
  <p:tag name="KSO_WM_CREATIVE_CROP_ORG_LEFT" val="-1"/>
  <p:tag name="KSO_WM_CREATIVE_CROP_ORG_TOP" val="-1.85"/>
  <p:tag name="KSO_WM_CREATIVE_CROP_ORG_WIDTH" val="962"/>
  <p:tag name="KSO_WM_CREATIVE_CROP_ROTATION" val="45"/>
  <p:tag name="KSO_WM_CREATIVE_CROP_SHAPE_HEIGHT" val="384.7"/>
  <p:tag name="KSO_WM_CREATIVE_CROP_SHAPE_LEFT" val="445.9"/>
  <p:tag name="KSO_WM_CREATIVE_CROP_SHAPE_TOP" val="132.45"/>
  <p:tag name="KSO_WM_CREATIVE_CROP_SHAPE_WIDTH" val="10.05"/>
  <p:tag name="KSO_WM_DIAGRAM_GROUP_CODE" val="1527863632"/>
  <p:tag name="KSO_WM_TAG_VERSION" val="1.0"/>
  <p:tag name="KSO_WM_TEMPLATE_CATEGORY" val="crop"/>
  <p:tag name="KSO_WM_TEMPLATE_INDEX" val="20195020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20_1*ζ_h_d*1_1_6"/>
  <p:tag name="KSO_WM_UNIT_INDEX" val="1_1_6"/>
  <p:tag name="KSO_WM_UNIT_LAYERLEVEL" val="1_1_1"/>
  <p:tag name="KSO_WM_UNIT_TYPE" val="ζ_h_d"/>
  <p:tag name="KSO_WM_UNIT_VALUE" val="1948*51"/>
  <p:tag name="PA" val="v5.2.2"/>
  <p:tag name="PICTUREFILLRANGE" val="e888b8b7-f87e-4c1c-bb09-0680b8cde18e"/>
</p:tagLst>
</file>

<file path=ppt/tags/tag8.xml><?xml version="1.0" encoding="utf-8"?>
<p:tagLst xmlns:p="http://schemas.openxmlformats.org/presentationml/2006/main">
  <p:tag name="KSO_WM_BEAUTIFY_FLAG" val="#wm#"/>
  <p:tag name="KSO_WM_CREATIVE_CROP_ORG_HEIGHT" val="543.7"/>
  <p:tag name="KSO_WM_CREATIVE_CROP_ORG_LEFT" val="-1"/>
  <p:tag name="KSO_WM_CREATIVE_CROP_ORG_TOP" val="-1.85"/>
  <p:tag name="KSO_WM_CREATIVE_CROP_ORG_WIDTH" val="962"/>
  <p:tag name="KSO_WM_CREATIVE_CROP_ROTATION" val="45"/>
  <p:tag name="KSO_WM_CREATIVE_CROP_SHAPE_HEIGHT" val="84.55"/>
  <p:tag name="KSO_WM_CREATIVE_CROP_SHAPE_LEFT" val="503.75"/>
  <p:tag name="KSO_WM_CREATIVE_CROP_SHAPE_TOP" val="252.4"/>
  <p:tag name="KSO_WM_CREATIVE_CROP_SHAPE_WIDTH" val="10.05"/>
  <p:tag name="KSO_WM_DIAGRAM_GROUP_CODE" val="1527863632"/>
  <p:tag name="KSO_WM_TAG_VERSION" val="1.0"/>
  <p:tag name="KSO_WM_TEMPLATE_CATEGORY" val="crop"/>
  <p:tag name="KSO_WM_TEMPLATE_INDEX" val="20195020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20_1*ζ_h_d*1_1_7"/>
  <p:tag name="KSO_WM_UNIT_INDEX" val="1_1_7"/>
  <p:tag name="KSO_WM_UNIT_LAYERLEVEL" val="1_1_1"/>
  <p:tag name="KSO_WM_UNIT_TYPE" val="ζ_h_d"/>
  <p:tag name="KSO_WM_UNIT_VALUE" val="428*51"/>
  <p:tag name="PA" val="v5.2.2"/>
  <p:tag name="PICTUREFILLRANGE" val="e888b8b7-f87e-4c1c-bb09-0680b8cde18e"/>
</p:tagLst>
</file>

<file path=ppt/tags/tag9.xml><?xml version="1.0" encoding="utf-8"?>
<p:tagLst xmlns:p="http://schemas.openxmlformats.org/presentationml/2006/main">
  <p:tag name="KSO_WM_BEAUTIFY_FLAG" val="#wm#"/>
  <p:tag name="KSO_WM_CREATIVE_CROP_ORG_HEIGHT" val="543.7"/>
  <p:tag name="KSO_WM_CREATIVE_CROP_ORG_LEFT" val="-1"/>
  <p:tag name="KSO_WM_CREATIVE_CROP_ORG_TOP" val="-1.85"/>
  <p:tag name="KSO_WM_CREATIVE_CROP_ORG_WIDTH" val="962"/>
  <p:tag name="KSO_WM_CREATIVE_CROP_ROTATION" val="45"/>
  <p:tag name="KSO_WM_CREATIVE_CROP_SHAPE_HEIGHT" val="159.2"/>
  <p:tag name="KSO_WM_CREATIVE_CROP_SHAPE_LEFT" val="392.3"/>
  <p:tag name="KSO_WM_CREATIVE_CROP_SHAPE_TOP" val="326.5"/>
  <p:tag name="KSO_WM_CREATIVE_CROP_SHAPE_WIDTH" val="10.05"/>
  <p:tag name="KSO_WM_DIAGRAM_GROUP_CODE" val="1527863632"/>
  <p:tag name="KSO_WM_TAG_VERSION" val="1.0"/>
  <p:tag name="KSO_WM_TEMPLATE_CATEGORY" val="crop"/>
  <p:tag name="KSO_WM_TEMPLATE_INDEX" val="20195020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20_1*ζ_h_d*1_1_8"/>
  <p:tag name="KSO_WM_UNIT_INDEX" val="1_1_8"/>
  <p:tag name="KSO_WM_UNIT_LAYERLEVEL" val="1_1_1"/>
  <p:tag name="KSO_WM_UNIT_TYPE" val="ζ_h_d"/>
  <p:tag name="KSO_WM_UNIT_VALUE" val="806*51"/>
  <p:tag name="PA" val="v5.2.2"/>
  <p:tag name="PICTUREFILLRANGE" val="e888b8b7-f87e-4c1c-bb09-0680b8cde18e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548DD4"/>
      </a:hlink>
      <a:folHlink>
        <a:srgbClr val="3F3F3F"/>
      </a:folHlink>
    </a:clrScheme>
    <a:fontScheme name="">
      <a:majorFont>
        <a:latin typeface="나눔명조"/>
        <a:ea typeface="나눔명조"/>
        <a:cs typeface="Arial"/>
      </a:majorFont>
      <a:minorFont>
        <a:latin typeface="나눔명조"/>
        <a:ea typeface="나눔명조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테마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548DD4"/>
      </a:hlink>
      <a:folHlink>
        <a:srgbClr val="3F3F3F"/>
      </a:folHlink>
    </a:clrScheme>
    <a:fontScheme name="">
      <a:majorFont>
        <a:latin typeface="나눔명조"/>
        <a:ea typeface="나눔명조"/>
        <a:cs typeface="Arial"/>
      </a:majorFont>
      <a:minorFont>
        <a:latin typeface="나눔명조"/>
        <a:ea typeface="나눔명조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548DD4"/>
      </a:hlink>
      <a:folHlink>
        <a:srgbClr val="3F3F3F"/>
      </a:folHlink>
    </a:clrScheme>
    <a:fontScheme name="Cambria-Calibri">
      <a:majorFont>
        <a:latin typeface="Cambria"/>
        <a:ea typeface="Arial"/>
        <a:cs typeface="Arial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1311</Words>
  <Application>WPS 演示</Application>
  <PresentationFormat>自定义</PresentationFormat>
  <Paragraphs>126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7" baseType="lpstr">
      <vt:lpstr>Arial</vt:lpstr>
      <vt:lpstr>宋体</vt:lpstr>
      <vt:lpstr>Wingdings</vt:lpstr>
      <vt:lpstr>나눔명조</vt:lpstr>
      <vt:lpstr>Malgun Gothic</vt:lpstr>
      <vt:lpstr>Calibri</vt:lpstr>
      <vt:lpstr>微软雅黑</vt:lpstr>
      <vt:lpstr>楷体</vt:lpstr>
      <vt:lpstr>方正行楷简体</vt:lpstr>
      <vt:lpstr>经典细圆简</vt:lpstr>
      <vt:lpstr>方正彩云简体</vt:lpstr>
      <vt:lpstr>Arial Unicode MS</vt:lpstr>
      <vt:lpstr>Arial</vt:lpstr>
      <vt:lpstr>第一PPT模板网-WWW.1PPT.COM</vt:lpstr>
      <vt:lpstr>1_Office 테마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2021-02-13T08:28:00Z</cp:lastPrinted>
  <dcterms:created xsi:type="dcterms:W3CDTF">2021-02-13T08:28:00Z</dcterms:created>
  <dcterms:modified xsi:type="dcterms:W3CDTF">2023-01-18T00:50:21Z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7DC5EBB4C5FD416897335114DE3FA32F</vt:lpwstr>
  </property>
  <property fmtid="{D5CDD505-2E9C-101B-9397-08002B2CF9AE}" pid="7" name="KSOProductBuildVer">
    <vt:lpwstr>2052-11.1.0.13703</vt:lpwstr>
  </property>
</Properties>
</file>