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80" r:id="rId4"/>
  </p:sldMasterIdLst>
  <p:notesMasterIdLst>
    <p:notesMasterId r:id="rId6"/>
  </p:notesMasterIdLst>
  <p:handoutMasterIdLst>
    <p:handoutMasterId r:id="rId47"/>
  </p:handoutMasterIdLst>
  <p:sldIdLst>
    <p:sldId id="1485" r:id="rId5"/>
    <p:sldId id="290" r:id="rId7"/>
    <p:sldId id="1684" r:id="rId8"/>
    <p:sldId id="1729" r:id="rId9"/>
    <p:sldId id="1682" r:id="rId10"/>
    <p:sldId id="1409" r:id="rId11"/>
    <p:sldId id="1661" r:id="rId12"/>
    <p:sldId id="1662" r:id="rId13"/>
    <p:sldId id="733" r:id="rId14"/>
    <p:sldId id="1663" r:id="rId15"/>
    <p:sldId id="313" r:id="rId16"/>
    <p:sldId id="1664" r:id="rId17"/>
    <p:sldId id="1665" r:id="rId18"/>
    <p:sldId id="953" r:id="rId19"/>
    <p:sldId id="314" r:id="rId20"/>
    <p:sldId id="315" r:id="rId21"/>
    <p:sldId id="416" r:id="rId22"/>
    <p:sldId id="639" r:id="rId23"/>
    <p:sldId id="1040" r:id="rId24"/>
    <p:sldId id="1666" r:id="rId25"/>
    <p:sldId id="317" r:id="rId26"/>
    <p:sldId id="868" r:id="rId27"/>
    <p:sldId id="1670" r:id="rId28"/>
    <p:sldId id="702" r:id="rId29"/>
    <p:sldId id="921" r:id="rId30"/>
    <p:sldId id="1668" r:id="rId31"/>
    <p:sldId id="1671" r:id="rId32"/>
    <p:sldId id="1672" r:id="rId33"/>
    <p:sldId id="1674" r:id="rId34"/>
    <p:sldId id="864" r:id="rId35"/>
    <p:sldId id="1676" r:id="rId36"/>
    <p:sldId id="1675" r:id="rId37"/>
    <p:sldId id="1770" r:id="rId38"/>
    <p:sldId id="899" r:id="rId39"/>
    <p:sldId id="1677" r:id="rId40"/>
    <p:sldId id="1680" r:id="rId41"/>
    <p:sldId id="900" r:id="rId42"/>
    <p:sldId id="865" r:id="rId43"/>
    <p:sldId id="869" r:id="rId44"/>
    <p:sldId id="1681" r:id="rId45"/>
    <p:sldId id="1683" r:id="rId46"/>
  </p:sldIdLst>
  <p:sldSz cx="9144000" cy="5143500" type="screen16x9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 snapToGrid="0">
      <p:cViewPr>
        <p:scale>
          <a:sx n="100" d="100"/>
          <a:sy n="100" d="100"/>
        </p:scale>
        <p:origin x="-2394" y="-972"/>
      </p:cViewPr>
      <p:guideLst>
        <p:guide orient="horz" pos="1618"/>
        <p:guide pos="29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2" Type="http://schemas.openxmlformats.org/officeDocument/2006/relationships/tags" Target="tags/tag167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24"/>
          <p:cNvSpPr/>
          <p:nvPr>
            <p:custDataLst>
              <p:tags r:id="rId2"/>
            </p:custDataLst>
          </p:nvPr>
        </p:nvSpPr>
        <p:spPr>
          <a:xfrm>
            <a:off x="0" y="2942100"/>
            <a:ext cx="2768892" cy="2202722"/>
          </a:xfrm>
          <a:custGeom>
            <a:avLst/>
            <a:gdLst>
              <a:gd name="connsiteX0" fmla="*/ 928699 w 3691856"/>
              <a:gd name="connsiteY0" fmla="*/ 0 h 2936208"/>
              <a:gd name="connsiteX1" fmla="*/ 3691856 w 3691856"/>
              <a:gd name="connsiteY1" fmla="*/ 2763157 h 2936208"/>
              <a:gd name="connsiteX2" fmla="*/ 3683118 w 3691856"/>
              <a:gd name="connsiteY2" fmla="*/ 2936208 h 2936208"/>
              <a:gd name="connsiteX3" fmla="*/ 0 w 3691856"/>
              <a:gd name="connsiteY3" fmla="*/ 2936208 h 2936208"/>
              <a:gd name="connsiteX4" fmla="*/ 0 w 3691856"/>
              <a:gd name="connsiteY4" fmla="*/ 163397 h 2936208"/>
              <a:gd name="connsiteX5" fmla="*/ 107021 w 3691856"/>
              <a:gd name="connsiteY5" fmla="*/ 124226 h 2936208"/>
              <a:gd name="connsiteX6" fmla="*/ 928699 w 3691856"/>
              <a:gd name="connsiteY6" fmla="*/ 0 h 2936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1856" h="2936208">
                <a:moveTo>
                  <a:pt x="928699" y="0"/>
                </a:moveTo>
                <a:cubicBezTo>
                  <a:pt x="2454748" y="0"/>
                  <a:pt x="3691856" y="1237108"/>
                  <a:pt x="3691856" y="2763157"/>
                </a:cubicBezTo>
                <a:lnTo>
                  <a:pt x="3683118" y="2936208"/>
                </a:lnTo>
                <a:lnTo>
                  <a:pt x="0" y="2936208"/>
                </a:lnTo>
                <a:lnTo>
                  <a:pt x="0" y="163397"/>
                </a:lnTo>
                <a:lnTo>
                  <a:pt x="107021" y="124226"/>
                </a:lnTo>
                <a:cubicBezTo>
                  <a:pt x="366589" y="43492"/>
                  <a:pt x="642565" y="0"/>
                  <a:pt x="928699" y="0"/>
                </a:cubicBezTo>
                <a:close/>
              </a:path>
            </a:pathLst>
          </a:cu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任意多边形: 形状 7"/>
          <p:cNvSpPr/>
          <p:nvPr>
            <p:custDataLst>
              <p:tags r:id="rId3"/>
            </p:custDataLst>
          </p:nvPr>
        </p:nvSpPr>
        <p:spPr>
          <a:xfrm>
            <a:off x="7137515" y="1"/>
            <a:ext cx="2006485" cy="3415936"/>
          </a:xfrm>
          <a:custGeom>
            <a:avLst/>
            <a:gdLst>
              <a:gd name="connsiteX0" fmla="*/ 1525850 w 2675313"/>
              <a:gd name="connsiteY0" fmla="*/ 0 h 4553409"/>
              <a:gd name="connsiteX1" fmla="*/ 2675313 w 2675313"/>
              <a:gd name="connsiteY1" fmla="*/ 0 h 4553409"/>
              <a:gd name="connsiteX2" fmla="*/ 2675313 w 2675313"/>
              <a:gd name="connsiteY2" fmla="*/ 4528772 h 4553409"/>
              <a:gd name="connsiteX3" fmla="*/ 2593476 w 2675313"/>
              <a:gd name="connsiteY3" fmla="*/ 4541261 h 4553409"/>
              <a:gd name="connsiteX4" fmla="*/ 2352905 w 2675313"/>
              <a:gd name="connsiteY4" fmla="*/ 4553409 h 4553409"/>
              <a:gd name="connsiteX5" fmla="*/ 0 w 2675313"/>
              <a:gd name="connsiteY5" fmla="*/ 2200504 h 4553409"/>
              <a:gd name="connsiteX6" fmla="*/ 1437048 w 2675313"/>
              <a:gd name="connsiteY6" fmla="*/ 32502 h 4553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5313" h="4553409">
                <a:moveTo>
                  <a:pt x="1525850" y="0"/>
                </a:moveTo>
                <a:lnTo>
                  <a:pt x="2675313" y="0"/>
                </a:lnTo>
                <a:lnTo>
                  <a:pt x="2675313" y="4528772"/>
                </a:lnTo>
                <a:lnTo>
                  <a:pt x="2593476" y="4541261"/>
                </a:lnTo>
                <a:cubicBezTo>
                  <a:pt x="2514378" y="4549294"/>
                  <a:pt x="2434122" y="4553409"/>
                  <a:pt x="2352905" y="4553409"/>
                </a:cubicBezTo>
                <a:cubicBezTo>
                  <a:pt x="1053431" y="4553409"/>
                  <a:pt x="0" y="3499978"/>
                  <a:pt x="0" y="2200504"/>
                </a:cubicBezTo>
                <a:cubicBezTo>
                  <a:pt x="0" y="1225899"/>
                  <a:pt x="592555" y="389692"/>
                  <a:pt x="1437048" y="32502"/>
                </a:cubicBezTo>
                <a:close/>
              </a:path>
            </a:pathLst>
          </a:custGeom>
          <a:solidFill>
            <a:schemeClr val="accent3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任意形状 17"/>
          <p:cNvSpPr/>
          <p:nvPr>
            <p:custDataLst>
              <p:tags r:id="rId4"/>
            </p:custDataLst>
          </p:nvPr>
        </p:nvSpPr>
        <p:spPr>
          <a:xfrm>
            <a:off x="5633963" y="0"/>
            <a:ext cx="2691968" cy="1635113"/>
          </a:xfrm>
          <a:custGeom>
            <a:avLst/>
            <a:gdLst>
              <a:gd name="connsiteX0" fmla="*/ 42442 w 3589290"/>
              <a:gd name="connsiteY0" fmla="*/ 0 h 2179590"/>
              <a:gd name="connsiteX1" fmla="*/ 3546848 w 3589290"/>
              <a:gd name="connsiteY1" fmla="*/ 0 h 2179590"/>
              <a:gd name="connsiteX2" fmla="*/ 3552829 w 3589290"/>
              <a:gd name="connsiteY2" fmla="*/ 23261 h 2179590"/>
              <a:gd name="connsiteX3" fmla="*/ 3589290 w 3589290"/>
              <a:gd name="connsiteY3" fmla="*/ 384945 h 2179590"/>
              <a:gd name="connsiteX4" fmla="*/ 1794645 w 3589290"/>
              <a:gd name="connsiteY4" fmla="*/ 2179590 h 2179590"/>
              <a:gd name="connsiteX5" fmla="*/ 0 w 3589290"/>
              <a:gd name="connsiteY5" fmla="*/ 384945 h 2179590"/>
              <a:gd name="connsiteX6" fmla="*/ 36461 w 3589290"/>
              <a:gd name="connsiteY6" fmla="*/ 23261 h 217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290" h="2179590">
                <a:moveTo>
                  <a:pt x="42442" y="0"/>
                </a:moveTo>
                <a:lnTo>
                  <a:pt x="3546848" y="0"/>
                </a:lnTo>
                <a:lnTo>
                  <a:pt x="3552829" y="23261"/>
                </a:lnTo>
                <a:cubicBezTo>
                  <a:pt x="3576736" y="140089"/>
                  <a:pt x="3589290" y="261051"/>
                  <a:pt x="3589290" y="384945"/>
                </a:cubicBezTo>
                <a:cubicBezTo>
                  <a:pt x="3589290" y="1376100"/>
                  <a:pt x="2785800" y="2179590"/>
                  <a:pt x="1794645" y="2179590"/>
                </a:cubicBezTo>
                <a:cubicBezTo>
                  <a:pt x="803490" y="2179590"/>
                  <a:pt x="0" y="1376100"/>
                  <a:pt x="0" y="384945"/>
                </a:cubicBezTo>
                <a:cubicBezTo>
                  <a:pt x="0" y="261051"/>
                  <a:pt x="12555" y="140089"/>
                  <a:pt x="36461" y="23261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808544" y="370974"/>
            <a:ext cx="1563509" cy="1563912"/>
          </a:xfrm>
          <a:prstGeom prst="ellipse">
            <a:avLst/>
          </a:prstGeom>
          <a:solidFill>
            <a:schemeClr val="accent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2238483" y="1874014"/>
            <a:ext cx="4684727" cy="88102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05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0"/>
            </p:custDataLst>
          </p:nvPr>
        </p:nvSpPr>
        <p:spPr>
          <a:xfrm>
            <a:off x="2238483" y="2820430"/>
            <a:ext cx="4684727" cy="402231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7916979" y="3936917"/>
            <a:ext cx="1093785" cy="322769"/>
          </a:xfrm>
        </p:spPr>
        <p:txBody>
          <a:bodyPr lIns="90000" tIns="46800" rIns="90000" bIns="46800" anchor="b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7916979" y="4321762"/>
            <a:ext cx="1093785" cy="322769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7152823" y="3651350"/>
            <a:ext cx="831170" cy="831384"/>
          </a:xfrm>
          <a:prstGeom prst="ellipse">
            <a:avLst/>
          </a:prstGeom>
          <a:solidFill>
            <a:schemeClr val="accent6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511"/>
            <a:ext cx="8139178" cy="33155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502412" y="714566"/>
            <a:ext cx="8139178" cy="404272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754380" y="3667841"/>
            <a:ext cx="3635240" cy="32285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4046545" y="1977678"/>
            <a:ext cx="750338" cy="750532"/>
          </a:xfrm>
          <a:prstGeom prst="ellipse">
            <a:avLst/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4855749" y="1680442"/>
            <a:ext cx="375169" cy="375265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754380" y="3048067"/>
            <a:ext cx="3635240" cy="58415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511"/>
            <a:ext cx="8139178" cy="331558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566"/>
            <a:ext cx="3962432" cy="4042720"/>
          </a:xfrm>
        </p:spPr>
        <p:txBody>
          <a:bodyPr vert="horz" lIns="90170" tIns="46990" rIns="90170" bIns="46990" rtlCol="0">
            <a:normAutofit/>
          </a:bodyPr>
          <a:lstStyle>
            <a:lvl1pPr marL="214630" marR="0" lvl="0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57530" marR="0" lvl="1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900430" marR="0" lvl="2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43330" marR="0" lvl="3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86230" marR="0" lvl="4" indent="-21399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566"/>
            <a:ext cx="3962432" cy="4042720"/>
          </a:xfrm>
        </p:spPr>
        <p:txBody>
          <a:bodyPr lIns="90170" tIns="46990" rIns="90170" bIns="46990">
            <a:normAutofit/>
          </a:bodyPr>
          <a:lstStyle>
            <a:lvl1pPr marL="2146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5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004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433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86230" indent="-213995">
              <a:buFont typeface="Arial" panose="020B0604020202020204" pitchFamily="34" charset="0"/>
              <a:buChar char="•"/>
              <a:defRPr sz="1200" u="none" strike="noStrike" kern="1200" cap="none" spc="15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8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9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1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511"/>
            <a:ext cx="8139178" cy="33155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502448" y="714566"/>
            <a:ext cx="3962432" cy="285827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502444" y="1055165"/>
            <a:ext cx="3962400" cy="370201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4676813" y="714566"/>
            <a:ext cx="3962432" cy="285827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4676813" y="1055165"/>
            <a:ext cx="3962432" cy="370201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48" y="332511"/>
            <a:ext cx="8139178" cy="331558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502448" y="714566"/>
            <a:ext cx="3962432" cy="404272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4679194" y="714566"/>
            <a:ext cx="3962432" cy="404272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714566"/>
            <a:ext cx="713238" cy="404272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714560"/>
            <a:ext cx="7371076" cy="404272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-6192"/>
            <a:ext cx="9144000" cy="5161974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5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566"/>
            <a:ext cx="8139178" cy="404272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340293" y="1819744"/>
            <a:ext cx="4777264" cy="1156634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任意形状 8"/>
          <p:cNvSpPr/>
          <p:nvPr>
            <p:custDataLst>
              <p:tags r:id="rId6"/>
            </p:custDataLst>
          </p:nvPr>
        </p:nvSpPr>
        <p:spPr>
          <a:xfrm>
            <a:off x="2935649" y="4061664"/>
            <a:ext cx="3255733" cy="1083160"/>
          </a:xfrm>
          <a:custGeom>
            <a:avLst/>
            <a:gdLst>
              <a:gd name="connsiteX0" fmla="*/ 2170488 w 4340977"/>
              <a:gd name="connsiteY0" fmla="*/ 0 h 1443841"/>
              <a:gd name="connsiteX1" fmla="*/ 4338490 w 4340977"/>
              <a:gd name="connsiteY1" fmla="*/ 1437048 h 1443841"/>
              <a:gd name="connsiteX2" fmla="*/ 4340977 w 4340977"/>
              <a:gd name="connsiteY2" fmla="*/ 1443841 h 1443841"/>
              <a:gd name="connsiteX3" fmla="*/ 0 w 4340977"/>
              <a:gd name="connsiteY3" fmla="*/ 1443841 h 1443841"/>
              <a:gd name="connsiteX4" fmla="*/ 2486 w 4340977"/>
              <a:gd name="connsiteY4" fmla="*/ 1437048 h 1443841"/>
              <a:gd name="connsiteX5" fmla="*/ 2170488 w 4340977"/>
              <a:gd name="connsiteY5" fmla="*/ 0 h 144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0977" h="1443841">
                <a:moveTo>
                  <a:pt x="2170488" y="0"/>
                </a:moveTo>
                <a:cubicBezTo>
                  <a:pt x="3145094" y="0"/>
                  <a:pt x="3981300" y="592555"/>
                  <a:pt x="4338490" y="1437048"/>
                </a:cubicBezTo>
                <a:lnTo>
                  <a:pt x="4340977" y="1443841"/>
                </a:lnTo>
                <a:lnTo>
                  <a:pt x="0" y="1443841"/>
                </a:lnTo>
                <a:lnTo>
                  <a:pt x="2486" y="1437048"/>
                </a:lnTo>
                <a:cubicBezTo>
                  <a:pt x="359677" y="592555"/>
                  <a:pt x="1195883" y="0"/>
                  <a:pt x="2170488" y="0"/>
                </a:cubicBezTo>
                <a:close/>
              </a:path>
            </a:pathLst>
          </a:cu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任意形状 7"/>
          <p:cNvSpPr/>
          <p:nvPr>
            <p:custDataLst>
              <p:tags r:id="rId7"/>
            </p:custDataLst>
          </p:nvPr>
        </p:nvSpPr>
        <p:spPr>
          <a:xfrm>
            <a:off x="3735886" y="1"/>
            <a:ext cx="1672231" cy="678322"/>
          </a:xfrm>
          <a:custGeom>
            <a:avLst/>
            <a:gdLst>
              <a:gd name="connsiteX0" fmla="*/ 0 w 2229641"/>
              <a:gd name="connsiteY0" fmla="*/ 0 h 904197"/>
              <a:gd name="connsiteX1" fmla="*/ 2229641 w 2229641"/>
              <a:gd name="connsiteY1" fmla="*/ 0 h 904197"/>
              <a:gd name="connsiteX2" fmla="*/ 2165057 w 2229641"/>
              <a:gd name="connsiteY2" fmla="*/ 208053 h 904197"/>
              <a:gd name="connsiteX3" fmla="*/ 1114820 w 2229641"/>
              <a:gd name="connsiteY3" fmla="*/ 904197 h 904197"/>
              <a:gd name="connsiteX4" fmla="*/ 64583 w 2229641"/>
              <a:gd name="connsiteY4" fmla="*/ 208053 h 90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641" h="904196">
                <a:moveTo>
                  <a:pt x="0" y="0"/>
                </a:moveTo>
                <a:lnTo>
                  <a:pt x="2229641" y="0"/>
                </a:lnTo>
                <a:lnTo>
                  <a:pt x="2165057" y="208053"/>
                </a:lnTo>
                <a:cubicBezTo>
                  <a:pt x="1992025" y="617148"/>
                  <a:pt x="1586945" y="904197"/>
                  <a:pt x="1114820" y="904197"/>
                </a:cubicBezTo>
                <a:cubicBezTo>
                  <a:pt x="642696" y="904197"/>
                  <a:pt x="237616" y="617148"/>
                  <a:pt x="64583" y="208053"/>
                </a:cubicBezTo>
                <a:close/>
              </a:path>
            </a:pathLst>
          </a:cu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898130" y="4476948"/>
            <a:ext cx="1245870" cy="679307"/>
            <a:chOff x="16584" y="9398"/>
            <a:chExt cx="2616" cy="1426"/>
          </a:xfrm>
        </p:grpSpPr>
        <p:sp>
          <p:nvSpPr>
            <p:cNvPr id="15" name="任意形状 24"/>
            <p:cNvSpPr/>
            <p:nvPr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4"/>
              </p:custDataLst>
            </p:nvPr>
          </p:nvSpPr>
          <p:spPr>
            <a:xfrm>
              <a:off x="16584" y="10122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19600" y="228210"/>
            <a:ext cx="8704800" cy="46884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-6192"/>
            <a:ext cx="9144000" cy="5161974"/>
            <a:chOff x="0" y="-13"/>
            <a:chExt cx="19200" cy="10836"/>
          </a:xfrm>
        </p:grpSpPr>
        <p:sp>
          <p:nvSpPr>
            <p:cNvPr id="24" name="任意多边形: 形状 23"/>
            <p:cNvSpPr/>
            <p:nvPr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形状 17"/>
            <p:cNvSpPr/>
            <p:nvPr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任意形状 24"/>
            <p:cNvSpPr/>
            <p:nvPr userDrawn="1">
              <p:custDataLst>
                <p:tags r:id="rId6"/>
              </p:custDataLst>
            </p:nvPr>
          </p:nvSpPr>
          <p:spPr>
            <a:xfrm>
              <a:off x="0" y="9383"/>
              <a:ext cx="1811" cy="1440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2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7140"/>
            <a:ext cx="7219800" cy="542840"/>
          </a:xfrm>
        </p:spPr>
        <p:txBody>
          <a:bodyPr anchor="ctr">
            <a:normAutofit/>
          </a:bodyPr>
          <a:lstStyle>
            <a:lvl1pPr>
              <a:defRPr sz="27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8"/>
            </p:custDataLst>
          </p:nvPr>
        </p:nvSpPr>
        <p:spPr>
          <a:xfrm>
            <a:off x="960835" y="1623119"/>
            <a:ext cx="7219950" cy="2584565"/>
          </a:xfrm>
        </p:spPr>
        <p:txBody>
          <a:bodyPr>
            <a:normAutofit/>
          </a:bodyPr>
          <a:lstStyle>
            <a:lvl1pPr marL="214630" indent="-213995"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3617595" cy="514530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2857" y="4350235"/>
            <a:ext cx="1493520" cy="805069"/>
            <a:chOff x="-6" y="9132"/>
            <a:chExt cx="3136" cy="1690"/>
          </a:xfrm>
        </p:grpSpPr>
        <p:sp>
          <p:nvSpPr>
            <p:cNvPr id="16" name="任意形状 24"/>
            <p:cNvSpPr/>
            <p:nvPr userDrawn="1">
              <p:custDataLst>
                <p:tags r:id="rId4"/>
              </p:custDataLst>
            </p:nvPr>
          </p:nvSpPr>
          <p:spPr>
            <a:xfrm>
              <a:off x="-6" y="9132"/>
              <a:ext cx="2126" cy="1691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110" y="9611"/>
              <a:ext cx="2020" cy="1189"/>
            </a:xfrm>
            <a:custGeom>
              <a:avLst/>
              <a:gdLst>
                <a:gd name="connsiteX0" fmla="*/ 641220 w 1282440"/>
                <a:gd name="connsiteY0" fmla="*/ 0 h 755143"/>
                <a:gd name="connsiteX1" fmla="*/ 1282440 w 1282440"/>
                <a:gd name="connsiteY1" fmla="*/ 641220 h 755143"/>
                <a:gd name="connsiteX2" fmla="*/ 1270956 w 1282440"/>
                <a:gd name="connsiteY2" fmla="*/ 755143 h 755143"/>
                <a:gd name="connsiteX3" fmla="*/ 11485 w 1282440"/>
                <a:gd name="connsiteY3" fmla="*/ 755143 h 755143"/>
                <a:gd name="connsiteX4" fmla="*/ 0 w 1282440"/>
                <a:gd name="connsiteY4" fmla="*/ 641220 h 755143"/>
                <a:gd name="connsiteX5" fmla="*/ 641220 w 1282440"/>
                <a:gd name="connsiteY5" fmla="*/ 0 h 75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2440" h="755143">
                  <a:moveTo>
                    <a:pt x="641220" y="0"/>
                  </a:moveTo>
                  <a:cubicBezTo>
                    <a:pt x="995356" y="0"/>
                    <a:pt x="1282440" y="287084"/>
                    <a:pt x="1282440" y="641220"/>
                  </a:cubicBezTo>
                  <a:lnTo>
                    <a:pt x="1270956" y="755143"/>
                  </a:lnTo>
                  <a:lnTo>
                    <a:pt x="11485" y="755143"/>
                  </a:lnTo>
                  <a:lnTo>
                    <a:pt x="0" y="641220"/>
                  </a:lnTo>
                  <a:cubicBezTo>
                    <a:pt x="0" y="287084"/>
                    <a:pt x="287084" y="0"/>
                    <a:pt x="641220" y="0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950"/>
            <a:ext cx="2970000" cy="661670"/>
          </a:xfrm>
        </p:spPr>
        <p:txBody>
          <a:bodyPr anchor="ctr">
            <a:normAutofit/>
          </a:bodyPr>
          <a:lstStyle>
            <a:lvl1pPr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341"/>
            <a:ext cx="2967300" cy="3070690"/>
          </a:xfrm>
        </p:spPr>
        <p:txBody>
          <a:bodyPr>
            <a:normAutofit/>
          </a:bodyPr>
          <a:lstStyle>
            <a:lvl1pPr marL="2146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5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004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433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86230" indent="-213995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603"/>
            <a:ext cx="4860000" cy="3816934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9144000" cy="199851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4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6051"/>
            <a:ext cx="8232300" cy="469920"/>
          </a:xfrm>
        </p:spPr>
        <p:txBody>
          <a:bodyPr anchor="ctr"/>
          <a:lstStyle>
            <a:lvl1pPr algn="ctr">
              <a:defRPr sz="27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5020"/>
            <a:ext cx="8231981" cy="62116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541"/>
            <a:ext cx="8224200" cy="2573761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997190" y="-6192"/>
            <a:ext cx="1146810" cy="1104709"/>
            <a:chOff x="16792" y="-13"/>
            <a:chExt cx="2408" cy="2319"/>
          </a:xfrm>
        </p:grpSpPr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824" y="0"/>
              <a:ext cx="1376" cy="2307"/>
            </a:xfrm>
            <a:custGeom>
              <a:avLst/>
              <a:gdLst>
                <a:gd name="connsiteX0" fmla="*/ 447252 w 873962"/>
                <a:gd name="connsiteY0" fmla="*/ 0 h 1464826"/>
                <a:gd name="connsiteX1" fmla="*/ 873962 w 873962"/>
                <a:gd name="connsiteY1" fmla="*/ 0 h 1464826"/>
                <a:gd name="connsiteX2" fmla="*/ 873962 w 873962"/>
                <a:gd name="connsiteY2" fmla="*/ 1456778 h 1464826"/>
                <a:gd name="connsiteX3" fmla="*/ 847228 w 873962"/>
                <a:gd name="connsiteY3" fmla="*/ 1460858 h 1464826"/>
                <a:gd name="connsiteX4" fmla="*/ 768639 w 873962"/>
                <a:gd name="connsiteY4" fmla="*/ 1464826 h 1464826"/>
                <a:gd name="connsiteX5" fmla="*/ 0 w 873962"/>
                <a:gd name="connsiteY5" fmla="*/ 696187 h 1464826"/>
                <a:gd name="connsiteX6" fmla="*/ 338885 w 873962"/>
                <a:gd name="connsiteY6" fmla="*/ 58819 h 1464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962" h="1464826">
                  <a:moveTo>
                    <a:pt x="447252" y="0"/>
                  </a:moveTo>
                  <a:lnTo>
                    <a:pt x="873962" y="0"/>
                  </a:lnTo>
                  <a:lnTo>
                    <a:pt x="873962" y="1456778"/>
                  </a:lnTo>
                  <a:lnTo>
                    <a:pt x="847228" y="1460858"/>
                  </a:lnTo>
                  <a:cubicBezTo>
                    <a:pt x="821388" y="1463482"/>
                    <a:pt x="795171" y="1464826"/>
                    <a:pt x="768639" y="1464826"/>
                  </a:cubicBezTo>
                  <a:cubicBezTo>
                    <a:pt x="344131" y="1464826"/>
                    <a:pt x="0" y="1120695"/>
                    <a:pt x="0" y="696187"/>
                  </a:cubicBezTo>
                  <a:cubicBezTo>
                    <a:pt x="0" y="430870"/>
                    <a:pt x="134426" y="196949"/>
                    <a:pt x="338885" y="58819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任意形状 17"/>
            <p:cNvSpPr/>
            <p:nvPr userDrawn="1">
              <p:custDataLst>
                <p:tags r:id="rId4"/>
              </p:custDataLst>
            </p:nvPr>
          </p:nvSpPr>
          <p:spPr>
            <a:xfrm>
              <a:off x="16792" y="-13"/>
              <a:ext cx="1847" cy="1121"/>
            </a:xfrm>
            <a:custGeom>
              <a:avLst/>
              <a:gdLst>
                <a:gd name="connsiteX0" fmla="*/ 42442 w 3589290"/>
                <a:gd name="connsiteY0" fmla="*/ 0 h 2179590"/>
                <a:gd name="connsiteX1" fmla="*/ 3546848 w 3589290"/>
                <a:gd name="connsiteY1" fmla="*/ 0 h 2179590"/>
                <a:gd name="connsiteX2" fmla="*/ 3552829 w 3589290"/>
                <a:gd name="connsiteY2" fmla="*/ 23261 h 2179590"/>
                <a:gd name="connsiteX3" fmla="*/ 3589290 w 3589290"/>
                <a:gd name="connsiteY3" fmla="*/ 384945 h 2179590"/>
                <a:gd name="connsiteX4" fmla="*/ 1794645 w 3589290"/>
                <a:gd name="connsiteY4" fmla="*/ 2179590 h 2179590"/>
                <a:gd name="connsiteX5" fmla="*/ 0 w 3589290"/>
                <a:gd name="connsiteY5" fmla="*/ 384945 h 2179590"/>
                <a:gd name="connsiteX6" fmla="*/ 36461 w 3589290"/>
                <a:gd name="connsiteY6" fmla="*/ 23261 h 217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89290" h="2179590">
                  <a:moveTo>
                    <a:pt x="42442" y="0"/>
                  </a:moveTo>
                  <a:lnTo>
                    <a:pt x="3546848" y="0"/>
                  </a:lnTo>
                  <a:lnTo>
                    <a:pt x="3552829" y="23261"/>
                  </a:lnTo>
                  <a:cubicBezTo>
                    <a:pt x="3576736" y="140089"/>
                    <a:pt x="3589290" y="261051"/>
                    <a:pt x="3589290" y="384945"/>
                  </a:cubicBezTo>
                  <a:cubicBezTo>
                    <a:pt x="3589290" y="1376100"/>
                    <a:pt x="2785800" y="2179590"/>
                    <a:pt x="1794645" y="2179590"/>
                  </a:cubicBezTo>
                  <a:cubicBezTo>
                    <a:pt x="803490" y="2179590"/>
                    <a:pt x="0" y="1376100"/>
                    <a:pt x="0" y="384945"/>
                  </a:cubicBezTo>
                  <a:cubicBezTo>
                    <a:pt x="0" y="261051"/>
                    <a:pt x="12555" y="140089"/>
                    <a:pt x="36461" y="23261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3782400"/>
            <a:ext cx="9144000" cy="137195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3600" y="502330"/>
            <a:ext cx="8232300" cy="42401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4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53628" y="1261224"/>
            <a:ext cx="8243100" cy="240902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445500" y="3886300"/>
            <a:ext cx="8251200" cy="758895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898130" y="4476948"/>
            <a:ext cx="1245870" cy="678355"/>
            <a:chOff x="16584" y="9398"/>
            <a:chExt cx="2616" cy="1424"/>
          </a:xfrm>
        </p:grpSpPr>
        <p:sp>
          <p:nvSpPr>
            <p:cNvPr id="12" name="任意形状 24"/>
            <p:cNvSpPr/>
            <p:nvPr userDrawn="1">
              <p:custDataLst>
                <p:tags r:id="rId3"/>
              </p:custDataLst>
            </p:nvPr>
          </p:nvSpPr>
          <p:spPr>
            <a:xfrm flipH="1">
              <a:off x="17408" y="9398"/>
              <a:ext cx="1792" cy="1425"/>
            </a:xfrm>
            <a:custGeom>
              <a:avLst/>
              <a:gdLst>
                <a:gd name="connsiteX0" fmla="*/ 928699 w 3691856"/>
                <a:gd name="connsiteY0" fmla="*/ 0 h 2936208"/>
                <a:gd name="connsiteX1" fmla="*/ 3691856 w 3691856"/>
                <a:gd name="connsiteY1" fmla="*/ 2763157 h 2936208"/>
                <a:gd name="connsiteX2" fmla="*/ 3683118 w 3691856"/>
                <a:gd name="connsiteY2" fmla="*/ 2936208 h 2936208"/>
                <a:gd name="connsiteX3" fmla="*/ 0 w 3691856"/>
                <a:gd name="connsiteY3" fmla="*/ 2936208 h 2936208"/>
                <a:gd name="connsiteX4" fmla="*/ 0 w 3691856"/>
                <a:gd name="connsiteY4" fmla="*/ 163397 h 2936208"/>
                <a:gd name="connsiteX5" fmla="*/ 107021 w 3691856"/>
                <a:gd name="connsiteY5" fmla="*/ 124226 h 2936208"/>
                <a:gd name="connsiteX6" fmla="*/ 928699 w 3691856"/>
                <a:gd name="connsiteY6" fmla="*/ 0 h 29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1856" h="2936208">
                  <a:moveTo>
                    <a:pt x="928699" y="0"/>
                  </a:moveTo>
                  <a:cubicBezTo>
                    <a:pt x="2454748" y="0"/>
                    <a:pt x="3691856" y="1237108"/>
                    <a:pt x="3691856" y="2763157"/>
                  </a:cubicBezTo>
                  <a:lnTo>
                    <a:pt x="3683118" y="2936208"/>
                  </a:lnTo>
                  <a:lnTo>
                    <a:pt x="0" y="2936208"/>
                  </a:lnTo>
                  <a:lnTo>
                    <a:pt x="0" y="163397"/>
                  </a:lnTo>
                  <a:lnTo>
                    <a:pt x="107021" y="124226"/>
                  </a:lnTo>
                  <a:cubicBezTo>
                    <a:pt x="366589" y="43492"/>
                    <a:pt x="642565" y="0"/>
                    <a:pt x="928699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: 形状 13"/>
            <p:cNvSpPr/>
            <p:nvPr userDrawn="1">
              <p:custDataLst>
                <p:tags r:id="rId4"/>
              </p:custDataLst>
            </p:nvPr>
          </p:nvSpPr>
          <p:spPr>
            <a:xfrm>
              <a:off x="16584" y="10098"/>
              <a:ext cx="1423" cy="702"/>
            </a:xfrm>
            <a:custGeom>
              <a:avLst/>
              <a:gdLst>
                <a:gd name="connsiteX0" fmla="*/ 451780 w 903560"/>
                <a:gd name="connsiteY0" fmla="*/ 0 h 445912"/>
                <a:gd name="connsiteX1" fmla="*/ 895026 w 903560"/>
                <a:gd name="connsiteY1" fmla="*/ 361256 h 445912"/>
                <a:gd name="connsiteX2" fmla="*/ 903560 w 903560"/>
                <a:gd name="connsiteY2" fmla="*/ 445912 h 445912"/>
                <a:gd name="connsiteX3" fmla="*/ 0 w 903560"/>
                <a:gd name="connsiteY3" fmla="*/ 445912 h 445912"/>
                <a:gd name="connsiteX4" fmla="*/ 8534 w 903560"/>
                <a:gd name="connsiteY4" fmla="*/ 361256 h 445912"/>
                <a:gd name="connsiteX5" fmla="*/ 451780 w 903560"/>
                <a:gd name="connsiteY5" fmla="*/ 0 h 445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3560" h="445912">
                  <a:moveTo>
                    <a:pt x="451780" y="0"/>
                  </a:moveTo>
                  <a:cubicBezTo>
                    <a:pt x="670421" y="0"/>
                    <a:pt x="852838" y="155088"/>
                    <a:pt x="895026" y="361256"/>
                  </a:cubicBezTo>
                  <a:lnTo>
                    <a:pt x="903560" y="445912"/>
                  </a:lnTo>
                  <a:lnTo>
                    <a:pt x="0" y="445912"/>
                  </a:lnTo>
                  <a:lnTo>
                    <a:pt x="8534" y="361256"/>
                  </a:lnTo>
                  <a:cubicBezTo>
                    <a:pt x="50722" y="155088"/>
                    <a:pt x="233139" y="0"/>
                    <a:pt x="451780" y="0"/>
                  </a:cubicBez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0" y="0"/>
            <a:ext cx="9144000" cy="68598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178245"/>
            <a:ext cx="8278200" cy="33155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8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1247720"/>
            <a:ext cx="4006800" cy="217136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1247720"/>
            <a:ext cx="4025700" cy="217136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3613530"/>
            <a:ext cx="4006800" cy="586051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3610829"/>
            <a:ext cx="4025700" cy="586051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0" y="719603"/>
            <a:ext cx="9144000" cy="370562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-2381" y="-12386"/>
            <a:ext cx="9144953" cy="5163879"/>
            <a:chOff x="-5" y="-26"/>
            <a:chExt cx="19202" cy="10840"/>
          </a:xfrm>
        </p:grpSpPr>
        <p:grpSp>
          <p:nvGrpSpPr>
            <p:cNvPr id="8" name="组合 7"/>
            <p:cNvGrpSpPr/>
            <p:nvPr userDrawn="1">
              <p:custDataLst>
                <p:tags r:id="rId4"/>
              </p:custDataLst>
            </p:nvPr>
          </p:nvGrpSpPr>
          <p:grpSpPr>
            <a:xfrm>
              <a:off x="-5" y="7500"/>
              <a:ext cx="5143" cy="3314"/>
              <a:chOff x="-3174" y="4762217"/>
              <a:chExt cx="3265874" cy="2104199"/>
            </a:xfrm>
          </p:grpSpPr>
          <p:sp>
            <p:nvSpPr>
              <p:cNvPr id="9" name="任意多边形: 形状 8"/>
              <p:cNvSpPr/>
              <p:nvPr>
                <p:custDataLst>
                  <p:tags r:id="rId5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任意多边形: 形状 9"/>
              <p:cNvSpPr/>
              <p:nvPr>
                <p:custDataLst>
                  <p:tags r:id="rId6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>
              <p:custDataLst>
                <p:tags r:id="rId7"/>
              </p:custDataLst>
            </p:nvPr>
          </p:nvGrpSpPr>
          <p:grpSpPr>
            <a:xfrm rot="10800000">
              <a:off x="14055" y="-26"/>
              <a:ext cx="5143" cy="3314"/>
              <a:chOff x="-3174" y="4762217"/>
              <a:chExt cx="3265874" cy="2104199"/>
            </a:xfrm>
          </p:grpSpPr>
          <p:sp>
            <p:nvSpPr>
              <p:cNvPr id="13" name="任意多边形: 形状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-3174" y="4762217"/>
                <a:ext cx="2009063" cy="2104199"/>
              </a:xfrm>
              <a:custGeom>
                <a:avLst/>
                <a:gdLst>
                  <a:gd name="connsiteX0" fmla="*/ 28878 w 2009063"/>
                  <a:gd name="connsiteY0" fmla="*/ 0 h 2104199"/>
                  <a:gd name="connsiteX1" fmla="*/ 2009063 w 2009063"/>
                  <a:gd name="connsiteY1" fmla="*/ 1980184 h 2104199"/>
                  <a:gd name="connsiteX2" fmla="*/ 2002801 w 2009063"/>
                  <a:gd name="connsiteY2" fmla="*/ 2104199 h 2104199"/>
                  <a:gd name="connsiteX3" fmla="*/ 0 w 2009063"/>
                  <a:gd name="connsiteY3" fmla="*/ 2104199 h 2104199"/>
                  <a:gd name="connsiteX4" fmla="*/ 0 w 2009063"/>
                  <a:gd name="connsiteY4" fmla="*/ 1095 h 210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9063" h="2104199">
                    <a:moveTo>
                      <a:pt x="28878" y="0"/>
                    </a:moveTo>
                    <a:cubicBezTo>
                      <a:pt x="1122504" y="0"/>
                      <a:pt x="2009063" y="886559"/>
                      <a:pt x="2009063" y="1980184"/>
                    </a:cubicBezTo>
                    <a:lnTo>
                      <a:pt x="2002801" y="2104199"/>
                    </a:lnTo>
                    <a:lnTo>
                      <a:pt x="0" y="2104199"/>
                    </a:lnTo>
                    <a:lnTo>
                      <a:pt x="0" y="1095"/>
                    </a:ln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任意多边形: 形状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749076" y="5357865"/>
                <a:ext cx="2513624" cy="1500135"/>
              </a:xfrm>
              <a:custGeom>
                <a:avLst/>
                <a:gdLst>
                  <a:gd name="connsiteX0" fmla="*/ 1256812 w 2513624"/>
                  <a:gd name="connsiteY0" fmla="*/ 0 h 1500135"/>
                  <a:gd name="connsiteX1" fmla="*/ 2513624 w 2513624"/>
                  <a:gd name="connsiteY1" fmla="*/ 1256812 h 1500135"/>
                  <a:gd name="connsiteX2" fmla="*/ 2489095 w 2513624"/>
                  <a:gd name="connsiteY2" fmla="*/ 1500135 h 1500135"/>
                  <a:gd name="connsiteX3" fmla="*/ 24529 w 2513624"/>
                  <a:gd name="connsiteY3" fmla="*/ 1500135 h 1500135"/>
                  <a:gd name="connsiteX4" fmla="*/ 0 w 2513624"/>
                  <a:gd name="connsiteY4" fmla="*/ 1256812 h 1500135"/>
                  <a:gd name="connsiteX5" fmla="*/ 1256812 w 2513624"/>
                  <a:gd name="connsiteY5" fmla="*/ 0 h 150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3624" h="1500135">
                    <a:moveTo>
                      <a:pt x="1256812" y="0"/>
                    </a:moveTo>
                    <a:cubicBezTo>
                      <a:pt x="1950930" y="0"/>
                      <a:pt x="2513624" y="562694"/>
                      <a:pt x="2513624" y="1256812"/>
                    </a:cubicBezTo>
                    <a:lnTo>
                      <a:pt x="2489095" y="1500135"/>
                    </a:lnTo>
                    <a:lnTo>
                      <a:pt x="24529" y="1500135"/>
                    </a:lnTo>
                    <a:lnTo>
                      <a:pt x="0" y="1256812"/>
                    </a:lnTo>
                    <a:cubicBezTo>
                      <a:pt x="0" y="562694"/>
                      <a:pt x="562694" y="0"/>
                      <a:pt x="1256812" y="0"/>
                    </a:cubicBezTo>
                    <a:close/>
                  </a:path>
                </a:pathLst>
              </a:custGeom>
              <a:solidFill>
                <a:schemeClr val="accent3">
                  <a:alpha val="2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1142100" y="1004659"/>
            <a:ext cx="6858000" cy="1790560"/>
          </a:xfrm>
        </p:spPr>
        <p:txBody>
          <a:bodyPr anchor="b">
            <a:normAutofit/>
          </a:bodyPr>
          <a:lstStyle>
            <a:lvl1pPr algn="ctr">
              <a:defRPr sz="45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201060003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4"/>
            </p:custDataLst>
          </p:nvPr>
        </p:nvSpPr>
        <p:spPr>
          <a:xfrm>
            <a:off x="1141810" y="2897845"/>
            <a:ext cx="6858000" cy="124232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02"/>
            <a:ext cx="6858000" cy="179097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45"/>
            <a:ext cx="6858000" cy="1242014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02"/>
            <a:ext cx="7886700" cy="213988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29"/>
            <a:ext cx="7886700" cy="112531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30"/>
            <a:ext cx="3886200" cy="32640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30"/>
            <a:ext cx="3886200" cy="32640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86"/>
            <a:ext cx="7886700" cy="9943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67"/>
            <a:ext cx="3868340" cy="61803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096"/>
            <a:ext cx="3868340" cy="27638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67"/>
            <a:ext cx="3887391" cy="61803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096"/>
            <a:ext cx="3887391" cy="27638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53"/>
            <a:ext cx="2949178" cy="1200336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84"/>
            <a:ext cx="4629150" cy="365578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88"/>
            <a:ext cx="2949178" cy="285913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53"/>
            <a:ext cx="2949178" cy="1200336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84"/>
            <a:ext cx="4629150" cy="365578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288"/>
            <a:ext cx="2949178" cy="2859132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86"/>
            <a:ext cx="1971675" cy="435955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86"/>
            <a:ext cx="5800725" cy="435955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158"/>
            <a:ext cx="3868340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232"/>
            <a:ext cx="3868340" cy="276406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58"/>
            <a:ext cx="3887391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32"/>
            <a:ext cx="3887391" cy="276406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8" Type="http://schemas.openxmlformats.org/officeDocument/2006/relationships/theme" Target="../theme/theme2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1.png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4" Type="http://schemas.openxmlformats.org/officeDocument/2006/relationships/theme" Target="../theme/theme3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40608"/>
            <a:ext cx="8139178" cy="331558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22663"/>
            <a:ext cx="8139178" cy="404272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3600"/>
            <a:ext cx="2025000" cy="237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3600"/>
            <a:ext cx="2970000" cy="237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3600"/>
            <a:ext cx="2025000" cy="237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86"/>
            <a:ext cx="7886700" cy="994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30"/>
            <a:ext cx="7886700" cy="326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998"/>
            <a:ext cx="2057400" cy="273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B0086-816A-4A4B-9BB7-7426DF5B3F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998"/>
            <a:ext cx="3086100" cy="273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998"/>
            <a:ext cx="2057400" cy="27388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9D78-F4AE-414A-A15B-BEA5663DBA51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media" Target="../media/media1.wma"/><Relationship Id="rId4" Type="http://schemas.openxmlformats.org/officeDocument/2006/relationships/audio" Target="../media/media1.wma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microsoft.com/office/2007/relationships/media" Target="../media/media2.wma"/><Relationship Id="rId3" Type="http://schemas.openxmlformats.org/officeDocument/2006/relationships/audio" Target="../media/media2.wma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media" Target="../media/media3.wma"/><Relationship Id="rId4" Type="http://schemas.openxmlformats.org/officeDocument/2006/relationships/audio" Target="../media/media3.wma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media" Target="../media/media4.wma"/><Relationship Id="rId4" Type="http://schemas.openxmlformats.org/officeDocument/2006/relationships/audio" Target="../media/media4.wma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media" Target="../media/media4.wma"/><Relationship Id="rId4" Type="http://schemas.openxmlformats.org/officeDocument/2006/relationships/audio" Target="../media/media4.wma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0" y="1907444"/>
            <a:ext cx="9144000" cy="69841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br>
              <a:rPr lang="en-US" altLang="zh-CN" sz="4800" dirty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</a:br>
            <a:r>
              <a:rPr lang="en-US" altLang="zh-CN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7*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 </a:t>
            </a:r>
            <a:r>
              <a:rPr lang="zh-CN" altLang="en-US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猴王出世</a:t>
            </a:r>
            <a:br>
              <a:rPr lang="en-US" altLang="zh-CN" sz="48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</a:b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第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  <a:cs typeface="Segoe UI Black" panose="020B0A02040204020203" charset="0"/>
              </a:rPr>
              <a:t>课时</a:t>
            </a:r>
            <a:endParaRPr lang="zh-CN" altLang="en-US" sz="3600" dirty="0" smtClean="0">
              <a:solidFill>
                <a:schemeClr val="tx1"/>
              </a:solidFill>
              <a:latin typeface="+mn-ea"/>
              <a:ea typeface="+mn-ea"/>
              <a:cs typeface="Segoe UI Black" panose="020B0A02040204020203" charset="0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029480" y="3001728"/>
            <a:ext cx="5395247" cy="485715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小学语文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统编版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五年级下册</a:t>
            </a:r>
            <a:r>
              <a:rPr lang="en-US" altLang="zh-CN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第二单元</a:t>
            </a:r>
            <a:endParaRPr lang="zh-CN" altLang="en-US" sz="2000" dirty="0"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9790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30730" y="1013460"/>
            <a:ext cx="2573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耍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3780" y="1013460"/>
            <a:ext cx="173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3780" y="2988310"/>
            <a:ext cx="2573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52995" y="163195"/>
            <a:ext cx="1499870" cy="850265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/>
          <p:cNvGrpSpPr/>
          <p:nvPr/>
        </p:nvGrpSpPr>
        <p:grpSpPr>
          <a:xfrm>
            <a:off x="1103630" y="2178050"/>
            <a:ext cx="4271645" cy="1989455"/>
            <a:chOff x="6564" y="951"/>
            <a:chExt cx="6727" cy="3133"/>
          </a:xfrm>
        </p:grpSpPr>
        <p:sp>
          <p:nvSpPr>
            <p:cNvPr id="5" name="文本框 4"/>
            <p:cNvSpPr txBox="1"/>
            <p:nvPr/>
          </p:nvSpPr>
          <p:spPr>
            <a:xfrm>
              <a:off x="6710" y="951"/>
              <a:ext cx="6581" cy="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5800"/>
                </a:lnSpc>
              </a:pP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股水不知是</a:t>
              </a:r>
              <a:r>
                <a: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里的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水。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auto">
                <a:lnSpc>
                  <a:spcPts val="3000"/>
                </a:lnSpc>
              </a:pPr>
              <a:endPara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auto">
                <a:lnSpc>
                  <a:spcPts val="3000"/>
                </a:lnSpc>
              </a:pPr>
              <a:r>
                <a:rPr lang="zh-CN" altLang="en-US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一个有本事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的，钻进去寻个源头出来，不伤身体者，我等即拜他为王。</a:t>
              </a:r>
              <a:endPara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564" y="2968"/>
              <a:ext cx="180" cy="1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6564" y="1646"/>
              <a:ext cx="180" cy="16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749300" y="2081530"/>
            <a:ext cx="7673340" cy="1270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873216" y="1106594"/>
            <a:ext cx="49034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石崖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石窍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石碣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仙石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石卵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873216" y="1106594"/>
            <a:ext cx="49034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崖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窍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碣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仙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卵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猴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873216" y="1106594"/>
            <a:ext cx="49034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崖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窍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石碣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仙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卵</a:t>
            </a: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</a:t>
            </a:r>
            <a:r>
              <a:rPr 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猴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065530" y="1018540"/>
            <a:ext cx="72282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看罢多时，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跳过桥中间，左右观看，只见正当中有一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石碣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。碣上有一行楷书大字，镌着“花果山福地，水帘洞洞天”。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553460" y="3726180"/>
            <a:ext cx="2252345" cy="368300"/>
          </a:xfrm>
          <a:prstGeom prst="rect">
            <a:avLst/>
          </a:prstGeom>
          <a:gradFill>
            <a:gsLst>
              <a:gs pos="0">
                <a:srgbClr val="9EE256"/>
              </a:gs>
              <a:gs pos="97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联系上下文猜词义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5530" y="1018540"/>
            <a:ext cx="722820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看罢多时，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跳过桥中间，左右观看，只见正当中有一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石碣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。碣上有一行楷书大字，镌着“花果山福地，水帘洞洞天”。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30771" y="1054603"/>
            <a:ext cx="381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狼虫为伴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虎豹为群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獐鹿为友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猕猿为亲</a:t>
            </a:r>
            <a:endParaRPr lang="zh-CN" alt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30771" y="1054603"/>
            <a:ext cx="381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狼虫为伴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虎豹为群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獐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鹿为友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猕猿</a:t>
            </a: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为亲</a:t>
            </a:r>
            <a:endParaRPr lang="zh-CN" alt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148313"/>
            <a:ext cx="8976122" cy="4814701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57935" y="1550670"/>
            <a:ext cx="6897370" cy="1468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8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那猴在山中，却会行走跳跃，食草木，饮涧泉，采山花，觅树果；</a:t>
            </a:r>
            <a:r>
              <a:rPr 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与狼虫为伴，虎豹为群，獐鹿为友，猕猿为亲；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579971" y="1233038"/>
            <a:ext cx="381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瞑目蹲身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喜不自胜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拱伏无违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序齿排班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6240" y="1360805"/>
            <a:ext cx="66274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阅读名著时遇到不懂的词句，通过猜测，大致了解语句的意思，继续阅读即可。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阅读名著时遇到篇幅较长的章节，要先理清故事脉络。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用自己的话讲述古典名著中的故事。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借助影视资料理解名著情节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借助图片与文字资料了解名著中人物的特点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9910" y="745490"/>
            <a:ext cx="466534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阅读古典名著的方法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592036" y="1233038"/>
            <a:ext cx="381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瞑目蹲身</a:t>
            </a:r>
            <a:r>
              <a:rPr lang="en-US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喜不自胜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拱伏无违</a:t>
            </a:r>
            <a:r>
              <a:rPr lang="en-US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序齿排班</a:t>
            </a:r>
            <a:endParaRPr lang="zh-CN" sz="28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582511" y="745199"/>
            <a:ext cx="3810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石猴出世</a:t>
            </a:r>
            <a:endParaRPr 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2511" y="1932490"/>
            <a:ext cx="381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石猴探洞</a:t>
            </a:r>
            <a:r>
              <a:rPr 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2511" y="3059615"/>
            <a:ext cx="381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石猴称王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93140" y="1125855"/>
            <a:ext cx="7361555" cy="2784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000"/>
              </a:lnSpc>
            </a:pP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外有一国土，名曰傲来国。国近大海，海中有一座名山，唤为花果山。那座山正当顶上，有一块仙石。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那猴在山中，却会行走跳跃，食草木，饮涧泉，采山花，觅树果；与狼虫为伴，虎豹为群，獐鹿为友，猕猿为亲；夜宿石崖之下，朝游峰洞之中。</a:t>
            </a:r>
            <a:endParaRPr lang="zh-CN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5246" y="324952"/>
            <a:ext cx="1177407" cy="337185"/>
            <a:chOff x="890257" y="776823"/>
            <a:chExt cx="2093168" cy="599440"/>
          </a:xfrm>
        </p:grpSpPr>
        <p:sp>
          <p:nvSpPr>
            <p:cNvPr id="26" name="矩形 25"/>
            <p:cNvSpPr/>
            <p:nvPr/>
          </p:nvSpPr>
          <p:spPr>
            <a:xfrm>
              <a:off x="890257" y="776823"/>
              <a:ext cx="1990005" cy="599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石猴出世</a:t>
              </a:r>
              <a:endPara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02810" y="8912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2925551" y="9047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6640" y="1205230"/>
            <a:ext cx="734250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盖自开辟以来，每受天真地秀，日精月华，感之既久，遂有灵通之意。内育仙胞，一日迸裂，产一石卵，似圆球样大。因见风，化作一个石猴。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6640" y="1205230"/>
            <a:ext cx="7342505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盖自开辟以来，每受天真地秀，日精月华，感之既久，遂有灵通之意。内育仙胞，一日迸裂，产一石卵，似圆球样大。因见风，化作一个石猴。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00850" y="3321050"/>
            <a:ext cx="1278890" cy="422910"/>
            <a:chOff x="7933" y="4997"/>
            <a:chExt cx="2305" cy="666"/>
          </a:xfrm>
          <a:solidFill>
            <a:srgbClr val="8DC19D"/>
          </a:solidFill>
        </p:grpSpPr>
        <p:sp>
          <p:nvSpPr>
            <p:cNvPr id="8" name="矩形标注 7"/>
            <p:cNvSpPr/>
            <p:nvPr/>
          </p:nvSpPr>
          <p:spPr>
            <a:xfrm flipV="1">
              <a:off x="7933" y="4997"/>
              <a:ext cx="2305" cy="666"/>
            </a:xfrm>
            <a:prstGeom prst="wedgeRectCallout">
              <a:avLst>
                <a:gd name="adj1" fmla="val -55639"/>
                <a:gd name="adj2" fmla="val 177027"/>
              </a:avLst>
            </a:prstGeom>
            <a:gradFill>
              <a:gsLst>
                <a:gs pos="0">
                  <a:srgbClr val="9EE256"/>
                </a:gs>
                <a:gs pos="100000">
                  <a:srgbClr val="FFFFFF">
                    <a:lumMod val="0"/>
                    <a:lumOff val="100000"/>
                    <a:alpha val="0"/>
                  </a:srgbClr>
                </a:gs>
              </a:gsLst>
              <a:lin ang="5400000" scaled="0"/>
            </a:gradFill>
            <a:ln>
              <a:solidFill>
                <a:srgbClr val="92D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72" y="5040"/>
              <a:ext cx="2028" cy="580"/>
            </a:xfrm>
            <a:prstGeom prst="rect">
              <a:avLst/>
            </a:prstGeom>
            <a:gradFill>
              <a:gsLst>
                <a:gs pos="0">
                  <a:srgbClr val="9EE256"/>
                </a:gs>
                <a:gs pos="100000">
                  <a:srgbClr val="FFFFFF">
                    <a:lumMod val="0"/>
                    <a:lumOff val="100000"/>
                    <a:alpha val="0"/>
                  </a:srgbClr>
                </a:gs>
              </a:gsLst>
              <a:lin ang="5400000" scaled="0"/>
            </a:gradFill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仙石迸裂</a:t>
              </a:r>
              <a:endPara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2825" y="921385"/>
            <a:ext cx="7174865" cy="2552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那猴在山中，却会行走跳跃，食草木，饮涧泉，采山花，觅树果；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，虎豹为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，獐鹿为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，猕猿为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亲；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60000"/>
              </a:lnSpc>
            </a:pPr>
            <a:endParaRPr lang="zh-CN" altLang="en-US"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40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12825" y="921385"/>
            <a:ext cx="7174865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那猴在山中，却会行走跳跃，食草木，饮涧泉，采山花，觅树果；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，虎豹为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，獐鹿为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，猕猿为</a:t>
            </a:r>
            <a:r>
              <a:rPr lang="zh-CN" sz="2400" b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亲；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60000"/>
              </a:lnSpc>
            </a:pPr>
            <a:endParaRPr lang="zh-CN" altLang="en-US"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 flipV="1">
            <a:off x="5755005" y="3371850"/>
            <a:ext cx="2183765" cy="422910"/>
          </a:xfrm>
          <a:prstGeom prst="wedgeRectCallout">
            <a:avLst>
              <a:gd name="adj1" fmla="val -55639"/>
              <a:gd name="adj2" fmla="val 177027"/>
            </a:avLst>
          </a:prstGeom>
          <a:gradFill>
            <a:gsLst>
              <a:gs pos="0">
                <a:srgbClr val="9EE256"/>
              </a:gs>
              <a:gs pos="100000">
                <a:srgbClr val="52762D">
                  <a:alpha val="0"/>
                  <a:lumMod val="0"/>
                  <a:lumOff val="10000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altLang="zh-CN">
              <a:solidFill>
                <a:schemeClr val="accent4"/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5005" y="3399155"/>
            <a:ext cx="2234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亲和友善 顽皮可爱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3845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58853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0265" y="921385"/>
            <a:ext cx="588962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食草木，饮涧泉，采山花，觅树果；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</a:t>
            </a:r>
            <a:r>
              <a:rPr lang="zh-CN" sz="24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，虎豹为</a:t>
            </a:r>
            <a:r>
              <a:rPr lang="zh-CN" sz="24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，獐鹿为</a:t>
            </a:r>
            <a:r>
              <a:rPr lang="zh-CN" sz="24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，猕猿为</a:t>
            </a:r>
            <a:r>
              <a:rPr lang="zh-CN" sz="2400" b="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亲；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60000"/>
              </a:lnSpc>
            </a:pP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线形标注 2(带边框和强调线) 2"/>
          <p:cNvSpPr/>
          <p:nvPr/>
        </p:nvSpPr>
        <p:spPr>
          <a:xfrm>
            <a:off x="7172325" y="597535"/>
            <a:ext cx="1000760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172325" y="1209675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3845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0265" y="921385"/>
            <a:ext cx="588962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</a:t>
            </a:r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食草木，饮涧泉，采山花，觅树果；</a:t>
            </a:r>
            <a:r>
              <a:rPr lang="zh-CN" sz="2400" b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</a:t>
            </a:r>
            <a:r>
              <a:rPr lang="zh-CN" sz="2400" b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r>
              <a:rPr lang="zh-CN" sz="2400" b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，虎豹为</a:t>
            </a:r>
            <a:r>
              <a:rPr lang="zh-CN" sz="2400" b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sz="2400" b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，獐鹿为</a:t>
            </a:r>
            <a:r>
              <a:rPr lang="zh-CN" sz="2400" b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sz="2400" b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，猕猿为</a:t>
            </a:r>
            <a:r>
              <a:rPr lang="zh-CN" sz="2400" b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亲；</a:t>
            </a:r>
            <a:r>
              <a:rPr 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60000"/>
              </a:lnSpc>
            </a:pPr>
            <a:endParaRPr lang="zh-CN" altLang="en-US"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线形标注 2(带边框和强调线) 2"/>
          <p:cNvSpPr/>
          <p:nvPr/>
        </p:nvSpPr>
        <p:spPr>
          <a:xfrm>
            <a:off x="7172325" y="597535"/>
            <a:ext cx="1000760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172325" y="1209675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7172325" y="1731645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和睦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93845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58853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0265" y="921385"/>
            <a:ext cx="588962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那猴在山中，却会行走跳跃，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食草木，饮涧泉，采山花，觅树果；</a:t>
            </a:r>
            <a:r>
              <a:rPr lang="zh-CN" sz="2400" b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与狼虫为</a:t>
            </a:r>
            <a:r>
              <a:rPr lang="zh-CN" sz="2400" b="0" dirty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伴</a:t>
            </a:r>
            <a:r>
              <a:rPr lang="zh-CN" sz="2400" b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，虎豹为</a:t>
            </a:r>
            <a:r>
              <a:rPr lang="zh-CN" sz="2400" b="0" dirty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群</a:t>
            </a:r>
            <a:r>
              <a:rPr lang="zh-CN" sz="2400" b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，獐鹿为</a:t>
            </a:r>
            <a:r>
              <a:rPr lang="zh-CN" sz="2400" b="0" dirty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sz="2400" b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，猕猿为</a:t>
            </a:r>
            <a:r>
              <a:rPr lang="zh-CN" sz="2400" b="0" dirty="0">
                <a:solidFill>
                  <a:schemeClr val="accent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亲；</a:t>
            </a:r>
            <a:r>
              <a:rPr lang="zh-CN" sz="2400" dirty="0">
                <a:solidFill>
                  <a:srgbClr val="530D6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夜宿石崖之下，朝游峰洞之中。</a:t>
            </a:r>
            <a:endParaRPr lang="zh-CN" altLang="en-US" sz="2400" dirty="0">
              <a:solidFill>
                <a:srgbClr val="530D6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60000"/>
              </a:lnSpc>
            </a:pPr>
            <a:endParaRPr lang="zh-CN" altLang="en-US" sz="2400" b="0" dirty="0">
              <a:solidFill>
                <a:srgbClr val="530D6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线形标注 2(带边框和强调线) 2"/>
          <p:cNvSpPr/>
          <p:nvPr/>
        </p:nvSpPr>
        <p:spPr>
          <a:xfrm>
            <a:off x="7172325" y="597535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172325" y="1161415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过程 4"/>
          <p:cNvSpPr/>
          <p:nvPr/>
        </p:nvSpPr>
        <p:spPr>
          <a:xfrm>
            <a:off x="7172325" y="1675130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和睦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线形标注 2(带边框和强调线) 6"/>
          <p:cNvSpPr/>
          <p:nvPr/>
        </p:nvSpPr>
        <p:spPr>
          <a:xfrm>
            <a:off x="7172325" y="2562860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对偶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7206615" y="3181985"/>
            <a:ext cx="103314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逍遥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22160" y="3965575"/>
            <a:ext cx="1189355" cy="368300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语言凝练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67105" y="1696085"/>
            <a:ext cx="74314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6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默读课文，遇到不明白的语句，可以猜猜大致意思，然后继续往下读。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6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用自己的话说一说石猴是怎么出世的，又是怎么成为猴王的。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3300" y="904875"/>
            <a:ext cx="2336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阅读提示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8530" y="1127125"/>
            <a:ext cx="7267575" cy="247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2660"/>
              </a:lnSpc>
            </a:pPr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外有一国土，名曰傲来国。国近大海，海中有一座名山，唤为花果山。那座山正当顶上，有一块仙石。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那猴在山中，却会行走跳跃，食草木，饮涧泉，采山花，觅树果；与狼虫为伴，虎豹为群，獐鹿为友，猕猿为亲；夜宿石崖之下，朝游峰洞之中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8530" y="1127125"/>
            <a:ext cx="7267575" cy="247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2660"/>
              </a:lnSpc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外有一国土，名曰傲来国。国近大海，海中有一座名山，唤为花果山。那座山正当顶上，有一块仙石。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</a:t>
            </a:r>
            <a:r>
              <a:rPr 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那猴在山中，却会行走跳跃，食草木，饮涧泉，采山花，觅树果；与狼虫为伴，虎豹为群，獐鹿为友，猕猿为亲；夜宿石崖之下，朝游峰洞之中。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8530" y="1127125"/>
            <a:ext cx="7267575" cy="247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2660"/>
              </a:lnSpc>
            </a:pP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外有一国土，名曰傲来国。国近大海，海中有一座名山，唤为花果山。那座山正当顶上，有一块仙石。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</a:t>
            </a:r>
            <a:r>
              <a:rPr 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那猴在山中，却会行走跳跃，食草木，饮涧泉，采山花，觅树果；与狼虫为伴，虎豹为群，獐鹿为友，猕猿为亲；夜宿石崖之下，朝游峰洞之中。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 flipV="1">
            <a:off x="4949825" y="3965575"/>
            <a:ext cx="2924175" cy="316865"/>
          </a:xfrm>
          <a:prstGeom prst="wedgeRectCallout">
            <a:avLst>
              <a:gd name="adj1" fmla="val -50061"/>
              <a:gd name="adj2" fmla="val 175660"/>
            </a:avLst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8DC1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6340" y="3944620"/>
            <a:ext cx="290322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逍遥</a:t>
            </a:r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自在</a:t>
            </a:r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亲和友善 顽皮可爱</a:t>
            </a:r>
            <a:endParaRPr lang="zh-CN" altLang="en-US" sz="1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8530" y="1127125"/>
            <a:ext cx="7267575" cy="247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2660"/>
              </a:lnSpc>
            </a:pP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外有一国土，名曰傲来国。国近大海，海中有一座名山，唤为花果山。那座山正当顶上，有一块仙石。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</a:t>
            </a:r>
            <a:r>
              <a:rPr 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那猴在山中，却会行走跳跃，食草木，饮涧泉，采山花，觅树果；与狼虫为伴，虎豹为群，獐鹿为友，猕猿为亲；夜宿石崖之下，朝游峰洞之中。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 flipV="1">
            <a:off x="4949825" y="3965575"/>
            <a:ext cx="2924175" cy="316865"/>
          </a:xfrm>
          <a:prstGeom prst="wedgeRectCallout">
            <a:avLst>
              <a:gd name="adj1" fmla="val -50061"/>
              <a:gd name="adj2" fmla="val 175660"/>
            </a:avLst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8DC1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6340" y="3944620"/>
            <a:ext cx="290322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逍遥</a:t>
            </a:r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自在</a:t>
            </a:r>
            <a:r>
              <a:rPr lang="zh-CN" altLang="en-US" sz="1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亲和友善 顽皮可爱</a:t>
            </a:r>
            <a:endParaRPr lang="zh-CN" altLang="en-US" sz="16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p1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2030" y="4911725"/>
            <a:ext cx="193040" cy="231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66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67759" y="3401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2" name="p2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91550" y="4996815"/>
            <a:ext cx="254635" cy="115570"/>
          </a:xfrm>
          <a:prstGeom prst="rect">
            <a:avLst/>
          </a:prstGeom>
        </p:spPr>
      </p:pic>
      <p:grpSp>
        <p:nvGrpSpPr>
          <p:cNvPr id="17" name="组合 24"/>
          <p:cNvGrpSpPr/>
          <p:nvPr/>
        </p:nvGrpSpPr>
        <p:grpSpPr>
          <a:xfrm>
            <a:off x="695246" y="324952"/>
            <a:ext cx="1177407" cy="338554"/>
            <a:chOff x="890257" y="776823"/>
            <a:chExt cx="2093168" cy="601874"/>
          </a:xfrm>
        </p:grpSpPr>
        <p:sp>
          <p:nvSpPr>
            <p:cNvPr id="21" name="矩形 20"/>
            <p:cNvSpPr/>
            <p:nvPr/>
          </p:nvSpPr>
          <p:spPr>
            <a:xfrm>
              <a:off x="890257" y="776823"/>
              <a:ext cx="1990005" cy="601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石猴探洞</a:t>
              </a:r>
              <a:endParaRPr lang="zh-CN" altLang="en-US" sz="1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02810" y="8912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25551" y="9047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71575" y="1030605"/>
            <a:ext cx="513016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忽见丛杂中跳出一个石猴，应声高叫道：“我进去！我进去！”他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瞑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蹲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身，将身一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，径</a:t>
            </a:r>
            <a:r>
              <a:rPr 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入瀑布泉中，忽睁睛抬头观看，那里边却无水无波，明明朗朗的一架桥梁。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67759" y="3401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03630" y="1005840"/>
            <a:ext cx="513016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忽见丛杂中跳出一个石猴，应声高叫道：“我进去！我进去！”他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瞑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蹲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身，将身一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，径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入瀑布泉中，忽睁睛抬头观看，那里边却无水无波，明明朗朗的一架桥梁。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线形标注 2(带边框和强调线) 4"/>
          <p:cNvSpPr/>
          <p:nvPr/>
        </p:nvSpPr>
        <p:spPr>
          <a:xfrm>
            <a:off x="7066915" y="2183130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7066915" y="2795270"/>
            <a:ext cx="1226820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敏捷勇敢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67759" y="3401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03630" y="1005840"/>
            <a:ext cx="513016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忽见丛杂中跳出一个石猴，应声高叫道：</a:t>
            </a:r>
            <a:r>
              <a:rPr lang="zh-CN" sz="2400" b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“我进去！我进去！”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瞑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蹲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身，将身一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，径</a:t>
            </a:r>
            <a:r>
              <a:rPr 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跳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入瀑布泉中，忽睁睛抬头观看，那里边却无水无波，明明朗朗的一架桥梁。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线形标注 2(带边框和强调线) 4"/>
          <p:cNvSpPr/>
          <p:nvPr/>
        </p:nvSpPr>
        <p:spPr>
          <a:xfrm>
            <a:off x="7037070" y="2385060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6993255" y="2868930"/>
            <a:ext cx="1226820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敏捷勇敢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线形标注 2(带边框和强调线) 13"/>
          <p:cNvSpPr/>
          <p:nvPr/>
        </p:nvSpPr>
        <p:spPr>
          <a:xfrm>
            <a:off x="7066915" y="745490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过程 14"/>
          <p:cNvSpPr/>
          <p:nvPr/>
        </p:nvSpPr>
        <p:spPr>
          <a:xfrm>
            <a:off x="7022465" y="1440815"/>
            <a:ext cx="1197610" cy="51435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艺高胆大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充满自信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4108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2" name="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 flipV="1">
            <a:off x="8536305" y="4930140"/>
            <a:ext cx="229870" cy="213360"/>
          </a:xfrm>
          <a:prstGeom prst="rect">
            <a:avLst/>
          </a:prstGeom>
        </p:spPr>
      </p:pic>
      <p:grpSp>
        <p:nvGrpSpPr>
          <p:cNvPr id="21" name="组合 24"/>
          <p:cNvGrpSpPr/>
          <p:nvPr/>
        </p:nvGrpSpPr>
        <p:grpSpPr>
          <a:xfrm>
            <a:off x="695246" y="324952"/>
            <a:ext cx="1177407" cy="338554"/>
            <a:chOff x="890257" y="776823"/>
            <a:chExt cx="2093168" cy="601874"/>
          </a:xfrm>
        </p:grpSpPr>
        <p:sp>
          <p:nvSpPr>
            <p:cNvPr id="25" name="矩形 24"/>
            <p:cNvSpPr/>
            <p:nvPr/>
          </p:nvSpPr>
          <p:spPr>
            <a:xfrm>
              <a:off x="890257" y="776823"/>
              <a:ext cx="1990005" cy="601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smtClean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石猴称王</a:t>
              </a:r>
              <a:endPara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2810" y="8912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925551" y="9047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50265" y="806450"/>
            <a:ext cx="6992620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石猴喜不自胜，急抽身往外便走，复瞑目蹲身，跳出水外，打了两个呵呵道：“大造化！大造化！”</a:t>
            </a:r>
            <a:r>
              <a:rPr lang="zh-CN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众猴把他围住，问道：“里面怎么样?水有多深?”</a:t>
            </a:r>
            <a:r>
              <a:rPr 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石猴道：“没水！没水！原来是一座铁板桥。桥那边是一座天造地设的家当。”</a:t>
            </a:r>
            <a:r>
              <a:rPr lang="zh-CN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众猴道：“怎见得是个家当?”</a:t>
            </a:r>
            <a:r>
              <a:rPr lang="zh-CN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笑道：“这股水乃是桥下冲贯石窍，倒挂下来遮闭门户的。桥边有花有树，乃是一座石房。房内有石锅、石灶、石碗、石盆、石床、石凳。中间一块石碣上，镌着‘花果山福地，水帘洞洞天’。真个是我们安身之处。里面且是宽阔，容得千百口老小。我们都进去住，也省得受老天之气。</a:t>
            </a:r>
            <a:r>
              <a:rPr lang="en-US" altLang="zh-CN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41089" y="675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0265" y="782320"/>
            <a:ext cx="6992620" cy="3117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石猴喜不自胜，急抽身往外便走，复瞑目蹲身，跳出水外，打了两个呵呵道：“大造化！大造化！”</a:t>
            </a:r>
            <a:r>
              <a:rPr lang="zh-CN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众猴把他围住，问道：“里面怎么样?水有多深?”</a:t>
            </a:r>
            <a:r>
              <a:rPr 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石猴道：“没水！没水！原来是一座铁板桥。桥那边是一座天造地设的家当。”</a:t>
            </a:r>
            <a:r>
              <a:rPr lang="zh-CN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众猴道：“怎见得是个家当?”</a:t>
            </a:r>
            <a:r>
              <a:rPr lang="zh-CN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笑道：“这股水乃是桥下冲贯石窍，倒挂下来遮闭门户的。桥边有花有树，乃是一座石房。房内有石锅、石灶、石碗、石盆、石床、石凳。中间一块石碣上，镌着‘花果山福地，水帘洞洞天’。真个是我们安身之处。里面且是宽阔，容得千百口老小。我们都进去住，也省得受老天之气。</a:t>
            </a:r>
            <a:r>
              <a:rPr lang="en-US" altLang="zh-CN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线形标注 2(带边框和强调线) 13"/>
          <p:cNvSpPr/>
          <p:nvPr/>
        </p:nvSpPr>
        <p:spPr>
          <a:xfrm>
            <a:off x="8034655" y="1110615"/>
            <a:ext cx="718185" cy="1358265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过程 14"/>
          <p:cNvSpPr/>
          <p:nvPr/>
        </p:nvSpPr>
        <p:spPr>
          <a:xfrm>
            <a:off x="8003540" y="2687955"/>
            <a:ext cx="781685" cy="454660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无私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0528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1075" y="1050290"/>
            <a:ext cx="5816600" cy="217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端坐上面道：“列位呵，‘人而无信，不知其可’。你们才说有本事进得来，出得去，不伤身体者，就拜他为王。我如今进来又出去，出去又进来，寻了这一个洞天与列位安眠稳睡，各享成家之福，何不拜我为王?”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4" name="p4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17585" y="4871085"/>
            <a:ext cx="202565" cy="182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4" y="715"/>
            <a:ext cx="9142871" cy="5142865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4493" y="34134"/>
            <a:ext cx="8975014" cy="4961726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635" y="148427"/>
            <a:ext cx="8860728" cy="4847441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434" y="715"/>
            <a:ext cx="1500000" cy="849999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435" y="4302508"/>
            <a:ext cx="850001" cy="850001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3" y="713"/>
            <a:ext cx="850001" cy="850001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8" name="图片 7" descr="图片1_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3400" y="539750"/>
            <a:ext cx="8077200" cy="4064000"/>
          </a:xfrm>
          <a:prstGeom prst="rect">
            <a:avLst/>
          </a:prstGeom>
        </p:spPr>
      </p:pic>
      <p:sp>
        <p:nvSpPr>
          <p:cNvPr id="11" name="流程图: 可选过程 10"/>
          <p:cNvSpPr/>
          <p:nvPr/>
        </p:nvSpPr>
        <p:spPr>
          <a:xfrm>
            <a:off x="804545" y="2745740"/>
            <a:ext cx="1905000" cy="152400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可选过程 13"/>
          <p:cNvSpPr/>
          <p:nvPr/>
        </p:nvSpPr>
        <p:spPr>
          <a:xfrm>
            <a:off x="203200" y="2587625"/>
            <a:ext cx="4985385" cy="5880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本文选自明代吴承恩的《西游记》第一回，选作课文时有删节，题目为编者所加。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0528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81075" y="1050290"/>
            <a:ext cx="5816600" cy="217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石猴端坐上面道：</a:t>
            </a:r>
            <a:r>
              <a:rPr 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“列位呵，‘人而无信，不知其可’。你们才说有本事进得来，出得去，不伤身体者，就拜他为王。我如今进来又出去，出去又进来，寻了这一个洞天与列位安眠稳睡，各享成家之福，何不拜我为王?”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4" name="p4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4890" y="4961890"/>
            <a:ext cx="252730" cy="181610"/>
          </a:xfrm>
          <a:prstGeom prst="rect">
            <a:avLst/>
          </a:prstGeom>
        </p:spPr>
      </p:pic>
      <p:sp>
        <p:nvSpPr>
          <p:cNvPr id="2" name="线形标注 2(带边框和强调线) 1"/>
          <p:cNvSpPr/>
          <p:nvPr/>
        </p:nvSpPr>
        <p:spPr>
          <a:xfrm>
            <a:off x="7260590" y="1245235"/>
            <a:ext cx="1138555" cy="407670"/>
          </a:xfrm>
          <a:prstGeom prst="accentBorderCallout2">
            <a:avLst/>
          </a:prstGeom>
          <a:gradFill>
            <a:gsLst>
              <a:gs pos="0">
                <a:srgbClr val="9EE256"/>
              </a:gs>
              <a:gs pos="100000">
                <a:srgbClr val="FFFFFF">
                  <a:lumMod val="0"/>
                  <a:lumOff val="100000"/>
                  <a:alpha val="0"/>
                </a:srgbClr>
              </a:gs>
            </a:gsLst>
            <a:lin ang="5400000" scaled="0"/>
          </a:gradFill>
          <a:ln>
            <a:solidFill>
              <a:srgbClr val="74B3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过程 14"/>
          <p:cNvSpPr/>
          <p:nvPr/>
        </p:nvSpPr>
        <p:spPr>
          <a:xfrm>
            <a:off x="7172325" y="2101215"/>
            <a:ext cx="1226820" cy="539115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有勇有谋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王者风范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81430" y="1466215"/>
            <a:ext cx="6844665" cy="1568450"/>
          </a:xfrm>
          <a:prstGeom prst="rect">
            <a:avLst/>
          </a:prstGeom>
          <a:solidFill>
            <a:srgbClr val="E9F3EB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请你将</a:t>
            </a:r>
            <a:r>
              <a:rPr lang="en-US" altLang="zh-CN" sz="20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猴王出世</a:t>
            </a:r>
            <a:r>
              <a:rPr lang="en-US" altLang="zh-CN" sz="20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的故事讲给</a:t>
            </a:r>
            <a:r>
              <a:rPr lang="zh-CN" sz="20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爸爸妈妈听。在讲故事时，如果你能展开想象，加上适当的动作和表情，一定会更有趣。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en-US" sz="2000" b="0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21" name="组合 24"/>
          <p:cNvGrpSpPr/>
          <p:nvPr/>
        </p:nvGrpSpPr>
        <p:grpSpPr>
          <a:xfrm>
            <a:off x="702054" y="355034"/>
            <a:ext cx="1170599" cy="338554"/>
            <a:chOff x="902360" y="830302"/>
            <a:chExt cx="2081065" cy="601874"/>
          </a:xfrm>
        </p:grpSpPr>
        <p:sp>
          <p:nvSpPr>
            <p:cNvPr id="25" name="矩形 24"/>
            <p:cNvSpPr/>
            <p:nvPr/>
          </p:nvSpPr>
          <p:spPr>
            <a:xfrm>
              <a:off x="902360" y="830302"/>
              <a:ext cx="1977902" cy="601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rgbClr val="5B9F75"/>
                  </a:solidFill>
                  <a:latin typeface="黑体" panose="02010609060101010101" charset="-122"/>
                  <a:ea typeface="黑体" panose="02010609060101010101" charset="-122"/>
                </a:rPr>
                <a:t>课后作业</a:t>
              </a:r>
              <a:endParaRPr lang="zh-CN" altLang="en-US" sz="1600" b="1" dirty="0">
                <a:solidFill>
                  <a:srgbClr val="5B9F75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2810" y="8912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925551" y="904732"/>
              <a:ext cx="57874" cy="428263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</p:grpSp>
      <p:pic>
        <p:nvPicPr>
          <p:cNvPr id="10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668000" y="126365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14108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23360" y="918210"/>
            <a:ext cx="3851910" cy="31908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《西游记》是中国古典四大名著之一，也是中国古代第一部浪漫主义长篇神魔小说。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这部小说主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要描写了唐朝太宗贞观年间，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唐僧和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孙悟空、猪八戒、沙僧师徒四人西行取经，沿途历经磨难，一路降妖伏魔，化险为夷，最后到达西天取得真经的故事。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487170" y="997585"/>
            <a:ext cx="2118360" cy="30524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1575" y="744855"/>
            <a:ext cx="7006590" cy="355790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8989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80101" y="1991784"/>
            <a:ext cx="4450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耍子去耶       列位呵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80101" y="1991784"/>
            <a:ext cx="4450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耍子去耶       列位呵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1845" y="1439016"/>
            <a:ext cx="56769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yé</a:t>
            </a:r>
            <a:endParaRPr lang="en-US" altLang="zh-CN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11250" y="1083310"/>
            <a:ext cx="7182485" cy="248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猴端坐上面道：“列位呵，‘人而无信，不知其可’。你们才说有本事进得来，出得去，不伤身体者，就拜他为王。我如今进来又出去，出去又进来，寻了这一个洞天与列位安眠稳睡，各享成家之福，何不拜我为王?”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8435" y="1083310"/>
            <a:ext cx="161290" cy="18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82"/>
            <a:ext cx="9144000" cy="5143500"/>
          </a:xfrm>
          <a:prstGeom prst="rect">
            <a:avLst/>
          </a:prstGeom>
          <a:solidFill>
            <a:srgbClr val="8DC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0" name="组合 9"/>
          <p:cNvGrpSpPr/>
          <p:nvPr/>
        </p:nvGrpSpPr>
        <p:grpSpPr>
          <a:xfrm>
            <a:off x="83939" y="91163"/>
            <a:ext cx="8976122" cy="4962339"/>
            <a:chOff x="111918" y="108198"/>
            <a:chExt cx="11968163" cy="6641604"/>
          </a:xfr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11918" y="108198"/>
              <a:ext cx="11968163" cy="664160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1918" y="108198"/>
              <a:ext cx="11968163" cy="6641604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3" name="矩形 12"/>
          <p:cNvSpPr/>
          <p:nvPr/>
        </p:nvSpPr>
        <p:spPr>
          <a:xfrm>
            <a:off x="141088" y="148313"/>
            <a:ext cx="8861822" cy="4848039"/>
          </a:xfrm>
          <a:prstGeom prst="rect">
            <a:avLst/>
          </a:prstGeom>
          <a:noFill/>
          <a:ln w="12700">
            <a:solidFill>
              <a:srgbClr val="8DC19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939" y="3965865"/>
            <a:ext cx="1087637" cy="10876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43813" y="583"/>
            <a:ext cx="1500185" cy="850104"/>
          </a:xfrm>
          <a:custGeom>
            <a:avLst/>
            <a:gdLst>
              <a:gd name="connsiteX0" fmla="*/ 0 w 4572006"/>
              <a:gd name="connsiteY0" fmla="*/ 0 h 2590800"/>
              <a:gd name="connsiteX1" fmla="*/ 4572006 w 4572006"/>
              <a:gd name="connsiteY1" fmla="*/ 0 h 2590800"/>
              <a:gd name="connsiteX2" fmla="*/ 4572006 w 4572006"/>
              <a:gd name="connsiteY2" fmla="*/ 2590800 h 2590800"/>
              <a:gd name="connsiteX3" fmla="*/ 0 w 4572006"/>
              <a:gd name="connsiteY3" fmla="*/ 2590800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6" h="2590800">
                <a:moveTo>
                  <a:pt x="0" y="0"/>
                </a:moveTo>
                <a:lnTo>
                  <a:pt x="4572006" y="0"/>
                </a:lnTo>
                <a:lnTo>
                  <a:pt x="4572006" y="2590800"/>
                </a:lnTo>
                <a:lnTo>
                  <a:pt x="0" y="2590800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8293894" y="4302906"/>
            <a:ext cx="850106" cy="850106"/>
            <a:chOff x="11058525" y="5736432"/>
            <a:chExt cx="1133475" cy="1133475"/>
          </a:xfrm>
        </p:grpSpPr>
        <p:sp>
          <p:nvSpPr>
            <p:cNvPr id="22" name="直角三角形 21"/>
            <p:cNvSpPr/>
            <p:nvPr/>
          </p:nvSpPr>
          <p:spPr>
            <a:xfrm rot="16200000">
              <a:off x="11058525" y="573643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11199016" y="5876922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" y="581"/>
            <a:ext cx="850106" cy="850106"/>
            <a:chOff x="-1" y="-2"/>
            <a:chExt cx="1133475" cy="1133475"/>
          </a:xfrm>
        </p:grpSpPr>
        <p:sp>
          <p:nvSpPr>
            <p:cNvPr id="19" name="直角三角形 18"/>
            <p:cNvSpPr/>
            <p:nvPr/>
          </p:nvSpPr>
          <p:spPr>
            <a:xfrm rot="5400000">
              <a:off x="-1" y="-2"/>
              <a:ext cx="1133475" cy="1133475"/>
            </a:xfrm>
            <a:prstGeom prst="rtTriangle">
              <a:avLst/>
            </a:prstGeom>
            <a:solidFill>
              <a:srgbClr val="74B3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0" y="0"/>
              <a:ext cx="992983" cy="992983"/>
            </a:xfrm>
            <a:prstGeom prst="rtTriangle">
              <a:avLst/>
            </a:prstGeom>
            <a:solidFill>
              <a:srgbClr val="8DC19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403350" y="1288415"/>
            <a:ext cx="627888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en-US" altLang="zh-CN" sz="20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石猴喜不自胜，急抽身往外便走，复瞑目蹲身，跳出水外，打了两个呵呵道：“大造化！大造化！”</a:t>
            </a:r>
            <a:endParaRPr lang="zh-CN" altLang="en-US" sz="24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0475" y="1796415"/>
            <a:ext cx="7677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hē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0"/>
  <p:tag name="KSO_WM_TEMPLATE_INDEX" val="20202544"/>
  <p:tag name="KSO_WM_TEMPLATE_MASTER_THUMB_INDEX" val="0"/>
  <p:tag name="KSO_WM_TEMPLATE_MASTER_TYPE" val="1"/>
  <p:tag name="KSO_WM_TEMPLATE_SUBCATEGORY" val="0"/>
  <p:tag name="KSO_WM_TEMPLATE_THUMBS_INDEX" val="1、4、5、13"/>
  <p:tag name="KSO_WM_UNIT_SHOW_EDIT_AREA_INDICATION" val="0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a*1"/>
  <p:tag name="KSO_WM_UNIT_INDEX" val="1"/>
  <p:tag name="KSO_WM_UNIT_ISCONTENTSTITLE" val="0"/>
  <p:tag name="KSO_WM_UNIT_LAYERLEVEL" val="1"/>
  <p:tag name="KSO_WM_UNIT_NOCLEAR" val="0"/>
  <p:tag name="KSO_WM_UNIT_PRESET_TEXT" val="空白演示"/>
  <p:tag name="KSO_WM_UNIT_TYPE" val="a"/>
  <p:tag name="KSO_WM_UNIT_VALUE" val="13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custom20187308_1*b*1"/>
  <p:tag name="KSO_WM_UNIT_INDEX" val="1"/>
  <p:tag name="KSO_WM_UNIT_ISCONTENTSTITLE" val="0"/>
  <p:tag name="KSO_WM_UNIT_LAYERLEVEL" val="1"/>
  <p:tag name="KSO_WM_UNIT_NOCLEAR" val="0"/>
  <p:tag name="KSO_WM_UNIT_PRESET_TEXT" val="在此输入您的封面副标题"/>
  <p:tag name="KSO_WM_UNIT_TYPE" val="b"/>
  <p:tag name="KSO_WM_UNIT_VALUE" val="156"/>
</p:tagLst>
</file>

<file path=ppt/tags/tag1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202544"/>
  <p:tag name="KSO_WM_TEMPLATE_SUBCATEGORY" val="0"/>
  <p:tag name="KSO_WM_TEMPLATE_THUMBS_INDEX" val="1"/>
</p:tagLst>
</file>

<file path=ppt/tags/tag1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545e0aba-a65b-4a64-9f0b-705dbc0e0f54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自定义 24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6EACF7"/>
      </a:accent1>
      <a:accent2>
        <a:srgbClr val="8CA2E6"/>
      </a:accent2>
      <a:accent3>
        <a:srgbClr val="A595D7"/>
      </a:accent3>
      <a:accent4>
        <a:srgbClr val="BC86C8"/>
      </a:accent4>
      <a:accent5>
        <a:srgbClr val="D676B9"/>
      </a:accent5>
      <a:accent6>
        <a:srgbClr val="F166AC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3636</Words>
  <Application>WPS 演示</Application>
  <PresentationFormat>全屏显示(16:9)</PresentationFormat>
  <Paragraphs>198</Paragraphs>
  <Slides>41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Segoe UI Black</vt:lpstr>
      <vt:lpstr>楷体</vt:lpstr>
      <vt:lpstr>Arial Unicode MS</vt:lpstr>
      <vt:lpstr>Calibri</vt:lpstr>
      <vt:lpstr>Arial</vt:lpstr>
      <vt:lpstr>等线 Light</vt:lpstr>
      <vt:lpstr>等线</vt:lpstr>
      <vt:lpstr>Mongolian Baiti</vt:lpstr>
      <vt:lpstr>第一PPT模板网-WWW.1PPT.COM</vt:lpstr>
      <vt:lpstr>第一PPT模板网-WWW.1PPT.COM </vt:lpstr>
      <vt:lpstr>3_Office 主题​​</vt:lpstr>
      <vt:lpstr> 7* 猴王出世 第1课时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《猴王出世》PPT课件下载(第1课时)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2022-08-01T23:33:00Z</cp:lastPrinted>
  <dcterms:created xsi:type="dcterms:W3CDTF">2022-08-01T23:33:00Z</dcterms:created>
  <dcterms:modified xsi:type="dcterms:W3CDTF">2023-01-18T05:33:36Z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AFCBEED633584969AFD83A78AF83A0DE</vt:lpwstr>
  </property>
  <property fmtid="{D5CDD505-2E9C-101B-9397-08002B2CF9AE}" pid="3" name="KSOProductBuildVer">
    <vt:lpwstr>2052-11.1.0.13703</vt:lpwstr>
  </property>
</Properties>
</file>